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>
        <p:scale>
          <a:sx n="100" d="100"/>
          <a:sy n="100" d="100"/>
        </p:scale>
        <p:origin x="2472" y="1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37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725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63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70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0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41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83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52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74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536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CB1B9-A7C8-47F7-867B-F84D9121A731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BAFAC-61D9-4864-898A-E08BD3BAB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54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434"/>
            <a:ext cx="12192000" cy="686319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12" name="Oval Callout 11"/>
          <p:cNvSpPr/>
          <p:nvPr/>
        </p:nvSpPr>
        <p:spPr>
          <a:xfrm>
            <a:off x="10109200" y="952500"/>
            <a:ext cx="1847850" cy="123825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0515600" y="1248459"/>
            <a:ext cx="1162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Put the sound 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0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34"/>
    </mc:Choice>
    <mc:Fallback>
      <p:transition spd="slow" advTm="44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2"/>
            <a:ext cx="12192000" cy="686319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4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721"/>
    </mc:Choice>
    <mc:Fallback>
      <p:transition spd="slow" advTm="90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06" x="6115050" y="3657600"/>
          <p14:tracePt t="413" x="6118225" y="3657600"/>
          <p14:tracePt t="421" x="6121400" y="3670300"/>
          <p14:tracePt t="428" x="6124575" y="3714750"/>
          <p14:tracePt t="443" x="6124575" y="3759200"/>
          <p14:tracePt t="460" x="6124575" y="3860800"/>
          <p14:tracePt t="477" x="6111875" y="4006850"/>
          <p14:tracePt t="493" x="6108700" y="4086225"/>
          <p14:tracePt t="510" x="6102350" y="4130675"/>
          <p14:tracePt t="527" x="6102350" y="4156075"/>
          <p14:tracePt t="543" x="6102350" y="4162425"/>
          <p14:tracePt t="65087" x="6102350" y="4165600"/>
          <p14:tracePt t="65241" x="6473825" y="4073525"/>
          <p14:tracePt t="65934" x="6477000" y="4073525"/>
          <p14:tracePt t="67126" x="6477000" y="4070350"/>
          <p14:tracePt t="67134" x="6480175" y="4067175"/>
          <p14:tracePt t="67142" x="6483350" y="4064000"/>
          <p14:tracePt t="67156" x="6489700" y="4057650"/>
          <p14:tracePt t="67173" x="6499225" y="4048125"/>
          <p14:tracePt t="67189" x="6505575" y="4041775"/>
          <p14:tracePt t="67206" x="6515100" y="4035425"/>
          <p14:tracePt t="67223" x="6524625" y="4029075"/>
          <p14:tracePt t="67239" x="6534150" y="4022725"/>
          <p14:tracePt t="67256" x="6543675" y="4016375"/>
          <p14:tracePt t="67273" x="6550025" y="4013200"/>
          <p14:tracePt t="67289" x="6559550" y="4006850"/>
          <p14:tracePt t="67306" x="6569075" y="3997325"/>
          <p14:tracePt t="67323" x="6581775" y="3990975"/>
          <p14:tracePt t="67339" x="6591300" y="3981450"/>
          <p14:tracePt t="67356" x="6604000" y="3971925"/>
          <p14:tracePt t="67373" x="6613525" y="3962400"/>
          <p14:tracePt t="67389" x="6619875" y="3956050"/>
          <p14:tracePt t="67406" x="6626225" y="3946525"/>
          <p14:tracePt t="67423" x="6626225" y="3943350"/>
          <p14:tracePt t="67439" x="6626225" y="3940175"/>
          <p14:tracePt t="67456" x="6626225" y="3978275"/>
          <p14:tracePt t="67473" x="6619875" y="4060825"/>
          <p14:tracePt t="67743" x="6616700" y="4070350"/>
          <p14:tracePt t="67750" x="6616700" y="4073525"/>
          <p14:tracePt t="67766" x="6616700" y="4064000"/>
          <p14:tracePt t="67774" x="6616700" y="4044950"/>
          <p14:tracePt t="67790" x="6616700" y="4019550"/>
          <p14:tracePt t="67806" x="6623050" y="3952875"/>
          <p14:tracePt t="67823" x="6629400" y="3921125"/>
          <p14:tracePt t="67840" x="6632575" y="3908425"/>
          <p14:tracePt t="67856" x="6632575" y="3905250"/>
          <p14:tracePt t="67999" x="6632575" y="3902075"/>
          <p14:tracePt t="68023" x="6632575" y="3898900"/>
          <p14:tracePt t="68039" x="6635750" y="3895725"/>
          <p14:tracePt t="68047" x="6635750" y="3892550"/>
          <p14:tracePt t="68056" x="6638925" y="3889375"/>
          <p14:tracePt t="68073" x="6648450" y="3883025"/>
          <p14:tracePt t="68090" x="6661150" y="3870325"/>
          <p14:tracePt t="68106" x="6680200" y="3860800"/>
          <p14:tracePt t="68123" x="6705600" y="3851275"/>
          <p14:tracePt t="68140" x="6737350" y="3838575"/>
          <p14:tracePt t="68156" x="6765925" y="3832225"/>
          <p14:tracePt t="68173" x="6778625" y="3825875"/>
          <p14:tracePt t="68189" x="6784975" y="3822700"/>
          <p14:tracePt t="68271" x="6788150" y="3822700"/>
          <p14:tracePt t="68278" x="6791325" y="3819525"/>
          <p14:tracePt t="68286" x="6794500" y="3816350"/>
          <p14:tracePt t="68304" x="6800850" y="3813175"/>
          <p14:tracePt t="68311" x="6807200" y="3810000"/>
          <p14:tracePt t="68323" x="6813550" y="3806825"/>
          <p14:tracePt t="68339" x="6832600" y="3800475"/>
          <p14:tracePt t="68356" x="6848475" y="3794125"/>
          <p14:tracePt t="68373" x="6870700" y="3787775"/>
          <p14:tracePt t="68389" x="6889750" y="3787775"/>
          <p14:tracePt t="68406" x="6937375" y="3778250"/>
          <p14:tracePt t="68423" x="6969125" y="3775075"/>
          <p14:tracePt t="68439" x="6991350" y="3771900"/>
          <p14:tracePt t="68456" x="7013575" y="3768725"/>
          <p14:tracePt t="68473" x="7038975" y="3765550"/>
          <p14:tracePt t="68490" x="7061200" y="3762375"/>
          <p14:tracePt t="68506" x="7086600" y="3762375"/>
          <p14:tracePt t="68523" x="7099300" y="3759200"/>
          <p14:tracePt t="68540" x="7105650" y="3759200"/>
          <p14:tracePt t="68556" x="7108825" y="3756025"/>
          <p14:tracePt t="68573" x="7121525" y="3752850"/>
          <p14:tracePt t="68590" x="7134225" y="3746500"/>
          <p14:tracePt t="68606" x="7143750" y="3743325"/>
          <p14:tracePt t="68623" x="7146925" y="3743325"/>
          <p14:tracePt t="68656" x="7150100" y="3743325"/>
          <p14:tracePt t="68863" x="7153275" y="3740150"/>
          <p14:tracePt t="68871" x="7153275" y="3736975"/>
          <p14:tracePt t="68879" x="7156450" y="3733800"/>
          <p14:tracePt t="68890" x="7162800" y="3730625"/>
          <p14:tracePt t="68907" x="7175500" y="3721100"/>
          <p14:tracePt t="68923" x="7216775" y="3705225"/>
          <p14:tracePt t="68940" x="7277100" y="3692525"/>
          <p14:tracePt t="68957" x="7381875" y="3679825"/>
          <p14:tracePt t="68973" x="7527925" y="3670300"/>
          <p14:tracePt t="68990" x="7731125" y="3657600"/>
          <p14:tracePt t="69007" x="8080375" y="3600450"/>
          <p14:tracePt t="69023" x="8232775" y="3565525"/>
          <p14:tracePt t="69040" x="8385175" y="3543300"/>
          <p14:tracePt t="69057" x="8540750" y="3524250"/>
          <p14:tracePt t="69073" x="8661400" y="3514725"/>
          <p14:tracePt t="69090" x="8775700" y="3498850"/>
          <p14:tracePt t="69107" x="8848725" y="3482975"/>
          <p14:tracePt t="69123" x="8883650" y="3476625"/>
          <p14:tracePt t="69140" x="8909050" y="3470275"/>
          <p14:tracePt t="69157" x="8924925" y="3463925"/>
          <p14:tracePt t="69173" x="8937625" y="3463925"/>
          <p14:tracePt t="69190" x="8963025" y="3463925"/>
          <p14:tracePt t="69207" x="9070975" y="3479800"/>
          <p14:tracePt t="69223" x="9182100" y="3498850"/>
          <p14:tracePt t="69240" x="9344025" y="3521075"/>
          <p14:tracePt t="69257" x="9505950" y="3540125"/>
          <p14:tracePt t="69273" x="9620250" y="3540125"/>
          <p14:tracePt t="69290" x="9728200" y="3533775"/>
          <p14:tracePt t="69307" x="9810750" y="3527425"/>
          <p14:tracePt t="69323" x="9890125" y="3514725"/>
          <p14:tracePt t="69340" x="9969500" y="3479800"/>
          <p14:tracePt t="69357" x="10042525" y="3448050"/>
          <p14:tracePt t="69374" x="10093325" y="3413125"/>
          <p14:tracePt t="69390" x="10131425" y="3378200"/>
          <p14:tracePt t="69407" x="10160000" y="3333750"/>
          <p14:tracePt t="69424" x="10169525" y="3305175"/>
          <p14:tracePt t="69440" x="10175875" y="3282950"/>
          <p14:tracePt t="69457" x="10182225" y="3254375"/>
          <p14:tracePt t="69474" x="10182225" y="3232150"/>
          <p14:tracePt t="69490" x="10182225" y="3225800"/>
          <p14:tracePt t="69551" x="10182225" y="3222625"/>
          <p14:tracePt t="69567" x="10179050" y="3222625"/>
          <p14:tracePt t="69575" x="10163175" y="3225800"/>
          <p14:tracePt t="69583" x="10140950" y="3238500"/>
          <p14:tracePt t="69591" x="10112375" y="3257550"/>
          <p14:tracePt t="69607" x="10064750" y="3295650"/>
          <p14:tracePt t="69624" x="10029825" y="3336925"/>
          <p14:tracePt t="69640" x="10007600" y="3378200"/>
          <p14:tracePt t="69657" x="9991725" y="3416300"/>
          <p14:tracePt t="69674" x="9985375" y="3444875"/>
          <p14:tracePt t="69690" x="9985375" y="3470275"/>
          <p14:tracePt t="69707" x="9985375" y="3492500"/>
          <p14:tracePt t="69724" x="9991725" y="3521075"/>
          <p14:tracePt t="69740" x="10007600" y="3543300"/>
          <p14:tracePt t="69757" x="10023475" y="3559175"/>
          <p14:tracePt t="69774" x="10045700" y="3575050"/>
          <p14:tracePt t="69790" x="10067925" y="3584575"/>
          <p14:tracePt t="69807" x="10128250" y="3600450"/>
          <p14:tracePt t="69824" x="10169525" y="3609975"/>
          <p14:tracePt t="69840" x="10204450" y="3609975"/>
          <p14:tracePt t="69857" x="10220325" y="3609975"/>
          <p14:tracePt t="69874" x="10236200" y="3609975"/>
          <p14:tracePt t="69890" x="10261600" y="3603625"/>
          <p14:tracePt t="69907" x="10283825" y="3587750"/>
          <p14:tracePt t="69924" x="10312400" y="3565525"/>
          <p14:tracePt t="69940" x="10328275" y="3543300"/>
          <p14:tracePt t="69957" x="10337800" y="3530600"/>
          <p14:tracePt t="69974" x="10337800" y="3517900"/>
          <p14:tracePt t="69991" x="10321925" y="3505200"/>
          <p14:tracePt t="70007" x="10296525" y="3495675"/>
          <p14:tracePt t="70024" x="10255250" y="3492500"/>
          <p14:tracePt t="70041" x="10217150" y="3492500"/>
          <p14:tracePt t="70057" x="10169525" y="3489325"/>
          <p14:tracePt t="70074" x="10131425" y="3489325"/>
          <p14:tracePt t="70090" x="10099675" y="3489325"/>
          <p14:tracePt t="70107" x="10064750" y="3489325"/>
          <p14:tracePt t="70124" x="10042525" y="3495675"/>
          <p14:tracePt t="70140" x="10026650" y="3505200"/>
          <p14:tracePt t="70157" x="10004425" y="3527425"/>
          <p14:tracePt t="70174" x="9988550" y="3549650"/>
          <p14:tracePt t="70191" x="9966325" y="3581400"/>
          <p14:tracePt t="70207" x="9950450" y="3603625"/>
          <p14:tracePt t="70224" x="9940925" y="3629025"/>
          <p14:tracePt t="70241" x="9931400" y="3651250"/>
          <p14:tracePt t="70257" x="9931400" y="3673475"/>
          <p14:tracePt t="70274" x="9937750" y="3702050"/>
          <p14:tracePt t="70290" x="9956800" y="3730625"/>
          <p14:tracePt t="70307" x="9998075" y="3771900"/>
          <p14:tracePt t="70324" x="10042525" y="3803650"/>
          <p14:tracePt t="70340" x="10090150" y="3825875"/>
          <p14:tracePt t="70357" x="10144125" y="3838575"/>
          <p14:tracePt t="70374" x="10198100" y="3838575"/>
          <p14:tracePt t="70391" x="10252075" y="3829050"/>
          <p14:tracePt t="70407" x="10296525" y="3806825"/>
          <p14:tracePt t="70424" x="10334625" y="3781425"/>
          <p14:tracePt t="70441" x="10360025" y="3756025"/>
          <p14:tracePt t="70457" x="10369550" y="3727450"/>
          <p14:tracePt t="70474" x="10369550" y="3695700"/>
          <p14:tracePt t="70491" x="10360025" y="3657600"/>
          <p14:tracePt t="70507" x="10334625" y="3619500"/>
          <p14:tracePt t="70524" x="10290175" y="3578225"/>
          <p14:tracePt t="70541" x="10248900" y="3549650"/>
          <p14:tracePt t="70557" x="10207625" y="3527425"/>
          <p14:tracePt t="70574" x="10182225" y="3517900"/>
          <p14:tracePt t="70591" x="10147300" y="3514725"/>
          <p14:tracePt t="70607" x="10102850" y="3514725"/>
          <p14:tracePt t="70624" x="10055225" y="3517900"/>
          <p14:tracePt t="70641" x="10013950" y="3524250"/>
          <p14:tracePt t="70657" x="9972675" y="3533775"/>
          <p14:tracePt t="70674" x="9944100" y="3540125"/>
          <p14:tracePt t="70691" x="9925050" y="3549650"/>
          <p14:tracePt t="70707" x="9909175" y="3562350"/>
          <p14:tracePt t="70724" x="9899650" y="3575050"/>
          <p14:tracePt t="70741" x="9883775" y="3597275"/>
          <p14:tracePt t="70757" x="9880600" y="3609975"/>
          <p14:tracePt t="70774" x="9880600" y="3619500"/>
          <p14:tracePt t="70791" x="9890125" y="3651250"/>
          <p14:tracePt t="70808" x="9918700" y="3679825"/>
          <p14:tracePt t="70824" x="9975850" y="3721100"/>
          <p14:tracePt t="70841" x="10061575" y="3756025"/>
          <p14:tracePt t="70857" x="10153650" y="3781425"/>
          <p14:tracePt t="70874" x="10248900" y="3794125"/>
          <p14:tracePt t="70891" x="10363200" y="3794125"/>
          <p14:tracePt t="70908" x="10477500" y="3787775"/>
          <p14:tracePt t="70924" x="10544175" y="3765550"/>
          <p14:tracePt t="70941" x="10582275" y="3743325"/>
          <p14:tracePt t="70958" x="10594975" y="3730625"/>
          <p14:tracePt t="70974" x="10594975" y="3727450"/>
          <p14:tracePt t="70991" x="10598150" y="3724275"/>
          <p14:tracePt t="71024" x="10598150" y="3721100"/>
          <p14:tracePt t="71072" x="10598150" y="3717925"/>
          <p14:tracePt t="71096" x="10598150" y="3714750"/>
          <p14:tracePt t="71104" x="10598150" y="3711575"/>
          <p14:tracePt t="71112" x="10598150" y="3708400"/>
          <p14:tracePt t="71124" x="10598150" y="3705225"/>
          <p14:tracePt t="86710" x="10598150" y="3698875"/>
          <p14:tracePt t="86718" x="10591800" y="3695700"/>
          <p14:tracePt t="86726" x="10572750" y="3689350"/>
          <p14:tracePt t="86734" x="10531475" y="3673475"/>
          <p14:tracePt t="86748" x="10493375" y="3657600"/>
          <p14:tracePt t="86764" x="10404475" y="3616325"/>
          <p14:tracePt t="86781" x="10245725" y="3533775"/>
          <p14:tracePt t="86798" x="10134600" y="3486150"/>
          <p14:tracePt t="86815" x="10055225" y="3460750"/>
          <p14:tracePt t="86831" x="10001250" y="3448050"/>
          <p14:tracePt t="86848" x="9953625" y="3438525"/>
          <p14:tracePt t="86865" x="9883775" y="3429000"/>
          <p14:tracePt t="86881" x="9779000" y="3413125"/>
          <p14:tracePt t="86898" x="9617075" y="3394075"/>
          <p14:tracePt t="86915" x="9474200" y="3378200"/>
          <p14:tracePt t="86931" x="9391650" y="3378200"/>
          <p14:tracePt t="86948" x="9347200" y="3378200"/>
          <p14:tracePt t="86965" x="9318625" y="3378200"/>
          <p14:tracePt t="86981" x="9274175" y="3371850"/>
          <p14:tracePt t="86998" x="9248775" y="3362325"/>
          <p14:tracePt t="87015" x="9242425" y="3362325"/>
          <p14:tracePt t="87830" x="9242425" y="3359150"/>
          <p14:tracePt t="87838" x="9239250" y="3359150"/>
          <p14:tracePt t="87848" x="9236075" y="3355975"/>
          <p14:tracePt t="87865" x="9213850" y="3340100"/>
          <p14:tracePt t="87882" x="9153525" y="3317875"/>
          <p14:tracePt t="87898" x="9048750" y="3286125"/>
          <p14:tracePt t="87915" x="8820150" y="3219450"/>
          <p14:tracePt t="87932" x="8486775" y="3136900"/>
          <p14:tracePt t="87948" x="8124825" y="3035300"/>
          <p14:tracePt t="87965" x="7686675" y="2914650"/>
          <p14:tracePt t="87982" x="7045325" y="2752725"/>
          <p14:tracePt t="87999" x="6565900" y="2660650"/>
          <p14:tracePt t="88015" x="5902325" y="2530475"/>
          <p14:tracePt t="88032" x="5280025" y="2400300"/>
          <p14:tracePt t="88048" x="4600575" y="2238375"/>
          <p14:tracePt t="88065" x="4038600" y="2092325"/>
          <p14:tracePt t="88082" x="3578225" y="1984375"/>
          <p14:tracePt t="88098" x="3133725" y="1892300"/>
          <p14:tracePt t="88115" x="2727325" y="1803400"/>
          <p14:tracePt t="88132" x="2393950" y="1730375"/>
          <p14:tracePt t="88148" x="2079625" y="1673225"/>
          <p14:tracePt t="88165" x="1844675" y="1638300"/>
          <p14:tracePt t="88182" x="1593850" y="1593850"/>
          <p14:tracePt t="88198" x="1479550" y="1574800"/>
          <p14:tracePt t="88215" x="1406525" y="1558925"/>
          <p14:tracePt t="88232" x="1343025" y="1549400"/>
          <p14:tracePt t="88248" x="1263650" y="1524000"/>
          <p14:tracePt t="88265" x="1162050" y="1482725"/>
          <p14:tracePt t="88282" x="1035050" y="1422400"/>
          <p14:tracePt t="88299" x="841375" y="1339850"/>
          <p14:tracePt t="88315" x="727075" y="1279525"/>
          <p14:tracePt t="88332" x="654050" y="1238250"/>
          <p14:tracePt t="88348" x="609600" y="1219200"/>
          <p14:tracePt t="88365" x="587375" y="1206500"/>
          <p14:tracePt t="88382" x="571500" y="1196975"/>
          <p14:tracePt t="88399" x="568325" y="1193800"/>
          <p14:tracePt t="88606" x="565150" y="1190625"/>
          <p14:tracePt t="88831" x="565150" y="1187450"/>
          <p14:tracePt t="88839" x="565150" y="1184275"/>
          <p14:tracePt t="88849" x="565150" y="1174750"/>
          <p14:tracePt t="88865" x="565150" y="1139825"/>
          <p14:tracePt t="88882" x="565150" y="1101725"/>
          <p14:tracePt t="88899" x="565150" y="1082675"/>
          <p14:tracePt t="88915" x="565150" y="1063625"/>
          <p14:tracePt t="88932" x="565150" y="1054100"/>
          <p14:tracePt t="88949" x="565150" y="1047750"/>
          <p14:tracePt t="88965" x="565150" y="1041400"/>
          <p14:tracePt t="88982" x="565150" y="1038225"/>
          <p14:tracePt t="89312" x="565150" y="1035050"/>
          <p14:tracePt t="89327" x="565150" y="1028700"/>
          <p14:tracePt t="89335" x="565150" y="1025525"/>
          <p14:tracePt t="89343" x="565150" y="1022350"/>
          <p14:tracePt t="89351" x="565150" y="1019175"/>
          <p14:tracePt t="89366" x="565150" y="1016000"/>
          <p14:tracePt t="89382" x="565150" y="1012825"/>
          <p14:tracePt t="89423" x="565150" y="1009650"/>
          <p14:tracePt t="89431" x="565150" y="1006475"/>
          <p14:tracePt t="89440" x="565150" y="1000125"/>
          <p14:tracePt t="89449" x="565150" y="990600"/>
          <p14:tracePt t="89466" x="561975" y="965200"/>
          <p14:tracePt t="89482" x="542925" y="911225"/>
          <p14:tracePt t="89499" x="517525" y="844550"/>
          <p14:tracePt t="89516" x="495300" y="774700"/>
          <p14:tracePt t="89532" x="466725" y="714375"/>
          <p14:tracePt t="89549" x="441325" y="657225"/>
          <p14:tracePt t="89566" x="419100" y="609600"/>
          <p14:tracePt t="89582" x="381000" y="546100"/>
          <p14:tracePt t="89599" x="365125" y="530225"/>
          <p14:tracePt t="89616" x="358775" y="520700"/>
          <p14:tracePt t="89663" x="358775" y="517525"/>
          <p14:tracePt t="89671" x="355600" y="514350"/>
          <p14:tracePt t="89682" x="352425" y="508000"/>
          <p14:tracePt t="89699" x="346075" y="504825"/>
          <p14:tracePt t="89716" x="336550" y="495300"/>
          <p14:tracePt t="89732" x="333375" y="492125"/>
          <p14:tracePt t="89831" x="330200" y="492125"/>
          <p14:tracePt t="89847" x="330200" y="498475"/>
          <p14:tracePt t="89855" x="330200" y="504825"/>
          <p14:tracePt t="89866" x="330200" y="511175"/>
          <p14:tracePt t="89883" x="330200" y="520700"/>
          <p14:tracePt t="89899" x="330200" y="539750"/>
          <p14:tracePt t="89916" x="330200" y="546100"/>
          <p14:tracePt t="89933" x="330200" y="558800"/>
          <p14:tracePt t="89949" x="330200" y="571500"/>
          <p14:tracePt t="89966" x="330200" y="577850"/>
          <p14:tracePt t="90000" x="327025" y="577850"/>
          <p14:tracePt t="90016" x="301625" y="565150"/>
          <p14:tracePt t="90033" x="266700" y="530225"/>
          <p14:tracePt t="90049" x="234950" y="479425"/>
          <p14:tracePt t="90066" x="212725" y="434975"/>
          <p14:tracePt t="90083" x="196850" y="403225"/>
          <p14:tracePt t="90099" x="184150" y="368300"/>
          <p14:tracePt t="90116" x="168275" y="336550"/>
          <p14:tracePt t="90133" x="158750" y="314325"/>
          <p14:tracePt t="90149" x="142875" y="288925"/>
          <p14:tracePt t="90166" x="133350" y="273050"/>
          <p14:tracePt t="90182" x="111125" y="244475"/>
          <p14:tracePt t="90199" x="95250" y="228600"/>
          <p14:tracePt t="90216" x="73025" y="215900"/>
          <p14:tracePt t="90233" x="60325" y="209550"/>
          <p14:tracePt t="90249" x="53975" y="203200"/>
          <p14:tracePt t="90266" x="50800" y="1968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3"/>
            <a:ext cx="12192000" cy="686319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5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236"/>
    </mc:Choice>
    <mc:Fallback>
      <p:transition spd="slow" advTm="108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0" x="6299200" y="3644900"/>
          <p14:tracePt t="145" x="6318250" y="3644900"/>
          <p14:tracePt t="158" x="6350000" y="3644900"/>
          <p14:tracePt t="160" x="6381750" y="3644900"/>
          <p14:tracePt t="192" x="6651625" y="3689350"/>
          <p14:tracePt t="225" x="6896100" y="3736975"/>
          <p14:tracePt t="242" x="6988175" y="3752850"/>
          <p14:tracePt t="258" x="7042150" y="3762375"/>
          <p14:tracePt t="275" x="7077075" y="3765550"/>
          <p14:tracePt t="292" x="7086600" y="3765550"/>
          <p14:tracePt t="29755" x="7083425" y="3765550"/>
          <p14:tracePt t="29763" x="7077075" y="3765550"/>
          <p14:tracePt t="29772" x="7042150" y="3765550"/>
          <p14:tracePt t="29788" x="6889750" y="3762375"/>
          <p14:tracePt t="29805" x="6696075" y="3762375"/>
          <p14:tracePt t="29821" x="6445250" y="3768725"/>
          <p14:tracePt t="29838" x="6216650" y="3787775"/>
          <p14:tracePt t="29855" x="5924550" y="3803650"/>
          <p14:tracePt t="29871" x="5499100" y="3813175"/>
          <p14:tracePt t="29888" x="5019675" y="3819525"/>
          <p14:tracePt t="29905" x="4514850" y="3819525"/>
          <p14:tracePt t="29921" x="4013200" y="3819525"/>
          <p14:tracePt t="29938" x="3511550" y="3819525"/>
          <p14:tracePt t="29955" x="2930525" y="3819525"/>
          <p14:tracePt t="29971" x="2565400" y="3829050"/>
          <p14:tracePt t="29988" x="2085975" y="3911600"/>
          <p14:tracePt t="30005" x="1676400" y="4076700"/>
          <p14:tracePt t="30022" x="1282700" y="4305300"/>
          <p14:tracePt t="30038" x="958850" y="4533900"/>
          <p14:tracePt t="30055" x="625475" y="4810125"/>
          <p14:tracePt t="30072" x="403225" y="5067300"/>
          <p14:tracePt t="30088" x="250825" y="5289550"/>
          <p14:tracePt t="30105" x="165100" y="5461000"/>
          <p14:tracePt t="30121" x="120650" y="5565775"/>
          <p14:tracePt t="30138" x="92075" y="5632450"/>
          <p14:tracePt t="30155" x="63500" y="5734050"/>
          <p14:tracePt t="30171" x="50800" y="5788025"/>
          <p14:tracePt t="30188" x="50800" y="5816600"/>
          <p14:tracePt t="30205" x="60325" y="5829300"/>
          <p14:tracePt t="30222" x="73025" y="5835650"/>
          <p14:tracePt t="30238" x="85725" y="5838825"/>
          <p14:tracePt t="30255" x="107950" y="5842000"/>
          <p14:tracePt t="30272" x="136525" y="5854700"/>
          <p14:tracePt t="30288" x="203200" y="5870575"/>
          <p14:tracePt t="30305" x="292100" y="5873750"/>
          <p14:tracePt t="30322" x="415925" y="5854700"/>
          <p14:tracePt t="30338" x="552450" y="5797550"/>
          <p14:tracePt t="30355" x="781050" y="5597525"/>
          <p14:tracePt t="30372" x="882650" y="5451475"/>
          <p14:tracePt t="30388" x="952500" y="5327650"/>
          <p14:tracePt t="30405" x="974725" y="5241925"/>
          <p14:tracePt t="30422" x="965200" y="5181600"/>
          <p14:tracePt t="30438" x="933450" y="5137150"/>
          <p14:tracePt t="30455" x="898525" y="5102225"/>
          <p14:tracePt t="30472" x="885825" y="5092700"/>
          <p14:tracePt t="30488" x="873125" y="5092700"/>
          <p14:tracePt t="30505" x="857250" y="5118100"/>
          <p14:tracePt t="30522" x="825500" y="5175250"/>
          <p14:tracePt t="30538" x="790575" y="5245100"/>
          <p14:tracePt t="30555" x="749300" y="5381625"/>
          <p14:tracePt t="30572" x="746125" y="5495925"/>
          <p14:tracePt t="30588" x="774700" y="5616575"/>
          <p14:tracePt t="30605" x="895350" y="5822950"/>
          <p14:tracePt t="30622" x="1085850" y="6051550"/>
          <p14:tracePt t="30638" x="1225550" y="6175375"/>
          <p14:tracePt t="30655" x="1358900" y="6223000"/>
          <p14:tracePt t="30672" x="1603375" y="6245225"/>
          <p14:tracePt t="30688" x="1778000" y="6184900"/>
          <p14:tracePt t="30705" x="1831975" y="6057900"/>
          <p14:tracePt t="30722" x="1812925" y="5816600"/>
          <p14:tracePt t="30738" x="1733550" y="5505450"/>
          <p14:tracePt t="30755" x="1682750" y="5330825"/>
          <p14:tracePt t="30772" x="1657350" y="5245100"/>
          <p14:tracePt t="30789" x="1628775" y="5165725"/>
          <p14:tracePt t="30805" x="1612900" y="5114925"/>
          <p14:tracePt t="30822" x="1584325" y="5076825"/>
          <p14:tracePt t="30838" x="1530350" y="5035550"/>
          <p14:tracePt t="30855" x="1476375" y="5006975"/>
          <p14:tracePt t="30872" x="1425575" y="4994275"/>
          <p14:tracePt t="30888" x="1377950" y="4984750"/>
          <p14:tracePt t="30905" x="1346200" y="4984750"/>
          <p14:tracePt t="30922" x="1304925" y="4984750"/>
          <p14:tracePt t="30939" x="1257300" y="5003800"/>
          <p14:tracePt t="30955" x="1190625" y="5038725"/>
          <p14:tracePt t="30972" x="1149350" y="5080000"/>
          <p14:tracePt t="30989" x="1104900" y="5162550"/>
          <p14:tracePt t="31005" x="1069975" y="5241925"/>
          <p14:tracePt t="31022" x="1044575" y="5327650"/>
          <p14:tracePt t="31039" x="1035050" y="5397500"/>
          <p14:tracePt t="31055" x="1028700" y="5457825"/>
          <p14:tracePt t="31072" x="1035050" y="5499100"/>
          <p14:tracePt t="31089" x="1085850" y="5575300"/>
          <p14:tracePt t="31105" x="1162050" y="5635625"/>
          <p14:tracePt t="31122" x="1254125" y="5670550"/>
          <p14:tracePt t="31139" x="1450975" y="5683250"/>
          <p14:tracePt t="31155" x="1778000" y="5626100"/>
          <p14:tracePt t="31172" x="1882775" y="5521325"/>
          <p14:tracePt t="31189" x="1914525" y="5394325"/>
          <p14:tracePt t="31205" x="1914525" y="5286375"/>
          <p14:tracePt t="31222" x="1898650" y="5203825"/>
          <p14:tracePt t="31239" x="1857375" y="5133975"/>
          <p14:tracePt t="31255" x="1774825" y="5048250"/>
          <p14:tracePt t="31272" x="1708150" y="4994275"/>
          <p14:tracePt t="31289" x="1666875" y="4972050"/>
          <p14:tracePt t="31305" x="1606550" y="4959350"/>
          <p14:tracePt t="31322" x="1546225" y="4959350"/>
          <p14:tracePt t="31339" x="1438275" y="5016500"/>
          <p14:tracePt t="31355" x="1355725" y="5070475"/>
          <p14:tracePt t="31372" x="1308100" y="5118100"/>
          <p14:tracePt t="31389" x="1282700" y="5162550"/>
          <p14:tracePt t="31405" x="1270000" y="5200650"/>
          <p14:tracePt t="31422" x="1260475" y="5226050"/>
          <p14:tracePt t="31439" x="1260475" y="5241925"/>
          <p14:tracePt t="34077" x="1260475" y="5248275"/>
          <p14:tracePt t="37358" x="1260475" y="5245100"/>
          <p14:tracePt t="37366" x="1260475" y="5238750"/>
          <p14:tracePt t="37375" x="1263650" y="5229225"/>
          <p14:tracePt t="37391" x="1263650" y="5203825"/>
          <p14:tracePt t="37408" x="1263650" y="5178425"/>
          <p14:tracePt t="37425" x="1263650" y="5159375"/>
          <p14:tracePt t="37441" x="1257300" y="5137150"/>
          <p14:tracePt t="37458" x="1254125" y="5124450"/>
          <p14:tracePt t="37475" x="1250950" y="5111750"/>
          <p14:tracePt t="37491" x="1250950" y="5108575"/>
          <p14:tracePt t="37508" x="1247775" y="5102225"/>
          <p14:tracePt t="37525" x="1247775" y="5099050"/>
          <p14:tracePt t="37614" x="1247775" y="5095875"/>
          <p14:tracePt t="37622" x="1244600" y="5095875"/>
          <p14:tracePt t="37630" x="1241425" y="5105400"/>
          <p14:tracePt t="37641" x="1238250" y="5121275"/>
          <p14:tracePt t="37658" x="1228725" y="5162550"/>
          <p14:tracePt t="37675" x="1228725" y="5219700"/>
          <p14:tracePt t="37691" x="1228725" y="5283200"/>
          <p14:tracePt t="37708" x="1228725" y="5334000"/>
          <p14:tracePt t="37725" x="1228725" y="5387975"/>
          <p14:tracePt t="37742" x="1228725" y="5429250"/>
          <p14:tracePt t="37758" x="1228725" y="5454650"/>
          <p14:tracePt t="37775" x="1228725" y="5480050"/>
          <p14:tracePt t="37791" x="1228725" y="5499100"/>
          <p14:tracePt t="37808" x="1228725" y="5511800"/>
          <p14:tracePt t="37825" x="1228725" y="5521325"/>
          <p14:tracePt t="37841" x="1228725" y="5524500"/>
          <p14:tracePt t="37858" x="1228725" y="5537200"/>
          <p14:tracePt t="37875" x="1228725" y="5549900"/>
          <p14:tracePt t="37892" x="1225550" y="5562600"/>
          <p14:tracePt t="37908" x="1219200" y="5575300"/>
          <p14:tracePt t="37925" x="1216025" y="5584825"/>
          <p14:tracePt t="37941" x="1216025" y="5588000"/>
          <p14:tracePt t="38063" x="1212850" y="5588000"/>
          <p14:tracePt t="38087" x="1209675" y="5575300"/>
          <p14:tracePt t="38094" x="1209675" y="5562600"/>
          <p14:tracePt t="38102" x="1206500" y="5546725"/>
          <p14:tracePt t="38110" x="1203325" y="5527675"/>
          <p14:tracePt t="38125" x="1193800" y="5499100"/>
          <p14:tracePt t="38142" x="1181100" y="5457825"/>
          <p14:tracePt t="38158" x="1181100" y="5448300"/>
          <p14:tracePt t="38175" x="1181100" y="5441950"/>
          <p14:tracePt t="38192" x="1181100" y="5435600"/>
          <p14:tracePt t="38208" x="1181100" y="5426075"/>
          <p14:tracePt t="38225" x="1177925" y="5413375"/>
          <p14:tracePt t="38242" x="1177925" y="5394325"/>
          <p14:tracePt t="38258" x="1174750" y="5378450"/>
          <p14:tracePt t="38275" x="1174750" y="5365750"/>
          <p14:tracePt t="38292" x="1174750" y="5353050"/>
          <p14:tracePt t="38308" x="1174750" y="5343525"/>
          <p14:tracePt t="38342" x="1174750" y="5337175"/>
          <p14:tracePt t="38358" x="1174750" y="5324475"/>
          <p14:tracePt t="38375" x="1174750" y="5299075"/>
          <p14:tracePt t="38392" x="1174750" y="5267325"/>
          <p14:tracePt t="38408" x="1174750" y="5241925"/>
          <p14:tracePt t="38425" x="1174750" y="5216525"/>
          <p14:tracePt t="38442" x="1177925" y="5200650"/>
          <p14:tracePt t="38458" x="1187450" y="5187950"/>
          <p14:tracePt t="38475" x="1187450" y="5181600"/>
          <p14:tracePt t="38492" x="1196975" y="5175250"/>
          <p14:tracePt t="38550" x="1200150" y="5172075"/>
          <p14:tracePt t="38582" x="1203325" y="5168900"/>
          <p14:tracePt t="38591" x="1206500" y="5168900"/>
          <p14:tracePt t="38598" x="1209675" y="5168900"/>
          <p14:tracePt t="38609" x="1209675" y="5172075"/>
          <p14:tracePt t="38625" x="1209675" y="5181600"/>
          <p14:tracePt t="38642" x="1209675" y="5203825"/>
          <p14:tracePt t="38659" x="1209675" y="5222875"/>
          <p14:tracePt t="38675" x="1209675" y="5238750"/>
          <p14:tracePt t="38692" x="1209675" y="5251450"/>
          <p14:tracePt t="38709" x="1209675" y="5264150"/>
          <p14:tracePt t="38725" x="1209675" y="5283200"/>
          <p14:tracePt t="38742" x="1209675" y="5302250"/>
          <p14:tracePt t="38759" x="1209675" y="5314950"/>
          <p14:tracePt t="38776" x="1212850" y="5327650"/>
          <p14:tracePt t="38792" x="1212850" y="5340350"/>
          <p14:tracePt t="38809" x="1216025" y="5353050"/>
          <p14:tracePt t="38826" x="1219200" y="5372100"/>
          <p14:tracePt t="38842" x="1219200" y="5394325"/>
          <p14:tracePt t="38859" x="1219200" y="5422900"/>
          <p14:tracePt t="38875" x="1219200" y="5454650"/>
          <p14:tracePt t="38892" x="1219200" y="5489575"/>
          <p14:tracePt t="38909" x="1219200" y="5521325"/>
          <p14:tracePt t="38925" x="1219200" y="5556250"/>
          <p14:tracePt t="38942" x="1219200" y="5594350"/>
          <p14:tracePt t="38959" x="1219200" y="5622925"/>
          <p14:tracePt t="38975" x="1219200" y="5641975"/>
          <p14:tracePt t="38992" x="1219200" y="5664200"/>
          <p14:tracePt t="39009" x="1216025" y="5680075"/>
          <p14:tracePt t="39025" x="1216025" y="5699125"/>
          <p14:tracePt t="39042" x="1209675" y="5718175"/>
          <p14:tracePt t="39059" x="1209675" y="5721350"/>
          <p14:tracePt t="39111" x="1209675" y="5724525"/>
          <p14:tracePt t="39127" x="1206500" y="5721350"/>
          <p14:tracePt t="39135" x="1206500" y="5708650"/>
          <p14:tracePt t="39143" x="1206500" y="5695950"/>
          <p14:tracePt t="39159" x="1206500" y="5661025"/>
          <p14:tracePt t="39175" x="1206500" y="5622925"/>
          <p14:tracePt t="39192" x="1206500" y="5559425"/>
          <p14:tracePt t="39209" x="1206500" y="5508625"/>
          <p14:tracePt t="39225" x="1206500" y="5461000"/>
          <p14:tracePt t="39242" x="1209675" y="5419725"/>
          <p14:tracePt t="39259" x="1212850" y="5394325"/>
          <p14:tracePt t="39275" x="1219200" y="5378450"/>
          <p14:tracePt t="39292" x="1219200" y="5365750"/>
          <p14:tracePt t="39309" x="1219200" y="5359400"/>
          <p14:tracePt t="39326" x="1219200" y="5353050"/>
          <p14:tracePt t="39767" x="1219200" y="5356225"/>
          <p14:tracePt t="39783" x="1219200" y="5359400"/>
          <p14:tracePt t="39791" x="1219200" y="5362575"/>
          <p14:tracePt t="39799" x="1219200" y="5365750"/>
          <p14:tracePt t="39809" x="1219200" y="5368925"/>
          <p14:tracePt t="39831" x="1219200" y="5372100"/>
          <p14:tracePt t="39864" x="1219200" y="5375275"/>
          <p14:tracePt t="39879" x="1219200" y="5378450"/>
          <p14:tracePt t="39919" x="1219200" y="5381625"/>
          <p14:tracePt t="46345" x="1219200" y="5378450"/>
          <p14:tracePt t="46353" x="1219200" y="5375275"/>
          <p14:tracePt t="46362" x="1222375" y="5375275"/>
          <p14:tracePt t="46379" x="1228725" y="5365750"/>
          <p14:tracePt t="46396" x="1238250" y="5353050"/>
          <p14:tracePt t="46412" x="1250950" y="5340350"/>
          <p14:tracePt t="46429" x="1257300" y="5334000"/>
          <p14:tracePt t="46445" x="1263650" y="5327650"/>
          <p14:tracePt t="46462" x="1270000" y="5324475"/>
          <p14:tracePt t="46479" x="1273175" y="5321300"/>
          <p14:tracePt t="46495" x="1282700" y="5314950"/>
          <p14:tracePt t="46512" x="1289050" y="5308600"/>
          <p14:tracePt t="46529" x="1295400" y="5302250"/>
          <p14:tracePt t="46545" x="1301750" y="5299075"/>
          <p14:tracePt t="46562" x="1304925" y="5299075"/>
          <p14:tracePt t="46579" x="1308100" y="5295900"/>
          <p14:tracePt t="48891" x="1308100" y="5292725"/>
          <p14:tracePt t="57614" x="1314450" y="5289550"/>
          <p14:tracePt t="57622" x="1320800" y="5289550"/>
          <p14:tracePt t="57633" x="1333500" y="5286375"/>
          <p14:tracePt t="57650" x="1374775" y="5286375"/>
          <p14:tracePt t="57667" x="1428750" y="5286375"/>
          <p14:tracePt t="57683" x="1492250" y="5286375"/>
          <p14:tracePt t="57700" x="1593850" y="5286375"/>
          <p14:tracePt t="57702" x="1651000" y="5286375"/>
          <p14:tracePt t="57717" x="1768475" y="5286375"/>
          <p14:tracePt t="57734" x="1889125" y="5286375"/>
          <p14:tracePt t="57751" x="2054225" y="5286375"/>
          <p14:tracePt t="57767" x="2200275" y="5289550"/>
          <p14:tracePt t="57784" x="2333625" y="5292725"/>
          <p14:tracePt t="57800" x="2466975" y="5299075"/>
          <p14:tracePt t="57817" x="2581275" y="5295900"/>
          <p14:tracePt t="57834" x="2663825" y="5286375"/>
          <p14:tracePt t="57850" x="2755900" y="5260975"/>
          <p14:tracePt t="57867" x="2828925" y="5232400"/>
          <p14:tracePt t="57884" x="2876550" y="5191125"/>
          <p14:tracePt t="57900" x="2908300" y="5127625"/>
          <p14:tracePt t="57917" x="2933700" y="5038725"/>
          <p14:tracePt t="57934" x="2952750" y="4984750"/>
          <p14:tracePt t="57951" x="2987675" y="4911725"/>
          <p14:tracePt t="57967" x="3060700" y="4822825"/>
          <p14:tracePt t="57984" x="3155950" y="4743450"/>
          <p14:tracePt t="58000" x="3267075" y="4654550"/>
          <p14:tracePt t="58017" x="3378200" y="4562475"/>
          <p14:tracePt t="58034" x="3524250" y="4464050"/>
          <p14:tracePt t="58050" x="3752850" y="4327525"/>
          <p14:tracePt t="58067" x="4016375" y="4191000"/>
          <p14:tracePt t="58084" x="4248150" y="4086225"/>
          <p14:tracePt t="58100" x="4413250" y="4022725"/>
          <p14:tracePt t="58117" x="4587875" y="3946525"/>
          <p14:tracePt t="58134" x="4679950" y="3921125"/>
          <p14:tracePt t="58150" x="4772025" y="3898900"/>
          <p14:tracePt t="58167" x="4860925" y="3879850"/>
          <p14:tracePt t="58184" x="4927600" y="3860800"/>
          <p14:tracePt t="58200" x="4978400" y="3838575"/>
          <p14:tracePt t="58217" x="5016500" y="3822700"/>
          <p14:tracePt t="58234" x="5057775" y="3803650"/>
          <p14:tracePt t="58250" x="5124450" y="3790950"/>
          <p14:tracePt t="58267" x="5184775" y="3784600"/>
          <p14:tracePt t="58284" x="5219700" y="3781425"/>
          <p14:tracePt t="58398" x="5219700" y="3784600"/>
          <p14:tracePt t="58406" x="5207000" y="3787775"/>
          <p14:tracePt t="58414" x="5197475" y="3794125"/>
          <p14:tracePt t="58422" x="5187950" y="3803650"/>
          <p14:tracePt t="58434" x="5172075" y="3810000"/>
          <p14:tracePt t="58452" x="5143500" y="3829050"/>
          <p14:tracePt t="58467" x="5118100" y="3848100"/>
          <p14:tracePt t="58484" x="5095875" y="3860800"/>
          <p14:tracePt t="58501" x="5083175" y="3873500"/>
          <p14:tracePt t="58518" x="5054600" y="3883025"/>
          <p14:tracePt t="58534" x="5038725" y="3892550"/>
          <p14:tracePt t="58551" x="4984750" y="3905250"/>
          <p14:tracePt t="58567" x="4848225" y="3940175"/>
          <p14:tracePt t="58584" x="4657725" y="3984625"/>
          <p14:tracePt t="58601" x="4413250" y="4044950"/>
          <p14:tracePt t="58617" x="4117975" y="4114800"/>
          <p14:tracePt t="58634" x="3889375" y="4175125"/>
          <p14:tracePt t="58650" x="3743325" y="4219575"/>
          <p14:tracePt t="58667" x="3644900" y="4257675"/>
          <p14:tracePt t="58684" x="3549650" y="4298950"/>
          <p14:tracePt t="58701" x="3463925" y="4333875"/>
          <p14:tracePt t="58703" x="3429000" y="4349750"/>
          <p14:tracePt t="58717" x="3355975" y="4384675"/>
          <p14:tracePt t="58734" x="3276600" y="4413250"/>
          <p14:tracePt t="58751" x="3213100" y="4435475"/>
          <p14:tracePt t="58767" x="3152775" y="4460875"/>
          <p14:tracePt t="58784" x="3076575" y="4495800"/>
          <p14:tracePt t="58801" x="3003550" y="4524375"/>
          <p14:tracePt t="58817" x="2924175" y="4556125"/>
          <p14:tracePt t="58834" x="2854325" y="4584700"/>
          <p14:tracePt t="58851" x="2787650" y="4619625"/>
          <p14:tracePt t="58867" x="2730500" y="4645025"/>
          <p14:tracePt t="58884" x="2679700" y="4673600"/>
          <p14:tracePt t="58901" x="2616200" y="4711700"/>
          <p14:tracePt t="58918" x="2520950" y="4762500"/>
          <p14:tracePt t="58934" x="2457450" y="4794250"/>
          <p14:tracePt t="58951" x="2406650" y="4832350"/>
          <p14:tracePt t="58967" x="2365375" y="4879975"/>
          <p14:tracePt t="58984" x="2330450" y="4946650"/>
          <p14:tracePt t="59001" x="2273300" y="5086350"/>
          <p14:tracePt t="59017" x="2197100" y="5289550"/>
          <p14:tracePt t="59034" x="2111375" y="5492750"/>
          <p14:tracePt t="59051" x="2028825" y="5743575"/>
          <p14:tracePt t="59068" x="1978025" y="5972175"/>
          <p14:tracePt t="59084" x="1958975" y="6149975"/>
          <p14:tracePt t="59101" x="1962150" y="6283325"/>
          <p14:tracePt t="59118" x="1981200" y="6438900"/>
          <p14:tracePt t="59134" x="2000250" y="6505575"/>
          <p14:tracePt t="59151" x="2032000" y="6556375"/>
          <p14:tracePt t="59168" x="2073275" y="6584950"/>
          <p14:tracePt t="59184" x="2114550" y="6597650"/>
          <p14:tracePt t="59201" x="2184400" y="6597650"/>
          <p14:tracePt t="59218" x="2254250" y="6572250"/>
          <p14:tracePt t="59234" x="2320925" y="6534150"/>
          <p14:tracePt t="59251" x="2387600" y="6480175"/>
          <p14:tracePt t="59267" x="2422525" y="6403975"/>
          <p14:tracePt t="59284" x="2441575" y="6305550"/>
          <p14:tracePt t="59301" x="2454275" y="6175375"/>
          <p14:tracePt t="59318" x="2470150" y="5930900"/>
          <p14:tracePt t="59334" x="2498725" y="5781675"/>
          <p14:tracePt t="59351" x="2520950" y="5664200"/>
          <p14:tracePt t="59368" x="2533650" y="5562600"/>
          <p14:tracePt t="59384" x="2540000" y="5467350"/>
          <p14:tracePt t="59401" x="2540000" y="5384800"/>
          <p14:tracePt t="59418" x="2533650" y="5337175"/>
          <p14:tracePt t="59434" x="2527300" y="5302250"/>
          <p14:tracePt t="59451" x="2520950" y="5286375"/>
          <p14:tracePt t="59468" x="2508250" y="5270500"/>
          <p14:tracePt t="59484" x="2492375" y="5264150"/>
          <p14:tracePt t="59501" x="2479675" y="5254625"/>
          <p14:tracePt t="59518" x="2441575" y="5245100"/>
          <p14:tracePt t="59534" x="2387600" y="5235575"/>
          <p14:tracePt t="59551" x="2333625" y="5226050"/>
          <p14:tracePt t="59568" x="2298700" y="5222875"/>
          <p14:tracePt t="59584" x="2273300" y="5222875"/>
          <p14:tracePt t="59601" x="2254250" y="5226050"/>
          <p14:tracePt t="59618" x="2228850" y="5241925"/>
          <p14:tracePt t="59634" x="2197100" y="5260975"/>
          <p14:tracePt t="59651" x="2162175" y="5295900"/>
          <p14:tracePt t="59668" x="2130425" y="5330825"/>
          <p14:tracePt t="59684" x="2101850" y="5368925"/>
          <p14:tracePt t="59701" x="2079625" y="5407025"/>
          <p14:tracePt t="59703" x="2070100" y="5422900"/>
          <p14:tracePt t="59718" x="2057400" y="5464175"/>
          <p14:tracePt t="59734" x="2054225" y="5524500"/>
          <p14:tracePt t="59751" x="2054225" y="5568950"/>
          <p14:tracePt t="59768" x="2054225" y="5616575"/>
          <p14:tracePt t="59785" x="2063750" y="5657850"/>
          <p14:tracePt t="59801" x="2076450" y="5692775"/>
          <p14:tracePt t="59818" x="2092325" y="5730875"/>
          <p14:tracePt t="59834" x="2105025" y="5765800"/>
          <p14:tracePt t="59851" x="2127250" y="5810250"/>
          <p14:tracePt t="59868" x="2152650" y="5854700"/>
          <p14:tracePt t="59885" x="2184400" y="5892800"/>
          <p14:tracePt t="59901" x="2203450" y="5921375"/>
          <p14:tracePt t="59918" x="2219325" y="5937250"/>
          <p14:tracePt t="59935" x="2222500" y="5940425"/>
          <p14:tracePt t="59951" x="2228850" y="5943600"/>
          <p14:tracePt t="59968" x="2232025" y="5946775"/>
          <p14:tracePt t="59985" x="2247900" y="5946775"/>
          <p14:tracePt t="60001" x="2282825" y="5946775"/>
          <p14:tracePt t="60018" x="2327275" y="5946775"/>
          <p14:tracePt t="60035" x="2374900" y="5940425"/>
          <p14:tracePt t="60051" x="2413000" y="5924550"/>
          <p14:tracePt t="60068" x="2444750" y="5892800"/>
          <p14:tracePt t="60085" x="2473325" y="5838825"/>
          <p14:tracePt t="60101" x="2495550" y="5759450"/>
          <p14:tracePt t="60118" x="2517775" y="5635625"/>
          <p14:tracePt t="60135" x="2533650" y="5556250"/>
          <p14:tracePt t="60151" x="2543175" y="5480050"/>
          <p14:tracePt t="60168" x="2552700" y="5381625"/>
          <p14:tracePt t="60185" x="2552700" y="5299075"/>
          <p14:tracePt t="60201" x="2552700" y="5248275"/>
          <p14:tracePt t="60218" x="2552700" y="5200650"/>
          <p14:tracePt t="60235" x="2543175" y="5165725"/>
          <p14:tracePt t="60251" x="2536825" y="5140325"/>
          <p14:tracePt t="60268" x="2527300" y="5121275"/>
          <p14:tracePt t="60285" x="2517775" y="5111750"/>
          <p14:tracePt t="60301" x="2508250" y="5102225"/>
          <p14:tracePt t="60318" x="2501900" y="5099050"/>
          <p14:tracePt t="60335" x="2498725" y="5095875"/>
          <p14:tracePt t="60351" x="2482850" y="5095875"/>
          <p14:tracePt t="60368" x="2451100" y="5092700"/>
          <p14:tracePt t="60385" x="2403475" y="5092700"/>
          <p14:tracePt t="60401" x="2355850" y="5092700"/>
          <p14:tracePt t="60418" x="2320925" y="5102225"/>
          <p14:tracePt t="60435" x="2282825" y="5118100"/>
          <p14:tracePt t="60451" x="2260600" y="5133975"/>
          <p14:tracePt t="60468" x="2235200" y="5146675"/>
          <p14:tracePt t="60486" x="2209800" y="5159375"/>
          <p14:tracePt t="60501" x="2197100" y="5165725"/>
          <p14:tracePt t="60518" x="2184400" y="5172075"/>
          <p14:tracePt t="60535" x="2181225" y="5178425"/>
          <p14:tracePt t="60551" x="2174875" y="5187950"/>
          <p14:tracePt t="60568" x="2168525" y="5200650"/>
          <p14:tracePt t="60585" x="2162175" y="5213350"/>
          <p14:tracePt t="60601" x="2159000" y="5226050"/>
          <p14:tracePt t="60618" x="2155825" y="5232400"/>
          <p14:tracePt t="60651" x="2155825" y="5235575"/>
          <p14:tracePt t="60668" x="2155825" y="5241925"/>
          <p14:tracePt t="60685" x="2152650" y="5248275"/>
          <p14:tracePt t="60702" x="2152650" y="5251450"/>
          <p14:tracePt t="61967" x="2152650" y="5254625"/>
          <p14:tracePt t="61976" x="2149475" y="5257800"/>
          <p14:tracePt t="61985" x="2149475" y="5264150"/>
          <p14:tracePt t="62002" x="2146300" y="5289550"/>
          <p14:tracePt t="62019" x="2143125" y="5318125"/>
          <p14:tracePt t="62035" x="2143125" y="5349875"/>
          <p14:tracePt t="62052" x="2143125" y="5384800"/>
          <p14:tracePt t="62069" x="2143125" y="5426075"/>
          <p14:tracePt t="62085" x="2152650" y="5467350"/>
          <p14:tracePt t="62102" x="2159000" y="5502275"/>
          <p14:tracePt t="62119" x="2171700" y="5534025"/>
          <p14:tracePt t="62136" x="2178050" y="5549900"/>
          <p14:tracePt t="62152" x="2184400" y="5559425"/>
          <p14:tracePt t="62169" x="2187575" y="5565775"/>
          <p14:tracePt t="62185" x="2193925" y="5568950"/>
          <p14:tracePt t="62202" x="2200275" y="5581650"/>
          <p14:tracePt t="62219" x="2206625" y="5594350"/>
          <p14:tracePt t="62236" x="2212975" y="5603875"/>
          <p14:tracePt t="64200" x="2216150" y="5603875"/>
          <p14:tracePt t="64240" x="2212975" y="5600700"/>
          <p14:tracePt t="64248" x="2209800" y="5600700"/>
          <p14:tracePt t="64264" x="2206625" y="5597525"/>
          <p14:tracePt t="64280" x="2203450" y="5594350"/>
          <p14:tracePt t="64288" x="2200275" y="5591175"/>
          <p14:tracePt t="64303" x="2197100" y="5588000"/>
          <p14:tracePt t="64320" x="2187575" y="5584825"/>
          <p14:tracePt t="64336" x="2181225" y="5581650"/>
          <p14:tracePt t="64353" x="2171700" y="5581650"/>
          <p14:tracePt t="64370" x="2162175" y="5578475"/>
          <p14:tracePt t="64386" x="2155825" y="5575300"/>
          <p14:tracePt t="64403" x="2152650" y="5575300"/>
          <p14:tracePt t="64420" x="2143125" y="5572125"/>
          <p14:tracePt t="64436" x="2136775" y="5568950"/>
          <p14:tracePt t="64453" x="2127250" y="5565775"/>
          <p14:tracePt t="64470" x="2120900" y="5565775"/>
          <p14:tracePt t="64486" x="2114550" y="5562600"/>
          <p14:tracePt t="64503" x="2111375" y="5562600"/>
          <p14:tracePt t="64552" x="2108200" y="5562600"/>
          <p14:tracePt t="64576" x="2108200" y="5559425"/>
          <p14:tracePt t="64600" x="2105025" y="5556250"/>
          <p14:tracePt t="64625" x="2101850" y="5556250"/>
          <p14:tracePt t="64648" x="2098675" y="5553075"/>
          <p14:tracePt t="64672" x="2095500" y="5549900"/>
          <p14:tracePt t="64689" x="2092325" y="5546725"/>
          <p14:tracePt t="64705" x="2092325" y="5543550"/>
          <p14:tracePt t="64728" x="2092325" y="5540375"/>
          <p14:tracePt t="64736" x="2092325" y="5537200"/>
          <p14:tracePt t="64760" x="2092325" y="5534025"/>
          <p14:tracePt t="64776" x="2089150" y="5530850"/>
          <p14:tracePt t="64800" x="2089150" y="5527675"/>
          <p14:tracePt t="64816" x="2089150" y="5524500"/>
          <p14:tracePt t="65049" x="2092325" y="5524500"/>
          <p14:tracePt t="65056" x="2095500" y="5524500"/>
          <p14:tracePt t="65064" x="2098675" y="5524500"/>
          <p14:tracePt t="65073" x="2101850" y="5524500"/>
          <p14:tracePt t="65087" x="2108200" y="5527675"/>
          <p14:tracePt t="65103" x="2114550" y="5534025"/>
          <p14:tracePt t="65120" x="2136775" y="5546725"/>
          <p14:tracePt t="65137" x="2149475" y="5553075"/>
          <p14:tracePt t="65153" x="2159000" y="5559425"/>
          <p14:tracePt t="65170" x="2159000" y="5562600"/>
          <p14:tracePt t="65187" x="2162175" y="5562600"/>
          <p14:tracePt t="65220" x="2165350" y="5562600"/>
          <p14:tracePt t="65237" x="2171700" y="5568950"/>
          <p14:tracePt t="65253" x="2174875" y="5572125"/>
          <p14:tracePt t="65270" x="2174875" y="5575300"/>
          <p14:tracePt t="65303" x="2178050" y="5578475"/>
          <p14:tracePt t="65673" x="2181225" y="5581650"/>
          <p14:tracePt t="65697" x="2184400" y="5581650"/>
          <p14:tracePt t="65713" x="2187575" y="5584825"/>
          <p14:tracePt t="65729" x="2190750" y="5588000"/>
          <p14:tracePt t="65737" x="2193925" y="5591175"/>
          <p14:tracePt t="65761" x="2197100" y="5591175"/>
          <p14:tracePt t="65769" x="2200275" y="5594350"/>
          <p14:tracePt t="65786" x="2203450" y="5594350"/>
          <p14:tracePt t="65793" x="2206625" y="5597525"/>
          <p14:tracePt t="65817" x="2209800" y="5597525"/>
          <p14:tracePt t="65825" x="2212975" y="5597525"/>
          <p14:tracePt t="65837" x="2212975" y="5600700"/>
          <p14:tracePt t="65881" x="2216150" y="5603875"/>
          <p14:tracePt t="65897" x="2219325" y="5607050"/>
          <p14:tracePt t="65905" x="2222500" y="5607050"/>
          <p14:tracePt t="65913" x="2225675" y="5607050"/>
          <p14:tracePt t="65921" x="2228850" y="5610225"/>
          <p14:tracePt t="65937" x="2232025" y="5613400"/>
          <p14:tracePt t="65954" x="2238375" y="5616575"/>
          <p14:tracePt t="65970" x="2247900" y="5622925"/>
          <p14:tracePt t="65987" x="2254250" y="5629275"/>
          <p14:tracePt t="66021" x="2257425" y="5629275"/>
          <p14:tracePt t="66037" x="2260600" y="5632450"/>
          <p14:tracePt t="66057" x="2263775" y="5635625"/>
          <p14:tracePt t="66073" x="2266950" y="5638800"/>
          <p14:tracePt t="66089" x="2270125" y="5638800"/>
          <p14:tracePt t="66113" x="2273300" y="5641975"/>
          <p14:tracePt t="66265" x="2266950" y="5638800"/>
          <p14:tracePt t="66273" x="2260600" y="5635625"/>
          <p14:tracePt t="66281" x="2254250" y="5632450"/>
          <p14:tracePt t="66289" x="2241550" y="5626100"/>
          <p14:tracePt t="66304" x="2235200" y="5622925"/>
          <p14:tracePt t="66321" x="2216150" y="5613400"/>
          <p14:tracePt t="66337" x="2203450" y="5607050"/>
          <p14:tracePt t="66354" x="2190750" y="5600700"/>
          <p14:tracePt t="66371" x="2187575" y="5600700"/>
          <p14:tracePt t="66387" x="2184400" y="5600700"/>
          <p14:tracePt t="66929" x="2181225" y="5597525"/>
          <p14:tracePt t="66945" x="2178050" y="5591175"/>
          <p14:tracePt t="66953" x="2178050" y="5584825"/>
          <p14:tracePt t="66961" x="2174875" y="5572125"/>
          <p14:tracePt t="66971" x="2168525" y="5559425"/>
          <p14:tracePt t="66988" x="2155825" y="5505450"/>
          <p14:tracePt t="67004" x="2143125" y="5445125"/>
          <p14:tracePt t="67021" x="2133600" y="5384800"/>
          <p14:tracePt t="67038" x="2124075" y="5330825"/>
          <p14:tracePt t="67054" x="2124075" y="5267325"/>
          <p14:tracePt t="67071" x="2124075" y="5203825"/>
          <p14:tracePt t="67088" x="2124075" y="5140325"/>
          <p14:tracePt t="67104" x="2130425" y="5041900"/>
          <p14:tracePt t="67121" x="2136775" y="4933950"/>
          <p14:tracePt t="67137" x="2139950" y="4883150"/>
          <p14:tracePt t="67154" x="2139950" y="4810125"/>
          <p14:tracePt t="67171" x="2139950" y="4759325"/>
          <p14:tracePt t="67188" x="2139950" y="4724400"/>
          <p14:tracePt t="67204" x="2139950" y="4708525"/>
          <p14:tracePt t="67257" x="2139950" y="4711700"/>
          <p14:tracePt t="67265" x="2139950" y="4727575"/>
          <p14:tracePt t="67274" x="2136775" y="4743450"/>
          <p14:tracePt t="67288" x="2136775" y="4768850"/>
          <p14:tracePt t="67304" x="2136775" y="4838700"/>
          <p14:tracePt t="67321" x="2136775" y="4972050"/>
          <p14:tracePt t="67338" x="2136775" y="5067300"/>
          <p14:tracePt t="67354" x="2149475" y="5181600"/>
          <p14:tracePt t="67371" x="2184400" y="5273675"/>
          <p14:tracePt t="67388" x="2244725" y="5321300"/>
          <p14:tracePt t="67404" x="2327275" y="5343525"/>
          <p14:tracePt t="67421" x="2422525" y="5340350"/>
          <p14:tracePt t="67438" x="2520950" y="5314950"/>
          <p14:tracePt t="67455" x="2625725" y="5289550"/>
          <p14:tracePt t="67471" x="2740025" y="5267325"/>
          <p14:tracePt t="67488" x="2806700" y="5257800"/>
          <p14:tracePt t="67505" x="2819400" y="5257800"/>
          <p14:tracePt t="67530" x="2825750" y="5257800"/>
          <p14:tracePt t="67545" x="2825750" y="5260975"/>
          <p14:tracePt t="67554" x="2825750" y="5267325"/>
          <p14:tracePt t="67571" x="2816225" y="5292725"/>
          <p14:tracePt t="67588" x="2809875" y="5321300"/>
          <p14:tracePt t="67604" x="2800350" y="5346700"/>
          <p14:tracePt t="67621" x="2794000" y="5381625"/>
          <p14:tracePt t="67638" x="2784475" y="5429250"/>
          <p14:tracePt t="67655" x="2774950" y="5495925"/>
          <p14:tracePt t="67671" x="2771775" y="5559425"/>
          <p14:tracePt t="67688" x="2771775" y="5648325"/>
          <p14:tracePt t="67705" x="2771775" y="5724525"/>
          <p14:tracePt t="67707" x="2778125" y="5759450"/>
          <p14:tracePt t="67721" x="2787650" y="5816600"/>
          <p14:tracePt t="67738" x="2797175" y="5870575"/>
          <p14:tracePt t="67755" x="2803525" y="5911850"/>
          <p14:tracePt t="67771" x="2806700" y="5953125"/>
          <p14:tracePt t="67788" x="2813050" y="5994400"/>
          <p14:tracePt t="67805" x="2813050" y="6026150"/>
          <p14:tracePt t="67821" x="2813050" y="6042025"/>
          <p14:tracePt t="67930" x="2813050" y="6045200"/>
          <p14:tracePt t="68194" x="2813050" y="6042025"/>
          <p14:tracePt t="68202" x="2813050" y="6038850"/>
          <p14:tracePt t="68210" x="2813050" y="6035675"/>
          <p14:tracePt t="68222" x="2809875" y="6029325"/>
          <p14:tracePt t="68238" x="2806700" y="6013450"/>
          <p14:tracePt t="68255" x="2803525" y="6000750"/>
          <p14:tracePt t="68271" x="2797175" y="5988050"/>
          <p14:tracePt t="68288" x="2797175" y="5978525"/>
          <p14:tracePt t="68305" x="2797175" y="5972175"/>
          <p14:tracePt t="68322" x="2794000" y="5972175"/>
          <p14:tracePt t="71923" x="2794000" y="5969000"/>
          <p14:tracePt t="75941" x="2794000" y="5962650"/>
          <p14:tracePt t="75949" x="2800350" y="5956300"/>
          <p14:tracePt t="75958" x="2816225" y="5943600"/>
          <p14:tracePt t="75975" x="2863850" y="5902325"/>
          <p14:tracePt t="75991" x="2933700" y="5851525"/>
          <p14:tracePt t="76008" x="3003550" y="5800725"/>
          <p14:tracePt t="76025" x="3082925" y="5762625"/>
          <p14:tracePt t="76042" x="3194050" y="5724525"/>
          <p14:tracePt t="76058" x="3305175" y="5692775"/>
          <p14:tracePt t="76075" x="3406775" y="5667375"/>
          <p14:tracePt t="76092" x="3511550" y="5629275"/>
          <p14:tracePt t="76108" x="3638550" y="5568950"/>
          <p14:tracePt t="76125" x="3721100" y="5527675"/>
          <p14:tracePt t="76142" x="3806825" y="5483225"/>
          <p14:tracePt t="76158" x="3908425" y="5419725"/>
          <p14:tracePt t="76175" x="4035425" y="5334000"/>
          <p14:tracePt t="76192" x="4241800" y="5191125"/>
          <p14:tracePt t="76208" x="4451350" y="5041900"/>
          <p14:tracePt t="76225" x="4632325" y="4933950"/>
          <p14:tracePt t="76242" x="4778375" y="4876800"/>
          <p14:tracePt t="76258" x="4819650" y="4864100"/>
          <p14:tracePt t="76453" x="4832350" y="4860925"/>
          <p14:tracePt t="76463" x="4841875" y="4857750"/>
          <p14:tracePt t="76469" x="4848225" y="4851400"/>
          <p14:tracePt t="76477" x="4860925" y="4832350"/>
          <p14:tracePt t="76492" x="4867275" y="4803775"/>
          <p14:tracePt t="76508" x="4889500" y="4667250"/>
          <p14:tracePt t="76525" x="4905375" y="4572000"/>
          <p14:tracePt t="76542" x="4940300" y="4454525"/>
          <p14:tracePt t="76558" x="5013325" y="4171950"/>
          <p14:tracePt t="76575" x="5130800" y="3959225"/>
          <p14:tracePt t="76592" x="5302250" y="3765550"/>
          <p14:tracePt t="76608" x="5530850" y="3517900"/>
          <p14:tracePt t="76625" x="5784850" y="3213100"/>
          <p14:tracePt t="76642" x="5949950" y="3009900"/>
          <p14:tracePt t="76658" x="6051550" y="2863850"/>
          <p14:tracePt t="76675" x="6099175" y="2746375"/>
          <p14:tracePt t="76692" x="6115050" y="2632075"/>
          <p14:tracePt t="76693" x="6115050" y="2587625"/>
          <p14:tracePt t="76708" x="6115050" y="2498725"/>
          <p14:tracePt t="76725" x="6115050" y="2416175"/>
          <p14:tracePt t="76742" x="6124575" y="2330450"/>
          <p14:tracePt t="76758" x="6134100" y="2228850"/>
          <p14:tracePt t="76775" x="6146800" y="2127250"/>
          <p14:tracePt t="76792" x="6146800" y="2032000"/>
          <p14:tracePt t="76809" x="6134100" y="1952625"/>
          <p14:tracePt t="76825" x="6108700" y="1885950"/>
          <p14:tracePt t="76842" x="6070600" y="1822450"/>
          <p14:tracePt t="76859" x="6032500" y="1771650"/>
          <p14:tracePt t="76875" x="6003925" y="1743075"/>
          <p14:tracePt t="76892" x="5984875" y="1733550"/>
          <p14:tracePt t="76909" x="5953125" y="1733550"/>
          <p14:tracePt t="76925" x="5927725" y="1749425"/>
          <p14:tracePt t="76942" x="5895975" y="1781175"/>
          <p14:tracePt t="76959" x="5864225" y="1831975"/>
          <p14:tracePt t="76976" x="5826125" y="1901825"/>
          <p14:tracePt t="76992" x="5791200" y="1978025"/>
          <p14:tracePt t="77009" x="5756275" y="2057400"/>
          <p14:tracePt t="77025" x="5724525" y="2155825"/>
          <p14:tracePt t="77042" x="5699125" y="2235200"/>
          <p14:tracePt t="77059" x="5689600" y="2311400"/>
          <p14:tracePt t="77075" x="5686425" y="2384425"/>
          <p14:tracePt t="77092" x="5686425" y="2479675"/>
          <p14:tracePt t="77109" x="5734050" y="2616200"/>
          <p14:tracePt t="77125" x="5778500" y="2686050"/>
          <p14:tracePt t="77142" x="5838825" y="2752725"/>
          <p14:tracePt t="77159" x="5915025" y="2803525"/>
          <p14:tracePt t="77175" x="6007100" y="2847975"/>
          <p14:tracePt t="77192" x="6134100" y="2886075"/>
          <p14:tracePt t="77209" x="6267450" y="2914650"/>
          <p14:tracePt t="77225" x="6388100" y="2927350"/>
          <p14:tracePt t="77242" x="6489700" y="2936875"/>
          <p14:tracePt t="77259" x="6569075" y="2933700"/>
          <p14:tracePt t="77276" x="6623050" y="2911475"/>
          <p14:tracePt t="77292" x="6680200" y="2873375"/>
          <p14:tracePt t="77309" x="6791325" y="2752725"/>
          <p14:tracePt t="77325" x="6848475" y="2667000"/>
          <p14:tracePt t="77342" x="6899275" y="2559050"/>
          <p14:tracePt t="77359" x="6937375" y="2454275"/>
          <p14:tracePt t="77375" x="6946900" y="2359025"/>
          <p14:tracePt t="77392" x="6943725" y="2263775"/>
          <p14:tracePt t="77409" x="6905625" y="2124075"/>
          <p14:tracePt t="77425" x="6854825" y="1997075"/>
          <p14:tracePt t="77442" x="6791325" y="1889125"/>
          <p14:tracePt t="77459" x="6731000" y="1803400"/>
          <p14:tracePt t="77476" x="6683375" y="1749425"/>
          <p14:tracePt t="77492" x="6635750" y="1708150"/>
          <p14:tracePt t="77509" x="6543675" y="1654175"/>
          <p14:tracePt t="77526" x="6489700" y="1631950"/>
          <p14:tracePt t="77542" x="6426200" y="1606550"/>
          <p14:tracePt t="77559" x="6362700" y="1597025"/>
          <p14:tracePt t="77576" x="6308725" y="1590675"/>
          <p14:tracePt t="77592" x="6245225" y="1590675"/>
          <p14:tracePt t="77609" x="6143625" y="1590675"/>
          <p14:tracePt t="77626" x="6045200" y="1600200"/>
          <p14:tracePt t="77642" x="5956300" y="1622425"/>
          <p14:tracePt t="77659" x="5870575" y="1651000"/>
          <p14:tracePt t="77676" x="5807075" y="1679575"/>
          <p14:tracePt t="77692" x="5762625" y="1708150"/>
          <p14:tracePt t="77694" x="5746750" y="1720850"/>
          <p14:tracePt t="77709" x="5711825" y="1749425"/>
          <p14:tracePt t="77726" x="5683250" y="1778000"/>
          <p14:tracePt t="77742" x="5654675" y="1816100"/>
          <p14:tracePt t="77759" x="5622925" y="1857375"/>
          <p14:tracePt t="77776" x="5600700" y="1901825"/>
          <p14:tracePt t="77792" x="5584825" y="1943100"/>
          <p14:tracePt t="77809" x="5565775" y="1987550"/>
          <p14:tracePt t="77826" x="5559425" y="2028825"/>
          <p14:tracePt t="77842" x="5549900" y="2063750"/>
          <p14:tracePt t="77859" x="5546725" y="2092325"/>
          <p14:tracePt t="77876" x="5546725" y="2120900"/>
          <p14:tracePt t="77892" x="5543550" y="2155825"/>
          <p14:tracePt t="77909" x="5543550" y="2212975"/>
          <p14:tracePt t="77926" x="5549900" y="2260600"/>
          <p14:tracePt t="77942" x="5565775" y="2314575"/>
          <p14:tracePt t="77959" x="5591175" y="2355850"/>
          <p14:tracePt t="77976" x="5635625" y="2400300"/>
          <p14:tracePt t="77993" x="5692775" y="2438400"/>
          <p14:tracePt t="78009" x="5753100" y="2466975"/>
          <p14:tracePt t="78026" x="5851525" y="2505075"/>
          <p14:tracePt t="78043" x="5943600" y="2533650"/>
          <p14:tracePt t="78059" x="6029325" y="2549525"/>
          <p14:tracePt t="78076" x="6111875" y="2555875"/>
          <p14:tracePt t="78092" x="6184900" y="2543175"/>
          <p14:tracePt t="78109" x="6305550" y="2489200"/>
          <p14:tracePt t="78126" x="6381750" y="2432050"/>
          <p14:tracePt t="78142" x="6448425" y="2365375"/>
          <p14:tracePt t="78159" x="6508750" y="2289175"/>
          <p14:tracePt t="78176" x="6543675" y="2209800"/>
          <p14:tracePt t="78192" x="6562725" y="2130425"/>
          <p14:tracePt t="78209" x="6569075" y="2035175"/>
          <p14:tracePt t="78226" x="6562725" y="1955800"/>
          <p14:tracePt t="78242" x="6546850" y="1885950"/>
          <p14:tracePt t="78259" x="6505575" y="1797050"/>
          <p14:tracePt t="78276" x="6461125" y="1720850"/>
          <p14:tracePt t="78292" x="6407150" y="1657350"/>
          <p14:tracePt t="78309" x="6318250" y="1577975"/>
          <p14:tracePt t="78326" x="6280150" y="1552575"/>
          <p14:tracePt t="78342" x="6248400" y="1536700"/>
          <p14:tracePt t="78359" x="6207125" y="1524000"/>
          <p14:tracePt t="78376" x="6159500" y="1520825"/>
          <p14:tracePt t="78392" x="6083300" y="1533525"/>
          <p14:tracePt t="78409" x="5997575" y="1558925"/>
          <p14:tracePt t="78426" x="5915025" y="1597025"/>
          <p14:tracePt t="78443" x="5832475" y="1660525"/>
          <p14:tracePt t="78459" x="5778500" y="1711325"/>
          <p14:tracePt t="78476" x="5743575" y="1758950"/>
          <p14:tracePt t="78493" x="5715000" y="1809750"/>
          <p14:tracePt t="78509" x="5673725" y="1905000"/>
          <p14:tracePt t="78526" x="5654675" y="1978025"/>
          <p14:tracePt t="78543" x="5638800" y="2070100"/>
          <p14:tracePt t="78559" x="5638800" y="2152650"/>
          <p14:tracePt t="78576" x="5654675" y="2235200"/>
          <p14:tracePt t="78593" x="5699125" y="2311400"/>
          <p14:tracePt t="78609" x="5772150" y="2378075"/>
          <p14:tracePt t="78626" x="5895975" y="2432050"/>
          <p14:tracePt t="78643" x="6016625" y="2460625"/>
          <p14:tracePt t="78659" x="6118225" y="2463800"/>
          <p14:tracePt t="78676" x="6210300" y="2438400"/>
          <p14:tracePt t="78693" x="6280150" y="2393950"/>
          <p14:tracePt t="78695" x="6308725" y="2362200"/>
          <p14:tracePt t="78709" x="6356350" y="2289175"/>
          <p14:tracePt t="78727" x="6391275" y="2206625"/>
          <p14:tracePt t="78743" x="6416675" y="2127250"/>
          <p14:tracePt t="78760" x="6426200" y="2025650"/>
          <p14:tracePt t="78776" x="6419850" y="1924050"/>
          <p14:tracePt t="78793" x="6381750" y="1825625"/>
          <p14:tracePt t="78809" x="6302375" y="1724025"/>
          <p14:tracePt t="78826" x="6213475" y="1651000"/>
          <p14:tracePt t="78843" x="6143625" y="1600200"/>
          <p14:tracePt t="78859" x="6099175" y="1577975"/>
          <p14:tracePt t="78876" x="6073775" y="1574800"/>
          <p14:tracePt t="78893" x="6057900" y="1574800"/>
          <p14:tracePt t="78909" x="6013450" y="1606550"/>
          <p14:tracePt t="78926" x="5975350" y="1647825"/>
          <p14:tracePt t="78943" x="5930900" y="1698625"/>
          <p14:tracePt t="78960" x="5899150" y="1749425"/>
          <p14:tracePt t="78976" x="5883275" y="1781175"/>
          <p14:tracePt t="78993" x="5876925" y="1797050"/>
          <p14:tracePt t="79010" x="5873750" y="1809750"/>
          <p14:tracePt t="79043" x="5873750" y="1812925"/>
          <p14:tracePt t="83544" x="5873750" y="1819275"/>
          <p14:tracePt t="83551" x="5873750" y="1825625"/>
          <p14:tracePt t="83562" x="5873750" y="1831975"/>
          <p14:tracePt t="83578" x="5883275" y="1851025"/>
          <p14:tracePt t="83595" x="5905500" y="1882775"/>
          <p14:tracePt t="83612" x="5943600" y="1911350"/>
          <p14:tracePt t="83628" x="5988050" y="1930400"/>
          <p14:tracePt t="83645" x="6035675" y="1946275"/>
          <p14:tracePt t="83662" x="6070600" y="1949450"/>
          <p14:tracePt t="83678" x="6099175" y="1949450"/>
          <p14:tracePt t="83695" x="6137275" y="1946275"/>
          <p14:tracePt t="83712" x="6169025" y="1930400"/>
          <p14:tracePt t="83729" x="6188075" y="1914525"/>
          <p14:tracePt t="83745" x="6207125" y="1892300"/>
          <p14:tracePt t="83762" x="6223000" y="1873250"/>
          <p14:tracePt t="83778" x="6232525" y="1851025"/>
          <p14:tracePt t="83795" x="6235700" y="1822450"/>
          <p14:tracePt t="83812" x="6235700" y="1793875"/>
          <p14:tracePt t="83828" x="6223000" y="1739900"/>
          <p14:tracePt t="83845" x="6191250" y="1689100"/>
          <p14:tracePt t="83862" x="6159500" y="1651000"/>
          <p14:tracePt t="83878" x="6137275" y="1622425"/>
          <p14:tracePt t="83895" x="6102350" y="1590675"/>
          <p14:tracePt t="83912" x="6083300" y="1574800"/>
          <p14:tracePt t="83928" x="6057900" y="1565275"/>
          <p14:tracePt t="83945" x="6032500" y="1562100"/>
          <p14:tracePt t="83962" x="6003925" y="1562100"/>
          <p14:tracePt t="83979" x="5975350" y="1562100"/>
          <p14:tracePt t="83995" x="5937250" y="1577975"/>
          <p14:tracePt t="84012" x="5899150" y="1603375"/>
          <p14:tracePt t="84028" x="5870575" y="1628775"/>
          <p14:tracePt t="84045" x="5842000" y="1657350"/>
          <p14:tracePt t="84062" x="5822950" y="1689100"/>
          <p14:tracePt t="84078" x="5807075" y="1727200"/>
          <p14:tracePt t="84095" x="5803900" y="1768475"/>
          <p14:tracePt t="84112" x="5803900" y="1803400"/>
          <p14:tracePt t="84128" x="5813425" y="1835150"/>
          <p14:tracePt t="84145" x="5851525" y="1866900"/>
          <p14:tracePt t="84162" x="5899150" y="1895475"/>
          <p14:tracePt t="84179" x="5956300" y="1914525"/>
          <p14:tracePt t="84195" x="6038850" y="1933575"/>
          <p14:tracePt t="84212" x="6137275" y="1949450"/>
          <p14:tracePt t="84229" x="6219825" y="1955800"/>
          <p14:tracePt t="84245" x="6302375" y="1952625"/>
          <p14:tracePt t="84262" x="6353175" y="1933575"/>
          <p14:tracePt t="84278" x="6384925" y="1911350"/>
          <p14:tracePt t="84295" x="6413500" y="1857375"/>
          <p14:tracePt t="84312" x="6423025" y="1816100"/>
          <p14:tracePt t="84329" x="6419850" y="1768475"/>
          <p14:tracePt t="84345" x="6400800" y="1724025"/>
          <p14:tracePt t="84362" x="6359525" y="1682750"/>
          <p14:tracePt t="84379" x="6289675" y="1638300"/>
          <p14:tracePt t="84395" x="6226175" y="1616075"/>
          <p14:tracePt t="84412" x="6181725" y="1609725"/>
          <p14:tracePt t="84428" x="6146800" y="1609725"/>
          <p14:tracePt t="84445" x="6118225" y="1609725"/>
          <p14:tracePt t="84462" x="6080125" y="1631950"/>
          <p14:tracePt t="84478" x="6035675" y="1670050"/>
          <p14:tracePt t="84496" x="5981700" y="1720850"/>
          <p14:tracePt t="84512" x="5959475" y="1771650"/>
          <p14:tracePt t="84528" x="5946775" y="1800225"/>
          <p14:tracePt t="84545" x="5943600" y="1828800"/>
          <p14:tracePt t="84562" x="5943600" y="1854200"/>
          <p14:tracePt t="84579" x="5956300" y="1876425"/>
          <p14:tracePt t="84595" x="5975350" y="1889125"/>
          <p14:tracePt t="84612" x="6000750" y="1905000"/>
          <p14:tracePt t="84628" x="6032500" y="1917700"/>
          <p14:tracePt t="84645" x="6073775" y="1924050"/>
          <p14:tracePt t="84662" x="6124575" y="1924050"/>
          <p14:tracePt t="84679" x="6178550" y="1924050"/>
          <p14:tracePt t="84696" x="6242050" y="1898650"/>
          <p14:tracePt t="84712" x="6283325" y="1860550"/>
          <p14:tracePt t="84729" x="6308725" y="1828800"/>
          <p14:tracePt t="84745" x="6321425" y="1787525"/>
          <p14:tracePt t="84762" x="6324600" y="1746250"/>
          <p14:tracePt t="84779" x="6321425" y="1711325"/>
          <p14:tracePt t="84795" x="6299200" y="1673225"/>
          <p14:tracePt t="84812" x="6261100" y="1647825"/>
          <p14:tracePt t="84829" x="6203950" y="1622425"/>
          <p14:tracePt t="84845" x="6140450" y="1619250"/>
          <p14:tracePt t="84862" x="6105525" y="1619250"/>
          <p14:tracePt t="84879" x="6080125" y="1622425"/>
          <p14:tracePt t="84896" x="6038850" y="1654175"/>
          <p14:tracePt t="84912" x="6007100" y="1695450"/>
          <p14:tracePt t="84929" x="5978525" y="1746250"/>
          <p14:tracePt t="84945" x="5965825" y="1806575"/>
          <p14:tracePt t="84962" x="5962650" y="1857375"/>
          <p14:tracePt t="84979" x="5975350" y="1908175"/>
          <p14:tracePt t="84996" x="6032500" y="1971675"/>
          <p14:tracePt t="85012" x="6111875" y="2016125"/>
          <p14:tracePt t="85029" x="6210300" y="2047875"/>
          <p14:tracePt t="85046" x="6308725" y="2063750"/>
          <p14:tracePt t="85062" x="6403975" y="2060575"/>
          <p14:tracePt t="85079" x="6477000" y="2032000"/>
          <p14:tracePt t="85096" x="6550025" y="1943100"/>
          <p14:tracePt t="85112" x="6569075" y="1863725"/>
          <p14:tracePt t="85129" x="6572250" y="1781175"/>
          <p14:tracePt t="85146" x="6530975" y="1695450"/>
          <p14:tracePt t="85162" x="6470650" y="1628775"/>
          <p14:tracePt t="85179" x="6388100" y="1571625"/>
          <p14:tracePt t="85196" x="6286500" y="1536700"/>
          <p14:tracePt t="85212" x="6188075" y="1511300"/>
          <p14:tracePt t="85229" x="6108700" y="1504950"/>
          <p14:tracePt t="85246" x="6051550" y="1517650"/>
          <p14:tracePt t="85262" x="5994400" y="1549400"/>
          <p14:tracePt t="85279" x="5946775" y="1597025"/>
          <p14:tracePt t="85296" x="5886450" y="1698625"/>
          <p14:tracePt t="85312" x="5867400" y="1790700"/>
          <p14:tracePt t="85329" x="5861050" y="1860550"/>
          <p14:tracePt t="85346" x="5883275" y="1917700"/>
          <p14:tracePt t="85362" x="5930900" y="1974850"/>
          <p14:tracePt t="85379" x="6013450" y="2016125"/>
          <p14:tracePt t="85396" x="6115050" y="2047875"/>
          <p14:tracePt t="85412" x="6251575" y="2063750"/>
          <p14:tracePt t="85429" x="6378575" y="2060575"/>
          <p14:tracePt t="85446" x="6496050" y="2022475"/>
          <p14:tracePt t="85463" x="6584950" y="1962150"/>
          <p14:tracePt t="85480" x="6623050" y="1892300"/>
          <p14:tracePt t="85496" x="6635750" y="1781175"/>
          <p14:tracePt t="85512" x="6584950" y="1692275"/>
          <p14:tracePt t="85529" x="6508750" y="1622425"/>
          <p14:tracePt t="85546" x="6400800" y="1562100"/>
          <p14:tracePt t="85562" x="6283325" y="1514475"/>
          <p14:tracePt t="85579" x="6184900" y="1489075"/>
          <p14:tracePt t="85596" x="6130925" y="1482725"/>
          <p14:tracePt t="85612" x="6092825" y="1501775"/>
          <p14:tracePt t="85629" x="6070600" y="1555750"/>
          <p14:tracePt t="85646" x="6057900" y="1628775"/>
          <p14:tracePt t="85663" x="6057900" y="1711325"/>
          <p14:tracePt t="85679" x="6073775" y="1816100"/>
          <p14:tracePt t="85696" x="6162675" y="1939925"/>
          <p14:tracePt t="85713" x="6254750" y="1990725"/>
          <p14:tracePt t="85729" x="6378575" y="2016125"/>
          <p14:tracePt t="85746" x="6480175" y="2016125"/>
          <p14:tracePt t="85763" x="6562725" y="1968500"/>
          <p14:tracePt t="85779" x="6610350" y="1905000"/>
          <p14:tracePt t="85796" x="6626225" y="1831975"/>
          <p14:tracePt t="85812" x="6619875" y="1768475"/>
          <p14:tracePt t="85829" x="6575425" y="1698625"/>
          <p14:tracePt t="85846" x="6473825" y="1628775"/>
          <p14:tracePt t="85863" x="6362700" y="1590675"/>
          <p14:tracePt t="85879" x="6267450" y="1577975"/>
          <p14:tracePt t="85896" x="6143625" y="1593850"/>
          <p14:tracePt t="85913" x="6096000" y="1628775"/>
          <p14:tracePt t="85929" x="6070600" y="1673225"/>
          <p14:tracePt t="85946" x="6061075" y="1720850"/>
          <p14:tracePt t="85963" x="6061075" y="1755775"/>
          <p14:tracePt t="85980" x="6076950" y="1781175"/>
          <p14:tracePt t="85996" x="6089650" y="1797050"/>
          <p14:tracePt t="86013" x="6102350" y="1800225"/>
          <p14:tracePt t="86097" x="6105525" y="1800225"/>
          <p14:tracePt t="93275" x="6108700" y="1800225"/>
          <p14:tracePt t="93283" x="6111875" y="1800225"/>
          <p14:tracePt t="93291" x="6111875" y="1787525"/>
          <p14:tracePt t="93300" x="6111875" y="1762125"/>
          <p14:tracePt t="93316" x="6099175" y="1679575"/>
          <p14:tracePt t="93333" x="6076950" y="1555750"/>
          <p14:tracePt t="93349" x="6051550" y="1428750"/>
          <p14:tracePt t="93366" x="6022975" y="1289050"/>
          <p14:tracePt t="93382" x="5981700" y="1136650"/>
          <p14:tracePt t="93399" x="5959475" y="1025525"/>
          <p14:tracePt t="93416" x="5946775" y="971550"/>
          <p14:tracePt t="93432" x="5943600" y="946150"/>
          <p14:tracePt t="96365" x="5943600" y="936625"/>
          <p14:tracePt t="96541" x="5943600" y="930275"/>
          <p14:tracePt t="96572" x="5943600" y="927100"/>
          <p14:tracePt t="96652" x="5940425" y="933450"/>
          <p14:tracePt t="96660" x="5930900" y="958850"/>
          <p14:tracePt t="96668" x="5915025" y="1006475"/>
          <p14:tracePt t="96684" x="5873750" y="1123950"/>
          <p14:tracePt t="96701" x="5813425" y="1320800"/>
          <p14:tracePt t="96717" x="5778500" y="1447800"/>
          <p14:tracePt t="96734" x="5759450" y="1584325"/>
          <p14:tracePt t="96751" x="5753100" y="1733550"/>
          <p14:tracePt t="96767" x="5753100" y="1851025"/>
          <p14:tracePt t="96784" x="5765800" y="1968500"/>
          <p14:tracePt t="96801" x="5791200" y="2082800"/>
          <p14:tracePt t="96817" x="5807075" y="2184400"/>
          <p14:tracePt t="96834" x="5816600" y="2305050"/>
          <p14:tracePt t="96851" x="5816600" y="2447925"/>
          <p14:tracePt t="96867" x="5816600" y="2546350"/>
          <p14:tracePt t="96884" x="5810250" y="2676525"/>
          <p14:tracePt t="96901" x="5807075" y="2752725"/>
          <p14:tracePt t="96917" x="5800725" y="2806700"/>
          <p14:tracePt t="96934" x="5797550" y="2851150"/>
          <p14:tracePt t="96951" x="5797550" y="2879725"/>
          <p14:tracePt t="96967" x="5797550" y="2901950"/>
          <p14:tracePt t="96984" x="5797550" y="2917825"/>
          <p14:tracePt t="97000" x="5797550" y="2930525"/>
          <p14:tracePt t="97017" x="5797550" y="2946400"/>
          <p14:tracePt t="97034" x="5797550" y="2965450"/>
          <p14:tracePt t="97051" x="5797550" y="2994025"/>
          <p14:tracePt t="97067" x="5803900" y="3063875"/>
          <p14:tracePt t="97084" x="5813425" y="3228975"/>
          <p14:tracePt t="97101" x="5819775" y="3368675"/>
          <p14:tracePt t="97117" x="5819775" y="3533775"/>
          <p14:tracePt t="97134" x="5819775" y="3578225"/>
          <p14:tracePt t="97582" x="5822950" y="3590925"/>
          <p14:tracePt t="97605" x="5822950" y="3594100"/>
          <p14:tracePt t="97621" x="5826125" y="3587750"/>
          <p14:tracePt t="97629" x="5829300" y="3587750"/>
          <p14:tracePt t="97637" x="5829300" y="3584575"/>
          <p14:tracePt t="97651" x="5835650" y="3581400"/>
          <p14:tracePt t="97668" x="5842000" y="3575050"/>
          <p14:tracePt t="97684" x="5851525" y="3575050"/>
          <p14:tracePt t="100910" x="5854700" y="3575050"/>
          <p14:tracePt t="100918" x="5857875" y="3571875"/>
          <p14:tracePt t="100927" x="5861050" y="3559175"/>
          <p14:tracePt t="100936" x="5861050" y="3533775"/>
          <p14:tracePt t="100952" x="5813425" y="3390900"/>
          <p14:tracePt t="100970" x="5689600" y="3082925"/>
          <p14:tracePt t="100986" x="5483225" y="2644775"/>
          <p14:tracePt t="101002" x="5159375" y="2133600"/>
          <p14:tracePt t="101019" x="4803775" y="1628775"/>
          <p14:tracePt t="101036" x="4460875" y="1219200"/>
          <p14:tracePt t="101053" x="4108450" y="879475"/>
          <p14:tracePt t="101069" x="3838575" y="622300"/>
          <p14:tracePt t="101086" x="3521075" y="346075"/>
          <p14:tracePt t="101102" x="3346450" y="206375"/>
          <p14:tracePt t="101119" x="3213100" y="114300"/>
          <p14:tracePt t="101136" x="3108325" y="41275"/>
          <p14:tracePt t="101153" x="3000375" y="0"/>
          <p14:tracePt t="101169" x="2905125" y="0"/>
          <p14:tracePt t="101186" x="2841625" y="0"/>
          <p14:tracePt t="101203" x="2825750" y="0"/>
          <p14:tracePt t="101219" x="2816225" y="0"/>
          <p14:tracePt t="101236" x="2835275" y="0"/>
          <p14:tracePt t="101253" x="2921000" y="0"/>
          <p14:tracePt t="101269" x="3121025" y="0"/>
          <p14:tracePt t="101286" x="3629025" y="0"/>
          <p14:tracePt t="101303" x="4060825" y="6350"/>
          <p14:tracePt t="101319" x="4641850" y="111125"/>
          <p14:tracePt t="101336" x="5194300" y="257175"/>
          <p14:tracePt t="101353" x="5692775" y="381000"/>
          <p14:tracePt t="101369" x="6280150" y="508000"/>
          <p14:tracePt t="101386" x="6788150" y="600075"/>
          <p14:tracePt t="101403" x="7200900" y="663575"/>
          <p14:tracePt t="101419" x="7546975" y="695325"/>
          <p14:tracePt t="101436" x="7797800" y="711200"/>
          <p14:tracePt t="101453" x="7988300" y="723900"/>
          <p14:tracePt t="101470" x="8366125" y="758825"/>
          <p14:tracePt t="101486" x="8594725" y="781050"/>
          <p14:tracePt t="101503" x="8842375" y="809625"/>
          <p14:tracePt t="101519" x="9064625" y="844550"/>
          <p14:tracePt t="101536" x="9277350" y="885825"/>
          <p14:tracePt t="101553" x="9623425" y="977900"/>
          <p14:tracePt t="101569" x="10023475" y="1095375"/>
          <p14:tracePt t="101586" x="10477500" y="1241425"/>
          <p14:tracePt t="101603" x="11023600" y="1425575"/>
          <p14:tracePt t="101620" x="11455400" y="1584325"/>
          <p14:tracePt t="101636" x="11801475" y="1730375"/>
          <p14:tracePt t="101653" x="12125325" y="1882775"/>
          <p14:tracePt t="103000" x="6575425" y="3629025"/>
          <p14:tracePt t="103015" x="6651625" y="3622675"/>
          <p14:tracePt t="103032" x="6861175" y="3613150"/>
          <p14:tracePt t="103065" x="7077075" y="3613150"/>
          <p14:tracePt t="103098" x="7105650" y="3613150"/>
          <p14:tracePt t="106994" x="7112000" y="3613150"/>
          <p14:tracePt t="107002" x="7115175" y="3613150"/>
          <p14:tracePt t="107011" x="7127875" y="3609975"/>
          <p14:tracePt t="107018" x="7185025" y="3587750"/>
          <p14:tracePt t="107033" x="7442200" y="3530600"/>
          <p14:tracePt t="107050" x="7959725" y="3454400"/>
          <p14:tracePt t="107067" x="8851900" y="3413125"/>
          <p14:tracePt t="107083" x="9801225" y="3403600"/>
          <p14:tracePt t="107100" x="10741025" y="3409950"/>
          <p14:tracePt t="107117" x="11731625" y="34099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3"/>
            <a:ext cx="12192000" cy="686319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7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957"/>
    </mc:Choice>
    <mc:Fallback>
      <p:transition spd="slow" advTm="96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27" x="11957050" y="3063875"/>
          <p14:tracePt t="534" x="11747500" y="3127375"/>
          <p14:tracePt t="548" x="11518900" y="3194050"/>
          <p14:tracePt t="565" x="11093450" y="3311525"/>
          <p14:tracePt t="582" x="10766425" y="3409950"/>
          <p14:tracePt t="598" x="10674350" y="3435350"/>
          <p14:tracePt t="615" x="10626725" y="3444875"/>
          <p14:tracePt t="695" x="10620375" y="3444875"/>
          <p14:tracePt t="702" x="10614025" y="3444875"/>
          <p14:tracePt t="711" x="10610850" y="3441700"/>
          <p14:tracePt t="718" x="10607675" y="3432175"/>
          <p14:tracePt t="732" x="10604500" y="3419475"/>
          <p14:tracePt t="748" x="10588625" y="3384550"/>
          <p14:tracePt t="765" x="10563225" y="3317875"/>
          <p14:tracePt t="782" x="10534650" y="3235325"/>
          <p14:tracePt t="798" x="10483850" y="3121025"/>
          <p14:tracePt t="815" x="10455275" y="3048000"/>
          <p14:tracePt t="832" x="10436225" y="3000375"/>
          <p14:tracePt t="848" x="10420350" y="2955925"/>
          <p14:tracePt t="865" x="10407650" y="2930525"/>
          <p14:tracePt t="882" x="10401300" y="2914650"/>
          <p14:tracePt t="898" x="10401300" y="2908300"/>
          <p14:tracePt t="991" x="10401300" y="2901950"/>
          <p14:tracePt t="4552" x="10401300" y="2898775"/>
          <p14:tracePt t="4560" x="10407650" y="2898775"/>
          <p14:tracePt t="4568" x="10433050" y="2889250"/>
          <p14:tracePt t="4583" x="10614025" y="2838450"/>
          <p14:tracePt t="4600" x="10947400" y="2755900"/>
          <p14:tracePt t="4617" x="11395075" y="2638425"/>
          <p14:tracePt t="4633" x="11861800" y="2498725"/>
          <p14:tracePt t="23312" x="12077700" y="2254250"/>
          <p14:tracePt t="23319" x="11817350" y="2263775"/>
          <p14:tracePt t="23327" x="11496675" y="2273300"/>
          <p14:tracePt t="23342" x="11182350" y="2292350"/>
          <p14:tracePt t="23358" x="10626725" y="2311400"/>
          <p14:tracePt t="23375" x="10061575" y="2346325"/>
          <p14:tracePt t="23392" x="9921875" y="2355850"/>
          <p14:tracePt t="23409" x="9871075" y="2355850"/>
          <p14:tracePt t="23425" x="9845675" y="2359025"/>
          <p14:tracePt t="23442" x="9826625" y="2359025"/>
          <p14:tracePt t="23458" x="9801225" y="2359025"/>
          <p14:tracePt t="23475" x="9772650" y="2359025"/>
          <p14:tracePt t="23492" x="9744075" y="2359025"/>
          <p14:tracePt t="23508" x="9728200" y="2359025"/>
          <p14:tracePt t="23525" x="9718675" y="2359025"/>
          <p14:tracePt t="23542" x="9709150" y="2359025"/>
          <p14:tracePt t="23558" x="9686925" y="2359025"/>
          <p14:tracePt t="23575" x="9591675" y="2365375"/>
          <p14:tracePt t="23592" x="9471025" y="2381250"/>
          <p14:tracePt t="23608" x="9347200" y="2403475"/>
          <p14:tracePt t="23625" x="9185275" y="2438400"/>
          <p14:tracePt t="23642" x="8905875" y="2498725"/>
          <p14:tracePt t="23658" x="8582025" y="2549525"/>
          <p14:tracePt t="23675" x="8213725" y="2574925"/>
          <p14:tracePt t="23692" x="7747000" y="2581275"/>
          <p14:tracePt t="23708" x="7280275" y="2578100"/>
          <p14:tracePt t="23725" x="6899275" y="2552700"/>
          <p14:tracePt t="23742" x="6584950" y="2536825"/>
          <p14:tracePt t="23758" x="6369050" y="2520950"/>
          <p14:tracePt t="23775" x="6175375" y="2517775"/>
          <p14:tracePt t="23792" x="6115050" y="2517775"/>
          <p14:tracePt t="23808" x="6070600" y="2549525"/>
          <p14:tracePt t="23825" x="6032500" y="2613025"/>
          <p14:tracePt t="23842" x="5981700" y="2733675"/>
          <p14:tracePt t="23858" x="5915025" y="2933700"/>
          <p14:tracePt t="23875" x="5870575" y="3098800"/>
          <p14:tracePt t="23892" x="5838825" y="3260725"/>
          <p14:tracePt t="23909" x="5819775" y="3397250"/>
          <p14:tracePt t="23925" x="5807075" y="3511550"/>
          <p14:tracePt t="23942" x="5807075" y="3606800"/>
          <p14:tracePt t="23958" x="5810250" y="3689350"/>
          <p14:tracePt t="23975" x="5848350" y="3797300"/>
          <p14:tracePt t="23992" x="5895975" y="3854450"/>
          <p14:tracePt t="24008" x="5981700" y="3921125"/>
          <p14:tracePt t="24025" x="6061075" y="3962400"/>
          <p14:tracePt t="24042" x="6146800" y="3994150"/>
          <p14:tracePt t="24059" x="6238875" y="4010025"/>
          <p14:tracePt t="24075" x="6334125" y="4013200"/>
          <p14:tracePt t="24092" x="6423025" y="4013200"/>
          <p14:tracePt t="24108" x="6527800" y="3975100"/>
          <p14:tracePt t="24125" x="6718300" y="3886200"/>
          <p14:tracePt t="24142" x="6972300" y="3784600"/>
          <p14:tracePt t="24159" x="7191375" y="3698875"/>
          <p14:tracePt t="24175" x="7391400" y="3552825"/>
          <p14:tracePt t="24192" x="7451725" y="3438525"/>
          <p14:tracePt t="24209" x="7502525" y="3187700"/>
          <p14:tracePt t="24225" x="7518400" y="2844800"/>
          <p14:tracePt t="24242" x="7518400" y="2546350"/>
          <p14:tracePt t="24259" x="7508875" y="2333625"/>
          <p14:tracePt t="24275" x="7493000" y="2212975"/>
          <p14:tracePt t="24292" x="7473950" y="2114550"/>
          <p14:tracePt t="24309" x="7454900" y="2047875"/>
          <p14:tracePt t="24325" x="7442200" y="2009775"/>
          <p14:tracePt t="24342" x="7435850" y="1993900"/>
          <p14:tracePt t="24359" x="7410450" y="1984375"/>
          <p14:tracePt t="24375" x="7318375" y="1978025"/>
          <p14:tracePt t="24392" x="7229475" y="1978025"/>
          <p14:tracePt t="24409" x="7102475" y="1987550"/>
          <p14:tracePt t="24425" x="6988175" y="2012950"/>
          <p14:tracePt t="24442" x="6877050" y="2044700"/>
          <p14:tracePt t="24459" x="6765925" y="2092325"/>
          <p14:tracePt t="24475" x="6677025" y="2139950"/>
          <p14:tracePt t="24492" x="6600825" y="2200275"/>
          <p14:tracePt t="24509" x="6540500" y="2270125"/>
          <p14:tracePt t="24525" x="6508750" y="2362200"/>
          <p14:tracePt t="24542" x="6499225" y="2454275"/>
          <p14:tracePt t="24559" x="6508750" y="2549525"/>
          <p14:tracePt t="24575" x="6553200" y="2711450"/>
          <p14:tracePt t="24592" x="6597650" y="2822575"/>
          <p14:tracePt t="24609" x="6632575" y="2921000"/>
          <p14:tracePt t="24625" x="6657975" y="3025775"/>
          <p14:tracePt t="24642" x="6686550" y="3140075"/>
          <p14:tracePt t="24659" x="6705600" y="3244850"/>
          <p14:tracePt t="24675" x="6731000" y="3340100"/>
          <p14:tracePt t="24692" x="6769100" y="3444875"/>
          <p14:tracePt t="24709" x="6826250" y="3540125"/>
          <p14:tracePt t="24725" x="6915150" y="3625850"/>
          <p14:tracePt t="24742" x="7016750" y="3689350"/>
          <p14:tracePt t="24759" x="7273925" y="3743325"/>
          <p14:tracePt t="24775" x="7423150" y="3765550"/>
          <p14:tracePt t="24792" x="7493000" y="3771900"/>
          <p14:tracePt t="24809" x="7505700" y="3771900"/>
          <p14:tracePt t="24825" x="7493000" y="3771900"/>
          <p14:tracePt t="24842" x="7473950" y="3794125"/>
          <p14:tracePt t="25184" x="7473950" y="3787775"/>
          <p14:tracePt t="25192" x="7477125" y="3759200"/>
          <p14:tracePt t="25200" x="7486650" y="3724275"/>
          <p14:tracePt t="25209" x="7496175" y="3692525"/>
          <p14:tracePt t="25226" x="7515225" y="3648075"/>
          <p14:tracePt t="25242" x="7537450" y="3616325"/>
          <p14:tracePt t="25259" x="7553325" y="3597275"/>
          <p14:tracePt t="27209" x="7556500" y="3594100"/>
          <p14:tracePt t="27217" x="7556500" y="3590925"/>
          <p14:tracePt t="27227" x="7556500" y="3587750"/>
          <p14:tracePt t="27243" x="7566025" y="3556000"/>
          <p14:tracePt t="27260" x="7581900" y="3476625"/>
          <p14:tracePt t="27277" x="7604125" y="3375025"/>
          <p14:tracePt t="27293" x="7613650" y="3232150"/>
          <p14:tracePt t="27310" x="7620000" y="3079750"/>
          <p14:tracePt t="27327" x="7620000" y="2974975"/>
          <p14:tracePt t="27343" x="7620000" y="2860675"/>
          <p14:tracePt t="27360" x="7616825" y="2762250"/>
          <p14:tracePt t="27377" x="7607300" y="2698750"/>
          <p14:tracePt t="27394" x="7594600" y="2644775"/>
          <p14:tracePt t="27410" x="7581900" y="2593975"/>
          <p14:tracePt t="27427" x="7569200" y="2530475"/>
          <p14:tracePt t="27443" x="7543800" y="2466975"/>
          <p14:tracePt t="27460" x="7518400" y="2422525"/>
          <p14:tracePt t="27477" x="7493000" y="2393950"/>
          <p14:tracePt t="27493" x="7470775" y="2368550"/>
          <p14:tracePt t="27510" x="7448550" y="2339975"/>
          <p14:tracePt t="27527" x="7432675" y="2314575"/>
          <p14:tracePt t="27543" x="7413625" y="2289175"/>
          <p14:tracePt t="27560" x="7391400" y="2257425"/>
          <p14:tracePt t="27577" x="7385050" y="2232025"/>
          <p14:tracePt t="27593" x="7372350" y="2193925"/>
          <p14:tracePt t="27610" x="7359650" y="2139950"/>
          <p14:tracePt t="27627" x="7327900" y="2089150"/>
          <p14:tracePt t="27643" x="7280275" y="2038350"/>
          <p14:tracePt t="27660" x="7248525" y="2016125"/>
          <p14:tracePt t="27677" x="7226300" y="2006600"/>
          <p14:tracePt t="27693" x="7204075" y="2006600"/>
          <p14:tracePt t="27710" x="7181850" y="2006600"/>
          <p14:tracePt t="27727" x="7156450" y="2012950"/>
          <p14:tracePt t="27743" x="7124700" y="2025650"/>
          <p14:tracePt t="27760" x="7083425" y="2054225"/>
          <p14:tracePt t="27777" x="7064375" y="2073275"/>
          <p14:tracePt t="27793" x="7045325" y="2105025"/>
          <p14:tracePt t="27810" x="7023100" y="2136775"/>
          <p14:tracePt t="27827" x="7007225" y="2165350"/>
          <p14:tracePt t="27843" x="6991350" y="2184400"/>
          <p14:tracePt t="27860" x="6985000" y="2206625"/>
          <p14:tracePt t="27877" x="6978650" y="2222500"/>
          <p14:tracePt t="27893" x="6972300" y="2235200"/>
          <p14:tracePt t="27911" x="6969125" y="2247900"/>
          <p14:tracePt t="27927" x="6962775" y="2263775"/>
          <p14:tracePt t="27943" x="6956425" y="2276475"/>
          <p14:tracePt t="27960" x="6946900" y="2292350"/>
          <p14:tracePt t="27977" x="6943725" y="2295525"/>
          <p14:tracePt t="27993" x="6943725" y="2298700"/>
          <p14:tracePt t="28010" x="6940550" y="2305050"/>
          <p14:tracePt t="28027" x="6940550" y="2311400"/>
          <p14:tracePt t="28044" x="6934200" y="2320925"/>
          <p14:tracePt t="28060" x="6931025" y="2333625"/>
          <p14:tracePt t="28077" x="6924675" y="2355850"/>
          <p14:tracePt t="28094" x="6918325" y="2371725"/>
          <p14:tracePt t="28110" x="6915150" y="2381250"/>
          <p14:tracePt t="28127" x="6911975" y="2393950"/>
          <p14:tracePt t="28144" x="6908800" y="2397125"/>
          <p14:tracePt t="28161" x="6905625" y="2409825"/>
          <p14:tracePt t="28177" x="6902450" y="2419350"/>
          <p14:tracePt t="28194" x="6899275" y="2422525"/>
          <p14:tracePt t="28210" x="6899275" y="2428875"/>
          <p14:tracePt t="28227" x="6896100" y="2438400"/>
          <p14:tracePt t="28244" x="6892925" y="2444750"/>
          <p14:tracePt t="28260" x="6892925" y="2447925"/>
          <p14:tracePt t="28277" x="6889750" y="2457450"/>
          <p14:tracePt t="28294" x="6886575" y="2466975"/>
          <p14:tracePt t="28310" x="6880225" y="2470150"/>
          <p14:tracePt t="28327" x="6880225" y="2476500"/>
          <p14:tracePt t="28344" x="6877050" y="2482850"/>
          <p14:tracePt t="28361" x="6877050" y="2492375"/>
          <p14:tracePt t="28377" x="6877050" y="2495550"/>
          <p14:tracePt t="28394" x="6873875" y="2501900"/>
          <p14:tracePt t="28411" x="6870700" y="2508250"/>
          <p14:tracePt t="28427" x="6867525" y="2514600"/>
          <p14:tracePt t="28444" x="6867525" y="2520950"/>
          <p14:tracePt t="28460" x="6861175" y="2533650"/>
          <p14:tracePt t="28477" x="6861175" y="2540000"/>
          <p14:tracePt t="28494" x="6858000" y="2546350"/>
          <p14:tracePt t="28510" x="6851650" y="2555875"/>
          <p14:tracePt t="28527" x="6848475" y="2565400"/>
          <p14:tracePt t="28544" x="6848475" y="2571750"/>
          <p14:tracePt t="28561" x="6842125" y="2581275"/>
          <p14:tracePt t="28577" x="6842125" y="2587625"/>
          <p14:tracePt t="28594" x="6842125" y="2593975"/>
          <p14:tracePt t="28611" x="6838950" y="2593975"/>
          <p14:tracePt t="28627" x="6835775" y="2597150"/>
          <p14:tracePt t="31186" x="6835775" y="2593975"/>
          <p14:tracePt t="31194" x="6835775" y="2590800"/>
          <p14:tracePt t="31202" x="6835775" y="2587625"/>
          <p14:tracePt t="31218" x="6832600" y="2593975"/>
          <p14:tracePt t="31228" x="6823075" y="2613025"/>
          <p14:tracePt t="31245" x="6807200" y="2673350"/>
          <p14:tracePt t="31262" x="6797675" y="2701925"/>
          <p14:tracePt t="31295" x="6784975" y="2717800"/>
          <p14:tracePt t="31312" x="6769100" y="2730500"/>
          <p14:tracePt t="31328" x="6756400" y="2730500"/>
          <p14:tracePt t="31345" x="6756400" y="2714625"/>
          <p14:tracePt t="31362" x="6775450" y="2720975"/>
          <p14:tracePt t="31378" x="6784975" y="2765425"/>
          <p14:tracePt t="31395" x="6784975" y="2867025"/>
          <p14:tracePt t="31412" x="6772275" y="3035300"/>
          <p14:tracePt t="31428" x="6740525" y="3292475"/>
          <p14:tracePt t="31445" x="6708775" y="3600450"/>
          <p14:tracePt t="31462" x="6673850" y="3860800"/>
          <p14:tracePt t="31478" x="6635750" y="4095750"/>
          <p14:tracePt t="31495" x="6600825" y="4330700"/>
          <p14:tracePt t="31512" x="6578600" y="4470400"/>
          <p14:tracePt t="31528" x="6553200" y="4572000"/>
          <p14:tracePt t="31545" x="6524625" y="4651375"/>
          <p14:tracePt t="31562" x="6496050" y="4740275"/>
          <p14:tracePt t="31578" x="6480175" y="4794250"/>
          <p14:tracePt t="31595" x="6467475" y="4848225"/>
          <p14:tracePt t="31612" x="6454775" y="4895850"/>
          <p14:tracePt t="31628" x="6448425" y="4933950"/>
          <p14:tracePt t="31645" x="6438900" y="4959350"/>
          <p14:tracePt t="31662" x="6426200" y="4978400"/>
          <p14:tracePt t="31678" x="6403975" y="5000625"/>
          <p14:tracePt t="31695" x="6381750" y="5022850"/>
          <p14:tracePt t="31712" x="6359525" y="5041900"/>
          <p14:tracePt t="31728" x="6337300" y="5051425"/>
          <p14:tracePt t="31745" x="6305550" y="5054600"/>
          <p14:tracePt t="31762" x="6251575" y="5054600"/>
          <p14:tracePt t="31778" x="6213475" y="5054600"/>
          <p14:tracePt t="31795" x="6172200" y="5048250"/>
          <p14:tracePt t="31812" x="6130925" y="5041900"/>
          <p14:tracePt t="31828" x="6096000" y="5038725"/>
          <p14:tracePt t="31845" x="6080125" y="5035550"/>
          <p14:tracePt t="31862" x="6073775" y="5032375"/>
          <p14:tracePt t="31879" x="6067425" y="5026025"/>
          <p14:tracePt t="31895" x="6064250" y="5022850"/>
          <p14:tracePt t="31912" x="6061075" y="5013325"/>
          <p14:tracePt t="31929" x="6057900" y="5000625"/>
          <p14:tracePt t="31945" x="6054725" y="4984750"/>
          <p14:tracePt t="31962" x="6054725" y="4953000"/>
          <p14:tracePt t="31979" x="6054725" y="4940300"/>
          <p14:tracePt t="31995" x="6054725" y="4927600"/>
          <p14:tracePt t="32012" x="6061075" y="4914900"/>
          <p14:tracePt t="32029" x="6064250" y="4905375"/>
          <p14:tracePt t="32045" x="6070600" y="4892675"/>
          <p14:tracePt t="32062" x="6076950" y="4889500"/>
          <p14:tracePt t="32079" x="6086475" y="4876800"/>
          <p14:tracePt t="32095" x="6092825" y="4870450"/>
          <p14:tracePt t="32112" x="6099175" y="4864100"/>
          <p14:tracePt t="32129" x="6102350" y="4857750"/>
          <p14:tracePt t="32145" x="6105525" y="4851400"/>
          <p14:tracePt t="32162" x="6111875" y="4832350"/>
          <p14:tracePt t="32179" x="6118225" y="4819650"/>
          <p14:tracePt t="32195" x="6130925" y="4800600"/>
          <p14:tracePt t="32212" x="6143625" y="4787900"/>
          <p14:tracePt t="32229" x="6156325" y="4768850"/>
          <p14:tracePt t="32245" x="6172200" y="4756150"/>
          <p14:tracePt t="32262" x="6181725" y="4740275"/>
          <p14:tracePt t="32279" x="6188075" y="4718050"/>
          <p14:tracePt t="32295" x="6194425" y="4702175"/>
          <p14:tracePt t="32312" x="6203950" y="4679950"/>
          <p14:tracePt t="32329" x="6210300" y="4667250"/>
          <p14:tracePt t="32345" x="6223000" y="4654550"/>
          <p14:tracePt t="32362" x="6235700" y="4625975"/>
          <p14:tracePt t="32379" x="6245225" y="4603750"/>
          <p14:tracePt t="32396" x="6261100" y="4575175"/>
          <p14:tracePt t="32412" x="6273800" y="4549775"/>
          <p14:tracePt t="32429" x="6286500" y="4527550"/>
          <p14:tracePt t="32446" x="6296025" y="4505325"/>
          <p14:tracePt t="32462" x="6311900" y="4486275"/>
          <p14:tracePt t="32479" x="6321425" y="4464050"/>
          <p14:tracePt t="32496" x="6337300" y="4445000"/>
          <p14:tracePt t="32512" x="6343650" y="4429125"/>
          <p14:tracePt t="32529" x="6353175" y="4416425"/>
          <p14:tracePt t="32545" x="6359525" y="4400550"/>
          <p14:tracePt t="32562" x="6369050" y="4378325"/>
          <p14:tracePt t="32579" x="6378575" y="4365625"/>
          <p14:tracePt t="32596" x="6384925" y="4362450"/>
          <p14:tracePt t="32612" x="6391275" y="4349750"/>
          <p14:tracePt t="32629" x="6397625" y="4337050"/>
          <p14:tracePt t="32646" x="6403975" y="4324350"/>
          <p14:tracePt t="32662" x="6410325" y="4314825"/>
          <p14:tracePt t="32679" x="6419850" y="4302125"/>
          <p14:tracePt t="32696" x="6429375" y="4283075"/>
          <p14:tracePt t="32712" x="6438900" y="4270375"/>
          <p14:tracePt t="32729" x="6445250" y="4254500"/>
          <p14:tracePt t="32746" x="6451600" y="4241800"/>
          <p14:tracePt t="32762" x="6464300" y="4219575"/>
          <p14:tracePt t="32779" x="6470650" y="4203700"/>
          <p14:tracePt t="32796" x="6480175" y="4191000"/>
          <p14:tracePt t="32812" x="6486525" y="4175125"/>
          <p14:tracePt t="32829" x="6492875" y="4165600"/>
          <p14:tracePt t="32846" x="6499225" y="4156075"/>
          <p14:tracePt t="32862" x="6499225" y="4149725"/>
          <p14:tracePt t="32879" x="6499225" y="4143375"/>
          <p14:tracePt t="32896" x="6505575" y="4133850"/>
          <p14:tracePt t="32913" x="6508750" y="4124325"/>
          <p14:tracePt t="32929" x="6511925" y="4114800"/>
          <p14:tracePt t="32946" x="6518275" y="4102100"/>
          <p14:tracePt t="32962" x="6527800" y="4076700"/>
          <p14:tracePt t="32979" x="6537325" y="4054475"/>
          <p14:tracePt t="32996" x="6543675" y="4038600"/>
          <p14:tracePt t="33012" x="6550025" y="4019550"/>
          <p14:tracePt t="33029" x="6556375" y="4006850"/>
          <p14:tracePt t="33046" x="6562725" y="3997325"/>
          <p14:tracePt t="33062" x="6565900" y="3994150"/>
          <p14:tracePt t="33079" x="6565900" y="3987800"/>
          <p14:tracePt t="33096" x="6572250" y="3978275"/>
          <p14:tracePt t="33112" x="6575425" y="3971925"/>
          <p14:tracePt t="33129" x="6578600" y="3971925"/>
          <p14:tracePt t="33179" x="6581775" y="3968750"/>
          <p14:tracePt t="33235" x="6581775" y="3965575"/>
          <p14:tracePt t="33251" x="6584950" y="3962400"/>
          <p14:tracePt t="33275" x="6588125" y="3959225"/>
          <p14:tracePt t="33307" x="6588125" y="3956050"/>
          <p14:tracePt t="33355" x="6588125" y="3952875"/>
          <p14:tracePt t="33363" x="6591300" y="3949700"/>
          <p14:tracePt t="33371" x="6591300" y="3946525"/>
          <p14:tracePt t="33379" x="6591300" y="3943350"/>
          <p14:tracePt t="33396" x="6594475" y="3937000"/>
          <p14:tracePt t="33429" x="6594475" y="3933825"/>
          <p14:tracePt t="33446" x="6597650" y="3927475"/>
          <p14:tracePt t="33463" x="6597650" y="3921125"/>
          <p14:tracePt t="33479" x="6600825" y="3917950"/>
          <p14:tracePt t="33531" x="6600825" y="3914775"/>
          <p14:tracePt t="33547" x="6604000" y="3911600"/>
          <p14:tracePt t="33563" x="6607175" y="3908425"/>
          <p14:tracePt t="33579" x="6607175" y="3905250"/>
          <p14:tracePt t="33587" x="6610350" y="3902075"/>
          <p14:tracePt t="33596" x="6613525" y="3898900"/>
          <p14:tracePt t="33613" x="6619875" y="3895725"/>
          <p14:tracePt t="33629" x="6626225" y="3886200"/>
          <p14:tracePt t="33646" x="6632575" y="3876675"/>
          <p14:tracePt t="33663" x="6638925" y="3867150"/>
          <p14:tracePt t="33679" x="6648450" y="3860800"/>
          <p14:tracePt t="33696" x="6654800" y="3848100"/>
          <p14:tracePt t="33713" x="6661150" y="3829050"/>
          <p14:tracePt t="33729" x="6667500" y="3813175"/>
          <p14:tracePt t="33746" x="6680200" y="3790950"/>
          <p14:tracePt t="33763" x="6689725" y="3765550"/>
          <p14:tracePt t="33779" x="6692900" y="3756025"/>
          <p14:tracePt t="33796" x="6696075" y="3749675"/>
          <p14:tracePt t="33813" x="6699250" y="3743325"/>
          <p14:tracePt t="33829" x="6699250" y="3740150"/>
          <p14:tracePt t="34203" x="6699250" y="3736975"/>
          <p14:tracePt t="34211" x="6702425" y="3727450"/>
          <p14:tracePt t="34219" x="6705600" y="3711575"/>
          <p14:tracePt t="34230" x="6711950" y="3698875"/>
          <p14:tracePt t="34246" x="6718300" y="3673475"/>
          <p14:tracePt t="34263" x="6727825" y="3648075"/>
          <p14:tracePt t="34280" x="6734175" y="3625850"/>
          <p14:tracePt t="34296" x="6743700" y="3613150"/>
          <p14:tracePt t="34313" x="6743700" y="3609975"/>
          <p14:tracePt t="34379" x="6743700" y="3606800"/>
          <p14:tracePt t="34395" x="6743700" y="3603625"/>
          <p14:tracePt t="34412" x="6740525" y="3606800"/>
          <p14:tracePt t="34419" x="6734175" y="3613150"/>
          <p14:tracePt t="34430" x="6721475" y="3622675"/>
          <p14:tracePt t="34447" x="6699250" y="3644900"/>
          <p14:tracePt t="34463" x="6677025" y="3670300"/>
          <p14:tracePt t="34480" x="6632575" y="3724275"/>
          <p14:tracePt t="34496" x="6597650" y="3768725"/>
          <p14:tracePt t="34513" x="6559550" y="3813175"/>
          <p14:tracePt t="34530" x="6524625" y="3867150"/>
          <p14:tracePt t="34546" x="6492875" y="3911600"/>
          <p14:tracePt t="34563" x="6457950" y="3971925"/>
          <p14:tracePt t="34580" x="6429375" y="4022725"/>
          <p14:tracePt t="34596" x="6400800" y="4073525"/>
          <p14:tracePt t="34613" x="6369050" y="4124325"/>
          <p14:tracePt t="34630" x="6350000" y="4149725"/>
          <p14:tracePt t="34647" x="6346825" y="4156075"/>
          <p14:tracePt t="34683" x="6346825" y="4149725"/>
          <p14:tracePt t="34696" x="6350000" y="4133850"/>
          <p14:tracePt t="34713" x="6356350" y="4089400"/>
          <p14:tracePt t="34730" x="6365875" y="4010025"/>
          <p14:tracePt t="34746" x="6378575" y="3927475"/>
          <p14:tracePt t="34763" x="6429375" y="3800475"/>
          <p14:tracePt t="34780" x="6470650" y="3717925"/>
          <p14:tracePt t="34797" x="6508750" y="3660775"/>
          <p14:tracePt t="34813" x="6540500" y="3609975"/>
          <p14:tracePt t="34830" x="6578600" y="3552825"/>
          <p14:tracePt t="34847" x="6610350" y="3508375"/>
          <p14:tracePt t="34863" x="6642100" y="3463925"/>
          <p14:tracePt t="34880" x="6683375" y="3425825"/>
          <p14:tracePt t="34897" x="6721475" y="3400425"/>
          <p14:tracePt t="34913" x="6759575" y="3381375"/>
          <p14:tracePt t="34930" x="6781800" y="3368675"/>
          <p14:tracePt t="34947" x="6788150" y="3365500"/>
          <p14:tracePt t="35028" x="6791325" y="3365500"/>
          <p14:tracePt t="35044" x="6791325" y="3368675"/>
          <p14:tracePt t="35052" x="6791325" y="3371850"/>
          <p14:tracePt t="35063" x="6791325" y="3378200"/>
          <p14:tracePt t="35080" x="6791325" y="3394075"/>
          <p14:tracePt t="35097" x="6788150" y="3419475"/>
          <p14:tracePt t="35113" x="6784975" y="3448050"/>
          <p14:tracePt t="35130" x="6778625" y="3476625"/>
          <p14:tracePt t="35147" x="6772275" y="3511550"/>
          <p14:tracePt t="35164" x="6753225" y="3575050"/>
          <p14:tracePt t="35180" x="6734175" y="3629025"/>
          <p14:tracePt t="35197" x="6705600" y="3705225"/>
          <p14:tracePt t="35213" x="6683375" y="3765550"/>
          <p14:tracePt t="35230" x="6657975" y="3825875"/>
          <p14:tracePt t="35247" x="6635750" y="3898900"/>
          <p14:tracePt t="35263" x="6616700" y="3956050"/>
          <p14:tracePt t="35280" x="6597650" y="4022725"/>
          <p14:tracePt t="35297" x="6565900" y="4114800"/>
          <p14:tracePt t="35313" x="6530975" y="4219575"/>
          <p14:tracePt t="35330" x="6486525" y="4318000"/>
          <p14:tracePt t="35347" x="6451600" y="4397375"/>
          <p14:tracePt t="35363" x="6435725" y="4448175"/>
          <p14:tracePt t="35380" x="6432550" y="4460875"/>
          <p14:tracePt t="35446" x="6432550" y="4457700"/>
          <p14:tracePt t="35452" x="6432550" y="4448175"/>
          <p14:tracePt t="35463" x="6435725" y="4422775"/>
          <p14:tracePt t="35480" x="6448425" y="4340225"/>
          <p14:tracePt t="35497" x="6461125" y="4219575"/>
          <p14:tracePt t="35514" x="6480175" y="4089400"/>
          <p14:tracePt t="35530" x="6530975" y="3917950"/>
          <p14:tracePt t="35547" x="6578600" y="3743325"/>
          <p14:tracePt t="35563" x="6604000" y="3651250"/>
          <p14:tracePt t="35580" x="6616700" y="3575050"/>
          <p14:tracePt t="35597" x="6626225" y="3521075"/>
          <p14:tracePt t="35614" x="6626225" y="3486150"/>
          <p14:tracePt t="35630" x="6626225" y="3476625"/>
          <p14:tracePt t="35647" x="6626225" y="3470275"/>
          <p14:tracePt t="35664" x="6623050" y="3463925"/>
          <p14:tracePt t="35680" x="6616700" y="3463925"/>
          <p14:tracePt t="35697" x="6591300" y="3473450"/>
          <p14:tracePt t="35714" x="6556375" y="3498850"/>
          <p14:tracePt t="35730" x="6505575" y="3546475"/>
          <p14:tracePt t="35747" x="6438900" y="3613150"/>
          <p14:tracePt t="35764" x="6346825" y="3724275"/>
          <p14:tracePt t="35780" x="6292850" y="3800475"/>
          <p14:tracePt t="35797" x="6242050" y="3857625"/>
          <p14:tracePt t="35814" x="6213475" y="3898900"/>
          <p14:tracePt t="35830" x="6191250" y="3940175"/>
          <p14:tracePt t="35847" x="6169025" y="3978275"/>
          <p14:tracePt t="35864" x="6146800" y="4029075"/>
          <p14:tracePt t="35880" x="6118225" y="4098925"/>
          <p14:tracePt t="35897" x="6089650" y="4146550"/>
          <p14:tracePt t="35914" x="6080125" y="4168775"/>
          <p14:tracePt t="35947" x="6080125" y="4171950"/>
          <p14:tracePt t="35964" x="6096000" y="4137025"/>
          <p14:tracePt t="35980" x="6127750" y="4070350"/>
          <p14:tracePt t="35997" x="6162675" y="3994150"/>
          <p14:tracePt t="36014" x="6219825" y="3902075"/>
          <p14:tracePt t="36030" x="6299200" y="3800475"/>
          <p14:tracePt t="36047" x="6388100" y="3705225"/>
          <p14:tracePt t="36064" x="6527800" y="3571875"/>
          <p14:tracePt t="36080" x="6616700" y="3486150"/>
          <p14:tracePt t="36097" x="6696075" y="3419475"/>
          <p14:tracePt t="36114" x="6740525" y="3378200"/>
          <p14:tracePt t="36130" x="6765925" y="3349625"/>
          <p14:tracePt t="36148" x="6781800" y="3333750"/>
          <p14:tracePt t="36164" x="6788150" y="3327400"/>
          <p14:tracePt t="36204" x="6791325" y="3327400"/>
          <p14:tracePt t="36212" x="6794500" y="3327400"/>
          <p14:tracePt t="36220" x="6794500" y="3330575"/>
          <p14:tracePt t="36231" x="6794500" y="3349625"/>
          <p14:tracePt t="36247" x="6794500" y="3394075"/>
          <p14:tracePt t="36264" x="6794500" y="3463925"/>
          <p14:tracePt t="36281" x="6794500" y="3552825"/>
          <p14:tracePt t="36297" x="6788150" y="3641725"/>
          <p14:tracePt t="36314" x="6772275" y="3727450"/>
          <p14:tracePt t="36330" x="6753225" y="3822700"/>
          <p14:tracePt t="36347" x="6727825" y="3914775"/>
          <p14:tracePt t="36364" x="6677025" y="4060825"/>
          <p14:tracePt t="36381" x="6638925" y="4146550"/>
          <p14:tracePt t="36397" x="6610350" y="4216400"/>
          <p14:tracePt t="36414" x="6588125" y="4276725"/>
          <p14:tracePt t="36431" x="6562725" y="4330700"/>
          <p14:tracePt t="36447" x="6540500" y="4387850"/>
          <p14:tracePt t="36464" x="6518275" y="4448175"/>
          <p14:tracePt t="36481" x="6505575" y="4492625"/>
          <p14:tracePt t="36497" x="6499225" y="4508500"/>
          <p14:tracePt t="36564" x="6499225" y="4511675"/>
          <p14:tracePt t="36588" x="6499225" y="4508500"/>
          <p14:tracePt t="36596" x="6499225" y="4505325"/>
          <p14:tracePt t="36605" x="6499225" y="4502150"/>
          <p14:tracePt t="36614" x="6499225" y="4498975"/>
          <p14:tracePt t="36631" x="6499225" y="4495800"/>
          <p14:tracePt t="36647" x="6499225" y="4492625"/>
          <p14:tracePt t="36708" x="6499225" y="4489450"/>
          <p14:tracePt t="36716" x="6502400" y="4486275"/>
          <p14:tracePt t="36724" x="6502400" y="4483100"/>
          <p14:tracePt t="36732" x="6502400" y="4476750"/>
          <p14:tracePt t="36748" x="6505575" y="4470400"/>
          <p14:tracePt t="36764" x="6505575" y="4464050"/>
          <p14:tracePt t="36781" x="6508750" y="4457700"/>
          <p14:tracePt t="36797" x="6511925" y="4454525"/>
          <p14:tracePt t="36852" x="6515100" y="4451350"/>
          <p14:tracePt t="36860" x="6515100" y="4448175"/>
          <p14:tracePt t="36868" x="6515100" y="4445000"/>
          <p14:tracePt t="36881" x="6518275" y="4441825"/>
          <p14:tracePt t="36898" x="6518275" y="4429125"/>
          <p14:tracePt t="36915" x="6521450" y="4425950"/>
          <p14:tracePt t="36981" x="6524625" y="4422775"/>
          <p14:tracePt t="36988" x="6527800" y="4419600"/>
          <p14:tracePt t="36997" x="6527800" y="4416425"/>
          <p14:tracePt t="37014" x="6530975" y="4403725"/>
          <p14:tracePt t="37031" x="6537325" y="4378325"/>
          <p14:tracePt t="37048" x="6546850" y="4349750"/>
          <p14:tracePt t="37064" x="6559550" y="4295775"/>
          <p14:tracePt t="37081" x="6578600" y="4210050"/>
          <p14:tracePt t="37098" x="6604000" y="4124325"/>
          <p14:tracePt t="37114" x="6623050" y="4035425"/>
          <p14:tracePt t="37131" x="6651625" y="3924300"/>
          <p14:tracePt t="37148" x="6680200" y="3838575"/>
          <p14:tracePt t="37165" x="6731000" y="3711575"/>
          <p14:tracePt t="37181" x="6759575" y="3638550"/>
          <p14:tracePt t="37198" x="6778625" y="3581400"/>
          <p14:tracePt t="37214" x="6797675" y="3533775"/>
          <p14:tracePt t="37231" x="6804025" y="3498850"/>
          <p14:tracePt t="37248" x="6807200" y="3482975"/>
          <p14:tracePt t="37284" x="6807200" y="3479800"/>
          <p14:tracePt t="37300" x="6804025" y="3486150"/>
          <p14:tracePt t="37314" x="6794500" y="3495675"/>
          <p14:tracePt t="37331" x="6765925" y="3533775"/>
          <p14:tracePt t="37348" x="6699250" y="3609975"/>
          <p14:tracePt t="37364" x="6638925" y="3673475"/>
          <p14:tracePt t="37381" x="6584950" y="3740150"/>
          <p14:tracePt t="37398" x="6537325" y="3797300"/>
          <p14:tracePt t="37415" x="6486525" y="3854450"/>
          <p14:tracePt t="37431" x="6438900" y="3914775"/>
          <p14:tracePt t="37448" x="6403975" y="3959225"/>
          <p14:tracePt t="37464" x="6372225" y="4000500"/>
          <p14:tracePt t="37481" x="6350000" y="4025900"/>
          <p14:tracePt t="37498" x="6334125" y="4044950"/>
          <p14:tracePt t="37514" x="6330950" y="4048125"/>
          <p14:tracePt t="37565" x="6330950" y="4044950"/>
          <p14:tracePt t="37573" x="6334125" y="4035425"/>
          <p14:tracePt t="37581" x="6343650" y="4019550"/>
          <p14:tracePt t="37598" x="6372225" y="3956050"/>
          <p14:tracePt t="37614" x="6416675" y="3886200"/>
          <p14:tracePt t="37631" x="6470650" y="3816350"/>
          <p14:tracePt t="37648" x="6556375" y="3733800"/>
          <p14:tracePt t="37665" x="6638925" y="3648075"/>
          <p14:tracePt t="37681" x="6718300" y="3575050"/>
          <p14:tracePt t="37698" x="6788150" y="3511550"/>
          <p14:tracePt t="37714" x="6835775" y="3451225"/>
          <p14:tracePt t="37731" x="6870700" y="3400425"/>
          <p14:tracePt t="37748" x="6905625" y="3330575"/>
          <p14:tracePt t="37764" x="6918325" y="3308350"/>
          <p14:tracePt t="37781" x="6924675" y="3292475"/>
          <p14:tracePt t="37893" x="6927850" y="3292475"/>
          <p14:tracePt t="37933" x="6927850" y="3295650"/>
          <p14:tracePt t="37949" x="6927850" y="3298825"/>
          <p14:tracePt t="37957" x="6927850" y="3302000"/>
          <p14:tracePt t="37965" x="6927850" y="3305175"/>
          <p14:tracePt t="37989" x="6927850" y="3308350"/>
          <p14:tracePt t="38037" x="6927850" y="3311525"/>
          <p14:tracePt t="38229" x="6927850" y="3314700"/>
          <p14:tracePt t="38237" x="6927850" y="3324225"/>
          <p14:tracePt t="38245" x="6927850" y="3343275"/>
          <p14:tracePt t="38253" x="6927850" y="3368675"/>
          <p14:tracePt t="38265" x="6927850" y="3400425"/>
          <p14:tracePt t="38281" x="6927850" y="3495675"/>
          <p14:tracePt t="38298" x="6927850" y="3603625"/>
          <p14:tracePt t="38315" x="6915150" y="3705225"/>
          <p14:tracePt t="38331" x="6905625" y="3806825"/>
          <p14:tracePt t="38348" x="6886575" y="3962400"/>
          <p14:tracePt t="38365" x="6877050" y="4051300"/>
          <p14:tracePt t="38381" x="6861175" y="4137025"/>
          <p14:tracePt t="38398" x="6845300" y="4232275"/>
          <p14:tracePt t="38415" x="6832600" y="4305300"/>
          <p14:tracePt t="38431" x="6823075" y="4359275"/>
          <p14:tracePt t="38448" x="6813550" y="4394200"/>
          <p14:tracePt t="38465" x="6813550" y="4422775"/>
          <p14:tracePt t="38482" x="6813550" y="4438650"/>
          <p14:tracePt t="38498" x="6813550" y="4451350"/>
          <p14:tracePt t="38515" x="6813550" y="4464050"/>
          <p14:tracePt t="38531" x="6813550" y="4473575"/>
          <p14:tracePt t="38685" x="6813550" y="4476750"/>
          <p14:tracePt t="38709" x="6813550" y="4479925"/>
          <p14:tracePt t="43695" x="6813550" y="4476750"/>
          <p14:tracePt t="43703" x="6810375" y="4470400"/>
          <p14:tracePt t="43711" x="6807200" y="4448175"/>
          <p14:tracePt t="43719" x="6791325" y="4403725"/>
          <p14:tracePt t="43734" x="6762750" y="4337050"/>
          <p14:tracePt t="43750" x="6607175" y="4038600"/>
          <p14:tracePt t="43767" x="6473825" y="3832225"/>
          <p14:tracePt t="43784" x="6394450" y="3724275"/>
          <p14:tracePt t="43800" x="6346825" y="3670300"/>
          <p14:tracePt t="43817" x="6308725" y="3638550"/>
          <p14:tracePt t="43834" x="6261100" y="3606800"/>
          <p14:tracePt t="43850" x="6210300" y="3565525"/>
          <p14:tracePt t="43867" x="6134100" y="3505200"/>
          <p14:tracePt t="43884" x="6019800" y="3406775"/>
          <p14:tracePt t="43900" x="5886450" y="3311525"/>
          <p14:tracePt t="43918" x="5778500" y="3235325"/>
          <p14:tracePt t="43934" x="5654675" y="3149600"/>
          <p14:tracePt t="43951" x="5524500" y="3073400"/>
          <p14:tracePt t="43967" x="5454650" y="3032125"/>
          <p14:tracePt t="43984" x="5362575" y="2981325"/>
          <p14:tracePt t="44001" x="5257800" y="2940050"/>
          <p14:tracePt t="44017" x="5133975" y="2895600"/>
          <p14:tracePt t="44034" x="4937125" y="2841625"/>
          <p14:tracePt t="44051" x="4810125" y="2809875"/>
          <p14:tracePt t="44067" x="4692650" y="2784475"/>
          <p14:tracePt t="44084" x="4562475" y="2755900"/>
          <p14:tracePt t="44101" x="4467225" y="2740025"/>
          <p14:tracePt t="44117" x="4397375" y="2740025"/>
          <p14:tracePt t="44135" x="4321175" y="2762250"/>
          <p14:tracePt t="44151" x="4235450" y="2825750"/>
          <p14:tracePt t="44167" x="4168775" y="2889250"/>
          <p14:tracePt t="44184" x="4108450" y="2971800"/>
          <p14:tracePt t="44201" x="4073525" y="3048000"/>
          <p14:tracePt t="44217" x="4064000" y="3101975"/>
          <p14:tracePt t="44234" x="4060825" y="3159125"/>
          <p14:tracePt t="44251" x="4060825" y="3206750"/>
          <p14:tracePt t="44267" x="4070350" y="3260725"/>
          <p14:tracePt t="44284" x="4108450" y="3327400"/>
          <p14:tracePt t="44301" x="4146550" y="3384550"/>
          <p14:tracePt t="44317" x="4194175" y="3432175"/>
          <p14:tracePt t="44334" x="4264025" y="3476625"/>
          <p14:tracePt t="44351" x="4365625" y="3511550"/>
          <p14:tracePt t="44367" x="4435475" y="3521075"/>
          <p14:tracePt t="44384" x="4495800" y="3517900"/>
          <p14:tracePt t="44401" x="4537075" y="3502025"/>
          <p14:tracePt t="44418" x="4584700" y="3463925"/>
          <p14:tracePt t="44434" x="4619625" y="3419475"/>
          <p14:tracePt t="44451" x="4654550" y="3362325"/>
          <p14:tracePt t="44467" x="4673600" y="3295650"/>
          <p14:tracePt t="44484" x="4686300" y="3228975"/>
          <p14:tracePt t="44501" x="4695825" y="3146425"/>
          <p14:tracePt t="44517" x="4695825" y="3038475"/>
          <p14:tracePt t="44534" x="4695825" y="2943225"/>
          <p14:tracePt t="44551" x="4667250" y="2832100"/>
          <p14:tracePt t="44567" x="4638675" y="2774950"/>
          <p14:tracePt t="44584" x="4603750" y="2733675"/>
          <p14:tracePt t="44601" x="4562475" y="2708275"/>
          <p14:tracePt t="44617" x="4495800" y="2679700"/>
          <p14:tracePt t="44634" x="4429125" y="2663825"/>
          <p14:tracePt t="44651" x="4378325" y="2660650"/>
          <p14:tracePt t="44667" x="4337050" y="2660650"/>
          <p14:tracePt t="44684" x="4311650" y="2670175"/>
          <p14:tracePt t="44701" x="4305300" y="2673350"/>
          <p14:tracePt t="45424" x="4302125" y="2673350"/>
          <p14:tracePt t="45432" x="4302125" y="2676525"/>
          <p14:tracePt t="45440" x="4302125" y="2679700"/>
          <p14:tracePt t="45451" x="4302125" y="2689225"/>
          <p14:tracePt t="45468" x="4302125" y="2724150"/>
          <p14:tracePt t="45484" x="4308475" y="2768600"/>
          <p14:tracePt t="45501" x="4327525" y="2847975"/>
          <p14:tracePt t="45518" x="4356100" y="2921000"/>
          <p14:tracePt t="45534" x="4391025" y="2990850"/>
          <p14:tracePt t="45551" x="4457700" y="3082925"/>
          <p14:tracePt t="45568" x="4505325" y="3121025"/>
          <p14:tracePt t="45584" x="4533900" y="3133725"/>
          <p14:tracePt t="45601" x="4556125" y="3136900"/>
          <p14:tracePt t="45618" x="4568825" y="3136900"/>
          <p14:tracePt t="45634" x="4581525" y="3124200"/>
          <p14:tracePt t="45651" x="4587875" y="3095625"/>
          <p14:tracePt t="45668" x="4594225" y="3044825"/>
          <p14:tracePt t="45685" x="4594225" y="2990850"/>
          <p14:tracePt t="45701" x="4594225" y="2933700"/>
          <p14:tracePt t="45718" x="4594225" y="2898775"/>
          <p14:tracePt t="45735" x="4594225" y="2879725"/>
          <p14:tracePt t="45751" x="4594225" y="2867025"/>
          <p14:tracePt t="45768" x="4594225" y="2857500"/>
          <p14:tracePt t="45785" x="4594225" y="2847975"/>
          <p14:tracePt t="45801" x="4594225" y="2835275"/>
          <p14:tracePt t="45818" x="4594225" y="2819400"/>
          <p14:tracePt t="45835" x="4591050" y="2803525"/>
          <p14:tracePt t="45851" x="4584700" y="2784475"/>
          <p14:tracePt t="45868" x="4575175" y="2768600"/>
          <p14:tracePt t="45885" x="4562475" y="2749550"/>
          <p14:tracePt t="45901" x="4552950" y="2743200"/>
          <p14:tracePt t="45935" x="4546600" y="2743200"/>
          <p14:tracePt t="46200" x="4543425" y="2743200"/>
          <p14:tracePt t="46208" x="4540250" y="2743200"/>
          <p14:tracePt t="46218" x="4537075" y="2743200"/>
          <p14:tracePt t="46235" x="4514850" y="2746375"/>
          <p14:tracePt t="46252" x="4467225" y="2752725"/>
          <p14:tracePt t="46268" x="4394200" y="2771775"/>
          <p14:tracePt t="46285" x="4276725" y="2803525"/>
          <p14:tracePt t="46302" x="4162425" y="2841625"/>
          <p14:tracePt t="46318" x="4051300" y="2879725"/>
          <p14:tracePt t="46335" x="3937000" y="2936875"/>
          <p14:tracePt t="46351" x="3832225" y="3013075"/>
          <p14:tracePt t="46368" x="3787775" y="3044825"/>
          <p14:tracePt t="46385" x="3762375" y="3057525"/>
          <p14:tracePt t="46402" x="3740150" y="3063875"/>
          <p14:tracePt t="46418" x="3711575" y="3063875"/>
          <p14:tracePt t="46435" x="3679825" y="3063875"/>
          <p14:tracePt t="46452" x="3644900" y="3063875"/>
          <p14:tracePt t="46468" x="3619500" y="3054350"/>
          <p14:tracePt t="46485" x="3597275" y="3038475"/>
          <p14:tracePt t="46502" x="3559175" y="2984500"/>
          <p14:tracePt t="46518" x="3505200" y="2927350"/>
          <p14:tracePt t="46535" x="3454400" y="2873375"/>
          <p14:tracePt t="46552" x="3400425" y="2806700"/>
          <p14:tracePt t="46568" x="3359150" y="2765425"/>
          <p14:tracePt t="46585" x="3305175" y="2717800"/>
          <p14:tracePt t="46602" x="3235325" y="2657475"/>
          <p14:tracePt t="46618" x="3181350" y="2603500"/>
          <p14:tracePt t="46635" x="3143250" y="2578100"/>
          <p14:tracePt t="46652" x="3117850" y="2549525"/>
          <p14:tracePt t="46668" x="3101975" y="2527300"/>
          <p14:tracePt t="46685" x="3082925" y="2505075"/>
          <p14:tracePt t="46702" x="3063875" y="2486025"/>
          <p14:tracePt t="46718" x="3038475" y="2460625"/>
          <p14:tracePt t="46735" x="2994025" y="2438400"/>
          <p14:tracePt t="46752" x="2974975" y="2438400"/>
          <p14:tracePt t="46768" x="2946400" y="2438400"/>
          <p14:tracePt t="46785" x="2927350" y="2447925"/>
          <p14:tracePt t="46802" x="2911475" y="2470150"/>
          <p14:tracePt t="46818" x="2898775" y="2495550"/>
          <p14:tracePt t="46835" x="2892425" y="2530475"/>
          <p14:tracePt t="46852" x="2892425" y="2565400"/>
          <p14:tracePt t="46868" x="2892425" y="2593975"/>
          <p14:tracePt t="46885" x="2898775" y="2628900"/>
          <p14:tracePt t="46902" x="2914650" y="2660650"/>
          <p14:tracePt t="46919" x="2930525" y="2686050"/>
          <p14:tracePt t="46935" x="2955925" y="2720975"/>
          <p14:tracePt t="46952" x="3009900" y="2778125"/>
          <p14:tracePt t="46969" x="3054350" y="2809875"/>
          <p14:tracePt t="46985" x="3086100" y="2828925"/>
          <p14:tracePt t="47002" x="3124200" y="2844800"/>
          <p14:tracePt t="47018" x="3159125" y="2857500"/>
          <p14:tracePt t="47035" x="3194050" y="2863850"/>
          <p14:tracePt t="47052" x="3248025" y="2870200"/>
          <p14:tracePt t="47069" x="3311525" y="2870200"/>
          <p14:tracePt t="47085" x="3378200" y="2863850"/>
          <p14:tracePt t="47102" x="3444875" y="2844800"/>
          <p14:tracePt t="47119" x="3498850" y="2816225"/>
          <p14:tracePt t="47136" x="3543300" y="2759075"/>
          <p14:tracePt t="47152" x="3552825" y="2705100"/>
          <p14:tracePt t="47169" x="3556000" y="2641600"/>
          <p14:tracePt t="47185" x="3549650" y="2581275"/>
          <p14:tracePt t="47202" x="3527425" y="2527300"/>
          <p14:tracePt t="47219" x="3498850" y="2470150"/>
          <p14:tracePt t="47235" x="3463925" y="2435225"/>
          <p14:tracePt t="47252" x="3432175" y="2409825"/>
          <p14:tracePt t="47269" x="3394075" y="2393950"/>
          <p14:tracePt t="47285" x="3359150" y="2381250"/>
          <p14:tracePt t="47302" x="3317875" y="2374900"/>
          <p14:tracePt t="47319" x="3282950" y="2374900"/>
          <p14:tracePt t="47335" x="3263900" y="2374900"/>
          <p14:tracePt t="47352" x="3232150" y="2400300"/>
          <p14:tracePt t="47369" x="3216275" y="2422525"/>
          <p14:tracePt t="47385" x="3206750" y="2441575"/>
          <p14:tracePt t="47402" x="3200400" y="2454275"/>
          <p14:tracePt t="47420" x="3194050" y="2466975"/>
          <p14:tracePt t="47435" x="3194050" y="2473325"/>
          <p14:tracePt t="47452" x="3190875" y="2479675"/>
          <p14:tracePt t="73146" x="3190875" y="2482850"/>
          <p14:tracePt t="73154" x="3190875" y="2486025"/>
          <p14:tracePt t="73163" x="3190875" y="2501900"/>
          <p14:tracePt t="73180" x="3190875" y="2546350"/>
          <p14:tracePt t="73197" x="3200400" y="2600325"/>
          <p14:tracePt t="73213" x="3228975" y="2663825"/>
          <p14:tracePt t="73230" x="3260725" y="2708275"/>
          <p14:tracePt t="73247" x="3305175" y="2765425"/>
          <p14:tracePt t="73263" x="3346450" y="2813050"/>
          <p14:tracePt t="73280" x="3394075" y="2854325"/>
          <p14:tracePt t="73297" x="3451225" y="2892425"/>
          <p14:tracePt t="73314" x="3533775" y="2930525"/>
          <p14:tracePt t="73330" x="3581400" y="2933700"/>
          <p14:tracePt t="73347" x="3603625" y="2927350"/>
          <p14:tracePt t="73363" x="3622675" y="2905125"/>
          <p14:tracePt t="73380" x="3632200" y="2863850"/>
          <p14:tracePt t="73397" x="3635375" y="2809875"/>
          <p14:tracePt t="73413" x="3635375" y="2771775"/>
          <p14:tracePt t="73430" x="3635375" y="2743200"/>
          <p14:tracePt t="73447" x="3632200" y="2720975"/>
          <p14:tracePt t="73463" x="3622675" y="2711450"/>
          <p14:tracePt t="73480" x="3609975" y="2705100"/>
          <p14:tracePt t="73497" x="3594100" y="2701925"/>
          <p14:tracePt t="73514" x="3533775" y="2692400"/>
          <p14:tracePt t="73530" x="3454400" y="2689225"/>
          <p14:tracePt t="73547" x="3390900" y="2689225"/>
          <p14:tracePt t="73563" x="3327400" y="2689225"/>
          <p14:tracePt t="73580" x="3292475" y="2698750"/>
          <p14:tracePt t="73597" x="3270250" y="2708275"/>
          <p14:tracePt t="73613" x="3248025" y="2730500"/>
          <p14:tracePt t="73630" x="3225800" y="2759075"/>
          <p14:tracePt t="73647" x="3209925" y="2790825"/>
          <p14:tracePt t="73664" x="3190875" y="2825750"/>
          <p14:tracePt t="73680" x="3184525" y="2873375"/>
          <p14:tracePt t="73697" x="3184525" y="2914650"/>
          <p14:tracePt t="73714" x="3197225" y="2981325"/>
          <p14:tracePt t="73730" x="3228975" y="3022600"/>
          <p14:tracePt t="73747" x="3270250" y="3057525"/>
          <p14:tracePt t="73763" x="3336925" y="3095625"/>
          <p14:tracePt t="73780" x="3419475" y="3127375"/>
          <p14:tracePt t="73797" x="3495675" y="3136900"/>
          <p14:tracePt t="73814" x="3603625" y="3124200"/>
          <p14:tracePt t="73830" x="3705225" y="3086100"/>
          <p14:tracePt t="73847" x="3778250" y="3035300"/>
          <p14:tracePt t="73864" x="3822700" y="2978150"/>
          <p14:tracePt t="73880" x="3832225" y="2924175"/>
          <p14:tracePt t="73897" x="3800475" y="2844800"/>
          <p14:tracePt t="73914" x="3714750" y="2740025"/>
          <p14:tracePt t="73930" x="3651250" y="2686050"/>
          <p14:tracePt t="73947" x="3584575" y="2641600"/>
          <p14:tracePt t="73964" x="3536950" y="2613025"/>
          <p14:tracePt t="73980" x="3486150" y="2590800"/>
          <p14:tracePt t="73997" x="3444875" y="2578100"/>
          <p14:tracePt t="74014" x="3403600" y="2574925"/>
          <p14:tracePt t="74030" x="3359150" y="2574925"/>
          <p14:tracePt t="74047" x="3308350" y="2587625"/>
          <p14:tracePt t="74064" x="3257550" y="2616200"/>
          <p14:tracePt t="74080" x="3213100" y="2651125"/>
          <p14:tracePt t="74097" x="3181350" y="2698750"/>
          <p14:tracePt t="74115" x="3168650" y="2765425"/>
          <p14:tracePt t="74130" x="3171825" y="2790825"/>
          <p14:tracePt t="74147" x="3187700" y="2809875"/>
          <p14:tracePt t="74164" x="3203575" y="2819400"/>
          <p14:tracePt t="74180" x="3216275" y="2825750"/>
          <p14:tracePt t="76507" x="3219450" y="2825750"/>
          <p14:tracePt t="80807" x="3222625" y="2828925"/>
          <p14:tracePt t="80813" x="3222625" y="2832100"/>
          <p14:tracePt t="80821" x="3219450" y="2847975"/>
          <p14:tracePt t="80833" x="3200400" y="2876550"/>
          <p14:tracePt t="80850" x="3140075" y="2971800"/>
          <p14:tracePt t="80867" x="3006725" y="3146425"/>
          <p14:tracePt t="80883" x="2822575" y="3387725"/>
          <p14:tracePt t="80900" x="2638425" y="3635375"/>
          <p14:tracePt t="80917" x="2339975" y="4041775"/>
          <p14:tracePt t="80933" x="2197100" y="4251325"/>
          <p14:tracePt t="80950" x="2108200" y="4445000"/>
          <p14:tracePt t="80967" x="2070100" y="4635500"/>
          <p14:tracePt t="80983" x="2066925" y="4813300"/>
          <p14:tracePt t="81000" x="2117725" y="4994275"/>
          <p14:tracePt t="81017" x="2187575" y="5159375"/>
          <p14:tracePt t="81033" x="2276475" y="5311775"/>
          <p14:tracePt t="81050" x="2320925" y="5381625"/>
          <p14:tracePt t="81067" x="2359025" y="5426075"/>
          <p14:tracePt t="81083" x="2400300" y="5464175"/>
          <p14:tracePt t="81100" x="2432050" y="5486400"/>
          <p14:tracePt t="81117" x="2486025" y="5521325"/>
          <p14:tracePt t="81133" x="2495550" y="5534025"/>
          <p14:tracePt t="81478" x="2498725" y="5534025"/>
          <p14:tracePt t="81485" x="2501900" y="5534025"/>
          <p14:tracePt t="81494" x="2505075" y="5530850"/>
          <p14:tracePt t="81501" x="2511425" y="5521325"/>
          <p14:tracePt t="81517" x="2527300" y="5505450"/>
          <p14:tracePt t="81534" x="2533650" y="5483225"/>
          <p14:tracePt t="81550" x="2536825" y="5467350"/>
          <p14:tracePt t="81567" x="2536825" y="5451475"/>
          <p14:tracePt t="81584" x="2517775" y="5429250"/>
          <p14:tracePt t="81600" x="2495550" y="5407025"/>
          <p14:tracePt t="81618" x="2470150" y="5394325"/>
          <p14:tracePt t="81634" x="2438400" y="5378450"/>
          <p14:tracePt t="81650" x="2400300" y="5359400"/>
          <p14:tracePt t="81667" x="2352675" y="5343525"/>
          <p14:tracePt t="81684" x="2279650" y="5327650"/>
          <p14:tracePt t="81700" x="2184400" y="5311775"/>
          <p14:tracePt t="81717" x="1990725" y="5286375"/>
          <p14:tracePt t="81734" x="1870075" y="5276850"/>
          <p14:tracePt t="81750" x="1758950" y="5276850"/>
          <p14:tracePt t="81767" x="1673225" y="5299075"/>
          <p14:tracePt t="81784" x="1603375" y="5337175"/>
          <p14:tracePt t="81800" x="1530350" y="5410200"/>
          <p14:tracePt t="81817" x="1479550" y="5492750"/>
          <p14:tracePt t="81834" x="1454150" y="5572125"/>
          <p14:tracePt t="81850" x="1463675" y="5648325"/>
          <p14:tracePt t="81868" x="1524000" y="5715000"/>
          <p14:tracePt t="81884" x="1635125" y="5775325"/>
          <p14:tracePt t="81900" x="1876425" y="5854700"/>
          <p14:tracePt t="81917" x="2359025" y="5949950"/>
          <p14:tracePt t="81934" x="2692400" y="5991225"/>
          <p14:tracePt t="81950" x="3095625" y="6000750"/>
          <p14:tracePt t="81967" x="3409950" y="5997575"/>
          <p14:tracePt t="81984" x="3683000" y="5959475"/>
          <p14:tracePt t="82000" x="3959225" y="5905500"/>
          <p14:tracePt t="82017" x="4127500" y="5861050"/>
          <p14:tracePt t="82034" x="4232275" y="5807075"/>
          <p14:tracePt t="82051" x="4295775" y="5753100"/>
          <p14:tracePt t="82067" x="4321175" y="5699125"/>
          <p14:tracePt t="82084" x="4314825" y="5626100"/>
          <p14:tracePt t="82100" x="4273550" y="5562600"/>
          <p14:tracePt t="82118" x="4191000" y="5470525"/>
          <p14:tracePt t="82134" x="4114800" y="5400675"/>
          <p14:tracePt t="82151" x="4044950" y="5353050"/>
          <p14:tracePt t="82167" x="3962400" y="5302250"/>
          <p14:tracePt t="82184" x="3771900" y="5235575"/>
          <p14:tracePt t="82201" x="3565525" y="5181600"/>
          <p14:tracePt t="82217" x="3330575" y="5153025"/>
          <p14:tracePt t="82234" x="3165475" y="5149850"/>
          <p14:tracePt t="82251" x="3051175" y="5175250"/>
          <p14:tracePt t="82267" x="2968625" y="5219700"/>
          <p14:tracePt t="82284" x="2905125" y="5264150"/>
          <p14:tracePt t="82301" x="2847975" y="5308600"/>
          <p14:tracePt t="82317" x="2755900" y="5375275"/>
          <p14:tracePt t="82334" x="2701925" y="5419725"/>
          <p14:tracePt t="82351" x="2654300" y="5470525"/>
          <p14:tracePt t="82368" x="2622550" y="5534025"/>
          <p14:tracePt t="82384" x="2613025" y="5588000"/>
          <p14:tracePt t="82401" x="2622550" y="5629275"/>
          <p14:tracePt t="82417" x="2670175" y="5670550"/>
          <p14:tracePt t="82434" x="2778125" y="5724525"/>
          <p14:tracePt t="82451" x="2936875" y="5775325"/>
          <p14:tracePt t="82467" x="3086100" y="5803900"/>
          <p14:tracePt t="82484" x="3219450" y="5807075"/>
          <p14:tracePt t="82501" x="3352800" y="5794375"/>
          <p14:tracePt t="82517" x="3508375" y="5749925"/>
          <p14:tracePt t="82534" x="3584575" y="5699125"/>
          <p14:tracePt t="82551" x="3638550" y="5632450"/>
          <p14:tracePt t="82567" x="3660775" y="5572125"/>
          <p14:tracePt t="82584" x="3670300" y="5530850"/>
          <p14:tracePt t="82601" x="3660775" y="5483225"/>
          <p14:tracePt t="82618" x="3606800" y="5435600"/>
          <p14:tracePt t="82634" x="3521075" y="5387975"/>
          <p14:tracePt t="82651" x="3400425" y="5346700"/>
          <p14:tracePt t="82667" x="3292475" y="5318125"/>
          <p14:tracePt t="82684" x="3203575" y="5314950"/>
          <p14:tracePt t="82701" x="3111500" y="5314950"/>
          <p14:tracePt t="82717" x="3003550" y="5359400"/>
          <p14:tracePt t="82734" x="2952750" y="5391150"/>
          <p14:tracePt t="82751" x="2905125" y="5438775"/>
          <p14:tracePt t="82767" x="2873375" y="5489575"/>
          <p14:tracePt t="82784" x="2860675" y="5543550"/>
          <p14:tracePt t="82801" x="2857500" y="5581650"/>
          <p14:tracePt t="82817" x="2882900" y="5613400"/>
          <p14:tracePt t="82834" x="2936875" y="5641975"/>
          <p14:tracePt t="82851" x="3009900" y="5661025"/>
          <p14:tracePt t="82868" x="3121025" y="5676900"/>
          <p14:tracePt t="82884" x="3222625" y="5686425"/>
          <p14:tracePt t="82901" x="3311525" y="5686425"/>
          <p14:tracePt t="82917" x="3381375" y="5680075"/>
          <p14:tracePt t="83334" x="3387725" y="5676900"/>
          <p14:tracePt t="83342" x="3387725" y="5673725"/>
          <p14:tracePt t="83351" x="3390900" y="5670550"/>
          <p14:tracePt t="83368" x="3390900" y="5629275"/>
          <p14:tracePt t="83384" x="3346450" y="5559425"/>
          <p14:tracePt t="83401" x="3162300" y="5445125"/>
          <p14:tracePt t="83418" x="2889250" y="5359400"/>
          <p14:tracePt t="83434" x="2641600" y="5324475"/>
          <p14:tracePt t="83451" x="2413000" y="5334000"/>
          <p14:tracePt t="83468" x="2276475" y="5384800"/>
          <p14:tracePt t="83484" x="2197100" y="5457825"/>
          <p14:tracePt t="83501" x="2162175" y="5556250"/>
          <p14:tracePt t="83518" x="2162175" y="5689600"/>
          <p14:tracePt t="83534" x="2238375" y="5816600"/>
          <p14:tracePt t="83551" x="2359025" y="5930900"/>
          <p14:tracePt t="83568" x="2555875" y="6019800"/>
          <p14:tracePt t="83584" x="2844800" y="6076950"/>
          <p14:tracePt t="83601" x="3146425" y="6083300"/>
          <p14:tracePt t="83619" x="3502025" y="6054725"/>
          <p14:tracePt t="83635" x="3889375" y="5949950"/>
          <p14:tracePt t="83651" x="4127500" y="5826125"/>
          <p14:tracePt t="83668" x="4235450" y="5737225"/>
          <p14:tracePt t="83684" x="4276725" y="5648325"/>
          <p14:tracePt t="83701" x="4279900" y="5572125"/>
          <p14:tracePt t="83718" x="4121150" y="5429250"/>
          <p14:tracePt t="83735" x="3822700" y="5280025"/>
          <p14:tracePt t="83751" x="3343275" y="5130800"/>
          <p14:tracePt t="83768" x="2965450" y="5060950"/>
          <p14:tracePt t="83785" x="2711450" y="5057775"/>
          <p14:tracePt t="83801" x="2552700" y="5105400"/>
          <p14:tracePt t="83818" x="2482850" y="5159375"/>
          <p14:tracePt t="83835" x="2441575" y="5238750"/>
          <p14:tracePt t="83851" x="2425700" y="5368925"/>
          <p14:tracePt t="83868" x="2428875" y="5499100"/>
          <p14:tracePt t="83885" x="2463800" y="5651500"/>
          <p14:tracePt t="83901" x="2565400" y="5826125"/>
          <p14:tracePt t="83918" x="2816225" y="6000750"/>
          <p14:tracePt t="83935" x="3140075" y="6099175"/>
          <p14:tracePt t="83951" x="3460750" y="6130925"/>
          <p14:tracePt t="83968" x="3746500" y="6096000"/>
          <p14:tracePt t="83985" x="3949700" y="5981700"/>
          <p14:tracePt t="84001" x="4022725" y="5854700"/>
          <p14:tracePt t="84018" x="3997325" y="5724525"/>
          <p14:tracePt t="84035" x="3844925" y="5575300"/>
          <p14:tracePt t="84051" x="3568700" y="5419725"/>
          <p14:tracePt t="84068" x="3175000" y="5286375"/>
          <p14:tracePt t="84085" x="2686050" y="5156200"/>
          <p14:tracePt t="84102" x="2041525" y="5083175"/>
          <p14:tracePt t="84118" x="1778000" y="5124450"/>
          <p14:tracePt t="84135" x="1676400" y="5197475"/>
          <p14:tracePt t="84151" x="1638300" y="5286375"/>
          <p14:tracePt t="84168" x="1660525" y="5368925"/>
          <p14:tracePt t="84185" x="1771650" y="5473700"/>
          <p14:tracePt t="84201" x="1952625" y="5584825"/>
          <p14:tracePt t="84218" x="2152650" y="5661025"/>
          <p14:tracePt t="84235" x="2346325" y="5705475"/>
          <p14:tracePt t="84251" x="2489200" y="5724525"/>
          <p14:tracePt t="84268" x="2587625" y="5724525"/>
          <p14:tracePt t="84285" x="2654300" y="5721350"/>
          <p14:tracePt t="84301" x="2670175" y="5718175"/>
          <p14:tracePt t="86359" x="2670175" y="5721350"/>
          <p14:tracePt t="86367" x="2663825" y="5727700"/>
          <p14:tracePt t="86375" x="2657475" y="5734050"/>
          <p14:tracePt t="86386" x="2651125" y="5737225"/>
          <p14:tracePt t="86402" x="2635250" y="5746750"/>
          <p14:tracePt t="86419" x="2628900" y="5749925"/>
          <p14:tracePt t="86471" x="2625725" y="5753100"/>
          <p14:tracePt t="86481" x="2625725" y="5756275"/>
          <p14:tracePt t="86487" x="2622550" y="5759450"/>
          <p14:tracePt t="86503" x="2616200" y="5775325"/>
          <p14:tracePt t="86519" x="2609850" y="5791200"/>
          <p14:tracePt t="86536" x="2600325" y="5826125"/>
          <p14:tracePt t="86552" x="2597150" y="5861050"/>
          <p14:tracePt t="86569" x="2597150" y="5889625"/>
          <p14:tracePt t="86586" x="2597150" y="5915025"/>
          <p14:tracePt t="86602" x="2603500" y="5937250"/>
          <p14:tracePt t="86620" x="2625725" y="5953125"/>
          <p14:tracePt t="86636" x="2663825" y="5969000"/>
          <p14:tracePt t="86652" x="2724150" y="5988050"/>
          <p14:tracePt t="86669" x="2819400" y="6003925"/>
          <p14:tracePt t="86686" x="2933700" y="6013450"/>
          <p14:tracePt t="86703" x="3133725" y="6029325"/>
          <p14:tracePt t="86719" x="3254375" y="6042025"/>
          <p14:tracePt t="86736" x="3346450" y="6051550"/>
          <p14:tracePt t="86752" x="3441700" y="6061075"/>
          <p14:tracePt t="86769" x="3517900" y="6070600"/>
          <p14:tracePt t="86786" x="3597275" y="6080125"/>
          <p14:tracePt t="86803" x="3673475" y="6086475"/>
          <p14:tracePt t="86819" x="3740150" y="6083300"/>
          <p14:tracePt t="86836" x="3797300" y="6073775"/>
          <p14:tracePt t="86853" x="3876675" y="6061075"/>
          <p14:tracePt t="86870" x="3937000" y="6051550"/>
          <p14:tracePt t="86886" x="4022725" y="6019800"/>
          <p14:tracePt t="86903" x="4114800" y="5962650"/>
          <p14:tracePt t="86920" x="4156075" y="5905500"/>
          <p14:tracePt t="86936" x="4178300" y="5807075"/>
          <p14:tracePt t="86953" x="4184650" y="5699125"/>
          <p14:tracePt t="86969" x="4175125" y="5584825"/>
          <p14:tracePt t="86986" x="4175125" y="5483225"/>
          <p14:tracePt t="87003" x="4187825" y="5413375"/>
          <p14:tracePt t="87019" x="4222750" y="5343525"/>
          <p14:tracePt t="87036" x="4251325" y="5280025"/>
          <p14:tracePt t="87053" x="4264025" y="5219700"/>
          <p14:tracePt t="87069" x="4270375" y="5162550"/>
          <p14:tracePt t="87086" x="4267200" y="5108575"/>
          <p14:tracePt t="87103" x="4264025" y="5083175"/>
          <p14:tracePt t="87120" x="4264025" y="5073650"/>
          <p14:tracePt t="87136" x="4264025" y="5070475"/>
          <p14:tracePt t="87169" x="4260850" y="5067300"/>
          <p14:tracePt t="87186" x="4257675" y="5067300"/>
          <p14:tracePt t="87203" x="4241800" y="5080000"/>
          <p14:tracePt t="87219" x="4216400" y="5124450"/>
          <p14:tracePt t="87236" x="4194175" y="5191125"/>
          <p14:tracePt t="87253" x="4175125" y="5264150"/>
          <p14:tracePt t="87269" x="4152900" y="5359400"/>
          <p14:tracePt t="87286" x="4133850" y="5445125"/>
          <p14:tracePt t="87303" x="4102100" y="5588000"/>
          <p14:tracePt t="87319" x="4092575" y="5676900"/>
          <p14:tracePt t="87336" x="4092575" y="5756275"/>
          <p14:tracePt t="87353" x="4083050" y="5864225"/>
          <p14:tracePt t="87370" x="4073525" y="5972175"/>
          <p14:tracePt t="87386" x="4060825" y="6099175"/>
          <p14:tracePt t="87403" x="4051300" y="6219825"/>
          <p14:tracePt t="87419" x="4041775" y="6302375"/>
          <p14:tracePt t="87436" x="4032250" y="6362700"/>
          <p14:tracePt t="87453" x="4022725" y="6403975"/>
          <p14:tracePt t="87469" x="4016375" y="6429375"/>
          <p14:tracePt t="87486" x="4006850" y="6451600"/>
          <p14:tracePt t="87503" x="3997325" y="6477000"/>
          <p14:tracePt t="87520" x="3994150" y="6480175"/>
          <p14:tracePt t="87553" x="3990975" y="6483350"/>
          <p14:tracePt t="87570" x="3987800" y="6480175"/>
          <p14:tracePt t="87586" x="3978275" y="6429375"/>
          <p14:tracePt t="87603" x="3975100" y="6362700"/>
          <p14:tracePt t="87620" x="3975100" y="6273800"/>
          <p14:tracePt t="87636" x="3981450" y="6124575"/>
          <p14:tracePt t="87653" x="3987800" y="5965825"/>
          <p14:tracePt t="87670" x="4003675" y="5816600"/>
          <p14:tracePt t="87686" x="4035425" y="5705475"/>
          <p14:tracePt t="87703" x="4076700" y="5549900"/>
          <p14:tracePt t="87720" x="4089400" y="5451475"/>
          <p14:tracePt t="87736" x="4092575" y="5375275"/>
          <p14:tracePt t="87753" x="4092575" y="5324475"/>
          <p14:tracePt t="87770" x="4092575" y="5302250"/>
          <p14:tracePt t="87786" x="4092575" y="5292725"/>
          <p14:tracePt t="87803" x="4092575" y="5289550"/>
          <p14:tracePt t="87820" x="4092575" y="5286375"/>
          <p14:tracePt t="87853" x="4092575" y="5283200"/>
          <p14:tracePt t="87920" x="4092575" y="5292725"/>
          <p14:tracePt t="87928" x="4089400" y="5305425"/>
          <p14:tracePt t="87937" x="4079875" y="5340350"/>
          <p14:tracePt t="87953" x="4060825" y="5432425"/>
          <p14:tracePt t="87970" x="4035425" y="5527675"/>
          <p14:tracePt t="87986" x="4006850" y="5657850"/>
          <p14:tracePt t="88003" x="3997325" y="5778500"/>
          <p14:tracePt t="88020" x="3990975" y="5886450"/>
          <p14:tracePt t="88036" x="3990975" y="5969000"/>
          <p14:tracePt t="88053" x="3990975" y="6026150"/>
          <p14:tracePt t="88070" x="3994150" y="6067425"/>
          <p14:tracePt t="88086" x="3994150" y="6083300"/>
          <p14:tracePt t="88103" x="3994150" y="6089650"/>
          <p14:tracePt t="88208" x="3994150" y="6083300"/>
          <p14:tracePt t="88216" x="3994150" y="6076950"/>
          <p14:tracePt t="88224" x="3990975" y="6064250"/>
          <p14:tracePt t="88236" x="3987800" y="6051550"/>
          <p14:tracePt t="88253" x="3981450" y="6032500"/>
          <p14:tracePt t="88270" x="3975100" y="6019800"/>
          <p14:tracePt t="88287" x="3965575" y="6003925"/>
          <p14:tracePt t="88303" x="3940175" y="5988050"/>
          <p14:tracePt t="88320" x="3921125" y="5978525"/>
          <p14:tracePt t="88337" x="3889375" y="5965825"/>
          <p14:tracePt t="88353" x="3860800" y="5959475"/>
          <p14:tracePt t="88370" x="3838575" y="5953125"/>
          <p14:tracePt t="88387" x="3803650" y="5934075"/>
          <p14:tracePt t="88403" x="3759200" y="5918200"/>
          <p14:tracePt t="88420" x="3711575" y="5899150"/>
          <p14:tracePt t="88437" x="3676650" y="5892800"/>
          <p14:tracePt t="88453" x="3654425" y="5889625"/>
          <p14:tracePt t="88470" x="3638550" y="5886450"/>
          <p14:tracePt t="88487" x="3613150" y="5886450"/>
          <p14:tracePt t="88503" x="3549650" y="5870575"/>
          <p14:tracePt t="88520" x="3473450" y="5854700"/>
          <p14:tracePt t="88537" x="3381375" y="5835650"/>
          <p14:tracePt t="88553" x="3292475" y="5829300"/>
          <p14:tracePt t="88570" x="3200400" y="5819775"/>
          <p14:tracePt t="88587" x="3124200" y="5813425"/>
          <p14:tracePt t="88603" x="3048000" y="5803900"/>
          <p14:tracePt t="88620" x="2955925" y="5788025"/>
          <p14:tracePt t="88637" x="2867025" y="5778500"/>
          <p14:tracePt t="88653" x="2774950" y="5759450"/>
          <p14:tracePt t="88670" x="2679700" y="5737225"/>
          <p14:tracePt t="88687" x="2587625" y="5708650"/>
          <p14:tracePt t="88704" x="2454275" y="5673725"/>
          <p14:tracePt t="88720" x="2355850" y="5635625"/>
          <p14:tracePt t="88737" x="2276475" y="5600700"/>
          <p14:tracePt t="88753" x="2197100" y="5575300"/>
          <p14:tracePt t="88770" x="2124075" y="5556250"/>
          <p14:tracePt t="88787" x="2076450" y="5546725"/>
          <p14:tracePt t="88803" x="2035175" y="5543550"/>
          <p14:tracePt t="88820" x="2009775" y="5540375"/>
          <p14:tracePt t="88837" x="2006600" y="5540375"/>
          <p14:tracePt t="89008" x="2012950" y="5540375"/>
          <p14:tracePt t="89016" x="2028825" y="5543550"/>
          <p14:tracePt t="89024" x="2047875" y="5546725"/>
          <p14:tracePt t="89037" x="2082800" y="5556250"/>
          <p14:tracePt t="89054" x="2162175" y="5572125"/>
          <p14:tracePt t="89070" x="2276475" y="5603875"/>
          <p14:tracePt t="89087" x="2454275" y="5645150"/>
          <p14:tracePt t="89104" x="2800350" y="5734050"/>
          <p14:tracePt t="89121" x="3038475" y="5784850"/>
          <p14:tracePt t="89137" x="3267075" y="5832475"/>
          <p14:tracePt t="89154" x="3419475" y="5867400"/>
          <p14:tracePt t="89170" x="3530600" y="5895975"/>
          <p14:tracePt t="89187" x="3616325" y="5921375"/>
          <p14:tracePt t="89204" x="3683000" y="5940425"/>
          <p14:tracePt t="89220" x="3730625" y="5962650"/>
          <p14:tracePt t="89237" x="3787775" y="5984875"/>
          <p14:tracePt t="89254" x="3838575" y="6007100"/>
          <p14:tracePt t="89270" x="3879850" y="6026150"/>
          <p14:tracePt t="89287" x="3902075" y="6032500"/>
          <p14:tracePt t="90161" x="3905250" y="6035675"/>
          <p14:tracePt t="90176" x="3902075" y="6038850"/>
          <p14:tracePt t="90185" x="3892550" y="6045200"/>
          <p14:tracePt t="90193" x="3870325" y="6048375"/>
          <p14:tracePt t="90204" x="3851275" y="6051550"/>
          <p14:tracePt t="90221" x="3781425" y="6051550"/>
          <p14:tracePt t="90237" x="3683000" y="6038850"/>
          <p14:tracePt t="90254" x="3594100" y="6019800"/>
          <p14:tracePt t="90256" x="3546475" y="6010275"/>
          <p14:tracePt t="90271" x="3495675" y="5997575"/>
          <p14:tracePt t="90287" x="3390900" y="5969000"/>
          <p14:tracePt t="90304" x="3248025" y="5927725"/>
          <p14:tracePt t="90321" x="3143250" y="5895975"/>
          <p14:tracePt t="90337" x="2994025" y="5854700"/>
          <p14:tracePt t="90354" x="2838450" y="5813425"/>
          <p14:tracePt t="90371" x="2670175" y="5768975"/>
          <p14:tracePt t="90388" x="2486025" y="5708650"/>
          <p14:tracePt t="90404" x="2327275" y="5661025"/>
          <p14:tracePt t="90421" x="2216150" y="5635625"/>
          <p14:tracePt t="90437" x="2120900" y="5619750"/>
          <p14:tracePt t="90454" x="2022475" y="5603875"/>
          <p14:tracePt t="90471" x="1946275" y="5600700"/>
          <p14:tracePt t="90487" x="1866900" y="5591175"/>
          <p14:tracePt t="90504" x="1739900" y="5578475"/>
          <p14:tracePt t="90521" x="1666875" y="5565775"/>
          <p14:tracePt t="90538" x="1619250" y="5556250"/>
          <p14:tracePt t="90554" x="1577975" y="5540375"/>
          <p14:tracePt t="90571" x="1546225" y="5524500"/>
          <p14:tracePt t="90588" x="1527175" y="5514975"/>
          <p14:tracePt t="90604" x="1514475" y="5505450"/>
          <p14:tracePt t="90673" x="1511300" y="5505450"/>
          <p14:tracePt t="90681" x="1511300" y="5508625"/>
          <p14:tracePt t="90689" x="1514475" y="5511800"/>
          <p14:tracePt t="90704" x="1558925" y="5537200"/>
          <p14:tracePt t="90721" x="1651000" y="5575300"/>
          <p14:tracePt t="90738" x="1838325" y="5641975"/>
          <p14:tracePt t="90754" x="2085975" y="5715000"/>
          <p14:tracePt t="90771" x="2406650" y="5797550"/>
          <p14:tracePt t="90788" x="2813050" y="5886450"/>
          <p14:tracePt t="90804" x="3181350" y="5962650"/>
          <p14:tracePt t="90821" x="3492500" y="6010275"/>
          <p14:tracePt t="90838" x="3752850" y="6048375"/>
          <p14:tracePt t="90855" x="3987800" y="6076950"/>
          <p14:tracePt t="90871" x="4124325" y="6092825"/>
          <p14:tracePt t="90888" x="4225925" y="6099175"/>
          <p14:tracePt t="90904" x="4327525" y="6099175"/>
          <p14:tracePt t="90921" x="4356100" y="6096000"/>
          <p14:tracePt t="90938" x="4371975" y="6076950"/>
          <p14:tracePt t="90955" x="4381500" y="6051550"/>
          <p14:tracePt t="90971" x="4387850" y="6022975"/>
          <p14:tracePt t="90988" x="4397375" y="5994400"/>
          <p14:tracePt t="91004" x="4400550" y="5972175"/>
          <p14:tracePt t="91021" x="4403725" y="5962650"/>
          <p14:tracePt t="91038" x="4403725" y="5959475"/>
          <p14:tracePt t="91054" x="4410075" y="5953125"/>
          <p14:tracePt t="91071" x="4413250" y="5953125"/>
          <p14:tracePt t="91201" x="4410075" y="5953125"/>
          <p14:tracePt t="91209" x="4400550" y="5953125"/>
          <p14:tracePt t="91217" x="4378325" y="5949950"/>
          <p14:tracePt t="91225" x="4356100" y="5943600"/>
          <p14:tracePt t="91238" x="4330700" y="5940425"/>
          <p14:tracePt t="91254" x="4257675" y="5921375"/>
          <p14:tracePt t="91257" x="4210050" y="5911850"/>
          <p14:tracePt t="91271" x="4171950" y="5895975"/>
          <p14:tracePt t="91288" x="4133850" y="5873750"/>
          <p14:tracePt t="91305" x="4124325" y="5838825"/>
          <p14:tracePt t="91321" x="4146550" y="5775325"/>
          <p14:tracePt t="91338" x="4191000" y="5702300"/>
          <p14:tracePt t="91355" x="4225925" y="5632450"/>
          <p14:tracePt t="91372" x="4241800" y="5565775"/>
          <p14:tracePt t="91388" x="4225925" y="5499100"/>
          <p14:tracePt t="91405" x="4165600" y="5429250"/>
          <p14:tracePt t="91421" x="4070350" y="5365750"/>
          <p14:tracePt t="91438" x="3883025" y="5292725"/>
          <p14:tracePt t="91455" x="3625850" y="5226050"/>
          <p14:tracePt t="91471" x="3365500" y="5194300"/>
          <p14:tracePt t="91488" x="3089275" y="5194300"/>
          <p14:tracePt t="91505" x="2749550" y="5254625"/>
          <p14:tracePt t="91521" x="2571750" y="5327650"/>
          <p14:tracePt t="91538" x="2422525" y="5435600"/>
          <p14:tracePt t="91555" x="2349500" y="5530850"/>
          <p14:tracePt t="91571" x="2314575" y="5635625"/>
          <p14:tracePt t="91588" x="2308225" y="5756275"/>
          <p14:tracePt t="91605" x="2336800" y="5867400"/>
          <p14:tracePt t="91622" x="2409825" y="5969000"/>
          <p14:tracePt t="91638" x="2578100" y="6092825"/>
          <p14:tracePt t="91655" x="2781300" y="6178550"/>
          <p14:tracePt t="91671" x="3025775" y="6245225"/>
          <p14:tracePt t="91688" x="3295650" y="6267450"/>
          <p14:tracePt t="91705" x="3571875" y="6238875"/>
          <p14:tracePt t="91721" x="3714750" y="6172200"/>
          <p14:tracePt t="91738" x="3794125" y="6108700"/>
          <p14:tracePt t="91755" x="3822700" y="6032500"/>
          <p14:tracePt t="91771" x="3829050" y="5937250"/>
          <p14:tracePt t="91788" x="3803650" y="5838825"/>
          <p14:tracePt t="91805" x="3746500" y="5740400"/>
          <p14:tracePt t="91821" x="3660775" y="5641975"/>
          <p14:tracePt t="91838" x="3552825" y="5565775"/>
          <p14:tracePt t="91855" x="3419475" y="5518150"/>
          <p14:tracePt t="91872" x="3203575" y="5467350"/>
          <p14:tracePt t="91888" x="3022600" y="5448300"/>
          <p14:tracePt t="91905" x="2774950" y="5495925"/>
          <p14:tracePt t="91921" x="2679700" y="5559425"/>
          <p14:tracePt t="91938" x="2632075" y="5622925"/>
          <p14:tracePt t="91955" x="2616200" y="5708650"/>
          <p14:tracePt t="91972" x="2657475" y="5778500"/>
          <p14:tracePt t="91988" x="2752725" y="5842000"/>
          <p14:tracePt t="92005" x="2943225" y="5911850"/>
          <p14:tracePt t="92021" x="3140075" y="5965825"/>
          <p14:tracePt t="92038" x="3311525" y="5997575"/>
          <p14:tracePt t="92055" x="3451225" y="6003925"/>
          <p14:tracePt t="92072" x="3521075" y="6003925"/>
          <p14:tracePt t="92088" x="3543300" y="5988050"/>
          <p14:tracePt t="92105" x="3556000" y="5959475"/>
          <p14:tracePt t="92122" x="3552825" y="5943600"/>
          <p14:tracePt t="92442" x="3549650" y="5943600"/>
          <p14:tracePt t="92450" x="3549650" y="5946775"/>
          <p14:tracePt t="92457" x="3549650" y="5965825"/>
          <p14:tracePt t="92472" x="3549650" y="5991225"/>
          <p14:tracePt t="92488" x="3540125" y="6070600"/>
          <p14:tracePt t="92505" x="3505200" y="6169025"/>
          <p14:tracePt t="92522" x="3463925" y="6223000"/>
          <p14:tracePt t="92538" x="3394075" y="6261100"/>
          <p14:tracePt t="92555" x="3308350" y="6292850"/>
          <p14:tracePt t="92572" x="3165475" y="6308725"/>
          <p14:tracePt t="92588" x="3032125" y="6299200"/>
          <p14:tracePt t="92605" x="2803525" y="6251575"/>
          <p14:tracePt t="92622" x="2543175" y="6175375"/>
          <p14:tracePt t="92638" x="2311400" y="6108700"/>
          <p14:tracePt t="92655" x="2079625" y="6042025"/>
          <p14:tracePt t="92672" x="1905000" y="5984875"/>
          <p14:tracePt t="92689" x="1784350" y="5937250"/>
          <p14:tracePt t="92705" x="1616075" y="5838825"/>
          <p14:tracePt t="92722" x="1533525" y="5781675"/>
          <p14:tracePt t="92739" x="1466850" y="5727700"/>
          <p14:tracePt t="92755" x="1435100" y="5692775"/>
          <p14:tracePt t="92772" x="1409700" y="5664200"/>
          <p14:tracePt t="92789" x="1393825" y="5632450"/>
          <p14:tracePt t="92805" x="1374775" y="5597525"/>
          <p14:tracePt t="92822" x="1330325" y="5540375"/>
          <p14:tracePt t="92838" x="1263650" y="5457825"/>
          <p14:tracePt t="92855" x="1184275" y="5372100"/>
          <p14:tracePt t="92872" x="1120775" y="5308600"/>
          <p14:tracePt t="92889" x="1079500" y="5267325"/>
          <p14:tracePt t="92905" x="1047750" y="5232400"/>
          <p14:tracePt t="92922" x="1038225" y="5219700"/>
          <p14:tracePt t="92939" x="1035050" y="5213350"/>
          <p14:tracePt t="92972" x="1035050" y="5210175"/>
          <p14:tracePt t="92994" x="1041400" y="5210175"/>
          <p14:tracePt t="93005" x="1054100" y="5210175"/>
          <p14:tracePt t="93022" x="1098550" y="5210175"/>
          <p14:tracePt t="93039" x="1184275" y="5219700"/>
          <p14:tracePt t="93055" x="1273175" y="5235575"/>
          <p14:tracePt t="93072" x="1397000" y="5264150"/>
          <p14:tracePt t="93089" x="1527175" y="5295900"/>
          <p14:tracePt t="93105" x="1689100" y="5343525"/>
          <p14:tracePt t="93122" x="1787525" y="5378450"/>
          <p14:tracePt t="93139" x="1844675" y="5407025"/>
          <p14:tracePt t="93156" x="1870075" y="5422900"/>
          <p14:tracePt t="93172" x="1876425" y="5426075"/>
          <p14:tracePt t="93189" x="1882775" y="5429250"/>
          <p14:tracePt t="93222" x="1889125" y="5432425"/>
          <p14:tracePt t="93239" x="1898650" y="5445125"/>
          <p14:tracePt t="93255" x="1908175" y="5451475"/>
          <p14:tracePt t="93346" x="1908175" y="5454650"/>
          <p14:tracePt t="93354" x="1911350" y="5457825"/>
          <p14:tracePt t="93362" x="1914525" y="5461000"/>
          <p14:tracePt t="93373" x="1917700" y="5464175"/>
          <p14:tracePt t="93389" x="1927225" y="5467350"/>
          <p14:tracePt t="93405" x="1930400" y="5470525"/>
          <p14:tracePt t="93422" x="1936750" y="5473700"/>
          <p14:tracePt t="93439" x="1943100" y="5476875"/>
          <p14:tracePt t="93455" x="1946275" y="5476875"/>
          <p14:tracePt t="93472" x="1949450" y="5480050"/>
          <p14:tracePt t="93602" x="1949450" y="5483225"/>
          <p14:tracePt t="93626" x="1943100" y="5486400"/>
          <p14:tracePt t="93634" x="1936750" y="5486400"/>
          <p14:tracePt t="93642" x="1927225" y="5486400"/>
          <p14:tracePt t="93656" x="1917700" y="5486400"/>
          <p14:tracePt t="93672" x="1895475" y="5486400"/>
          <p14:tracePt t="93689" x="1879600" y="5486400"/>
          <p14:tracePt t="93706" x="1876425" y="5486400"/>
          <p14:tracePt t="93722" x="1870075" y="5486400"/>
          <p14:tracePt t="93739" x="1863725" y="5483225"/>
          <p14:tracePt t="93756" x="1844675" y="5473700"/>
          <p14:tracePt t="93772" x="1825625" y="5457825"/>
          <p14:tracePt t="93789" x="1819275" y="5454650"/>
          <p14:tracePt t="93826" x="1816100" y="5454650"/>
          <p14:tracePt t="93842" x="1819275" y="5454650"/>
          <p14:tracePt t="93856" x="1844675" y="5467350"/>
          <p14:tracePt t="93872" x="1924050" y="5511800"/>
          <p14:tracePt t="93889" x="2047875" y="5575300"/>
          <p14:tracePt t="93906" x="2422525" y="5718175"/>
          <p14:tracePt t="93923" x="2701925" y="5788025"/>
          <p14:tracePt t="93939" x="2946400" y="5848350"/>
          <p14:tracePt t="93956" x="3197225" y="5899150"/>
          <p14:tracePt t="93972" x="3441700" y="5959475"/>
          <p14:tracePt t="93989" x="3657600" y="6007100"/>
          <p14:tracePt t="94006" x="3898900" y="6061075"/>
          <p14:tracePt t="94022" x="4137025" y="6102350"/>
          <p14:tracePt t="94039" x="4330700" y="6127750"/>
          <p14:tracePt t="94056" x="4476750" y="6149975"/>
          <p14:tracePt t="94072" x="4549775" y="6165850"/>
          <p14:tracePt t="94130" x="4559300" y="6169025"/>
          <p14:tracePt t="94146" x="4562475" y="6172200"/>
          <p14:tracePt t="94154" x="4562475" y="6175375"/>
          <p14:tracePt t="94162" x="4562475" y="6178550"/>
          <p14:tracePt t="94172" x="4559300" y="6178550"/>
          <p14:tracePt t="94189" x="4521200" y="6178550"/>
          <p14:tracePt t="94206" x="4425950" y="6169025"/>
          <p14:tracePt t="94222" x="4330700" y="6159500"/>
          <p14:tracePt t="94239" x="4257675" y="6149975"/>
          <p14:tracePt t="94256" x="4203700" y="6130925"/>
          <p14:tracePt t="94258" x="4187825" y="6124575"/>
          <p14:tracePt t="94273" x="4171950" y="6115050"/>
          <p14:tracePt t="94289" x="4133850" y="6089650"/>
          <p14:tracePt t="94306" x="4010025" y="6013450"/>
          <p14:tracePt t="94323" x="3895725" y="5959475"/>
          <p14:tracePt t="94339" x="3771900" y="5911850"/>
          <p14:tracePt t="94356" x="3632200" y="5857875"/>
          <p14:tracePt t="94373" x="3533775" y="5826125"/>
          <p14:tracePt t="94389" x="3467100" y="5807075"/>
          <p14:tracePt t="94406" x="3387725" y="5794375"/>
          <p14:tracePt t="94423" x="3302000" y="5775325"/>
          <p14:tracePt t="94439" x="3200400" y="5746750"/>
          <p14:tracePt t="94456" x="3082925" y="5715000"/>
          <p14:tracePt t="94473" x="2924175" y="5673725"/>
          <p14:tracePt t="94490" x="2663825" y="5603875"/>
          <p14:tracePt t="94506" x="2495550" y="5562600"/>
          <p14:tracePt t="94523" x="2305050" y="5514975"/>
          <p14:tracePt t="94539" x="2193925" y="5489575"/>
          <p14:tracePt t="94556" x="2105025" y="5470525"/>
          <p14:tracePt t="94573" x="2051050" y="5461000"/>
          <p14:tracePt t="94589" x="2028825" y="5457825"/>
          <p14:tracePt t="94834" x="2028825" y="5454650"/>
          <p14:tracePt t="94842" x="2028825" y="5451475"/>
          <p14:tracePt t="94851" x="2028825" y="5448300"/>
          <p14:tracePt t="94858" x="2028825" y="5445125"/>
          <p14:tracePt t="94873" x="2041525" y="5438775"/>
          <p14:tracePt t="94890" x="2139950" y="5400675"/>
          <p14:tracePt t="94906" x="2282825" y="5359400"/>
          <p14:tracePt t="94923" x="2628900" y="5267325"/>
          <p14:tracePt t="94940" x="2990850" y="5162550"/>
          <p14:tracePt t="94956" x="3409950" y="5019675"/>
          <p14:tracePt t="94973" x="3854450" y="4851400"/>
          <p14:tracePt t="94989" x="4191000" y="4695825"/>
          <p14:tracePt t="95006" x="4368800" y="4587875"/>
          <p14:tracePt t="95023" x="4457700" y="4508500"/>
          <p14:tracePt t="95039" x="4524375" y="4400550"/>
          <p14:tracePt t="95056" x="4559300" y="4324350"/>
          <p14:tracePt t="95073" x="4587875" y="4264025"/>
          <p14:tracePt t="95090" x="4619625" y="4213225"/>
          <p14:tracePt t="95106" x="4635500" y="4197350"/>
          <p14:tracePt t="95124" x="4654550" y="4181475"/>
          <p14:tracePt t="95140" x="4676775" y="4168775"/>
          <p14:tracePt t="95156" x="4705350" y="4152900"/>
          <p14:tracePt t="95173" x="4756150" y="4124325"/>
          <p14:tracePt t="95190" x="4826000" y="4095750"/>
          <p14:tracePt t="95206" x="4914900" y="4076700"/>
          <p14:tracePt t="95223" x="5019675" y="4032250"/>
          <p14:tracePt t="95240" x="5187950" y="3984625"/>
          <p14:tracePt t="95256" x="5387975" y="3908425"/>
          <p14:tracePt t="95258" x="5505450" y="3838575"/>
          <p14:tracePt t="95273" x="5632450" y="3759200"/>
          <p14:tracePt t="95290" x="6026150" y="3463925"/>
          <p14:tracePt t="95306" x="6203950" y="3321050"/>
          <p14:tracePt t="95323" x="6305550" y="3244850"/>
          <p14:tracePt t="95340" x="6388100" y="3200400"/>
          <p14:tracePt t="95356" x="6426200" y="3175000"/>
          <p14:tracePt t="95373" x="6438900" y="3165475"/>
          <p14:tracePt t="95390" x="6445250" y="3162300"/>
          <p14:tracePt t="95539" x="6448425" y="3162300"/>
          <p14:tracePt t="95547" x="6480175" y="3159125"/>
          <p14:tracePt t="95556" x="6559550" y="3149600"/>
          <p14:tracePt t="95573" x="6896100" y="3108325"/>
          <p14:tracePt t="95590" x="7378700" y="3070225"/>
          <p14:tracePt t="95606" x="7950200" y="3041650"/>
          <p14:tracePt t="95623" x="8439150" y="2978150"/>
          <p14:tracePt t="95640" x="8924925" y="2876550"/>
          <p14:tracePt t="95656" x="9483725" y="2657475"/>
          <p14:tracePt t="95673" x="9928225" y="2422525"/>
          <p14:tracePt t="95690" x="10210800" y="2241550"/>
          <p14:tracePt t="95706" x="10448925" y="2028825"/>
          <p14:tracePt t="95723" x="10534650" y="1946275"/>
          <p14:tracePt t="95740" x="10642600" y="1844675"/>
          <p14:tracePt t="95756" x="10763250" y="1758950"/>
          <p14:tracePt t="95773" x="10899775" y="1679575"/>
          <p14:tracePt t="95790" x="11058525" y="1603375"/>
          <p14:tracePt t="95806" x="11296650" y="1524000"/>
          <p14:tracePt t="95823" x="11566525" y="1454150"/>
          <p14:tracePt t="95840" x="11874500" y="13716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4"/>
            <a:ext cx="12192000" cy="68631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73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76"/>
    </mc:Choice>
    <mc:Fallback>
      <p:transition spd="slow" advTm="83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3308" x="6140450" y="3657600"/>
          <p14:tracePt t="13316" x="6146800" y="3657600"/>
          <p14:tracePt t="13327" x="6175375" y="3657600"/>
          <p14:tracePt t="13360" x="6461125" y="3679825"/>
          <p14:tracePt t="13376" x="6861175" y="3740150"/>
          <p14:tracePt t="13393" x="7327900" y="3803650"/>
          <p14:tracePt t="13410" x="7820025" y="3889375"/>
          <p14:tracePt t="13426" x="8394700" y="4013200"/>
          <p14:tracePt t="13443" x="8905875" y="4137025"/>
          <p14:tracePt t="13460" x="9483725" y="4235450"/>
          <p14:tracePt t="13476" x="9788525" y="4257675"/>
          <p14:tracePt t="13493" x="9988550" y="4254500"/>
          <p14:tracePt t="13510" x="10096500" y="4235450"/>
          <p14:tracePt t="13526" x="10188575" y="4210050"/>
          <p14:tracePt t="13543" x="10274300" y="4171950"/>
          <p14:tracePt t="13560" x="10356850" y="4117975"/>
          <p14:tracePt t="13577" x="10429875" y="4038600"/>
          <p14:tracePt t="13593" x="10480675" y="3956050"/>
          <p14:tracePt t="13610" x="10515600" y="3883025"/>
          <p14:tracePt t="13627" x="10528300" y="3829050"/>
          <p14:tracePt t="13643" x="10541000" y="3787775"/>
          <p14:tracePt t="13660" x="10553700" y="3743325"/>
          <p14:tracePt t="13676" x="10560050" y="3689350"/>
          <p14:tracePt t="13693" x="10566400" y="3606800"/>
          <p14:tracePt t="13710" x="10560050" y="3521075"/>
          <p14:tracePt t="13726" x="10537825" y="3425825"/>
          <p14:tracePt t="13743" x="10512425" y="3321050"/>
          <p14:tracePt t="13760" x="10502900" y="3235325"/>
          <p14:tracePt t="13776" x="10502900" y="3171825"/>
          <p14:tracePt t="13793" x="10506075" y="3089275"/>
          <p14:tracePt t="13810" x="10518775" y="3009900"/>
          <p14:tracePt t="13827" x="10550525" y="2908300"/>
          <p14:tracePt t="13843" x="10579100" y="2771775"/>
          <p14:tracePt t="13860" x="10588625" y="2613025"/>
          <p14:tracePt t="13877" x="10588625" y="2536825"/>
          <p14:tracePt t="13893" x="10585450" y="2457450"/>
          <p14:tracePt t="13910" x="10582275" y="2413000"/>
          <p14:tracePt t="13926" x="10575925" y="2371725"/>
          <p14:tracePt t="13943" x="10566400" y="2346325"/>
          <p14:tracePt t="13960" x="10556875" y="2324100"/>
          <p14:tracePt t="13976" x="10544175" y="2308225"/>
          <p14:tracePt t="13993" x="10528300" y="2295525"/>
          <p14:tracePt t="14028" x="10525125" y="2295525"/>
          <p14:tracePt t="14043" x="10521950" y="2295525"/>
          <p14:tracePt t="14060" x="10487025" y="2295525"/>
          <p14:tracePt t="14077" x="10452100" y="2298700"/>
          <p14:tracePt t="14093" x="10407650" y="2314575"/>
          <p14:tracePt t="14110" x="10360025" y="2343150"/>
          <p14:tracePt t="14127" x="10299700" y="2387600"/>
          <p14:tracePt t="14143" x="10245725" y="2444750"/>
          <p14:tracePt t="14160" x="10198100" y="2514600"/>
          <p14:tracePt t="14177" x="10150475" y="2590800"/>
          <p14:tracePt t="14193" x="10121900" y="2660650"/>
          <p14:tracePt t="14210" x="10099675" y="2714625"/>
          <p14:tracePt t="14227" x="10080625" y="2794000"/>
          <p14:tracePt t="14243" x="10071100" y="2867025"/>
          <p14:tracePt t="14260" x="10071100" y="2974975"/>
          <p14:tracePt t="14277" x="10071100" y="3051175"/>
          <p14:tracePt t="14293" x="10071100" y="3133725"/>
          <p14:tracePt t="14310" x="10077450" y="3235325"/>
          <p14:tracePt t="14328" x="10102850" y="3352800"/>
          <p14:tracePt t="14343" x="10150475" y="3508375"/>
          <p14:tracePt t="14360" x="10201275" y="3632200"/>
          <p14:tracePt t="14377" x="10236200" y="3717925"/>
          <p14:tracePt t="14393" x="10283825" y="3800475"/>
          <p14:tracePt t="14410" x="10347325" y="3886200"/>
          <p14:tracePt t="14427" x="10394950" y="3946525"/>
          <p14:tracePt t="14444" x="10439400" y="3981450"/>
          <p14:tracePt t="14460" x="10509250" y="4006850"/>
          <p14:tracePt t="14477" x="10556875" y="3990975"/>
          <p14:tracePt t="14493" x="10610850" y="3943350"/>
          <p14:tracePt t="14510" x="10661650" y="3841750"/>
          <p14:tracePt t="14527" x="10718800" y="3676650"/>
          <p14:tracePt t="14543" x="10766425" y="3470275"/>
          <p14:tracePt t="14560" x="10795000" y="3238500"/>
          <p14:tracePt t="14577" x="10817225" y="2984500"/>
          <p14:tracePt t="14594" x="10823575" y="2771775"/>
          <p14:tracePt t="14610" x="10823575" y="2565400"/>
          <p14:tracePt t="14627" x="10801350" y="2393950"/>
          <p14:tracePt t="14644" x="10744200" y="2254250"/>
          <p14:tracePt t="14660" x="10709275" y="2203450"/>
          <p14:tracePt t="14677" x="10668000" y="2171700"/>
          <p14:tracePt t="14694" x="10645775" y="2155825"/>
          <p14:tracePt t="14710" x="10626725" y="2149475"/>
          <p14:tracePt t="14727" x="10601325" y="2149475"/>
          <p14:tracePt t="14744" x="10550525" y="2159000"/>
          <p14:tracePt t="14760" x="10487025" y="2184400"/>
          <p14:tracePt t="14777" x="10420350" y="2212975"/>
          <p14:tracePt t="14794" x="10344150" y="2257425"/>
          <p14:tracePt t="14810" x="10287000" y="2301875"/>
          <p14:tracePt t="14827" x="10229850" y="2349500"/>
          <p14:tracePt t="14844" x="10179050" y="2416175"/>
          <p14:tracePt t="14860" x="10118725" y="2536825"/>
          <p14:tracePt t="14877" x="10093325" y="2622550"/>
          <p14:tracePt t="14894" x="10074275" y="2717800"/>
          <p14:tracePt t="14910" x="10052050" y="2841625"/>
          <p14:tracePt t="14927" x="10042525" y="2911475"/>
          <p14:tracePt t="14944" x="10042525" y="2955925"/>
          <p14:tracePt t="14960" x="10042525" y="2990850"/>
          <p14:tracePt t="14977" x="10042525" y="3013075"/>
          <p14:tracePt t="14994" x="10048875" y="3025775"/>
          <p14:tracePt t="15010" x="10055225" y="3038475"/>
          <p14:tracePt t="15027" x="10064750" y="3051175"/>
          <p14:tracePt t="15044" x="10071100" y="3060700"/>
          <p14:tracePt t="15060" x="10074275" y="3063875"/>
          <p14:tracePt t="15533" x="10074275" y="3067050"/>
          <p14:tracePt t="15541" x="10077450" y="3073400"/>
          <p14:tracePt t="15549" x="10083800" y="3086100"/>
          <p14:tracePt t="15561" x="10093325" y="3114675"/>
          <p14:tracePt t="15578" x="10128250" y="3171825"/>
          <p14:tracePt t="15594" x="10182225" y="3241675"/>
          <p14:tracePt t="15611" x="10242550" y="3308350"/>
          <p14:tracePt t="15627" x="10299700" y="3359150"/>
          <p14:tracePt t="15644" x="10379075" y="3416300"/>
          <p14:tracePt t="15661" x="10487025" y="3476625"/>
          <p14:tracePt t="15677" x="10553700" y="3505200"/>
          <p14:tracePt t="15694" x="10629900" y="3530600"/>
          <p14:tracePt t="15711" x="10706100" y="3533775"/>
          <p14:tracePt t="15727" x="10791825" y="3517900"/>
          <p14:tracePt t="15744" x="10890250" y="3470275"/>
          <p14:tracePt t="15761" x="10972800" y="3403600"/>
          <p14:tracePt t="15777" x="11052175" y="3321050"/>
          <p14:tracePt t="15794" x="11118850" y="3238500"/>
          <p14:tracePt t="15811" x="11172825" y="3165475"/>
          <p14:tracePt t="15828" x="11217275" y="3108325"/>
          <p14:tracePt t="15844" x="11249025" y="3051175"/>
          <p14:tracePt t="15861" x="11277600" y="2974975"/>
          <p14:tracePt t="15877" x="11290300" y="2921000"/>
          <p14:tracePt t="15894" x="11296650" y="2879725"/>
          <p14:tracePt t="15911" x="11296650" y="2841625"/>
          <p14:tracePt t="15927" x="11296650" y="2816225"/>
          <p14:tracePt t="15944" x="11296650" y="2800350"/>
          <p14:tracePt t="15961" x="11296650" y="2790825"/>
          <p14:tracePt t="16077" x="11293475" y="2790825"/>
          <p14:tracePt t="16085" x="11287125" y="2794000"/>
          <p14:tracePt t="16094" x="11277600" y="2803525"/>
          <p14:tracePt t="16111" x="11242675" y="2832100"/>
          <p14:tracePt t="16128" x="11176000" y="2892425"/>
          <p14:tracePt t="16144" x="11102975" y="2987675"/>
          <p14:tracePt t="16161" x="11004550" y="3136900"/>
          <p14:tracePt t="16177" x="10858500" y="3355975"/>
          <p14:tracePt t="16194" x="10734675" y="3527425"/>
          <p14:tracePt t="16211" x="10623550" y="3667125"/>
          <p14:tracePt t="16228" x="10496550" y="3838575"/>
          <p14:tracePt t="16245" x="10379075" y="4006850"/>
          <p14:tracePt t="16261" x="10328275" y="4089400"/>
          <p14:tracePt t="16278" x="10299700" y="4146550"/>
          <p14:tracePt t="16294" x="10277475" y="4194175"/>
          <p14:tracePt t="16311" x="10261600" y="4238625"/>
          <p14:tracePt t="16328" x="10252075" y="4292600"/>
          <p14:tracePt t="16345" x="10252075" y="4375150"/>
          <p14:tracePt t="16361" x="10248900" y="4451350"/>
          <p14:tracePt t="16378" x="10239375" y="4518025"/>
          <p14:tracePt t="16394" x="10220325" y="4578350"/>
          <p14:tracePt t="16411" x="10201275" y="4619625"/>
          <p14:tracePt t="16428" x="10185400" y="4657725"/>
          <p14:tracePt t="16445" x="10144125" y="4746625"/>
          <p14:tracePt t="16461" x="10109200" y="4810125"/>
          <p14:tracePt t="16478" x="10071100" y="4879975"/>
          <p14:tracePt t="16494" x="10026650" y="4930775"/>
          <p14:tracePt t="16511" x="9985375" y="4978400"/>
          <p14:tracePt t="16528" x="9940925" y="5035550"/>
          <p14:tracePt t="16544" x="9893300" y="5099050"/>
          <p14:tracePt t="16561" x="9842500" y="5194300"/>
          <p14:tracePt t="16578" x="9785350" y="5321300"/>
          <p14:tracePt t="16594" x="9744075" y="5445125"/>
          <p14:tracePt t="16611" x="9705975" y="5568950"/>
          <p14:tracePt t="16628" x="9690100" y="5670550"/>
          <p14:tracePt t="16645" x="9702800" y="5800725"/>
          <p14:tracePt t="16661" x="9731375" y="5886450"/>
          <p14:tracePt t="16678" x="9756775" y="5946775"/>
          <p14:tracePt t="16694" x="9779000" y="6003925"/>
          <p14:tracePt t="16711" x="9794875" y="6035675"/>
          <p14:tracePt t="16728" x="9817100" y="6057900"/>
          <p14:tracePt t="16744" x="9855200" y="6083300"/>
          <p14:tracePt t="16761" x="9909175" y="6102350"/>
          <p14:tracePt t="16778" x="9982200" y="6121400"/>
          <p14:tracePt t="16794" x="10055225" y="6134100"/>
          <p14:tracePt t="16811" x="10121900" y="6137275"/>
          <p14:tracePt t="16828" x="10188575" y="6105525"/>
          <p14:tracePt t="16845" x="10312400" y="6000750"/>
          <p14:tracePt t="16861" x="10471150" y="5842000"/>
          <p14:tracePt t="16878" x="10598150" y="5711825"/>
          <p14:tracePt t="16894" x="10677525" y="5619750"/>
          <p14:tracePt t="16911" x="10728325" y="5527675"/>
          <p14:tracePt t="16928" x="10747375" y="5448300"/>
          <p14:tracePt t="16944" x="10750550" y="5340350"/>
          <p14:tracePt t="16961" x="10706100" y="5156200"/>
          <p14:tracePt t="16978" x="10652125" y="4997450"/>
          <p14:tracePt t="16994" x="10620375" y="4886325"/>
          <p14:tracePt t="17011" x="10594975" y="4813300"/>
          <p14:tracePt t="17028" x="10575925" y="4756150"/>
          <p14:tracePt t="17045" x="10518775" y="4676775"/>
          <p14:tracePt t="17061" x="10461625" y="4622800"/>
          <p14:tracePt t="17078" x="10391775" y="4568825"/>
          <p14:tracePt t="17095" x="10315575" y="4527550"/>
          <p14:tracePt t="17111" x="10248900" y="4505325"/>
          <p14:tracePt t="17128" x="10169525" y="4489450"/>
          <p14:tracePt t="17145" x="10086975" y="4479925"/>
          <p14:tracePt t="17161" x="9991725" y="4479925"/>
          <p14:tracePt t="17178" x="9886950" y="4492625"/>
          <p14:tracePt t="17195" x="9785350" y="4524375"/>
          <p14:tracePt t="17211" x="9690100" y="4559300"/>
          <p14:tracePt t="17228" x="9604375" y="4594225"/>
          <p14:tracePt t="17245" x="9509125" y="4632325"/>
          <p14:tracePt t="17261" x="9471025" y="4648200"/>
          <p14:tracePt t="17278" x="9436100" y="4667250"/>
          <p14:tracePt t="17295" x="9407525" y="4683125"/>
          <p14:tracePt t="17311" x="9382125" y="4708525"/>
          <p14:tracePt t="17329" x="9347200" y="4733925"/>
          <p14:tracePt t="17345" x="9318625" y="4762500"/>
          <p14:tracePt t="17361" x="9305925" y="4775200"/>
          <p14:tracePt t="17378" x="9299575" y="4778375"/>
          <p14:tracePt t="17670" x="9296400" y="4778375"/>
          <p14:tracePt t="17678" x="9293225" y="4778375"/>
          <p14:tracePt t="17694" x="9293225" y="4775200"/>
          <p14:tracePt t="17702" x="9293225" y="4772025"/>
          <p14:tracePt t="17712" x="9293225" y="4765675"/>
          <p14:tracePt t="17728" x="9293225" y="4756150"/>
          <p14:tracePt t="17745" x="9293225" y="4752975"/>
          <p14:tracePt t="17838" x="9293225" y="4749800"/>
          <p14:tracePt t="17854" x="9290050" y="4746625"/>
          <p14:tracePt t="17862" x="9290050" y="4743450"/>
          <p14:tracePt t="17870" x="9283700" y="4740275"/>
          <p14:tracePt t="17878" x="9271000" y="4737100"/>
          <p14:tracePt t="17895" x="9213850" y="4724400"/>
          <p14:tracePt t="17912" x="9128125" y="4692650"/>
          <p14:tracePt t="17928" x="9029700" y="4651375"/>
          <p14:tracePt t="17945" x="8893175" y="4587875"/>
          <p14:tracePt t="17962" x="8734425" y="4514850"/>
          <p14:tracePt t="17978" x="8601075" y="4445000"/>
          <p14:tracePt t="17995" x="8410575" y="4340225"/>
          <p14:tracePt t="18012" x="8261350" y="4251325"/>
          <p14:tracePt t="18028" x="8178800" y="4200525"/>
          <p14:tracePt t="18045" x="8121650" y="4152900"/>
          <p14:tracePt t="18062" x="8112125" y="4130675"/>
          <p14:tracePt t="18079" x="8102600" y="4108450"/>
          <p14:tracePt t="18095" x="8099425" y="4092575"/>
          <p14:tracePt t="18112" x="8099425" y="4086225"/>
          <p14:tracePt t="18128" x="8099425" y="4079875"/>
          <p14:tracePt t="18145" x="8102600" y="4067175"/>
          <p14:tracePt t="18162" x="8121650" y="4048125"/>
          <p14:tracePt t="18178" x="8153400" y="4019550"/>
          <p14:tracePt t="18195" x="8204200" y="3962400"/>
          <p14:tracePt t="18212" x="8248650" y="3879850"/>
          <p14:tracePt t="18228" x="8296275" y="3787775"/>
          <p14:tracePt t="18245" x="8340725" y="3641725"/>
          <p14:tracePt t="18262" x="8369300" y="3514725"/>
          <p14:tracePt t="18278" x="8372475" y="3413125"/>
          <p14:tracePt t="18295" x="8372475" y="3330575"/>
          <p14:tracePt t="18312" x="8385175" y="3251200"/>
          <p14:tracePt t="18329" x="8404225" y="3162300"/>
          <p14:tracePt t="18345" x="8423275" y="3063875"/>
          <p14:tracePt t="18362" x="8439150" y="2940050"/>
          <p14:tracePt t="18378" x="8455025" y="2813050"/>
          <p14:tracePt t="18395" x="8455025" y="2689225"/>
          <p14:tracePt t="18412" x="8455025" y="2568575"/>
          <p14:tracePt t="18429" x="8455025" y="2441575"/>
          <p14:tracePt t="18445" x="8467725" y="2225675"/>
          <p14:tracePt t="18462" x="8467725" y="2070100"/>
          <p14:tracePt t="18479" x="8464550" y="1927225"/>
          <p14:tracePt t="18495" x="8455025" y="1806575"/>
          <p14:tracePt t="18512" x="8432800" y="1685925"/>
          <p14:tracePt t="18529" x="8413750" y="1571625"/>
          <p14:tracePt t="18545" x="8404225" y="1492250"/>
          <p14:tracePt t="18562" x="8394700" y="1444625"/>
          <p14:tracePt t="18579" x="8391525" y="1409700"/>
          <p14:tracePt t="18595" x="8391525" y="1393825"/>
          <p14:tracePt t="18726" x="8385175" y="1387475"/>
          <p14:tracePt t="18734" x="8382000" y="1381125"/>
          <p14:tracePt t="18742" x="8372475" y="1374775"/>
          <p14:tracePt t="18751" x="8347075" y="1365250"/>
          <p14:tracePt t="18762" x="8312150" y="1352550"/>
          <p14:tracePt t="18779" x="8239125" y="1327150"/>
          <p14:tracePt t="18795" x="8178800" y="1298575"/>
          <p14:tracePt t="18812" x="8128000" y="1279525"/>
          <p14:tracePt t="18829" x="8074025" y="1266825"/>
          <p14:tracePt t="18846" x="7966075" y="1257300"/>
          <p14:tracePt t="18862" x="7886700" y="1250950"/>
          <p14:tracePt t="18879" x="7797800" y="1241425"/>
          <p14:tracePt t="18895" x="7708900" y="1238250"/>
          <p14:tracePt t="18912" x="7629525" y="1222375"/>
          <p14:tracePt t="18929" x="7578725" y="1216025"/>
          <p14:tracePt t="18945" x="7550150" y="1216025"/>
          <p14:tracePt t="18962" x="7527925" y="1219200"/>
          <p14:tracePt t="18979" x="7512050" y="1231900"/>
          <p14:tracePt t="18995" x="7489825" y="1254125"/>
          <p14:tracePt t="19012" x="7454900" y="1295400"/>
          <p14:tracePt t="19029" x="7407275" y="1336675"/>
          <p14:tracePt t="19046" x="7356475" y="1387475"/>
          <p14:tracePt t="19062" x="7324725" y="1422400"/>
          <p14:tracePt t="19079" x="7302500" y="1454150"/>
          <p14:tracePt t="19095" x="7277100" y="1492250"/>
          <p14:tracePt t="19112" x="7254875" y="1530350"/>
          <p14:tracePt t="19129" x="7232650" y="1574800"/>
          <p14:tracePt t="19146" x="7210425" y="1612900"/>
          <p14:tracePt t="19162" x="7191375" y="1651000"/>
          <p14:tracePt t="19179" x="7169150" y="1695450"/>
          <p14:tracePt t="19195" x="7146925" y="1743075"/>
          <p14:tracePt t="19212" x="7127875" y="1816100"/>
          <p14:tracePt t="19229" x="7099300" y="1920875"/>
          <p14:tracePt t="19246" x="7077075" y="2032000"/>
          <p14:tracePt t="19262" x="7061200" y="2092325"/>
          <p14:tracePt t="19279" x="7051675" y="2165350"/>
          <p14:tracePt t="19295" x="7048500" y="2235200"/>
          <p14:tracePt t="19312" x="7038975" y="2314575"/>
          <p14:tracePt t="19330" x="7029450" y="2397125"/>
          <p14:tracePt t="19346" x="7019925" y="2473325"/>
          <p14:tracePt t="19362" x="7010400" y="2546350"/>
          <p14:tracePt t="19379" x="6997700" y="2625725"/>
          <p14:tracePt t="19396" x="6985000" y="2720975"/>
          <p14:tracePt t="19412" x="6969125" y="2822575"/>
          <p14:tracePt t="19429" x="6946900" y="2927350"/>
          <p14:tracePt t="19446" x="6918325" y="3082925"/>
          <p14:tracePt t="19462" x="6896100" y="3171825"/>
          <p14:tracePt t="19479" x="6877050" y="3257550"/>
          <p14:tracePt t="19496" x="6858000" y="3349625"/>
          <p14:tracePt t="19512" x="6826250" y="3460750"/>
          <p14:tracePt t="19529" x="6788150" y="3575050"/>
          <p14:tracePt t="19546" x="6740525" y="3721100"/>
          <p14:tracePt t="19562" x="6708775" y="3838575"/>
          <p14:tracePt t="19580" x="6689725" y="3933825"/>
          <p14:tracePt t="19596" x="6673850" y="4025900"/>
          <p14:tracePt t="19613" x="6664325" y="4140200"/>
          <p14:tracePt t="19629" x="6657975" y="4248150"/>
          <p14:tracePt t="19646" x="6632575" y="4419600"/>
          <p14:tracePt t="19662" x="6604000" y="4549775"/>
          <p14:tracePt t="19679" x="6594475" y="4641850"/>
          <p14:tracePt t="19696" x="6594475" y="4718050"/>
          <p14:tracePt t="19712" x="6594475" y="4800600"/>
          <p14:tracePt t="19729" x="6594475" y="4883150"/>
          <p14:tracePt t="19746" x="6594475" y="4946650"/>
          <p14:tracePt t="19762" x="6594475" y="5022850"/>
          <p14:tracePt t="19779" x="6584950" y="5083175"/>
          <p14:tracePt t="19796" x="6578600" y="5124450"/>
          <p14:tracePt t="19812" x="6569075" y="5159375"/>
          <p14:tracePt t="19829" x="6565900" y="5184775"/>
          <p14:tracePt t="19846" x="6559550" y="5229225"/>
          <p14:tracePt t="19862" x="6556375" y="5248275"/>
          <p14:tracePt t="19879" x="6556375" y="5264150"/>
          <p14:tracePt t="19896" x="6553200" y="5286375"/>
          <p14:tracePt t="19912" x="6553200" y="5305425"/>
          <p14:tracePt t="19929" x="6546850" y="5330825"/>
          <p14:tracePt t="19946" x="6546850" y="5359400"/>
          <p14:tracePt t="19963" x="6553200" y="5394325"/>
          <p14:tracePt t="19979" x="6572250" y="5419725"/>
          <p14:tracePt t="19996" x="6619875" y="5441950"/>
          <p14:tracePt t="20013" x="6692900" y="5451475"/>
          <p14:tracePt t="20029" x="6781800" y="5461000"/>
          <p14:tracePt t="20046" x="6972300" y="5476875"/>
          <p14:tracePt t="20062" x="7099300" y="5489575"/>
          <p14:tracePt t="20080" x="7200900" y="5492750"/>
          <p14:tracePt t="20096" x="7289800" y="5492750"/>
          <p14:tracePt t="20113" x="7369175" y="5483225"/>
          <p14:tracePt t="20129" x="7432675" y="5476875"/>
          <p14:tracePt t="20146" x="7499350" y="5473700"/>
          <p14:tracePt t="20163" x="7537450" y="5467350"/>
          <p14:tracePt t="20179" x="7556500" y="5464175"/>
          <p14:tracePt t="20303" x="7562850" y="5464175"/>
          <p14:tracePt t="20351" x="7566025" y="5461000"/>
          <p14:tracePt t="20583" x="7569200" y="5457825"/>
          <p14:tracePt t="20591" x="7572375" y="5454650"/>
          <p14:tracePt t="20599" x="7572375" y="5445125"/>
          <p14:tracePt t="20613" x="7575550" y="5426075"/>
          <p14:tracePt t="20629" x="7581900" y="5365750"/>
          <p14:tracePt t="20646" x="7578725" y="5146675"/>
          <p14:tracePt t="20663" x="7537450" y="4848225"/>
          <p14:tracePt t="20679" x="7461250" y="4467225"/>
          <p14:tracePt t="20696" x="7419975" y="4146550"/>
          <p14:tracePt t="20713" x="7404100" y="3854450"/>
          <p14:tracePt t="20729" x="7410450" y="3505200"/>
          <p14:tracePt t="20746" x="7416800" y="3279775"/>
          <p14:tracePt t="20763" x="7419975" y="3159125"/>
          <p14:tracePt t="20779" x="7429500" y="3098800"/>
          <p14:tracePt t="20796" x="7435850" y="3076575"/>
          <p14:tracePt t="20832" x="7435850" y="3070225"/>
          <p14:tracePt t="20935" x="7435850" y="3067050"/>
          <p14:tracePt t="20944" x="7435850" y="3063875"/>
          <p14:tracePt t="20959" x="7435850" y="3060700"/>
          <p14:tracePt t="20991" x="7432675" y="3057525"/>
          <p14:tracePt t="20999" x="7432675" y="3054350"/>
          <p14:tracePt t="21015" x="7429500" y="3048000"/>
          <p14:tracePt t="21023" x="7426325" y="3035300"/>
          <p14:tracePt t="21031" x="7426325" y="3016250"/>
          <p14:tracePt t="21046" x="7426325" y="2940050"/>
          <p14:tracePt t="21063" x="7432675" y="2819400"/>
          <p14:tracePt t="21080" x="7442200" y="2686050"/>
          <p14:tracePt t="21096" x="7442200" y="2540000"/>
          <p14:tracePt t="21113" x="7442200" y="2343150"/>
          <p14:tracePt t="21130" x="7429500" y="2203450"/>
          <p14:tracePt t="21146" x="7413625" y="2108200"/>
          <p14:tracePt t="21163" x="7407275" y="2063750"/>
          <p14:tracePt t="21199" x="7404100" y="2057400"/>
          <p14:tracePt t="21213" x="7400925" y="2066925"/>
          <p14:tracePt t="21230" x="7381875" y="2143125"/>
          <p14:tracePt t="21246" x="7324725" y="2419350"/>
          <p14:tracePt t="21263" x="7270750" y="2686050"/>
          <p14:tracePt t="21280" x="7242175" y="2981325"/>
          <p14:tracePt t="21296" x="7232650" y="3409950"/>
          <p14:tracePt t="21313" x="7235825" y="3759200"/>
          <p14:tracePt t="21330" x="7245350" y="4048125"/>
          <p14:tracePt t="21347" x="7261225" y="4337050"/>
          <p14:tracePt t="21363" x="7261225" y="4533900"/>
          <p14:tracePt t="21380" x="7261225" y="4679950"/>
          <p14:tracePt t="21396" x="7261225" y="4800600"/>
          <p14:tracePt t="21413" x="7261225" y="4876800"/>
          <p14:tracePt t="21430" x="7258050" y="4918075"/>
          <p14:tracePt t="21495" x="7258050" y="4921250"/>
          <p14:tracePt t="21511" x="7258050" y="4902200"/>
          <p14:tracePt t="21521" x="7254875" y="4870450"/>
          <p14:tracePt t="21530" x="7254875" y="4794250"/>
          <p14:tracePt t="21547" x="7254875" y="4622800"/>
          <p14:tracePt t="21563" x="7232650" y="4406900"/>
          <p14:tracePt t="21580" x="7175500" y="4149725"/>
          <p14:tracePt t="21597" x="7134225" y="3949700"/>
          <p14:tracePt t="21613" x="7092950" y="3749675"/>
          <p14:tracePt t="21630" x="7070725" y="3505200"/>
          <p14:tracePt t="21647" x="7064375" y="3238500"/>
          <p14:tracePt t="21663" x="7064375" y="3092450"/>
          <p14:tracePt t="21680" x="7067550" y="2984500"/>
          <p14:tracePt t="21697" x="7077075" y="2895600"/>
          <p14:tracePt t="21713" x="7086600" y="2781300"/>
          <p14:tracePt t="21730" x="7099300" y="2676525"/>
          <p14:tracePt t="21747" x="7099300" y="2578100"/>
          <p14:tracePt t="21763" x="7099300" y="2489200"/>
          <p14:tracePt t="21780" x="7092950" y="2416175"/>
          <p14:tracePt t="21797" x="7083425" y="2368550"/>
          <p14:tracePt t="21813" x="7080250" y="2343150"/>
          <p14:tracePt t="21830" x="7080250" y="2336800"/>
          <p14:tracePt t="21991" x="7080250" y="2339975"/>
          <p14:tracePt t="21999" x="7080250" y="2349500"/>
          <p14:tracePt t="22007" x="7080250" y="2362200"/>
          <p14:tracePt t="22015" x="7080250" y="2378075"/>
          <p14:tracePt t="22030" x="7080250" y="2390775"/>
          <p14:tracePt t="22047" x="7080250" y="2441575"/>
          <p14:tracePt t="22063" x="7080250" y="2457450"/>
          <p14:tracePt t="22080" x="7080250" y="2463800"/>
          <p14:tracePt t="23232" x="7073900" y="2463800"/>
          <p14:tracePt t="23240" x="7048500" y="2451100"/>
          <p14:tracePt t="23248" x="7013575" y="2432050"/>
          <p14:tracePt t="23264" x="6927850" y="2390775"/>
          <p14:tracePt t="23281" x="6816725" y="2343150"/>
          <p14:tracePt t="23297" x="6651625" y="2266950"/>
          <p14:tracePt t="23314" x="6480175" y="2149475"/>
          <p14:tracePt t="23331" x="6289675" y="1997075"/>
          <p14:tracePt t="23348" x="6080125" y="1787525"/>
          <p14:tracePt t="23364" x="5746750" y="1498600"/>
          <p14:tracePt t="23381" x="5467350" y="1279525"/>
          <p14:tracePt t="23397" x="5289550" y="1168400"/>
          <p14:tracePt t="23414" x="5165725" y="1101725"/>
          <p14:tracePt t="23431" x="5060950" y="1054100"/>
          <p14:tracePt t="23447" x="4930775" y="1019175"/>
          <p14:tracePt t="23464" x="4864100" y="1019175"/>
          <p14:tracePt t="23481" x="4806950" y="1041400"/>
          <p14:tracePt t="23497" x="4756150" y="1092200"/>
          <p14:tracePt t="23514" x="4695825" y="1139825"/>
          <p14:tracePt t="23531" x="4632325" y="1193800"/>
          <p14:tracePt t="23547" x="4568825" y="1254125"/>
          <p14:tracePt t="23564" x="4524375" y="1311275"/>
          <p14:tracePt t="23581" x="4486275" y="1381125"/>
          <p14:tracePt t="23597" x="4451350" y="1454150"/>
          <p14:tracePt t="23614" x="4425950" y="1533525"/>
          <p14:tracePt t="23631" x="4400550" y="1612900"/>
          <p14:tracePt t="23647" x="4343400" y="1771650"/>
          <p14:tracePt t="23664" x="4311650" y="1876425"/>
          <p14:tracePt t="23681" x="4279900" y="1968500"/>
          <p14:tracePt t="23697" x="4254500" y="2063750"/>
          <p14:tracePt t="23714" x="4222750" y="2174875"/>
          <p14:tracePt t="23731" x="4203700" y="2254250"/>
          <p14:tracePt t="23747" x="4187825" y="2327275"/>
          <p14:tracePt t="23764" x="4178300" y="2397125"/>
          <p14:tracePt t="23781" x="4168775" y="2470150"/>
          <p14:tracePt t="23797" x="4165600" y="2540000"/>
          <p14:tracePt t="23814" x="4162425" y="2613025"/>
          <p14:tracePt t="23831" x="4162425" y="2689225"/>
          <p14:tracePt t="23847" x="4162425" y="2790825"/>
          <p14:tracePt t="23864" x="4162425" y="2841625"/>
          <p14:tracePt t="23881" x="4165600" y="2882900"/>
          <p14:tracePt t="23898" x="4171950" y="2914650"/>
          <p14:tracePt t="23914" x="4184650" y="2955925"/>
          <p14:tracePt t="23931" x="4203700" y="3016250"/>
          <p14:tracePt t="23948" x="4219575" y="3089275"/>
          <p14:tracePt t="23964" x="4219575" y="3146425"/>
          <p14:tracePt t="23981" x="4219575" y="3209925"/>
          <p14:tracePt t="23998" x="4216400" y="3282950"/>
          <p14:tracePt t="24014" x="4206875" y="3346450"/>
          <p14:tracePt t="24031" x="4203700" y="3413125"/>
          <p14:tracePt t="24048" x="4187825" y="3552825"/>
          <p14:tracePt t="24064" x="4178300" y="3654425"/>
          <p14:tracePt t="24081" x="4168775" y="3762375"/>
          <p14:tracePt t="24098" x="4146550" y="3879850"/>
          <p14:tracePt t="24115" x="4130675" y="3956050"/>
          <p14:tracePt t="24131" x="4124325" y="4010025"/>
          <p14:tracePt t="24148" x="4124325" y="4070350"/>
          <p14:tracePt t="24164" x="4124325" y="4133850"/>
          <p14:tracePt t="24181" x="4114800" y="4191000"/>
          <p14:tracePt t="24198" x="4114800" y="4257675"/>
          <p14:tracePt t="24214" x="4108450" y="4327525"/>
          <p14:tracePt t="24231" x="4111625" y="4384675"/>
          <p14:tracePt t="24248" x="4121150" y="4470400"/>
          <p14:tracePt t="24264" x="4137025" y="4530725"/>
          <p14:tracePt t="24281" x="4162425" y="4613275"/>
          <p14:tracePt t="24298" x="4187825" y="4686300"/>
          <p14:tracePt t="24314" x="4216400" y="4752975"/>
          <p14:tracePt t="24332" x="4248150" y="4826000"/>
          <p14:tracePt t="24348" x="4264025" y="4864100"/>
          <p14:tracePt t="24364" x="4270375" y="4889500"/>
          <p14:tracePt t="24381" x="4279900" y="4905375"/>
          <p14:tracePt t="24398" x="4289425" y="4918075"/>
          <p14:tracePt t="24414" x="4305300" y="4930775"/>
          <p14:tracePt t="24431" x="4321175" y="4943475"/>
          <p14:tracePt t="24448" x="4352925" y="4962525"/>
          <p14:tracePt t="24465" x="4387850" y="4968875"/>
          <p14:tracePt t="24481" x="4422775" y="4978400"/>
          <p14:tracePt t="24498" x="4457700" y="4981575"/>
          <p14:tracePt t="24515" x="4502150" y="4981575"/>
          <p14:tracePt t="24531" x="4581525" y="4984750"/>
          <p14:tracePt t="24548" x="4651375" y="4984750"/>
          <p14:tracePt t="24565" x="4708525" y="4984750"/>
          <p14:tracePt t="24581" x="4752975" y="4984750"/>
          <p14:tracePt t="24598" x="4772025" y="4984750"/>
          <p14:tracePt t="24615" x="4784725" y="4984750"/>
          <p14:tracePt t="24631" x="4787900" y="4984750"/>
          <p14:tracePt t="24648" x="4803775" y="4984750"/>
          <p14:tracePt t="24665" x="4813300" y="4984750"/>
          <p14:tracePt t="24698" x="4816475" y="4984750"/>
          <p14:tracePt t="25137" x="4819650" y="4984750"/>
          <p14:tracePt t="25785" x="4822825" y="4981575"/>
          <p14:tracePt t="25793" x="4826000" y="4978400"/>
          <p14:tracePt t="25801" x="4826000" y="4975225"/>
          <p14:tracePt t="25815" x="4829175" y="4972050"/>
          <p14:tracePt t="25832" x="4829175" y="4965700"/>
          <p14:tracePt t="25848" x="4845050" y="4943475"/>
          <p14:tracePt t="25865" x="4864100" y="4918075"/>
          <p14:tracePt t="25882" x="4886325" y="4860925"/>
          <p14:tracePt t="25898" x="4911725" y="4794250"/>
          <p14:tracePt t="25915" x="4918075" y="4733925"/>
          <p14:tracePt t="25932" x="4933950" y="4686300"/>
          <p14:tracePt t="25948" x="4946650" y="4645025"/>
          <p14:tracePt t="25965" x="4962525" y="4594225"/>
          <p14:tracePt t="25982" x="4984750" y="4492625"/>
          <p14:tracePt t="25998" x="4994275" y="4378325"/>
          <p14:tracePt t="26015" x="4994275" y="4251325"/>
          <p14:tracePt t="26032" x="4994275" y="4181475"/>
          <p14:tracePt t="26048" x="5000625" y="4127500"/>
          <p14:tracePt t="26065" x="5006975" y="4098925"/>
          <p14:tracePt t="26082" x="5010150" y="4057650"/>
          <p14:tracePt t="26098" x="5010150" y="4029075"/>
          <p14:tracePt t="26115" x="5013325" y="4010025"/>
          <p14:tracePt t="26132" x="5013325" y="4006850"/>
          <p14:tracePt t="28074" x="5013325" y="4003675"/>
          <p14:tracePt t="28082" x="5016500" y="3997325"/>
          <p14:tracePt t="28090" x="5019675" y="3990975"/>
          <p14:tracePt t="28099" x="5019675" y="3984625"/>
          <p14:tracePt t="28116" x="5026025" y="3975100"/>
          <p14:tracePt t="28133" x="5026025" y="3968750"/>
          <p14:tracePt t="28149" x="5029200" y="3965575"/>
          <p14:tracePt t="28166" x="5032375" y="3962400"/>
          <p14:tracePt t="28210" x="5032375" y="3959225"/>
          <p14:tracePt t="35581" x="5032375" y="3952875"/>
          <p14:tracePt t="35588" x="5032375" y="3949700"/>
          <p14:tracePt t="35596" x="5035550" y="3940175"/>
          <p14:tracePt t="35604" x="5045075" y="3921125"/>
          <p14:tracePt t="35619" x="5054600" y="3892550"/>
          <p14:tracePt t="35636" x="5067300" y="3860800"/>
          <p14:tracePt t="35684" x="5067300" y="3854450"/>
          <p14:tracePt t="35692" x="5064125" y="3854450"/>
          <p14:tracePt t="35703" x="5054600" y="3860800"/>
          <p14:tracePt t="35719" x="5029200" y="3892550"/>
          <p14:tracePt t="35736" x="4997450" y="3933825"/>
          <p14:tracePt t="35753" x="4984750" y="3946525"/>
          <p14:tracePt t="35769" x="4972050" y="3956050"/>
          <p14:tracePt t="35786" x="4959350" y="3962400"/>
          <p14:tracePt t="35803" x="4937125" y="3968750"/>
          <p14:tracePt t="35820" x="4914900" y="3981450"/>
          <p14:tracePt t="35836" x="4835525" y="4016375"/>
          <p14:tracePt t="35853" x="4765675" y="4051300"/>
          <p14:tracePt t="35869" x="4702175" y="4086225"/>
          <p14:tracePt t="35886" x="4654550" y="4108450"/>
          <p14:tracePt t="35903" x="4622800" y="4121150"/>
          <p14:tracePt t="35920" x="4613275" y="4124325"/>
          <p14:tracePt t="35973" x="4606925" y="4127500"/>
          <p14:tracePt t="35997" x="4603750" y="4130675"/>
          <p14:tracePt t="36021" x="4600575" y="4130675"/>
          <p14:tracePt t="36037" x="4597400" y="4130675"/>
          <p14:tracePt t="36045" x="4591050" y="4133850"/>
          <p14:tracePt t="36125" x="4587875" y="4133850"/>
          <p14:tracePt t="36141" x="4584700" y="4133850"/>
          <p14:tracePt t="36181" x="4584700" y="4127500"/>
          <p14:tracePt t="36189" x="4584700" y="4124325"/>
          <p14:tracePt t="36197" x="4584700" y="4114800"/>
          <p14:tracePt t="36205" x="4591050" y="4105275"/>
          <p14:tracePt t="36220" x="4594225" y="4089400"/>
          <p14:tracePt t="36236" x="4616450" y="4038600"/>
          <p14:tracePt t="36253" x="4632325" y="4006850"/>
          <p14:tracePt t="36270" x="4651375" y="3968750"/>
          <p14:tracePt t="36286" x="4660900" y="3937000"/>
          <p14:tracePt t="36303" x="4673600" y="3908425"/>
          <p14:tracePt t="36320" x="4689475" y="3876675"/>
          <p14:tracePt t="36336" x="4705350" y="3844925"/>
          <p14:tracePt t="36353" x="4718050" y="3822700"/>
          <p14:tracePt t="36370" x="4724400" y="3816350"/>
          <p14:tracePt t="36429" x="4724400" y="3813175"/>
          <p14:tracePt t="36437" x="4721225" y="3813175"/>
          <p14:tracePt t="36445" x="4708525" y="3813175"/>
          <p14:tracePt t="36453" x="4679950" y="3819525"/>
          <p14:tracePt t="36470" x="4610100" y="3838575"/>
          <p14:tracePt t="36486" x="4530725" y="3854450"/>
          <p14:tracePt t="36503" x="4498975" y="3860800"/>
          <p14:tracePt t="36541" x="4492625" y="3860800"/>
          <p14:tracePt t="36553" x="4489450" y="3857625"/>
          <p14:tracePt t="36570" x="4486275" y="3822700"/>
          <p14:tracePt t="36587" x="4486275" y="3746500"/>
          <p14:tracePt t="36589" x="4492625" y="3702050"/>
          <p14:tracePt t="36603" x="4502150" y="3648075"/>
          <p14:tracePt t="36620" x="4530725" y="3540125"/>
          <p14:tracePt t="36636" x="4565650" y="3403600"/>
          <p14:tracePt t="36653" x="4578350" y="3352800"/>
          <p14:tracePt t="36670" x="4591050" y="3311525"/>
          <p14:tracePt t="36686" x="4597400" y="3286125"/>
          <p14:tracePt t="36703" x="4603750" y="3270250"/>
          <p14:tracePt t="36757" x="4606925" y="3267075"/>
          <p14:tracePt t="36765" x="4606925" y="3270250"/>
          <p14:tracePt t="36774" x="4603750" y="3286125"/>
          <p14:tracePt t="36786" x="4584700" y="3317875"/>
          <p14:tracePt t="36803" x="4543425" y="3387725"/>
          <p14:tracePt t="36820" x="4505325" y="3451225"/>
          <p14:tracePt t="36837" x="4457700" y="3514725"/>
          <p14:tracePt t="36853" x="4441825" y="3530600"/>
          <p14:tracePt t="36870" x="4438650" y="3536950"/>
          <p14:tracePt t="36965" x="4441825" y="3536950"/>
          <p14:tracePt t="37637" x="4445000" y="3536950"/>
          <p14:tracePt t="37645" x="4445000" y="3533775"/>
          <p14:tracePt t="37653" x="4448175" y="3527425"/>
          <p14:tracePt t="37670" x="4454525" y="3502025"/>
          <p14:tracePt t="37687" x="4457700" y="3482975"/>
          <p14:tracePt t="37704" x="4460875" y="3460750"/>
          <p14:tracePt t="37720" x="4467225" y="3444875"/>
          <p14:tracePt t="37737" x="4473575" y="3422650"/>
          <p14:tracePt t="37754" x="4486275" y="3400425"/>
          <p14:tracePt t="37770" x="4495800" y="3375025"/>
          <p14:tracePt t="37787" x="4502150" y="3362325"/>
          <p14:tracePt t="37804" x="4505325" y="3355975"/>
          <p14:tracePt t="37837" x="4511675" y="3349625"/>
          <p14:tracePt t="37854" x="4511675" y="3346450"/>
          <p14:tracePt t="37870" x="4511675" y="3343275"/>
          <p14:tracePt t="37904" x="4511675" y="3340100"/>
          <p14:tracePt t="38165" x="4511675" y="3336925"/>
          <p14:tracePt t="43816" x="4514850" y="3336925"/>
          <p14:tracePt t="43832" x="4518025" y="3336925"/>
          <p14:tracePt t="43840" x="4521200" y="3336925"/>
          <p14:tracePt t="43872" x="4524375" y="3336925"/>
          <p14:tracePt t="43888" x="4527550" y="3336925"/>
          <p14:tracePt t="43896" x="4530725" y="3336925"/>
          <p14:tracePt t="43906" x="4533900" y="3336925"/>
          <p14:tracePt t="43923" x="4543425" y="3330575"/>
          <p14:tracePt t="43940" x="4552950" y="3314700"/>
          <p14:tracePt t="43956" x="4559300" y="3295650"/>
          <p14:tracePt t="43973" x="4549775" y="3270250"/>
          <p14:tracePt t="43990" x="4511675" y="3232150"/>
          <p14:tracePt t="44006" x="4435475" y="3187700"/>
          <p14:tracePt t="44023" x="4295775" y="3127375"/>
          <p14:tracePt t="44040" x="4216400" y="3105150"/>
          <p14:tracePt t="44056" x="4149725" y="3092450"/>
          <p14:tracePt t="44073" x="4079875" y="3082925"/>
          <p14:tracePt t="44090" x="4019550" y="3073400"/>
          <p14:tracePt t="44106" x="3965575" y="3063875"/>
          <p14:tracePt t="44123" x="3905250" y="3054350"/>
          <p14:tracePt t="44140" x="3857625" y="3041650"/>
          <p14:tracePt t="44156" x="3816350" y="3028950"/>
          <p14:tracePt t="44173" x="3778250" y="3016250"/>
          <p14:tracePt t="44190" x="3736975" y="3000375"/>
          <p14:tracePt t="44206" x="3695700" y="2987675"/>
          <p14:tracePt t="44223" x="3648075" y="2971800"/>
          <p14:tracePt t="44240" x="3613150" y="2959100"/>
          <p14:tracePt t="44256" x="3587750" y="2952750"/>
          <p14:tracePt t="44273" x="3562350" y="2946400"/>
          <p14:tracePt t="44290" x="3533775" y="2936875"/>
          <p14:tracePt t="44307" x="3505200" y="2933700"/>
          <p14:tracePt t="44323" x="3482975" y="2930525"/>
          <p14:tracePt t="44544" x="3479800" y="2927350"/>
          <p14:tracePt t="44552" x="3479800" y="2924175"/>
          <p14:tracePt t="44560" x="3476625" y="2924175"/>
          <p14:tracePt t="44574" x="3476625" y="2921000"/>
          <p14:tracePt t="44590" x="3473450" y="2908300"/>
          <p14:tracePt t="44591" x="3473450" y="2898775"/>
          <p14:tracePt t="44607" x="3470275" y="2886075"/>
          <p14:tracePt t="44623" x="3460750" y="2857500"/>
          <p14:tracePt t="44640" x="3460750" y="2838450"/>
          <p14:tracePt t="44657" x="3460750" y="2809875"/>
          <p14:tracePt t="44673" x="3454400" y="2774950"/>
          <p14:tracePt t="44690" x="3435350" y="2727325"/>
          <p14:tracePt t="44707" x="3425825" y="2698750"/>
          <p14:tracePt t="44723" x="3419475" y="2679700"/>
          <p14:tracePt t="44740" x="3409950" y="2667000"/>
          <p14:tracePt t="44757" x="3406775" y="2657475"/>
          <p14:tracePt t="44773" x="3406775" y="2654300"/>
          <p14:tracePt t="45248" x="3406775" y="2651125"/>
          <p14:tracePt t="45272" x="3409950" y="2651125"/>
          <p14:tracePt t="45281" x="3416300" y="2654300"/>
          <p14:tracePt t="45290" x="3419475" y="2654300"/>
          <p14:tracePt t="45307" x="3422650" y="2657475"/>
          <p14:tracePt t="45336" x="3425825" y="2657475"/>
          <p14:tracePt t="45345" x="3425825" y="2660650"/>
          <p14:tracePt t="45357" x="3432175" y="2663825"/>
          <p14:tracePt t="45374" x="3454400" y="2673350"/>
          <p14:tracePt t="45390" x="3479800" y="2682875"/>
          <p14:tracePt t="45407" x="3511550" y="2698750"/>
          <p14:tracePt t="45424" x="3533775" y="2708275"/>
          <p14:tracePt t="45457" x="3536950" y="2708275"/>
          <p14:tracePt t="45474" x="3546475" y="2708275"/>
          <p14:tracePt t="45490" x="3559175" y="2714625"/>
          <p14:tracePt t="45507" x="3581400" y="2724150"/>
          <p14:tracePt t="45524" x="3594100" y="2730500"/>
          <p14:tracePt t="46097" x="3597275" y="2730500"/>
          <p14:tracePt t="46113" x="3597275" y="2720975"/>
          <p14:tracePt t="46121" x="3597275" y="2701925"/>
          <p14:tracePt t="46128" x="3597275" y="2682875"/>
          <p14:tracePt t="46141" x="3597275" y="2663825"/>
          <p14:tracePt t="46157" x="3597275" y="2622550"/>
          <p14:tracePt t="46174" x="3597275" y="2590800"/>
          <p14:tracePt t="46191" x="3597275" y="2568575"/>
          <p14:tracePt t="46207" x="3597275" y="2555875"/>
          <p14:tracePt t="46296" x="3597275" y="2562225"/>
          <p14:tracePt t="46304" x="3597275" y="2578100"/>
          <p14:tracePt t="46313" x="3597275" y="2597150"/>
          <p14:tracePt t="46324" x="3600450" y="2628900"/>
          <p14:tracePt t="46341" x="3625850" y="2708275"/>
          <p14:tracePt t="46357" x="3654425" y="2784475"/>
          <p14:tracePt t="46374" x="3683000" y="2844800"/>
          <p14:tracePt t="46391" x="3702050" y="2905125"/>
          <p14:tracePt t="46407" x="3730625" y="2981325"/>
          <p14:tracePt t="46424" x="3803650" y="3165475"/>
          <p14:tracePt t="46441" x="3867150" y="3340100"/>
          <p14:tracePt t="46457" x="3927475" y="3479800"/>
          <p14:tracePt t="46474" x="3981450" y="3606800"/>
          <p14:tracePt t="46491" x="4022725" y="3705225"/>
          <p14:tracePt t="46507" x="4064000" y="3794125"/>
          <p14:tracePt t="46524" x="4105275" y="3873500"/>
          <p14:tracePt t="46541" x="4130675" y="3952875"/>
          <p14:tracePt t="46557" x="4143375" y="4003675"/>
          <p14:tracePt t="46574" x="4149725" y="4025900"/>
          <p14:tracePt t="46608" x="4149725" y="4006850"/>
          <p14:tracePt t="46624" x="4137025" y="3898900"/>
          <p14:tracePt t="46641" x="4079875" y="3717925"/>
          <p14:tracePt t="46657" x="3965575" y="3438525"/>
          <p14:tracePt t="46674" x="3838575" y="3152775"/>
          <p14:tracePt t="46691" x="3721100" y="2905125"/>
          <p14:tracePt t="46708" x="3613150" y="2695575"/>
          <p14:tracePt t="46724" x="3530600" y="2501900"/>
          <p14:tracePt t="46741" x="3486150" y="2390775"/>
          <p14:tracePt t="46758" x="3460750" y="2305050"/>
          <p14:tracePt t="46774" x="3444875" y="2257425"/>
          <p14:tracePt t="46791" x="3438525" y="2241550"/>
          <p14:tracePt t="46825" x="3438525" y="2235200"/>
          <p14:tracePt t="47466" x="3438525" y="2238375"/>
          <p14:tracePt t="47473" x="3438525" y="2241550"/>
          <p14:tracePt t="47481" x="3441700" y="2244725"/>
          <p14:tracePt t="47491" x="3444875" y="2251075"/>
          <p14:tracePt t="47508" x="3451225" y="2257425"/>
          <p14:tracePt t="47524" x="3454400" y="2263775"/>
          <p14:tracePt t="47541" x="3457575" y="2270125"/>
          <p14:tracePt t="47577" x="3460750" y="2273300"/>
          <p14:tracePt t="47591" x="3460750" y="2276475"/>
          <p14:tracePt t="47608" x="3473450" y="2289175"/>
          <p14:tracePt t="47625" x="3498850" y="2320925"/>
          <p14:tracePt t="47642" x="3527425" y="2343150"/>
          <p14:tracePt t="47658" x="3556000" y="2368550"/>
          <p14:tracePt t="47675" x="3609975" y="2419350"/>
          <p14:tracePt t="47691" x="3686175" y="2498725"/>
          <p14:tracePt t="47708" x="3778250" y="2597150"/>
          <p14:tracePt t="47725" x="3911600" y="2752725"/>
          <p14:tracePt t="47741" x="4006850" y="2867025"/>
          <p14:tracePt t="47758" x="4044950" y="2936875"/>
          <p14:tracePt t="47775" x="4060825" y="2962275"/>
          <p14:tracePt t="47791" x="4064000" y="2984500"/>
          <p14:tracePt t="47808" x="4064000" y="3003550"/>
          <p14:tracePt t="47825" x="4064000" y="3035300"/>
          <p14:tracePt t="47841" x="4064000" y="3048000"/>
          <p14:tracePt t="47859" x="4064000" y="3060700"/>
          <p14:tracePt t="47875" x="4064000" y="3067050"/>
          <p14:tracePt t="47891" x="4060825" y="3076575"/>
          <p14:tracePt t="47908" x="4057650" y="3098800"/>
          <p14:tracePt t="47925" x="4051300" y="3140075"/>
          <p14:tracePt t="47941" x="4035425" y="3216275"/>
          <p14:tracePt t="47958" x="4016375" y="3289300"/>
          <p14:tracePt t="47975" x="3997325" y="3355975"/>
          <p14:tracePt t="47991" x="3984625" y="3409950"/>
          <p14:tracePt t="48008" x="3975100" y="3435350"/>
          <p14:tracePt t="48090" x="3971925" y="3441700"/>
          <p14:tracePt t="48113" x="3971925" y="3448050"/>
          <p14:tracePt t="48121" x="3971925" y="3454400"/>
          <p14:tracePt t="48129" x="3971925" y="3470275"/>
          <p14:tracePt t="48141" x="3971925" y="3492500"/>
          <p14:tracePt t="48158" x="3981450" y="3594100"/>
          <p14:tracePt t="48175" x="3984625" y="3679825"/>
          <p14:tracePt t="48489" x="3984625" y="3689350"/>
          <p14:tracePt t="48497" x="3984625" y="3692525"/>
          <p14:tracePt t="48514" x="3984625" y="3686175"/>
          <p14:tracePt t="48525" x="3981450" y="3670300"/>
          <p14:tracePt t="48542" x="3975100" y="3635375"/>
          <p14:tracePt t="48558" x="3975100" y="3616325"/>
          <p14:tracePt t="48594" x="3975100" y="3609975"/>
          <p14:tracePt t="49058" x="3975100" y="3606800"/>
          <p14:tracePt t="49202" x="3975100" y="3603625"/>
          <p14:tracePt t="49210" x="3978275" y="3600450"/>
          <p14:tracePt t="49218" x="3981450" y="3597275"/>
          <p14:tracePt t="49226" x="3987800" y="3590925"/>
          <p14:tracePt t="49242" x="4025900" y="3575050"/>
          <p14:tracePt t="49259" x="4121150" y="3562350"/>
          <p14:tracePt t="49275" x="4264025" y="3549650"/>
          <p14:tracePt t="49292" x="4470400" y="3524250"/>
          <p14:tracePt t="49309" x="4775200" y="3457575"/>
          <p14:tracePt t="49325" x="5022850" y="3384550"/>
          <p14:tracePt t="49343" x="5197475" y="3289300"/>
          <p14:tracePt t="49359" x="5327650" y="3181350"/>
          <p14:tracePt t="49375" x="5375275" y="3117850"/>
          <p14:tracePt t="49393" x="5387975" y="3070225"/>
          <p14:tracePt t="49409" x="5387975" y="3044825"/>
          <p14:tracePt t="49425" x="5384800" y="3028950"/>
          <p14:tracePt t="49459" x="5381625" y="3025775"/>
          <p14:tracePt t="49475" x="5353050" y="3051175"/>
          <p14:tracePt t="49492" x="5302250" y="3143250"/>
          <p14:tracePt t="49509" x="5203825" y="3336925"/>
          <p14:tracePt t="49525" x="5086350" y="3594100"/>
          <p14:tracePt t="49542" x="4968875" y="3867150"/>
          <p14:tracePt t="49559" x="4851400" y="4168775"/>
          <p14:tracePt t="49575" x="4784725" y="4368800"/>
          <p14:tracePt t="49592" x="4756150" y="4473575"/>
          <p14:tracePt t="49593" x="4746625" y="4511675"/>
          <p14:tracePt t="49609" x="4743450" y="4540250"/>
          <p14:tracePt t="49625" x="4743450" y="4559300"/>
          <p14:tracePt t="49659" x="4743450" y="4562475"/>
          <p14:tracePt t="49675" x="4746625" y="4511675"/>
          <p14:tracePt t="49692" x="4752975" y="4403725"/>
          <p14:tracePt t="49709" x="4775200" y="4270375"/>
          <p14:tracePt t="49725" x="4806950" y="4152900"/>
          <p14:tracePt t="49742" x="4860925" y="4032250"/>
          <p14:tracePt t="49759" x="4927600" y="3917950"/>
          <p14:tracePt t="49776" x="5026025" y="3775075"/>
          <p14:tracePt t="49792" x="5105400" y="3657600"/>
          <p14:tracePt t="49809" x="5153025" y="3587750"/>
          <p14:tracePt t="49826" x="5191125" y="3543300"/>
          <p14:tracePt t="50218" x="5191125" y="3540125"/>
          <p14:tracePt t="50226" x="5191125" y="3543300"/>
          <p14:tracePt t="50234" x="5181600" y="3559175"/>
          <p14:tracePt t="50242" x="5162550" y="3581400"/>
          <p14:tracePt t="50259" x="5124450" y="3644900"/>
          <p14:tracePt t="50276" x="5073650" y="3708400"/>
          <p14:tracePt t="50292" x="5041900" y="3759200"/>
          <p14:tracePt t="50309" x="5013325" y="3803650"/>
          <p14:tracePt t="50326" x="4994275" y="3848100"/>
          <p14:tracePt t="50342" x="4975225" y="3889375"/>
          <p14:tracePt t="50359" x="4956175" y="3917950"/>
          <p14:tracePt t="50376" x="4946650" y="3937000"/>
          <p14:tracePt t="50392" x="4940300" y="3949700"/>
          <p14:tracePt t="50409" x="4933950" y="3962400"/>
          <p14:tracePt t="50426" x="4927600" y="3971925"/>
          <p14:tracePt t="50442" x="4924425" y="3978275"/>
          <p14:tracePt t="50459" x="4924425" y="3981450"/>
          <p14:tracePt t="50476" x="4921250" y="3987800"/>
          <p14:tracePt t="50493" x="4918075" y="3990975"/>
          <p14:tracePt t="50658" x="4927600" y="3981450"/>
          <p14:tracePt t="50666" x="4946650" y="3946525"/>
          <p14:tracePt t="50676" x="4972050" y="3911600"/>
          <p14:tracePt t="50693" x="5026025" y="3825875"/>
          <p14:tracePt t="50709" x="5076825" y="3730625"/>
          <p14:tracePt t="50726" x="5118100" y="3613150"/>
          <p14:tracePt t="50743" x="5149850" y="3498850"/>
          <p14:tracePt t="50759" x="5178425" y="3394075"/>
          <p14:tracePt t="50776" x="5187950" y="3286125"/>
          <p14:tracePt t="50793" x="5187950" y="3197225"/>
          <p14:tracePt t="50810" x="5175250" y="3136900"/>
          <p14:tracePt t="50826" x="5165725" y="3111500"/>
          <p14:tracePt t="50843" x="5162550" y="3105150"/>
          <p14:tracePt t="50859" x="5149850" y="3101975"/>
          <p14:tracePt t="50876" x="5111750" y="3121025"/>
          <p14:tracePt t="50893" x="5060950" y="3155950"/>
          <p14:tracePt t="50909" x="5000625" y="3209925"/>
          <p14:tracePt t="50926" x="4930775" y="3286125"/>
          <p14:tracePt t="50943" x="4857750" y="3394075"/>
          <p14:tracePt t="50959" x="4778375" y="3543300"/>
          <p14:tracePt t="50976" x="4695825" y="3749675"/>
          <p14:tracePt t="50993" x="4645025" y="3978275"/>
          <p14:tracePt t="51009" x="4622800" y="4194175"/>
          <p14:tracePt t="51026" x="4641850" y="4533900"/>
          <p14:tracePt t="51043" x="4695825" y="4667250"/>
          <p14:tracePt t="51059" x="4762500" y="4743450"/>
          <p14:tracePt t="51076" x="4851400" y="4806950"/>
          <p14:tracePt t="51093" x="4921250" y="4835525"/>
          <p14:tracePt t="51109" x="4984750" y="4829175"/>
          <p14:tracePt t="51126" x="5089525" y="4762500"/>
          <p14:tracePt t="51143" x="5219700" y="4619625"/>
          <p14:tracePt t="51160" x="5321300" y="4397375"/>
          <p14:tracePt t="51176" x="5368925" y="4098925"/>
          <p14:tracePt t="51193" x="5375275" y="3797300"/>
          <p14:tracePt t="51210" x="5349875" y="3540125"/>
          <p14:tracePt t="51226" x="5264150" y="3194050"/>
          <p14:tracePt t="51243" x="5172075" y="3000375"/>
          <p14:tracePt t="51260" x="5076825" y="2863850"/>
          <p14:tracePt t="51276" x="4972050" y="2771775"/>
          <p14:tracePt t="51293" x="4838700" y="2708275"/>
          <p14:tracePt t="51310" x="4705350" y="2686050"/>
          <p14:tracePt t="51326" x="4565650" y="2682875"/>
          <p14:tracePt t="51343" x="4375150" y="2749550"/>
          <p14:tracePt t="51360" x="4222750" y="2835275"/>
          <p14:tracePt t="51376" x="4102100" y="2962275"/>
          <p14:tracePt t="51393" x="3975100" y="3178175"/>
          <p14:tracePt t="51410" x="3889375" y="3381375"/>
          <p14:tracePt t="51426" x="3848100" y="3641725"/>
          <p14:tracePt t="51443" x="3844925" y="3797300"/>
          <p14:tracePt t="51460" x="3886200" y="3952875"/>
          <p14:tracePt t="51476" x="3933825" y="4060825"/>
          <p14:tracePt t="51493" x="4006850" y="4137025"/>
          <p14:tracePt t="51510" x="4092575" y="4187825"/>
          <p14:tracePt t="51526" x="4165600" y="4203700"/>
          <p14:tracePt t="51543" x="4232275" y="4213225"/>
          <p14:tracePt t="51560" x="4302125" y="4210050"/>
          <p14:tracePt t="51577" x="4362450" y="4191000"/>
          <p14:tracePt t="51593" x="4413250" y="4168775"/>
          <p14:tracePt t="51594" x="4435475" y="4156075"/>
          <p14:tracePt t="51610" x="4451350" y="4146550"/>
          <p14:tracePt t="51626" x="4454525" y="4143375"/>
          <p14:tracePt t="54940" x="4460875" y="4143375"/>
          <p14:tracePt t="54956" x="4464050" y="4143375"/>
          <p14:tracePt t="54964" x="4467225" y="4143375"/>
          <p14:tracePt t="54973" x="4467225" y="4149725"/>
          <p14:tracePt t="54980" x="4473575" y="4159250"/>
          <p14:tracePt t="54994" x="4483100" y="4175125"/>
          <p14:tracePt t="55011" x="4518025" y="4222750"/>
          <p14:tracePt t="55028" x="4537075" y="4260850"/>
          <p14:tracePt t="55045" x="4552950" y="4289425"/>
          <p14:tracePt t="55061" x="4556125" y="4295775"/>
          <p14:tracePt t="56764" x="4559300" y="4295775"/>
          <p14:tracePt t="56772" x="4562475" y="4295775"/>
          <p14:tracePt t="56788" x="4565650" y="4289425"/>
          <p14:tracePt t="56796" x="4568825" y="4273550"/>
          <p14:tracePt t="56812" x="4575175" y="4232275"/>
          <p14:tracePt t="56829" x="4594225" y="4178300"/>
          <p14:tracePt t="56845" x="4619625" y="4086225"/>
          <p14:tracePt t="56862" x="4645025" y="4013200"/>
          <p14:tracePt t="56879" x="4657725" y="3981450"/>
          <p14:tracePt t="57101" x="4660900" y="3975100"/>
          <p14:tracePt t="57109" x="4664075" y="3965575"/>
          <p14:tracePt t="57117" x="4664075" y="3946525"/>
          <p14:tracePt t="57129" x="4667250" y="3911600"/>
          <p14:tracePt t="57145" x="4667250" y="3829050"/>
          <p14:tracePt t="57162" x="4654550" y="3727450"/>
          <p14:tracePt t="57179" x="4629150" y="3609975"/>
          <p14:tracePt t="57195" x="4610100" y="3527425"/>
          <p14:tracePt t="57212" x="4594225" y="3467100"/>
          <p14:tracePt t="57245" x="4591050" y="3460750"/>
          <p14:tracePt t="57262" x="4584700" y="3457575"/>
          <p14:tracePt t="57279" x="4572000" y="3463925"/>
          <p14:tracePt t="57295" x="4533900" y="3521075"/>
          <p14:tracePt t="57313" x="4483100" y="3603625"/>
          <p14:tracePt t="57329" x="4435475" y="3708400"/>
          <p14:tracePt t="57346" x="4394200" y="3800475"/>
          <p14:tracePt t="57362" x="4356100" y="3905250"/>
          <p14:tracePt t="57379" x="4327525" y="3978275"/>
          <p14:tracePt t="57396" x="4314825" y="4025900"/>
          <p14:tracePt t="57412" x="4311650" y="4048125"/>
          <p14:tracePt t="57446" x="4311650" y="4051300"/>
          <p14:tracePt t="57462" x="4318000" y="4025900"/>
          <p14:tracePt t="57479" x="4337050" y="3968750"/>
          <p14:tracePt t="57496" x="4368800" y="3895725"/>
          <p14:tracePt t="57512" x="4403725" y="3816350"/>
          <p14:tracePt t="57529" x="4448175" y="3733800"/>
          <p14:tracePt t="57546" x="4498975" y="3644900"/>
          <p14:tracePt t="57562" x="4556125" y="3562350"/>
          <p14:tracePt t="57579" x="4597400" y="3495675"/>
          <p14:tracePt t="57597" x="4638675" y="3397250"/>
          <p14:tracePt t="57612" x="4657725" y="3349625"/>
          <p14:tracePt t="57629" x="4670425" y="3317875"/>
          <p14:tracePt t="57646" x="4670425" y="3305175"/>
          <p14:tracePt t="57701" x="4670425" y="3314700"/>
          <p14:tracePt t="57709" x="4660900" y="3333750"/>
          <p14:tracePt t="57717" x="4641850" y="3368675"/>
          <p14:tracePt t="57729" x="4625975" y="3403600"/>
          <p14:tracePt t="57746" x="4587875" y="3476625"/>
          <p14:tracePt t="57762" x="4559300" y="3533775"/>
          <p14:tracePt t="57779" x="4552950" y="3549650"/>
          <p14:tracePt t="57829" x="4549775" y="3552825"/>
          <p14:tracePt t="57837" x="4549775" y="3546475"/>
          <p14:tracePt t="57846" x="4549775" y="3524250"/>
          <p14:tracePt t="57862" x="4581525" y="3438525"/>
          <p14:tracePt t="57879" x="4622800" y="3333750"/>
          <p14:tracePt t="57896" x="4667250" y="3190875"/>
          <p14:tracePt t="57912" x="4699000" y="3073400"/>
          <p14:tracePt t="57929" x="4714875" y="2978150"/>
          <p14:tracePt t="57946" x="4724400" y="2911475"/>
          <p14:tracePt t="57962" x="4727575" y="2886075"/>
          <p14:tracePt t="59566" x="4727575" y="2882900"/>
          <p14:tracePt t="59582" x="4727575" y="2886075"/>
          <p14:tracePt t="59589" x="4724400" y="2892425"/>
          <p14:tracePt t="59598" x="4721225" y="2898775"/>
          <p14:tracePt t="59613" x="4718050" y="2905125"/>
          <p14:tracePt t="59630" x="4714875" y="2914650"/>
          <p14:tracePt t="59646" x="4711700" y="2927350"/>
          <p14:tracePt t="59663" x="4711700" y="2933700"/>
          <p14:tracePt t="59742" x="4711700" y="2936875"/>
          <p14:tracePt t="59750" x="4711700" y="2943225"/>
          <p14:tracePt t="59758" x="4711700" y="2952750"/>
          <p14:tracePt t="59766" x="4711700" y="2962275"/>
          <p14:tracePt t="59780" x="4708525" y="2974975"/>
          <p14:tracePt t="59797" x="4705350" y="2990850"/>
          <p14:tracePt t="59813" x="4702175" y="2997200"/>
          <p14:tracePt t="63015" x="4699000" y="3006725"/>
          <p14:tracePt t="63023" x="4695825" y="3022600"/>
          <p14:tracePt t="63031" x="4679950" y="3057525"/>
          <p14:tracePt t="63048" x="4651375" y="3136900"/>
          <p14:tracePt t="63065" x="4616450" y="3228975"/>
          <p14:tracePt t="63081" x="4578350" y="3314700"/>
          <p14:tracePt t="63098" x="4549775" y="3378200"/>
          <p14:tracePt t="63115" x="4537075" y="3419475"/>
          <p14:tracePt t="63131" x="4530725" y="3441700"/>
          <p14:tracePt t="63148" x="4527550" y="3457575"/>
          <p14:tracePt t="63165" x="4527550" y="3470275"/>
          <p14:tracePt t="63181" x="4524375" y="3479800"/>
          <p14:tracePt t="63198" x="4524375" y="3482975"/>
          <p14:tracePt t="63263" x="4521200" y="3486150"/>
          <p14:tracePt t="63271" x="4518025" y="3482975"/>
          <p14:tracePt t="63281" x="4514850" y="3473450"/>
          <p14:tracePt t="63298" x="4495800" y="3425825"/>
          <p14:tracePt t="63315" x="4476750" y="3371850"/>
          <p14:tracePt t="63331" x="4460875" y="3292475"/>
          <p14:tracePt t="63348" x="4441825" y="3194050"/>
          <p14:tracePt t="63365" x="4425950" y="3079750"/>
          <p14:tracePt t="63381" x="4413250" y="2959100"/>
          <p14:tracePt t="63399" x="4410075" y="2806700"/>
          <p14:tracePt t="63415" x="4422775" y="2692400"/>
          <p14:tracePt t="63431" x="4457700" y="2574925"/>
          <p14:tracePt t="63448" x="4489450" y="2460625"/>
          <p14:tracePt t="63465" x="4530725" y="2301875"/>
          <p14:tracePt t="63481" x="4552950" y="2200275"/>
          <p14:tracePt t="63498" x="4572000" y="2133600"/>
          <p14:tracePt t="63515" x="4587875" y="2095500"/>
          <p14:tracePt t="63531" x="4600575" y="2070100"/>
          <p14:tracePt t="63548" x="4606925" y="2047875"/>
          <p14:tracePt t="63565" x="4616450" y="2032000"/>
          <p14:tracePt t="63581" x="4622800" y="2012950"/>
          <p14:tracePt t="63599" x="4657725" y="1971675"/>
          <p14:tracePt t="63615" x="4692650" y="1939925"/>
          <p14:tracePt t="63631" x="4743450" y="1898650"/>
          <p14:tracePt t="63648" x="4838700" y="1835150"/>
          <p14:tracePt t="63665" x="4946650" y="1762125"/>
          <p14:tracePt t="63682" x="5083175" y="1676400"/>
          <p14:tracePt t="63698" x="5210175" y="1603375"/>
          <p14:tracePt t="63715" x="5295900" y="1555750"/>
          <p14:tracePt t="63732" x="5359400" y="1527175"/>
          <p14:tracePt t="63748" x="5400675" y="1511300"/>
          <p14:tracePt t="63765" x="5429250" y="1495425"/>
          <p14:tracePt t="63782" x="5448300" y="1489075"/>
          <p14:tracePt t="63798" x="5476875" y="1479550"/>
          <p14:tracePt t="63816" x="5518150" y="1479550"/>
          <p14:tracePt t="63832" x="5546725" y="1492250"/>
          <p14:tracePt t="63848" x="5581650" y="1517650"/>
          <p14:tracePt t="63865" x="5610225" y="1539875"/>
          <p14:tracePt t="63882" x="5629275" y="1562100"/>
          <p14:tracePt t="63898" x="5645150" y="1584325"/>
          <p14:tracePt t="63915" x="5654675" y="1616075"/>
          <p14:tracePt t="63932" x="5673725" y="1663700"/>
          <p14:tracePt t="63948" x="5692775" y="1730375"/>
          <p14:tracePt t="63965" x="5711825" y="1816100"/>
          <p14:tracePt t="63982" x="5734050" y="1908175"/>
          <p14:tracePt t="63999" x="5746750" y="2016125"/>
          <p14:tracePt t="64015" x="5746750" y="2070100"/>
          <p14:tracePt t="64032" x="5746750" y="2120900"/>
          <p14:tracePt t="64048" x="5746750" y="2171700"/>
          <p14:tracePt t="64065" x="5740400" y="2238375"/>
          <p14:tracePt t="64082" x="5737225" y="2308225"/>
          <p14:tracePt t="64098" x="5727700" y="2393950"/>
          <p14:tracePt t="64115" x="5711825" y="2463800"/>
          <p14:tracePt t="64132" x="5692775" y="2543175"/>
          <p14:tracePt t="64149" x="5673725" y="2635250"/>
          <p14:tracePt t="64165" x="5651500" y="2730500"/>
          <p14:tracePt t="64182" x="5632450" y="2828925"/>
          <p14:tracePt t="64199" x="5600700" y="2965450"/>
          <p14:tracePt t="64215" x="5591175" y="3038475"/>
          <p14:tracePt t="64232" x="5581650" y="3108325"/>
          <p14:tracePt t="64249" x="5578475" y="3181350"/>
          <p14:tracePt t="64265" x="5565775" y="3270250"/>
          <p14:tracePt t="64282" x="5553075" y="3371850"/>
          <p14:tracePt t="64298" x="5530850" y="3482975"/>
          <p14:tracePt t="64315" x="5511800" y="3571875"/>
          <p14:tracePt t="64332" x="5489575" y="3663950"/>
          <p14:tracePt t="64349" x="5476875" y="3749675"/>
          <p14:tracePt t="64365" x="5461000" y="3844925"/>
          <p14:tracePt t="64382" x="5438775" y="3956050"/>
          <p14:tracePt t="64399" x="5391150" y="4137025"/>
          <p14:tracePt t="64415" x="5349875" y="4260850"/>
          <p14:tracePt t="64432" x="5299075" y="4394200"/>
          <p14:tracePt t="64449" x="5260975" y="4486275"/>
          <p14:tracePt t="64465" x="5226050" y="4581525"/>
          <p14:tracePt t="64482" x="5178425" y="4673600"/>
          <p14:tracePt t="64499" x="5133975" y="4759325"/>
          <p14:tracePt t="64515" x="5080000" y="4848225"/>
          <p14:tracePt t="64532" x="5019675" y="4937125"/>
          <p14:tracePt t="64549" x="4968875" y="5013325"/>
          <p14:tracePt t="64565" x="4933950" y="5080000"/>
          <p14:tracePt t="64582" x="4899025" y="5156200"/>
          <p14:tracePt t="64599" x="4848225" y="5241925"/>
          <p14:tracePt t="64615" x="4800600" y="5289550"/>
          <p14:tracePt t="64632" x="4743450" y="5321300"/>
          <p14:tracePt t="64649" x="4692650" y="5349875"/>
          <p14:tracePt t="64665" x="4632325" y="5372100"/>
          <p14:tracePt t="64682" x="4575175" y="5400675"/>
          <p14:tracePt t="64699" x="4508500" y="5426075"/>
          <p14:tracePt t="64715" x="4432300" y="5448300"/>
          <p14:tracePt t="64732" x="4368800" y="5464175"/>
          <p14:tracePt t="64749" x="4302125" y="5473700"/>
          <p14:tracePt t="64765" x="4232275" y="5470525"/>
          <p14:tracePt t="64782" x="4191000" y="5464175"/>
          <p14:tracePt t="64799" x="4162425" y="5448300"/>
          <p14:tracePt t="64816" x="4149725" y="5429250"/>
          <p14:tracePt t="64832" x="4137025" y="5387975"/>
          <p14:tracePt t="64849" x="4124325" y="5308600"/>
          <p14:tracePt t="64865" x="4092575" y="5216525"/>
          <p14:tracePt t="64882" x="4064000" y="5124450"/>
          <p14:tracePt t="64899" x="4032250" y="5019675"/>
          <p14:tracePt t="64915" x="4006850" y="4924425"/>
          <p14:tracePt t="64932" x="3990975" y="4819650"/>
          <p14:tracePt t="64949" x="3968750" y="4705350"/>
          <p14:tracePt t="64966" x="3943350" y="4587875"/>
          <p14:tracePt t="64982" x="3921125" y="4460875"/>
          <p14:tracePt t="64999" x="3883025" y="4171950"/>
          <p14:tracePt t="65015" x="3870325" y="3984625"/>
          <p14:tracePt t="65032" x="3870325" y="3800475"/>
          <p14:tracePt t="65049" x="3876675" y="3679825"/>
          <p14:tracePt t="65066" x="3889375" y="3584575"/>
          <p14:tracePt t="65082" x="3902075" y="3476625"/>
          <p14:tracePt t="65099" x="3917950" y="3365500"/>
          <p14:tracePt t="65116" x="3933825" y="3257550"/>
          <p14:tracePt t="65132" x="3959225" y="3152775"/>
          <p14:tracePt t="65149" x="3990975" y="3060700"/>
          <p14:tracePt t="65166" x="4016375" y="2981325"/>
          <p14:tracePt t="65182" x="4048125" y="2889250"/>
          <p14:tracePt t="65199" x="4098925" y="2720975"/>
          <p14:tracePt t="65216" x="4130675" y="2600325"/>
          <p14:tracePt t="65232" x="4178300" y="2435225"/>
          <p14:tracePt t="65249" x="4222750" y="2324100"/>
          <p14:tracePt t="65266" x="4257675" y="2232025"/>
          <p14:tracePt t="65282" x="4298950" y="2133600"/>
          <p14:tracePt t="65299" x="4346575" y="2044700"/>
          <p14:tracePt t="65316" x="4391025" y="1958975"/>
          <p14:tracePt t="65332" x="4432300" y="1873250"/>
          <p14:tracePt t="65349" x="4479925" y="1778000"/>
          <p14:tracePt t="65366" x="4521200" y="1698625"/>
          <p14:tracePt t="65382" x="4559300" y="1622425"/>
          <p14:tracePt t="65399" x="4597400" y="1543050"/>
          <p14:tracePt t="65416" x="4613275" y="1514475"/>
          <p14:tracePt t="65432" x="4622800" y="1495425"/>
          <p14:tracePt t="65449" x="4625975" y="1489075"/>
          <p14:tracePt t="79791" x="4625975" y="1495425"/>
          <p14:tracePt t="79797" x="4622800" y="1504950"/>
          <p14:tracePt t="79806" x="4619625" y="1514475"/>
          <p14:tracePt t="79822" x="4606925" y="1543050"/>
          <p14:tracePt t="79839" x="4597400" y="1568450"/>
          <p14:tracePt t="79855" x="4591050" y="1587500"/>
          <p14:tracePt t="79872" x="4584700" y="1609725"/>
          <p14:tracePt t="79889" x="4581525" y="1628775"/>
          <p14:tracePt t="79905" x="4575175" y="1657350"/>
          <p14:tracePt t="79922" x="4572000" y="1685925"/>
          <p14:tracePt t="79939" x="4572000" y="1714500"/>
          <p14:tracePt t="79955" x="4568825" y="1739900"/>
          <p14:tracePt t="79972" x="4568825" y="1755775"/>
          <p14:tracePt t="79989" x="4568825" y="1765300"/>
          <p14:tracePt t="80005" x="4568825" y="1771650"/>
          <p14:tracePt t="80022" x="4568825" y="1778000"/>
          <p14:tracePt t="80039" x="4568825" y="1790700"/>
          <p14:tracePt t="80055" x="4572000" y="1816100"/>
          <p14:tracePt t="80072" x="4597400" y="1870075"/>
          <p14:tracePt t="80089" x="4648200" y="1958975"/>
          <p14:tracePt t="80105" x="4740275" y="2079625"/>
          <p14:tracePt t="80122" x="4879975" y="2244725"/>
          <p14:tracePt t="80139" x="5121275" y="2447925"/>
          <p14:tracePt t="80155" x="5451475" y="2638425"/>
          <p14:tracePt t="80172" x="5876925" y="2832100"/>
          <p14:tracePt t="80189" x="6937375" y="3213100"/>
          <p14:tracePt t="80205" x="7762875" y="3467100"/>
          <p14:tracePt t="80222" x="8620125" y="3698875"/>
          <p14:tracePt t="80239" x="9451975" y="3889375"/>
          <p14:tracePt t="80256" x="10071100" y="3997325"/>
          <p14:tracePt t="80272" x="10496550" y="4051300"/>
          <p14:tracePt t="80289" x="10823575" y="4060825"/>
          <p14:tracePt t="80306" x="11068050" y="4060825"/>
          <p14:tracePt t="80322" x="11274425" y="4044950"/>
          <p14:tracePt t="80339" x="11449050" y="4003675"/>
          <p14:tracePt t="80356" x="11569700" y="3962400"/>
          <p14:tracePt t="80372" x="11639550" y="3917950"/>
          <p14:tracePt t="80389" x="11674475" y="3883025"/>
          <p14:tracePt t="80406" x="11680825" y="3860800"/>
          <p14:tracePt t="80422" x="11684000" y="3841750"/>
          <p14:tracePt t="80439" x="11684000" y="3835400"/>
          <p14:tracePt t="80478" x="11684000" y="3832225"/>
          <p14:tracePt t="80494" x="11680825" y="3838575"/>
          <p14:tracePt t="80506" x="11652250" y="3860800"/>
          <p14:tracePt t="80522" x="11563350" y="3933825"/>
          <p14:tracePt t="80539" x="11376025" y="4079875"/>
          <p14:tracePt t="80556" x="11052175" y="4295775"/>
          <p14:tracePt t="80573" x="10353675" y="4689475"/>
          <p14:tracePt t="80589" x="9864725" y="4921250"/>
          <p14:tracePt t="80606" x="9363075" y="5140325"/>
          <p14:tracePt t="80622" x="8775700" y="5391150"/>
          <p14:tracePt t="80639" x="8321675" y="5607050"/>
          <p14:tracePt t="80656" x="7981950" y="5791200"/>
          <p14:tracePt t="80672" x="7715250" y="5953125"/>
          <p14:tracePt t="80689" x="7550150" y="6051550"/>
          <p14:tracePt t="80706" x="7448550" y="6121400"/>
          <p14:tracePt t="80722" x="7353300" y="6184900"/>
          <p14:tracePt t="80739" x="7223125" y="6283325"/>
          <p14:tracePt t="80756" x="7102475" y="6397625"/>
          <p14:tracePt t="80772" x="7013575" y="6505575"/>
          <p14:tracePt t="80790" x="6946900" y="6613525"/>
          <p14:tracePt t="80806" x="6940550" y="6623050"/>
          <p14:tracePt t="80822" x="6940550" y="6629400"/>
          <p14:tracePt t="80839" x="6969125" y="6629400"/>
          <p14:tracePt t="80856" x="7080250" y="6565900"/>
          <p14:tracePt t="80872" x="7388225" y="6372225"/>
          <p14:tracePt t="80889" x="7864475" y="6061075"/>
          <p14:tracePt t="80906" x="8435975" y="5632450"/>
          <p14:tracePt t="80922" x="9248775" y="4991100"/>
          <p14:tracePt t="80939" x="10080625" y="4314825"/>
          <p14:tracePt t="80956" x="10798175" y="3838575"/>
          <p14:tracePt t="80972" x="11468100" y="3498850"/>
          <p14:tracePt t="80989" x="12084050" y="3203575"/>
          <p14:tracePt t="81900" x="6162675" y="3660775"/>
          <p14:tracePt t="81908" x="6197600" y="3641725"/>
          <p14:tracePt t="81916" x="6254750" y="3619500"/>
          <p14:tracePt t="81930" x="6324600" y="3587750"/>
          <p14:tracePt t="81946" x="6581775" y="3470275"/>
          <p14:tracePt t="81963" x="6969125" y="3298825"/>
          <p14:tracePt t="81980" x="7502525" y="3095625"/>
          <p14:tracePt t="81996" x="8651875" y="2708275"/>
          <p14:tracePt t="82013" x="9398000" y="2479675"/>
          <p14:tracePt t="82047" x="10718800" y="2044700"/>
          <p14:tracePt t="82080" x="11353800" y="1844675"/>
          <p14:tracePt t="82096" x="11493500" y="1800225"/>
          <p14:tracePt t="82113" x="11547475" y="1771650"/>
          <p14:tracePt t="82130" x="11576050" y="1755775"/>
          <p14:tracePt t="82146" x="11598275" y="1736725"/>
          <p14:tracePt t="82163" x="11620500" y="1717675"/>
          <p14:tracePt t="82180" x="11633200" y="1701800"/>
          <p14:tracePt t="82196" x="11642725" y="1682750"/>
          <p14:tracePt t="82213" x="11649075" y="1673225"/>
          <p14:tracePt t="82230" x="11658600" y="1660525"/>
          <p14:tracePt t="82247" x="11671300" y="1638300"/>
          <p14:tracePt t="82263" x="11693525" y="1619250"/>
          <p14:tracePt t="82280" x="11715750" y="1603375"/>
          <p14:tracePt t="82297" x="11776075" y="1571625"/>
          <p14:tracePt t="82313" x="11877675" y="1546225"/>
          <p14:tracePt t="82330" x="12036425" y="152082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3"/>
            <a:ext cx="12192000" cy="68631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122025" y="6180693"/>
            <a:ext cx="1022350" cy="6159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51400" y="6520934"/>
            <a:ext cx="3308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© Authors. All rights reserved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9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26"/>
    </mc:Choice>
    <mc:Fallback>
      <p:transition spd="slow" advTm="46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943" x="5959475" y="3635375"/>
          <p14:tracePt t="14951" x="5959475" y="3632200"/>
          <p14:tracePt t="14962" x="5956300" y="3629025"/>
          <p14:tracePt t="14996" x="5911850" y="3609975"/>
          <p14:tracePt t="15012" x="5819775" y="3578225"/>
          <p14:tracePt t="15028" x="5702300" y="3536950"/>
          <p14:tracePt t="15045" x="5607050" y="3489325"/>
          <p14:tracePt t="15062" x="5549900" y="3451225"/>
          <p14:tracePt t="15078" x="5524500" y="3416300"/>
          <p14:tracePt t="15095" x="5511800" y="3390900"/>
          <p14:tracePt t="15112" x="5502275" y="3359150"/>
          <p14:tracePt t="15128" x="5495925" y="3340100"/>
          <p14:tracePt t="15145" x="5483225" y="3314700"/>
          <p14:tracePt t="15162" x="5457825" y="3279775"/>
          <p14:tracePt t="15179" x="5429250" y="3251200"/>
          <p14:tracePt t="15195" x="5384800" y="3225800"/>
          <p14:tracePt t="15212" x="5353050" y="3203575"/>
          <p14:tracePt t="15229" x="5330825" y="3190875"/>
          <p14:tracePt t="15245" x="5292725" y="3168650"/>
          <p14:tracePt t="15262" x="5165725" y="3114675"/>
          <p14:tracePt t="15279" x="5032375" y="3070225"/>
          <p14:tracePt t="15295" x="4749800" y="2990850"/>
          <p14:tracePt t="15312" x="4340225" y="2892425"/>
          <p14:tracePt t="15329" x="3895725" y="2803525"/>
          <p14:tracePt t="15345" x="3511550" y="2768600"/>
          <p14:tracePt t="15362" x="3187700" y="2803525"/>
          <p14:tracePt t="15379" x="2974975" y="2882900"/>
          <p14:tracePt t="15395" x="2765425" y="3032125"/>
          <p14:tracePt t="15412" x="2603500" y="3194050"/>
          <p14:tracePt t="15429" x="2441575" y="3416300"/>
          <p14:tracePt t="15445" x="2346325" y="3559175"/>
          <p14:tracePt t="15462" x="2289175" y="3667125"/>
          <p14:tracePt t="15479" x="2225675" y="3829050"/>
          <p14:tracePt t="15495" x="2200275" y="3908425"/>
          <p14:tracePt t="15512" x="2193925" y="3956050"/>
          <p14:tracePt t="15529" x="2184400" y="3997325"/>
          <p14:tracePt t="15545" x="2181225" y="4032250"/>
          <p14:tracePt t="15562" x="2181225" y="4067175"/>
          <p14:tracePt t="15579" x="2184400" y="4086225"/>
          <p14:tracePt t="15595" x="2206625" y="4105275"/>
          <p14:tracePt t="15612" x="2251075" y="4108450"/>
          <p14:tracePt t="15629" x="2327275" y="4083050"/>
          <p14:tracePt t="15645" x="2454275" y="3994150"/>
          <p14:tracePt t="15662" x="2571750" y="3889375"/>
          <p14:tracePt t="15678" x="2720975" y="3676650"/>
          <p14:tracePt t="15695" x="2765425" y="3552825"/>
          <p14:tracePt t="15712" x="2768600" y="3438525"/>
          <p14:tracePt t="15729" x="2730500" y="3340100"/>
          <p14:tracePt t="15745" x="2657475" y="3257550"/>
          <p14:tracePt t="15762" x="2593975" y="3222625"/>
          <p14:tracePt t="15779" x="2565400" y="3213100"/>
          <p14:tracePt t="15795" x="2533650" y="3219450"/>
          <p14:tracePt t="15812" x="2514600" y="3263900"/>
          <p14:tracePt t="15829" x="2498725" y="3349625"/>
          <p14:tracePt t="15846" x="2498725" y="3454400"/>
          <p14:tracePt t="15862" x="2508250" y="3578225"/>
          <p14:tracePt t="15879" x="2527300" y="3638550"/>
          <p14:tracePt t="15896" x="2540000" y="3660775"/>
          <p14:tracePt t="15929" x="2543175" y="3663950"/>
          <p14:tracePt t="15945" x="2546350" y="3651250"/>
          <p14:tracePt t="15962" x="2549525" y="3571875"/>
          <p14:tracePt t="15979" x="2540000" y="3409950"/>
          <p14:tracePt t="15996" x="2501900" y="3209925"/>
          <p14:tracePt t="16012" x="2444750" y="2990850"/>
          <p14:tracePt t="16029" x="2371725" y="2755900"/>
          <p14:tracePt t="16046" x="2320925" y="2584450"/>
          <p14:tracePt t="16063" x="2270125" y="2387600"/>
          <p14:tracePt t="16079" x="2251075" y="2301875"/>
          <p14:tracePt t="16095" x="2241550" y="2228850"/>
          <p14:tracePt t="16112" x="2232025" y="2181225"/>
          <p14:tracePt t="16129" x="2228850" y="2143125"/>
          <p14:tracePt t="16146" x="2225675" y="2108200"/>
          <p14:tracePt t="16162" x="2225675" y="2095500"/>
          <p14:tracePt t="16179" x="2225675" y="2092325"/>
          <p14:tracePt t="16263" x="2222500" y="2092325"/>
          <p14:tracePt t="16271" x="2222500" y="2098675"/>
          <p14:tracePt t="16280" x="2222500" y="2108200"/>
          <p14:tracePt t="16296" x="2219325" y="2136775"/>
          <p14:tracePt t="16312" x="2219325" y="2162175"/>
          <p14:tracePt t="16329" x="2219325" y="2181225"/>
          <p14:tracePt t="16346" x="2219325" y="2206625"/>
          <p14:tracePt t="16362" x="2222500" y="2235200"/>
          <p14:tracePt t="16379" x="2228850" y="2257425"/>
          <p14:tracePt t="16396" x="2235200" y="2273300"/>
          <p14:tracePt t="16412" x="2235200" y="2279650"/>
          <p14:tracePt t="16503" x="2238375" y="2282825"/>
          <p14:tracePt t="16519" x="2241550" y="2282825"/>
          <p14:tracePt t="16527" x="2241550" y="2279650"/>
          <p14:tracePt t="16535" x="2241550" y="2273300"/>
          <p14:tracePt t="16546" x="2244725" y="2266950"/>
          <p14:tracePt t="16562" x="2247900" y="2247900"/>
          <p14:tracePt t="16579" x="2247900" y="2232025"/>
          <p14:tracePt t="16596" x="2247900" y="2225675"/>
          <p14:tracePt t="16687" x="2247900" y="2228850"/>
          <p14:tracePt t="16695" x="2247900" y="2244725"/>
          <p14:tracePt t="16703" x="2247900" y="2263775"/>
          <p14:tracePt t="16712" x="2254250" y="2295525"/>
          <p14:tracePt t="16729" x="2260600" y="2355850"/>
          <p14:tracePt t="16746" x="2276475" y="2416175"/>
          <p14:tracePt t="16762" x="2289175" y="2482850"/>
          <p14:tracePt t="16779" x="2298700" y="2524125"/>
          <p14:tracePt t="16796" x="2308225" y="2549525"/>
          <p14:tracePt t="16863" x="2311400" y="2552700"/>
          <p14:tracePt t="16880" x="2311400" y="2549525"/>
          <p14:tracePt t="16887" x="2311400" y="2540000"/>
          <p14:tracePt t="16897" x="2311400" y="2530475"/>
          <p14:tracePt t="16913" x="2311400" y="2505075"/>
          <p14:tracePt t="16929" x="2311400" y="2470150"/>
          <p14:tracePt t="16946" x="2311400" y="2441575"/>
          <p14:tracePt t="16963" x="2308225" y="2419350"/>
          <p14:tracePt t="16979" x="2305050" y="2393950"/>
          <p14:tracePt t="16996" x="2301875" y="2371725"/>
          <p14:tracePt t="17013" x="2298700" y="2359025"/>
          <p14:tracePt t="17029" x="2295525" y="2346325"/>
          <p14:tracePt t="17046" x="2292350" y="2336800"/>
          <p14:tracePt t="17063" x="2289175" y="2333625"/>
          <p14:tracePt t="17096" x="2286000" y="2327275"/>
          <p14:tracePt t="17113" x="2286000" y="2324100"/>
          <p14:tracePt t="17129" x="2286000" y="2320925"/>
          <p14:tracePt t="17146" x="2282825" y="2317750"/>
          <p14:tracePt t="17163" x="2279650" y="2311400"/>
          <p14:tracePt t="17179" x="2279650" y="2308225"/>
          <p14:tracePt t="17712" x="2279650" y="2305050"/>
          <p14:tracePt t="18888" x="2279650" y="2311400"/>
          <p14:tracePt t="18896" x="2279650" y="2314575"/>
          <p14:tracePt t="18905" x="2279650" y="2317750"/>
          <p14:tracePt t="18920" x="2279650" y="2324100"/>
          <p14:tracePt t="18930" x="2279650" y="2330450"/>
          <p14:tracePt t="18947" x="2279650" y="2339975"/>
          <p14:tracePt t="18964" x="2279650" y="2355850"/>
          <p14:tracePt t="18980" x="2279650" y="2374900"/>
          <p14:tracePt t="18997" x="2279650" y="2403475"/>
          <p14:tracePt t="19014" x="2276475" y="2451100"/>
          <p14:tracePt t="19030" x="2273300" y="2492375"/>
          <p14:tracePt t="19047" x="2266950" y="2533650"/>
          <p14:tracePt t="19064" x="2266950" y="2562225"/>
          <p14:tracePt t="19144" x="2270125" y="2555875"/>
          <p14:tracePt t="19152" x="2273300" y="2540000"/>
          <p14:tracePt t="19160" x="2282825" y="2514600"/>
          <p14:tracePt t="19168" x="2295525" y="2479675"/>
          <p14:tracePt t="19180" x="2311400" y="2438400"/>
          <p14:tracePt t="19197" x="2333625" y="2324100"/>
          <p14:tracePt t="19214" x="2343150" y="2222500"/>
          <p14:tracePt t="19230" x="2339975" y="2136775"/>
          <p14:tracePt t="19247" x="2320925" y="2070100"/>
          <p14:tracePt t="19264" x="2298700" y="2032000"/>
          <p14:tracePt t="19280" x="2292350" y="2022475"/>
          <p14:tracePt t="19297" x="2279650" y="2022475"/>
          <p14:tracePt t="19314" x="2257425" y="2022475"/>
          <p14:tracePt t="19330" x="2203450" y="2035175"/>
          <p14:tracePt t="19347" x="2146300" y="2063750"/>
          <p14:tracePt t="19364" x="2095500" y="2105025"/>
          <p14:tracePt t="19380" x="2051050" y="2152650"/>
          <p14:tracePt t="19397" x="2025650" y="2190750"/>
          <p14:tracePt t="19414" x="2012950" y="2244725"/>
          <p14:tracePt t="19430" x="2012950" y="2314575"/>
          <p14:tracePt t="19447" x="2012950" y="2378075"/>
          <p14:tracePt t="19464" x="2019300" y="2457450"/>
          <p14:tracePt t="19480" x="2025650" y="2505075"/>
          <p14:tracePt t="19497" x="2038350" y="2536825"/>
          <p14:tracePt t="19514" x="2044700" y="2562225"/>
          <p14:tracePt t="19530" x="2060575" y="2597150"/>
          <p14:tracePt t="19547" x="2079625" y="2635250"/>
          <p14:tracePt t="19564" x="2092325" y="2676525"/>
          <p14:tracePt t="19580" x="2098675" y="2717800"/>
          <p14:tracePt t="19597" x="2105025" y="2743200"/>
          <p14:tracePt t="19614" x="2114550" y="2765425"/>
          <p14:tracePt t="19630" x="2114550" y="2774950"/>
          <p14:tracePt t="19632" x="2114550" y="2778125"/>
          <p14:tracePt t="19647" x="2114550" y="2781300"/>
          <p14:tracePt t="19664" x="2114550" y="2790825"/>
          <p14:tracePt t="19680" x="2114550" y="2794000"/>
          <p14:tracePt t="19697" x="2114550" y="2797175"/>
          <p14:tracePt t="19714" x="2114550" y="2800350"/>
          <p14:tracePt t="19730" x="2114550" y="2803525"/>
          <p14:tracePt t="19905" x="2114550" y="2800350"/>
          <p14:tracePt t="19913" x="2114550" y="2797175"/>
          <p14:tracePt t="19920" x="2114550" y="2794000"/>
          <p14:tracePt t="19931" x="2114550" y="2790825"/>
          <p14:tracePt t="19947" x="2114550" y="2784475"/>
          <p14:tracePt t="19964" x="2114550" y="2778125"/>
          <p14:tracePt t="19981" x="2114550" y="2774950"/>
          <p14:tracePt t="19997" x="2114550" y="2768600"/>
          <p14:tracePt t="20014" x="2114550" y="2762250"/>
          <p14:tracePt t="20031" x="2114550" y="2759075"/>
          <p14:tracePt t="20047" x="2117725" y="2755900"/>
          <p14:tracePt t="20545" x="2117725" y="2752725"/>
          <p14:tracePt t="20553" x="2117725" y="2749550"/>
          <p14:tracePt t="20564" x="2120900" y="2746375"/>
          <p14:tracePt t="20581" x="2127250" y="2740025"/>
          <p14:tracePt t="20598" x="2133600" y="2736850"/>
          <p14:tracePt t="20614" x="2143125" y="2724150"/>
          <p14:tracePt t="20631" x="2165350" y="2701925"/>
          <p14:tracePt t="20647" x="2197100" y="2673350"/>
          <p14:tracePt t="20664" x="2263775" y="2590800"/>
          <p14:tracePt t="20681" x="2295525" y="2546350"/>
          <p14:tracePt t="20698" x="2324100" y="2495550"/>
          <p14:tracePt t="20714" x="2346325" y="2444750"/>
          <p14:tracePt t="20731" x="2365375" y="2397125"/>
          <p14:tracePt t="20748" x="2378075" y="2343150"/>
          <p14:tracePt t="20764" x="2397125" y="2286000"/>
          <p14:tracePt t="20781" x="2403475" y="2241550"/>
          <p14:tracePt t="20798" x="2416175" y="2197100"/>
          <p14:tracePt t="20814" x="2435225" y="2162175"/>
          <p14:tracePt t="20831" x="2451100" y="2130425"/>
          <p14:tracePt t="20849" x="2470150" y="2082800"/>
          <p14:tracePt t="20864" x="2476500" y="2063750"/>
          <p14:tracePt t="20881" x="2482850" y="2044700"/>
          <p14:tracePt t="20898" x="2489200" y="2035175"/>
          <p14:tracePt t="20969" x="2489200" y="2041525"/>
          <p14:tracePt t="20977" x="2489200" y="2057400"/>
          <p14:tracePt t="20985" x="2486025" y="2070100"/>
          <p14:tracePt t="20999" x="2479675" y="2092325"/>
          <p14:tracePt t="21014" x="2476500" y="2133600"/>
          <p14:tracePt t="21031" x="2466975" y="2181225"/>
          <p14:tracePt t="21048" x="2463800" y="2219325"/>
          <p14:tracePt t="21065" x="2460625" y="2270125"/>
          <p14:tracePt t="21081" x="2457450" y="2298700"/>
          <p14:tracePt t="21098" x="2451100" y="2327275"/>
          <p14:tracePt t="21114" x="2447925" y="2362200"/>
          <p14:tracePt t="21131" x="2447925" y="2393950"/>
          <p14:tracePt t="21148" x="2444750" y="2428875"/>
          <p14:tracePt t="21164" x="2444750" y="2460625"/>
          <p14:tracePt t="21181" x="2441575" y="2486025"/>
          <p14:tracePt t="21198" x="2441575" y="2508250"/>
          <p14:tracePt t="21214" x="2438400" y="2530475"/>
          <p14:tracePt t="21231" x="2438400" y="2555875"/>
          <p14:tracePt t="21248" x="2438400" y="2590800"/>
          <p14:tracePt t="21265" x="2438400" y="2632075"/>
          <p14:tracePt t="21281" x="2438400" y="2663825"/>
          <p14:tracePt t="21298" x="2438400" y="2692400"/>
          <p14:tracePt t="21314" x="2438400" y="2720975"/>
          <p14:tracePt t="21331" x="2438400" y="2762250"/>
          <p14:tracePt t="21348" x="2438400" y="2800350"/>
          <p14:tracePt t="21364" x="2438400" y="2851150"/>
          <p14:tracePt t="21381" x="2441575" y="2905125"/>
          <p14:tracePt t="21398" x="2441575" y="2949575"/>
          <p14:tracePt t="21414" x="2447925" y="2990850"/>
          <p14:tracePt t="21431" x="2454275" y="3025775"/>
          <p14:tracePt t="21448" x="2454275" y="3054350"/>
          <p14:tracePt t="21465" x="2460625" y="3108325"/>
          <p14:tracePt t="21481" x="2463800" y="3168650"/>
          <p14:tracePt t="21498" x="2466975" y="3232150"/>
          <p14:tracePt t="21515" x="2473325" y="3314700"/>
          <p14:tracePt t="21531" x="2473325" y="3384550"/>
          <p14:tracePt t="21548" x="2476500" y="3432175"/>
          <p14:tracePt t="21565" x="2479675" y="3473450"/>
          <p14:tracePt t="21581" x="2479675" y="3502025"/>
          <p14:tracePt t="21598" x="2486025" y="3521075"/>
          <p14:tracePt t="21615" x="2489200" y="3549650"/>
          <p14:tracePt t="21631" x="2492375" y="3578225"/>
          <p14:tracePt t="21633" x="2492375" y="3594100"/>
          <p14:tracePt t="21648" x="2492375" y="3606800"/>
          <p14:tracePt t="21665" x="2492375" y="3638550"/>
          <p14:tracePt t="21681" x="2495550" y="3660775"/>
          <p14:tracePt t="21698" x="2495550" y="3670300"/>
          <p14:tracePt t="21715" x="2498725" y="3689350"/>
          <p14:tracePt t="21731" x="2501900" y="3708400"/>
          <p14:tracePt t="21748" x="2511425" y="3743325"/>
          <p14:tracePt t="21765" x="2517775" y="3784600"/>
          <p14:tracePt t="21781" x="2527300" y="3825875"/>
          <p14:tracePt t="21798" x="2536825" y="3873500"/>
          <p14:tracePt t="21815" x="2543175" y="3914775"/>
          <p14:tracePt t="21831" x="2552700" y="3949700"/>
          <p14:tracePt t="21849" x="2562225" y="3994150"/>
          <p14:tracePt t="21865" x="2568575" y="4022725"/>
          <p14:tracePt t="21881" x="2578100" y="4048125"/>
          <p14:tracePt t="21898" x="2578100" y="4067175"/>
          <p14:tracePt t="21915" x="2581275" y="4086225"/>
          <p14:tracePt t="21931" x="2581275" y="4102100"/>
          <p14:tracePt t="21948" x="2581275" y="4114800"/>
          <p14:tracePt t="21965" x="2581275" y="4130675"/>
          <p14:tracePt t="21981" x="2581275" y="4146550"/>
          <p14:tracePt t="21998" x="2581275" y="4162425"/>
          <p14:tracePt t="22015" x="2581275" y="4178300"/>
          <p14:tracePt t="22031" x="2581275" y="4197350"/>
          <p14:tracePt t="22048" x="2578100" y="4216400"/>
          <p14:tracePt t="22065" x="2568575" y="4251325"/>
          <p14:tracePt t="22081" x="2562225" y="4270375"/>
          <p14:tracePt t="22098" x="2555875" y="4289425"/>
          <p14:tracePt t="22115" x="2549525" y="4314825"/>
          <p14:tracePt t="22132" x="2546350" y="4340225"/>
          <p14:tracePt t="22148" x="2543175" y="4365625"/>
          <p14:tracePt t="22165" x="2543175" y="4394200"/>
          <p14:tracePt t="22181" x="2536825" y="4422775"/>
          <p14:tracePt t="22198" x="2536825" y="4451350"/>
          <p14:tracePt t="22215" x="2536825" y="4479925"/>
          <p14:tracePt t="22232" x="2536825" y="4508500"/>
          <p14:tracePt t="22248" x="2536825" y="4552950"/>
          <p14:tracePt t="22265" x="2536825" y="4600575"/>
          <p14:tracePt t="22282" x="2536825" y="4632325"/>
          <p14:tracePt t="22298" x="2536825" y="4654550"/>
          <p14:tracePt t="22315" x="2536825" y="4676775"/>
          <p14:tracePt t="22332" x="2536825" y="4692650"/>
          <p14:tracePt t="22348" x="2536825" y="4699000"/>
          <p14:tracePt t="22365" x="2536825" y="4705350"/>
          <p14:tracePt t="22382" x="2536825" y="4708525"/>
          <p14:tracePt t="22398" x="2536825" y="4711700"/>
          <p14:tracePt t="22415" x="2536825" y="4721225"/>
          <p14:tracePt t="22432" x="2536825" y="4733925"/>
          <p14:tracePt t="22448" x="2536825" y="4749800"/>
          <p14:tracePt t="22465" x="2536825" y="4772025"/>
          <p14:tracePt t="22482" x="2536825" y="4784725"/>
          <p14:tracePt t="22498" x="2536825" y="4800600"/>
          <p14:tracePt t="22515" x="2536825" y="4816475"/>
          <p14:tracePt t="22532" x="2536825" y="4841875"/>
          <p14:tracePt t="22548" x="2536825" y="4864100"/>
          <p14:tracePt t="22565" x="2536825" y="4886325"/>
          <p14:tracePt t="22582" x="2536825" y="4918075"/>
          <p14:tracePt t="22598" x="2543175" y="4959350"/>
          <p14:tracePt t="22615" x="2543175" y="4994275"/>
          <p14:tracePt t="22632" x="2543175" y="5032375"/>
          <p14:tracePt t="22633" x="2543175" y="5045075"/>
          <p14:tracePt t="22648" x="2543175" y="5051425"/>
          <p14:tracePt t="22665" x="2543175" y="5057775"/>
          <p14:tracePt t="22754" x="2543175" y="5054600"/>
          <p14:tracePt t="22762" x="2543175" y="5048250"/>
          <p14:tracePt t="22770" x="2543175" y="5041900"/>
          <p14:tracePt t="22782" x="2543175" y="5035550"/>
          <p14:tracePt t="22798" x="2543175" y="5019675"/>
          <p14:tracePt t="22815" x="2543175" y="5003800"/>
          <p14:tracePt t="22832" x="2543175" y="4991100"/>
          <p14:tracePt t="22849" x="2543175" y="4978400"/>
          <p14:tracePt t="22865" x="2543175" y="4968875"/>
          <p14:tracePt t="22882" x="2543175" y="4959350"/>
          <p14:tracePt t="22898" x="2543175" y="4946650"/>
          <p14:tracePt t="22915" x="2543175" y="4930775"/>
          <p14:tracePt t="22932" x="2543175" y="4905375"/>
          <p14:tracePt t="22948" x="2543175" y="4886325"/>
          <p14:tracePt t="22965" x="2546350" y="4864100"/>
          <p14:tracePt t="22982" x="2549525" y="4845050"/>
          <p14:tracePt t="22999" x="2555875" y="4816475"/>
          <p14:tracePt t="23015" x="2562225" y="4775200"/>
          <p14:tracePt t="23032" x="2571750" y="4721225"/>
          <p14:tracePt t="23049" x="2578100" y="4645025"/>
          <p14:tracePt t="23065" x="2584450" y="4559300"/>
          <p14:tracePt t="23082" x="2590800" y="4530725"/>
          <p14:tracePt t="23099" x="2590800" y="4495800"/>
          <p14:tracePt t="23115" x="2593975" y="4467225"/>
          <p14:tracePt t="23132" x="2593975" y="4438650"/>
          <p14:tracePt t="23149" x="2597150" y="4413250"/>
          <p14:tracePt t="23165" x="2597150" y="4403725"/>
          <p14:tracePt t="23554" x="2597150" y="4400550"/>
          <p14:tracePt t="23563" x="2600325" y="4397375"/>
          <p14:tracePt t="23570" x="2600325" y="4391025"/>
          <p14:tracePt t="23582" x="2600325" y="4387850"/>
          <p14:tracePt t="23599" x="2603500" y="4378325"/>
          <p14:tracePt t="23615" x="2609850" y="4359275"/>
          <p14:tracePt t="23632" x="2609850" y="4308475"/>
          <p14:tracePt t="23634" x="2609850" y="4270375"/>
          <p14:tracePt t="23649" x="2609850" y="4225925"/>
          <p14:tracePt t="23665" x="2609850" y="4041775"/>
          <p14:tracePt t="23682" x="2587625" y="3886200"/>
          <p14:tracePt t="23699" x="2552700" y="3708400"/>
          <p14:tracePt t="23716" x="2514600" y="3556000"/>
          <p14:tracePt t="23732" x="2505075" y="3435350"/>
          <p14:tracePt t="23749" x="2489200" y="3333750"/>
          <p14:tracePt t="23766" x="2479675" y="3241675"/>
          <p14:tracePt t="23782" x="2479675" y="3184525"/>
          <p14:tracePt t="23799" x="2479675" y="3149600"/>
          <p14:tracePt t="23816" x="2479675" y="3117850"/>
          <p14:tracePt t="23832" x="2486025" y="3089275"/>
          <p14:tracePt t="23850" x="2492375" y="3057525"/>
          <p14:tracePt t="23866" x="2498725" y="3044825"/>
          <p14:tracePt t="23882" x="2501900" y="3032125"/>
          <p14:tracePt t="23899" x="2505075" y="3019425"/>
          <p14:tracePt t="23916" x="2511425" y="3000375"/>
          <p14:tracePt t="23932" x="2514600" y="2981325"/>
          <p14:tracePt t="23949" x="2520950" y="2959100"/>
          <p14:tracePt t="23966" x="2527300" y="2943225"/>
          <p14:tracePt t="23982" x="2530475" y="2933700"/>
          <p14:tracePt t="23999" x="2533650" y="2927350"/>
          <p14:tracePt t="24016" x="2540000" y="2921000"/>
          <p14:tracePt t="24032" x="2546350" y="2911475"/>
          <p14:tracePt t="24049" x="2552700" y="2895600"/>
          <p14:tracePt t="24066" x="2568575" y="2867025"/>
          <p14:tracePt t="24082" x="2581275" y="2854325"/>
          <p14:tracePt t="24234" x="2584450" y="2860675"/>
          <p14:tracePt t="24242" x="2590800" y="2879725"/>
          <p14:tracePt t="24250" x="2590800" y="2905125"/>
          <p14:tracePt t="24266" x="2593975" y="2981325"/>
          <p14:tracePt t="24282" x="2593975" y="3095625"/>
          <p14:tracePt t="24299" x="2593975" y="3203575"/>
          <p14:tracePt t="24316" x="2593975" y="3317875"/>
          <p14:tracePt t="24332" x="2593975" y="3451225"/>
          <p14:tracePt t="24350" x="2593975" y="3575050"/>
          <p14:tracePt t="24366" x="2600325" y="3695700"/>
          <p14:tracePt t="24383" x="2609850" y="3829050"/>
          <p14:tracePt t="24399" x="2644775" y="4051300"/>
          <p14:tracePt t="24416" x="2673350" y="4222750"/>
          <p14:tracePt t="24433" x="2695575" y="4340225"/>
          <p14:tracePt t="24449" x="2705100" y="4422775"/>
          <p14:tracePt t="24466" x="2714625" y="4527550"/>
          <p14:tracePt t="24483" x="2720975" y="4591050"/>
          <p14:tracePt t="24499" x="2724150" y="4660900"/>
          <p14:tracePt t="24516" x="2724150" y="4727575"/>
          <p14:tracePt t="24533" x="2724150" y="4784725"/>
          <p14:tracePt t="24549" x="2724150" y="4829175"/>
          <p14:tracePt t="24566" x="2724150" y="4879975"/>
          <p14:tracePt t="24583" x="2733675" y="4946650"/>
          <p14:tracePt t="24599" x="2733675" y="4997450"/>
          <p14:tracePt t="24616" x="2736850" y="5057775"/>
          <p14:tracePt t="24633" x="2736850" y="5102225"/>
          <p14:tracePt t="24634" x="2736850" y="5111750"/>
          <p14:tracePt t="24649" x="2736850" y="5124450"/>
          <p14:tracePt t="24666" x="2736850" y="5130800"/>
          <p14:tracePt t="24770" x="2736850" y="5124450"/>
          <p14:tracePt t="24778" x="2736850" y="5118100"/>
          <p14:tracePt t="24786" x="2736850" y="5111750"/>
          <p14:tracePt t="24799" x="2736850" y="5105400"/>
          <p14:tracePt t="24816" x="2736850" y="5092700"/>
          <p14:tracePt t="24833" x="2736850" y="5086350"/>
          <p14:tracePt t="24849" x="2736850" y="5080000"/>
          <p14:tracePt t="24866" x="2736850" y="5070475"/>
          <p14:tracePt t="24883" x="2736850" y="5067300"/>
          <p14:tracePt t="24900" x="2736850" y="5057775"/>
          <p14:tracePt t="24916" x="2740025" y="5045075"/>
          <p14:tracePt t="24933" x="2740025" y="5035550"/>
          <p14:tracePt t="24949" x="2743200" y="5029200"/>
          <p14:tracePt t="24966" x="2746375" y="5013325"/>
          <p14:tracePt t="24983" x="2749550" y="5000625"/>
          <p14:tracePt t="25000" x="2752725" y="4991100"/>
          <p14:tracePt t="25016" x="2755900" y="4981575"/>
          <p14:tracePt t="25033" x="2755900" y="4975225"/>
          <p14:tracePt t="25049" x="2755900" y="4972050"/>
          <p14:tracePt t="25267" x="2755900" y="4968875"/>
          <p14:tracePt t="25283" x="2759075" y="4965700"/>
          <p14:tracePt t="25291" x="2759075" y="4962525"/>
          <p14:tracePt t="25299" x="2759075" y="4959350"/>
          <p14:tracePt t="25316" x="2762250" y="4946650"/>
          <p14:tracePt t="25333" x="2765425" y="4930775"/>
          <p14:tracePt t="25350" x="2768600" y="4911725"/>
          <p14:tracePt t="25366" x="2771775" y="4889500"/>
          <p14:tracePt t="25383" x="2778125" y="4854575"/>
          <p14:tracePt t="25400" x="2781300" y="4810125"/>
          <p14:tracePt t="25416" x="2784475" y="4768850"/>
          <p14:tracePt t="25433" x="2787650" y="4727575"/>
          <p14:tracePt t="25450" x="2794000" y="4689475"/>
          <p14:tracePt t="25467" x="2794000" y="4575175"/>
          <p14:tracePt t="25483" x="2797175" y="4495800"/>
          <p14:tracePt t="25500" x="2797175" y="4419600"/>
          <p14:tracePt t="25516" x="2803525" y="4356100"/>
          <p14:tracePt t="25533" x="2806700" y="4273550"/>
          <p14:tracePt t="25550" x="2806700" y="4165600"/>
          <p14:tracePt t="25566" x="2819400" y="4032250"/>
          <p14:tracePt t="25583" x="2822575" y="3886200"/>
          <p14:tracePt t="25600" x="2822575" y="3676650"/>
          <p14:tracePt t="25616" x="2822575" y="3536950"/>
          <p14:tracePt t="25633" x="2822575" y="3432175"/>
          <p14:tracePt t="25635" x="2822575" y="3381375"/>
          <p14:tracePt t="25650" x="2822575" y="3330575"/>
          <p14:tracePt t="25666" x="2828925" y="3219450"/>
          <p14:tracePt t="25683" x="2832100" y="3165475"/>
          <p14:tracePt t="25700" x="2835275" y="3130550"/>
          <p14:tracePt t="25716" x="2838450" y="3114675"/>
          <p14:tracePt t="25733" x="2838450" y="3101975"/>
          <p14:tracePt t="26003" x="2838450" y="3105150"/>
          <p14:tracePt t="26011" x="2838450" y="3121025"/>
          <p14:tracePt t="26019" x="2838450" y="3140075"/>
          <p14:tracePt t="26033" x="2838450" y="3171825"/>
          <p14:tracePt t="26050" x="2838450" y="3235325"/>
          <p14:tracePt t="26067" x="2838450" y="3368675"/>
          <p14:tracePt t="26083" x="2844800" y="3489325"/>
          <p14:tracePt t="26100" x="2870200" y="3689350"/>
          <p14:tracePt t="26116" x="2898775" y="3908425"/>
          <p14:tracePt t="26133" x="2933700" y="4156075"/>
          <p14:tracePt t="26150" x="2984500" y="4492625"/>
          <p14:tracePt t="26167" x="3013075" y="4740275"/>
          <p14:tracePt t="26183" x="3019425" y="4889500"/>
          <p14:tracePt t="26200" x="3019425" y="5022850"/>
          <p14:tracePt t="26217" x="3019425" y="5124450"/>
          <p14:tracePt t="26233" x="3019425" y="5200650"/>
          <p14:tracePt t="26250" x="3019425" y="5257800"/>
          <p14:tracePt t="26267" x="3019425" y="5318125"/>
          <p14:tracePt t="26283" x="3019425" y="5334000"/>
          <p14:tracePt t="26363" x="3019425" y="5337175"/>
          <p14:tracePt t="26379" x="3019425" y="5330825"/>
          <p14:tracePt t="26387" x="3022600" y="5308600"/>
          <p14:tracePt t="26395" x="3028950" y="5283200"/>
          <p14:tracePt t="26403" x="3038475" y="5232400"/>
          <p14:tracePt t="26417" x="3048000" y="5178425"/>
          <p14:tracePt t="26433" x="3057525" y="5057775"/>
          <p14:tracePt t="26450" x="3057525" y="4927600"/>
          <p14:tracePt t="26467" x="3054350" y="4654550"/>
          <p14:tracePt t="26483" x="3041650" y="4400550"/>
          <p14:tracePt t="26500" x="3041650" y="4054475"/>
          <p14:tracePt t="26517" x="3032125" y="3765550"/>
          <p14:tracePt t="26533" x="3028950" y="3609975"/>
          <p14:tracePt t="26550" x="3028950" y="3502025"/>
          <p14:tracePt t="26567" x="3028950" y="3444875"/>
          <p14:tracePt t="26583" x="3028950" y="3406775"/>
          <p14:tracePt t="26600" x="3028950" y="3378200"/>
          <p14:tracePt t="26617" x="3028950" y="3355975"/>
          <p14:tracePt t="26633" x="3028950" y="3343275"/>
          <p14:tracePt t="27147" x="3032125" y="3343275"/>
          <p14:tracePt t="27155" x="3035300" y="3343275"/>
          <p14:tracePt t="27171" x="3041650" y="3343275"/>
          <p14:tracePt t="27180" x="3073400" y="3355975"/>
          <p14:tracePt t="27189" x="3136900" y="3403600"/>
          <p14:tracePt t="27200" x="3228975" y="3467100"/>
          <p14:tracePt t="27217" x="3511550" y="3648075"/>
          <p14:tracePt t="27234" x="3879850" y="3863975"/>
          <p14:tracePt t="27251" x="4327525" y="4079875"/>
          <p14:tracePt t="27267" x="4603750" y="4216400"/>
          <p14:tracePt t="27284" x="4860925" y="4333875"/>
          <p14:tracePt t="27300" x="5114925" y="4435475"/>
          <p14:tracePt t="27317" x="5359400" y="4502150"/>
          <p14:tracePt t="27334" x="5540375" y="4546600"/>
          <p14:tracePt t="27350" x="5654675" y="4568825"/>
          <p14:tracePt t="27367" x="5746750" y="4584700"/>
          <p14:tracePt t="27384" x="5810250" y="4587875"/>
          <p14:tracePt t="27400" x="5835650" y="4584700"/>
          <p14:tracePt t="27417" x="5851525" y="4562475"/>
          <p14:tracePt t="27434" x="5873750" y="4476750"/>
          <p14:tracePt t="27451" x="5902325" y="4314825"/>
          <p14:tracePt t="27467" x="5911850" y="4191000"/>
          <p14:tracePt t="27484" x="5911850" y="4057650"/>
          <p14:tracePt t="27500" x="5905500" y="3937000"/>
          <p14:tracePt t="27517" x="5880100" y="3790950"/>
          <p14:tracePt t="27534" x="5835650" y="3600450"/>
          <p14:tracePt t="27551" x="5762625" y="3432175"/>
          <p14:tracePt t="27567" x="5683250" y="3282950"/>
          <p14:tracePt t="27584" x="5626100" y="3194050"/>
          <p14:tracePt t="27601" x="5588000" y="3121025"/>
          <p14:tracePt t="27617" x="5553075" y="3051175"/>
          <p14:tracePt t="27634" x="5518150" y="2990850"/>
          <p14:tracePt t="27636" x="5499100" y="2949575"/>
          <p14:tracePt t="27651" x="5435600" y="2854325"/>
          <p14:tracePt t="27667" x="5368925" y="2778125"/>
          <p14:tracePt t="27684" x="5337175" y="2736850"/>
          <p14:tracePt t="27701" x="5318125" y="2714625"/>
          <p14:tracePt t="27717" x="5305425" y="2698750"/>
          <p14:tracePt t="27734" x="5292725" y="2686050"/>
          <p14:tracePt t="27751" x="5270500" y="2673350"/>
          <p14:tracePt t="27767" x="5245100" y="2667000"/>
          <p14:tracePt t="27784" x="5216525" y="2654300"/>
          <p14:tracePt t="27801" x="5197475" y="2651125"/>
          <p14:tracePt t="27817" x="5178425" y="2657475"/>
          <p14:tracePt t="27834" x="5146675" y="2667000"/>
          <p14:tracePt t="27852" x="5060950" y="2720975"/>
          <p14:tracePt t="27867" x="4997450" y="2759075"/>
          <p14:tracePt t="27884" x="4933950" y="2806700"/>
          <p14:tracePt t="27901" x="4883150" y="2844800"/>
          <p14:tracePt t="27917" x="4841875" y="2886075"/>
          <p14:tracePt t="27934" x="4813300" y="2924175"/>
          <p14:tracePt t="27951" x="4781550" y="2971800"/>
          <p14:tracePt t="27967" x="4759325" y="3013075"/>
          <p14:tracePt t="27984" x="4737100" y="3063875"/>
          <p14:tracePt t="28001" x="4718050" y="3108325"/>
          <p14:tracePt t="28017" x="4705350" y="3136900"/>
          <p14:tracePt t="28034" x="4689475" y="3181350"/>
          <p14:tracePt t="28051" x="4670425" y="3232150"/>
          <p14:tracePt t="28067" x="4657725" y="3273425"/>
          <p14:tracePt t="28084" x="4645025" y="3324225"/>
          <p14:tracePt t="28101" x="4629150" y="3371850"/>
          <p14:tracePt t="28117" x="4622800" y="3406775"/>
          <p14:tracePt t="28134" x="4613275" y="3454400"/>
          <p14:tracePt t="28151" x="4606925" y="3489325"/>
          <p14:tracePt t="28167" x="4603750" y="3514725"/>
          <p14:tracePt t="28184" x="4597400" y="3540125"/>
          <p14:tracePt t="28201" x="4591050" y="3568700"/>
          <p14:tracePt t="28217" x="4587875" y="3625850"/>
          <p14:tracePt t="28234" x="4581525" y="3698875"/>
          <p14:tracePt t="28251" x="4568825" y="3825875"/>
          <p14:tracePt t="28267" x="4556125" y="3911600"/>
          <p14:tracePt t="28284" x="4552950" y="3987800"/>
          <p14:tracePt t="28301" x="4543425" y="4076700"/>
          <p14:tracePt t="28318" x="4543425" y="4184650"/>
          <p14:tracePt t="28334" x="4543425" y="4286250"/>
          <p14:tracePt t="28351" x="4543425" y="4381500"/>
          <p14:tracePt t="28368" x="4543425" y="4470400"/>
          <p14:tracePt t="28384" x="4543425" y="4540250"/>
          <p14:tracePt t="28401" x="4543425" y="4584700"/>
          <p14:tracePt t="28418" x="4543425" y="4619625"/>
          <p14:tracePt t="28434" x="4543425" y="4638675"/>
          <p14:tracePt t="28451" x="4543425" y="4670425"/>
          <p14:tracePt t="28468" x="4546600" y="4692650"/>
          <p14:tracePt t="28484" x="4549775" y="4721225"/>
          <p14:tracePt t="28501" x="4552950" y="4737100"/>
          <p14:tracePt t="28518" x="4556125" y="4749800"/>
          <p14:tracePt t="28534" x="4559300" y="4752975"/>
          <p14:tracePt t="28568" x="4562475" y="4756150"/>
          <p14:tracePt t="28584" x="4568825" y="4759325"/>
          <p14:tracePt t="28601" x="4572000" y="4768850"/>
          <p14:tracePt t="28618" x="4594225" y="4784725"/>
          <p14:tracePt t="28634" x="4616450" y="4797425"/>
          <p14:tracePt t="28636" x="4625975" y="4800600"/>
          <p14:tracePt t="28651" x="4645025" y="4810125"/>
          <p14:tracePt t="28668" x="4648200" y="4816475"/>
          <p14:tracePt t="28748" x="4651375" y="4816475"/>
          <p14:tracePt t="31221" x="4657725" y="4816475"/>
          <p14:tracePt t="31229" x="4664075" y="4816475"/>
          <p14:tracePt t="31237" x="4673600" y="4810125"/>
          <p14:tracePt t="31252" x="4718050" y="4778375"/>
          <p14:tracePt t="31269" x="4775200" y="4740275"/>
          <p14:tracePt t="31286" x="4851400" y="4702175"/>
          <p14:tracePt t="31302" x="4956175" y="4648200"/>
          <p14:tracePt t="31319" x="5076825" y="4581525"/>
          <p14:tracePt t="31335" x="5295900" y="4486275"/>
          <p14:tracePt t="31352" x="5530850" y="4422775"/>
          <p14:tracePt t="31369" x="5829300" y="4375150"/>
          <p14:tracePt t="31386" x="6121400" y="4352925"/>
          <p14:tracePt t="31402" x="6416675" y="4371975"/>
          <p14:tracePt t="31419" x="6762750" y="4413250"/>
          <p14:tracePt t="31435" x="7013575" y="4457700"/>
          <p14:tracePt t="31452" x="7213600" y="4486275"/>
          <p14:tracePt t="31469" x="7277100" y="4489450"/>
          <p14:tracePt t="31486" x="7305675" y="4489450"/>
          <p14:tracePt t="31502" x="7331075" y="4486275"/>
          <p14:tracePt t="31519" x="7353300" y="4476750"/>
          <p14:tracePt t="31536" x="7375525" y="4464050"/>
          <p14:tracePt t="31552" x="7410450" y="4445000"/>
          <p14:tracePt t="31569" x="7461250" y="4410075"/>
          <p14:tracePt t="31586" x="7508875" y="4368800"/>
          <p14:tracePt t="31602" x="7562850" y="4311650"/>
          <p14:tracePt t="31619" x="7616825" y="4241800"/>
          <p14:tracePt t="31636" x="7673975" y="4168775"/>
          <p14:tracePt t="31637" x="7702550" y="4146550"/>
          <p14:tracePt t="31653" x="7750175" y="4105275"/>
          <p14:tracePt t="31669" x="7778750" y="4064000"/>
          <p14:tracePt t="31686" x="7797800" y="4022725"/>
          <p14:tracePt t="31702" x="7800975" y="3997325"/>
          <p14:tracePt t="31719" x="7800975" y="3975100"/>
          <p14:tracePt t="31736" x="7797800" y="3959225"/>
          <p14:tracePt t="31752" x="7785100" y="3946525"/>
          <p14:tracePt t="31769" x="7759700" y="3933825"/>
          <p14:tracePt t="31786" x="7712075" y="3927475"/>
          <p14:tracePt t="31802" x="7626350" y="3921125"/>
          <p14:tracePt t="31819" x="7521575" y="3921125"/>
          <p14:tracePt t="31836" x="7423150" y="3924300"/>
          <p14:tracePt t="31853" x="7327900" y="3965575"/>
          <p14:tracePt t="31869" x="7289800" y="4000500"/>
          <p14:tracePt t="31886" x="7251700" y="4048125"/>
          <p14:tracePt t="31903" x="7213600" y="4111625"/>
          <p14:tracePt t="31919" x="7172325" y="4184650"/>
          <p14:tracePt t="31936" x="7146925" y="4283075"/>
          <p14:tracePt t="31952" x="7131050" y="4384675"/>
          <p14:tracePt t="31969" x="7131050" y="4486275"/>
          <p14:tracePt t="31986" x="7134225" y="4600575"/>
          <p14:tracePt t="32002" x="7146925" y="4673600"/>
          <p14:tracePt t="32019" x="7165975" y="4733925"/>
          <p14:tracePt t="32036" x="7197725" y="4810125"/>
          <p14:tracePt t="32053" x="7267575" y="4918075"/>
          <p14:tracePt t="32069" x="7343775" y="4991100"/>
          <p14:tracePt t="32086" x="7413625" y="5048250"/>
          <p14:tracePt t="32102" x="7483475" y="5086350"/>
          <p14:tracePt t="32119" x="7588250" y="5133975"/>
          <p14:tracePt t="32136" x="7693025" y="5165725"/>
          <p14:tracePt t="32153" x="7816850" y="5197475"/>
          <p14:tracePt t="32169" x="8020050" y="5241925"/>
          <p14:tracePt t="32186" x="8194675" y="5273675"/>
          <p14:tracePt t="32203" x="8382000" y="5286375"/>
          <p14:tracePt t="32219" x="8543925" y="5286375"/>
          <p14:tracePt t="32236" x="8677275" y="5273675"/>
          <p14:tracePt t="32253" x="8893175" y="5229225"/>
          <p14:tracePt t="32269" x="8997950" y="5203825"/>
          <p14:tracePt t="32286" x="9064625" y="5172075"/>
          <p14:tracePt t="32303" x="9115425" y="5146675"/>
          <p14:tracePt t="32319" x="9156700" y="5111750"/>
          <p14:tracePt t="32336" x="9182100" y="5070475"/>
          <p14:tracePt t="32353" x="9201150" y="5029200"/>
          <p14:tracePt t="32369" x="9217025" y="4991100"/>
          <p14:tracePt t="32386" x="9236075" y="4965700"/>
          <p14:tracePt t="32403" x="9248775" y="4943475"/>
          <p14:tracePt t="32419" x="9264650" y="4918075"/>
          <p14:tracePt t="32436" x="9271000" y="4883150"/>
          <p14:tracePt t="32453" x="9283700" y="4813300"/>
          <p14:tracePt t="32469" x="9283700" y="4749800"/>
          <p14:tracePt t="32486" x="9283700" y="4705350"/>
          <p14:tracePt t="32503" x="9283700" y="4664075"/>
          <p14:tracePt t="32519" x="9280525" y="4635500"/>
          <p14:tracePt t="32536" x="9271000" y="4606925"/>
          <p14:tracePt t="32553" x="9264650" y="4578350"/>
          <p14:tracePt t="32569" x="9248775" y="4546600"/>
          <p14:tracePt t="32586" x="9223375" y="4511675"/>
          <p14:tracePt t="32603" x="9194800" y="4483100"/>
          <p14:tracePt t="32619" x="9163050" y="4464050"/>
          <p14:tracePt t="32636" x="9131300" y="4448175"/>
          <p14:tracePt t="32637" x="9115425" y="4438650"/>
          <p14:tracePt t="32653" x="9074150" y="4422775"/>
          <p14:tracePt t="32670" x="9032875" y="4410075"/>
          <p14:tracePt t="32686" x="8972550" y="4400550"/>
          <p14:tracePt t="32703" x="8912225" y="4397375"/>
          <p14:tracePt t="32720" x="8855075" y="4391025"/>
          <p14:tracePt t="32736" x="8791575" y="4387850"/>
          <p14:tracePt t="32753" x="8731250" y="4387850"/>
          <p14:tracePt t="32769" x="8674100" y="4387850"/>
          <p14:tracePt t="32786" x="8597900" y="4387850"/>
          <p14:tracePt t="32803" x="8509000" y="4387850"/>
          <p14:tracePt t="32820" x="8413750" y="4387850"/>
          <p14:tracePt t="32836" x="8299450" y="4394200"/>
          <p14:tracePt t="32854" x="8147050" y="4403725"/>
          <p14:tracePt t="32870" x="8064500" y="4403725"/>
          <p14:tracePt t="32886" x="7997825" y="4413250"/>
          <p14:tracePt t="32903" x="7956550" y="4419600"/>
          <p14:tracePt t="32920" x="7924800" y="4419600"/>
          <p14:tracePt t="32936" x="7880350" y="4422775"/>
          <p14:tracePt t="32953" x="7839075" y="4425950"/>
          <p14:tracePt t="32970" x="7797800" y="4429125"/>
          <p14:tracePt t="32986" x="7753350" y="4435475"/>
          <p14:tracePt t="33003" x="7718425" y="4441825"/>
          <p14:tracePt t="33020" x="7686675" y="4454525"/>
          <p14:tracePt t="33036" x="7667625" y="4460875"/>
          <p14:tracePt t="33053" x="7626350" y="4476750"/>
          <p14:tracePt t="33070" x="7600950" y="4483100"/>
          <p14:tracePt t="33086" x="7578725" y="4492625"/>
          <p14:tracePt t="33103" x="7572375" y="4498975"/>
          <p14:tracePt t="35415" x="7566025" y="4498975"/>
          <p14:tracePt t="44930" x="7572375" y="4498975"/>
          <p14:tracePt t="44938" x="7604125" y="4476750"/>
          <p14:tracePt t="44946" x="7705725" y="4394200"/>
          <p14:tracePt t="44958" x="7829550" y="4267200"/>
          <p14:tracePt t="44975" x="8089900" y="3984625"/>
          <p14:tracePt t="44991" x="8296275" y="3651250"/>
          <p14:tracePt t="45008" x="8410575" y="3273425"/>
          <p14:tracePt t="45025" x="8480425" y="2895600"/>
          <p14:tracePt t="45042" x="8591550" y="2447925"/>
          <p14:tracePt t="45058" x="8658225" y="2292350"/>
          <p14:tracePt t="45075" x="8728075" y="2184400"/>
          <p14:tracePt t="45092" x="8785225" y="2114550"/>
          <p14:tracePt t="45108" x="8820150" y="2070100"/>
          <p14:tracePt t="45125" x="8864600" y="2038350"/>
          <p14:tracePt t="45142" x="8896350" y="2016125"/>
          <p14:tracePt t="45158" x="8924925" y="2003425"/>
          <p14:tracePt t="45175" x="8937625" y="1997075"/>
          <p14:tracePt t="45192" x="8963025" y="1984375"/>
          <p14:tracePt t="45208" x="9029700" y="1965325"/>
          <p14:tracePt t="45225" x="9169400" y="1933575"/>
          <p14:tracePt t="45242" x="9737725" y="1838325"/>
          <p14:tracePt t="45258" x="10074275" y="1787525"/>
          <p14:tracePt t="45275" x="10477500" y="1717675"/>
          <p14:tracePt t="45292" x="10861675" y="1682750"/>
          <p14:tracePt t="45308" x="11404600" y="1676400"/>
          <p14:tracePt t="45325" x="11969750" y="16764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3"/>
            <a:ext cx="12192000" cy="686319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122025" y="6180693"/>
            <a:ext cx="1022350" cy="6159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4150" y="6488668"/>
            <a:ext cx="3308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© Authors. All rights reserved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93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34"/>
    </mc:Choice>
    <mc:Fallback>
      <p:transition spd="slow" advTm="72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37" x="6105525" y="3613150"/>
          <p14:tracePt t="345" x="6111875" y="3613150"/>
          <p14:tracePt t="354" x="6146800" y="3609975"/>
          <p14:tracePt t="388" x="6883400" y="3565525"/>
          <p14:tracePt t="404" x="7540625" y="3556000"/>
          <p14:tracePt t="420" x="8432800" y="3524250"/>
          <p14:tracePt t="437" x="9309100" y="3482975"/>
          <p14:tracePt t="454" x="10090150" y="3419475"/>
          <p14:tracePt t="470" x="10909300" y="3327400"/>
          <p14:tracePt t="487" x="11525250" y="3257550"/>
          <p14:tracePt t="504" x="11925300" y="3206750"/>
          <p14:tracePt t="11240" x="12169775" y="3003550"/>
          <p14:tracePt t="11245" x="12106275" y="2987675"/>
          <p14:tracePt t="11258" x="11995150" y="2962275"/>
          <p14:tracePt t="11275" x="11731625" y="2917825"/>
          <p14:tracePt t="11292" x="11420475" y="2876550"/>
          <p14:tracePt t="11308" x="10814050" y="2825750"/>
          <p14:tracePt t="11325" x="10344150" y="2800350"/>
          <p14:tracePt t="11342" x="9798050" y="2771775"/>
          <p14:tracePt t="11358" x="9099550" y="2730500"/>
          <p14:tracePt t="11375" x="8505825" y="2720975"/>
          <p14:tracePt t="11392" x="8001000" y="2720975"/>
          <p14:tracePt t="11409" x="7559675" y="2733675"/>
          <p14:tracePt t="11425" x="7277100" y="2803525"/>
          <p14:tracePt t="11442" x="7096125" y="2921000"/>
          <p14:tracePt t="11459" x="7058025" y="2968625"/>
          <p14:tracePt t="11782" x="7045325" y="2984500"/>
          <p14:tracePt t="11789" x="7038975" y="2981325"/>
          <p14:tracePt t="11797" x="7035800" y="2965450"/>
          <p14:tracePt t="11809" x="7016750" y="2943225"/>
          <p14:tracePt t="11825" x="6915150" y="2901950"/>
          <p14:tracePt t="11842" x="6794500" y="2857500"/>
          <p14:tracePt t="11859" x="6708775" y="2841625"/>
          <p14:tracePt t="11875" x="6619875" y="2838450"/>
          <p14:tracePt t="11893" x="6461125" y="2854325"/>
          <p14:tracePt t="11909" x="6330950" y="2870200"/>
          <p14:tracePt t="11925" x="6111875" y="2882900"/>
          <p14:tracePt t="11942" x="5876925" y="2882900"/>
          <p14:tracePt t="11959" x="5657850" y="2882900"/>
          <p14:tracePt t="11975" x="5461000" y="2882900"/>
          <p14:tracePt t="11992" x="5334000" y="2882900"/>
          <p14:tracePt t="12009" x="5226050" y="2898775"/>
          <p14:tracePt t="12025" x="5127625" y="2921000"/>
          <p14:tracePt t="12042" x="5041900" y="2946400"/>
          <p14:tracePt t="12059" x="4975225" y="2974975"/>
          <p14:tracePt t="12075" x="4924425" y="3000375"/>
          <p14:tracePt t="12092" x="4892675" y="3025775"/>
          <p14:tracePt t="12094" x="4879975" y="3038475"/>
          <p14:tracePt t="12109" x="4857750" y="3060700"/>
          <p14:tracePt t="12126" x="4826000" y="3089275"/>
          <p14:tracePt t="12142" x="4756150" y="3127375"/>
          <p14:tracePt t="12159" x="4679950" y="3162300"/>
          <p14:tracePt t="12175" x="4587875" y="3200400"/>
          <p14:tracePt t="12192" x="4495800" y="3244850"/>
          <p14:tracePt t="12209" x="4410075" y="3282950"/>
          <p14:tracePt t="12225" x="4324350" y="3311525"/>
          <p14:tracePt t="12242" x="4238625" y="3336925"/>
          <p14:tracePt t="12259" x="4152900" y="3355975"/>
          <p14:tracePt t="12275" x="4079875" y="3375025"/>
          <p14:tracePt t="12292" x="4025900" y="3384550"/>
          <p14:tracePt t="12309" x="3987800" y="3406775"/>
          <p14:tracePt t="12325" x="3971925" y="3432175"/>
          <p14:tracePt t="12342" x="3952875" y="3467100"/>
          <p14:tracePt t="12359" x="3921125" y="3498850"/>
          <p14:tracePt t="12375" x="3883025" y="3540125"/>
          <p14:tracePt t="12392" x="3806825" y="3597275"/>
          <p14:tracePt t="12409" x="3730625" y="3648075"/>
          <p14:tracePt t="12426" x="3635375" y="3705225"/>
          <p14:tracePt t="12442" x="3517900" y="3752850"/>
          <p14:tracePt t="12459" x="3384550" y="3790950"/>
          <p14:tracePt t="12476" x="3267075" y="3829050"/>
          <p14:tracePt t="12492" x="3155950" y="3876675"/>
          <p14:tracePt t="12509" x="3028950" y="3937000"/>
          <p14:tracePt t="12526" x="2990850" y="3962400"/>
          <p14:tracePt t="12542" x="2955925" y="3994150"/>
          <p14:tracePt t="12559" x="2940050" y="4054475"/>
          <p14:tracePt t="12576" x="2949575" y="4219575"/>
          <p14:tracePt t="12592" x="2981325" y="4429125"/>
          <p14:tracePt t="12609" x="2987675" y="4575175"/>
          <p14:tracePt t="12626" x="2987675" y="4676775"/>
          <p14:tracePt t="12643" x="2971800" y="4749800"/>
          <p14:tracePt t="12659" x="2962275" y="4797425"/>
          <p14:tracePt t="12676" x="2952750" y="4816475"/>
          <p14:tracePt t="12692" x="2946400" y="4835525"/>
          <p14:tracePt t="12709" x="2943225" y="4838700"/>
          <p14:tracePt t="12767" x="2946400" y="4832350"/>
          <p14:tracePt t="12773" x="2952750" y="4819650"/>
          <p14:tracePt t="12781" x="2962275" y="4810125"/>
          <p14:tracePt t="12792" x="2971800" y="4794250"/>
          <p14:tracePt t="12809" x="2997200" y="4759325"/>
          <p14:tracePt t="12826" x="3032125" y="4727575"/>
          <p14:tracePt t="12842" x="3057525" y="4683125"/>
          <p14:tracePt t="12859" x="3082925" y="4648200"/>
          <p14:tracePt t="12876" x="3111500" y="4591050"/>
          <p14:tracePt t="12893" x="3146425" y="4454525"/>
          <p14:tracePt t="12909" x="3162300" y="4359275"/>
          <p14:tracePt t="12926" x="3168650" y="4219575"/>
          <p14:tracePt t="12942" x="3168650" y="4079875"/>
          <p14:tracePt t="12959" x="3165475" y="3959225"/>
          <p14:tracePt t="12976" x="3149600" y="3857625"/>
          <p14:tracePt t="12992" x="3130550" y="3765550"/>
          <p14:tracePt t="13009" x="3108325" y="3663950"/>
          <p14:tracePt t="13026" x="3098800" y="3578225"/>
          <p14:tracePt t="13042" x="3095625" y="3508375"/>
          <p14:tracePt t="13059" x="3089275" y="3441700"/>
          <p14:tracePt t="13076" x="3086100" y="3397250"/>
          <p14:tracePt t="13093" x="3079750" y="3336925"/>
          <p14:tracePt t="13109" x="3073400" y="3295650"/>
          <p14:tracePt t="13126" x="3070225" y="3260725"/>
          <p14:tracePt t="13143" x="3060700" y="3228975"/>
          <p14:tracePt t="13159" x="3054350" y="3209925"/>
          <p14:tracePt t="13176" x="3051175" y="3190875"/>
          <p14:tracePt t="13193" x="3044825" y="3178175"/>
          <p14:tracePt t="13209" x="3038475" y="3165475"/>
          <p14:tracePt t="13226" x="3032125" y="3152775"/>
          <p14:tracePt t="13243" x="3022600" y="3140075"/>
          <p14:tracePt t="13259" x="3016250" y="3133725"/>
          <p14:tracePt t="13276" x="3013075" y="3130550"/>
          <p14:tracePt t="13293" x="3009900" y="3130550"/>
          <p14:tracePt t="13326" x="3009900" y="3127375"/>
          <p14:tracePt t="13350" x="3006725" y="3124200"/>
          <p14:tracePt t="13359" x="3003550" y="3121025"/>
          <p14:tracePt t="13376" x="2997200" y="3114675"/>
          <p14:tracePt t="13393" x="2990850" y="3111500"/>
          <p14:tracePt t="13502" x="2990850" y="3108325"/>
          <p14:tracePt t="13510" x="2987675" y="3105150"/>
          <p14:tracePt t="13518" x="2981325" y="3105150"/>
          <p14:tracePt t="13526" x="2965450" y="3105150"/>
          <p14:tracePt t="13543" x="2898775" y="3101975"/>
          <p14:tracePt t="13559" x="2774950" y="3117850"/>
          <p14:tracePt t="13576" x="2686050" y="3241675"/>
          <p14:tracePt t="13593" x="2670175" y="3289300"/>
          <p14:tracePt t="13982" x="2663825" y="3298825"/>
          <p14:tracePt t="13990" x="2660650" y="3302000"/>
          <p14:tracePt t="13998" x="2654300" y="3302000"/>
          <p14:tracePt t="14010" x="2651125" y="3289300"/>
          <p14:tracePt t="14026" x="2641600" y="3251200"/>
          <p14:tracePt t="14043" x="2638425" y="3238500"/>
          <p14:tracePt t="14158" x="2635250" y="3235325"/>
          <p14:tracePt t="14174" x="2632075" y="3235325"/>
          <p14:tracePt t="14190" x="2632075" y="3238500"/>
          <p14:tracePt t="14198" x="2632075" y="3241675"/>
          <p14:tracePt t="14214" x="2632075" y="3244850"/>
          <p14:tracePt t="14226" x="2632075" y="3248025"/>
          <p14:tracePt t="14243" x="2632075" y="3257550"/>
          <p14:tracePt t="14260" x="2632075" y="3270250"/>
          <p14:tracePt t="14276" x="2628900" y="3282950"/>
          <p14:tracePt t="14293" x="2628900" y="3295650"/>
          <p14:tracePt t="14310" x="2628900" y="3302000"/>
          <p14:tracePt t="14326" x="2625725" y="3314700"/>
          <p14:tracePt t="14343" x="2622550" y="3330575"/>
          <p14:tracePt t="14360" x="2619375" y="3346450"/>
          <p14:tracePt t="14376" x="2616200" y="3368675"/>
          <p14:tracePt t="14393" x="2609850" y="3384550"/>
          <p14:tracePt t="14410" x="2609850" y="3394075"/>
          <p14:tracePt t="16231" x="2609850" y="3397250"/>
          <p14:tracePt t="16239" x="2609850" y="3400425"/>
          <p14:tracePt t="16247" x="2609850" y="3403600"/>
          <p14:tracePt t="16261" x="2606675" y="3409950"/>
          <p14:tracePt t="16277" x="2606675" y="3422650"/>
          <p14:tracePt t="16294" x="2603500" y="3435350"/>
          <p14:tracePt t="16310" x="2600325" y="3448050"/>
          <p14:tracePt t="16327" x="2600325" y="3460750"/>
          <p14:tracePt t="16344" x="2600325" y="3473450"/>
          <p14:tracePt t="16361" x="2597150" y="3482975"/>
          <p14:tracePt t="16378" x="2597150" y="3489325"/>
          <p14:tracePt t="19032" x="2597150" y="3486150"/>
          <p14:tracePt t="19040" x="2593975" y="3467100"/>
          <p14:tracePt t="19048" x="2593975" y="3441700"/>
          <p14:tracePt t="19062" x="2593975" y="3409950"/>
          <p14:tracePt t="19078" x="2590800" y="3324225"/>
          <p14:tracePt t="19095" x="2590800" y="3171825"/>
          <p14:tracePt t="19113" x="2590800" y="3089275"/>
          <p14:tracePt t="19129" x="2590800" y="3032125"/>
          <p14:tracePt t="19145" x="2590800" y="3009900"/>
          <p14:tracePt t="19162" x="2590800" y="2987675"/>
          <p14:tracePt t="19179" x="2590800" y="2968625"/>
          <p14:tracePt t="19195" x="2584450" y="2943225"/>
          <p14:tracePt t="19212" x="2578100" y="2917825"/>
          <p14:tracePt t="19228" x="2571750" y="2892425"/>
          <p14:tracePt t="19245" x="2565400" y="2879725"/>
          <p14:tracePt t="19320" x="2562225" y="2876550"/>
          <p14:tracePt t="19328" x="2559050" y="2876550"/>
          <p14:tracePt t="19336" x="2555875" y="2876550"/>
          <p14:tracePt t="19345" x="2555875" y="2879725"/>
          <p14:tracePt t="19362" x="2552700" y="2886075"/>
          <p14:tracePt t="19379" x="2546350" y="2889250"/>
          <p14:tracePt t="19395" x="2543175" y="2895600"/>
          <p14:tracePt t="19412" x="2540000" y="2901950"/>
          <p14:tracePt t="19429" x="2536825" y="2905125"/>
          <p14:tracePt t="19445" x="2536825" y="2908300"/>
          <p14:tracePt t="19576" x="2533650" y="2908300"/>
          <p14:tracePt t="19584" x="2530475" y="2911475"/>
          <p14:tracePt t="19592" x="2527300" y="2914650"/>
          <p14:tracePt t="19600" x="2524125" y="2917825"/>
          <p14:tracePt t="19612" x="2520950" y="2921000"/>
          <p14:tracePt t="19629" x="2508250" y="2933700"/>
          <p14:tracePt t="19645" x="2495550" y="2943225"/>
          <p14:tracePt t="19662" x="2482850" y="2952750"/>
          <p14:tracePt t="19679" x="2476500" y="2959100"/>
          <p14:tracePt t="19695" x="2473325" y="2962275"/>
          <p14:tracePt t="19712" x="2470150" y="2962275"/>
          <p14:tracePt t="19792" x="2470150" y="2965450"/>
          <p14:tracePt t="19800" x="2470150" y="2968625"/>
          <p14:tracePt t="19811" x="2466975" y="2978150"/>
          <p14:tracePt t="19816" x="2463800" y="2987675"/>
          <p14:tracePt t="19829" x="2460625" y="3003550"/>
          <p14:tracePt t="19845" x="2451100" y="3057525"/>
          <p14:tracePt t="19862" x="2438400" y="3136900"/>
          <p14:tracePt t="19880" x="2428875" y="3270250"/>
          <p14:tracePt t="19896" x="2428875" y="3365500"/>
          <p14:tracePt t="19912" x="2428875" y="3454400"/>
          <p14:tracePt t="19929" x="2428875" y="3517900"/>
          <p14:tracePt t="19945" x="2428875" y="3575050"/>
          <p14:tracePt t="19962" x="2428875" y="3616325"/>
          <p14:tracePt t="19979" x="2428875" y="3660775"/>
          <p14:tracePt t="19996" x="2428875" y="3705225"/>
          <p14:tracePt t="20012" x="2428875" y="3740150"/>
          <p14:tracePt t="20029" x="2428875" y="3756025"/>
          <p14:tracePt t="20112" x="2428875" y="3752850"/>
          <p14:tracePt t="20120" x="2428875" y="3740150"/>
          <p14:tracePt t="20129" x="2428875" y="3714750"/>
          <p14:tracePt t="20146" x="2435225" y="3641725"/>
          <p14:tracePt t="20162" x="2454275" y="3565525"/>
          <p14:tracePt t="20179" x="2482850" y="3482975"/>
          <p14:tracePt t="20195" x="2527300" y="3378200"/>
          <p14:tracePt t="20212" x="2584450" y="3260725"/>
          <p14:tracePt t="20229" x="2654300" y="3159125"/>
          <p14:tracePt t="20245" x="2752725" y="3060700"/>
          <p14:tracePt t="20262" x="2847975" y="2990850"/>
          <p14:tracePt t="20279" x="2943225" y="2933700"/>
          <p14:tracePt t="20296" x="3067050" y="2851150"/>
          <p14:tracePt t="20312" x="3130550" y="2806700"/>
          <p14:tracePt t="20329" x="3187700" y="2765425"/>
          <p14:tracePt t="20346" x="3238500" y="2727325"/>
          <p14:tracePt t="20362" x="3270250" y="2701925"/>
          <p14:tracePt t="20379" x="3292475" y="2679700"/>
          <p14:tracePt t="20396" x="3308350" y="2663825"/>
          <p14:tracePt t="20412" x="3314700" y="2657475"/>
          <p14:tracePt t="20576" x="3314700" y="2660650"/>
          <p14:tracePt t="20584" x="3314700" y="2667000"/>
          <p14:tracePt t="20592" x="3311525" y="2676525"/>
          <p14:tracePt t="20600" x="3308350" y="2692400"/>
          <p14:tracePt t="20613" x="3305175" y="2717800"/>
          <p14:tracePt t="20629" x="3295650" y="2771775"/>
          <p14:tracePt t="20646" x="3286125" y="2832100"/>
          <p14:tracePt t="20663" x="3282950" y="2895600"/>
          <p14:tracePt t="20679" x="3282950" y="2952750"/>
          <p14:tracePt t="20696" x="3282950" y="3032125"/>
          <p14:tracePt t="20713" x="3282950" y="3095625"/>
          <p14:tracePt t="20729" x="3276600" y="3159125"/>
          <p14:tracePt t="20746" x="3276600" y="3232150"/>
          <p14:tracePt t="20763" x="3270250" y="3327400"/>
          <p14:tracePt t="20779" x="3267075" y="3403600"/>
          <p14:tracePt t="20796" x="3260725" y="3473450"/>
          <p14:tracePt t="20813" x="3257550" y="3552825"/>
          <p14:tracePt t="20829" x="3257550" y="3609975"/>
          <p14:tracePt t="20846" x="3254375" y="3648075"/>
          <p14:tracePt t="20863" x="3254375" y="3689350"/>
          <p14:tracePt t="20879" x="3254375" y="3714750"/>
          <p14:tracePt t="20896" x="3254375" y="3724275"/>
          <p14:tracePt t="21433" x="3251200" y="3724275"/>
          <p14:tracePt t="21441" x="3248025" y="3717925"/>
          <p14:tracePt t="21449" x="3244850" y="3698875"/>
          <p14:tracePt t="21463" x="3238500" y="3679825"/>
          <p14:tracePt t="21480" x="3228975" y="3619500"/>
          <p14:tracePt t="21496" x="3200400" y="3505200"/>
          <p14:tracePt t="21513" x="3187700" y="3457575"/>
          <p14:tracePt t="21530" x="3184525" y="3419475"/>
          <p14:tracePt t="21546" x="3181350" y="3378200"/>
          <p14:tracePt t="21563" x="3181350" y="3336925"/>
          <p14:tracePt t="21580" x="3181350" y="3308350"/>
          <p14:tracePt t="21596" x="3181350" y="3270250"/>
          <p14:tracePt t="21613" x="3184525" y="3235325"/>
          <p14:tracePt t="21630" x="3187700" y="3197225"/>
          <p14:tracePt t="21646" x="3197225" y="3149600"/>
          <p14:tracePt t="21663" x="3203575" y="3089275"/>
          <p14:tracePt t="21680" x="3206750" y="3032125"/>
          <p14:tracePt t="21696" x="3206750" y="2949575"/>
          <p14:tracePt t="21713" x="3209925" y="2895600"/>
          <p14:tracePt t="21730" x="3209925" y="2857500"/>
          <p14:tracePt t="21746" x="3209925" y="2822575"/>
          <p14:tracePt t="21763" x="3213100" y="2806700"/>
          <p14:tracePt t="21780" x="3213100" y="2800350"/>
          <p14:tracePt t="21833" x="3213100" y="2797175"/>
          <p14:tracePt t="21850" x="3213100" y="2803525"/>
          <p14:tracePt t="21857" x="3213100" y="2813050"/>
          <p14:tracePt t="21865" x="3213100" y="2832100"/>
          <p14:tracePt t="21880" x="3213100" y="2851150"/>
          <p14:tracePt t="21896" x="3203575" y="2955925"/>
          <p14:tracePt t="21913" x="3194050" y="3063875"/>
          <p14:tracePt t="21930" x="3187700" y="3136900"/>
          <p14:tracePt t="21946" x="3187700" y="3194050"/>
          <p14:tracePt t="21963" x="3187700" y="3238500"/>
          <p14:tracePt t="21980" x="3184525" y="3273425"/>
          <p14:tracePt t="21996" x="3184525" y="3298825"/>
          <p14:tracePt t="22013" x="3184525" y="3308350"/>
          <p14:tracePt t="27299" x="3184525" y="3311525"/>
          <p14:tracePt t="27307" x="3181350" y="3317875"/>
          <p14:tracePt t="27315" x="3178175" y="3333750"/>
          <p14:tracePt t="27332" x="3155950" y="3387725"/>
          <p14:tracePt t="27349" x="3121025" y="3451225"/>
          <p14:tracePt t="27365" x="3092450" y="3530600"/>
          <p14:tracePt t="27382" x="3054350" y="3629025"/>
          <p14:tracePt t="27399" x="3025775" y="3686175"/>
          <p14:tracePt t="27415" x="3006725" y="3714750"/>
          <p14:tracePt t="27432" x="2994025" y="3730625"/>
          <p14:tracePt t="27449" x="2987675" y="3740150"/>
          <p14:tracePt t="27499" x="2984500" y="3743325"/>
          <p14:tracePt t="27507" x="2981325" y="3743325"/>
          <p14:tracePt t="27515" x="2978150" y="3740150"/>
          <p14:tracePt t="27532" x="2968625" y="3708400"/>
          <p14:tracePt t="27549" x="2959100" y="3667125"/>
          <p14:tracePt t="27566" x="2949575" y="3603625"/>
          <p14:tracePt t="27582" x="2940050" y="3536950"/>
          <p14:tracePt t="27599" x="2936875" y="3479800"/>
          <p14:tracePt t="27616" x="2936875" y="3419475"/>
          <p14:tracePt t="27632" x="2936875" y="3381375"/>
          <p14:tracePt t="27649" x="2936875" y="3355975"/>
          <p14:tracePt t="27666" x="2943225" y="3340100"/>
          <p14:tracePt t="27682" x="2943225" y="3333750"/>
          <p14:tracePt t="28099" x="2943225" y="3330575"/>
          <p14:tracePt t="28107" x="2943225" y="3324225"/>
          <p14:tracePt t="28116" x="2943225" y="3321050"/>
          <p14:tracePt t="28132" x="2946400" y="3314700"/>
          <p14:tracePt t="28149" x="2949575" y="3305175"/>
          <p14:tracePt t="28166" x="2949575" y="3295650"/>
          <p14:tracePt t="28182" x="2949575" y="3292475"/>
          <p14:tracePt t="28199" x="2952750" y="3286125"/>
          <p14:tracePt t="28216" x="2952750" y="3282950"/>
          <p14:tracePt t="29036" x="2952750" y="3279775"/>
          <p14:tracePt t="29052" x="2946400" y="3279775"/>
          <p14:tracePt t="29060" x="2940050" y="3279775"/>
          <p14:tracePt t="29068" x="2930525" y="3289300"/>
          <p14:tracePt t="29084" x="2898775" y="3311525"/>
          <p14:tracePt t="29100" x="2863850" y="3336925"/>
          <p14:tracePt t="29116" x="2828925" y="3365500"/>
          <p14:tracePt t="29133" x="2797175" y="3400425"/>
          <p14:tracePt t="29149" x="2771775" y="3429000"/>
          <p14:tracePt t="29166" x="2759075" y="3454400"/>
          <p14:tracePt t="29183" x="2743200" y="3476625"/>
          <p14:tracePt t="29199" x="2733675" y="3492500"/>
          <p14:tracePt t="29216" x="2724150" y="3514725"/>
          <p14:tracePt t="29233" x="2711450" y="3540125"/>
          <p14:tracePt t="29249" x="2695575" y="3571875"/>
          <p14:tracePt t="29266" x="2679700" y="3603625"/>
          <p14:tracePt t="29283" x="2635250" y="3663950"/>
          <p14:tracePt t="29300" x="2600325" y="3705225"/>
          <p14:tracePt t="29316" x="2565400" y="3740150"/>
          <p14:tracePt t="29333" x="2527300" y="3790950"/>
          <p14:tracePt t="29350" x="2495550" y="3841750"/>
          <p14:tracePt t="29366" x="2489200" y="3867150"/>
          <p14:tracePt t="29400" x="2489200" y="3873500"/>
          <p14:tracePt t="29416" x="2508250" y="3854450"/>
          <p14:tracePt t="29433" x="2543175" y="3790950"/>
          <p14:tracePt t="29450" x="2587625" y="3714750"/>
          <p14:tracePt t="29466" x="2644775" y="3632200"/>
          <p14:tracePt t="29483" x="2736850" y="3479800"/>
          <p14:tracePt t="29500" x="2784475" y="3375025"/>
          <p14:tracePt t="29516" x="2813050" y="3270250"/>
          <p14:tracePt t="29533" x="2841625" y="3165475"/>
          <p14:tracePt t="29550" x="2860675" y="3086100"/>
          <p14:tracePt t="29566" x="2873375" y="3025775"/>
          <p14:tracePt t="29583" x="2879725" y="2974975"/>
          <p14:tracePt t="29600" x="2882900" y="2933700"/>
          <p14:tracePt t="29617" x="2886075" y="2898775"/>
          <p14:tracePt t="29633" x="2889250" y="2870200"/>
          <p14:tracePt t="29650" x="2892425" y="2844800"/>
          <p14:tracePt t="29666" x="2901950" y="2825750"/>
          <p14:tracePt t="29683" x="2905125" y="2803525"/>
          <p14:tracePt t="29756" x="2905125" y="2809875"/>
          <p14:tracePt t="29764" x="2901950" y="2825750"/>
          <p14:tracePt t="29773" x="2895600" y="2844800"/>
          <p14:tracePt t="29783" x="2886075" y="2873375"/>
          <p14:tracePt t="29800" x="2857500" y="2952750"/>
          <p14:tracePt t="29817" x="2816225" y="3051175"/>
          <p14:tracePt t="29833" x="2771775" y="3216275"/>
          <p14:tracePt t="29850" x="2695575" y="3476625"/>
          <p14:tracePt t="29867" x="2641600" y="3670300"/>
          <p14:tracePt t="29883" x="2581275" y="3854450"/>
          <p14:tracePt t="29900" x="2562225" y="3911600"/>
          <p14:tracePt t="29916" x="2555875" y="3940175"/>
          <p14:tracePt t="29964" x="2552700" y="3943350"/>
          <p14:tracePt t="29980" x="2552700" y="3933825"/>
          <p14:tracePt t="29988" x="2552700" y="3911600"/>
          <p14:tracePt t="30000" x="2552700" y="3873500"/>
          <p14:tracePt t="30017" x="2565400" y="3781425"/>
          <p14:tracePt t="30033" x="2590800" y="3673475"/>
          <p14:tracePt t="30050" x="2625725" y="3524250"/>
          <p14:tracePt t="30067" x="2667000" y="3378200"/>
          <p14:tracePt t="30084" x="2727325" y="3168650"/>
          <p14:tracePt t="30100" x="2759075" y="3048000"/>
          <p14:tracePt t="30117" x="2790825" y="2955925"/>
          <p14:tracePt t="30133" x="2809875" y="2895600"/>
          <p14:tracePt t="30150" x="2819400" y="2867025"/>
          <p14:tracePt t="30167" x="2822575" y="2860675"/>
          <p14:tracePt t="30204" x="2825750" y="2860675"/>
          <p14:tracePt t="30228" x="2825750" y="2863850"/>
          <p14:tracePt t="30236" x="2825750" y="2867025"/>
          <p14:tracePt t="30250" x="2825750" y="2873375"/>
          <p14:tracePt t="30267" x="2825750" y="2886075"/>
          <p14:tracePt t="30283" x="2822575" y="2901950"/>
          <p14:tracePt t="36207" x="2822575" y="2908300"/>
          <p14:tracePt t="36215" x="2822575" y="2921000"/>
          <p14:tracePt t="36222" x="2832100" y="2940050"/>
          <p14:tracePt t="36236" x="2857500" y="2968625"/>
          <p14:tracePt t="36253" x="2930525" y="3057525"/>
          <p14:tracePt t="36269" x="3079750" y="3206750"/>
          <p14:tracePt t="36286" x="3276600" y="3422650"/>
          <p14:tracePt t="36303" x="3375025" y="3527425"/>
          <p14:tracePt t="36319" x="3571875" y="3746500"/>
          <p14:tracePt t="36336" x="3851275" y="4044950"/>
          <p14:tracePt t="36353" x="4175125" y="4330700"/>
          <p14:tracePt t="36369" x="4479925" y="4594225"/>
          <p14:tracePt t="36386" x="4787900" y="4845050"/>
          <p14:tracePt t="36403" x="4984750" y="4994275"/>
          <p14:tracePt t="36419" x="5086350" y="5057775"/>
          <p14:tracePt t="36436" x="5175250" y="5114925"/>
          <p14:tracePt t="36453" x="5254625" y="5159375"/>
          <p14:tracePt t="36469" x="5337175" y="5194300"/>
          <p14:tracePt t="36486" x="5514975" y="5245100"/>
          <p14:tracePt t="36503" x="5730875" y="5286375"/>
          <p14:tracePt t="36519" x="5997575" y="5308600"/>
          <p14:tracePt t="36536" x="6311900" y="5324475"/>
          <p14:tracePt t="36553" x="6727825" y="5330825"/>
          <p14:tracePt t="36569" x="7042150" y="5327650"/>
          <p14:tracePt t="36587" x="7296150" y="5305425"/>
          <p14:tracePt t="36603" x="7572375" y="5260975"/>
          <p14:tracePt t="36620" x="7861300" y="5197475"/>
          <p14:tracePt t="36636" x="8185150" y="5105400"/>
          <p14:tracePt t="36653" x="8537575" y="4984750"/>
          <p14:tracePt t="36669" x="8988425" y="4778375"/>
          <p14:tracePt t="36686" x="9502775" y="4441825"/>
          <p14:tracePt t="36703" x="9734550" y="4194175"/>
          <p14:tracePt t="36720" x="9931400" y="3886200"/>
          <p14:tracePt t="36736" x="10067925" y="3565525"/>
          <p14:tracePt t="36753" x="10188575" y="3213100"/>
          <p14:tracePt t="36770" x="10302875" y="2800350"/>
          <p14:tracePt t="36786" x="10363200" y="2438400"/>
          <p14:tracePt t="36803" x="10414000" y="2171700"/>
          <p14:tracePt t="36820" x="10477500" y="1962150"/>
          <p14:tracePt t="36837" x="10525125" y="1816100"/>
          <p14:tracePt t="36853" x="10563225" y="1704975"/>
          <p14:tracePt t="36870" x="10579100" y="1609725"/>
          <p14:tracePt t="36886" x="10582275" y="1492250"/>
          <p14:tracePt t="36903" x="10569575" y="1444625"/>
          <p14:tracePt t="36920" x="10560050" y="1419225"/>
          <p14:tracePt t="36936" x="10556875" y="1403350"/>
          <p14:tracePt t="36953" x="10550525" y="1387475"/>
          <p14:tracePt t="36970" x="10550525" y="1374775"/>
          <p14:tracePt t="36986" x="10544175" y="1365250"/>
          <p14:tracePt t="37003" x="10541000" y="1362075"/>
          <p14:tracePt t="37087" x="10537825" y="1358900"/>
          <p14:tracePt t="37095" x="10534650" y="1358900"/>
          <p14:tracePt t="37103" x="10528300" y="1358900"/>
          <p14:tracePt t="37120" x="10483850" y="1397000"/>
          <p14:tracePt t="37136" x="10433050" y="1460500"/>
          <p14:tracePt t="37153" x="10382250" y="1536700"/>
          <p14:tracePt t="37170" x="10321925" y="1651000"/>
          <p14:tracePt t="37186" x="10274300" y="1778000"/>
          <p14:tracePt t="37203" x="10229850" y="1955800"/>
          <p14:tracePt t="37220" x="10188575" y="2146300"/>
          <p14:tracePt t="37236" x="10163175" y="2378075"/>
          <p14:tracePt t="37253" x="10150475" y="2530475"/>
          <p14:tracePt t="37270" x="10150475" y="2647950"/>
          <p14:tracePt t="37286" x="10156825" y="2819400"/>
          <p14:tracePt t="37303" x="10163175" y="2914650"/>
          <p14:tracePt t="37320" x="10163175" y="3009900"/>
          <p14:tracePt t="37337" x="10166350" y="3105150"/>
          <p14:tracePt t="37353" x="10166350" y="3194050"/>
          <p14:tracePt t="37370" x="10166350" y="3302000"/>
          <p14:tracePt t="37387" x="10172700" y="3416300"/>
          <p14:tracePt t="37403" x="10179050" y="3517900"/>
          <p14:tracePt t="37420" x="10182225" y="3600450"/>
          <p14:tracePt t="37437" x="10182225" y="3683000"/>
          <p14:tracePt t="37453" x="10182225" y="3762375"/>
          <p14:tracePt t="37470" x="10182225" y="3838575"/>
          <p14:tracePt t="37486" x="10188575" y="3952875"/>
          <p14:tracePt t="37503" x="10191750" y="4010025"/>
          <p14:tracePt t="37520" x="10201275" y="4064000"/>
          <p14:tracePt t="37537" x="10220325" y="4137025"/>
          <p14:tracePt t="37553" x="10233025" y="4191000"/>
          <p14:tracePt t="37570" x="10248900" y="4244975"/>
          <p14:tracePt t="37587" x="10274300" y="4330700"/>
          <p14:tracePt t="37604" x="10302875" y="4416425"/>
          <p14:tracePt t="37620" x="10340975" y="4508500"/>
          <p14:tracePt t="37637" x="10391775" y="4622800"/>
          <p14:tracePt t="37653" x="10429875" y="4733925"/>
          <p14:tracePt t="37670" x="10436225" y="4829175"/>
          <p14:tracePt t="37687" x="10433050" y="4854575"/>
          <p14:tracePt t="38015" x="10429875" y="4864100"/>
          <p14:tracePt t="38023" x="10429875" y="4867275"/>
          <p14:tracePt t="38039" x="10429875" y="4857750"/>
          <p14:tracePt t="38047" x="10445750" y="4832350"/>
          <p14:tracePt t="38055" x="10464800" y="4803775"/>
          <p14:tracePt t="38070" x="10483850" y="4791075"/>
          <p14:tracePt t="38087" x="10502900" y="4787900"/>
          <p14:tracePt t="38103" x="10509250" y="4797425"/>
          <p14:tracePt t="38120" x="10515600" y="4800600"/>
          <p14:tracePt t="38137" x="10518775" y="4803775"/>
          <p14:tracePt t="38154" x="10528300" y="4803775"/>
          <p14:tracePt t="38170" x="10566400" y="4775200"/>
          <p14:tracePt t="38187" x="10626725" y="4718050"/>
          <p14:tracePt t="38204" x="10680700" y="4645025"/>
          <p14:tracePt t="38220" x="10756900" y="4530725"/>
          <p14:tracePt t="38237" x="10852150" y="4356100"/>
          <p14:tracePt t="38254" x="10937875" y="4057650"/>
          <p14:tracePt t="38270" x="10979150" y="3721100"/>
          <p14:tracePt t="38287" x="11001375" y="3311525"/>
          <p14:tracePt t="38304" x="11017250" y="3086100"/>
          <p14:tracePt t="38320" x="11020425" y="2946400"/>
          <p14:tracePt t="38337" x="11033125" y="2803525"/>
          <p14:tracePt t="38354" x="11033125" y="2679700"/>
          <p14:tracePt t="38371" x="11026775" y="2574925"/>
          <p14:tracePt t="38387" x="11004550" y="2495550"/>
          <p14:tracePt t="38404" x="10991850" y="2447925"/>
          <p14:tracePt t="38420" x="10985500" y="2422525"/>
          <p14:tracePt t="70756" x="10985500" y="2416175"/>
          <p14:tracePt t="70889" x="11077575" y="2368550"/>
          <p14:tracePt t="70901" x="11128375" y="2365375"/>
          <p14:tracePt t="70918" x="11201400" y="2416175"/>
          <p14:tracePt t="70934" x="11249025" y="2524125"/>
          <p14:tracePt t="71164" x="11264900" y="2540000"/>
          <p14:tracePt t="71172" x="11280775" y="2543175"/>
          <p14:tracePt t="71180" x="11312525" y="2536825"/>
          <p14:tracePt t="71188" x="11366500" y="2511425"/>
          <p14:tracePt t="71201" x="11414125" y="2479675"/>
          <p14:tracePt t="71218" x="11544300" y="2416175"/>
          <p14:tracePt t="71235" x="11842750" y="23272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77712" cy="685515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16100" y="6502400"/>
            <a:ext cx="3308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© Authors. All rights reserved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89800" y="6194425"/>
            <a:ext cx="1022350" cy="6159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1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300"/>
    </mc:Choice>
    <mc:Fallback>
      <p:transition spd="slow" advTm="113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48" x="3079750" y="3549650"/>
          <p14:tracePt t="1056" x="3076575" y="3552825"/>
          <p14:tracePt t="1067" x="3070225" y="3559175"/>
          <p14:tracePt t="1100" x="3028950" y="3594100"/>
          <p14:tracePt t="1117" x="2984500" y="3625850"/>
          <p14:tracePt t="1133" x="2933700" y="3657600"/>
          <p14:tracePt t="1150" x="2876550" y="3689350"/>
          <p14:tracePt t="1167" x="2825750" y="3717925"/>
          <p14:tracePt t="1184" x="2784475" y="3746500"/>
          <p14:tracePt t="1200" x="2771775" y="3756025"/>
          <p14:tracePt t="1217" x="2762250" y="3762375"/>
          <p14:tracePt t="1233" x="2755900" y="3765550"/>
          <p14:tracePt t="1250" x="2752725" y="3768725"/>
          <p14:tracePt t="1267" x="2749550" y="3771900"/>
          <p14:tracePt t="1283" x="2743200" y="3778250"/>
          <p14:tracePt t="1300" x="2740025" y="3778250"/>
          <p14:tracePt t="1512" x="2740025" y="3781425"/>
          <p14:tracePt t="1592" x="2740025" y="3790950"/>
          <p14:tracePt t="1616" x="2740025" y="3794125"/>
          <p14:tracePt t="1641" x="2743200" y="3797300"/>
          <p14:tracePt t="1648" x="2746375" y="3797300"/>
          <p14:tracePt t="1664" x="2752725" y="3797300"/>
          <p14:tracePt t="1672" x="2759075" y="3797300"/>
          <p14:tracePt t="1683" x="2765425" y="3797300"/>
          <p14:tracePt t="1700" x="2781300" y="3797300"/>
          <p14:tracePt t="1718" x="2803525" y="3797300"/>
          <p14:tracePt t="1733" x="2819400" y="3797300"/>
          <p14:tracePt t="1848" x="2825750" y="3797300"/>
          <p14:tracePt t="1856" x="2825750" y="3800475"/>
          <p14:tracePt t="1873" x="2828925" y="3803650"/>
          <p14:tracePt t="15101" x="2832100" y="3803650"/>
          <p14:tracePt t="23737" x="2832100" y="3797300"/>
          <p14:tracePt t="23744" x="2832100" y="3790950"/>
          <p14:tracePt t="23752" x="2832100" y="3784600"/>
          <p14:tracePt t="23761" x="2832100" y="3775075"/>
          <p14:tracePt t="23776" x="2825750" y="3762375"/>
          <p14:tracePt t="23793" x="2819400" y="3746500"/>
          <p14:tracePt t="23810" x="2813050" y="3727450"/>
          <p14:tracePt t="23912" x="2813050" y="3724275"/>
          <p14:tracePt t="23928" x="2813050" y="3721100"/>
          <p14:tracePt t="23937" x="2809875" y="3721100"/>
          <p14:tracePt t="23945" x="2806700" y="3717925"/>
          <p14:tracePt t="23960" x="2800350" y="3711575"/>
          <p14:tracePt t="23977" x="2797175" y="3705225"/>
          <p14:tracePt t="23993" x="2790825" y="3702050"/>
          <p14:tracePt t="24010" x="2784475" y="3695700"/>
          <p14:tracePt t="24027" x="2781300" y="3689350"/>
          <p14:tracePt t="24043" x="2774950" y="3686175"/>
          <p14:tracePt t="24060" x="2765425" y="3679825"/>
          <p14:tracePt t="24077" x="2762250" y="3676650"/>
          <p14:tracePt t="24093" x="2759075" y="3676650"/>
          <p14:tracePt t="24127" x="2755900" y="3673475"/>
          <p14:tracePt t="24143" x="2749550" y="3673475"/>
          <p14:tracePt t="24160" x="2740025" y="3673475"/>
          <p14:tracePt t="24194" x="2736850" y="3673475"/>
          <p14:tracePt t="24217" x="2733675" y="3673475"/>
          <p14:tracePt t="24227" x="2730500" y="3673475"/>
          <p14:tracePt t="24243" x="2727325" y="3673475"/>
          <p14:tracePt t="24260" x="2724150" y="3676650"/>
          <p14:tracePt t="24277" x="2717800" y="3679825"/>
          <p14:tracePt t="24293" x="2711450" y="3683000"/>
          <p14:tracePt t="24310" x="2705100" y="3689350"/>
          <p14:tracePt t="24327" x="2701925" y="3692525"/>
          <p14:tracePt t="24343" x="2695575" y="3698875"/>
          <p14:tracePt t="24360" x="2686050" y="3702050"/>
          <p14:tracePt t="24377" x="2682875" y="3708400"/>
          <p14:tracePt t="24393" x="2676525" y="3714750"/>
          <p14:tracePt t="24410" x="2670175" y="3717925"/>
          <p14:tracePt t="24427" x="2667000" y="3727450"/>
          <p14:tracePt t="24444" x="2660650" y="3740150"/>
          <p14:tracePt t="24460" x="2654300" y="3752850"/>
          <p14:tracePt t="24477" x="2644775" y="3765550"/>
          <p14:tracePt t="24493" x="2641600" y="3778250"/>
          <p14:tracePt t="24510" x="2641600" y="3790950"/>
          <p14:tracePt t="24527" x="2641600" y="3800475"/>
          <p14:tracePt t="24543" x="2641600" y="3806825"/>
          <p14:tracePt t="24560" x="2641600" y="3816350"/>
          <p14:tracePt t="24577" x="2641600" y="3829050"/>
          <p14:tracePt t="24593" x="2641600" y="3841750"/>
          <p14:tracePt t="24610" x="2644775" y="3854450"/>
          <p14:tracePt t="24627" x="2651125" y="3867150"/>
          <p14:tracePt t="24643" x="2657475" y="3879850"/>
          <p14:tracePt t="24660" x="2663825" y="3895725"/>
          <p14:tracePt t="24677" x="2670175" y="3914775"/>
          <p14:tracePt t="24694" x="2676525" y="3921125"/>
          <p14:tracePt t="24710" x="2679700" y="3924300"/>
          <p14:tracePt t="24727" x="2682875" y="3930650"/>
          <p14:tracePt t="24744" x="2689225" y="3937000"/>
          <p14:tracePt t="24760" x="2698750" y="3940175"/>
          <p14:tracePt t="24777" x="2701925" y="3940175"/>
          <p14:tracePt t="24794" x="2708275" y="3940175"/>
          <p14:tracePt t="24810" x="2714625" y="3940175"/>
          <p14:tracePt t="24827" x="2717800" y="3940175"/>
          <p14:tracePt t="24843" x="2727325" y="3940175"/>
          <p14:tracePt t="24860" x="2740025" y="3933825"/>
          <p14:tracePt t="24877" x="2752725" y="3921125"/>
          <p14:tracePt t="24894" x="2768600" y="3905250"/>
          <p14:tracePt t="24910" x="2774950" y="3886200"/>
          <p14:tracePt t="24927" x="2781300" y="3867150"/>
          <p14:tracePt t="24944" x="2784475" y="3854450"/>
          <p14:tracePt t="24960" x="2787650" y="3832225"/>
          <p14:tracePt t="24977" x="2787650" y="3819525"/>
          <p14:tracePt t="24994" x="2787650" y="3810000"/>
          <p14:tracePt t="25010" x="2787650" y="3803650"/>
          <p14:tracePt t="25537" x="2787650" y="3800475"/>
          <p14:tracePt t="25553" x="2787650" y="3797300"/>
          <p14:tracePt t="25561" x="2787650" y="3794125"/>
          <p14:tracePt t="25571" x="2787650" y="3787775"/>
          <p14:tracePt t="25577" x="2784475" y="3781425"/>
          <p14:tracePt t="25594" x="2784475" y="3775075"/>
          <p14:tracePt t="25611" x="2781300" y="3771900"/>
          <p14:tracePt t="25627" x="2778125" y="3765550"/>
          <p14:tracePt t="25644" x="2774950" y="3762375"/>
          <p14:tracePt t="25661" x="2771775" y="3759200"/>
          <p14:tracePt t="25678" x="2768600" y="3756025"/>
          <p14:tracePt t="25694" x="2765425" y="3752850"/>
          <p14:tracePt t="25711" x="2759075" y="3749675"/>
          <p14:tracePt t="25727" x="2752725" y="3746500"/>
          <p14:tracePt t="25744" x="2746375" y="3743325"/>
          <p14:tracePt t="25761" x="2733675" y="3740150"/>
          <p14:tracePt t="25777" x="2720975" y="3740150"/>
          <p14:tracePt t="25794" x="2708275" y="3740150"/>
          <p14:tracePt t="25811" x="2695575" y="3740150"/>
          <p14:tracePt t="25827" x="2686050" y="3740150"/>
          <p14:tracePt t="25844" x="2673350" y="3746500"/>
          <p14:tracePt t="25861" x="2660650" y="3756025"/>
          <p14:tracePt t="25877" x="2647950" y="3765550"/>
          <p14:tracePt t="25894" x="2635250" y="3775075"/>
          <p14:tracePt t="25911" x="2622550" y="3794125"/>
          <p14:tracePt t="25927" x="2609850" y="3810000"/>
          <p14:tracePt t="25945" x="2603500" y="3841750"/>
          <p14:tracePt t="25961" x="2603500" y="3867150"/>
          <p14:tracePt t="25977" x="2603500" y="3889375"/>
          <p14:tracePt t="25994" x="2603500" y="3911600"/>
          <p14:tracePt t="26011" x="2603500" y="3930650"/>
          <p14:tracePt t="26027" x="2606675" y="3943350"/>
          <p14:tracePt t="26044" x="2622550" y="3962400"/>
          <p14:tracePt t="26061" x="2635250" y="3975100"/>
          <p14:tracePt t="26077" x="2647950" y="3987800"/>
          <p14:tracePt t="26094" x="2663825" y="4000500"/>
          <p14:tracePt t="26111" x="2676525" y="4003675"/>
          <p14:tracePt t="26127" x="2689225" y="4003675"/>
          <p14:tracePt t="26144" x="2701925" y="4000500"/>
          <p14:tracePt t="26161" x="2717800" y="3978275"/>
          <p14:tracePt t="26178" x="2727325" y="3959225"/>
          <p14:tracePt t="26195" x="2733675" y="3943350"/>
          <p14:tracePt t="26211" x="2740025" y="3924300"/>
          <p14:tracePt t="26228" x="2743200" y="3905250"/>
          <p14:tracePt t="26244" x="2743200" y="3883025"/>
          <p14:tracePt t="26261" x="2743200" y="3863975"/>
          <p14:tracePt t="26278" x="2743200" y="3841750"/>
          <p14:tracePt t="26294" x="2740025" y="3822700"/>
          <p14:tracePt t="26311" x="2724150" y="3800475"/>
          <p14:tracePt t="26328" x="2711450" y="3778250"/>
          <p14:tracePt t="26344" x="2698750" y="3768725"/>
          <p14:tracePt t="26361" x="2670175" y="3756025"/>
          <p14:tracePt t="26378" x="2657475" y="3752850"/>
          <p14:tracePt t="26394" x="2651125" y="3749675"/>
          <p14:tracePt t="26411" x="2644775" y="3749675"/>
          <p14:tracePt t="26428" x="2635250" y="3749675"/>
          <p14:tracePt t="26445" x="2625725" y="3749675"/>
          <p14:tracePt t="26461" x="2616200" y="3749675"/>
          <p14:tracePt t="26478" x="2609850" y="3752850"/>
          <p14:tracePt t="26494" x="2603500" y="3759200"/>
          <p14:tracePt t="26511" x="2597150" y="3765550"/>
          <p14:tracePt t="26528" x="2590800" y="3778250"/>
          <p14:tracePt t="26544" x="2590800" y="3784600"/>
          <p14:tracePt t="26561" x="2590800" y="3790950"/>
          <p14:tracePt t="26729" x="2590800" y="3794125"/>
          <p14:tracePt t="26737" x="2590800" y="3797300"/>
          <p14:tracePt t="26745" x="2593975" y="3800475"/>
          <p14:tracePt t="26761" x="2600325" y="3816350"/>
          <p14:tracePt t="26778" x="2613025" y="3857625"/>
          <p14:tracePt t="26795" x="2625725" y="3911600"/>
          <p14:tracePt t="26811" x="2641600" y="3984625"/>
          <p14:tracePt t="26828" x="2651125" y="4057650"/>
          <p14:tracePt t="26844" x="2660650" y="4121150"/>
          <p14:tracePt t="26861" x="2670175" y="4200525"/>
          <p14:tracePt t="26878" x="2670175" y="4276725"/>
          <p14:tracePt t="26894" x="2670175" y="4352925"/>
          <p14:tracePt t="26911" x="2670175" y="4454525"/>
          <p14:tracePt t="26928" x="2670175" y="4537075"/>
          <p14:tracePt t="26945" x="2670175" y="4600575"/>
          <p14:tracePt t="26961" x="2670175" y="4654550"/>
          <p14:tracePt t="26978" x="2660650" y="4683125"/>
          <p14:tracePt t="26995" x="2657475" y="4702175"/>
          <p14:tracePt t="27011" x="2654300" y="4714875"/>
          <p14:tracePt t="27028" x="2651125" y="4714875"/>
          <p14:tracePt t="27186" x="2651125" y="4711700"/>
          <p14:tracePt t="27195" x="2651125" y="4702175"/>
          <p14:tracePt t="27202" x="2651125" y="4689475"/>
          <p14:tracePt t="27211" x="2651125" y="4676775"/>
          <p14:tracePt t="27228" x="2651125" y="4648200"/>
          <p14:tracePt t="27245" x="2651125" y="4629150"/>
          <p14:tracePt t="27261" x="2651125" y="4619625"/>
          <p14:tracePt t="27298" x="2647950" y="4616450"/>
          <p14:tracePt t="27311" x="2647950" y="4613275"/>
          <p14:tracePt t="27328" x="2641600" y="4610100"/>
          <p14:tracePt t="27345" x="2628900" y="4610100"/>
          <p14:tracePt t="27361" x="2565400" y="4673600"/>
          <p14:tracePt t="27378" x="2505075" y="4727575"/>
          <p14:tracePt t="27395" x="2447925" y="4787900"/>
          <p14:tracePt t="27411" x="2400300" y="4841875"/>
          <p14:tracePt t="27429" x="2378075" y="4867275"/>
          <p14:tracePt t="27445" x="2368550" y="4889500"/>
          <p14:tracePt t="27461" x="2365375" y="4895850"/>
          <p14:tracePt t="27478" x="2362200" y="4902200"/>
          <p14:tracePt t="27495" x="2362200" y="4905375"/>
          <p14:tracePt t="27511" x="2362200" y="4921250"/>
          <p14:tracePt t="27528" x="2368550" y="4940300"/>
          <p14:tracePt t="27545" x="2390775" y="4972050"/>
          <p14:tracePt t="27561" x="2441575" y="5045075"/>
          <p14:tracePt t="27578" x="2479675" y="5102225"/>
          <p14:tracePt t="27595" x="2511425" y="5159375"/>
          <p14:tracePt t="27611" x="2540000" y="5226050"/>
          <p14:tracePt t="27628" x="2562225" y="5270500"/>
          <p14:tracePt t="27645" x="2574925" y="5292725"/>
          <p14:tracePt t="27661" x="2581275" y="5308600"/>
          <p14:tracePt t="27678" x="2593975" y="5327650"/>
          <p14:tracePt t="27695" x="2600325" y="5346700"/>
          <p14:tracePt t="27711" x="2616200" y="5368925"/>
          <p14:tracePt t="27728" x="2628900" y="5394325"/>
          <p14:tracePt t="27745" x="2644775" y="5413375"/>
          <p14:tracePt t="27761" x="2663825" y="5429250"/>
          <p14:tracePt t="27778" x="2670175" y="5435600"/>
          <p14:tracePt t="27795" x="2676525" y="5435600"/>
          <p14:tracePt t="27812" x="2682875" y="5438775"/>
          <p14:tracePt t="27828" x="2695575" y="5438775"/>
          <p14:tracePt t="27845" x="2708275" y="5438775"/>
          <p14:tracePt t="27862" x="2717800" y="5435600"/>
          <p14:tracePt t="27878" x="2727325" y="5429250"/>
          <p14:tracePt t="27895" x="2740025" y="5413375"/>
          <p14:tracePt t="27912" x="2749550" y="5397500"/>
          <p14:tracePt t="27928" x="2765425" y="5381625"/>
          <p14:tracePt t="27946" x="2774950" y="5353050"/>
          <p14:tracePt t="27962" x="2778125" y="5340350"/>
          <p14:tracePt t="27978" x="2781300" y="5330825"/>
          <p14:tracePt t="27995" x="2781300" y="5318125"/>
          <p14:tracePt t="28012" x="2781300" y="5311775"/>
          <p14:tracePt t="28028" x="2774950" y="5302250"/>
          <p14:tracePt t="28045" x="2765425" y="5292725"/>
          <p14:tracePt t="28062" x="2762250" y="5286375"/>
          <p14:tracePt t="28078" x="2755900" y="5280025"/>
          <p14:tracePt t="28095" x="2749550" y="5280025"/>
          <p14:tracePt t="28112" x="2743200" y="5280025"/>
          <p14:tracePt t="28128" x="2736850" y="5280025"/>
          <p14:tracePt t="28145" x="2727325" y="5280025"/>
          <p14:tracePt t="28162" x="2717800" y="5280025"/>
          <p14:tracePt t="28178" x="2711450" y="5283200"/>
          <p14:tracePt t="28196" x="2705100" y="5286375"/>
          <p14:tracePt t="28212" x="2698750" y="5292725"/>
          <p14:tracePt t="28228" x="2692400" y="5299075"/>
          <p14:tracePt t="28245" x="2686050" y="5302250"/>
          <p14:tracePt t="28262" x="2679700" y="5311775"/>
          <p14:tracePt t="28278" x="2676525" y="5318125"/>
          <p14:tracePt t="28295" x="2673350" y="5321300"/>
          <p14:tracePt t="28312" x="2673350" y="5330825"/>
          <p14:tracePt t="28328" x="2673350" y="5337175"/>
          <p14:tracePt t="28345" x="2670175" y="5346700"/>
          <p14:tracePt t="28362" x="2667000" y="5359400"/>
          <p14:tracePt t="28378" x="2667000" y="5365750"/>
          <p14:tracePt t="28395" x="2667000" y="5372100"/>
          <p14:tracePt t="28412" x="2667000" y="5378450"/>
          <p14:tracePt t="28429" x="2667000" y="5381625"/>
          <p14:tracePt t="28445" x="2667000" y="5384800"/>
          <p14:tracePt t="28462" x="2667000" y="5387975"/>
          <p14:tracePt t="28495" x="2667000" y="5394325"/>
          <p14:tracePt t="28512" x="2667000" y="5397500"/>
          <p14:tracePt t="28528" x="2667000" y="5400675"/>
          <p14:tracePt t="28545" x="2667000" y="5403850"/>
          <p14:tracePt t="28562" x="2667000" y="5410200"/>
          <p14:tracePt t="28579" x="2667000" y="5416550"/>
          <p14:tracePt t="28595" x="2670175" y="5419725"/>
          <p14:tracePt t="28612" x="2676525" y="5426075"/>
          <p14:tracePt t="28629" x="2682875" y="5432425"/>
          <p14:tracePt t="28645" x="2689225" y="5438775"/>
          <p14:tracePt t="28662" x="2695575" y="5438775"/>
          <p14:tracePt t="28679" x="2698750" y="5438775"/>
          <p14:tracePt t="28695" x="2705100" y="5438775"/>
          <p14:tracePt t="28712" x="2708275" y="5438775"/>
          <p14:tracePt t="28729" x="2717800" y="5438775"/>
          <p14:tracePt t="28746" x="2736850" y="5438775"/>
          <p14:tracePt t="28762" x="2746375" y="5435600"/>
          <p14:tracePt t="28779" x="2749550" y="5432425"/>
          <p14:tracePt t="28795" x="2755900" y="5426075"/>
          <p14:tracePt t="28812" x="2762250" y="5416550"/>
          <p14:tracePt t="28829" x="2768600" y="5407025"/>
          <p14:tracePt t="28845" x="2768600" y="5403850"/>
          <p14:tracePt t="28862" x="2771775" y="5400675"/>
          <p14:tracePt t="28879" x="2771775" y="5394325"/>
          <p14:tracePt t="28895" x="2771775" y="5387975"/>
          <p14:tracePt t="28912" x="2771775" y="5381625"/>
          <p14:tracePt t="28929" x="2771775" y="5372100"/>
          <p14:tracePt t="28945" x="2771775" y="5359400"/>
          <p14:tracePt t="28962" x="2771775" y="5346700"/>
          <p14:tracePt t="28979" x="2771775" y="5343525"/>
          <p14:tracePt t="29012" x="2771775" y="5340350"/>
          <p14:tracePt t="29029" x="2768600" y="5337175"/>
          <p14:tracePt t="29699" x="2768600" y="5334000"/>
          <p14:tracePt t="31772" x="2768600" y="5330825"/>
          <p14:tracePt t="31780" x="2768600" y="5327650"/>
          <p14:tracePt t="31812" x="2768600" y="5324475"/>
          <p14:tracePt t="31819" x="2768600" y="5318125"/>
          <p14:tracePt t="31830" x="2768600" y="5314950"/>
          <p14:tracePt t="31847" x="2771775" y="5302250"/>
          <p14:tracePt t="31863" x="2778125" y="5286375"/>
          <p14:tracePt t="31880" x="2784475" y="5260975"/>
          <p14:tracePt t="31897" x="2790825" y="5226050"/>
          <p14:tracePt t="31913" x="2800350" y="5191125"/>
          <p14:tracePt t="31930" x="2806700" y="5156200"/>
          <p14:tracePt t="31947" x="2806700" y="5089525"/>
          <p14:tracePt t="31963" x="2806700" y="5051425"/>
          <p14:tracePt t="31980" x="2806700" y="5022850"/>
          <p14:tracePt t="31997" x="2806700" y="4994275"/>
          <p14:tracePt t="32013" x="2806700" y="4959350"/>
          <p14:tracePt t="32030" x="2806700" y="4927600"/>
          <p14:tracePt t="32047" x="2797175" y="4879975"/>
          <p14:tracePt t="32063" x="2790825" y="4826000"/>
          <p14:tracePt t="32080" x="2781300" y="4784725"/>
          <p14:tracePt t="32097" x="2768600" y="4746625"/>
          <p14:tracePt t="32113" x="2762250" y="4724400"/>
          <p14:tracePt t="32130" x="2752725" y="4699000"/>
          <p14:tracePt t="32147" x="2740025" y="4670425"/>
          <p14:tracePt t="32163" x="2733675" y="4654550"/>
          <p14:tracePt t="32180" x="2727325" y="4635500"/>
          <p14:tracePt t="32197" x="2720975" y="4622800"/>
          <p14:tracePt t="32213" x="2714625" y="4610100"/>
          <p14:tracePt t="32230" x="2708275" y="4600575"/>
          <p14:tracePt t="32247" x="2705100" y="4591050"/>
          <p14:tracePt t="32263" x="2698750" y="4578350"/>
          <p14:tracePt t="32280" x="2692400" y="4568825"/>
          <p14:tracePt t="32297" x="2686050" y="4556125"/>
          <p14:tracePt t="32314" x="2679700" y="4543425"/>
          <p14:tracePt t="32330" x="2676525" y="4537075"/>
          <p14:tracePt t="32347" x="2673350" y="4533900"/>
          <p14:tracePt t="32364" x="2670175" y="4530725"/>
          <p14:tracePt t="32380" x="2667000" y="4521200"/>
          <p14:tracePt t="32397" x="2657475" y="4511675"/>
          <p14:tracePt t="32414" x="2651125" y="4505325"/>
          <p14:tracePt t="32430" x="2644775" y="4498975"/>
          <p14:tracePt t="32447" x="2638425" y="4495800"/>
          <p14:tracePt t="32464" x="2635250" y="4489450"/>
          <p14:tracePt t="32480" x="2628900" y="4483100"/>
          <p14:tracePt t="32497" x="2622550" y="4479925"/>
          <p14:tracePt t="32514" x="2613025" y="4467225"/>
          <p14:tracePt t="32530" x="2603500" y="4457700"/>
          <p14:tracePt t="32547" x="2597150" y="4445000"/>
          <p14:tracePt t="32564" x="2590800" y="4438650"/>
          <p14:tracePt t="32620" x="2590800" y="4435475"/>
          <p14:tracePt t="32637" x="2587625" y="4432300"/>
          <p14:tracePt t="32644" x="2584450" y="4429125"/>
          <p14:tracePt t="32652" x="2581275" y="4422775"/>
          <p14:tracePt t="32664" x="2578100" y="4416425"/>
          <p14:tracePt t="32681" x="2574925" y="4403725"/>
          <p14:tracePt t="32697" x="2571750" y="4391025"/>
          <p14:tracePt t="32714" x="2571750" y="4375150"/>
          <p14:tracePt t="32730" x="2571750" y="4352925"/>
          <p14:tracePt t="32747" x="2571750" y="4321175"/>
          <p14:tracePt t="32764" x="2571750" y="4292600"/>
          <p14:tracePt t="32780" x="2571750" y="4264025"/>
          <p14:tracePt t="32797" x="2571750" y="4235450"/>
          <p14:tracePt t="32814" x="2571750" y="4206875"/>
          <p14:tracePt t="32830" x="2571750" y="4178300"/>
          <p14:tracePt t="32847" x="2571750" y="4156075"/>
          <p14:tracePt t="32864" x="2571750" y="4140200"/>
          <p14:tracePt t="32880" x="2571750" y="4127500"/>
          <p14:tracePt t="32897" x="2571750" y="4117975"/>
          <p14:tracePt t="32914" x="2571750" y="4108450"/>
          <p14:tracePt t="32930" x="2571750" y="4098925"/>
          <p14:tracePt t="32948" x="2571750" y="4089400"/>
          <p14:tracePt t="32964" x="2571750" y="4076700"/>
          <p14:tracePt t="32980" x="2571750" y="4064000"/>
          <p14:tracePt t="32997" x="2571750" y="4041775"/>
          <p14:tracePt t="33014" x="2571750" y="4025900"/>
          <p14:tracePt t="33030" x="2571750" y="4013200"/>
          <p14:tracePt t="33047" x="2571750" y="4003675"/>
          <p14:tracePt t="33064" x="2571750" y="3990975"/>
          <p14:tracePt t="33080" x="2571750" y="3975100"/>
          <p14:tracePt t="33097" x="2571750" y="3962400"/>
          <p14:tracePt t="33114" x="2571750" y="3949700"/>
          <p14:tracePt t="33130" x="2571750" y="3937000"/>
          <p14:tracePt t="33147" x="2571750" y="3924300"/>
          <p14:tracePt t="33164" x="2571750" y="3914775"/>
          <p14:tracePt t="33180" x="2571750" y="3908425"/>
          <p14:tracePt t="33197" x="2571750" y="3902075"/>
          <p14:tracePt t="33214" x="2571750" y="3898900"/>
          <p14:tracePt t="33231" x="2571750" y="3895725"/>
          <p14:tracePt t="33247" x="2571750" y="3892550"/>
          <p14:tracePt t="34198" x="2571750" y="3889375"/>
          <p14:tracePt t="34380" x="2571750" y="3886200"/>
          <p14:tracePt t="35453" x="2571750" y="3883025"/>
          <p14:tracePt t="35469" x="2571750" y="3879850"/>
          <p14:tracePt t="35485" x="2571750" y="3876675"/>
          <p14:tracePt t="35501" x="2571750" y="3873500"/>
          <p14:tracePt t="35517" x="2571750" y="3870325"/>
          <p14:tracePt t="35541" x="2571750" y="3867150"/>
          <p14:tracePt t="35549" x="2568575" y="3867150"/>
          <p14:tracePt t="35574" x="2565400" y="3863975"/>
          <p14:tracePt t="35581" x="2562225" y="3860800"/>
          <p14:tracePt t="35597" x="2559050" y="3857625"/>
          <p14:tracePt t="35629" x="2555875" y="3854450"/>
          <p14:tracePt t="35640" x="2552700" y="3851275"/>
          <p14:tracePt t="35653" x="2549525" y="3851275"/>
          <p14:tracePt t="35661" x="2546350" y="3851275"/>
          <p14:tracePt t="35669" x="2543175" y="3851275"/>
          <p14:tracePt t="35682" x="2540000" y="3851275"/>
          <p14:tracePt t="35698" x="2536825" y="3848100"/>
          <p14:tracePt t="35715" x="2530475" y="3848100"/>
          <p14:tracePt t="35732" x="2524125" y="3848100"/>
          <p14:tracePt t="35749" x="2517775" y="3848100"/>
          <p14:tracePt t="35765" x="2511425" y="3848100"/>
          <p14:tracePt t="35782" x="2505075" y="3848100"/>
          <p14:tracePt t="35798" x="2495550" y="3848100"/>
          <p14:tracePt t="35815" x="2492375" y="3848100"/>
          <p14:tracePt t="35832" x="2486025" y="3848100"/>
          <p14:tracePt t="35848" x="2479675" y="3848100"/>
          <p14:tracePt t="35865" x="2476500" y="3848100"/>
          <p14:tracePt t="35898" x="2470150" y="3848100"/>
          <p14:tracePt t="35915" x="2463800" y="3851275"/>
          <p14:tracePt t="35932" x="2460625" y="3857625"/>
          <p14:tracePt t="35949" x="2447925" y="3863975"/>
          <p14:tracePt t="35966" x="2438400" y="3867150"/>
          <p14:tracePt t="35983" x="2432050" y="3873500"/>
          <p14:tracePt t="35998" x="2428875" y="3879850"/>
          <p14:tracePt t="36015" x="2422525" y="3886200"/>
          <p14:tracePt t="36032" x="2419350" y="3895725"/>
          <p14:tracePt t="36048" x="2416175" y="3908425"/>
          <p14:tracePt t="36065" x="2413000" y="3921125"/>
          <p14:tracePt t="36082" x="2413000" y="3937000"/>
          <p14:tracePt t="36098" x="2413000" y="3959225"/>
          <p14:tracePt t="36115" x="2413000" y="3975100"/>
          <p14:tracePt t="36132" x="2419350" y="3990975"/>
          <p14:tracePt t="36149" x="2428875" y="4003675"/>
          <p14:tracePt t="36165" x="2438400" y="4006850"/>
          <p14:tracePt t="36182" x="2451100" y="4010025"/>
          <p14:tracePt t="36199" x="2460625" y="4010025"/>
          <p14:tracePt t="36215" x="2482850" y="4010025"/>
          <p14:tracePt t="36232" x="2498725" y="4006850"/>
          <p14:tracePt t="36249" x="2514600" y="4000500"/>
          <p14:tracePt t="36265" x="2533650" y="3997325"/>
          <p14:tracePt t="36282" x="2546350" y="3987800"/>
          <p14:tracePt t="36299" x="2559050" y="3975100"/>
          <p14:tracePt t="36315" x="2565400" y="3971925"/>
          <p14:tracePt t="36332" x="2571750" y="3959225"/>
          <p14:tracePt t="36349" x="2574925" y="3940175"/>
          <p14:tracePt t="36365" x="2574925" y="3927475"/>
          <p14:tracePt t="36382" x="2574925" y="3914775"/>
          <p14:tracePt t="36399" x="2574925" y="3905250"/>
          <p14:tracePt t="36415" x="2568575" y="3898900"/>
          <p14:tracePt t="36432" x="2562225" y="3892550"/>
          <p14:tracePt t="36449" x="2555875" y="3883025"/>
          <p14:tracePt t="36465" x="2546350" y="3876675"/>
          <p14:tracePt t="36482" x="2533650" y="3867150"/>
          <p14:tracePt t="36498" x="2514600" y="3857625"/>
          <p14:tracePt t="36515" x="2501900" y="3851275"/>
          <p14:tracePt t="36532" x="2486025" y="3844925"/>
          <p14:tracePt t="36549" x="2470150" y="3838575"/>
          <p14:tracePt t="36565" x="2460625" y="3835400"/>
          <p14:tracePt t="36582" x="2457450" y="3835400"/>
          <p14:tracePt t="36599" x="2451100" y="3835400"/>
          <p14:tracePt t="36615" x="2441575" y="3835400"/>
          <p14:tracePt t="36632" x="2428875" y="3835400"/>
          <p14:tracePt t="36649" x="2416175" y="3835400"/>
          <p14:tracePt t="36665" x="2409825" y="3841750"/>
          <p14:tracePt t="36682" x="2403475" y="3844925"/>
          <p14:tracePt t="36699" x="2397125" y="3848100"/>
          <p14:tracePt t="36715" x="2390775" y="3854450"/>
          <p14:tracePt t="36732" x="2384425" y="3860800"/>
          <p14:tracePt t="36749" x="2374900" y="3867150"/>
          <p14:tracePt t="36765" x="2371725" y="3873500"/>
          <p14:tracePt t="36782" x="2365375" y="3883025"/>
          <p14:tracePt t="36799" x="2362200" y="3889375"/>
          <p14:tracePt t="36815" x="2362200" y="3892550"/>
          <p14:tracePt t="36832" x="2359025" y="3902075"/>
          <p14:tracePt t="36849" x="2359025" y="3911600"/>
          <p14:tracePt t="36865" x="2359025" y="3917950"/>
          <p14:tracePt t="36882" x="2359025" y="3930650"/>
          <p14:tracePt t="36899" x="2359025" y="3943350"/>
          <p14:tracePt t="36916" x="2365375" y="3956050"/>
          <p14:tracePt t="36932" x="2374900" y="3965575"/>
          <p14:tracePt t="36950" x="2393950" y="3981450"/>
          <p14:tracePt t="36966" x="2413000" y="3994150"/>
          <p14:tracePt t="36982" x="2432050" y="4003675"/>
          <p14:tracePt t="36999" x="2454275" y="4013200"/>
          <p14:tracePt t="37016" x="2476500" y="4019550"/>
          <p14:tracePt t="37032" x="2489200" y="4022725"/>
          <p14:tracePt t="37049" x="2495550" y="4022725"/>
          <p14:tracePt t="37066" x="2501900" y="4022725"/>
          <p14:tracePt t="37082" x="2511425" y="4022725"/>
          <p14:tracePt t="37099" x="2514600" y="4022725"/>
          <p14:tracePt t="37116" x="2520950" y="4019550"/>
          <p14:tracePt t="37132" x="2527300" y="4013200"/>
          <p14:tracePt t="37149" x="2533650" y="4003675"/>
          <p14:tracePt t="37166" x="2536825" y="3994150"/>
          <p14:tracePt t="37182" x="2536825" y="3987800"/>
          <p14:tracePt t="37199" x="2540000" y="3981450"/>
          <p14:tracePt t="37232" x="2543175" y="3978275"/>
          <p14:tracePt t="37269" x="2543175" y="3975100"/>
          <p14:tracePt t="39871" x="2543175" y="3981450"/>
          <p14:tracePt t="39878" x="2543175" y="3990975"/>
          <p14:tracePt t="39888" x="2543175" y="4010025"/>
          <p14:tracePt t="39900" x="2543175" y="4041775"/>
          <p14:tracePt t="39917" x="2543175" y="4137025"/>
          <p14:tracePt t="39934" x="2543175" y="4238625"/>
          <p14:tracePt t="39951" x="2552700" y="4391025"/>
          <p14:tracePt t="39967" x="2552700" y="4492625"/>
          <p14:tracePt t="39983" x="2552700" y="4581525"/>
          <p14:tracePt t="40000" x="2552700" y="4651375"/>
          <p14:tracePt t="40017" x="2552700" y="4721225"/>
          <p14:tracePt t="40034" x="2552700" y="4791075"/>
          <p14:tracePt t="40050" x="2552700" y="4873625"/>
          <p14:tracePt t="40067" x="2546350" y="4962525"/>
          <p14:tracePt t="40084" x="2546350" y="5022850"/>
          <p14:tracePt t="40100" x="2546350" y="5067300"/>
          <p14:tracePt t="40117" x="2546350" y="5080000"/>
          <p14:tracePt t="40335" x="2546350" y="5086350"/>
          <p14:tracePt t="40343" x="2546350" y="5092700"/>
          <p14:tracePt t="40351" x="2546350" y="5102225"/>
          <p14:tracePt t="40367" x="2546350" y="5124450"/>
          <p14:tracePt t="40384" x="2546350" y="5143500"/>
          <p14:tracePt t="40400" x="2546350" y="5159375"/>
          <p14:tracePt t="40417" x="2546350" y="5178425"/>
          <p14:tracePt t="40434" x="2546350" y="5194300"/>
          <p14:tracePt t="40450" x="2543175" y="5213350"/>
          <p14:tracePt t="40467" x="2533650" y="5254625"/>
          <p14:tracePt t="40484" x="2520950" y="5321300"/>
          <p14:tracePt t="40500" x="2501900" y="5413375"/>
          <p14:tracePt t="40517" x="2479675" y="5492750"/>
          <p14:tracePt t="40534" x="2473325" y="5540375"/>
          <p14:tracePt t="40550" x="2463800" y="5588000"/>
          <p14:tracePt t="40567" x="2460625" y="5613400"/>
          <p14:tracePt t="40584" x="2460625" y="5629275"/>
          <p14:tracePt t="40600" x="2460625" y="5635625"/>
          <p14:tracePt t="40663" x="2460625" y="5629275"/>
          <p14:tracePt t="40671" x="2460625" y="5622925"/>
          <p14:tracePt t="40679" x="2460625" y="5616575"/>
          <p14:tracePt t="40687" x="2463800" y="5607050"/>
          <p14:tracePt t="40701" x="2470150" y="5591175"/>
          <p14:tracePt t="40717" x="2482850" y="5549900"/>
          <p14:tracePt t="40734" x="2489200" y="5508625"/>
          <p14:tracePt t="40751" x="2492375" y="5461000"/>
          <p14:tracePt t="40767" x="2492375" y="5435600"/>
          <p14:tracePt t="40784" x="2492375" y="5416550"/>
          <p14:tracePt t="40801" x="2492375" y="5400675"/>
          <p14:tracePt t="40817" x="2492375" y="5391150"/>
          <p14:tracePt t="40834" x="2489200" y="5387975"/>
          <p14:tracePt t="40867" x="2489200" y="5384800"/>
          <p14:tracePt t="40884" x="2482850" y="5384800"/>
          <p14:tracePt t="40901" x="2476500" y="5384800"/>
          <p14:tracePt t="40917" x="2463800" y="5384800"/>
          <p14:tracePt t="40934" x="2451100" y="5387975"/>
          <p14:tracePt t="40951" x="2432050" y="5397500"/>
          <p14:tracePt t="40967" x="2419350" y="5407025"/>
          <p14:tracePt t="40984" x="2406650" y="5422900"/>
          <p14:tracePt t="41001" x="2397125" y="5435600"/>
          <p14:tracePt t="41017" x="2384425" y="5451475"/>
          <p14:tracePt t="41034" x="2374900" y="5470525"/>
          <p14:tracePt t="41051" x="2368550" y="5492750"/>
          <p14:tracePt t="41067" x="2365375" y="5524500"/>
          <p14:tracePt t="41084" x="2359025" y="5562600"/>
          <p14:tracePt t="41101" x="2359025" y="5591175"/>
          <p14:tracePt t="41117" x="2359025" y="5610225"/>
          <p14:tracePt t="41134" x="2359025" y="5632450"/>
          <p14:tracePt t="41151" x="2371725" y="5657850"/>
          <p14:tracePt t="41167" x="2381250" y="5680075"/>
          <p14:tracePt t="41184" x="2390775" y="5692775"/>
          <p14:tracePt t="41201" x="2400300" y="5702300"/>
          <p14:tracePt t="41217" x="2409825" y="5705475"/>
          <p14:tracePt t="41234" x="2422525" y="5705475"/>
          <p14:tracePt t="41251" x="2438400" y="5705475"/>
          <p14:tracePt t="41267" x="2460625" y="5705475"/>
          <p14:tracePt t="41284" x="2489200" y="5705475"/>
          <p14:tracePt t="41301" x="2530475" y="5705475"/>
          <p14:tracePt t="41318" x="2568575" y="5705475"/>
          <p14:tracePt t="41334" x="2590800" y="5702300"/>
          <p14:tracePt t="41351" x="2606675" y="5695950"/>
          <p14:tracePt t="41367" x="2609850" y="5680075"/>
          <p14:tracePt t="41384" x="2613025" y="5657850"/>
          <p14:tracePt t="41401" x="2613025" y="5626100"/>
          <p14:tracePt t="41417" x="2613025" y="5603875"/>
          <p14:tracePt t="41435" x="2613025" y="5584825"/>
          <p14:tracePt t="41451" x="2613025" y="5565775"/>
          <p14:tracePt t="41467" x="2613025" y="5546725"/>
          <p14:tracePt t="41484" x="2600325" y="5534025"/>
          <p14:tracePt t="41501" x="2590800" y="5521325"/>
          <p14:tracePt t="41518" x="2578100" y="5514975"/>
          <p14:tracePt t="41534" x="2568575" y="5508625"/>
          <p14:tracePt t="41551" x="2559050" y="5508625"/>
          <p14:tracePt t="41568" x="2549525" y="5505450"/>
          <p14:tracePt t="41584" x="2536825" y="5505450"/>
          <p14:tracePt t="41601" x="2533650" y="5505450"/>
          <p14:tracePt t="41618" x="2530475" y="5505450"/>
          <p14:tracePt t="42168" x="2530475" y="5502275"/>
          <p14:tracePt t="42175" x="2530475" y="5499100"/>
          <p14:tracePt t="42191" x="2530475" y="5495925"/>
          <p14:tracePt t="42202" x="2533650" y="5492750"/>
          <p14:tracePt t="42218" x="2546350" y="5476875"/>
          <p14:tracePt t="42234" x="2562225" y="5454650"/>
          <p14:tracePt t="42251" x="2584450" y="5426075"/>
          <p14:tracePt t="42268" x="2616200" y="5394325"/>
          <p14:tracePt t="42285" x="2632075" y="5372100"/>
          <p14:tracePt t="42301" x="2647950" y="5349875"/>
          <p14:tracePt t="42318" x="2657475" y="5334000"/>
          <p14:tracePt t="42335" x="2663825" y="5321300"/>
          <p14:tracePt t="42351" x="2673350" y="5308600"/>
          <p14:tracePt t="42368" x="2676525" y="5299075"/>
          <p14:tracePt t="42385" x="2679700" y="5292725"/>
          <p14:tracePt t="42401" x="2679700" y="5289550"/>
          <p14:tracePt t="42464" x="2679700" y="5286375"/>
          <p14:tracePt t="42471" x="2682875" y="5280025"/>
          <p14:tracePt t="42479" x="2686050" y="5273675"/>
          <p14:tracePt t="42488" x="2686050" y="5267325"/>
          <p14:tracePt t="42501" x="2686050" y="5257800"/>
          <p14:tracePt t="42518" x="2689225" y="5245100"/>
          <p14:tracePt t="42535" x="2692400" y="5226050"/>
          <p14:tracePt t="42551" x="2695575" y="5213350"/>
          <p14:tracePt t="42568" x="2701925" y="5191125"/>
          <p14:tracePt t="42585" x="2708275" y="5165725"/>
          <p14:tracePt t="42601" x="2714625" y="5137150"/>
          <p14:tracePt t="42618" x="2724150" y="5118100"/>
          <p14:tracePt t="42635" x="2727325" y="5108575"/>
          <p14:tracePt t="46049" x="2727325" y="5102225"/>
          <p14:tracePt t="46057" x="2727325" y="5099050"/>
          <p14:tracePt t="46065" x="2727325" y="5092700"/>
          <p14:tracePt t="46081" x="2727325" y="5089525"/>
          <p14:tracePt t="46097" x="2730500" y="5083175"/>
          <p14:tracePt t="46105" x="2730500" y="5076825"/>
          <p14:tracePt t="46120" x="2730500" y="5070475"/>
          <p14:tracePt t="46136" x="2730500" y="5035550"/>
          <p14:tracePt t="46153" x="2730500" y="5010150"/>
          <p14:tracePt t="46170" x="2733675" y="4984750"/>
          <p14:tracePt t="46186" x="2740025" y="4965700"/>
          <p14:tracePt t="46203" x="2746375" y="4943475"/>
          <p14:tracePt t="46220" x="2749550" y="4918075"/>
          <p14:tracePt t="46236" x="2749550" y="4889500"/>
          <p14:tracePt t="46253" x="2749550" y="4857750"/>
          <p14:tracePt t="46270" x="2746375" y="4816475"/>
          <p14:tracePt t="46286" x="2736850" y="4784725"/>
          <p14:tracePt t="46303" x="2733675" y="4756150"/>
          <p14:tracePt t="46320" x="2727325" y="4730750"/>
          <p14:tracePt t="46337" x="2705100" y="4670425"/>
          <p14:tracePt t="46353" x="2676525" y="4613275"/>
          <p14:tracePt t="46370" x="2644775" y="4549775"/>
          <p14:tracePt t="46386" x="2616200" y="4505325"/>
          <p14:tracePt t="46403" x="2603500" y="4479925"/>
          <p14:tracePt t="46420" x="2587625" y="4460875"/>
          <p14:tracePt t="46436" x="2581275" y="4448175"/>
          <p14:tracePt t="46453" x="2568575" y="4432300"/>
          <p14:tracePt t="46470" x="2549525" y="4413250"/>
          <p14:tracePt t="46486" x="2524125" y="4400550"/>
          <p14:tracePt t="46503" x="2505075" y="4387850"/>
          <p14:tracePt t="46520" x="2486025" y="4381500"/>
          <p14:tracePt t="46537" x="2460625" y="4375150"/>
          <p14:tracePt t="46553" x="2435225" y="4368800"/>
          <p14:tracePt t="46570" x="2406650" y="4365625"/>
          <p14:tracePt t="46586" x="2384425" y="4359275"/>
          <p14:tracePt t="46603" x="2371725" y="4359275"/>
          <p14:tracePt t="46620" x="2368550" y="4359275"/>
          <p14:tracePt t="46636" x="2362200" y="4359275"/>
          <p14:tracePt t="46653" x="2352675" y="4359275"/>
          <p14:tracePt t="46670" x="2339975" y="4365625"/>
          <p14:tracePt t="46686" x="2324100" y="4371975"/>
          <p14:tracePt t="46703" x="2311400" y="4381500"/>
          <p14:tracePt t="46720" x="2305050" y="4387850"/>
          <p14:tracePt t="46737" x="2295525" y="4394200"/>
          <p14:tracePt t="46753" x="2295525" y="4403725"/>
          <p14:tracePt t="46770" x="2295525" y="4416425"/>
          <p14:tracePt t="46786" x="2295525" y="4425950"/>
          <p14:tracePt t="46803" x="2295525" y="4438650"/>
          <p14:tracePt t="46820" x="2311400" y="4457700"/>
          <p14:tracePt t="46836" x="2330450" y="4470400"/>
          <p14:tracePt t="46853" x="2352675" y="4479925"/>
          <p14:tracePt t="46870" x="2365375" y="4483100"/>
          <p14:tracePt t="46886" x="2378075" y="4483100"/>
          <p14:tracePt t="46903" x="2390775" y="4479925"/>
          <p14:tracePt t="46920" x="2400300" y="4467225"/>
          <p14:tracePt t="46937" x="2413000" y="4441825"/>
          <p14:tracePt t="46954" x="2416175" y="4413250"/>
          <p14:tracePt t="46970" x="2416175" y="4391025"/>
          <p14:tracePt t="46986" x="2416175" y="4381500"/>
          <p14:tracePt t="47020" x="2416175" y="4378325"/>
          <p14:tracePt t="48106" x="2416175" y="4375150"/>
          <p14:tracePt t="48114" x="2416175" y="4371975"/>
          <p14:tracePt t="48122" x="2416175" y="4368800"/>
          <p14:tracePt t="48194" x="2416175" y="4365625"/>
          <p14:tracePt t="48210" x="2416175" y="4362450"/>
          <p14:tracePt t="48218" x="2416175" y="4359275"/>
          <p14:tracePt t="48226" x="2416175" y="4356100"/>
          <p14:tracePt t="48237" x="2416175" y="4352925"/>
          <p14:tracePt t="48254" x="2416175" y="4349750"/>
          <p14:tracePt t="48270" x="2416175" y="4346575"/>
          <p14:tracePt t="48434" x="2416175" y="4356100"/>
          <p14:tracePt t="48442" x="2409825" y="4375150"/>
          <p14:tracePt t="48450" x="2400300" y="4403725"/>
          <p14:tracePt t="48458" x="2390775" y="4441825"/>
          <p14:tracePt t="48470" x="2374900" y="4489450"/>
          <p14:tracePt t="48487" x="2352675" y="4597400"/>
          <p14:tracePt t="48504" x="2336800" y="4724400"/>
          <p14:tracePt t="48521" x="2327275" y="4883150"/>
          <p14:tracePt t="48537" x="2327275" y="5095875"/>
          <p14:tracePt t="48554" x="2327275" y="5200650"/>
          <p14:tracePt t="48571" x="2327275" y="5276850"/>
          <p14:tracePt t="48587" x="2327275" y="5337175"/>
          <p14:tracePt t="48604" x="2327275" y="5365750"/>
          <p14:tracePt t="48621" x="2327275" y="5387975"/>
          <p14:tracePt t="48637" x="2327275" y="5407025"/>
          <p14:tracePt t="48654" x="2327275" y="5422900"/>
          <p14:tracePt t="48671" x="2327275" y="5429250"/>
          <p14:tracePt t="48687" x="2330450" y="5435600"/>
          <p14:tracePt t="48704" x="2333625" y="5441950"/>
          <p14:tracePt t="48721" x="2333625" y="5448300"/>
          <p14:tracePt t="48737" x="2343150" y="5467350"/>
          <p14:tracePt t="48754" x="2349500" y="5473700"/>
          <p14:tracePt t="48771" x="2355850" y="5480050"/>
          <p14:tracePt t="48787" x="2362200" y="5483225"/>
          <p14:tracePt t="48804" x="2371725" y="5483225"/>
          <p14:tracePt t="48821" x="2384425" y="5483225"/>
          <p14:tracePt t="48837" x="2393950" y="5473700"/>
          <p14:tracePt t="48854" x="2400300" y="5451475"/>
          <p14:tracePt t="48871" x="2397125" y="5422900"/>
          <p14:tracePt t="48887" x="2381250" y="5381625"/>
          <p14:tracePt t="48904" x="2355850" y="5346700"/>
          <p14:tracePt t="48906" x="2339975" y="5330825"/>
          <p14:tracePt t="48921" x="2320925" y="5318125"/>
          <p14:tracePt t="48937" x="2263775" y="5289550"/>
          <p14:tracePt t="48954" x="2216150" y="5280025"/>
          <p14:tracePt t="48971" x="2174875" y="5280025"/>
          <p14:tracePt t="48987" x="2133600" y="5292725"/>
          <p14:tracePt t="49004" x="2089150" y="5311775"/>
          <p14:tracePt t="49021" x="2044700" y="5337175"/>
          <p14:tracePt t="49037" x="2016125" y="5365750"/>
          <p14:tracePt t="49054" x="2000250" y="5403850"/>
          <p14:tracePt t="49071" x="1987550" y="5432425"/>
          <p14:tracePt t="49087" x="1987550" y="5461000"/>
          <p14:tracePt t="49104" x="1987550" y="5489575"/>
          <p14:tracePt t="49121" x="1987550" y="5514975"/>
          <p14:tracePt t="49138" x="2012950" y="5562600"/>
          <p14:tracePt t="49154" x="2028825" y="5591175"/>
          <p14:tracePt t="49171" x="2054225" y="5626100"/>
          <p14:tracePt t="49188" x="2085975" y="5661025"/>
          <p14:tracePt t="49205" x="2133600" y="5692775"/>
          <p14:tracePt t="49221" x="2200275" y="5727700"/>
          <p14:tracePt t="49238" x="2292350" y="5762625"/>
          <p14:tracePt t="49254" x="2371725" y="5781675"/>
          <p14:tracePt t="49271" x="2432050" y="5794375"/>
          <p14:tracePt t="49288" x="2486025" y="5800725"/>
          <p14:tracePt t="49304" x="2508250" y="5800725"/>
          <p14:tracePt t="49321" x="2524125" y="5797550"/>
          <p14:tracePt t="49338" x="2530475" y="5775325"/>
          <p14:tracePt t="49354" x="2530475" y="5746750"/>
          <p14:tracePt t="49371" x="2527300" y="5711825"/>
          <p14:tracePt t="49388" x="2517775" y="5676900"/>
          <p14:tracePt t="49404" x="2498725" y="5638800"/>
          <p14:tracePt t="49422" x="2489200" y="5607050"/>
          <p14:tracePt t="49438" x="2473325" y="5581650"/>
          <p14:tracePt t="49455" x="2460625" y="5562600"/>
          <p14:tracePt t="49471" x="2451100" y="5549900"/>
          <p14:tracePt t="49488" x="2447925" y="5546725"/>
          <p14:tracePt t="49538" x="2444750" y="5546725"/>
          <p14:tracePt t="49546" x="2441575" y="5543550"/>
          <p14:tracePt t="49554" x="2438400" y="5543550"/>
          <p14:tracePt t="49571" x="2432050" y="5543550"/>
          <p14:tracePt t="49588" x="2428875" y="5543550"/>
          <p14:tracePt t="49604" x="2422525" y="5543550"/>
          <p14:tracePt t="49621" x="2409825" y="5543550"/>
          <p14:tracePt t="49638" x="2397125" y="5553075"/>
          <p14:tracePt t="49654" x="2381250" y="5562600"/>
          <p14:tracePt t="49671" x="2362200" y="5575300"/>
          <p14:tracePt t="49688" x="2349500" y="5588000"/>
          <p14:tracePt t="49704" x="2339975" y="5594350"/>
          <p14:tracePt t="49721" x="2333625" y="5597525"/>
          <p14:tracePt t="51251" x="2333625" y="5594350"/>
          <p14:tracePt t="51259" x="2333625" y="5591175"/>
          <p14:tracePt t="51267" x="2336800" y="5588000"/>
          <p14:tracePt t="51275" x="2339975" y="5581650"/>
          <p14:tracePt t="51288" x="2339975" y="5578475"/>
          <p14:tracePt t="51305" x="2343150" y="5575300"/>
          <p14:tracePt t="51322" x="2346325" y="5562600"/>
          <p14:tracePt t="51338" x="2346325" y="5549900"/>
          <p14:tracePt t="51355" x="2346325" y="5543550"/>
          <p14:tracePt t="52299" x="2346325" y="5540375"/>
          <p14:tracePt t="52307" x="2346325" y="5537200"/>
          <p14:tracePt t="52315" x="2346325" y="5534025"/>
          <p14:tracePt t="52323" x="2346325" y="5530850"/>
          <p14:tracePt t="52339" x="2346325" y="5524500"/>
          <p14:tracePt t="52356" x="2343150" y="5508625"/>
          <p14:tracePt t="52372" x="2336800" y="5502275"/>
          <p14:tracePt t="52389" x="2330450" y="5492750"/>
          <p14:tracePt t="52406" x="2324100" y="5486400"/>
          <p14:tracePt t="52422" x="2314575" y="5486400"/>
          <p14:tracePt t="52439" x="2292350" y="5486400"/>
          <p14:tracePt t="52456" x="2270125" y="5502275"/>
          <p14:tracePt t="52472" x="2247900" y="5524500"/>
          <p14:tracePt t="52489" x="2232025" y="5540375"/>
          <p14:tracePt t="52506" x="2225675" y="5549900"/>
          <p14:tracePt t="52522" x="2222500" y="5553075"/>
          <p14:tracePt t="52539" x="2222500" y="5559425"/>
          <p14:tracePt t="52556" x="2222500" y="5565775"/>
          <p14:tracePt t="52572" x="2222500" y="5584825"/>
          <p14:tracePt t="52589" x="2228850" y="5607050"/>
          <p14:tracePt t="52606" x="2244725" y="5626100"/>
          <p14:tracePt t="52622" x="2257425" y="5638800"/>
          <p14:tracePt t="52639" x="2279650" y="5657850"/>
          <p14:tracePt t="52656" x="2317750" y="5673725"/>
          <p14:tracePt t="52672" x="2371725" y="5692775"/>
          <p14:tracePt t="52689" x="2419350" y="5699125"/>
          <p14:tracePt t="52706" x="2451100" y="5699125"/>
          <p14:tracePt t="52722" x="2476500" y="5692775"/>
          <p14:tracePt t="52739" x="2492375" y="5661025"/>
          <p14:tracePt t="52756" x="2495550" y="5635625"/>
          <p14:tracePt t="52772" x="2495550" y="5616575"/>
          <p14:tracePt t="52789" x="2489200" y="5594350"/>
          <p14:tracePt t="52806" x="2476500" y="5578475"/>
          <p14:tracePt t="52822" x="2466975" y="5568950"/>
          <p14:tracePt t="52839" x="2463800" y="5562600"/>
          <p14:tracePt t="52856" x="2457450" y="5556250"/>
          <p14:tracePt t="52873" x="2451100" y="5553075"/>
          <p14:tracePt t="52889" x="2441575" y="5549900"/>
          <p14:tracePt t="52906" x="2428875" y="5546725"/>
          <p14:tracePt t="52907" x="2425700" y="5546725"/>
          <p14:tracePt t="52939" x="2422525" y="5546725"/>
          <p14:tracePt t="53909" x="2419350" y="5543550"/>
          <p14:tracePt t="53916" x="2419350" y="5540375"/>
          <p14:tracePt t="53924" x="2419350" y="5537200"/>
          <p14:tracePt t="53940" x="2438400" y="5514975"/>
          <p14:tracePt t="53957" x="2489200" y="5480050"/>
          <p14:tracePt t="53973" x="2578100" y="5422900"/>
          <p14:tracePt t="53990" x="2698750" y="5362575"/>
          <p14:tracePt t="54006" x="2847975" y="5302250"/>
          <p14:tracePt t="54023" x="3082925" y="5229225"/>
          <p14:tracePt t="54040" x="3362325" y="5168900"/>
          <p14:tracePt t="54056" x="3641725" y="5105400"/>
          <p14:tracePt t="54073" x="3987800" y="5029200"/>
          <p14:tracePt t="54090" x="4337050" y="4978400"/>
          <p14:tracePt t="54106" x="4667250" y="4946650"/>
          <p14:tracePt t="54123" x="5330825" y="4930775"/>
          <p14:tracePt t="54140" x="5797550" y="4921250"/>
          <p14:tracePt t="54156" x="6229350" y="4886325"/>
          <p14:tracePt t="54173" x="6651625" y="4787900"/>
          <p14:tracePt t="54190" x="6911975" y="4711700"/>
          <p14:tracePt t="54207" x="7115175" y="4635500"/>
          <p14:tracePt t="54223" x="7283450" y="4556125"/>
          <p14:tracePt t="54240" x="7378700" y="4492625"/>
          <p14:tracePt t="54256" x="7442200" y="4435475"/>
          <p14:tracePt t="54273" x="7505700" y="4346575"/>
          <p14:tracePt t="54290" x="7556500" y="4264025"/>
          <p14:tracePt t="54306" x="7613650" y="4162425"/>
          <p14:tracePt t="54323" x="7702550" y="4025900"/>
          <p14:tracePt t="54340" x="7842250" y="3848100"/>
          <p14:tracePt t="54356" x="7962900" y="3686175"/>
          <p14:tracePt t="54373" x="8067675" y="3549650"/>
          <p14:tracePt t="54390" x="8181975" y="3432175"/>
          <p14:tracePt t="54407" x="8359775" y="3282950"/>
          <p14:tracePt t="54423" x="8524875" y="3152775"/>
          <p14:tracePt t="54440" x="8683625" y="3038475"/>
          <p14:tracePt t="54457" x="8858250" y="2898775"/>
          <p14:tracePt t="54473" x="9007475" y="2781300"/>
          <p14:tracePt t="54490" x="9163050" y="2647950"/>
          <p14:tracePt t="54507" x="9340850" y="2498725"/>
          <p14:tracePt t="54523" x="9512300" y="2381250"/>
          <p14:tracePt t="54540" x="9747250" y="2219325"/>
          <p14:tracePt t="54557" x="9836150" y="2146300"/>
          <p14:tracePt t="54573" x="9909175" y="2082800"/>
          <p14:tracePt t="54590" x="9969500" y="2012950"/>
          <p14:tracePt t="54607" x="10010775" y="1968500"/>
          <p14:tracePt t="54623" x="10036175" y="1924050"/>
          <p14:tracePt t="54640" x="10064750" y="1876425"/>
          <p14:tracePt t="54657" x="10096500" y="1825625"/>
          <p14:tracePt t="54674" x="10134600" y="1768475"/>
          <p14:tracePt t="54690" x="10163175" y="1708150"/>
          <p14:tracePt t="54707" x="10191750" y="1644650"/>
          <p14:tracePt t="54723" x="10204450" y="1597025"/>
          <p14:tracePt t="54740" x="10217150" y="1546225"/>
          <p14:tracePt t="54757" x="10223500" y="1520825"/>
          <p14:tracePt t="54773" x="10229850" y="1501775"/>
          <p14:tracePt t="54790" x="10236200" y="1489075"/>
          <p14:tracePt t="54884" x="10239375" y="1485900"/>
          <p14:tracePt t="54908" x="10236200" y="1492250"/>
          <p14:tracePt t="54916" x="10229850" y="1501775"/>
          <p14:tracePt t="54925" x="10217150" y="1517650"/>
          <p14:tracePt t="54940" x="10194925" y="1562100"/>
          <p14:tracePt t="54957" x="10163175" y="1628775"/>
          <p14:tracePt t="54973" x="10128250" y="1711325"/>
          <p14:tracePt t="54990" x="10096500" y="1790700"/>
          <p14:tracePt t="55007" x="10055225" y="1882775"/>
          <p14:tracePt t="55023" x="10013950" y="2000250"/>
          <p14:tracePt t="55040" x="9966325" y="2117725"/>
          <p14:tracePt t="55057" x="9912350" y="2266950"/>
          <p14:tracePt t="55073" x="9867900" y="2422525"/>
          <p14:tracePt t="55090" x="9842500" y="2530475"/>
          <p14:tracePt t="55107" x="9820275" y="2670175"/>
          <p14:tracePt t="55123" x="9817100" y="2790825"/>
          <p14:tracePt t="55140" x="9817100" y="2940050"/>
          <p14:tracePt t="55157" x="9817100" y="3054350"/>
          <p14:tracePt t="55173" x="9817100" y="3136900"/>
          <p14:tracePt t="55190" x="9817100" y="3219450"/>
          <p14:tracePt t="55207" x="9823450" y="3292475"/>
          <p14:tracePt t="55224" x="9826625" y="3349625"/>
          <p14:tracePt t="55240" x="9826625" y="3406775"/>
          <p14:tracePt t="55257" x="9829800" y="3448050"/>
          <p14:tracePt t="55274" x="9836150" y="3476625"/>
          <p14:tracePt t="55290" x="9839325" y="3511550"/>
          <p14:tracePt t="55307" x="9839325" y="3536950"/>
          <p14:tracePt t="55324" x="9842500" y="3562350"/>
          <p14:tracePt t="55340" x="9842500" y="3571875"/>
          <p14:tracePt t="55374" x="9845675" y="3575050"/>
          <p14:tracePt t="55390" x="9855200" y="3571875"/>
          <p14:tracePt t="55407" x="9883775" y="3527425"/>
          <p14:tracePt t="55424" x="9918700" y="3451225"/>
          <p14:tracePt t="55440" x="9963150" y="3346450"/>
          <p14:tracePt t="55457" x="10023475" y="3197225"/>
          <p14:tracePt t="55474" x="10118725" y="2921000"/>
          <p14:tracePt t="55490" x="10223500" y="2641600"/>
          <p14:tracePt t="55507" x="10337800" y="2339975"/>
          <p14:tracePt t="55524" x="10493375" y="1939925"/>
          <p14:tracePt t="55540" x="10582275" y="1720850"/>
          <p14:tracePt t="55557" x="10671175" y="1482725"/>
          <p14:tracePt t="55574" x="10747375" y="1323975"/>
          <p14:tracePt t="55590" x="10804525" y="1184275"/>
          <p14:tracePt t="55607" x="10842625" y="1092200"/>
          <p14:tracePt t="55624" x="10864850" y="1028700"/>
          <p14:tracePt t="55640" x="10874375" y="987425"/>
          <p14:tracePt t="55657" x="10880725" y="958850"/>
          <p14:tracePt t="55674" x="10887075" y="936625"/>
          <p14:tracePt t="55690" x="10893425" y="917575"/>
          <p14:tracePt t="55707" x="10896600" y="908050"/>
          <p14:tracePt t="55724" x="10896600" y="901700"/>
          <p14:tracePt t="55812" x="10899775" y="901700"/>
          <p14:tracePt t="55829" x="10899775" y="898525"/>
          <p14:tracePt t="56013" x="10902950" y="898525"/>
          <p14:tracePt t="56037" x="10906125" y="904875"/>
          <p14:tracePt t="56045" x="10906125" y="914400"/>
          <p14:tracePt t="56053" x="10906125" y="927100"/>
          <p14:tracePt t="56061" x="10909300" y="946150"/>
          <p14:tracePt t="56074" x="10912475" y="958850"/>
          <p14:tracePt t="56091" x="10925175" y="1003300"/>
          <p14:tracePt t="56107" x="10934700" y="1031875"/>
          <p14:tracePt t="56124" x="10941050" y="1054100"/>
          <p14:tracePt t="56141" x="10941050" y="1063625"/>
          <p14:tracePt t="56157" x="10941050" y="1069975"/>
          <p14:tracePt t="56174" x="10941050" y="1073150"/>
          <p14:tracePt t="57461" x="10944225" y="1073150"/>
          <p14:tracePt t="57469" x="10947400" y="1079500"/>
          <p14:tracePt t="57477" x="10950575" y="1085850"/>
          <p14:tracePt t="57491" x="10953750" y="1101725"/>
          <p14:tracePt t="57508" x="10969625" y="1149350"/>
          <p14:tracePt t="57525" x="11023600" y="1289050"/>
          <p14:tracePt t="57541" x="11055350" y="1406525"/>
          <p14:tracePt t="57558" x="11096625" y="1568450"/>
          <p14:tracePt t="57575" x="11141075" y="1806575"/>
          <p14:tracePt t="57591" x="11182350" y="2044700"/>
          <p14:tracePt t="57608" x="11207750" y="2241550"/>
          <p14:tracePt t="57625" x="11229975" y="2444750"/>
          <p14:tracePt t="57641" x="11236325" y="2597150"/>
          <p14:tracePt t="57658" x="11236325" y="2717800"/>
          <p14:tracePt t="57675" x="11236325" y="2841625"/>
          <p14:tracePt t="57691" x="11236325" y="2987675"/>
          <p14:tracePt t="57708" x="11236325" y="3121025"/>
          <p14:tracePt t="57725" x="11236325" y="3292475"/>
          <p14:tracePt t="57741" x="11236325" y="3368675"/>
          <p14:tracePt t="57758" x="11236325" y="3413125"/>
          <p14:tracePt t="57775" x="11236325" y="3448050"/>
          <p14:tracePt t="57791" x="11236325" y="3486150"/>
          <p14:tracePt t="57808" x="11236325" y="3524250"/>
          <p14:tracePt t="57825" x="11236325" y="3549650"/>
          <p14:tracePt t="57841" x="11236325" y="3556000"/>
          <p14:tracePt t="57858" x="11236325" y="3559175"/>
          <p14:tracePt t="57875" x="11283950" y="3505200"/>
          <p14:tracePt t="57891" x="11353800" y="3346450"/>
          <p14:tracePt t="57908" x="11414125" y="3149600"/>
          <p14:tracePt t="57909" x="11439525" y="3057525"/>
          <p14:tracePt t="57925" x="11499850" y="2828925"/>
          <p14:tracePt t="57941" x="11544300" y="2552700"/>
          <p14:tracePt t="57959" x="11585575" y="2241550"/>
          <p14:tracePt t="57975" x="11591925" y="1993900"/>
          <p14:tracePt t="57991" x="11588750" y="1819275"/>
          <p14:tracePt t="58008" x="11579225" y="1724025"/>
          <p14:tracePt t="58025" x="11576050" y="1701800"/>
          <p14:tracePt t="58069" x="11572875" y="1695450"/>
          <p14:tracePt t="58078" x="11566525" y="1698625"/>
          <p14:tracePt t="58091" x="11557000" y="1724025"/>
          <p14:tracePt t="58108" x="11525250" y="1803400"/>
          <p14:tracePt t="58125" x="11455400" y="2044700"/>
          <p14:tracePt t="58141" x="11401425" y="2295525"/>
          <p14:tracePt t="58158" x="11353800" y="2635250"/>
          <p14:tracePt t="58175" x="11309350" y="3070225"/>
          <p14:tracePt t="58191" x="11283950" y="3476625"/>
          <p14:tracePt t="58208" x="11264900" y="3803650"/>
          <p14:tracePt t="58225" x="11245850" y="4060825"/>
          <p14:tracePt t="58242" x="11223625" y="4302125"/>
          <p14:tracePt t="58258" x="11210925" y="4416425"/>
          <p14:tracePt t="58275" x="11204575" y="4476750"/>
          <p14:tracePt t="58292" x="11204575" y="4486275"/>
          <p14:tracePt t="61799" x="11204575" y="4498975"/>
          <p14:tracePt t="61807" x="11198225" y="4511675"/>
          <p14:tracePt t="61815" x="11195050" y="4521200"/>
          <p14:tracePt t="61826" x="11188700" y="4537075"/>
          <p14:tracePt t="61843" x="11166475" y="4591050"/>
          <p14:tracePt t="61860" x="11131550" y="4660900"/>
          <p14:tracePt t="61876" x="11077575" y="4752975"/>
          <p14:tracePt t="61893" x="11026775" y="4848225"/>
          <p14:tracePt t="61910" x="10972800" y="4946650"/>
          <p14:tracePt t="61911" x="10941050" y="5000625"/>
          <p14:tracePt t="61926" x="10858500" y="5143500"/>
          <p14:tracePt t="61943" x="10807700" y="5235575"/>
          <p14:tracePt t="61960" x="10766425" y="5324475"/>
          <p14:tracePt t="61976" x="10728325" y="5429250"/>
          <p14:tracePt t="61993" x="10693400" y="5540375"/>
          <p14:tracePt t="62010" x="10655300" y="5645150"/>
          <p14:tracePt t="62026" x="10623550" y="5740400"/>
          <p14:tracePt t="62043" x="10588625" y="5845175"/>
          <p14:tracePt t="62060" x="10553700" y="5927725"/>
          <p14:tracePt t="62076" x="10528300" y="5994400"/>
          <p14:tracePt t="62093" x="10509250" y="6048375"/>
          <p14:tracePt t="62110" x="10499725" y="6080125"/>
          <p14:tracePt t="62127" x="10493375" y="6092825"/>
          <p14:tracePt t="62552" x="10493375" y="6089650"/>
          <p14:tracePt t="62559" x="10493375" y="6083300"/>
          <p14:tracePt t="62567" x="10496550" y="6080125"/>
          <p14:tracePt t="62577" x="10496550" y="6076950"/>
          <p14:tracePt t="62593" x="10496550" y="6070600"/>
          <p14:tracePt t="63024" x="10496550" y="6067425"/>
          <p14:tracePt t="63031" x="10499725" y="6061075"/>
          <p14:tracePt t="63039" x="10506075" y="6042025"/>
          <p14:tracePt t="63047" x="10509250" y="6016625"/>
          <p14:tracePt t="63060" x="10518775" y="5969000"/>
          <p14:tracePt t="63077" x="10541000" y="5842000"/>
          <p14:tracePt t="63094" x="10585450" y="5578475"/>
          <p14:tracePt t="63110" x="10642600" y="5251450"/>
          <p14:tracePt t="63127" x="10734675" y="4708525"/>
          <p14:tracePt t="63144" x="10795000" y="4321175"/>
          <p14:tracePt t="63160" x="10836275" y="4022725"/>
          <p14:tracePt t="63177" x="10871200" y="3813175"/>
          <p14:tracePt t="63194" x="10890250" y="3733800"/>
          <p14:tracePt t="63212" x="10906125" y="3695700"/>
          <p14:tracePt t="63227" x="10909300" y="3686175"/>
          <p14:tracePt t="63296" x="10912475" y="3683000"/>
          <p14:tracePt t="63320" x="10912475" y="3692525"/>
          <p14:tracePt t="63327" x="10906125" y="3708400"/>
          <p14:tracePt t="63336" x="10893425" y="3724275"/>
          <p14:tracePt t="63344" x="10877550" y="3746500"/>
          <p14:tracePt t="63360" x="10833100" y="3838575"/>
          <p14:tracePt t="63377" x="10763250" y="3971925"/>
          <p14:tracePt t="63394" x="10680700" y="4152900"/>
          <p14:tracePt t="63410" x="10566400" y="4400550"/>
          <p14:tracePt t="63428" x="10464800" y="4610100"/>
          <p14:tracePt t="63444" x="10388600" y="4737100"/>
          <p14:tracePt t="63461" x="10331450" y="4826000"/>
          <p14:tracePt t="63477" x="10277475" y="4902200"/>
          <p14:tracePt t="63494" x="10239375" y="4949825"/>
          <p14:tracePt t="63510" x="10207625" y="5000625"/>
          <p14:tracePt t="63527" x="10125075" y="5111750"/>
          <p14:tracePt t="63544" x="10077450" y="5187950"/>
          <p14:tracePt t="63560" x="10033000" y="5245100"/>
          <p14:tracePt t="63577" x="10017125" y="5267325"/>
          <p14:tracePt t="63610" x="10013950" y="5270500"/>
          <p14:tracePt t="63627" x="10013950" y="5245100"/>
          <p14:tracePt t="63644" x="10013950" y="5184775"/>
          <p14:tracePt t="63661" x="10017125" y="5127625"/>
          <p14:tracePt t="63677" x="10029825" y="5060950"/>
          <p14:tracePt t="63694" x="10061575" y="4975225"/>
          <p14:tracePt t="63711" x="10128250" y="4835525"/>
          <p14:tracePt t="63727" x="10264775" y="4521200"/>
          <p14:tracePt t="63744" x="10325100" y="4337050"/>
          <p14:tracePt t="63761" x="10404475" y="4124325"/>
          <p14:tracePt t="63777" x="10471150" y="3968750"/>
          <p14:tracePt t="63794" x="10534650" y="3873500"/>
          <p14:tracePt t="63811" x="10610850" y="3771900"/>
          <p14:tracePt t="63827" x="10680700" y="3663950"/>
          <p14:tracePt t="63844" x="10737850" y="3559175"/>
          <p14:tracePt t="63861" x="10791825" y="3448050"/>
          <p14:tracePt t="63877" x="10839450" y="3330575"/>
          <p14:tracePt t="63894" x="10874375" y="3232150"/>
          <p14:tracePt t="63911" x="10906125" y="3133725"/>
          <p14:tracePt t="63912" x="10922000" y="3086100"/>
          <p14:tracePt t="63927" x="10950575" y="3019425"/>
          <p14:tracePt t="63944" x="10979150" y="2955925"/>
          <p14:tracePt t="63961" x="11001375" y="2905125"/>
          <p14:tracePt t="63977" x="11020425" y="2863850"/>
          <p14:tracePt t="63994" x="11036300" y="2819400"/>
          <p14:tracePt t="64011" x="11052175" y="2787650"/>
          <p14:tracePt t="64027" x="11058525" y="2768600"/>
          <p14:tracePt t="64044" x="11064875" y="2755900"/>
          <p14:tracePt t="64061" x="11071225" y="2743200"/>
          <p14:tracePt t="64078" x="11087100" y="2720975"/>
          <p14:tracePt t="64094" x="11102975" y="2695575"/>
          <p14:tracePt t="64111" x="11118850" y="2663825"/>
          <p14:tracePt t="64127" x="11144250" y="2609850"/>
          <p14:tracePt t="64144" x="11163300" y="2574925"/>
          <p14:tracePt t="64161" x="11188700" y="2533650"/>
          <p14:tracePt t="64177" x="11210925" y="2501900"/>
          <p14:tracePt t="64194" x="11242675" y="2463800"/>
          <p14:tracePt t="64211" x="11287125" y="2403475"/>
          <p14:tracePt t="64227" x="11318875" y="2343150"/>
          <p14:tracePt t="64244" x="11347450" y="2298700"/>
          <p14:tracePt t="64261" x="11376025" y="2228850"/>
          <p14:tracePt t="64277" x="11404600" y="2168525"/>
          <p14:tracePt t="64294" x="11439525" y="2085975"/>
          <p14:tracePt t="64311" x="11474450" y="2000250"/>
          <p14:tracePt t="64328" x="11525250" y="1866900"/>
          <p14:tracePt t="64344" x="11569700" y="1768475"/>
          <p14:tracePt t="64361" x="11598275" y="1670050"/>
          <p14:tracePt t="64377" x="11636375" y="1577975"/>
          <p14:tracePt t="64394" x="11671300" y="1485900"/>
          <p14:tracePt t="64411" x="11696700" y="1400175"/>
          <p14:tracePt t="64428" x="11725275" y="1314450"/>
          <p14:tracePt t="64444" x="11747500" y="1241425"/>
          <p14:tracePt t="64461" x="11763375" y="1181100"/>
          <p14:tracePt t="64477" x="11772900" y="1127125"/>
          <p14:tracePt t="64494" x="11779250" y="1092200"/>
          <p14:tracePt t="64511" x="11779250" y="1063625"/>
          <p14:tracePt t="64528" x="11779250" y="1041400"/>
          <p14:tracePt t="64585" x="11779250" y="1038225"/>
          <p14:tracePt t="64600" x="11772900" y="1050925"/>
          <p14:tracePt t="64608" x="11760200" y="1066800"/>
          <p14:tracePt t="64616" x="11744325" y="1101725"/>
          <p14:tracePt t="64628" x="11725275" y="1143000"/>
          <p14:tracePt t="64644" x="11671300" y="1260475"/>
          <p14:tracePt t="64661" x="11630025" y="1365250"/>
          <p14:tracePt t="64678" x="11585575" y="1476375"/>
          <p14:tracePt t="64694" x="11550650" y="1574800"/>
          <p14:tracePt t="64711" x="11528425" y="1682750"/>
          <p14:tracePt t="64728" x="11503025" y="1876425"/>
          <p14:tracePt t="64744" x="11480800" y="2003425"/>
          <p14:tracePt t="64761" x="11464925" y="2117725"/>
          <p14:tracePt t="64778" x="11449050" y="2222500"/>
          <p14:tracePt t="64794" x="11439525" y="2292350"/>
          <p14:tracePt t="64811" x="11430000" y="2352675"/>
          <p14:tracePt t="64828" x="11423650" y="2406650"/>
          <p14:tracePt t="64844" x="11417300" y="2447925"/>
          <p14:tracePt t="64861" x="11414125" y="2505075"/>
          <p14:tracePt t="64878" x="11404600" y="2571750"/>
          <p14:tracePt t="64894" x="11395075" y="2619375"/>
          <p14:tracePt t="64911" x="11391900" y="2657475"/>
          <p14:tracePt t="64912" x="11388725" y="2673350"/>
          <p14:tracePt t="64928" x="11385550" y="2698750"/>
          <p14:tracePt t="64944" x="11385550" y="2714625"/>
          <p14:tracePt t="64961" x="11382375" y="2727325"/>
          <p14:tracePt t="64978" x="11382375" y="2743200"/>
          <p14:tracePt t="64994" x="11379200" y="2762250"/>
          <p14:tracePt t="65011" x="11372850" y="2784475"/>
          <p14:tracePt t="65028" x="11372850" y="2800350"/>
          <p14:tracePt t="65044" x="11372850" y="2806700"/>
          <p14:tracePt t="65264" x="11372850" y="2809875"/>
          <p14:tracePt t="65273" x="11369675" y="2816225"/>
          <p14:tracePt t="65280" x="11369675" y="2825750"/>
          <p14:tracePt t="65295" x="11369675" y="2838450"/>
          <p14:tracePt t="65311" x="11369675" y="2927350"/>
          <p14:tracePt t="65328" x="11382375" y="3114675"/>
          <p14:tracePt t="65345" x="11385550" y="3286125"/>
          <p14:tracePt t="65361" x="11385550" y="3508375"/>
          <p14:tracePt t="65378" x="11385550" y="3676650"/>
          <p14:tracePt t="65395" x="11385550" y="3803650"/>
          <p14:tracePt t="65411" x="11385550" y="3924300"/>
          <p14:tracePt t="65428" x="11385550" y="4006850"/>
          <p14:tracePt t="65445" x="11385550" y="4083050"/>
          <p14:tracePt t="65461" x="11385550" y="4165600"/>
          <p14:tracePt t="65478" x="11379200" y="4235450"/>
          <p14:tracePt t="65495" x="11366500" y="4308475"/>
          <p14:tracePt t="65512" x="11350625" y="4406900"/>
          <p14:tracePt t="65528" x="11344275" y="4467225"/>
          <p14:tracePt t="65545" x="11331575" y="4543425"/>
          <p14:tracePt t="65561" x="11322050" y="4629150"/>
          <p14:tracePt t="65578" x="11312525" y="4711700"/>
          <p14:tracePt t="65595" x="11303000" y="4806950"/>
          <p14:tracePt t="65611" x="11293475" y="4873625"/>
          <p14:tracePt t="65628" x="11290300" y="4899025"/>
          <p14:tracePt t="65744" x="11290300" y="4902200"/>
          <p14:tracePt t="65760" x="11290300" y="4892675"/>
          <p14:tracePt t="65768" x="11290300" y="4876800"/>
          <p14:tracePt t="65778" x="11290300" y="4854575"/>
          <p14:tracePt t="65795" x="11290300" y="4752975"/>
          <p14:tracePt t="65811" x="11290300" y="4632325"/>
          <p14:tracePt t="65828" x="11296650" y="4505325"/>
          <p14:tracePt t="65845" x="11309350" y="4346575"/>
          <p14:tracePt t="65862" x="11318875" y="4225925"/>
          <p14:tracePt t="65878" x="11334750" y="4127500"/>
          <p14:tracePt t="65895" x="11350625" y="4038600"/>
          <p14:tracePt t="65912" x="11369675" y="3927475"/>
          <p14:tracePt t="65928" x="11379200" y="3860800"/>
          <p14:tracePt t="65945" x="11388725" y="3819525"/>
          <p14:tracePt t="65962" x="11391900" y="3797300"/>
          <p14:tracePt t="65978" x="11395075" y="3790950"/>
          <p14:tracePt t="66650" x="11395075" y="3787775"/>
          <p14:tracePt t="66657" x="11395075" y="3784600"/>
          <p14:tracePt t="66673" x="11395075" y="3781425"/>
          <p14:tracePt t="66681" x="11398250" y="3778250"/>
          <p14:tracePt t="66695" x="11398250" y="3771900"/>
          <p14:tracePt t="66712" x="11398250" y="3736975"/>
          <p14:tracePt t="66728" x="11404600" y="3692525"/>
          <p14:tracePt t="66745" x="11414125" y="3584575"/>
          <p14:tracePt t="66762" x="11426825" y="3457575"/>
          <p14:tracePt t="66779" x="11436350" y="3343275"/>
          <p14:tracePt t="66795" x="11455400" y="3178175"/>
          <p14:tracePt t="66812" x="11487150" y="2968625"/>
          <p14:tracePt t="66829" x="11515725" y="2736850"/>
          <p14:tracePt t="66845" x="11544300" y="2527300"/>
          <p14:tracePt t="66862" x="11579225" y="2279650"/>
          <p14:tracePt t="66879" x="11604625" y="2124075"/>
          <p14:tracePt t="66895" x="11620500" y="2000250"/>
          <p14:tracePt t="66912" x="11623675" y="1854200"/>
          <p14:tracePt t="66929" x="11617325" y="1797050"/>
          <p14:tracePt t="66945" x="11610975" y="1758950"/>
          <p14:tracePt t="66962" x="11607800" y="1746250"/>
          <p14:tracePt t="67033" x="11604625" y="1739900"/>
          <p14:tracePt t="67041" x="11598275" y="1739900"/>
          <p14:tracePt t="67049" x="11591925" y="1739900"/>
          <p14:tracePt t="67062" x="11582400" y="1749425"/>
          <p14:tracePt t="67079" x="11557000" y="1778000"/>
          <p14:tracePt t="67095" x="11518900" y="1828800"/>
          <p14:tracePt t="67112" x="11442700" y="1939925"/>
          <p14:tracePt t="67129" x="11385550" y="2041525"/>
          <p14:tracePt t="67145" x="11309350" y="2171700"/>
          <p14:tracePt t="67162" x="11226800" y="2301875"/>
          <p14:tracePt t="67179" x="11163300" y="2416175"/>
          <p14:tracePt t="67195" x="11109325" y="2527300"/>
          <p14:tracePt t="67212" x="11049000" y="2657475"/>
          <p14:tracePt t="67229" x="10995025" y="2762250"/>
          <p14:tracePt t="67245" x="10941050" y="2879725"/>
          <p14:tracePt t="67262" x="10883900" y="3025775"/>
          <p14:tracePt t="67279" x="10842625" y="3181350"/>
          <p14:tracePt t="67295" x="10804525" y="3305175"/>
          <p14:tracePt t="67312" x="10769600" y="3435350"/>
          <p14:tracePt t="67329" x="10760075" y="3476625"/>
          <p14:tracePt t="67346" x="10753725" y="3508375"/>
          <p14:tracePt t="67362" x="10753725" y="3524250"/>
          <p14:tracePt t="67379" x="10750550" y="3540125"/>
          <p14:tracePt t="72163" x="10750550" y="3543300"/>
          <p14:tracePt t="72179" x="10753725" y="3543300"/>
          <p14:tracePt t="72187" x="10756900" y="3540125"/>
          <p14:tracePt t="72198" x="10760075" y="3530600"/>
          <p14:tracePt t="72214" x="10728325" y="3482975"/>
          <p14:tracePt t="72231" x="10553700" y="3375025"/>
          <p14:tracePt t="72248" x="10179050" y="3206750"/>
          <p14:tracePt t="72264" x="9588500" y="2936875"/>
          <p14:tracePt t="72281" x="9077325" y="2714625"/>
          <p14:tracePt t="72298" x="8651875" y="2530475"/>
          <p14:tracePt t="72314" x="8251825" y="2320925"/>
          <p14:tracePt t="72331" x="8115300" y="2244725"/>
          <p14:tracePt t="72348" x="7991475" y="2178050"/>
          <p14:tracePt t="72364" x="7820025" y="2092325"/>
          <p14:tracePt t="72381" x="7654925" y="2032000"/>
          <p14:tracePt t="72398" x="7534275" y="1993900"/>
          <p14:tracePt t="72414" x="7442200" y="1968500"/>
          <p14:tracePt t="72431" x="7391400" y="1962150"/>
          <p14:tracePt t="72448" x="7346950" y="1962150"/>
          <p14:tracePt t="72464" x="7267575" y="1962150"/>
          <p14:tracePt t="72481" x="7162800" y="1962150"/>
          <p14:tracePt t="72498" x="6962775" y="1943100"/>
          <p14:tracePt t="72515" x="6715125" y="1917700"/>
          <p14:tracePt t="72531" x="6600825" y="1917700"/>
          <p14:tracePt t="72548" x="6524625" y="1917700"/>
          <p14:tracePt t="72564" x="6461125" y="1917700"/>
          <p14:tracePt t="72581" x="6381750" y="1917700"/>
          <p14:tracePt t="72598" x="6289675" y="1917700"/>
          <p14:tracePt t="72614" x="6175375" y="1917700"/>
          <p14:tracePt t="72631" x="6038850" y="1914525"/>
          <p14:tracePt t="72648" x="5892800" y="1914525"/>
          <p14:tracePt t="72664" x="5737225" y="1914525"/>
          <p14:tracePt t="72681" x="5514975" y="1914525"/>
          <p14:tracePt t="72698" x="5340350" y="1914525"/>
          <p14:tracePt t="72715" x="5181600" y="1930400"/>
          <p14:tracePt t="72731" x="5102225" y="1946275"/>
          <p14:tracePt t="72748" x="5035550" y="1965325"/>
          <p14:tracePt t="72764" x="4975225" y="1987550"/>
          <p14:tracePt t="72781" x="4911725" y="2022475"/>
          <p14:tracePt t="72798" x="4860925" y="2060575"/>
          <p14:tracePt t="72815" x="4826000" y="2095500"/>
          <p14:tracePt t="72831" x="4797425" y="2127250"/>
          <p14:tracePt t="72848" x="4772025" y="2162175"/>
          <p14:tracePt t="72865" x="4749800" y="2206625"/>
          <p14:tracePt t="72881" x="4730750" y="2260600"/>
          <p14:tracePt t="72898" x="4718050" y="2314575"/>
          <p14:tracePt t="72915" x="4705350" y="2387600"/>
          <p14:tracePt t="72931" x="4686300" y="2454275"/>
          <p14:tracePt t="72948" x="4670425" y="2527300"/>
          <p14:tracePt t="72965" x="4660900" y="2606675"/>
          <p14:tracePt t="72981" x="4657725" y="2701925"/>
          <p14:tracePt t="72998" x="4657725" y="2797175"/>
          <p14:tracePt t="73015" x="4651375" y="2892425"/>
          <p14:tracePt t="73031" x="4651375" y="3006725"/>
          <p14:tracePt t="73048" x="4651375" y="3105150"/>
          <p14:tracePt t="73065" x="4657725" y="3219450"/>
          <p14:tracePt t="73081" x="4657725" y="3314700"/>
          <p14:tracePt t="73098" x="4657725" y="3390900"/>
          <p14:tracePt t="73115" x="4657725" y="3527425"/>
          <p14:tracePt t="73131" x="4657725" y="3622675"/>
          <p14:tracePt t="73148" x="4657725" y="3733800"/>
          <p14:tracePt t="73165" x="4657725" y="3835400"/>
          <p14:tracePt t="73181" x="4651375" y="3917950"/>
          <p14:tracePt t="73198" x="4651375" y="3990975"/>
          <p14:tracePt t="73215" x="4651375" y="4029075"/>
          <p14:tracePt t="73231" x="4660900" y="4076700"/>
          <p14:tracePt t="73248" x="4695825" y="4146550"/>
          <p14:tracePt t="73265" x="4746625" y="4216400"/>
          <p14:tracePt t="73281" x="4806950" y="4292600"/>
          <p14:tracePt t="73298" x="4876800" y="4346575"/>
          <p14:tracePt t="73315" x="4987925" y="4400550"/>
          <p14:tracePt t="73331" x="5067300" y="4425950"/>
          <p14:tracePt t="73348" x="5127625" y="4441825"/>
          <p14:tracePt t="73365" x="5168900" y="4448175"/>
          <p14:tracePt t="73381" x="5197475" y="4448175"/>
          <p14:tracePt t="73398" x="5226050" y="4441825"/>
          <p14:tracePt t="73415" x="5276850" y="4406900"/>
          <p14:tracePt t="73431" x="5324475" y="4362450"/>
          <p14:tracePt t="73448" x="5362575" y="4305300"/>
          <p14:tracePt t="73465" x="5403850" y="4222750"/>
          <p14:tracePt t="73482" x="5432425" y="4156075"/>
          <p14:tracePt t="73498" x="5461000" y="4079875"/>
          <p14:tracePt t="73515" x="5502275" y="3956050"/>
          <p14:tracePt t="73531" x="5521325" y="3876675"/>
          <p14:tracePt t="73548" x="5537200" y="3775075"/>
          <p14:tracePt t="73565" x="5537200" y="3679825"/>
          <p14:tracePt t="73582" x="5537200" y="3571875"/>
          <p14:tracePt t="73598" x="5537200" y="3463925"/>
          <p14:tracePt t="73615" x="5530850" y="3362325"/>
          <p14:tracePt t="73632" x="5530850" y="3260725"/>
          <p14:tracePt t="73648" x="5530850" y="3165475"/>
          <p14:tracePt t="73665" x="5530850" y="3076575"/>
          <p14:tracePt t="73682" x="5524500" y="2968625"/>
          <p14:tracePt t="73698" x="5508625" y="2873375"/>
          <p14:tracePt t="73715" x="5473700" y="2705100"/>
          <p14:tracePt t="73732" x="5451475" y="2606675"/>
          <p14:tracePt t="73748" x="5432425" y="2517775"/>
          <p14:tracePt t="73765" x="5413375" y="2425700"/>
          <p14:tracePt t="73782" x="5394325" y="2346325"/>
          <p14:tracePt t="73798" x="5372100" y="2266950"/>
          <p14:tracePt t="73815" x="5356225" y="2219325"/>
          <p14:tracePt t="73832" x="5340350" y="2187575"/>
          <p14:tracePt t="73848" x="5324475" y="2155825"/>
          <p14:tracePt t="73865" x="5308600" y="2133600"/>
          <p14:tracePt t="73882" x="5286375" y="2111375"/>
          <p14:tracePt t="73898" x="5248275" y="2092325"/>
          <p14:tracePt t="73915" x="5200650" y="2063750"/>
          <p14:tracePt t="73932" x="5175250" y="2047875"/>
          <p14:tracePt t="73948" x="5153025" y="2038350"/>
          <p14:tracePt t="73965" x="5140325" y="2035175"/>
          <p14:tracePt t="73982" x="5133975" y="2032000"/>
          <p14:tracePt t="86704" x="5140325" y="2038350"/>
          <p14:tracePt t="86712" x="5165725" y="2051050"/>
          <p14:tracePt t="86721" x="5213350" y="2073275"/>
          <p14:tracePt t="86737" x="5375275" y="2133600"/>
          <p14:tracePt t="86754" x="5610225" y="2209800"/>
          <p14:tracePt t="86771" x="5842000" y="2273300"/>
          <p14:tracePt t="86787" x="6038850" y="2327275"/>
          <p14:tracePt t="86804" x="6169025" y="2365375"/>
          <p14:tracePt t="86821" x="6261100" y="2406650"/>
          <p14:tracePt t="86837" x="6318250" y="2435225"/>
          <p14:tracePt t="86854" x="6350000" y="2454275"/>
          <p14:tracePt t="86871" x="6362700" y="2463800"/>
          <p14:tracePt t="86887" x="6365875" y="2466975"/>
          <p14:tracePt t="88193" x="6369050" y="2470150"/>
          <p14:tracePt t="88201" x="6375400" y="2479675"/>
          <p14:tracePt t="88209" x="6391275" y="2511425"/>
          <p14:tracePt t="88221" x="6419850" y="2578100"/>
          <p14:tracePt t="88238" x="6543675" y="2816225"/>
          <p14:tracePt t="88255" x="6667500" y="3076575"/>
          <p14:tracePt t="88271" x="6772275" y="3263900"/>
          <p14:tracePt t="88288" x="6892925" y="3425825"/>
          <p14:tracePt t="88305" x="7026275" y="3524250"/>
          <p14:tracePt t="88321" x="7143750" y="3540125"/>
          <p14:tracePt t="88338" x="7248525" y="3511550"/>
          <p14:tracePt t="88355" x="7331075" y="3435350"/>
          <p14:tracePt t="88371" x="7397750" y="3276600"/>
          <p14:tracePt t="88388" x="7416800" y="3121025"/>
          <p14:tracePt t="88405" x="7388225" y="2949575"/>
          <p14:tracePt t="88421" x="7296150" y="2787650"/>
          <p14:tracePt t="88438" x="7185025" y="2676525"/>
          <p14:tracePt t="88455" x="7073900" y="2616200"/>
          <p14:tracePt t="88471" x="6988175" y="2590800"/>
          <p14:tracePt t="88488" x="6915150" y="2587625"/>
          <p14:tracePt t="88505" x="6813550" y="2638425"/>
          <p14:tracePt t="88521" x="6753225" y="2701925"/>
          <p14:tracePt t="88538" x="6680200" y="2790825"/>
          <p14:tracePt t="88555" x="6610350" y="2898775"/>
          <p14:tracePt t="88571" x="6553200" y="2994025"/>
          <p14:tracePt t="88588" x="6505575" y="3086100"/>
          <p14:tracePt t="88605" x="6477000" y="3159125"/>
          <p14:tracePt t="88621" x="6461125" y="3238500"/>
          <p14:tracePt t="88638" x="6451600" y="3375025"/>
          <p14:tracePt t="88656" x="6451600" y="3521075"/>
          <p14:tracePt t="88671" x="6451600" y="3660775"/>
          <p14:tracePt t="88688" x="6438900" y="3816350"/>
          <p14:tracePt t="88705" x="6432550" y="4006850"/>
          <p14:tracePt t="88721" x="6432550" y="4146550"/>
          <p14:tracePt t="88738" x="6432550" y="4279900"/>
          <p14:tracePt t="88755" x="6432550" y="4375150"/>
          <p14:tracePt t="88772" x="6432550" y="4467225"/>
          <p14:tracePt t="88788" x="6435725" y="4552950"/>
          <p14:tracePt t="88805" x="6445250" y="4641850"/>
          <p14:tracePt t="88822" x="6470650" y="4733925"/>
          <p14:tracePt t="88838" x="6505575" y="4813300"/>
          <p14:tracePt t="88855" x="6543675" y="4860925"/>
          <p14:tracePt t="88872" x="6581775" y="4879975"/>
          <p14:tracePt t="88888" x="6619875" y="4886325"/>
          <p14:tracePt t="88905" x="6721475" y="4848225"/>
          <p14:tracePt t="88922" x="6804025" y="4810125"/>
          <p14:tracePt t="88938" x="6870700" y="4775200"/>
          <p14:tracePt t="88955" x="6940550" y="4733925"/>
          <p14:tracePt t="88972" x="7007225" y="4679950"/>
          <p14:tracePt t="88988" x="7064375" y="4616450"/>
          <p14:tracePt t="89005" x="7131050" y="4498975"/>
          <p14:tracePt t="89022" x="7181850" y="4368800"/>
          <p14:tracePt t="89038" x="7213600" y="4241800"/>
          <p14:tracePt t="89055" x="7232650" y="4079875"/>
          <p14:tracePt t="89072" x="7239000" y="3870325"/>
          <p14:tracePt t="89088" x="7232650" y="3619500"/>
          <p14:tracePt t="89105" x="7172325" y="3209925"/>
          <p14:tracePt t="89122" x="7150100" y="3079750"/>
          <p14:tracePt t="89138" x="7137400" y="2974975"/>
          <p14:tracePt t="89156" x="7115175" y="2895600"/>
          <p14:tracePt t="89172" x="7096125" y="2822575"/>
          <p14:tracePt t="89188" x="7077075" y="2740025"/>
          <p14:tracePt t="89205" x="7048500" y="2663825"/>
          <p14:tracePt t="89222" x="7019925" y="2613025"/>
          <p14:tracePt t="89238" x="7004050" y="2578100"/>
          <p14:tracePt t="89255" x="6988175" y="2555875"/>
          <p14:tracePt t="89272" x="6981825" y="2540000"/>
          <p14:tracePt t="89289" x="6969125" y="2524125"/>
          <p14:tracePt t="89305" x="6965950" y="2514600"/>
          <p14:tracePt t="89322" x="6959600" y="2505075"/>
          <p14:tracePt t="89338" x="6956425" y="2501900"/>
          <p14:tracePt t="90146" x="6953250" y="2498725"/>
          <p14:tracePt t="90154" x="6950075" y="2498725"/>
          <p14:tracePt t="90162" x="6946900" y="2492375"/>
          <p14:tracePt t="90172" x="6943725" y="2476500"/>
          <p14:tracePt t="90189" x="6918325" y="2444750"/>
          <p14:tracePt t="90205" x="6883400" y="2409825"/>
          <p14:tracePt t="90222" x="6832600" y="2371725"/>
          <p14:tracePt t="90239" x="6753225" y="2343150"/>
          <p14:tracePt t="90255" x="6667500" y="2317750"/>
          <p14:tracePt t="90272" x="6588125" y="2301875"/>
          <p14:tracePt t="90289" x="6486525" y="2301875"/>
          <p14:tracePt t="90306" x="6442075" y="2301875"/>
          <p14:tracePt t="90322" x="6413500" y="2305050"/>
          <p14:tracePt t="90339" x="6381750" y="2317750"/>
          <p14:tracePt t="90356" x="6350000" y="2330450"/>
          <p14:tracePt t="90372" x="6311900" y="2355850"/>
          <p14:tracePt t="90389" x="6261100" y="2393950"/>
          <p14:tracePt t="90406" x="6216650" y="2435225"/>
          <p14:tracePt t="90422" x="6172200" y="2486025"/>
          <p14:tracePt t="90439" x="6134100" y="2543175"/>
          <p14:tracePt t="90456" x="6096000" y="2613025"/>
          <p14:tracePt t="90472" x="6064250" y="2682875"/>
          <p14:tracePt t="90489" x="6026150" y="2794000"/>
          <p14:tracePt t="90506" x="6010275" y="2873375"/>
          <p14:tracePt t="90522" x="6000750" y="2962275"/>
          <p14:tracePt t="90539" x="5997575" y="3051175"/>
          <p14:tracePt t="90556" x="5997575" y="3159125"/>
          <p14:tracePt t="90572" x="5997575" y="3241675"/>
          <p14:tracePt t="90589" x="5997575" y="3302000"/>
          <p14:tracePt t="90606" x="5997575" y="3333750"/>
          <p14:tracePt t="91675" x="5997575" y="3340100"/>
          <p14:tracePt t="91682" x="5997575" y="3346450"/>
          <p14:tracePt t="91690" x="5997575" y="3362325"/>
          <p14:tracePt t="91706" x="5997575" y="3422650"/>
          <p14:tracePt t="91723" x="5991225" y="3517900"/>
          <p14:tracePt t="91740" x="5991225" y="3632200"/>
          <p14:tracePt t="91756" x="5991225" y="3746500"/>
          <p14:tracePt t="91773" x="5991225" y="3860800"/>
          <p14:tracePt t="91789" x="5997575" y="3975100"/>
          <p14:tracePt t="91806" x="6003925" y="4064000"/>
          <p14:tracePt t="91823" x="6013450" y="4127500"/>
          <p14:tracePt t="91840" x="6022975" y="4194175"/>
          <p14:tracePt t="91856" x="6035675" y="4248150"/>
          <p14:tracePt t="91873" x="6057900" y="4298950"/>
          <p14:tracePt t="91890" x="6108700" y="4378325"/>
          <p14:tracePt t="91907" x="6140450" y="4416425"/>
          <p14:tracePt t="91923" x="6162675" y="4438650"/>
          <p14:tracePt t="91940" x="6184900" y="4457700"/>
          <p14:tracePt t="91956" x="6200775" y="4470400"/>
          <p14:tracePt t="91973" x="6232525" y="4486275"/>
          <p14:tracePt t="91990" x="6261100" y="4495800"/>
          <p14:tracePt t="92006" x="6315075" y="4502150"/>
          <p14:tracePt t="92023" x="6372225" y="4502150"/>
          <p14:tracePt t="92040" x="6445250" y="4502150"/>
          <p14:tracePt t="92056" x="6502400" y="4502150"/>
          <p14:tracePt t="92073" x="6565900" y="4502150"/>
          <p14:tracePt t="92090" x="6670675" y="4495800"/>
          <p14:tracePt t="92106" x="6708775" y="4492625"/>
          <p14:tracePt t="92123" x="6746875" y="4479925"/>
          <p14:tracePt t="92140" x="6778625" y="4451350"/>
          <p14:tracePt t="92157" x="6807200" y="4413250"/>
          <p14:tracePt t="92173" x="6829425" y="4349750"/>
          <p14:tracePt t="92190" x="6848475" y="4283075"/>
          <p14:tracePt t="92206" x="6858000" y="4206875"/>
          <p14:tracePt t="92223" x="6867525" y="4098925"/>
          <p14:tracePt t="92240" x="6873875" y="3965575"/>
          <p14:tracePt t="92256" x="6873875" y="3797300"/>
          <p14:tracePt t="92273" x="6861175" y="3543300"/>
          <p14:tracePt t="92290" x="6861175" y="3279775"/>
          <p14:tracePt t="92306" x="6861175" y="3165475"/>
          <p14:tracePt t="92323" x="6858000" y="3082925"/>
          <p14:tracePt t="92340" x="6848475" y="3016250"/>
          <p14:tracePt t="92356" x="6835775" y="2955925"/>
          <p14:tracePt t="92373" x="6816725" y="2908300"/>
          <p14:tracePt t="92390" x="6791325" y="2870200"/>
          <p14:tracePt t="92407" x="6772275" y="2838450"/>
          <p14:tracePt t="92424" x="6756400" y="2816225"/>
          <p14:tracePt t="92440" x="6746875" y="2806700"/>
          <p14:tracePt t="92457" x="6740525" y="2803525"/>
          <p14:tracePt t="92473" x="6727825" y="2794000"/>
          <p14:tracePt t="92490" x="6683375" y="2778125"/>
          <p14:tracePt t="92506" x="6648450" y="2765425"/>
          <p14:tracePt t="92523" x="6607175" y="2759075"/>
          <p14:tracePt t="92540" x="6559550" y="2752725"/>
          <p14:tracePt t="92556" x="6508750" y="2752725"/>
          <p14:tracePt t="92573" x="6454775" y="2749550"/>
          <p14:tracePt t="92590" x="6397625" y="2749550"/>
          <p14:tracePt t="92606" x="6340475" y="2749550"/>
          <p14:tracePt t="92623" x="6276975" y="2749550"/>
          <p14:tracePt t="92641" x="6229350" y="2746375"/>
          <p14:tracePt t="92658" x="6184900" y="2746375"/>
          <p14:tracePt t="92674" x="6149975" y="2746375"/>
          <p14:tracePt t="92690" x="6105525" y="2749550"/>
          <p14:tracePt t="92706" x="6086475" y="2759075"/>
          <p14:tracePt t="92723" x="6064250" y="2774950"/>
          <p14:tracePt t="92740" x="6042025" y="2800350"/>
          <p14:tracePt t="92757" x="6019800" y="2835275"/>
          <p14:tracePt t="92773" x="6000750" y="2867025"/>
          <p14:tracePt t="92790" x="5978525" y="2914650"/>
          <p14:tracePt t="92807" x="5959475" y="2959100"/>
          <p14:tracePt t="92823" x="5943600" y="3006725"/>
          <p14:tracePt t="92840" x="5934075" y="3054350"/>
          <p14:tracePt t="92857" x="5924550" y="3089275"/>
          <p14:tracePt t="92873" x="5918200" y="3136900"/>
          <p14:tracePt t="92890" x="5908675" y="3209925"/>
          <p14:tracePt t="92907" x="5905500" y="3263900"/>
          <p14:tracePt t="92923" x="5905500" y="3289300"/>
          <p14:tracePt t="92940" x="5905500" y="3308350"/>
          <p14:tracePt t="92957" x="5905500" y="3324225"/>
          <p14:tracePt t="92973" x="5905500" y="3336925"/>
          <p14:tracePt t="92990" x="5905500" y="3349625"/>
          <p14:tracePt t="93603" x="5905500" y="3352800"/>
          <p14:tracePt t="93627" x="5908675" y="3346450"/>
          <p14:tracePt t="93635" x="5911850" y="3343275"/>
          <p14:tracePt t="93643" x="5918200" y="3336925"/>
          <p14:tracePt t="93658" x="5924550" y="3333750"/>
          <p14:tracePt t="93674" x="5949950" y="3314700"/>
          <p14:tracePt t="93690" x="6016625" y="3289300"/>
          <p14:tracePt t="93707" x="6092825" y="3279775"/>
          <p14:tracePt t="93724" x="6200775" y="3276600"/>
          <p14:tracePt t="93740" x="6334125" y="3276600"/>
          <p14:tracePt t="93757" x="6546850" y="3286125"/>
          <p14:tracePt t="93774" x="6816725" y="3314700"/>
          <p14:tracePt t="93790" x="7077075" y="3352800"/>
          <p14:tracePt t="93807" x="7362825" y="3400425"/>
          <p14:tracePt t="93824" x="7607300" y="3429000"/>
          <p14:tracePt t="93840" x="7778750" y="3451225"/>
          <p14:tracePt t="93857" x="7912100" y="3467100"/>
          <p14:tracePt t="93874" x="8020050" y="3482975"/>
          <p14:tracePt t="93891" x="8143875" y="3498850"/>
          <p14:tracePt t="93907" x="8213725" y="3498850"/>
          <p14:tracePt t="93924" x="8283575" y="3498850"/>
          <p14:tracePt t="93940" x="8356600" y="3486150"/>
          <p14:tracePt t="93958" x="8448675" y="3473450"/>
          <p14:tracePt t="93974" x="8550275" y="3460750"/>
          <p14:tracePt t="93990" x="8645525" y="3460750"/>
          <p14:tracePt t="94007" x="8753475" y="3470275"/>
          <p14:tracePt t="94024" x="8842375" y="3482975"/>
          <p14:tracePt t="94040" x="8940800" y="3511550"/>
          <p14:tracePt t="94057" x="9051925" y="3540125"/>
          <p14:tracePt t="94074" x="9137650" y="3578225"/>
          <p14:tracePt t="94091" x="9271000" y="3644900"/>
          <p14:tracePt t="94107" x="9378950" y="3702050"/>
          <p14:tracePt t="94124" x="9477375" y="3743325"/>
          <p14:tracePt t="94140" x="9594850" y="3781425"/>
          <p14:tracePt t="94158" x="9702800" y="3806825"/>
          <p14:tracePt t="94175" x="9804400" y="3816350"/>
          <p14:tracePt t="94190" x="9909175" y="3819525"/>
          <p14:tracePt t="94207" x="9998075" y="3810000"/>
          <p14:tracePt t="94224" x="10083800" y="3784600"/>
          <p14:tracePt t="94241" x="10175875" y="3733800"/>
          <p14:tracePt t="94257" x="10264775" y="3670300"/>
          <p14:tracePt t="94274" x="10331450" y="3606800"/>
          <p14:tracePt t="94291" x="10401300" y="3495675"/>
          <p14:tracePt t="94307" x="10426700" y="3425825"/>
          <p14:tracePt t="94324" x="10433050" y="3362325"/>
          <p14:tracePt t="94341" x="10439400" y="3295650"/>
          <p14:tracePt t="94357" x="10439400" y="3238500"/>
          <p14:tracePt t="94374" x="10439400" y="3187700"/>
          <p14:tracePt t="94391" x="10426700" y="3143250"/>
          <p14:tracePt t="94407" x="10410825" y="3111500"/>
          <p14:tracePt t="94424" x="10394950" y="3092450"/>
          <p14:tracePt t="94441" x="10385425" y="3082925"/>
          <p14:tracePt t="94457" x="10369550" y="3073400"/>
          <p14:tracePt t="94474" x="10344150" y="3060700"/>
          <p14:tracePt t="94491" x="10299700" y="3057525"/>
          <p14:tracePt t="94507" x="10277475" y="3057525"/>
          <p14:tracePt t="94524" x="10245725" y="3067050"/>
          <p14:tracePt t="94541" x="10213975" y="3092450"/>
          <p14:tracePt t="94557" x="10185400" y="3108325"/>
          <p14:tracePt t="94574" x="10160000" y="3124200"/>
          <p14:tracePt t="94591" x="10134600" y="3143250"/>
          <p14:tracePt t="94607" x="10112375" y="3162300"/>
          <p14:tracePt t="94624" x="10093325" y="3175000"/>
          <p14:tracePt t="94641" x="10077450" y="3184525"/>
          <p14:tracePt t="94659" x="10064750" y="3200400"/>
          <p14:tracePt t="94674" x="10045700" y="3216275"/>
          <p14:tracePt t="94691" x="10020300" y="3248025"/>
          <p14:tracePt t="94707" x="9998075" y="3270250"/>
          <p14:tracePt t="94724" x="9966325" y="3295650"/>
          <p14:tracePt t="94741" x="9921875" y="3327400"/>
          <p14:tracePt t="94757" x="9867900" y="3375025"/>
          <p14:tracePt t="94774" x="9807575" y="3463925"/>
          <p14:tracePt t="94791" x="9747250" y="3575050"/>
          <p14:tracePt t="94807" x="9690100" y="3714750"/>
          <p14:tracePt t="94824" x="9636125" y="3863975"/>
          <p14:tracePt t="94841" x="9572625" y="4086225"/>
          <p14:tracePt t="94857" x="9525000" y="4276725"/>
          <p14:tracePt t="94874" x="9486900" y="4464050"/>
          <p14:tracePt t="94891" x="9432925" y="4765675"/>
          <p14:tracePt t="94908" x="9410700" y="4892675"/>
          <p14:tracePt t="94924" x="9401175" y="5000625"/>
          <p14:tracePt t="94941" x="9398000" y="5102225"/>
          <p14:tracePt t="94958" x="9398000" y="5184775"/>
          <p14:tracePt t="94975" x="9404350" y="5251450"/>
          <p14:tracePt t="94991" x="9410700" y="5314950"/>
          <p14:tracePt t="95008" x="9426575" y="5381625"/>
          <p14:tracePt t="95024" x="9445625" y="5435600"/>
          <p14:tracePt t="95041" x="9477375" y="5492750"/>
          <p14:tracePt t="95058" x="9518650" y="5540375"/>
          <p14:tracePt t="95074" x="9547225" y="5565775"/>
          <p14:tracePt t="95091" x="9588500" y="5588000"/>
          <p14:tracePt t="95108" x="9610725" y="5594350"/>
          <p14:tracePt t="95124" x="9632950" y="5603875"/>
          <p14:tracePt t="95141" x="9661525" y="5613400"/>
          <p14:tracePt t="95158" x="9696450" y="5622925"/>
          <p14:tracePt t="95174" x="9737725" y="5632450"/>
          <p14:tracePt t="95191" x="9798050" y="5632450"/>
          <p14:tracePt t="95208" x="9848850" y="5626100"/>
          <p14:tracePt t="95225" x="9893300" y="5613400"/>
          <p14:tracePt t="95241" x="9928225" y="5600700"/>
          <p14:tracePt t="95258" x="9953625" y="5588000"/>
          <p14:tracePt t="95274" x="9979025" y="5575300"/>
          <p14:tracePt t="95291" x="10029825" y="5540375"/>
          <p14:tracePt t="95308" x="10055225" y="5521325"/>
          <p14:tracePt t="95324" x="10077450" y="5502275"/>
          <p14:tracePt t="95341" x="10099675" y="5480050"/>
          <p14:tracePt t="95358" x="10118725" y="5461000"/>
          <p14:tracePt t="95374" x="10131425" y="5445125"/>
          <p14:tracePt t="95391" x="10140950" y="5432425"/>
          <p14:tracePt t="95408" x="10150475" y="5419725"/>
          <p14:tracePt t="95424" x="10163175" y="5403850"/>
          <p14:tracePt t="95441" x="10175875" y="5391150"/>
          <p14:tracePt t="95458" x="10188575" y="5375275"/>
          <p14:tracePt t="95475" x="10207625" y="5353050"/>
          <p14:tracePt t="95491" x="10233025" y="5308600"/>
          <p14:tracePt t="95508" x="10255250" y="5276850"/>
          <p14:tracePt t="95525" x="10271125" y="5251450"/>
          <p14:tracePt t="95541" x="10283825" y="5226050"/>
          <p14:tracePt t="95558" x="10299700" y="5200650"/>
          <p14:tracePt t="95575" x="10312400" y="5175250"/>
          <p14:tracePt t="95591" x="10328275" y="5143500"/>
          <p14:tracePt t="95608" x="10344150" y="5111750"/>
          <p14:tracePt t="95624" x="10366375" y="5073650"/>
          <p14:tracePt t="95641" x="10394950" y="5016500"/>
          <p14:tracePt t="95660" x="10436225" y="4940300"/>
          <p14:tracePt t="95675" x="10474325" y="4867275"/>
          <p14:tracePt t="95691" x="10525125" y="4752975"/>
          <p14:tracePt t="95708" x="10544175" y="4673600"/>
          <p14:tracePt t="95725" x="10560050" y="4594225"/>
          <p14:tracePt t="95741" x="10572750" y="4533900"/>
          <p14:tracePt t="95758" x="10591800" y="4486275"/>
          <p14:tracePt t="95775" x="10607675" y="4432300"/>
          <p14:tracePt t="95791" x="10633075" y="4381500"/>
          <p14:tracePt t="95808" x="10648950" y="4337050"/>
          <p14:tracePt t="95825" x="10671175" y="4276725"/>
          <p14:tracePt t="95841" x="10690225" y="4229100"/>
          <p14:tracePt t="95858" x="10709275" y="4171950"/>
          <p14:tracePt t="95874" x="10718800" y="4117975"/>
          <p14:tracePt t="95891" x="10725150" y="4038600"/>
          <p14:tracePt t="95908" x="10725150" y="3987800"/>
          <p14:tracePt t="95925" x="10725150" y="3937000"/>
          <p14:tracePt t="95941" x="10725150" y="3892550"/>
          <p14:tracePt t="95958" x="10725150" y="3844925"/>
          <p14:tracePt t="95975" x="10725150" y="3816350"/>
          <p14:tracePt t="95991" x="10721975" y="3787775"/>
          <p14:tracePt t="96008" x="10715625" y="3759200"/>
          <p14:tracePt t="96025" x="10706100" y="3736975"/>
          <p14:tracePt t="96041" x="10699750" y="3724275"/>
          <p14:tracePt t="96058" x="10690225" y="3711575"/>
          <p14:tracePt t="96075" x="10680700" y="3698875"/>
          <p14:tracePt t="96091" x="10661650" y="3679825"/>
          <p14:tracePt t="96108" x="10639425" y="3673475"/>
          <p14:tracePt t="96125" x="10617200" y="3670300"/>
          <p14:tracePt t="96141" x="10594975" y="3667125"/>
          <p14:tracePt t="96159" x="10569575" y="3667125"/>
          <p14:tracePt t="96175" x="10544175" y="3667125"/>
          <p14:tracePt t="96191" x="10512425" y="3667125"/>
          <p14:tracePt t="96208" x="10474325" y="3679825"/>
          <p14:tracePt t="96225" x="10420350" y="3698875"/>
          <p14:tracePt t="96241" x="10350500" y="3733800"/>
          <p14:tracePt t="96258" x="10299700" y="3768725"/>
          <p14:tracePt t="96275" x="10242550" y="3813175"/>
          <p14:tracePt t="96291" x="10140950" y="3914775"/>
          <p14:tracePt t="96308" x="10077450" y="4003675"/>
          <p14:tracePt t="96325" x="10001250" y="4121150"/>
          <p14:tracePt t="96342" x="9928225" y="4289425"/>
          <p14:tracePt t="96358" x="9877425" y="4429125"/>
          <p14:tracePt t="96375" x="9836150" y="4572000"/>
          <p14:tracePt t="96391" x="9794875" y="4797425"/>
          <p14:tracePt t="96409" x="9759950" y="5006975"/>
          <p14:tracePt t="96425" x="9734550" y="5191125"/>
          <p14:tracePt t="96441" x="9702800" y="5387975"/>
          <p14:tracePt t="96458" x="9693275" y="5508625"/>
          <p14:tracePt t="96475" x="9686925" y="5588000"/>
          <p14:tracePt t="96491" x="9686925" y="5664200"/>
          <p14:tracePt t="96508" x="9686925" y="5699125"/>
          <p14:tracePt t="96525" x="9686925" y="5737225"/>
          <p14:tracePt t="96541" x="9686925" y="5781675"/>
          <p14:tracePt t="96558" x="9686925" y="5826125"/>
          <p14:tracePt t="96575" x="9696450" y="5880100"/>
          <p14:tracePt t="96592" x="9715500" y="5918200"/>
          <p14:tracePt t="96608" x="9734550" y="5949950"/>
          <p14:tracePt t="96625" x="9779000" y="5981700"/>
          <p14:tracePt t="96642" x="9829800" y="6003925"/>
          <p14:tracePt t="96659" x="9890125" y="6022975"/>
          <p14:tracePt t="96675" x="9969500" y="6038850"/>
          <p14:tracePt t="96692" x="10077450" y="6042025"/>
          <p14:tracePt t="96708" x="10160000" y="6042025"/>
          <p14:tracePt t="96725" x="10223500" y="6016625"/>
          <p14:tracePt t="96742" x="10267950" y="5988050"/>
          <p14:tracePt t="96758" x="10293350" y="5965825"/>
          <p14:tracePt t="96775" x="10309225" y="5953125"/>
          <p14:tracePt t="96792" x="10318750" y="5946775"/>
          <p14:tracePt t="96808" x="10325100" y="5937250"/>
          <p14:tracePt t="96825" x="10340975" y="5924550"/>
          <p14:tracePt t="96842" x="10353675" y="5902325"/>
          <p14:tracePt t="96858" x="10375900" y="5861050"/>
          <p14:tracePt t="96875" x="10398125" y="5816600"/>
          <p14:tracePt t="96892" x="10436225" y="5730875"/>
          <p14:tracePt t="96909" x="10464800" y="5664200"/>
          <p14:tracePt t="96925" x="10493375" y="5591175"/>
          <p14:tracePt t="96942" x="10525125" y="5511800"/>
          <p14:tracePt t="96958" x="10556875" y="5441950"/>
          <p14:tracePt t="96975" x="10591800" y="5372100"/>
          <p14:tracePt t="96992" x="10617200" y="5311775"/>
          <p14:tracePt t="97008" x="10645775" y="5245100"/>
          <p14:tracePt t="97025" x="10664825" y="5172075"/>
          <p14:tracePt t="97042" x="10680700" y="5092700"/>
          <p14:tracePt t="97058" x="10693400" y="5019675"/>
          <p14:tracePt t="97075" x="10718800" y="4946650"/>
          <p14:tracePt t="97092" x="10756900" y="4864100"/>
          <p14:tracePt t="97108" x="10775950" y="4800600"/>
          <p14:tracePt t="97125" x="10788650" y="4730750"/>
          <p14:tracePt t="97142" x="10795000" y="4664075"/>
          <p14:tracePt t="97159" x="10795000" y="4606925"/>
          <p14:tracePt t="97175" x="10798175" y="4559300"/>
          <p14:tracePt t="97192" x="10798175" y="4521200"/>
          <p14:tracePt t="97208" x="10798175" y="4486275"/>
          <p14:tracePt t="97226" x="10798175" y="4457700"/>
          <p14:tracePt t="97242" x="10798175" y="4429125"/>
          <p14:tracePt t="97259" x="10798175" y="4406900"/>
          <p14:tracePt t="97275" x="10798175" y="4394200"/>
          <p14:tracePt t="97292" x="10795000" y="4391025"/>
          <p14:tracePt t="97917" x="10795000" y="4387850"/>
          <p14:tracePt t="110233" x="10795000" y="4384675"/>
          <p14:tracePt t="110770" x="10795000" y="4381500"/>
          <p14:tracePt t="110786" x="10795000" y="4375150"/>
          <p14:tracePt t="110794" x="10791825" y="4371975"/>
          <p14:tracePt t="110802" x="10788650" y="4365625"/>
          <p14:tracePt t="110814" x="10785475" y="4359275"/>
          <p14:tracePt t="110831" x="10775950" y="4343400"/>
          <p14:tracePt t="110848" x="10753725" y="4321175"/>
          <p14:tracePt t="110864" x="10721975" y="4295775"/>
          <p14:tracePt t="110881" x="10642600" y="4254500"/>
          <p14:tracePt t="110898" x="10563225" y="4222750"/>
          <p14:tracePt t="110914" x="10429875" y="4178300"/>
          <p14:tracePt t="110931" x="10252075" y="4105275"/>
          <p14:tracePt t="110948" x="10058400" y="4013200"/>
          <p14:tracePt t="110964" x="9788525" y="3905250"/>
          <p14:tracePt t="110981" x="9575800" y="3825875"/>
          <p14:tracePt t="110998" x="9363075" y="3756025"/>
          <p14:tracePt t="111015" x="9150350" y="3676650"/>
          <p14:tracePt t="111031" x="8988425" y="3619500"/>
          <p14:tracePt t="111048" x="8883650" y="3590925"/>
          <p14:tracePt t="111065" x="8791575" y="3562350"/>
          <p14:tracePt t="111081" x="8705850" y="3546475"/>
          <p14:tracePt t="111098" x="8664575" y="3536950"/>
          <p14:tracePt t="111146" x="8658225" y="3536950"/>
          <p14:tracePt t="111930" x="8655050" y="3533775"/>
          <p14:tracePt t="111938" x="8655050" y="3530600"/>
          <p14:tracePt t="111948" x="8661400" y="3527425"/>
          <p14:tracePt t="111965" x="8756650" y="3479800"/>
          <p14:tracePt t="111982" x="8975725" y="3397250"/>
          <p14:tracePt t="111998" x="9328150" y="3267075"/>
          <p14:tracePt t="112015" x="9944100" y="3013075"/>
          <p14:tracePt t="112032" x="10620375" y="2749550"/>
          <p14:tracePt t="112048" x="11369675" y="2486025"/>
          <p14:tracePt t="112065" x="12055475" y="224155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4" y="0"/>
            <a:ext cx="12182775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22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988"/>
    </mc:Choice>
    <mc:Fallback>
      <p:transition spd="slow" advTm="80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483" x="6238875" y="3648075"/>
          <p14:tracePt t="16491" x="6235700" y="3648075"/>
          <p14:tracePt t="16501" x="6232525" y="3635375"/>
          <p14:tracePt t="16529" x="6156325" y="3527425"/>
          <p14:tracePt t="16547" x="5940425" y="3257550"/>
          <p14:tracePt t="16563" x="5705475" y="3028950"/>
          <p14:tracePt t="16579" x="5426075" y="2800350"/>
          <p14:tracePt t="16596" x="5213350" y="2632075"/>
          <p14:tracePt t="16613" x="5022850" y="2479675"/>
          <p14:tracePt t="16629" x="4810125" y="2320925"/>
          <p14:tracePt t="16646" x="4613275" y="2174875"/>
          <p14:tracePt t="16663" x="4454525" y="2060575"/>
          <p14:tracePt t="16679" x="4279900" y="1927225"/>
          <p14:tracePt t="16696" x="4175125" y="1841500"/>
          <p14:tracePt t="16713" x="4086225" y="1755775"/>
          <p14:tracePt t="16729" x="4000500" y="1673225"/>
          <p14:tracePt t="16746" x="3803650" y="1501775"/>
          <p14:tracePt t="16763" x="3689350" y="1403350"/>
          <p14:tracePt t="16779" x="3594100" y="1311275"/>
          <p14:tracePt t="16796" x="3536950" y="1231900"/>
          <p14:tracePt t="16813" x="3502025" y="1162050"/>
          <p14:tracePt t="16829" x="3486150" y="1108075"/>
          <p14:tracePt t="16846" x="3479800" y="1066800"/>
          <p14:tracePt t="16863" x="3486150" y="1038225"/>
          <p14:tracePt t="16879" x="3511550" y="996950"/>
          <p14:tracePt t="16896" x="3543300" y="968375"/>
          <p14:tracePt t="16913" x="3587750" y="946150"/>
          <p14:tracePt t="16929" x="3622675" y="939800"/>
          <p14:tracePt t="16946" x="3657600" y="939800"/>
          <p14:tracePt t="16979" x="3667125" y="942975"/>
          <p14:tracePt t="16996" x="3667125" y="949325"/>
          <p14:tracePt t="17013" x="3667125" y="962025"/>
          <p14:tracePt t="17029" x="3651250" y="981075"/>
          <p14:tracePt t="17046" x="3609975" y="1016000"/>
          <p14:tracePt t="17063" x="3552825" y="1054100"/>
          <p14:tracePt t="17080" x="3495675" y="1092200"/>
          <p14:tracePt t="17096" x="3444875" y="1130300"/>
          <p14:tracePt t="17113" x="3422650" y="1152525"/>
          <p14:tracePt t="17129" x="3409950" y="1168400"/>
          <p14:tracePt t="17146" x="3400425" y="1193800"/>
          <p14:tracePt t="17163" x="3394075" y="1209675"/>
          <p14:tracePt t="17180" x="3387725" y="1222375"/>
          <p14:tracePt t="17196" x="3384550" y="1231900"/>
          <p14:tracePt t="17213" x="3381375" y="1238250"/>
          <p14:tracePt t="17230" x="3378200" y="1241425"/>
          <p14:tracePt t="17246" x="3378200" y="1244600"/>
          <p14:tracePt t="17263" x="3375025" y="1250950"/>
          <p14:tracePt t="17280" x="3368675" y="1263650"/>
          <p14:tracePt t="17296" x="3362325" y="1276350"/>
          <p14:tracePt t="17313" x="3349625" y="1289050"/>
          <p14:tracePt t="17330" x="3343275" y="1298575"/>
          <p14:tracePt t="17346" x="3324225" y="1317625"/>
          <p14:tracePt t="17363" x="3314700" y="1336675"/>
          <p14:tracePt t="17380" x="3305175" y="1355725"/>
          <p14:tracePt t="17396" x="3298825" y="1377950"/>
          <p14:tracePt t="17413" x="3289300" y="1403350"/>
          <p14:tracePt t="17430" x="3282950" y="1419225"/>
          <p14:tracePt t="17446" x="3282950" y="1431925"/>
          <p14:tracePt t="17463" x="3282950" y="1441450"/>
          <p14:tracePt t="17480" x="3282950" y="1457325"/>
          <p14:tracePt t="17496" x="3282950" y="1489075"/>
          <p14:tracePt t="17513" x="3282950" y="1524000"/>
          <p14:tracePt t="17530" x="3282950" y="1555750"/>
          <p14:tracePt t="17547" x="3282950" y="1600200"/>
          <p14:tracePt t="17563" x="3282950" y="1622425"/>
          <p14:tracePt t="17580" x="3282950" y="1631950"/>
          <p14:tracePt t="17596" x="3282950" y="1641475"/>
          <p14:tracePt t="17613" x="3282950" y="1647825"/>
          <p14:tracePt t="17630" x="3282950" y="1657350"/>
          <p14:tracePt t="17646" x="3282950" y="1660525"/>
          <p14:tracePt t="17663" x="3282950" y="1673225"/>
          <p14:tracePt t="17680" x="3282950" y="1679575"/>
          <p14:tracePt t="17696" x="3282950" y="1682750"/>
          <p14:tracePt t="17724" x="3282950" y="1685925"/>
          <p14:tracePt t="17739" x="3282950" y="1689100"/>
          <p14:tracePt t="17747" x="3282950" y="1692275"/>
          <p14:tracePt t="17763" x="3282950" y="1695450"/>
          <p14:tracePt t="18644" x="3282950" y="1698625"/>
          <p14:tracePt t="18651" x="3282950" y="1701800"/>
          <p14:tracePt t="18660" x="3282950" y="1704975"/>
          <p14:tracePt t="18667" x="3282950" y="1717675"/>
          <p14:tracePt t="18680" x="3282950" y="1727200"/>
          <p14:tracePt t="18697" x="3282950" y="1746250"/>
          <p14:tracePt t="18713" x="3282950" y="1771650"/>
          <p14:tracePt t="18730" x="3286125" y="1800225"/>
          <p14:tracePt t="18747" x="3308350" y="1857375"/>
          <p14:tracePt t="18764" x="3340100" y="1898650"/>
          <p14:tracePt t="18780" x="3390900" y="1930400"/>
          <p14:tracePt t="18797" x="3451225" y="1952625"/>
          <p14:tracePt t="18814" x="3559175" y="1958975"/>
          <p14:tracePt t="18830" x="3705225" y="1958975"/>
          <p14:tracePt t="18847" x="3895725" y="1949450"/>
          <p14:tracePt t="18864" x="4073525" y="1930400"/>
          <p14:tracePt t="18880" x="4191000" y="1905000"/>
          <p14:tracePt t="18897" x="4276725" y="1866900"/>
          <p14:tracePt t="18914" x="4352925" y="1816100"/>
          <p14:tracePt t="18930" x="4419600" y="1752600"/>
          <p14:tracePt t="18947" x="4483100" y="1635125"/>
          <p14:tracePt t="18964" x="4498975" y="1568450"/>
          <p14:tracePt t="18980" x="4508500" y="1514475"/>
          <p14:tracePt t="18997" x="4508500" y="1463675"/>
          <p14:tracePt t="19014" x="4505325" y="1435100"/>
          <p14:tracePt t="19030" x="4498975" y="1406525"/>
          <p14:tracePt t="19047" x="4483100" y="1381125"/>
          <p14:tracePt t="19064" x="4467225" y="1349375"/>
          <p14:tracePt t="19080" x="4445000" y="1320800"/>
          <p14:tracePt t="19097" x="4403725" y="1285875"/>
          <p14:tracePt t="19114" x="4365625" y="1254125"/>
          <p14:tracePt t="19130" x="4333875" y="1228725"/>
          <p14:tracePt t="19147" x="4283075" y="1187450"/>
          <p14:tracePt t="19164" x="4241800" y="1152525"/>
          <p14:tracePt t="19180" x="4210050" y="1127125"/>
          <p14:tracePt t="19197" x="4165600" y="1095375"/>
          <p14:tracePt t="19214" x="4121150" y="1079500"/>
          <p14:tracePt t="19230" x="4086225" y="1066800"/>
          <p14:tracePt t="19247" x="4048125" y="1054100"/>
          <p14:tracePt t="19264" x="4019550" y="1050925"/>
          <p14:tracePt t="19280" x="3990975" y="1047750"/>
          <p14:tracePt t="19297" x="3940175" y="1047750"/>
          <p14:tracePt t="19314" x="3895725" y="1047750"/>
          <p14:tracePt t="19330" x="3851275" y="1047750"/>
          <p14:tracePt t="19347" x="3781425" y="1050925"/>
          <p14:tracePt t="19364" x="3752850" y="1060450"/>
          <p14:tracePt t="19380" x="3714750" y="1076325"/>
          <p14:tracePt t="19397" x="3683000" y="1092200"/>
          <p14:tracePt t="19414" x="3651250" y="1117600"/>
          <p14:tracePt t="19430" x="3622675" y="1139825"/>
          <p14:tracePt t="19447" x="3600450" y="1171575"/>
          <p14:tracePt t="19464" x="3578225" y="1206500"/>
          <p14:tracePt t="19480" x="3565525" y="1225550"/>
          <p14:tracePt t="19497" x="3549650" y="1257300"/>
          <p14:tracePt t="19514" x="3540125" y="1292225"/>
          <p14:tracePt t="19530" x="3530600" y="1330325"/>
          <p14:tracePt t="19547" x="3514725" y="1403350"/>
          <p14:tracePt t="19564" x="3511550" y="1450975"/>
          <p14:tracePt t="19580" x="3511550" y="1501775"/>
          <p14:tracePt t="19597" x="3511550" y="1539875"/>
          <p14:tracePt t="19614" x="3511550" y="1568450"/>
          <p14:tracePt t="19630" x="3511550" y="1606550"/>
          <p14:tracePt t="19647" x="3511550" y="1654175"/>
          <p14:tracePt t="19664" x="3511550" y="1698625"/>
          <p14:tracePt t="19681" x="3524250" y="1758950"/>
          <p14:tracePt t="19697" x="3556000" y="1803400"/>
          <p14:tracePt t="19714" x="3600450" y="1844675"/>
          <p14:tracePt t="19731" x="3670300" y="1885950"/>
          <p14:tracePt t="19747" x="3797300" y="1936750"/>
          <p14:tracePt t="19764" x="3876675" y="1962150"/>
          <p14:tracePt t="19781" x="3956050" y="1981200"/>
          <p14:tracePt t="19798" x="4038600" y="1990725"/>
          <p14:tracePt t="19814" x="4114800" y="1993900"/>
          <p14:tracePt t="19831" x="4197350" y="1993900"/>
          <p14:tracePt t="19847" x="4305300" y="1993900"/>
          <p14:tracePt t="19864" x="4394200" y="1993900"/>
          <p14:tracePt t="19881" x="4479925" y="1987550"/>
          <p14:tracePt t="19897" x="4546600" y="1968500"/>
          <p14:tracePt t="19914" x="4594225" y="1943100"/>
          <p14:tracePt t="19931" x="4622800" y="1917700"/>
          <p14:tracePt t="19947" x="4657725" y="1851025"/>
          <p14:tracePt t="19964" x="4673600" y="1790700"/>
          <p14:tracePt t="19981" x="4679950" y="1733550"/>
          <p14:tracePt t="19997" x="4679950" y="1657350"/>
          <p14:tracePt t="20014" x="4664075" y="1571625"/>
          <p14:tracePt t="20031" x="4651375" y="1498600"/>
          <p14:tracePt t="20047" x="4635500" y="1419225"/>
          <p14:tracePt t="20064" x="4616450" y="1352550"/>
          <p14:tracePt t="20081" x="4597400" y="1285875"/>
          <p14:tracePt t="20097" x="4562475" y="1219200"/>
          <p14:tracePt t="20114" x="4518025" y="1158875"/>
          <p14:tracePt t="20131" x="4448175" y="1104900"/>
          <p14:tracePt t="20148" x="4352925" y="1060450"/>
          <p14:tracePt t="20164" x="4273550" y="1041400"/>
          <p14:tracePt t="20181" x="4194175" y="1028700"/>
          <p14:tracePt t="20197" x="4130675" y="1022350"/>
          <p14:tracePt t="20214" x="4048125" y="1022350"/>
          <p14:tracePt t="20231" x="3965575" y="1022350"/>
          <p14:tracePt t="20248" x="3886200" y="1035050"/>
          <p14:tracePt t="20264" x="3819525" y="1054100"/>
          <p14:tracePt t="20281" x="3781425" y="1069975"/>
          <p14:tracePt t="20298" x="3746500" y="1085850"/>
          <p14:tracePt t="20314" x="3724275" y="1101725"/>
          <p14:tracePt t="20331" x="3702050" y="1114425"/>
          <p14:tracePt t="20348" x="3683000" y="1127125"/>
          <p14:tracePt t="20381" x="3679825" y="1130300"/>
          <p14:tracePt t="21461" x="3676650" y="1133475"/>
          <p14:tracePt t="21469" x="3676650" y="1136650"/>
          <p14:tracePt t="21477" x="3676650" y="1143000"/>
          <p14:tracePt t="21485" x="3676650" y="1149350"/>
          <p14:tracePt t="21498" x="3676650" y="1152525"/>
          <p14:tracePt t="21515" x="3676650" y="1165225"/>
          <p14:tracePt t="21531" x="3676650" y="1174750"/>
          <p14:tracePt t="21548" x="3676650" y="1187450"/>
          <p14:tracePt t="21741" x="3676650" y="1190625"/>
          <p14:tracePt t="21749" x="3676650" y="1193800"/>
          <p14:tracePt t="21757" x="3679825" y="1200150"/>
          <p14:tracePt t="21765" x="3689350" y="1206500"/>
          <p14:tracePt t="21782" x="3759200" y="1231900"/>
          <p14:tracePt t="21798" x="3905250" y="1263650"/>
          <p14:tracePt t="21815" x="4181475" y="1317625"/>
          <p14:tracePt t="21832" x="4530725" y="1368425"/>
          <p14:tracePt t="21848" x="4927600" y="1403350"/>
          <p14:tracePt t="21865" x="5162550" y="1409700"/>
          <p14:tracePt t="21882" x="5324475" y="1409700"/>
          <p14:tracePt t="21898" x="5461000" y="1390650"/>
          <p14:tracePt t="21915" x="5588000" y="1371600"/>
          <p14:tracePt t="21932" x="5695950" y="1349375"/>
          <p14:tracePt t="21948" x="5845175" y="1314450"/>
          <p14:tracePt t="21965" x="5911850" y="1295400"/>
          <p14:tracePt t="21982" x="5956300" y="1273175"/>
          <p14:tracePt t="21998" x="6000750" y="1247775"/>
          <p14:tracePt t="22015" x="6054725" y="1228725"/>
          <p14:tracePt t="22032" x="6111875" y="1206500"/>
          <p14:tracePt t="22048" x="6178550" y="1181100"/>
          <p14:tracePt t="22065" x="6238875" y="1162050"/>
          <p14:tracePt t="22082" x="6296025" y="1139825"/>
          <p14:tracePt t="22098" x="6334125" y="1123950"/>
          <p14:tracePt t="22115" x="6365875" y="1101725"/>
          <p14:tracePt t="22132" x="6410325" y="1076325"/>
          <p14:tracePt t="22148" x="6464300" y="1038225"/>
          <p14:tracePt t="22165" x="6499225" y="1012825"/>
          <p14:tracePt t="22182" x="6524625" y="993775"/>
          <p14:tracePt t="22198" x="6546850" y="977900"/>
          <p14:tracePt t="22215" x="6569075" y="962025"/>
          <p14:tracePt t="22232" x="6584950" y="946150"/>
          <p14:tracePt t="22249" x="6604000" y="933450"/>
          <p14:tracePt t="22265" x="6613525" y="914400"/>
          <p14:tracePt t="22282" x="6619875" y="901700"/>
          <p14:tracePt t="22298" x="6619875" y="898525"/>
          <p14:tracePt t="22315" x="6623050" y="895350"/>
          <p14:tracePt t="22332" x="6623050" y="892175"/>
          <p14:tracePt t="22348" x="6623050" y="885825"/>
          <p14:tracePt t="22365" x="6616700" y="882650"/>
          <p14:tracePt t="22382" x="6588125" y="879475"/>
          <p14:tracePt t="22398" x="6524625" y="879475"/>
          <p14:tracePt t="22415" x="6467475" y="879475"/>
          <p14:tracePt t="22432" x="6407150" y="879475"/>
          <p14:tracePt t="22448" x="6350000" y="882650"/>
          <p14:tracePt t="22465" x="6302375" y="889000"/>
          <p14:tracePt t="22482" x="6254750" y="908050"/>
          <p14:tracePt t="22498" x="6203950" y="927100"/>
          <p14:tracePt t="22515" x="6137275" y="949325"/>
          <p14:tracePt t="22533" x="6076950" y="981075"/>
          <p14:tracePt t="22549" x="6051550" y="1000125"/>
          <p14:tracePt t="22565" x="6035675" y="1016000"/>
          <p14:tracePt t="22582" x="6022975" y="1035050"/>
          <p14:tracePt t="22599" x="6007100" y="1054100"/>
          <p14:tracePt t="22615" x="5997575" y="1076325"/>
          <p14:tracePt t="22632" x="5991225" y="1098550"/>
          <p14:tracePt t="22649" x="5984875" y="1114425"/>
          <p14:tracePt t="22665" x="5975350" y="1136650"/>
          <p14:tracePt t="22682" x="5969000" y="1152525"/>
          <p14:tracePt t="22698" x="5965825" y="1165225"/>
          <p14:tracePt t="22715" x="5962650" y="1184275"/>
          <p14:tracePt t="22732" x="5956300" y="1206500"/>
          <p14:tracePt t="22749" x="5956300" y="1238250"/>
          <p14:tracePt t="22765" x="5956300" y="1257300"/>
          <p14:tracePt t="22782" x="5956300" y="1279525"/>
          <p14:tracePt t="22799" x="5956300" y="1295400"/>
          <p14:tracePt t="22815" x="5956300" y="1311275"/>
          <p14:tracePt t="22832" x="5953125" y="1330325"/>
          <p14:tracePt t="22849" x="5953125" y="1358900"/>
          <p14:tracePt t="22865" x="5953125" y="1374775"/>
          <p14:tracePt t="22882" x="5953125" y="1387475"/>
          <p14:tracePt t="22899" x="5953125" y="1400175"/>
          <p14:tracePt t="22915" x="5953125" y="1412875"/>
          <p14:tracePt t="22932" x="5953125" y="1425575"/>
          <p14:tracePt t="22949" x="5959475" y="1457325"/>
          <p14:tracePt t="22965" x="5962650" y="1479550"/>
          <p14:tracePt t="22982" x="5965825" y="1501775"/>
          <p14:tracePt t="22999" x="5969000" y="1514475"/>
          <p14:tracePt t="23015" x="5972175" y="1520825"/>
          <p14:tracePt t="23032" x="5975350" y="1524000"/>
          <p14:tracePt t="23049" x="5975350" y="1527175"/>
          <p14:tracePt t="23066" x="5975350" y="1530350"/>
          <p14:tracePt t="23173" x="5975350" y="1533525"/>
          <p14:tracePt t="23181" x="5978525" y="1536700"/>
          <p14:tracePt t="23191" x="5978525" y="1539875"/>
          <p14:tracePt t="23213" x="5978525" y="1543050"/>
          <p14:tracePt t="23221" x="5978525" y="1546225"/>
          <p14:tracePt t="23310" x="5978525" y="1549400"/>
          <p14:tracePt t="23318" x="5978525" y="1552575"/>
          <p14:tracePt t="23325" x="5981700" y="1555750"/>
          <p14:tracePt t="23333" x="5981700" y="1558925"/>
          <p14:tracePt t="23350" x="5984875" y="1562100"/>
          <p14:tracePt t="23366" x="5984875" y="1571625"/>
          <p14:tracePt t="23382" x="5988050" y="1577975"/>
          <p14:tracePt t="23416" x="5991225" y="1577975"/>
          <p14:tracePt t="23432" x="5991225" y="1581150"/>
          <p14:tracePt t="23449" x="5997575" y="1590675"/>
          <p14:tracePt t="23465" x="6000750" y="1593850"/>
          <p14:tracePt t="23482" x="6007100" y="1600200"/>
          <p14:tracePt t="23499" x="6016625" y="1612900"/>
          <p14:tracePt t="23516" x="6022975" y="1619250"/>
          <p14:tracePt t="23532" x="6038850" y="1635125"/>
          <p14:tracePt t="23549" x="6057900" y="1644650"/>
          <p14:tracePt t="23566" x="6067425" y="1654175"/>
          <p14:tracePt t="23582" x="6083300" y="1663700"/>
          <p14:tracePt t="23599" x="6096000" y="1670050"/>
          <p14:tracePt t="23616" x="6118225" y="1679575"/>
          <p14:tracePt t="23632" x="6143625" y="1692275"/>
          <p14:tracePt t="23649" x="6184900" y="1708150"/>
          <p14:tracePt t="23666" x="6216650" y="1724025"/>
          <p14:tracePt t="23682" x="6248400" y="1736725"/>
          <p14:tracePt t="23699" x="6273800" y="1743075"/>
          <p14:tracePt t="23716" x="6308725" y="1749425"/>
          <p14:tracePt t="23732" x="6343650" y="1758950"/>
          <p14:tracePt t="23749" x="6400800" y="1771650"/>
          <p14:tracePt t="23766" x="6438900" y="1774825"/>
          <p14:tracePt t="23782" x="6480175" y="1778000"/>
          <p14:tracePt t="23799" x="6521450" y="1778000"/>
          <p14:tracePt t="23816" x="6565900" y="1778000"/>
          <p14:tracePt t="23832" x="6610350" y="1778000"/>
          <p14:tracePt t="23849" x="6661150" y="1778000"/>
          <p14:tracePt t="23866" x="6702425" y="1774825"/>
          <p14:tracePt t="23882" x="6734175" y="1762125"/>
          <p14:tracePt t="23899" x="6759575" y="1746250"/>
          <p14:tracePt t="23916" x="6781800" y="1733550"/>
          <p14:tracePt t="23932" x="6794500" y="1714500"/>
          <p14:tracePt t="23949" x="6816725" y="1682750"/>
          <p14:tracePt t="23966" x="6832600" y="1651000"/>
          <p14:tracePt t="23982" x="6848475" y="1622425"/>
          <p14:tracePt t="23999" x="6854825" y="1597025"/>
          <p14:tracePt t="24016" x="6864350" y="1565275"/>
          <p14:tracePt t="24032" x="6867525" y="1527175"/>
          <p14:tracePt t="24049" x="6873875" y="1492250"/>
          <p14:tracePt t="24066" x="6886575" y="1441450"/>
          <p14:tracePt t="24082" x="6896100" y="1400175"/>
          <p14:tracePt t="24099" x="6905625" y="1352550"/>
          <p14:tracePt t="24116" x="6911975" y="1317625"/>
          <p14:tracePt t="24133" x="6911975" y="1289050"/>
          <p14:tracePt t="24149" x="6915150" y="1241425"/>
          <p14:tracePt t="24166" x="6915150" y="1209675"/>
          <p14:tracePt t="24183" x="6915150" y="1181100"/>
          <p14:tracePt t="24199" x="6915150" y="1152525"/>
          <p14:tracePt t="24216" x="6915150" y="1123950"/>
          <p14:tracePt t="24233" x="6915150" y="1098550"/>
          <p14:tracePt t="24249" x="6915150" y="1079500"/>
          <p14:tracePt t="24266" x="6915150" y="1054100"/>
          <p14:tracePt t="24283" x="6908800" y="1028700"/>
          <p14:tracePt t="24299" x="6899275" y="1006475"/>
          <p14:tracePt t="24316" x="6889750" y="990600"/>
          <p14:tracePt t="24333" x="6877050" y="968375"/>
          <p14:tracePt t="24349" x="6864350" y="955675"/>
          <p14:tracePt t="24366" x="6858000" y="952500"/>
          <p14:tracePt t="24383" x="6848475" y="946150"/>
          <p14:tracePt t="24399" x="6829425" y="936625"/>
          <p14:tracePt t="24416" x="6810375" y="930275"/>
          <p14:tracePt t="24433" x="6784975" y="927100"/>
          <p14:tracePt t="24449" x="6756400" y="923925"/>
          <p14:tracePt t="24466" x="6715125" y="920750"/>
          <p14:tracePt t="24483" x="6686550" y="914400"/>
          <p14:tracePt t="24499" x="6657975" y="914400"/>
          <p14:tracePt t="24516" x="6632575" y="914400"/>
          <p14:tracePt t="24533" x="6613525" y="914400"/>
          <p14:tracePt t="24549" x="6565900" y="911225"/>
          <p14:tracePt t="24566" x="6530975" y="911225"/>
          <p14:tracePt t="24583" x="6502400" y="911225"/>
          <p14:tracePt t="24599" x="6477000" y="911225"/>
          <p14:tracePt t="24616" x="6467475" y="911225"/>
          <p14:tracePt t="24633" x="6454775" y="911225"/>
          <p14:tracePt t="24649" x="6435725" y="914400"/>
          <p14:tracePt t="24666" x="6423025" y="920750"/>
          <p14:tracePt t="24683" x="6403975" y="930275"/>
          <p14:tracePt t="24699" x="6391275" y="933450"/>
          <p14:tracePt t="24716" x="6381750" y="936625"/>
          <p14:tracePt t="24733" x="6378575" y="936625"/>
          <p14:tracePt t="24886" x="6375400" y="936625"/>
          <p14:tracePt t="24902" x="6372225" y="936625"/>
          <p14:tracePt t="24918" x="6369050" y="939800"/>
          <p14:tracePt t="24926" x="6362700" y="942975"/>
          <p14:tracePt t="24934" x="6359525" y="946150"/>
          <p14:tracePt t="24950" x="6353175" y="952500"/>
          <p14:tracePt t="24966" x="6343650" y="965200"/>
          <p14:tracePt t="24983" x="6337300" y="977900"/>
          <p14:tracePt t="25000" x="6334125" y="993775"/>
          <p14:tracePt t="25016" x="6334125" y="1019175"/>
          <p14:tracePt t="25033" x="6343650" y="1047750"/>
          <p14:tracePt t="25050" x="6362700" y="1079500"/>
          <p14:tracePt t="25066" x="6381750" y="1108075"/>
          <p14:tracePt t="25083" x="6397625" y="1123950"/>
          <p14:tracePt t="25100" x="6403975" y="1130300"/>
          <p14:tracePt t="25116" x="6407150" y="1136650"/>
          <p14:tracePt t="25133" x="6410325" y="1143000"/>
          <p14:tracePt t="25150" x="6423025" y="1158875"/>
          <p14:tracePt t="25166" x="6432550" y="1171575"/>
          <p14:tracePt t="25183" x="6442075" y="1184275"/>
          <p14:tracePt t="25200" x="6448425" y="1200150"/>
          <p14:tracePt t="25216" x="6451600" y="1206500"/>
          <p14:tracePt t="25233" x="6451600" y="1212850"/>
          <p14:tracePt t="25250" x="6451600" y="1222375"/>
          <p14:tracePt t="25266" x="6451600" y="1228725"/>
          <p14:tracePt t="25283" x="6451600" y="1238250"/>
          <p14:tracePt t="25300" x="6451600" y="1250950"/>
          <p14:tracePt t="25316" x="6435725" y="1263650"/>
          <p14:tracePt t="25333" x="6419850" y="1285875"/>
          <p14:tracePt t="25350" x="6378575" y="1308100"/>
          <p14:tracePt t="25366" x="6324600" y="1317625"/>
          <p14:tracePt t="25383" x="6270625" y="1323975"/>
          <p14:tracePt t="25400" x="6229350" y="1333500"/>
          <p14:tracePt t="25416" x="6203950" y="1336675"/>
          <p14:tracePt t="25433" x="6197600" y="1336675"/>
          <p14:tracePt t="25466" x="6184900" y="1333500"/>
          <p14:tracePt t="25483" x="6178550" y="1317625"/>
          <p14:tracePt t="25500" x="6169025" y="1285875"/>
          <p14:tracePt t="25516" x="6169025" y="1257300"/>
          <p14:tracePt t="25533" x="6169025" y="1238250"/>
          <p14:tracePt t="25550" x="6175375" y="1187450"/>
          <p14:tracePt t="25566" x="6178550" y="1158875"/>
          <p14:tracePt t="25583" x="6178550" y="1139825"/>
          <p14:tracePt t="25600" x="6178550" y="1117600"/>
          <p14:tracePt t="25616" x="6162675" y="1101725"/>
          <p14:tracePt t="25633" x="6134100" y="1085850"/>
          <p14:tracePt t="25650" x="6092825" y="1079500"/>
          <p14:tracePt t="25667" x="6029325" y="1079500"/>
          <p14:tracePt t="25683" x="5959475" y="1079500"/>
          <p14:tracePt t="25700" x="5899150" y="1098550"/>
          <p14:tracePt t="25717" x="5848350" y="1120775"/>
          <p14:tracePt t="25733" x="5816600" y="1136650"/>
          <p14:tracePt t="25750" x="5794375" y="1171575"/>
          <p14:tracePt t="25767" x="5791200" y="1196975"/>
          <p14:tracePt t="25783" x="5800725" y="1228725"/>
          <p14:tracePt t="25800" x="5819775" y="1260475"/>
          <p14:tracePt t="25817" x="5851525" y="1285875"/>
          <p14:tracePt t="25833" x="5902325" y="1311275"/>
          <p14:tracePt t="25850" x="5959475" y="1330325"/>
          <p14:tracePt t="25867" x="6035675" y="1346200"/>
          <p14:tracePt t="25883" x="6127750" y="1362075"/>
          <p14:tracePt t="25900" x="6210300" y="1374775"/>
          <p14:tracePt t="25917" x="6289675" y="1390650"/>
          <p14:tracePt t="25933" x="6372225" y="1400175"/>
          <p14:tracePt t="25950" x="6464300" y="1403350"/>
          <p14:tracePt t="25967" x="6521450" y="1409700"/>
          <p14:tracePt t="25983" x="6575425" y="1409700"/>
          <p14:tracePt t="26000" x="6613525" y="1412875"/>
          <p14:tracePt t="26017" x="6661150" y="1412875"/>
          <p14:tracePt t="26034" x="6699250" y="1412875"/>
          <p14:tracePt t="26050" x="6743700" y="1400175"/>
          <p14:tracePt t="26067" x="6788150" y="1377950"/>
          <p14:tracePt t="26083" x="6835775" y="1355725"/>
          <p14:tracePt t="26100" x="6886575" y="1336675"/>
          <p14:tracePt t="26117" x="6934200" y="1314450"/>
          <p14:tracePt t="26134" x="6981825" y="1285875"/>
          <p14:tracePt t="26150" x="7000875" y="1266825"/>
          <p14:tracePt t="26167" x="7010400" y="1244600"/>
          <p14:tracePt t="26183" x="7019925" y="1222375"/>
          <p14:tracePt t="26200" x="7019925" y="1203325"/>
          <p14:tracePt t="26217" x="7019925" y="1177925"/>
          <p14:tracePt t="26234" x="7013575" y="1158875"/>
          <p14:tracePt t="26250" x="7004050" y="1127125"/>
          <p14:tracePt t="26267" x="6991350" y="1104900"/>
          <p14:tracePt t="26284" x="6969125" y="1073150"/>
          <p14:tracePt t="26300" x="6927850" y="1038225"/>
          <p14:tracePt t="26317" x="6889750" y="1012825"/>
          <p14:tracePt t="26334" x="6851650" y="990600"/>
          <p14:tracePt t="26350" x="6813550" y="974725"/>
          <p14:tracePt t="26367" x="6800850" y="971550"/>
          <p14:tracePt t="26383" x="6794500" y="971550"/>
          <p14:tracePt t="26400" x="6772275" y="965200"/>
          <p14:tracePt t="26417" x="6734175" y="962025"/>
          <p14:tracePt t="26434" x="6680200" y="958850"/>
          <p14:tracePt t="26450" x="6635750" y="958850"/>
          <p14:tracePt t="26467" x="6600825" y="955675"/>
          <p14:tracePt t="26484" x="6581775" y="955675"/>
          <p14:tracePt t="26500" x="6565900" y="955675"/>
          <p14:tracePt t="26517" x="6537325" y="955675"/>
          <p14:tracePt t="26534" x="6496050" y="955675"/>
          <p14:tracePt t="26550" x="6388100" y="955675"/>
          <p14:tracePt t="26567" x="6318250" y="955675"/>
          <p14:tracePt t="26584" x="6254750" y="955675"/>
          <p14:tracePt t="26600" x="6200775" y="958850"/>
          <p14:tracePt t="26617" x="6153150" y="968375"/>
          <p14:tracePt t="26634" x="6118225" y="977900"/>
          <p14:tracePt t="26650" x="6076950" y="984250"/>
          <p14:tracePt t="26667" x="6035675" y="996950"/>
          <p14:tracePt t="26684" x="5997575" y="1009650"/>
          <p14:tracePt t="26700" x="5969000" y="1016000"/>
          <p14:tracePt t="26717" x="5953125" y="1028700"/>
          <p14:tracePt t="26734" x="5930900" y="1044575"/>
          <p14:tracePt t="26750" x="5918200" y="1057275"/>
          <p14:tracePt t="26767" x="5908675" y="1069975"/>
          <p14:tracePt t="26784" x="5895975" y="1085850"/>
          <p14:tracePt t="26801" x="5889625" y="1098550"/>
          <p14:tracePt t="26817" x="5886450" y="1111250"/>
          <p14:tracePt t="26834" x="5883275" y="1120775"/>
          <p14:tracePt t="26850" x="5883275" y="1130300"/>
          <p14:tracePt t="26867" x="5883275" y="1143000"/>
          <p14:tracePt t="26884" x="5883275" y="1155700"/>
          <p14:tracePt t="26900" x="5883275" y="1168400"/>
          <p14:tracePt t="26917" x="5883275" y="1181100"/>
          <p14:tracePt t="26934" x="5895975" y="1200150"/>
          <p14:tracePt t="26950" x="5908675" y="1212850"/>
          <p14:tracePt t="26967" x="5921375" y="1228725"/>
          <p14:tracePt t="26984" x="5937250" y="1241425"/>
          <p14:tracePt t="27000" x="5953125" y="1250950"/>
          <p14:tracePt t="27017" x="5969000" y="1260475"/>
          <p14:tracePt t="27034" x="5991225" y="1273175"/>
          <p14:tracePt t="27050" x="6010275" y="1282700"/>
          <p14:tracePt t="27067" x="6029325" y="1289050"/>
          <p14:tracePt t="27084" x="6051550" y="1301750"/>
          <p14:tracePt t="27100" x="6076950" y="1308100"/>
          <p14:tracePt t="27117" x="6096000" y="1314450"/>
          <p14:tracePt t="27134" x="6124575" y="1320800"/>
          <p14:tracePt t="27151" x="6137275" y="1323975"/>
          <p14:tracePt t="27167" x="6162675" y="1327150"/>
          <p14:tracePt t="27184" x="6191250" y="1336675"/>
          <p14:tracePt t="27201" x="6229350" y="1339850"/>
          <p14:tracePt t="27217" x="6270625" y="1339850"/>
          <p14:tracePt t="27234" x="6305550" y="1339850"/>
          <p14:tracePt t="27251" x="6327775" y="1339850"/>
          <p14:tracePt t="27267" x="6353175" y="1339850"/>
          <p14:tracePt t="27284" x="6378575" y="1339850"/>
          <p14:tracePt t="27300" x="6407150" y="1339850"/>
          <p14:tracePt t="27317" x="6435725" y="1339850"/>
          <p14:tracePt t="27334" x="6473825" y="1339850"/>
          <p14:tracePt t="27351" x="6492875" y="1339850"/>
          <p14:tracePt t="27367" x="6508750" y="1339850"/>
          <p14:tracePt t="27384" x="6521450" y="1339850"/>
          <p14:tracePt t="27401" x="6524625" y="1339850"/>
          <p14:tracePt t="29000" x="6527800" y="1339850"/>
          <p14:tracePt t="29015" x="6527800" y="1343025"/>
          <p14:tracePt t="29031" x="6524625" y="1349375"/>
          <p14:tracePt t="29039" x="6521450" y="1362075"/>
          <p14:tracePt t="29051" x="6515100" y="1371600"/>
          <p14:tracePt t="29068" x="6499225" y="1403350"/>
          <p14:tracePt t="29085" x="6473825" y="1447800"/>
          <p14:tracePt t="29102" x="6451600" y="1473200"/>
          <p14:tracePt t="29118" x="6432550" y="1504950"/>
          <p14:tracePt t="29135" x="6410325" y="1543050"/>
          <p14:tracePt t="29151" x="6403975" y="1568450"/>
          <p14:tracePt t="29168" x="6397625" y="1597025"/>
          <p14:tracePt t="29185" x="6397625" y="1622425"/>
          <p14:tracePt t="29201" x="6400800" y="1638300"/>
          <p14:tracePt t="29218" x="6407150" y="1644650"/>
          <p14:tracePt t="29235" x="6410325" y="1644650"/>
          <p14:tracePt t="29252" x="6416675" y="1644650"/>
          <p14:tracePt t="29268" x="6423025" y="1635125"/>
          <p14:tracePt t="29285" x="6423025" y="1619250"/>
          <p14:tracePt t="29301" x="6410325" y="1600200"/>
          <p14:tracePt t="29319" x="6381750" y="1584325"/>
          <p14:tracePt t="29335" x="6311900" y="1571625"/>
          <p14:tracePt t="29351" x="6267450" y="1571625"/>
          <p14:tracePt t="29368" x="6213475" y="1574800"/>
          <p14:tracePt t="29385" x="6153150" y="1593850"/>
          <p14:tracePt t="29402" x="6108700" y="1616075"/>
          <p14:tracePt t="29418" x="6073775" y="1631950"/>
          <p14:tracePt t="29435" x="6051550" y="1647825"/>
          <p14:tracePt t="29452" x="6035675" y="1670050"/>
          <p14:tracePt t="29468" x="6029325" y="1692275"/>
          <p14:tracePt t="29485" x="6029325" y="1711325"/>
          <p14:tracePt t="29502" x="6029325" y="1736725"/>
          <p14:tracePt t="29518" x="6029325" y="1765300"/>
          <p14:tracePt t="29535" x="6035675" y="1838325"/>
          <p14:tracePt t="29552" x="6048375" y="1892300"/>
          <p14:tracePt t="29568" x="6067425" y="1939925"/>
          <p14:tracePt t="29585" x="6092825" y="1978025"/>
          <p14:tracePt t="29602" x="6118225" y="2012950"/>
          <p14:tracePt t="29618" x="6153150" y="2047875"/>
          <p14:tracePt t="29635" x="6197600" y="2073275"/>
          <p14:tracePt t="29652" x="6251575" y="2095500"/>
          <p14:tracePt t="29668" x="6311900" y="2114550"/>
          <p14:tracePt t="29685" x="6365875" y="2124075"/>
          <p14:tracePt t="29702" x="6432550" y="2127250"/>
          <p14:tracePt t="29703" x="6464300" y="2127250"/>
          <p14:tracePt t="29718" x="6489700" y="2127250"/>
          <p14:tracePt t="29735" x="6591300" y="2127250"/>
          <p14:tracePt t="29752" x="6648450" y="2108200"/>
          <p14:tracePt t="29768" x="6673850" y="2089150"/>
          <p14:tracePt t="29785" x="6699250" y="2057400"/>
          <p14:tracePt t="29802" x="6711950" y="2016125"/>
          <p14:tracePt t="29818" x="6718300" y="1984375"/>
          <p14:tracePt t="29835" x="6721475" y="1946275"/>
          <p14:tracePt t="29852" x="6721475" y="1911350"/>
          <p14:tracePt t="29868" x="6721475" y="1876425"/>
          <p14:tracePt t="29885" x="6715125" y="1841500"/>
          <p14:tracePt t="29902" x="6692900" y="1809750"/>
          <p14:tracePt t="29918" x="6661150" y="1778000"/>
          <p14:tracePt t="29935" x="6588125" y="1733550"/>
          <p14:tracePt t="29952" x="6524625" y="1704975"/>
          <p14:tracePt t="29968" x="6470650" y="1685925"/>
          <p14:tracePt t="29985" x="6416675" y="1673225"/>
          <p14:tracePt t="30002" x="6356350" y="1663700"/>
          <p14:tracePt t="30018" x="6321425" y="1660525"/>
          <p14:tracePt t="30035" x="6292850" y="1657350"/>
          <p14:tracePt t="30052" x="6267450" y="1657350"/>
          <p14:tracePt t="30068" x="6251575" y="1657350"/>
          <p14:tracePt t="30085" x="6238875" y="1657350"/>
          <p14:tracePt t="30102" x="6223000" y="1657350"/>
          <p14:tracePt t="30118" x="6207125" y="1663700"/>
          <p14:tracePt t="30135" x="6184900" y="1673225"/>
          <p14:tracePt t="30152" x="6178550" y="1676400"/>
          <p14:tracePt t="30168" x="6172200" y="1682750"/>
          <p14:tracePt t="30185" x="6165850" y="1685925"/>
          <p14:tracePt t="30202" x="6165850" y="1689100"/>
          <p14:tracePt t="30219" x="6159500" y="1689100"/>
          <p14:tracePt t="30235" x="6153150" y="1695450"/>
          <p14:tracePt t="30252" x="6140450" y="1701800"/>
          <p14:tracePt t="30269" x="6130925" y="1708150"/>
          <p14:tracePt t="30285" x="6124575" y="1711325"/>
          <p14:tracePt t="30302" x="6115050" y="1720850"/>
          <p14:tracePt t="30319" x="6102350" y="1730375"/>
          <p14:tracePt t="30336" x="6073775" y="1755775"/>
          <p14:tracePt t="30352" x="6054725" y="1784350"/>
          <p14:tracePt t="30369" x="6035675" y="1825625"/>
          <p14:tracePt t="30385" x="6019800" y="1876425"/>
          <p14:tracePt t="30402" x="6016625" y="1914525"/>
          <p14:tracePt t="30419" x="6010275" y="1949450"/>
          <p14:tracePt t="30435" x="6010275" y="1974850"/>
          <p14:tracePt t="30452" x="6010275" y="2000250"/>
          <p14:tracePt t="30469" x="6019800" y="2028825"/>
          <p14:tracePt t="30485" x="6026150" y="2047875"/>
          <p14:tracePt t="30502" x="6038850" y="2066925"/>
          <p14:tracePt t="30840" x="6042025" y="2070100"/>
          <p14:tracePt t="30849" x="6045200" y="2070100"/>
          <p14:tracePt t="30864" x="6045200" y="2066925"/>
          <p14:tracePt t="30872" x="6045200" y="2060575"/>
          <p14:tracePt t="30885" x="6048375" y="2057400"/>
          <p14:tracePt t="30902" x="6048375" y="2047875"/>
          <p14:tracePt t="30919" x="6048375" y="2035175"/>
          <p14:tracePt t="30936" x="6048375" y="2022475"/>
          <p14:tracePt t="31000" x="6048375" y="2025650"/>
          <p14:tracePt t="31008" x="6042025" y="2041525"/>
          <p14:tracePt t="31019" x="6026150" y="2070100"/>
          <p14:tracePt t="31036" x="5994400" y="2168525"/>
          <p14:tracePt t="31052" x="5924550" y="2397125"/>
          <p14:tracePt t="31069" x="5826125" y="2695575"/>
          <p14:tracePt t="31086" x="5756275" y="2978150"/>
          <p14:tracePt t="31102" x="5705475" y="3219450"/>
          <p14:tracePt t="31119" x="5661025" y="3444875"/>
          <p14:tracePt t="31136" x="5632450" y="3708400"/>
          <p14:tracePt t="31152" x="5632450" y="3879850"/>
          <p14:tracePt t="31169" x="5632450" y="4032250"/>
          <p14:tracePt t="31186" x="5632450" y="4121150"/>
          <p14:tracePt t="31202" x="5632450" y="4181475"/>
          <p14:tracePt t="31219" x="5632450" y="4219575"/>
          <p14:tracePt t="31236" x="5635625" y="4244975"/>
          <p14:tracePt t="31252" x="5638800" y="4257675"/>
          <p14:tracePt t="31304" x="5641975" y="4260850"/>
          <p14:tracePt t="31312" x="5645150" y="4264025"/>
          <p14:tracePt t="31320" x="5651500" y="4264025"/>
          <p14:tracePt t="31336" x="5676900" y="4248150"/>
          <p14:tracePt t="31352" x="5727700" y="4219575"/>
          <p14:tracePt t="31369" x="5800725" y="4191000"/>
          <p14:tracePt t="31386" x="5892800" y="4156075"/>
          <p14:tracePt t="31402" x="5956300" y="4121150"/>
          <p14:tracePt t="31419" x="5994400" y="4092575"/>
          <p14:tracePt t="31436" x="6026150" y="4057650"/>
          <p14:tracePt t="31452" x="6038850" y="4032250"/>
          <p14:tracePt t="31469" x="6048375" y="4010025"/>
          <p14:tracePt t="31486" x="6054725" y="3984625"/>
          <p14:tracePt t="31502" x="6061075" y="3968750"/>
          <p14:tracePt t="31519" x="6064250" y="3956050"/>
          <p14:tracePt t="31536" x="6070600" y="3940175"/>
          <p14:tracePt t="31552" x="6070600" y="3930650"/>
          <p14:tracePt t="31569" x="6073775" y="3927475"/>
          <p14:tracePt t="31586" x="6073775" y="3917950"/>
          <p14:tracePt t="31602" x="6073775" y="3911600"/>
          <p14:tracePt t="31636" x="6076950" y="3908425"/>
          <p14:tracePt t="31656" x="6076950" y="3905250"/>
          <p14:tracePt t="31672" x="6076950" y="3902075"/>
          <p14:tracePt t="31686" x="6076950" y="3895725"/>
          <p14:tracePt t="31703" x="6076950" y="3886200"/>
          <p14:tracePt t="31719" x="6070600" y="3873500"/>
          <p14:tracePt t="31736" x="6061075" y="3863975"/>
          <p14:tracePt t="31753" x="6051550" y="3860800"/>
          <p14:tracePt t="31769" x="6035675" y="3857625"/>
          <p14:tracePt t="31786" x="6019800" y="3857625"/>
          <p14:tracePt t="31803" x="6003925" y="3857625"/>
          <p14:tracePt t="31819" x="5991225" y="3857625"/>
          <p14:tracePt t="31836" x="5984875" y="3857625"/>
          <p14:tracePt t="31853" x="5975350" y="3857625"/>
          <p14:tracePt t="31869" x="5962650" y="3857625"/>
          <p14:tracePt t="31886" x="5949950" y="3857625"/>
          <p14:tracePt t="31903" x="5940425" y="3857625"/>
          <p14:tracePt t="31919" x="5930900" y="3857625"/>
          <p14:tracePt t="31936" x="5927725" y="3857625"/>
          <p14:tracePt t="31985" x="5924550" y="3857625"/>
          <p14:tracePt t="31993" x="5921375" y="3857625"/>
          <p14:tracePt t="32003" x="5918200" y="3857625"/>
          <p14:tracePt t="32019" x="5911850" y="3860800"/>
          <p14:tracePt t="32036" x="5902325" y="3863975"/>
          <p14:tracePt t="32053" x="5892800" y="3867150"/>
          <p14:tracePt t="32069" x="5880100" y="3870325"/>
          <p14:tracePt t="32086" x="5864225" y="3873500"/>
          <p14:tracePt t="32103" x="5857875" y="3873500"/>
          <p14:tracePt t="32361" x="5854700" y="3876675"/>
          <p14:tracePt t="32369" x="5851525" y="3879850"/>
          <p14:tracePt t="32377" x="5848350" y="3883025"/>
          <p14:tracePt t="32386" x="5848350" y="3886200"/>
          <p14:tracePt t="32403" x="5835650" y="3895725"/>
          <p14:tracePt t="32419" x="5819775" y="3908425"/>
          <p14:tracePt t="32436" x="5807075" y="3927475"/>
          <p14:tracePt t="32453" x="5791200" y="3946525"/>
          <p14:tracePt t="32469" x="5781675" y="3968750"/>
          <p14:tracePt t="32486" x="5765800" y="3994150"/>
          <p14:tracePt t="32503" x="5756275" y="4019550"/>
          <p14:tracePt t="32519" x="5749925" y="4048125"/>
          <p14:tracePt t="32536" x="5730875" y="4117975"/>
          <p14:tracePt t="32553" x="5724525" y="4165600"/>
          <p14:tracePt t="32570" x="5715000" y="4213225"/>
          <p14:tracePt t="32586" x="5705475" y="4267200"/>
          <p14:tracePt t="32603" x="5705475" y="4311650"/>
          <p14:tracePt t="32620" x="5705475" y="4352925"/>
          <p14:tracePt t="32636" x="5705475" y="4391025"/>
          <p14:tracePt t="32653" x="5705475" y="4419600"/>
          <p14:tracePt t="32670" x="5705475" y="4438650"/>
          <p14:tracePt t="32686" x="5705475" y="4460875"/>
          <p14:tracePt t="32703" x="5705475" y="4476750"/>
          <p14:tracePt t="32705" x="5705475" y="4486275"/>
          <p14:tracePt t="32720" x="5705475" y="4495800"/>
          <p14:tracePt t="32736" x="5705475" y="4514850"/>
          <p14:tracePt t="32753" x="5705475" y="4524375"/>
          <p14:tracePt t="32770" x="5705475" y="4527550"/>
          <p14:tracePt t="32786" x="5705475" y="4530725"/>
          <p14:tracePt t="32803" x="5705475" y="4537075"/>
          <p14:tracePt t="32820" x="5705475" y="4543425"/>
          <p14:tracePt t="32836" x="5705475" y="4546600"/>
          <p14:tracePt t="32853" x="5705475" y="4549775"/>
          <p14:tracePt t="32870" x="5705475" y="4556125"/>
          <p14:tracePt t="32886" x="5705475" y="4568825"/>
          <p14:tracePt t="32903" x="5711825" y="4587875"/>
          <p14:tracePt t="32920" x="5718175" y="4606925"/>
          <p14:tracePt t="32936" x="5727700" y="4625975"/>
          <p14:tracePt t="32953" x="5743575" y="4638675"/>
          <p14:tracePt t="32970" x="5762625" y="4654550"/>
          <p14:tracePt t="32986" x="5791200" y="4667250"/>
          <p14:tracePt t="33003" x="5810250" y="4673600"/>
          <p14:tracePt t="33020" x="5826125" y="4683125"/>
          <p14:tracePt t="33037" x="5848350" y="4683125"/>
          <p14:tracePt t="33053" x="5864225" y="4686300"/>
          <p14:tracePt t="33070" x="5889625" y="4686300"/>
          <p14:tracePt t="33087" x="5924550" y="4683125"/>
          <p14:tracePt t="33103" x="5965825" y="4676775"/>
          <p14:tracePt t="33120" x="5997575" y="4673600"/>
          <p14:tracePt t="33136" x="6016625" y="4670425"/>
          <p14:tracePt t="33153" x="6019800" y="4670425"/>
          <p14:tracePt t="33473" x="6022975" y="4667250"/>
          <p14:tracePt t="33481" x="6026150" y="4664075"/>
          <p14:tracePt t="33489" x="6029325" y="4660900"/>
          <p14:tracePt t="33507" x="6032500" y="4657725"/>
          <p14:tracePt t="33520" x="6032500" y="4654550"/>
          <p14:tracePt t="33537" x="6045200" y="4648200"/>
          <p14:tracePt t="33553" x="6057900" y="4638675"/>
          <p14:tracePt t="33570" x="6070600" y="4629150"/>
          <p14:tracePt t="33587" x="6086475" y="4616450"/>
          <p14:tracePt t="33603" x="6099175" y="4610100"/>
          <p14:tracePt t="33620" x="6111875" y="4603750"/>
          <p14:tracePt t="33637" x="6121400" y="4597400"/>
          <p14:tracePt t="33653" x="6124575" y="4597400"/>
          <p14:tracePt t="33670" x="6127750" y="4594225"/>
          <p14:tracePt t="33687" x="6134100" y="4587875"/>
          <p14:tracePt t="33703" x="6137275" y="4581525"/>
          <p14:tracePt t="33705" x="6140450" y="4578350"/>
          <p14:tracePt t="33720" x="6143625" y="4578350"/>
          <p14:tracePt t="33737" x="6153150" y="4568825"/>
          <p14:tracePt t="33753" x="6156325" y="4562475"/>
          <p14:tracePt t="33770" x="6162675" y="4556125"/>
          <p14:tracePt t="33787" x="6165850" y="4543425"/>
          <p14:tracePt t="33804" x="6172200" y="4521200"/>
          <p14:tracePt t="33820" x="6181725" y="4492625"/>
          <p14:tracePt t="33837" x="6188075" y="4460875"/>
          <p14:tracePt t="33853" x="6194425" y="4432300"/>
          <p14:tracePt t="33870" x="6200775" y="4406900"/>
          <p14:tracePt t="33887" x="6203950" y="4387850"/>
          <p14:tracePt t="33903" x="6203950" y="4359275"/>
          <p14:tracePt t="33920" x="6203950" y="4333875"/>
          <p14:tracePt t="33937" x="6203950" y="4286250"/>
          <p14:tracePt t="33954" x="6203950" y="4260850"/>
          <p14:tracePt t="33970" x="6203950" y="4244975"/>
          <p14:tracePt t="33987" x="6207125" y="4241800"/>
          <p14:tracePt t="34073" x="6207125" y="4238625"/>
          <p14:tracePt t="43397" x="6207125" y="4232275"/>
          <p14:tracePt t="43405" x="6207125" y="4229100"/>
          <p14:tracePt t="43413" x="6216650" y="4216400"/>
          <p14:tracePt t="43424" x="6223000" y="4194175"/>
          <p14:tracePt t="43441" x="6235700" y="4152900"/>
          <p14:tracePt t="43458" x="6254750" y="4086225"/>
          <p14:tracePt t="43474" x="6264275" y="4006850"/>
          <p14:tracePt t="43491" x="6270625" y="3924300"/>
          <p14:tracePt t="43508" x="6270625" y="3841750"/>
          <p14:tracePt t="43524" x="6270625" y="3740150"/>
          <p14:tracePt t="43541" x="6270625" y="3676650"/>
          <p14:tracePt t="43558" x="6270625" y="3609975"/>
          <p14:tracePt t="43574" x="6270625" y="3533775"/>
          <p14:tracePt t="43591" x="6270625" y="3476625"/>
          <p14:tracePt t="43608" x="6270625" y="3425825"/>
          <p14:tracePt t="43624" x="6270625" y="3368675"/>
          <p14:tracePt t="43641" x="6267450" y="3308350"/>
          <p14:tracePt t="43658" x="6257925" y="3241675"/>
          <p14:tracePt t="43674" x="6245225" y="3187700"/>
          <p14:tracePt t="43691" x="6232525" y="3152775"/>
          <p14:tracePt t="43708" x="6223000" y="3127375"/>
          <p14:tracePt t="43709" x="6213475" y="3114675"/>
          <p14:tracePt t="43725" x="6203950" y="3095625"/>
          <p14:tracePt t="43741" x="6191250" y="3073400"/>
          <p14:tracePt t="43758" x="6172200" y="3051175"/>
          <p14:tracePt t="43775" x="6153150" y="3035300"/>
          <p14:tracePt t="43791" x="6137275" y="3019425"/>
          <p14:tracePt t="43808" x="6115050" y="3009900"/>
          <p14:tracePt t="43825" x="6086475" y="3003550"/>
          <p14:tracePt t="43841" x="6054725" y="2990850"/>
          <p14:tracePt t="43858" x="6019800" y="2981325"/>
          <p14:tracePt t="43875" x="5984875" y="2971800"/>
          <p14:tracePt t="43891" x="5949950" y="2962275"/>
          <p14:tracePt t="43908" x="5908675" y="2955925"/>
          <p14:tracePt t="43925" x="5838825" y="2946400"/>
          <p14:tracePt t="43941" x="5794375" y="2943225"/>
          <p14:tracePt t="43958" x="5746750" y="2936875"/>
          <p14:tracePt t="43975" x="5708650" y="2936875"/>
          <p14:tracePt t="43991" x="5680075" y="2936875"/>
          <p14:tracePt t="44008" x="5664200" y="2936875"/>
          <p14:tracePt t="44025" x="5651500" y="2936875"/>
          <p14:tracePt t="44041" x="5635625" y="2936875"/>
          <p14:tracePt t="44058" x="5613400" y="2940050"/>
          <p14:tracePt t="44075" x="5594350" y="2946400"/>
          <p14:tracePt t="44092" x="5572125" y="2952750"/>
          <p14:tracePt t="44108" x="5556250" y="2959100"/>
          <p14:tracePt t="44125" x="5534025" y="2978150"/>
          <p14:tracePt t="44141" x="5527675" y="2997200"/>
          <p14:tracePt t="44158" x="5521325" y="3022600"/>
          <p14:tracePt t="44175" x="5518150" y="3057525"/>
          <p14:tracePt t="44191" x="5511800" y="3089275"/>
          <p14:tracePt t="44208" x="5511800" y="3130550"/>
          <p14:tracePt t="44225" x="5511800" y="3165475"/>
          <p14:tracePt t="44241" x="5511800" y="3187700"/>
          <p14:tracePt t="44258" x="5511800" y="3209925"/>
          <p14:tracePt t="44275" x="5514975" y="3228975"/>
          <p14:tracePt t="44291" x="5518150" y="3251200"/>
          <p14:tracePt t="44309" x="5524500" y="3276600"/>
          <p14:tracePt t="44325" x="5524500" y="3289300"/>
          <p14:tracePt t="44341" x="5524500" y="3295650"/>
          <p14:tracePt t="44358" x="5527675" y="3298825"/>
          <p14:tracePt t="44375" x="5527675" y="3305175"/>
          <p14:tracePt t="44391" x="5527675" y="3314700"/>
          <p14:tracePt t="44408" x="5530850" y="3324225"/>
          <p14:tracePt t="44425" x="5537200" y="3336925"/>
          <p14:tracePt t="44441" x="5540375" y="3343275"/>
          <p14:tracePt t="44458" x="5543550" y="3352800"/>
          <p14:tracePt t="44475" x="5546725" y="3359150"/>
          <p14:tracePt t="44491" x="5549900" y="3365500"/>
          <p14:tracePt t="44581" x="5553075" y="3368675"/>
          <p14:tracePt t="44590" x="5556250" y="3371850"/>
          <p14:tracePt t="44597" x="5556250" y="3375025"/>
          <p14:tracePt t="44613" x="5559425" y="3378200"/>
          <p14:tracePt t="44629" x="5559425" y="3381375"/>
          <p14:tracePt t="44645" x="5562600" y="3381375"/>
          <p14:tracePt t="44658" x="5565775" y="3384550"/>
          <p14:tracePt t="44675" x="5572125" y="3390900"/>
          <p14:tracePt t="44692" x="5575300" y="3400425"/>
          <p14:tracePt t="44708" x="5584825" y="3413125"/>
          <p14:tracePt t="44710" x="5591175" y="3419475"/>
          <p14:tracePt t="44725" x="5600700" y="3438525"/>
          <p14:tracePt t="44741" x="5610225" y="3451225"/>
          <p14:tracePt t="44758" x="5616575" y="3463925"/>
          <p14:tracePt t="44775" x="5626100" y="3482975"/>
          <p14:tracePt t="44792" x="5635625" y="3502025"/>
          <p14:tracePt t="44808" x="5645150" y="3517900"/>
          <p14:tracePt t="44825" x="5654675" y="3536950"/>
          <p14:tracePt t="44842" x="5670550" y="3546475"/>
          <p14:tracePt t="44859" x="5689600" y="3556000"/>
          <p14:tracePt t="44875" x="5711825" y="3562350"/>
          <p14:tracePt t="44892" x="5753100" y="3571875"/>
          <p14:tracePt t="44908" x="5800725" y="3581400"/>
          <p14:tracePt t="44925" x="5889625" y="3584575"/>
          <p14:tracePt t="44942" x="5972175" y="3584575"/>
          <p14:tracePt t="44958" x="6064250" y="3581400"/>
          <p14:tracePt t="44975" x="6140450" y="3562350"/>
          <p14:tracePt t="44992" x="6226175" y="3543300"/>
          <p14:tracePt t="45008" x="6292850" y="3524250"/>
          <p14:tracePt t="45025" x="6359525" y="3514725"/>
          <p14:tracePt t="45042" x="6426200" y="3498850"/>
          <p14:tracePt t="45058" x="6473825" y="3482975"/>
          <p14:tracePt t="45075" x="6511925" y="3467100"/>
          <p14:tracePt t="45092" x="6540500" y="3448050"/>
          <p14:tracePt t="45108" x="6559550" y="3429000"/>
          <p14:tracePt t="45125" x="6588125" y="3400425"/>
          <p14:tracePt t="45142" x="6610350" y="3381375"/>
          <p14:tracePt t="45158" x="6629400" y="3362325"/>
          <p14:tracePt t="45175" x="6651625" y="3336925"/>
          <p14:tracePt t="45192" x="6677025" y="3308350"/>
          <p14:tracePt t="45208" x="6702425" y="3270250"/>
          <p14:tracePt t="45225" x="6718300" y="3216275"/>
          <p14:tracePt t="45242" x="6731000" y="3178175"/>
          <p14:tracePt t="45258" x="6740525" y="3130550"/>
          <p14:tracePt t="45275" x="6743700" y="3092450"/>
          <p14:tracePt t="45292" x="6743700" y="3038475"/>
          <p14:tracePt t="45308" x="6743700" y="2994025"/>
          <p14:tracePt t="45325" x="6743700" y="2933700"/>
          <p14:tracePt t="45342" x="6743700" y="2895600"/>
          <p14:tracePt t="45358" x="6743700" y="2863850"/>
          <p14:tracePt t="45375" x="6740525" y="2825750"/>
          <p14:tracePt t="45392" x="6727825" y="2790825"/>
          <p14:tracePt t="45408" x="6715125" y="2755900"/>
          <p14:tracePt t="45425" x="6702425" y="2727325"/>
          <p14:tracePt t="45442" x="6692900" y="2711450"/>
          <p14:tracePt t="45459" x="6680200" y="2686050"/>
          <p14:tracePt t="45475" x="6654800" y="2657475"/>
          <p14:tracePt t="45492" x="6623050" y="2628900"/>
          <p14:tracePt t="45509" x="6588125" y="2597150"/>
          <p14:tracePt t="45525" x="6534150" y="2565400"/>
          <p14:tracePt t="45542" x="6489700" y="2546350"/>
          <p14:tracePt t="45559" x="6454775" y="2536825"/>
          <p14:tracePt t="45575" x="6403975" y="2517775"/>
          <p14:tracePt t="45592" x="6362700" y="2501900"/>
          <p14:tracePt t="45609" x="6330950" y="2486025"/>
          <p14:tracePt t="45625" x="6308725" y="2473325"/>
          <p14:tracePt t="45642" x="6292850" y="2466975"/>
          <p14:tracePt t="45658" x="6273800" y="2457450"/>
          <p14:tracePt t="45675" x="6261100" y="2451100"/>
          <p14:tracePt t="45692" x="6245225" y="2441575"/>
          <p14:tracePt t="45709" x="6223000" y="2432050"/>
          <p14:tracePt t="45710" x="6213475" y="2428875"/>
          <p14:tracePt t="45725" x="6191250" y="2422525"/>
          <p14:tracePt t="45742" x="6175375" y="2419350"/>
          <p14:tracePt t="45759" x="6159500" y="2416175"/>
          <p14:tracePt t="45775" x="6140450" y="2413000"/>
          <p14:tracePt t="45792" x="6121400" y="2413000"/>
          <p14:tracePt t="45809" x="6102350" y="2413000"/>
          <p14:tracePt t="45825" x="6076950" y="2409825"/>
          <p14:tracePt t="45842" x="6057900" y="2409825"/>
          <p14:tracePt t="45859" x="6035675" y="2409825"/>
          <p14:tracePt t="45875" x="6019800" y="2413000"/>
          <p14:tracePt t="45892" x="5997575" y="2419350"/>
          <p14:tracePt t="45909" x="5981700" y="2428875"/>
          <p14:tracePt t="45925" x="5953125" y="2438400"/>
          <p14:tracePt t="45942" x="5937250" y="2447925"/>
          <p14:tracePt t="45959" x="5921375" y="2454275"/>
          <p14:tracePt t="45975" x="5911850" y="2460625"/>
          <p14:tracePt t="45992" x="5902325" y="2463800"/>
          <p14:tracePt t="46009" x="5895975" y="2470150"/>
          <p14:tracePt t="46025" x="5892800" y="2473325"/>
          <p14:tracePt t="46042" x="5883275" y="2479675"/>
          <p14:tracePt t="46059" x="5876925" y="2482850"/>
          <p14:tracePt t="46076" x="5870575" y="2486025"/>
          <p14:tracePt t="46092" x="5864225" y="2492375"/>
          <p14:tracePt t="46109" x="5848350" y="2505075"/>
          <p14:tracePt t="46126" x="5832475" y="2530475"/>
          <p14:tracePt t="46142" x="5819775" y="2546350"/>
          <p14:tracePt t="46159" x="5810250" y="2562225"/>
          <p14:tracePt t="46192" x="5807075" y="2562225"/>
          <p14:tracePt t="46222" x="5803900" y="2565400"/>
          <p14:tracePt t="46230" x="5800725" y="2568575"/>
          <p14:tracePt t="46242" x="5797550" y="2574925"/>
          <p14:tracePt t="46259" x="5791200" y="2590800"/>
          <p14:tracePt t="46276" x="5784850" y="2613025"/>
          <p14:tracePt t="46292" x="5781675" y="2638425"/>
          <p14:tracePt t="46309" x="5772150" y="2654300"/>
          <p14:tracePt t="46326" x="5772150" y="2676525"/>
          <p14:tracePt t="46342" x="5772150" y="2689225"/>
          <p14:tracePt t="46359" x="5772150" y="2695575"/>
          <p14:tracePt t="46376" x="5772150" y="2705100"/>
          <p14:tracePt t="46392" x="5772150" y="2714625"/>
          <p14:tracePt t="46409" x="5772150" y="2727325"/>
          <p14:tracePt t="46426" x="5772150" y="2743200"/>
          <p14:tracePt t="46442" x="5772150" y="2752725"/>
          <p14:tracePt t="46459" x="5772150" y="2759075"/>
          <p14:tracePt t="46476" x="5768975" y="2768600"/>
          <p14:tracePt t="46492" x="5768975" y="2781300"/>
          <p14:tracePt t="46509" x="5765800" y="2794000"/>
          <p14:tracePt t="46526" x="5765800" y="2809875"/>
          <p14:tracePt t="46542" x="5762625" y="2822575"/>
          <p14:tracePt t="46559" x="5762625" y="2835275"/>
          <p14:tracePt t="46576" x="5756275" y="2851150"/>
          <p14:tracePt t="46592" x="5753100" y="2867025"/>
          <p14:tracePt t="46609" x="5753100" y="2886075"/>
          <p14:tracePt t="46626" x="5749925" y="2908300"/>
          <p14:tracePt t="46642" x="5749925" y="2940050"/>
          <p14:tracePt t="46659" x="5749925" y="2974975"/>
          <p14:tracePt t="46676" x="5749925" y="3006725"/>
          <p14:tracePt t="46692" x="5749925" y="3041650"/>
          <p14:tracePt t="46709" x="5749925" y="3076575"/>
          <p14:tracePt t="46711" x="5749925" y="3089275"/>
          <p14:tracePt t="46726" x="5753100" y="3124200"/>
          <p14:tracePt t="46742" x="5759450" y="3159125"/>
          <p14:tracePt t="46759" x="5765800" y="3187700"/>
          <p14:tracePt t="46776" x="5772150" y="3228975"/>
          <p14:tracePt t="46792" x="5778500" y="3270250"/>
          <p14:tracePt t="46809" x="5788025" y="3324225"/>
          <p14:tracePt t="46826" x="5797550" y="3365500"/>
          <p14:tracePt t="46842" x="5813425" y="3413125"/>
          <p14:tracePt t="46859" x="5835650" y="3457575"/>
          <p14:tracePt t="46876" x="5864225" y="3502025"/>
          <p14:tracePt t="46892" x="5886450" y="3533775"/>
          <p14:tracePt t="46909" x="5905500" y="3562350"/>
          <p14:tracePt t="46926" x="5927725" y="3581400"/>
          <p14:tracePt t="46942" x="5949950" y="3597275"/>
          <p14:tracePt t="46959" x="5984875" y="3609975"/>
          <p14:tracePt t="46976" x="6038850" y="3616325"/>
          <p14:tracePt t="46993" x="6102350" y="3625850"/>
          <p14:tracePt t="47009" x="6175375" y="3632200"/>
          <p14:tracePt t="47026" x="6251575" y="3635375"/>
          <p14:tracePt t="47043" x="6311900" y="3641725"/>
          <p14:tracePt t="47059" x="6362700" y="3644900"/>
          <p14:tracePt t="47076" x="6391275" y="3644900"/>
          <p14:tracePt t="47093" x="6419850" y="3644900"/>
          <p14:tracePt t="47109" x="6448425" y="3641725"/>
          <p14:tracePt t="47126" x="6496050" y="3622675"/>
          <p14:tracePt t="47143" x="6530975" y="3609975"/>
          <p14:tracePt t="47159" x="6553200" y="3600450"/>
          <p14:tracePt t="47176" x="6565900" y="3594100"/>
          <p14:tracePt t="47193" x="6572250" y="3587750"/>
          <p14:tracePt t="54778" x="6578600" y="3584575"/>
          <p14:tracePt t="54785" x="6578600" y="3581400"/>
          <p14:tracePt t="54796" x="6588125" y="3575050"/>
          <p14:tracePt t="54813" x="6632575" y="3556000"/>
          <p14:tracePt t="54829" x="6711950" y="3530600"/>
          <p14:tracePt t="54846" x="6867525" y="3514725"/>
          <p14:tracePt t="54863" x="7051675" y="3508375"/>
          <p14:tracePt t="54879" x="7261225" y="3508375"/>
          <p14:tracePt t="54896" x="7448550" y="3511550"/>
          <p14:tracePt t="54913" x="7753350" y="3549650"/>
          <p14:tracePt t="54929" x="7861300" y="3565525"/>
          <p14:tracePt t="54946" x="7931150" y="3565525"/>
          <p14:tracePt t="54963" x="7972425" y="3559175"/>
          <p14:tracePt t="54979" x="8010525" y="3546475"/>
          <p14:tracePt t="54996" x="8051800" y="3530600"/>
          <p14:tracePt t="55013" x="8102600" y="3492500"/>
          <p14:tracePt t="55030" x="8143875" y="3457575"/>
          <p14:tracePt t="55046" x="8185150" y="3416300"/>
          <p14:tracePt t="55063" x="8226425" y="3375025"/>
          <p14:tracePt t="55079" x="8283575" y="3321050"/>
          <p14:tracePt t="55096" x="8356600" y="3254375"/>
          <p14:tracePt t="55113" x="8445500" y="3149600"/>
          <p14:tracePt t="55129" x="8515350" y="3054350"/>
          <p14:tracePt t="55146" x="8585200" y="2952750"/>
          <p14:tracePt t="55163" x="8645525" y="2854325"/>
          <p14:tracePt t="55179" x="8715375" y="2752725"/>
          <p14:tracePt t="55196" x="8772525" y="2682875"/>
          <p14:tracePt t="55213" x="8823325" y="2628900"/>
          <p14:tracePt t="55229" x="8870950" y="2581275"/>
          <p14:tracePt t="55246" x="8909050" y="2552700"/>
          <p14:tracePt t="55264" x="8931275" y="2530475"/>
          <p14:tracePt t="55279" x="8947150" y="2514600"/>
          <p14:tracePt t="56370" x="8950325" y="2514600"/>
          <p14:tracePt t="56386" x="8953500" y="2514600"/>
          <p14:tracePt t="56394" x="8953500" y="2517775"/>
          <p14:tracePt t="56402" x="8953500" y="2520950"/>
          <p14:tracePt t="56413" x="8956675" y="2524125"/>
          <p14:tracePt t="56430" x="8956675" y="2527300"/>
          <p14:tracePt t="56674" x="8956675" y="2530475"/>
          <p14:tracePt t="56690" x="8956675" y="2533650"/>
          <p14:tracePt t="56698" x="8956675" y="2540000"/>
          <p14:tracePt t="56706" x="8956675" y="2543175"/>
          <p14:tracePt t="56714" x="8956675" y="2546350"/>
          <p14:tracePt t="56730" x="8956675" y="2552700"/>
          <p14:tracePt t="56747" x="8956675" y="2559050"/>
          <p14:tracePt t="56764" x="8956675" y="2565400"/>
          <p14:tracePt t="56781" x="8956675" y="2574925"/>
          <p14:tracePt t="56797" x="8956675" y="2578100"/>
          <p14:tracePt t="56814" x="8959850" y="2587625"/>
          <p14:tracePt t="56830" x="8959850" y="2593975"/>
          <p14:tracePt t="57306" x="8959850" y="2597150"/>
          <p14:tracePt t="57314" x="8959850" y="2603500"/>
          <p14:tracePt t="57322" x="8959850" y="2609850"/>
          <p14:tracePt t="57331" x="8963025" y="2616200"/>
          <p14:tracePt t="57347" x="8963025" y="2632075"/>
          <p14:tracePt t="57364" x="8966200" y="2647950"/>
          <p14:tracePt t="57380" x="8966200" y="2657475"/>
          <p14:tracePt t="57397" x="8966200" y="2663825"/>
          <p14:tracePt t="57434" x="8969375" y="2667000"/>
          <p14:tracePt t="57447" x="8972550" y="2670175"/>
          <p14:tracePt t="57464" x="8985250" y="2676525"/>
          <p14:tracePt t="57480" x="9026525" y="2689225"/>
          <p14:tracePt t="57497" x="9086850" y="2705100"/>
          <p14:tracePt t="57515" x="9191625" y="2720975"/>
          <p14:tracePt t="57530" x="9267825" y="2730500"/>
          <p14:tracePt t="57547" x="9353550" y="2740025"/>
          <p14:tracePt t="57564" x="9483725" y="2749550"/>
          <p14:tracePt t="57581" x="9661525" y="2762250"/>
          <p14:tracePt t="57597" x="9829800" y="2762250"/>
          <p14:tracePt t="57614" x="10074275" y="2736850"/>
          <p14:tracePt t="57631" x="10280650" y="2682875"/>
          <p14:tracePt t="57647" x="10458450" y="2616200"/>
          <p14:tracePt t="57664" x="10645775" y="2511425"/>
          <p14:tracePt t="57681" x="10788650" y="2381250"/>
          <p14:tracePt t="57697" x="10909300" y="2241550"/>
          <p14:tracePt t="57714" x="11074400" y="1952625"/>
          <p14:tracePt t="57731" x="11134725" y="1800225"/>
          <p14:tracePt t="57747" x="11172825" y="1625600"/>
          <p14:tracePt t="57765" x="11188700" y="1482725"/>
          <p14:tracePt t="57781" x="11188700" y="1336675"/>
          <p14:tracePt t="57797" x="11182350" y="1155700"/>
          <p14:tracePt t="57814" x="11144250" y="977900"/>
          <p14:tracePt t="57831" x="11087100" y="819150"/>
          <p14:tracePt t="57847" x="10991850" y="631825"/>
          <p14:tracePt t="57864" x="10906125" y="511175"/>
          <p14:tracePt t="57881" x="10791825" y="390525"/>
          <p14:tracePt t="57897" x="10696575" y="317500"/>
          <p14:tracePt t="57914" x="10563225" y="244475"/>
          <p14:tracePt t="57931" x="10483850" y="225425"/>
          <p14:tracePt t="57947" x="10420350" y="219075"/>
          <p14:tracePt t="57964" x="10347325" y="231775"/>
          <p14:tracePt t="57981" x="10255250" y="273050"/>
          <p14:tracePt t="57997" x="10160000" y="323850"/>
          <p14:tracePt t="58014" x="10064750" y="393700"/>
          <p14:tracePt t="58031" x="9969500" y="479425"/>
          <p14:tracePt t="58047" x="9902825" y="552450"/>
          <p14:tracePt t="58064" x="9845675" y="622300"/>
          <p14:tracePt t="58081" x="9788525" y="714375"/>
          <p14:tracePt t="58098" x="9747250" y="819150"/>
          <p14:tracePt t="58114" x="9693275" y="984250"/>
          <p14:tracePt t="58131" x="9674225" y="1120775"/>
          <p14:tracePt t="58147" x="9661525" y="1282700"/>
          <p14:tracePt t="58164" x="9664700" y="1470025"/>
          <p14:tracePt t="58181" x="9690100" y="1641475"/>
          <p14:tracePt t="58197" x="9715500" y="1778000"/>
          <p14:tracePt t="58214" x="9769475" y="1958975"/>
          <p14:tracePt t="58231" x="9817100" y="2130425"/>
          <p14:tracePt t="58247" x="9871075" y="2270125"/>
          <p14:tracePt t="58265" x="9925050" y="2387600"/>
          <p14:tracePt t="58281" x="9975850" y="2476500"/>
          <p14:tracePt t="58297" x="10023475" y="2540000"/>
          <p14:tracePt t="58315" x="10099675" y="2606675"/>
          <p14:tracePt t="58331" x="10144125" y="2632075"/>
          <p14:tracePt t="58347" x="10188575" y="2654300"/>
          <p14:tracePt t="58364" x="10242550" y="2667000"/>
          <p14:tracePt t="58381" x="10309225" y="2673350"/>
          <p14:tracePt t="58398" x="10379075" y="2667000"/>
          <p14:tracePt t="58414" x="10452100" y="2641600"/>
          <p14:tracePt t="58431" x="10502900" y="2609850"/>
          <p14:tracePt t="58448" x="10534650" y="2565400"/>
          <p14:tracePt t="58464" x="10575925" y="2489200"/>
          <p14:tracePt t="58481" x="10604500" y="2425700"/>
          <p14:tracePt t="58498" x="10633075" y="2352675"/>
          <p14:tracePt t="58515" x="10693400" y="2184400"/>
          <p14:tracePt t="58531" x="10728325" y="2066925"/>
          <p14:tracePt t="58548" x="10763250" y="1936750"/>
          <p14:tracePt t="58564" x="10795000" y="1812925"/>
          <p14:tracePt t="58581" x="10820400" y="1670050"/>
          <p14:tracePt t="58598" x="10848975" y="1447800"/>
          <p14:tracePt t="58614" x="10855325" y="1212850"/>
          <p14:tracePt t="58631" x="10836275" y="968375"/>
          <p14:tracePt t="58648" x="10753725" y="635000"/>
          <p14:tracePt t="58664" x="10652125" y="381000"/>
          <p14:tracePt t="58681" x="10563225" y="219075"/>
          <p14:tracePt t="58698" x="10496550" y="136525"/>
          <p14:tracePt t="58714" x="10414000" y="73025"/>
          <p14:tracePt t="58731" x="10360025" y="53975"/>
          <p14:tracePt t="58748" x="10264775" y="44450"/>
          <p14:tracePt t="58765" x="10131425" y="47625"/>
          <p14:tracePt t="58781" x="9947275" y="85725"/>
          <p14:tracePt t="58798" x="9718675" y="184150"/>
          <p14:tracePt t="58814" x="9483725" y="336550"/>
          <p14:tracePt t="58831" x="9350375" y="463550"/>
          <p14:tracePt t="58848" x="9290050" y="558800"/>
          <p14:tracePt t="58864" x="9242425" y="663575"/>
          <p14:tracePt t="58881" x="9213850" y="768350"/>
          <p14:tracePt t="58898" x="9204325" y="889000"/>
          <p14:tracePt t="58914" x="9220200" y="1168400"/>
          <p14:tracePt t="58931" x="9274175" y="1409700"/>
          <p14:tracePt t="58948" x="9350375" y="1692275"/>
          <p14:tracePt t="58965" x="9471025" y="1974850"/>
          <p14:tracePt t="58981" x="9601200" y="2171700"/>
          <p14:tracePt t="58998" x="9740900" y="2317750"/>
          <p14:tracePt t="59015" x="9937750" y="2447925"/>
          <p14:tracePt t="59031" x="10128250" y="2520950"/>
          <p14:tracePt t="59048" x="10258425" y="2559050"/>
          <p14:tracePt t="59064" x="10379075" y="2574925"/>
          <p14:tracePt t="59081" x="10493375" y="2574925"/>
          <p14:tracePt t="59098" x="10585450" y="2536825"/>
          <p14:tracePt t="59115" x="10706100" y="2422525"/>
          <p14:tracePt t="59131" x="10782300" y="2311400"/>
          <p14:tracePt t="59148" x="10852150" y="2187575"/>
          <p14:tracePt t="59164" x="10915650" y="2044700"/>
          <p14:tracePt t="59181" x="10963275" y="1917700"/>
          <p14:tracePt t="59198" x="10979150" y="1806575"/>
          <p14:tracePt t="59215" x="10982325" y="1698625"/>
          <p14:tracePt t="59231" x="10960100" y="1565275"/>
          <p14:tracePt t="59248" x="10906125" y="1419225"/>
          <p14:tracePt t="59265" x="10823575" y="1257300"/>
          <p14:tracePt t="59281" x="10712450" y="1079500"/>
          <p14:tracePt t="59299" x="10579100" y="904875"/>
          <p14:tracePt t="59315" x="10525125" y="838200"/>
          <p14:tracePt t="59331" x="10490200" y="809625"/>
          <p14:tracePt t="59348" x="10474325" y="796925"/>
          <p14:tracePt t="60123" x="10471150" y="793750"/>
          <p14:tracePt t="60131" x="10467975" y="793750"/>
          <p14:tracePt t="60139" x="10461625" y="796925"/>
          <p14:tracePt t="60148" x="10455275" y="812800"/>
          <p14:tracePt t="60165" x="10436225" y="854075"/>
          <p14:tracePt t="60182" x="10414000" y="914400"/>
          <p14:tracePt t="60198" x="10372725" y="1016000"/>
          <p14:tracePt t="60215" x="10340975" y="1095375"/>
          <p14:tracePt t="60232" x="10321925" y="1168400"/>
          <p14:tracePt t="60248" x="10302875" y="1247775"/>
          <p14:tracePt t="60266" x="10293350" y="1323975"/>
          <p14:tracePt t="60282" x="10287000" y="1390650"/>
          <p14:tracePt t="60298" x="10283825" y="1454150"/>
          <p14:tracePt t="60315" x="10277475" y="1546225"/>
          <p14:tracePt t="60332" x="10277475" y="1597025"/>
          <p14:tracePt t="60348" x="10277475" y="1654175"/>
          <p14:tracePt t="60365" x="10277475" y="1704975"/>
          <p14:tracePt t="60382" x="10277475" y="1758950"/>
          <p14:tracePt t="60398" x="10277475" y="1809750"/>
          <p14:tracePt t="60415" x="10277475" y="1873250"/>
          <p14:tracePt t="60432" x="10280650" y="1936750"/>
          <p14:tracePt t="60448" x="10283825" y="2009775"/>
          <p14:tracePt t="60465" x="10290175" y="2079625"/>
          <p14:tracePt t="60482" x="10293350" y="2133600"/>
          <p14:tracePt t="60498" x="10299700" y="2171700"/>
          <p14:tracePt t="60516" x="10312400" y="2247900"/>
          <p14:tracePt t="60532" x="10325100" y="2301875"/>
          <p14:tracePt t="60548" x="10337800" y="2355850"/>
          <p14:tracePt t="60565" x="10356850" y="2403475"/>
          <p14:tracePt t="60582" x="10372725" y="2441575"/>
          <p14:tracePt t="60599" x="10382250" y="2454275"/>
          <p14:tracePt t="60615" x="10385425" y="2457450"/>
          <p14:tracePt t="60652" x="10388600" y="2460625"/>
          <p14:tracePt t="60665" x="10391775" y="2463800"/>
          <p14:tracePt t="60682" x="10394950" y="2466975"/>
          <p14:tracePt t="60698" x="10401300" y="2473325"/>
          <p14:tracePt t="60715" x="10417175" y="2492375"/>
          <p14:tracePt t="60732" x="10433050" y="2508250"/>
          <p14:tracePt t="60748" x="10442575" y="2520950"/>
          <p14:tracePt t="60765" x="10452100" y="2530475"/>
          <p14:tracePt t="60782" x="10461625" y="2543175"/>
          <p14:tracePt t="60799" x="10474325" y="2555875"/>
          <p14:tracePt t="60815" x="10493375" y="2578100"/>
          <p14:tracePt t="60832" x="10515600" y="2593975"/>
          <p14:tracePt t="60849" x="10528300" y="2603500"/>
          <p14:tracePt t="60865" x="10534650" y="2606675"/>
          <p14:tracePt t="60882" x="10541000" y="2616200"/>
          <p14:tracePt t="60899" x="10550525" y="2622550"/>
          <p14:tracePt t="60915" x="10582275" y="2635250"/>
          <p14:tracePt t="60932" x="10623550" y="2635250"/>
          <p14:tracePt t="60949" x="10652125" y="2632075"/>
          <p14:tracePt t="60965" x="10674350" y="2613025"/>
          <p14:tracePt t="60982" x="10702925" y="2584450"/>
          <p14:tracePt t="60999" x="10737850" y="2540000"/>
          <p14:tracePt t="61016" x="10775950" y="2482850"/>
          <p14:tracePt t="61032" x="10817225" y="2393950"/>
          <p14:tracePt t="61049" x="10858500" y="2282825"/>
          <p14:tracePt t="61065" x="10887075" y="2174875"/>
          <p14:tracePt t="61082" x="10902950" y="2066925"/>
          <p14:tracePt t="61099" x="10912475" y="1939925"/>
          <p14:tracePt t="61115" x="10906125" y="1749425"/>
          <p14:tracePt t="61132" x="10887075" y="1609725"/>
          <p14:tracePt t="61149" x="10848975" y="1422400"/>
          <p14:tracePt t="61165" x="10801350" y="1231900"/>
          <p14:tracePt t="61182" x="10706100" y="987425"/>
          <p14:tracePt t="61199" x="10617200" y="803275"/>
          <p14:tracePt t="61215" x="10537825" y="666750"/>
          <p14:tracePt t="61232" x="10474325" y="558800"/>
          <p14:tracePt t="61249" x="10423525" y="476250"/>
          <p14:tracePt t="61266" x="10375900" y="406400"/>
          <p14:tracePt t="61282" x="10331450" y="336550"/>
          <p14:tracePt t="61299" x="10293350" y="279400"/>
          <p14:tracePt t="61315" x="10248900" y="228600"/>
          <p14:tracePt t="61332" x="10226675" y="215900"/>
          <p14:tracePt t="61349" x="10217150" y="209550"/>
          <p14:tracePt t="61365" x="10204450" y="209550"/>
          <p14:tracePt t="61382" x="10182225" y="209550"/>
          <p14:tracePt t="61399" x="10118725" y="212725"/>
          <p14:tracePt t="61415" x="10042525" y="219075"/>
          <p14:tracePt t="61432" x="9937750" y="228600"/>
          <p14:tracePt t="61449" x="9848850" y="231775"/>
          <p14:tracePt t="61466" x="9779000" y="231775"/>
          <p14:tracePt t="61482" x="9731375" y="238125"/>
          <p14:tracePt t="61499" x="9715500" y="238125"/>
          <p14:tracePt t="61516" x="9705975" y="238125"/>
          <p14:tracePt t="61532" x="9690100" y="241300"/>
          <p14:tracePt t="61549" x="9664700" y="241300"/>
          <p14:tracePt t="61566" x="9636125" y="244475"/>
          <p14:tracePt t="61582" x="9607550" y="247650"/>
          <p14:tracePt t="61599" x="9585325" y="254000"/>
          <p14:tracePt t="61616" x="9569450" y="260350"/>
          <p14:tracePt t="61632" x="9556750" y="266700"/>
          <p14:tracePt t="61649" x="9537700" y="282575"/>
          <p14:tracePt t="61666" x="9512300" y="301625"/>
          <p14:tracePt t="61682" x="9490075" y="323850"/>
          <p14:tracePt t="61699" x="9461500" y="355600"/>
          <p14:tracePt t="61716" x="9417050" y="406400"/>
          <p14:tracePt t="61732" x="9398000" y="444500"/>
          <p14:tracePt t="61749" x="9385300" y="479425"/>
          <p14:tracePt t="61766" x="9372600" y="523875"/>
          <p14:tracePt t="61782" x="9359900" y="552450"/>
          <p14:tracePt t="61799" x="9350375" y="584200"/>
          <p14:tracePt t="61816" x="9340850" y="619125"/>
          <p14:tracePt t="61832" x="9337675" y="660400"/>
          <p14:tracePt t="61849" x="9334500" y="695325"/>
          <p14:tracePt t="61866" x="9334500" y="733425"/>
          <p14:tracePt t="61882" x="9334500" y="771525"/>
          <p14:tracePt t="61899" x="9334500" y="806450"/>
          <p14:tracePt t="61916" x="9334500" y="841375"/>
          <p14:tracePt t="61932" x="9334500" y="869950"/>
          <p14:tracePt t="61949" x="9334500" y="898525"/>
          <p14:tracePt t="61966" x="9334500" y="927100"/>
          <p14:tracePt t="61982" x="9334500" y="965200"/>
          <p14:tracePt t="61999" x="9334500" y="1003300"/>
          <p14:tracePt t="62016" x="9334500" y="1031875"/>
          <p14:tracePt t="62033" x="9334500" y="1066800"/>
          <p14:tracePt t="62049" x="9334500" y="1085850"/>
          <p14:tracePt t="62066" x="9334500" y="1114425"/>
          <p14:tracePt t="62083" x="9334500" y="1139825"/>
          <p14:tracePt t="62099" x="9334500" y="1168400"/>
          <p14:tracePt t="62116" x="9334500" y="1219200"/>
          <p14:tracePt t="62133" x="9334500" y="1273175"/>
          <p14:tracePt t="62149" x="9334500" y="1330325"/>
          <p14:tracePt t="62166" x="9334500" y="1406525"/>
          <p14:tracePt t="62182" x="9334500" y="1466850"/>
          <p14:tracePt t="62199" x="9344025" y="1508125"/>
          <p14:tracePt t="62216" x="9347200" y="1539875"/>
          <p14:tracePt t="62233" x="9347200" y="1565275"/>
          <p14:tracePt t="62249" x="9347200" y="1590675"/>
          <p14:tracePt t="62267" x="9350375" y="1609725"/>
          <p14:tracePt t="62283" x="9350375" y="1625600"/>
          <p14:tracePt t="62299" x="9353550" y="1641475"/>
          <p14:tracePt t="62316" x="9353550" y="1644650"/>
          <p14:tracePt t="62333" x="9353550" y="1647825"/>
          <p14:tracePt t="62349" x="9353550" y="1651000"/>
          <p14:tracePt t="62382" x="9353550" y="1657350"/>
          <p14:tracePt t="62399" x="9353550" y="1663700"/>
          <p14:tracePt t="62416" x="9353550" y="1670050"/>
          <p14:tracePt t="62433" x="9353550" y="1673225"/>
          <p14:tracePt t="62449" x="9353550" y="1682750"/>
          <p14:tracePt t="62466" x="9353550" y="1692275"/>
          <p14:tracePt t="62483" x="9353550" y="1701800"/>
          <p14:tracePt t="62499" x="9353550" y="1720850"/>
          <p14:tracePt t="62517" x="9356725" y="1746250"/>
          <p14:tracePt t="62533" x="9356725" y="1771650"/>
          <p14:tracePt t="62549" x="9356725" y="1793875"/>
          <p14:tracePt t="62566" x="9356725" y="1819275"/>
          <p14:tracePt t="62583" x="9356725" y="1847850"/>
          <p14:tracePt t="62599" x="9356725" y="1873250"/>
          <p14:tracePt t="62616" x="9356725" y="1889125"/>
          <p14:tracePt t="62633" x="9356725" y="1901825"/>
          <p14:tracePt t="62649" x="9359900" y="1914525"/>
          <p14:tracePt t="62666" x="9359900" y="1927225"/>
          <p14:tracePt t="62683" x="9359900" y="1936750"/>
          <p14:tracePt t="62699" x="9359900" y="1958975"/>
          <p14:tracePt t="62716" x="9363075" y="1987550"/>
          <p14:tracePt t="62733" x="9369425" y="2022475"/>
          <p14:tracePt t="62749" x="9382125" y="2054225"/>
          <p14:tracePt t="62766" x="9404350" y="2092325"/>
          <p14:tracePt t="62783" x="9420225" y="2124075"/>
          <p14:tracePt t="62799" x="9432925" y="2139950"/>
          <p14:tracePt t="62816" x="9451975" y="2159000"/>
          <p14:tracePt t="62833" x="9467850" y="2174875"/>
          <p14:tracePt t="62850" x="9490075" y="2190750"/>
          <p14:tracePt t="62866" x="9531350" y="2209800"/>
          <p14:tracePt t="62883" x="9582150" y="2228850"/>
          <p14:tracePt t="62900" x="9674225" y="2263775"/>
          <p14:tracePt t="62916" x="9734550" y="2276475"/>
          <p14:tracePt t="62933" x="9766300" y="2289175"/>
          <p14:tracePt t="62949" x="9798050" y="2298700"/>
          <p14:tracePt t="62966" x="9826625" y="2314575"/>
          <p14:tracePt t="62983" x="9874250" y="2343150"/>
          <p14:tracePt t="62999" x="9921875" y="2368550"/>
          <p14:tracePt t="63017" x="9985375" y="2393950"/>
          <p14:tracePt t="63033" x="10052050" y="2413000"/>
          <p14:tracePt t="63050" x="10106025" y="2428875"/>
          <p14:tracePt t="63066" x="10134600" y="2438400"/>
          <p14:tracePt t="63083" x="10153650" y="2438400"/>
          <p14:tracePt t="63100" x="10166350" y="2438400"/>
          <p14:tracePt t="63116" x="10175875" y="2438400"/>
          <p14:tracePt t="63133" x="10188575" y="2438400"/>
          <p14:tracePt t="63150" x="10207625" y="2428875"/>
          <p14:tracePt t="63166" x="10236200" y="2400300"/>
          <p14:tracePt t="63183" x="10261600" y="2368550"/>
          <p14:tracePt t="63200" x="10299700" y="2317750"/>
          <p14:tracePt t="63216" x="10321925" y="2266950"/>
          <p14:tracePt t="63233" x="10337800" y="2225675"/>
          <p14:tracePt t="63250" x="10353675" y="2193925"/>
          <p14:tracePt t="63267" x="10363200" y="2171700"/>
          <p14:tracePt t="63283" x="10375900" y="2143125"/>
          <p14:tracePt t="63300" x="10391775" y="2101850"/>
          <p14:tracePt t="63316" x="10407650" y="2070100"/>
          <p14:tracePt t="63333" x="10414000" y="2041525"/>
          <p14:tracePt t="63350" x="10429875" y="2012950"/>
          <p14:tracePt t="63366" x="10439400" y="1978025"/>
          <p14:tracePt t="63383" x="10448925" y="1952625"/>
          <p14:tracePt t="63400" x="10458450" y="1924050"/>
          <p14:tracePt t="63416" x="10471150" y="1892300"/>
          <p14:tracePt t="63433" x="10480675" y="1863725"/>
          <p14:tracePt t="63450" x="10493375" y="1812925"/>
          <p14:tracePt t="63466" x="10502900" y="1755775"/>
          <p14:tracePt t="63483" x="10512425" y="1670050"/>
          <p14:tracePt t="63500" x="10528300" y="1517650"/>
          <p14:tracePt t="63517" x="10537825" y="1416050"/>
          <p14:tracePt t="63533" x="10544175" y="1282700"/>
          <p14:tracePt t="63550" x="10544175" y="1162050"/>
          <p14:tracePt t="63567" x="10537825" y="1047750"/>
          <p14:tracePt t="63583" x="10531475" y="933450"/>
          <p14:tracePt t="63600" x="10521950" y="838200"/>
          <p14:tracePt t="63616" x="10515600" y="749300"/>
          <p14:tracePt t="63633" x="10506075" y="654050"/>
          <p14:tracePt t="63650" x="10493375" y="568325"/>
          <p14:tracePt t="63666" x="10480675" y="488950"/>
          <p14:tracePt t="63683" x="10461625" y="400050"/>
          <p14:tracePt t="63700" x="10436225" y="288925"/>
          <p14:tracePt t="63716" x="10420350" y="225425"/>
          <p14:tracePt t="63733" x="10401300" y="171450"/>
          <p14:tracePt t="63750" x="10379075" y="133350"/>
          <p14:tracePt t="63767" x="10353675" y="95250"/>
          <p14:tracePt t="63784" x="10331450" y="66675"/>
          <p14:tracePt t="63800" x="10309225" y="44450"/>
          <p14:tracePt t="63817" x="10287000" y="22225"/>
          <p14:tracePt t="63833" x="10264775" y="12700"/>
          <p14:tracePt t="63850" x="10236200" y="0"/>
          <p14:tracePt t="63867" x="10194925" y="0"/>
          <p14:tracePt t="63883" x="10153650" y="0"/>
          <p14:tracePt t="63900" x="10071100" y="0"/>
          <p14:tracePt t="63917" x="10004425" y="6350"/>
          <p14:tracePt t="63933" x="9934575" y="15875"/>
          <p14:tracePt t="63950" x="9867900" y="25400"/>
          <p14:tracePt t="63967" x="9788525" y="44450"/>
          <p14:tracePt t="63983" x="9728200" y="66675"/>
          <p14:tracePt t="64000" x="9671050" y="95250"/>
          <p14:tracePt t="64017" x="9620250" y="139700"/>
          <p14:tracePt t="64033" x="9578975" y="174625"/>
          <p14:tracePt t="64050" x="9544050" y="219075"/>
          <p14:tracePt t="64067" x="9502775" y="276225"/>
          <p14:tracePt t="64083" x="9480550" y="333375"/>
          <p14:tracePt t="64101" x="9451975" y="444500"/>
          <p14:tracePt t="64117" x="9442450" y="552450"/>
          <p14:tracePt t="64133" x="9442450" y="666750"/>
          <p14:tracePt t="64150" x="9442450" y="781050"/>
          <p14:tracePt t="64167" x="9442450" y="889000"/>
          <p14:tracePt t="64183" x="9451975" y="977900"/>
          <p14:tracePt t="64200" x="9464675" y="1063625"/>
          <p14:tracePt t="64217" x="9467850" y="1133475"/>
          <p14:tracePt t="64233" x="9474200" y="1209675"/>
          <p14:tracePt t="64250" x="9477375" y="1270000"/>
          <p14:tracePt t="64267" x="9477375" y="1339850"/>
          <p14:tracePt t="64283" x="9477375" y="1409700"/>
          <p14:tracePt t="64301" x="9486900" y="1514475"/>
          <p14:tracePt t="64317" x="9490075" y="1558925"/>
          <p14:tracePt t="64333" x="9490075" y="1606550"/>
          <p14:tracePt t="64350" x="9496425" y="1657350"/>
          <p14:tracePt t="64367" x="9499600" y="1717675"/>
          <p14:tracePt t="64383" x="9509125" y="1781175"/>
          <p14:tracePt t="64400" x="9525000" y="1873250"/>
          <p14:tracePt t="64417" x="9540875" y="1949450"/>
          <p14:tracePt t="64434" x="9547225" y="2009775"/>
          <p14:tracePt t="64450" x="9566275" y="2070100"/>
          <p14:tracePt t="64467" x="9585325" y="2133600"/>
          <p14:tracePt t="64484" x="9604375" y="2174875"/>
          <p14:tracePt t="64500" x="9632950" y="2235200"/>
          <p14:tracePt t="64517" x="9658350" y="2266950"/>
          <p14:tracePt t="64534" x="9680575" y="2289175"/>
          <p14:tracePt t="64550" x="9702800" y="2311400"/>
          <p14:tracePt t="64567" x="9731375" y="2339975"/>
          <p14:tracePt t="64584" x="9763125" y="2365375"/>
          <p14:tracePt t="64600" x="9801225" y="2397125"/>
          <p14:tracePt t="64617" x="9852025" y="2422525"/>
          <p14:tracePt t="64633" x="9896475" y="2444750"/>
          <p14:tracePt t="64650" x="9940925" y="2466975"/>
          <p14:tracePt t="64667" x="9982200" y="2486025"/>
          <p14:tracePt t="64684" x="10020300" y="2501900"/>
          <p14:tracePt t="64701" x="10067925" y="2524125"/>
          <p14:tracePt t="64717" x="10106025" y="2540000"/>
          <p14:tracePt t="64734" x="10137775" y="2555875"/>
          <p14:tracePt t="64750" x="10163175" y="2571750"/>
          <p14:tracePt t="64768" x="10194925" y="2587625"/>
          <p14:tracePt t="64784" x="10220325" y="2597150"/>
          <p14:tracePt t="64800" x="10239375" y="2603500"/>
          <p14:tracePt t="64817" x="10252075" y="2613025"/>
          <p14:tracePt t="64834" x="10258425" y="2613025"/>
          <p14:tracePt t="65197" x="10261600" y="2613025"/>
          <p14:tracePt t="65207" x="10264775" y="2616200"/>
          <p14:tracePt t="65213" x="10264775" y="2619375"/>
          <p14:tracePt t="65221" x="10264775" y="2622550"/>
          <p14:tracePt t="65234" x="10264775" y="2625725"/>
          <p14:tracePt t="65250" x="10261600" y="2638425"/>
          <p14:tracePt t="65268" x="10255250" y="2651125"/>
          <p14:tracePt t="65284" x="10245725" y="2676525"/>
          <p14:tracePt t="65301" x="10239375" y="2714625"/>
          <p14:tracePt t="65334" x="10239375" y="2720975"/>
          <p14:tracePt t="66286" x="10239375" y="2727325"/>
          <p14:tracePt t="66294" x="10239375" y="2733675"/>
          <p14:tracePt t="66302" x="10239375" y="2740025"/>
          <p14:tracePt t="66318" x="10239375" y="2752725"/>
          <p14:tracePt t="66334" x="10239375" y="2759075"/>
          <p14:tracePt t="66351" x="10239375" y="2765425"/>
          <p14:tracePt t="66368" x="10239375" y="2768600"/>
          <p14:tracePt t="66401" x="10239375" y="2771775"/>
          <p14:tracePt t="66418" x="10239375" y="2774950"/>
          <p14:tracePt t="66434" x="10239375" y="2778125"/>
          <p14:tracePt t="66451" x="10242550" y="2784475"/>
          <p14:tracePt t="66468" x="10248900" y="2794000"/>
          <p14:tracePt t="66484" x="10255250" y="2800350"/>
          <p14:tracePt t="66501" x="10258425" y="2800350"/>
          <p14:tracePt t="67118" x="10258425" y="2803525"/>
          <p14:tracePt t="67134" x="10258425" y="2806700"/>
          <p14:tracePt t="67150" x="10255250" y="2806700"/>
          <p14:tracePt t="67158" x="10252075" y="2809875"/>
          <p14:tracePt t="67168" x="10248900" y="2813050"/>
          <p14:tracePt t="67185" x="10233025" y="2819400"/>
          <p14:tracePt t="67201" x="10210800" y="2825750"/>
          <p14:tracePt t="67218" x="10166350" y="2835275"/>
          <p14:tracePt t="67235" x="10125075" y="2841625"/>
          <p14:tracePt t="67251" x="10074275" y="2860675"/>
          <p14:tracePt t="67269" x="10020300" y="2870200"/>
          <p14:tracePt t="67285" x="9972675" y="2882900"/>
          <p14:tracePt t="67302" x="9909175" y="2905125"/>
          <p14:tracePt t="67318" x="9877425" y="2924175"/>
          <p14:tracePt t="67335" x="9845675" y="2949575"/>
          <p14:tracePt t="67352" x="9817100" y="2978150"/>
          <p14:tracePt t="67368" x="9791700" y="3009900"/>
          <p14:tracePt t="67385" x="9769475" y="3054350"/>
          <p14:tracePt t="67401" x="9756775" y="3095625"/>
          <p14:tracePt t="67418" x="9747250" y="3136900"/>
          <p14:tracePt t="67435" x="9740900" y="3190875"/>
          <p14:tracePt t="67451" x="9740900" y="3241675"/>
          <p14:tracePt t="67468" x="9740900" y="3295650"/>
          <p14:tracePt t="67485" x="9740900" y="3340100"/>
          <p14:tracePt t="67502" x="9744075" y="3387725"/>
          <p14:tracePt t="67519" x="9744075" y="3409950"/>
          <p14:tracePt t="67535" x="9747250" y="3425825"/>
          <p14:tracePt t="67552" x="9750425" y="3441700"/>
          <p14:tracePt t="67568" x="9753600" y="3460750"/>
          <p14:tracePt t="67585" x="9759950" y="3476625"/>
          <p14:tracePt t="67602" x="9763125" y="3489325"/>
          <p14:tracePt t="67618" x="9766300" y="3495675"/>
          <p14:tracePt t="67635" x="9772650" y="3498850"/>
          <p14:tracePt t="67652" x="9779000" y="3508375"/>
          <p14:tracePt t="67668" x="9794875" y="3521075"/>
          <p14:tracePt t="67685" x="9823450" y="3546475"/>
          <p14:tracePt t="67702" x="9883775" y="3584575"/>
          <p14:tracePt t="67718" x="9918700" y="3600450"/>
          <p14:tracePt t="67735" x="9947275" y="3616325"/>
          <p14:tracePt t="67752" x="9979025" y="3625850"/>
          <p14:tracePt t="67768" x="10001250" y="3632200"/>
          <p14:tracePt t="67785" x="10026650" y="3632200"/>
          <p14:tracePt t="67802" x="10052050" y="3632200"/>
          <p14:tracePt t="67818" x="10077450" y="3629025"/>
          <p14:tracePt t="67835" x="10121900" y="3597275"/>
          <p14:tracePt t="67852" x="10169525" y="3543300"/>
          <p14:tracePt t="67868" x="10223500" y="3486150"/>
          <p14:tracePt t="67885" x="10267950" y="3448050"/>
          <p14:tracePt t="67902" x="10318750" y="3406775"/>
          <p14:tracePt t="67918" x="10353675" y="3378200"/>
          <p14:tracePt t="67935" x="10388600" y="3336925"/>
          <p14:tracePt t="67952" x="10436225" y="3254375"/>
          <p14:tracePt t="67968" x="10467975" y="3187700"/>
          <p14:tracePt t="67985" x="10483850" y="3133725"/>
          <p14:tracePt t="68002" x="10490200" y="3086100"/>
          <p14:tracePt t="68019" x="10496550" y="3051175"/>
          <p14:tracePt t="68035" x="10493375" y="3022600"/>
          <p14:tracePt t="68052" x="10487025" y="3000375"/>
          <p14:tracePt t="68068" x="10480675" y="2987675"/>
          <p14:tracePt t="68085" x="10471150" y="2981325"/>
          <p14:tracePt t="68102" x="10417175" y="2974975"/>
          <p14:tracePt t="68118" x="10344150" y="2974975"/>
          <p14:tracePt t="68135" x="10267950" y="2981325"/>
          <p14:tracePt t="68152" x="10175875" y="3016250"/>
          <p14:tracePt t="68168" x="10086975" y="3063875"/>
          <p14:tracePt t="68185" x="10029825" y="3117850"/>
          <p14:tracePt t="68202" x="9985375" y="3181350"/>
          <p14:tracePt t="68218" x="9956800" y="3241675"/>
          <p14:tracePt t="68235" x="9947275" y="3302000"/>
          <p14:tracePt t="68252" x="9937750" y="3368675"/>
          <p14:tracePt t="68269" x="9937750" y="3444875"/>
          <p14:tracePt t="68285" x="9931400" y="3508375"/>
          <p14:tracePt t="68302" x="9931400" y="3594100"/>
          <p14:tracePt t="68319" x="9931400" y="3632200"/>
          <p14:tracePt t="68335" x="9931400" y="3657600"/>
          <p14:tracePt t="68352" x="9937750" y="3686175"/>
          <p14:tracePt t="68369" x="9944100" y="3702050"/>
          <p14:tracePt t="68385" x="9950450" y="3714750"/>
          <p14:tracePt t="68402" x="9956800" y="3724275"/>
          <p14:tracePt t="68419" x="9959975" y="3727450"/>
          <p14:tracePt t="68435" x="9963150" y="3733800"/>
          <p14:tracePt t="68452" x="9972675" y="3746500"/>
          <p14:tracePt t="68469" x="9998075" y="3752850"/>
          <p14:tracePt t="68485" x="10033000" y="3762375"/>
          <p14:tracePt t="68502" x="10112375" y="3768725"/>
          <p14:tracePt t="68519" x="10153650" y="3768725"/>
          <p14:tracePt t="68535" x="10188575" y="3768725"/>
          <p14:tracePt t="68552" x="10213975" y="3762375"/>
          <p14:tracePt t="68569" x="10236200" y="3749675"/>
          <p14:tracePt t="68585" x="10252075" y="3743325"/>
          <p14:tracePt t="68602" x="10261600" y="3733800"/>
          <p14:tracePt t="68619" x="10271125" y="3721100"/>
          <p14:tracePt t="68635" x="10277475" y="3705225"/>
          <p14:tracePt t="68652" x="10287000" y="3683000"/>
          <p14:tracePt t="68669" x="10299700" y="3663950"/>
          <p14:tracePt t="68685" x="10306050" y="3651250"/>
          <p14:tracePt t="68702" x="10318750" y="3625850"/>
          <p14:tracePt t="68719" x="10325100" y="3613150"/>
          <p14:tracePt t="68735" x="10331450" y="3590925"/>
          <p14:tracePt t="68752" x="10340975" y="3546475"/>
          <p14:tracePt t="68769" x="10340975" y="3505200"/>
          <p14:tracePt t="68785" x="10340975" y="3467100"/>
          <p14:tracePt t="68802" x="10340975" y="3429000"/>
          <p14:tracePt t="68819" x="10340975" y="3400425"/>
          <p14:tracePt t="68835" x="10340975" y="3371850"/>
          <p14:tracePt t="68852" x="10340975" y="3336925"/>
          <p14:tracePt t="68869" x="10321925" y="3298825"/>
          <p14:tracePt t="68885" x="10302875" y="3273425"/>
          <p14:tracePt t="68902" x="10274300" y="3244850"/>
          <p14:tracePt t="68919" x="10264775" y="3238500"/>
          <p14:tracePt t="68935" x="10258425" y="3232150"/>
          <p14:tracePt t="68952" x="10242550" y="3228975"/>
          <p14:tracePt t="68969" x="10213975" y="3228975"/>
          <p14:tracePt t="68985" x="10179050" y="3228975"/>
          <p14:tracePt t="69002" x="10134600" y="3248025"/>
          <p14:tracePt t="69019" x="10099675" y="3257550"/>
          <p14:tracePt t="69035" x="10074275" y="3270250"/>
          <p14:tracePt t="69052" x="10055225" y="3279775"/>
          <p14:tracePt t="69069" x="10042525" y="3289300"/>
          <p14:tracePt t="69086" x="10036175" y="3295650"/>
          <p14:tracePt t="69102" x="10029825" y="3311525"/>
          <p14:tracePt t="69119" x="10023475" y="3317875"/>
          <p14:tracePt t="69247" x="10020300" y="3317875"/>
          <p14:tracePt t="69615" x="10017125" y="3321050"/>
          <p14:tracePt t="69623" x="10010775" y="3327400"/>
          <p14:tracePt t="69631" x="10004425" y="3340100"/>
          <p14:tracePt t="69639" x="9991725" y="3359150"/>
          <p14:tracePt t="69652" x="9979025" y="3381375"/>
          <p14:tracePt t="69669" x="9950450" y="3432175"/>
          <p14:tracePt t="69686" x="9934575" y="3479800"/>
          <p14:tracePt t="69702" x="9915525" y="3568700"/>
          <p14:tracePt t="69719" x="9915525" y="3613150"/>
          <p14:tracePt t="69736" x="9915525" y="3641725"/>
          <p14:tracePt t="69752" x="9921875" y="3670300"/>
          <p14:tracePt t="69769" x="9937750" y="3692525"/>
          <p14:tracePt t="69786" x="9947275" y="3705225"/>
          <p14:tracePt t="69802" x="9959975" y="3711575"/>
          <p14:tracePt t="69819" x="9982200" y="3721100"/>
          <p14:tracePt t="69836" x="10007600" y="3724275"/>
          <p14:tracePt t="69853" x="10039350" y="3724275"/>
          <p14:tracePt t="69869" x="10080625" y="3721100"/>
          <p14:tracePt t="69886" x="10121900" y="3714750"/>
          <p14:tracePt t="69903" x="10185400" y="3695700"/>
          <p14:tracePt t="69919" x="10233025" y="3683000"/>
          <p14:tracePt t="69936" x="10274300" y="3667125"/>
          <p14:tracePt t="69953" x="10306050" y="3651250"/>
          <p14:tracePt t="69969" x="10337800" y="3632200"/>
          <p14:tracePt t="69986" x="10366375" y="3609975"/>
          <p14:tracePt t="70003" x="10398125" y="3587750"/>
          <p14:tracePt t="70020" x="10429875" y="3562350"/>
          <p14:tracePt t="70036" x="10458450" y="3533775"/>
          <p14:tracePt t="70053" x="10480675" y="3489325"/>
          <p14:tracePt t="70069" x="10493375" y="3441700"/>
          <p14:tracePt t="70086" x="10493375" y="3390900"/>
          <p14:tracePt t="70103" x="10483850" y="3298825"/>
          <p14:tracePt t="70119" x="10474325" y="3257550"/>
          <p14:tracePt t="70136" x="10461625" y="3216275"/>
          <p14:tracePt t="70153" x="10455275" y="3194050"/>
          <p14:tracePt t="70169" x="10452100" y="3181350"/>
          <p14:tracePt t="70186" x="10445750" y="3175000"/>
          <p14:tracePt t="70203" x="10436225" y="3159125"/>
          <p14:tracePt t="70219" x="10410825" y="3140075"/>
          <p14:tracePt t="70236" x="10360025" y="3108325"/>
          <p14:tracePt t="70253" x="10299700" y="3089275"/>
          <p14:tracePt t="70270" x="10220325" y="3073400"/>
          <p14:tracePt t="70286" x="10140950" y="3063875"/>
          <p14:tracePt t="70303" x="10086975" y="3063875"/>
          <p14:tracePt t="70319" x="10067925" y="3073400"/>
          <p14:tracePt t="70336" x="10045700" y="3089275"/>
          <p14:tracePt t="70353" x="10020300" y="3124200"/>
          <p14:tracePt t="70369" x="9988550" y="3175000"/>
          <p14:tracePt t="70386" x="9953625" y="3238500"/>
          <p14:tracePt t="70403" x="9925050" y="3298825"/>
          <p14:tracePt t="70419" x="9918700" y="3352800"/>
          <p14:tracePt t="70436" x="9918700" y="3409950"/>
          <p14:tracePt t="70453" x="9918700" y="3470275"/>
          <p14:tracePt t="70469" x="9931400" y="3524250"/>
          <p14:tracePt t="70486" x="9950450" y="3565525"/>
          <p14:tracePt t="70503" x="9991725" y="3651250"/>
          <p14:tracePt t="70520" x="10029825" y="3714750"/>
          <p14:tracePt t="70536" x="10077450" y="3765550"/>
          <p14:tracePt t="70553" x="10134600" y="3803650"/>
          <p14:tracePt t="70570" x="10185400" y="3825875"/>
          <p14:tracePt t="70586" x="10226675" y="3832225"/>
          <p14:tracePt t="70603" x="10261600" y="3825875"/>
          <p14:tracePt t="70620" x="10299700" y="3790950"/>
          <p14:tracePt t="70636" x="10337800" y="3746500"/>
          <p14:tracePt t="70653" x="10379075" y="3686175"/>
          <p14:tracePt t="70670" x="10429875" y="3616325"/>
          <p14:tracePt t="70686" x="10477500" y="3530600"/>
          <p14:tracePt t="70703" x="10506075" y="3387725"/>
          <p14:tracePt t="70720" x="10512425" y="3279775"/>
          <p14:tracePt t="70736" x="10512425" y="3203575"/>
          <p14:tracePt t="70753" x="10506075" y="3136900"/>
          <p14:tracePt t="70770" x="10496550" y="3076575"/>
          <p14:tracePt t="70787" x="10483850" y="3035300"/>
          <p14:tracePt t="70803" x="10467975" y="2997200"/>
          <p14:tracePt t="70819" x="10433050" y="2965450"/>
          <p14:tracePt t="70836" x="10382250" y="2940050"/>
          <p14:tracePt t="70853" x="10312400" y="2927350"/>
          <p14:tracePt t="70870" x="10258425" y="2927350"/>
          <p14:tracePt t="70886" x="10213975" y="2927350"/>
          <p14:tracePt t="70903" x="10150475" y="2940050"/>
          <p14:tracePt t="70920" x="10109200" y="2962275"/>
          <p14:tracePt t="70936" x="10055225" y="3003550"/>
          <p14:tracePt t="70953" x="10004425" y="3054350"/>
          <p14:tracePt t="70970" x="9959975" y="3111500"/>
          <p14:tracePt t="70986" x="9918700" y="3190875"/>
          <p14:tracePt t="71003" x="9893300" y="3276600"/>
          <p14:tracePt t="71020" x="9883775" y="3355975"/>
          <p14:tracePt t="71036" x="9883775" y="3438525"/>
          <p14:tracePt t="71053" x="9890125" y="3502025"/>
          <p14:tracePt t="71070" x="9899650" y="3549650"/>
          <p14:tracePt t="71086" x="9906000" y="3581400"/>
          <p14:tracePt t="71103" x="9909175" y="3609975"/>
          <p14:tracePt t="71120" x="9912350" y="3613150"/>
          <p14:tracePt t="71136" x="9915525" y="3619500"/>
          <p14:tracePt t="71153" x="9915525" y="3622675"/>
          <p14:tracePt t="71408" x="9915525" y="3625850"/>
          <p14:tracePt t="71432" x="9915525" y="3629025"/>
          <p14:tracePt t="71456" x="9915525" y="3632200"/>
          <p14:tracePt t="71464" x="9918700" y="3638550"/>
          <p14:tracePt t="71471" x="9921875" y="3644900"/>
          <p14:tracePt t="71486" x="9925050" y="3654425"/>
          <p14:tracePt t="71503" x="9956800" y="3702050"/>
          <p14:tracePt t="71521" x="9994900" y="3749675"/>
          <p14:tracePt t="71537" x="10058400" y="3810000"/>
          <p14:tracePt t="71553" x="10115550" y="3851275"/>
          <p14:tracePt t="71570" x="10179050" y="3879850"/>
          <p14:tracePt t="71587" x="10226675" y="3895725"/>
          <p14:tracePt t="71603" x="10267950" y="3892550"/>
          <p14:tracePt t="71620" x="10309225" y="3876675"/>
          <p14:tracePt t="71637" x="10356850" y="3838575"/>
          <p14:tracePt t="71653" x="10401300" y="3797300"/>
          <p14:tracePt t="71670" x="10445750" y="3746500"/>
          <p14:tracePt t="71687" x="10477500" y="3695700"/>
          <p14:tracePt t="71703" x="10506075" y="3594100"/>
          <p14:tracePt t="71720" x="10509250" y="3498850"/>
          <p14:tracePt t="71737" x="10509250" y="3397250"/>
          <p14:tracePt t="71753" x="10509250" y="3321050"/>
          <p14:tracePt t="71771" x="10509250" y="3270250"/>
          <p14:tracePt t="71787" x="10509250" y="3216275"/>
          <p14:tracePt t="71803" x="10499725" y="3168650"/>
          <p14:tracePt t="71820" x="10487025" y="3121025"/>
          <p14:tracePt t="71837" x="10464800" y="3067050"/>
          <p14:tracePt t="71853" x="10426700" y="3019425"/>
          <p14:tracePt t="71870" x="10404475" y="2994025"/>
          <p14:tracePt t="71887" x="10385425" y="2978150"/>
          <p14:tracePt t="71903" x="10379075" y="2968625"/>
          <p14:tracePt t="71920" x="10372725" y="2962275"/>
          <p14:tracePt t="71937" x="10356850" y="2952750"/>
          <p14:tracePt t="71953" x="10331450" y="2940050"/>
          <p14:tracePt t="71970" x="10306050" y="2933700"/>
          <p14:tracePt t="71987" x="10280650" y="2927350"/>
          <p14:tracePt t="72003" x="10264775" y="2927350"/>
          <p14:tracePt t="72472" x="10261600" y="2927350"/>
          <p14:tracePt t="72480" x="10258425" y="2927350"/>
          <p14:tracePt t="72488" x="10252075" y="2927350"/>
          <p14:tracePt t="72504" x="10233025" y="2930525"/>
          <p14:tracePt t="72521" x="10210800" y="2936875"/>
          <p14:tracePt t="72537" x="10194925" y="2943225"/>
          <p14:tracePt t="72554" x="10182225" y="2949575"/>
          <p14:tracePt t="72570" x="10175875" y="2952750"/>
          <p14:tracePt t="72587" x="10169525" y="2959100"/>
          <p14:tracePt t="72604" x="10163175" y="2965450"/>
          <p14:tracePt t="72620" x="10160000" y="2971800"/>
          <p14:tracePt t="72637" x="10153650" y="2974975"/>
          <p14:tracePt t="72654" x="10147300" y="2984500"/>
          <p14:tracePt t="72670" x="10137775" y="2994025"/>
          <p14:tracePt t="72687" x="10134600" y="2997200"/>
          <p14:tracePt t="72704" x="10125075" y="3009900"/>
          <p14:tracePt t="72720" x="10118725" y="3016250"/>
          <p14:tracePt t="72737" x="10112375" y="3028950"/>
          <p14:tracePt t="72754" x="10106025" y="3035300"/>
          <p14:tracePt t="72770" x="10106025" y="3041650"/>
          <p14:tracePt t="72787" x="10102850" y="3051175"/>
          <p14:tracePt t="72804" x="10099675" y="3063875"/>
          <p14:tracePt t="72820" x="10093325" y="3076575"/>
          <p14:tracePt t="72837" x="10093325" y="3095625"/>
          <p14:tracePt t="72854" x="10090150" y="3117850"/>
          <p14:tracePt t="72870" x="10090150" y="3146425"/>
          <p14:tracePt t="72887" x="10090150" y="3175000"/>
          <p14:tracePt t="72904" x="10090150" y="3213100"/>
          <p14:tracePt t="72921" x="10096500" y="3241675"/>
          <p14:tracePt t="72937" x="10102850" y="3267075"/>
          <p14:tracePt t="72954" x="10115550" y="3292475"/>
          <p14:tracePt t="72971" x="10131425" y="3330575"/>
          <p14:tracePt t="72987" x="10153650" y="3368675"/>
          <p14:tracePt t="73004" x="10179050" y="3406775"/>
          <p14:tracePt t="73021" x="10207625" y="3444875"/>
          <p14:tracePt t="73037" x="10236200" y="3470275"/>
          <p14:tracePt t="73054" x="10252075" y="3479800"/>
          <p14:tracePt t="73071" x="10267950" y="3486150"/>
          <p14:tracePt t="73087" x="10274300" y="3486150"/>
          <p14:tracePt t="73104" x="10287000" y="3486150"/>
          <p14:tracePt t="73121" x="10299700" y="3486150"/>
          <p14:tracePt t="73137" x="10315575" y="3473450"/>
          <p14:tracePt t="73154" x="10340975" y="3444875"/>
          <p14:tracePt t="73171" x="10375900" y="3394075"/>
          <p14:tracePt t="73187" x="10404475" y="3343275"/>
          <p14:tracePt t="73204" x="10429875" y="3298825"/>
          <p14:tracePt t="73221" x="10458450" y="3248025"/>
          <p14:tracePt t="73237" x="10480675" y="3203575"/>
          <p14:tracePt t="73254" x="10496550" y="3162300"/>
          <p14:tracePt t="73272" x="10515600" y="3086100"/>
          <p14:tracePt t="73287" x="10518775" y="3060700"/>
          <p14:tracePt t="73304" x="10509250" y="2968625"/>
          <p14:tracePt t="73321" x="10487025" y="2911475"/>
          <p14:tracePt t="73337" x="10452100" y="2854325"/>
          <p14:tracePt t="73354" x="10420350" y="2809875"/>
          <p14:tracePt t="73371" x="10385425" y="2774950"/>
          <p14:tracePt t="73387" x="10369550" y="2765425"/>
          <p14:tracePt t="73421" x="10363200" y="2759075"/>
          <p14:tracePt t="73437" x="10356850" y="2759075"/>
          <p14:tracePt t="73454" x="10337800" y="2759075"/>
          <p14:tracePt t="73471" x="10296525" y="2778125"/>
          <p14:tracePt t="73487" x="10245725" y="2819400"/>
          <p14:tracePt t="73504" x="10160000" y="2908300"/>
          <p14:tracePt t="73522" x="10121900" y="2978150"/>
          <p14:tracePt t="73537" x="10093325" y="3041650"/>
          <p14:tracePt t="73554" x="10074275" y="3095625"/>
          <p14:tracePt t="73571" x="10067925" y="3146425"/>
          <p14:tracePt t="73587" x="10067925" y="3219450"/>
          <p14:tracePt t="73604" x="10080625" y="3295650"/>
          <p14:tracePt t="73621" x="10099675" y="3375025"/>
          <p14:tracePt t="73638" x="10121900" y="3467100"/>
          <p14:tracePt t="73654" x="10150475" y="3552825"/>
          <p14:tracePt t="73671" x="10185400" y="3616325"/>
          <p14:tracePt t="73688" x="10217150" y="3667125"/>
          <p14:tracePt t="73704" x="10274300" y="3708400"/>
          <p14:tracePt t="73721" x="10302875" y="3721100"/>
          <p14:tracePt t="73738" x="10328275" y="3721100"/>
          <p14:tracePt t="73754" x="10347325" y="3721100"/>
          <p14:tracePt t="73771" x="10379075" y="3705225"/>
          <p14:tracePt t="73788" x="10410825" y="3686175"/>
          <p14:tracePt t="73804" x="10445750" y="3660775"/>
          <p14:tracePt t="73821" x="10496550" y="3613150"/>
          <p14:tracePt t="73838" x="10531475" y="3578225"/>
          <p14:tracePt t="73854" x="10563225" y="3536950"/>
          <p14:tracePt t="73871" x="10579100" y="3502025"/>
          <p14:tracePt t="73888" x="10582275" y="3473450"/>
          <p14:tracePt t="73904" x="10582275" y="3454400"/>
          <p14:tracePt t="79075" x="10582275" y="3451225"/>
          <p14:tracePt t="79083" x="10582275" y="3448050"/>
          <p14:tracePt t="79107" x="10582275" y="3444875"/>
          <p14:tracePt t="79115" x="10585450" y="3438525"/>
          <p14:tracePt t="79123" x="10588625" y="3429000"/>
          <p14:tracePt t="79140" x="10626725" y="3368675"/>
          <p14:tracePt t="79157" x="10699750" y="3248025"/>
          <p14:tracePt t="79173" x="10877550" y="3000375"/>
          <p14:tracePt t="79190" x="11093450" y="2689225"/>
          <p14:tracePt t="79207" x="11341100" y="2362200"/>
          <p14:tracePt t="79223" x="11582400" y="2012950"/>
          <p14:tracePt t="79240" x="11766550" y="1762125"/>
          <p14:tracePt t="79257" x="11861800" y="1651000"/>
          <p14:tracePt t="79274" x="11957050" y="1549400"/>
          <p14:tracePt t="79290" x="11985625" y="1524000"/>
          <p14:tracePt t="79324" x="11991975" y="1514475"/>
          <p14:tracePt t="79435" x="11995150" y="1514475"/>
          <p14:tracePt t="79443" x="12004675" y="1511300"/>
          <p14:tracePt t="79451" x="12033250" y="1501775"/>
          <p14:tracePt t="79459" x="12099925" y="14859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3"/>
            <a:ext cx="12192000" cy="68631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99150" y="6242050"/>
            <a:ext cx="2038350" cy="6159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686050" y="6496050"/>
            <a:ext cx="3308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© Authors. All rights reserved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13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789"/>
    </mc:Choice>
    <mc:Fallback>
      <p:transition spd="slow" advTm="150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809" x="6029325" y="3657600"/>
          <p14:tracePt t="14817" x="6073775" y="3654425"/>
          <p14:tracePt t="14825" x="6184900" y="3632200"/>
          <p14:tracePt t="14841" x="6502400" y="3568700"/>
          <p14:tracePt t="14857" x="6886575" y="3473450"/>
          <p14:tracePt t="14874" x="7385050" y="3340100"/>
          <p14:tracePt t="14891" x="7902575" y="3187700"/>
          <p14:tracePt t="14907" x="8391525" y="3044825"/>
          <p14:tracePt t="14924" x="8902700" y="2924175"/>
          <p14:tracePt t="14941" x="9258300" y="2847975"/>
          <p14:tracePt t="14957" x="9445625" y="2806700"/>
          <p14:tracePt t="14974" x="9493250" y="2800350"/>
          <p14:tracePt t="15089" x="9505950" y="2797175"/>
          <p14:tracePt t="15105" x="9512300" y="2797175"/>
          <p14:tracePt t="15449" x="9515475" y="2797175"/>
          <p14:tracePt t="15457" x="9515475" y="2800350"/>
          <p14:tracePt t="15465" x="9515475" y="2803525"/>
          <p14:tracePt t="15474" x="9515475" y="2809875"/>
          <p14:tracePt t="15491" x="9515475" y="2838450"/>
          <p14:tracePt t="15508" x="9505950" y="2886075"/>
          <p14:tracePt t="15524" x="9496425" y="2955925"/>
          <p14:tracePt t="15541" x="9490075" y="3070225"/>
          <p14:tracePt t="15558" x="9499600" y="3222625"/>
          <p14:tracePt t="15574" x="9544050" y="3387725"/>
          <p14:tracePt t="15591" x="9578975" y="3492500"/>
          <p14:tracePt t="15608" x="9604375" y="3549650"/>
          <p14:tracePt t="15641" x="9617075" y="3556000"/>
          <p14:tracePt t="15658" x="9648825" y="3470275"/>
          <p14:tracePt t="15674" x="9699625" y="3302000"/>
          <p14:tracePt t="15691" x="9734550" y="3054350"/>
          <p14:tracePt t="15708" x="9769475" y="2632075"/>
          <p14:tracePt t="15724" x="9779000" y="2270125"/>
          <p14:tracePt t="15741" x="9779000" y="1971675"/>
          <p14:tracePt t="15758" x="9794875" y="1730375"/>
          <p14:tracePt t="15774" x="9807575" y="1543050"/>
          <p14:tracePt t="15791" x="9810750" y="1381125"/>
          <p14:tracePt t="15808" x="9810750" y="1244600"/>
          <p14:tracePt t="15825" x="9801225" y="1082675"/>
          <p14:tracePt t="15841" x="9791700" y="1025525"/>
          <p14:tracePt t="15858" x="9782175" y="993775"/>
          <p14:tracePt t="15874" x="9782175" y="984250"/>
          <p14:tracePt t="15994" x="9779000" y="981075"/>
          <p14:tracePt t="16010" x="9775825" y="990600"/>
          <p14:tracePt t="16017" x="9772650" y="1016000"/>
          <p14:tracePt t="16025" x="9766300" y="1054100"/>
          <p14:tracePt t="16042" x="9763125" y="1152525"/>
          <p14:tracePt t="16058" x="9763125" y="1276350"/>
          <p14:tracePt t="16075" x="9763125" y="1476375"/>
          <p14:tracePt t="16091" x="9772650" y="1679575"/>
          <p14:tracePt t="16108" x="9801225" y="1936750"/>
          <p14:tracePt t="16125" x="9848850" y="2247900"/>
          <p14:tracePt t="16141" x="9896475" y="2562225"/>
          <p14:tracePt t="16158" x="9940925" y="2800350"/>
          <p14:tracePt t="16175" x="9966325" y="2981325"/>
          <p14:tracePt t="16191" x="9975850" y="3079750"/>
          <p14:tracePt t="16208" x="9975850" y="3136900"/>
          <p14:tracePt t="16225" x="9975850" y="3190875"/>
          <p14:tracePt t="16241" x="9975850" y="3206750"/>
          <p14:tracePt t="16258" x="9975850" y="3219450"/>
          <p14:tracePt t="16275" x="9975850" y="3225800"/>
          <p14:tracePt t="16291" x="9975850" y="3244850"/>
          <p14:tracePt t="16308" x="9969500" y="3267075"/>
          <p14:tracePt t="16325" x="9956800" y="3317875"/>
          <p14:tracePt t="16341" x="9931400" y="3397250"/>
          <p14:tracePt t="16358" x="9899650" y="3482975"/>
          <p14:tracePt t="16375" x="9871075" y="3568700"/>
          <p14:tracePt t="16391" x="9839325" y="3660775"/>
          <p14:tracePt t="16408" x="9801225" y="3784600"/>
          <p14:tracePt t="16425" x="9753600" y="3952875"/>
          <p14:tracePt t="16441" x="9712325" y="4070350"/>
          <p14:tracePt t="16458" x="9629775" y="4264025"/>
          <p14:tracePt t="16475" x="9540875" y="4448175"/>
          <p14:tracePt t="16491" x="9461500" y="4616450"/>
          <p14:tracePt t="16508" x="9388475" y="4806950"/>
          <p14:tracePt t="16525" x="9340850" y="4943475"/>
          <p14:tracePt t="16542" x="9305925" y="5054600"/>
          <p14:tracePt t="16558" x="9274175" y="5153025"/>
          <p14:tracePt t="16575" x="9239250" y="5232400"/>
          <p14:tracePt t="16592" x="9217025" y="5283200"/>
          <p14:tracePt t="16608" x="9194800" y="5314950"/>
          <p14:tracePt t="16625" x="9182100" y="5330825"/>
          <p14:tracePt t="16665" x="9178925" y="5330825"/>
          <p14:tracePt t="16682" x="9178925" y="5327650"/>
          <p14:tracePt t="16689" x="9185275" y="5302250"/>
          <p14:tracePt t="16698" x="9201150" y="5260975"/>
          <p14:tracePt t="16708" x="9220200" y="5203825"/>
          <p14:tracePt t="16725" x="9274175" y="5054600"/>
          <p14:tracePt t="16742" x="9363075" y="4756150"/>
          <p14:tracePt t="16758" x="9521825" y="4314825"/>
          <p14:tracePt t="16775" x="9683750" y="3797300"/>
          <p14:tracePt t="16792" x="9798050" y="3260725"/>
          <p14:tracePt t="16808" x="9858375" y="2660650"/>
          <p14:tracePt t="16825" x="9883775" y="2035175"/>
          <p14:tracePt t="16842" x="9883775" y="1724025"/>
          <p14:tracePt t="16858" x="9883775" y="1489075"/>
          <p14:tracePt t="16875" x="9883775" y="1355725"/>
          <p14:tracePt t="16892" x="9880600" y="1260475"/>
          <p14:tracePt t="16908" x="9877425" y="1190625"/>
          <p14:tracePt t="16925" x="9871075" y="1120775"/>
          <p14:tracePt t="16942" x="9871075" y="1057275"/>
          <p14:tracePt t="16958" x="9871075" y="996950"/>
          <p14:tracePt t="16975" x="9867900" y="946150"/>
          <p14:tracePt t="16992" x="9867900" y="898525"/>
          <p14:tracePt t="17008" x="9864725" y="854075"/>
          <p14:tracePt t="17025" x="9858375" y="774700"/>
          <p14:tracePt t="17042" x="9858375" y="746125"/>
          <p14:tracePt t="17059" x="9858375" y="720725"/>
          <p14:tracePt t="17075" x="9858375" y="704850"/>
          <p14:tracePt t="17092" x="9858375" y="692150"/>
          <p14:tracePt t="18378" x="9858375" y="698500"/>
          <p14:tracePt t="18386" x="9858375" y="714375"/>
          <p14:tracePt t="18394" x="9864725" y="733425"/>
          <p14:tracePt t="18409" x="9867900" y="755650"/>
          <p14:tracePt t="18426" x="9877425" y="841375"/>
          <p14:tracePt t="18442" x="9890125" y="914400"/>
          <p14:tracePt t="18459" x="9909175" y="987425"/>
          <p14:tracePt t="18476" x="9940925" y="1082675"/>
          <p14:tracePt t="18492" x="9972675" y="1174750"/>
          <p14:tracePt t="18509" x="10001250" y="1257300"/>
          <p14:tracePt t="18526" x="10026650" y="1349375"/>
          <p14:tracePt t="18542" x="10042525" y="1431925"/>
          <p14:tracePt t="18559" x="10052050" y="1527175"/>
          <p14:tracePt t="18576" x="10058400" y="1622425"/>
          <p14:tracePt t="18592" x="10058400" y="1730375"/>
          <p14:tracePt t="18609" x="10064750" y="1866900"/>
          <p14:tracePt t="18626" x="10064750" y="2063750"/>
          <p14:tracePt t="18642" x="10067925" y="2203450"/>
          <p14:tracePt t="18659" x="10067925" y="2336800"/>
          <p14:tracePt t="18676" x="10067925" y="2451100"/>
          <p14:tracePt t="18692" x="10033000" y="2597150"/>
          <p14:tracePt t="18709" x="9991725" y="2797175"/>
          <p14:tracePt t="18726" x="9956800" y="3057525"/>
          <p14:tracePt t="18742" x="9921875" y="3403600"/>
          <p14:tracePt t="18759" x="9883775" y="3714750"/>
          <p14:tracePt t="18776" x="9817100" y="3959225"/>
          <p14:tracePt t="18792" x="9718675" y="4200525"/>
          <p14:tracePt t="18809" x="9620250" y="4397375"/>
          <p14:tracePt t="18826" x="9502775" y="4686300"/>
          <p14:tracePt t="18842" x="9458325" y="4822825"/>
          <p14:tracePt t="18859" x="9432925" y="4914900"/>
          <p14:tracePt t="18876" x="9413875" y="4975225"/>
          <p14:tracePt t="18893" x="9404350" y="5000625"/>
          <p14:tracePt t="18909" x="9394825" y="5019675"/>
          <p14:tracePt t="18926" x="9391650" y="5029200"/>
          <p14:tracePt t="18943" x="9391650" y="5032375"/>
          <p14:tracePt t="19355" x="9394825" y="5022850"/>
          <p14:tracePt t="19362" x="9404350" y="5006975"/>
          <p14:tracePt t="19371" x="9410700" y="4991100"/>
          <p14:tracePt t="19378" x="9420225" y="4975225"/>
          <p14:tracePt t="19393" x="9432925" y="4946650"/>
          <p14:tracePt t="19409" x="9467850" y="4879975"/>
          <p14:tracePt t="19426" x="9528175" y="4746625"/>
          <p14:tracePt t="19443" x="9575800" y="4629150"/>
          <p14:tracePt t="19459" x="9642475" y="4445000"/>
          <p14:tracePt t="19476" x="9766300" y="4054475"/>
          <p14:tracePt t="19493" x="9896475" y="3581400"/>
          <p14:tracePt t="19509" x="9972675" y="3213100"/>
          <p14:tracePt t="19526" x="10020300" y="2924175"/>
          <p14:tracePt t="19543" x="10055225" y="2714625"/>
          <p14:tracePt t="19559" x="10106025" y="2473325"/>
          <p14:tracePt t="19576" x="10191750" y="2105025"/>
          <p14:tracePt t="19593" x="10261600" y="1809750"/>
          <p14:tracePt t="19610" x="10321925" y="1555750"/>
          <p14:tracePt t="19626" x="10372725" y="1209675"/>
          <p14:tracePt t="19643" x="10385425" y="1031875"/>
          <p14:tracePt t="19660" x="10398125" y="857250"/>
          <p14:tracePt t="19676" x="10407650" y="746125"/>
          <p14:tracePt t="19693" x="10417175" y="682625"/>
          <p14:tracePt t="19710" x="10420350" y="628650"/>
          <p14:tracePt t="19726" x="10423525" y="593725"/>
          <p14:tracePt t="19743" x="10426700" y="558800"/>
          <p14:tracePt t="19760" x="10426700" y="530225"/>
          <p14:tracePt t="19776" x="10426700" y="523875"/>
          <p14:tracePt t="19915" x="10426700" y="530225"/>
          <p14:tracePt t="19923" x="10426700" y="552450"/>
          <p14:tracePt t="19931" x="10426700" y="590550"/>
          <p14:tracePt t="19943" x="10426700" y="638175"/>
          <p14:tracePt t="19960" x="10426700" y="742950"/>
          <p14:tracePt t="19976" x="10426700" y="914400"/>
          <p14:tracePt t="19993" x="10426700" y="1120775"/>
          <p14:tracePt t="20010" x="10426700" y="1304925"/>
          <p14:tracePt t="20026" x="10439400" y="1562100"/>
          <p14:tracePt t="20043" x="10458450" y="1692275"/>
          <p14:tracePt t="20060" x="10477500" y="1793875"/>
          <p14:tracePt t="20076" x="10499725" y="1898650"/>
          <p14:tracePt t="20093" x="10509250" y="1974850"/>
          <p14:tracePt t="20110" x="10518775" y="2041525"/>
          <p14:tracePt t="20126" x="10525125" y="2089150"/>
          <p14:tracePt t="20143" x="10531475" y="2124075"/>
          <p14:tracePt t="20160" x="10534650" y="2143125"/>
          <p14:tracePt t="20176" x="10537825" y="2165350"/>
          <p14:tracePt t="20193" x="10537825" y="2193925"/>
          <p14:tracePt t="20210" x="10541000" y="2222500"/>
          <p14:tracePt t="20226" x="10544175" y="2266950"/>
          <p14:tracePt t="20243" x="10547350" y="2282825"/>
          <p14:tracePt t="20260" x="10547350" y="2292350"/>
          <p14:tracePt t="26517" x="10547350" y="2295525"/>
          <p14:tracePt t="26525" x="10547350" y="2298700"/>
          <p14:tracePt t="26533" x="10550525" y="2308225"/>
          <p14:tracePt t="26546" x="10553700" y="2327275"/>
          <p14:tracePt t="26562" x="10572750" y="2400300"/>
          <p14:tracePt t="26579" x="10594975" y="2511425"/>
          <p14:tracePt t="26596" x="10610850" y="2619375"/>
          <p14:tracePt t="26613" x="10626725" y="2835275"/>
          <p14:tracePt t="26629" x="10639425" y="3009900"/>
          <p14:tracePt t="26646" x="10645775" y="3149600"/>
          <p14:tracePt t="26663" x="10645775" y="3270250"/>
          <p14:tracePt t="26679" x="10645775" y="3384550"/>
          <p14:tracePt t="26696" x="10636250" y="3473450"/>
          <p14:tracePt t="26713" x="10623550" y="3565525"/>
          <p14:tracePt t="26729" x="10607675" y="3641725"/>
          <p14:tracePt t="26746" x="10588625" y="3708400"/>
          <p14:tracePt t="26763" x="10569575" y="3768725"/>
          <p14:tracePt t="26779" x="10550525" y="3854450"/>
          <p14:tracePt t="26796" x="10531475" y="3940175"/>
          <p14:tracePt t="26813" x="10499725" y="4064000"/>
          <p14:tracePt t="26829" x="10480675" y="4143375"/>
          <p14:tracePt t="26846" x="10455275" y="4229100"/>
          <p14:tracePt t="26863" x="10436225" y="4302125"/>
          <p14:tracePt t="26879" x="10420350" y="4381500"/>
          <p14:tracePt t="26896" x="10417175" y="4445000"/>
          <p14:tracePt t="26913" x="10417175" y="4502150"/>
          <p14:tracePt t="26929" x="10417175" y="4572000"/>
          <p14:tracePt t="26946" x="10417175" y="4638675"/>
          <p14:tracePt t="26963" x="10417175" y="4676775"/>
          <p14:tracePt t="26979" x="10414000" y="4705350"/>
          <p14:tracePt t="26996" x="10414000" y="4721225"/>
          <p14:tracePt t="27013" x="10407650" y="4737100"/>
          <p14:tracePt t="27029" x="10404475" y="4743450"/>
          <p14:tracePt t="27046" x="10398125" y="4752975"/>
          <p14:tracePt t="27063" x="10375900" y="4775200"/>
          <p14:tracePt t="27079" x="10366375" y="4791075"/>
          <p14:tracePt t="27096" x="10360025" y="4797425"/>
          <p14:tracePt t="27113" x="10356850" y="4800600"/>
          <p14:tracePt t="27129" x="10353675" y="4803775"/>
          <p14:tracePt t="27190" x="10350500" y="4803775"/>
          <p14:tracePt t="27206" x="10347325" y="4803775"/>
          <p14:tracePt t="27214" x="10344150" y="4800600"/>
          <p14:tracePt t="27221" x="10340975" y="4791075"/>
          <p14:tracePt t="27229" x="10337800" y="4778375"/>
          <p14:tracePt t="27246" x="10337800" y="4759325"/>
          <p14:tracePt t="27263" x="10331450" y="4746625"/>
          <p14:tracePt t="27280" x="10331450" y="4740275"/>
          <p14:tracePt t="27296" x="10331450" y="4737100"/>
          <p14:tracePt t="27389" x="10328275" y="4733925"/>
          <p14:tracePt t="27398" x="10325100" y="4730750"/>
          <p14:tracePt t="27405" x="10318750" y="4730750"/>
          <p14:tracePt t="27414" x="10306050" y="4730750"/>
          <p14:tracePt t="27429" x="10258425" y="4740275"/>
          <p14:tracePt t="27446" x="10201275" y="4784725"/>
          <p14:tracePt t="27463" x="10163175" y="4829175"/>
          <p14:tracePt t="27686" x="10163175" y="4832350"/>
          <p14:tracePt t="27702" x="10163175" y="4822825"/>
          <p14:tracePt t="27709" x="10163175" y="4800600"/>
          <p14:tracePt t="27717" x="10166350" y="4759325"/>
          <p14:tracePt t="27730" x="10182225" y="4714875"/>
          <p14:tracePt t="27746" x="10233025" y="4632325"/>
          <p14:tracePt t="27763" x="10306050" y="4549775"/>
          <p14:tracePt t="27780" x="10347325" y="4502150"/>
          <p14:tracePt t="27796" x="10366375" y="4476750"/>
          <p14:tracePt t="27813" x="10382250" y="4460875"/>
          <p14:tracePt t="27846" x="10382250" y="4457700"/>
          <p14:tracePt t="27863" x="10385425" y="4451350"/>
          <p14:tracePt t="27880" x="10404475" y="4435475"/>
          <p14:tracePt t="27896" x="10433050" y="4394200"/>
          <p14:tracePt t="27913" x="10477500" y="4337050"/>
          <p14:tracePt t="27930" x="10531475" y="4267200"/>
          <p14:tracePt t="27946" x="10582275" y="4206875"/>
          <p14:tracePt t="27963" x="10629900" y="4143375"/>
          <p14:tracePt t="27980" x="10680700" y="4067175"/>
          <p14:tracePt t="27996" x="10721975" y="3981450"/>
          <p14:tracePt t="28013" x="10807700" y="3771900"/>
          <p14:tracePt t="28030" x="10871200" y="3619500"/>
          <p14:tracePt t="28046" x="10947400" y="3451225"/>
          <p14:tracePt t="28063" x="11007725" y="3336925"/>
          <p14:tracePt t="28080" x="11061700" y="3235325"/>
          <p14:tracePt t="28096" x="11102975" y="3117850"/>
          <p14:tracePt t="28113" x="11134725" y="3025775"/>
          <p14:tracePt t="28130" x="11147425" y="2943225"/>
          <p14:tracePt t="28147" x="11153775" y="2882900"/>
          <p14:tracePt t="28163" x="11153775" y="2835275"/>
          <p14:tracePt t="28180" x="11131550" y="2787650"/>
          <p14:tracePt t="28197" x="11090275" y="2730500"/>
          <p14:tracePt t="28213" x="10979150" y="2638425"/>
          <p14:tracePt t="28230" x="10883900" y="2574925"/>
          <p14:tracePt t="28247" x="10791825" y="2533650"/>
          <p14:tracePt t="28263" x="10699750" y="2498725"/>
          <p14:tracePt t="28280" x="10639425" y="2479675"/>
          <p14:tracePt t="28297" x="10604500" y="2470150"/>
          <p14:tracePt t="28313" x="10563225" y="2463800"/>
          <p14:tracePt t="28330" x="10521950" y="2460625"/>
          <p14:tracePt t="28347" x="10467975" y="2454275"/>
          <p14:tracePt t="28363" x="10417175" y="2454275"/>
          <p14:tracePt t="28380" x="10360025" y="2454275"/>
          <p14:tracePt t="28397" x="10296525" y="2454275"/>
          <p14:tracePt t="28413" x="10172700" y="2460625"/>
          <p14:tracePt t="28430" x="10071100" y="2470150"/>
          <p14:tracePt t="28447" x="10001250" y="2476500"/>
          <p14:tracePt t="28463" x="9947275" y="2486025"/>
          <p14:tracePt t="28480" x="9921875" y="2495550"/>
          <p14:tracePt t="28497" x="9899650" y="2511425"/>
          <p14:tracePt t="28514" x="9880600" y="2527300"/>
          <p14:tracePt t="28530" x="9858375" y="2562225"/>
          <p14:tracePt t="28547" x="9826625" y="2600325"/>
          <p14:tracePt t="28563" x="9788525" y="2644775"/>
          <p14:tracePt t="28580" x="9759950" y="2679700"/>
          <p14:tracePt t="28597" x="9747250" y="2701925"/>
          <p14:tracePt t="28614" x="9731375" y="2733675"/>
          <p14:tracePt t="28630" x="9721850" y="2759075"/>
          <p14:tracePt t="28647" x="9709150" y="2800350"/>
          <p14:tracePt t="28664" x="9696450" y="2841625"/>
          <p14:tracePt t="28680" x="9686925" y="2889250"/>
          <p14:tracePt t="28697" x="9677400" y="2943225"/>
          <p14:tracePt t="28713" x="9677400" y="2987675"/>
          <p14:tracePt t="28730" x="9677400" y="3025775"/>
          <p14:tracePt t="28747" x="9677400" y="3067050"/>
          <p14:tracePt t="28764" x="9677400" y="3098800"/>
          <p14:tracePt t="28780" x="9677400" y="3146425"/>
          <p14:tracePt t="28797" x="9683750" y="3197225"/>
          <p14:tracePt t="28814" x="9702800" y="3279775"/>
          <p14:tracePt t="28830" x="9715500" y="3321050"/>
          <p14:tracePt t="28847" x="9721850" y="3355975"/>
          <p14:tracePt t="28864" x="9737725" y="3400425"/>
          <p14:tracePt t="28880" x="9756775" y="3448050"/>
          <p14:tracePt t="28897" x="9775825" y="3498850"/>
          <p14:tracePt t="28914" x="9798050" y="3549650"/>
          <p14:tracePt t="28930" x="9829800" y="3594100"/>
          <p14:tracePt t="28947" x="9867900" y="3629025"/>
          <p14:tracePt t="28964" x="9912350" y="3651250"/>
          <p14:tracePt t="28980" x="9963150" y="3676650"/>
          <p14:tracePt t="28997" x="10023475" y="3702050"/>
          <p14:tracePt t="29014" x="10131425" y="3736975"/>
          <p14:tracePt t="29030" x="10210800" y="3749675"/>
          <p14:tracePt t="29047" x="10293350" y="3759200"/>
          <p14:tracePt t="29064" x="10369550" y="3759200"/>
          <p14:tracePt t="29080" x="10439400" y="3759200"/>
          <p14:tracePt t="29097" x="10521950" y="3759200"/>
          <p14:tracePt t="29114" x="10582275" y="3756025"/>
          <p14:tracePt t="29130" x="10636250" y="3749675"/>
          <p14:tracePt t="29147" x="10683875" y="3736975"/>
          <p14:tracePt t="29164" x="10725150" y="3721100"/>
          <p14:tracePt t="29180" x="10769600" y="3698875"/>
          <p14:tracePt t="29197" x="10810875" y="3660775"/>
          <p14:tracePt t="29214" x="10861675" y="3594100"/>
          <p14:tracePt t="29230" x="10887075" y="3543300"/>
          <p14:tracePt t="29247" x="10906125" y="3502025"/>
          <p14:tracePt t="29264" x="10922000" y="3451225"/>
          <p14:tracePt t="29281" x="10941050" y="3397250"/>
          <p14:tracePt t="29297" x="10960100" y="3336925"/>
          <p14:tracePt t="29314" x="10972800" y="3276600"/>
          <p14:tracePt t="29330" x="10988675" y="3209925"/>
          <p14:tracePt t="29347" x="10998200" y="3155950"/>
          <p14:tracePt t="29364" x="11004550" y="3095625"/>
          <p14:tracePt t="29380" x="11010900" y="3057525"/>
          <p14:tracePt t="29397" x="11014075" y="3016250"/>
          <p14:tracePt t="29414" x="11014075" y="2933700"/>
          <p14:tracePt t="29430" x="11007725" y="2892425"/>
          <p14:tracePt t="29447" x="10991850" y="2841625"/>
          <p14:tracePt t="29464" x="10975975" y="2803525"/>
          <p14:tracePt t="29480" x="10956925" y="2784475"/>
          <p14:tracePt t="29497" x="10937875" y="2755900"/>
          <p14:tracePt t="29514" x="10925175" y="2736850"/>
          <p14:tracePt t="29531" x="10902950" y="2714625"/>
          <p14:tracePt t="29547" x="10868025" y="2682875"/>
          <p14:tracePt t="29564" x="10829925" y="2657475"/>
          <p14:tracePt t="29580" x="10791825" y="2632075"/>
          <p14:tracePt t="29597" x="10734675" y="2603500"/>
          <p14:tracePt t="29614" x="10668000" y="2574925"/>
          <p14:tracePt t="29631" x="10620375" y="2555875"/>
          <p14:tracePt t="29647" x="10553700" y="2536825"/>
          <p14:tracePt t="29664" x="10480675" y="2517775"/>
          <p14:tracePt t="29680" x="10407650" y="2501900"/>
          <p14:tracePt t="29697" x="10321925" y="2489200"/>
          <p14:tracePt t="29714" x="10258425" y="2473325"/>
          <p14:tracePt t="29731" x="10198100" y="2463800"/>
          <p14:tracePt t="29747" x="10140950" y="2463800"/>
          <p14:tracePt t="29764" x="10093325" y="2463800"/>
          <p14:tracePt t="29781" x="10042525" y="2463800"/>
          <p14:tracePt t="29797" x="9985375" y="2463800"/>
          <p14:tracePt t="29814" x="9899650" y="2463800"/>
          <p14:tracePt t="29831" x="9848850" y="2463800"/>
          <p14:tracePt t="29847" x="9779000" y="2463800"/>
          <p14:tracePt t="29864" x="9721850" y="2463800"/>
          <p14:tracePt t="29881" x="9667875" y="2466975"/>
          <p14:tracePt t="29897" x="9613900" y="2473325"/>
          <p14:tracePt t="29914" x="9572625" y="2482850"/>
          <p14:tracePt t="29931" x="9537700" y="2489200"/>
          <p14:tracePt t="29947" x="9509125" y="2498725"/>
          <p14:tracePt t="29964" x="9483725" y="2505075"/>
          <p14:tracePt t="29981" x="9467850" y="2511425"/>
          <p14:tracePt t="29998" x="9458325" y="2524125"/>
          <p14:tracePt t="30014" x="9442450" y="2549525"/>
          <p14:tracePt t="30031" x="9432925" y="2574925"/>
          <p14:tracePt t="30047" x="9423400" y="2593975"/>
          <p14:tracePt t="30064" x="9410700" y="2622550"/>
          <p14:tracePt t="30081" x="9401175" y="2647950"/>
          <p14:tracePt t="30097" x="9391650" y="2667000"/>
          <p14:tracePt t="30114" x="9385300" y="2686050"/>
          <p14:tracePt t="30131" x="9382125" y="2701925"/>
          <p14:tracePt t="30147" x="9382125" y="2717800"/>
          <p14:tracePt t="30164" x="9382125" y="2740025"/>
          <p14:tracePt t="30181" x="9382125" y="2759075"/>
          <p14:tracePt t="30197" x="9382125" y="2774950"/>
          <p14:tracePt t="30214" x="9382125" y="2794000"/>
          <p14:tracePt t="30231" x="9382125" y="2800350"/>
          <p14:tracePt t="30264" x="9382125" y="2806700"/>
          <p14:tracePt t="30281" x="9382125" y="2813050"/>
          <p14:tracePt t="30297" x="9382125" y="2816225"/>
          <p14:tracePt t="30314" x="9382125" y="2822575"/>
          <p14:tracePt t="30331" x="9382125" y="2825750"/>
          <p14:tracePt t="30951" x="9382125" y="2828925"/>
          <p14:tracePt t="30959" x="9382125" y="2835275"/>
          <p14:tracePt t="30967" x="9382125" y="2844800"/>
          <p14:tracePt t="30981" x="9382125" y="2863850"/>
          <p14:tracePt t="30998" x="9382125" y="2892425"/>
          <p14:tracePt t="31014" x="9382125" y="2927350"/>
          <p14:tracePt t="31032" x="9382125" y="2955925"/>
          <p14:tracePt t="31048" x="9382125" y="2974975"/>
          <p14:tracePt t="31064" x="9382125" y="3000375"/>
          <p14:tracePt t="31081" x="9382125" y="3019425"/>
          <p14:tracePt t="31098" x="9391650" y="3044825"/>
          <p14:tracePt t="31114" x="9398000" y="3070225"/>
          <p14:tracePt t="31131" x="9404350" y="3089275"/>
          <p14:tracePt t="31148" x="9407525" y="3105150"/>
          <p14:tracePt t="31165" x="9413875" y="3124200"/>
          <p14:tracePt t="31181" x="9429750" y="3155950"/>
          <p14:tracePt t="31198" x="9448800" y="3178175"/>
          <p14:tracePt t="31215" x="9493250" y="3228975"/>
          <p14:tracePt t="31231" x="9566275" y="3279775"/>
          <p14:tracePt t="31248" x="9652000" y="3324225"/>
          <p14:tracePt t="31265" x="9750425" y="3365500"/>
          <p14:tracePt t="31281" x="9855200" y="3403600"/>
          <p14:tracePt t="31298" x="9966325" y="3438525"/>
          <p14:tracePt t="31315" x="10064750" y="3460750"/>
          <p14:tracePt t="31331" x="10153650" y="3476625"/>
          <p14:tracePt t="31348" x="10239375" y="3486150"/>
          <p14:tracePt t="31364" x="10302875" y="3486150"/>
          <p14:tracePt t="31381" x="10360025" y="3486150"/>
          <p14:tracePt t="31398" x="10436225" y="3479800"/>
          <p14:tracePt t="31415" x="10556875" y="3435350"/>
          <p14:tracePt t="31431" x="10633075" y="3384550"/>
          <p14:tracePt t="31448" x="10693400" y="3330575"/>
          <p14:tracePt t="31465" x="10737850" y="3267075"/>
          <p14:tracePt t="31481" x="10775950" y="3184525"/>
          <p14:tracePt t="31498" x="10814050" y="3092450"/>
          <p14:tracePt t="31515" x="10839450" y="2994025"/>
          <p14:tracePt t="31531" x="10858500" y="2898775"/>
          <p14:tracePt t="31548" x="10874375" y="2819400"/>
          <p14:tracePt t="31565" x="10883900" y="2759075"/>
          <p14:tracePt t="31582" x="10883900" y="2701925"/>
          <p14:tracePt t="31598" x="10883900" y="2657475"/>
          <p14:tracePt t="31615" x="10852150" y="2571750"/>
          <p14:tracePt t="31631" x="10820400" y="2520950"/>
          <p14:tracePt t="31648" x="10772775" y="2476500"/>
          <p14:tracePt t="31665" x="10721975" y="2428875"/>
          <p14:tracePt t="31681" x="10668000" y="2384425"/>
          <p14:tracePt t="31698" x="10629900" y="2355850"/>
          <p14:tracePt t="31715" x="10585450" y="2324100"/>
          <p14:tracePt t="31731" x="10534650" y="2298700"/>
          <p14:tracePt t="31748" x="10487025" y="2276475"/>
          <p14:tracePt t="31765" x="10439400" y="2270125"/>
          <p14:tracePt t="31781" x="10379075" y="2270125"/>
          <p14:tracePt t="31799" x="10271125" y="2276475"/>
          <p14:tracePt t="31815" x="10166350" y="2295525"/>
          <p14:tracePt t="31831" x="10067925" y="2327275"/>
          <p14:tracePt t="31848" x="9975850" y="2359025"/>
          <p14:tracePt t="31865" x="9883775" y="2400300"/>
          <p14:tracePt t="31882" x="9823450" y="2428875"/>
          <p14:tracePt t="31898" x="9775825" y="2460625"/>
          <p14:tracePt t="31915" x="9740900" y="2492375"/>
          <p14:tracePt t="31931" x="9705975" y="2540000"/>
          <p14:tracePt t="31948" x="9677400" y="2590800"/>
          <p14:tracePt t="31965" x="9642475" y="2663825"/>
          <p14:tracePt t="31981" x="9613900" y="2733675"/>
          <p14:tracePt t="31998" x="9585325" y="2800350"/>
          <p14:tracePt t="32015" x="9547225" y="2901950"/>
          <p14:tracePt t="32031" x="9531350" y="2968625"/>
          <p14:tracePt t="32048" x="9521825" y="3032125"/>
          <p14:tracePt t="32065" x="9518650" y="3105150"/>
          <p14:tracePt t="32082" x="9518650" y="3168650"/>
          <p14:tracePt t="32098" x="9518650" y="3225800"/>
          <p14:tracePt t="32115" x="9528175" y="3292475"/>
          <p14:tracePt t="32132" x="9547225" y="3352800"/>
          <p14:tracePt t="32148" x="9563100" y="3419475"/>
          <p14:tracePt t="32165" x="9591675" y="3492500"/>
          <p14:tracePt t="32182" x="9620250" y="3556000"/>
          <p14:tracePt t="32198" x="9658350" y="3606800"/>
          <p14:tracePt t="32215" x="9709150" y="3663950"/>
          <p14:tracePt t="32232" x="9750425" y="3689350"/>
          <p14:tracePt t="32248" x="9823450" y="3724275"/>
          <p14:tracePt t="32265" x="9902825" y="3740150"/>
          <p14:tracePt t="32282" x="9998075" y="3749675"/>
          <p14:tracePt t="32298" x="10106025" y="3759200"/>
          <p14:tracePt t="32315" x="10194925" y="3759200"/>
          <p14:tracePt t="32332" x="10277475" y="3759200"/>
          <p14:tracePt t="32348" x="10344150" y="3756025"/>
          <p14:tracePt t="32365" x="10369550" y="3746500"/>
          <p14:tracePt t="32382" x="10385425" y="3740150"/>
          <p14:tracePt t="32398" x="10391775" y="3736975"/>
          <p14:tracePt t="34032" x="10394950" y="3733800"/>
          <p14:tracePt t="38266" x="10401300" y="3730625"/>
          <p14:tracePt t="38273" x="10404475" y="3727450"/>
          <p14:tracePt t="38284" x="10410825" y="3727450"/>
          <p14:tracePt t="38301" x="10436225" y="3711575"/>
          <p14:tracePt t="38318" x="10480675" y="3683000"/>
          <p14:tracePt t="38334" x="10537825" y="3641725"/>
          <p14:tracePt t="38351" x="10588625" y="3594100"/>
          <p14:tracePt t="38368" x="10648950" y="3521075"/>
          <p14:tracePt t="38385" x="10690225" y="3448050"/>
          <p14:tracePt t="38401" x="10731500" y="3305175"/>
          <p14:tracePt t="38418" x="10747375" y="3206750"/>
          <p14:tracePt t="38434" x="10750550" y="3124200"/>
          <p14:tracePt t="38451" x="10750550" y="3048000"/>
          <p14:tracePt t="38468" x="10741025" y="2981325"/>
          <p14:tracePt t="38484" x="10712450" y="2924175"/>
          <p14:tracePt t="38501" x="10661650" y="2844800"/>
          <p14:tracePt t="38518" x="10601325" y="2771775"/>
          <p14:tracePt t="38534" x="10534650" y="2717800"/>
          <p14:tracePt t="38551" x="10455275" y="2667000"/>
          <p14:tracePt t="38568" x="10379075" y="2622550"/>
          <p14:tracePt t="38584" x="10309225" y="2590800"/>
          <p14:tracePt t="38601" x="10198100" y="2562225"/>
          <p14:tracePt t="38618" x="10128250" y="2559050"/>
          <p14:tracePt t="38634" x="10048875" y="2559050"/>
          <p14:tracePt t="38651" x="9950450" y="2590800"/>
          <p14:tracePt t="38668" x="9864725" y="2625725"/>
          <p14:tracePt t="38684" x="9782175" y="2676525"/>
          <p14:tracePt t="38701" x="9699625" y="2749550"/>
          <p14:tracePt t="38718" x="9632950" y="2828925"/>
          <p14:tracePt t="38735" x="9588500" y="2898775"/>
          <p14:tracePt t="38751" x="9559925" y="2978150"/>
          <p14:tracePt t="38768" x="9544050" y="3060700"/>
          <p14:tracePt t="38784" x="9537700" y="3162300"/>
          <p14:tracePt t="38802" x="9547225" y="3317875"/>
          <p14:tracePt t="38818" x="9566275" y="3400425"/>
          <p14:tracePt t="38835" x="9591675" y="3476625"/>
          <p14:tracePt t="38851" x="9620250" y="3536950"/>
          <p14:tracePt t="38868" x="9658350" y="3600450"/>
          <p14:tracePt t="38885" x="9696450" y="3651250"/>
          <p14:tracePt t="38901" x="9737725" y="3698875"/>
          <p14:tracePt t="38918" x="9769475" y="3727450"/>
          <p14:tracePt t="38935" x="9804400" y="3746500"/>
          <p14:tracePt t="38951" x="9852025" y="3771900"/>
          <p14:tracePt t="38968" x="9902825" y="3787775"/>
          <p14:tracePt t="38985" x="9944100" y="3800475"/>
          <p14:tracePt t="39001" x="9975850" y="3810000"/>
          <p14:tracePt t="39019" x="9982200" y="3810000"/>
          <p14:tracePt t="40106" x="9966325" y="3810000"/>
          <p14:tracePt t="40115" x="9934575" y="3810000"/>
          <p14:tracePt t="40122" x="9886950" y="3806825"/>
          <p14:tracePt t="40135" x="9823450" y="3800475"/>
          <p14:tracePt t="40152" x="9610725" y="3762375"/>
          <p14:tracePt t="40168" x="9293225" y="3695700"/>
          <p14:tracePt t="40185" x="8851900" y="3616325"/>
          <p14:tracePt t="40202" x="7835900" y="3435350"/>
          <p14:tracePt t="40219" x="7064375" y="3330575"/>
          <p14:tracePt t="40235" x="6207125" y="3238500"/>
          <p14:tracePt t="40252" x="5270500" y="3130550"/>
          <p14:tracePt t="40269" x="4451350" y="3038475"/>
          <p14:tracePt t="40285" x="3784600" y="2968625"/>
          <p14:tracePt t="40302" x="3238500" y="2940050"/>
          <p14:tracePt t="40319" x="2733675" y="2930525"/>
          <p14:tracePt t="40335" x="2492375" y="2974975"/>
          <p14:tracePt t="40352" x="2416175" y="3041650"/>
          <p14:tracePt t="40369" x="2406650" y="3095625"/>
          <p14:tracePt t="40651" x="2406650" y="3098800"/>
          <p14:tracePt t="40666" x="2406650" y="3095625"/>
          <p14:tracePt t="40674" x="2406650" y="3082925"/>
          <p14:tracePt t="40685" x="2406650" y="3063875"/>
          <p14:tracePt t="40702" x="2400300" y="3016250"/>
          <p14:tracePt t="40719" x="2387600" y="2968625"/>
          <p14:tracePt t="40735" x="2368550" y="2921000"/>
          <p14:tracePt t="40752" x="2355850" y="2870200"/>
          <p14:tracePt t="40769" x="2336800" y="2803525"/>
          <p14:tracePt t="40785" x="2311400" y="2724150"/>
          <p14:tracePt t="40802" x="2276475" y="2654300"/>
          <p14:tracePt t="40819" x="2254250" y="2625725"/>
          <p14:tracePt t="40835" x="2244725" y="2613025"/>
          <p14:tracePt t="40852" x="2238375" y="2603500"/>
          <p14:tracePt t="40869" x="2228850" y="2593975"/>
          <p14:tracePt t="40885" x="2219325" y="2584450"/>
          <p14:tracePt t="40902" x="2212975" y="2581275"/>
          <p14:tracePt t="40919" x="2212975" y="2578100"/>
          <p14:tracePt t="41451" x="2212975" y="2574925"/>
          <p14:tracePt t="41467" x="2219325" y="2574925"/>
          <p14:tracePt t="41475" x="2241550" y="2578100"/>
          <p14:tracePt t="41486" x="2273300" y="2584450"/>
          <p14:tracePt t="41502" x="2343150" y="2587625"/>
          <p14:tracePt t="41519" x="2393950" y="2587625"/>
          <p14:tracePt t="41536" x="2441575" y="2587625"/>
          <p14:tracePt t="41552" x="2470150" y="2578100"/>
          <p14:tracePt t="41569" x="2492375" y="2571750"/>
          <p14:tracePt t="41586" x="2511425" y="2559050"/>
          <p14:tracePt t="41602" x="2530475" y="2536825"/>
          <p14:tracePt t="41619" x="2540000" y="2524125"/>
          <p14:tracePt t="41636" x="2549525" y="2511425"/>
          <p14:tracePt t="41652" x="2555875" y="2501900"/>
          <p14:tracePt t="41669" x="2559050" y="2489200"/>
          <p14:tracePt t="41686" x="2559050" y="2482850"/>
          <p14:tracePt t="41702" x="2559050" y="2466975"/>
          <p14:tracePt t="41719" x="2562225" y="2441575"/>
          <p14:tracePt t="41736" x="2562225" y="2416175"/>
          <p14:tracePt t="41752" x="2562225" y="2397125"/>
          <p14:tracePt t="41769" x="2562225" y="2384425"/>
          <p14:tracePt t="41786" x="2562225" y="2374900"/>
          <p14:tracePt t="41802" x="2562225" y="2365375"/>
          <p14:tracePt t="41819" x="2562225" y="2359025"/>
          <p14:tracePt t="43316" x="2562225" y="2355850"/>
          <p14:tracePt t="43332" x="2555875" y="2355850"/>
          <p14:tracePt t="43340" x="2549525" y="2362200"/>
          <p14:tracePt t="43348" x="2536825" y="2368550"/>
          <p14:tracePt t="43356" x="2524125" y="2384425"/>
          <p14:tracePt t="43370" x="2508250" y="2406650"/>
          <p14:tracePt t="43387" x="2466975" y="2470150"/>
          <p14:tracePt t="43403" x="2422525" y="2616200"/>
          <p14:tracePt t="43420" x="2397125" y="2730500"/>
          <p14:tracePt t="43437" x="2384425" y="2851150"/>
          <p14:tracePt t="43453" x="2384425" y="3016250"/>
          <p14:tracePt t="43470" x="2387600" y="3171825"/>
          <p14:tracePt t="43487" x="2397125" y="3279775"/>
          <p14:tracePt t="43503" x="2422525" y="3371850"/>
          <p14:tracePt t="43520" x="2441575" y="3432175"/>
          <p14:tracePt t="43537" x="2460625" y="3489325"/>
          <p14:tracePt t="43553" x="2476500" y="3530600"/>
          <p14:tracePt t="43570" x="2492375" y="3562350"/>
          <p14:tracePt t="43587" x="2517775" y="3590925"/>
          <p14:tracePt t="43603" x="2540000" y="3613150"/>
          <p14:tracePt t="43620" x="2549525" y="3616325"/>
          <p14:tracePt t="43637" x="2555875" y="3616325"/>
          <p14:tracePt t="43668" x="2559050" y="3616325"/>
          <p14:tracePt t="44332" x="2562225" y="3616325"/>
          <p14:tracePt t="44348" x="2565400" y="3613150"/>
          <p14:tracePt t="44356" x="2565400" y="3609975"/>
          <p14:tracePt t="44364" x="2568575" y="3603625"/>
          <p14:tracePt t="44372" x="2578100" y="3597275"/>
          <p14:tracePt t="44387" x="2584450" y="3590925"/>
          <p14:tracePt t="44404" x="2622550" y="3559175"/>
          <p14:tracePt t="44420" x="2660650" y="3533775"/>
          <p14:tracePt t="44437" x="2698750" y="3508375"/>
          <p14:tracePt t="44454" x="2727325" y="3486150"/>
          <p14:tracePt t="44470" x="2743200" y="3470275"/>
          <p14:tracePt t="44487" x="2752725" y="3460750"/>
          <p14:tracePt t="44504" x="2759075" y="3457575"/>
          <p14:tracePt t="44520" x="2762250" y="3454400"/>
          <p14:tracePt t="45189" x="2762250" y="3451225"/>
          <p14:tracePt t="45196" x="2765425" y="3448050"/>
          <p14:tracePt t="45205" x="2765425" y="3441700"/>
          <p14:tracePt t="45221" x="2803525" y="3381375"/>
          <p14:tracePt t="45237" x="2838450" y="3302000"/>
          <p14:tracePt t="45254" x="2876550" y="3209925"/>
          <p14:tracePt t="45271" x="2908300" y="3086100"/>
          <p14:tracePt t="45287" x="2924175" y="2959100"/>
          <p14:tracePt t="45304" x="2924175" y="2863850"/>
          <p14:tracePt t="45321" x="2921000" y="2781300"/>
          <p14:tracePt t="45337" x="2908300" y="2708275"/>
          <p14:tracePt t="45354" x="2889250" y="2641600"/>
          <p14:tracePt t="45371" x="2870200" y="2593975"/>
          <p14:tracePt t="45388" x="2847975" y="2555875"/>
          <p14:tracePt t="45404" x="2825750" y="2517775"/>
          <p14:tracePt t="45421" x="2813050" y="2505075"/>
          <p14:tracePt t="45438" x="2800350" y="2492375"/>
          <p14:tracePt t="45454" x="2790825" y="2482850"/>
          <p14:tracePt t="45471" x="2778125" y="2473325"/>
          <p14:tracePt t="45487" x="2768600" y="2466975"/>
          <p14:tracePt t="69478" x="2774950" y="2466975"/>
          <p14:tracePt t="69485" x="2794000" y="2466975"/>
          <p14:tracePt t="69493" x="2838450" y="2466975"/>
          <p14:tracePt t="69501" x="2882900" y="2466975"/>
          <p14:tracePt t="69515" x="2927350" y="2466975"/>
          <p14:tracePt t="69531" x="3019425" y="2466975"/>
          <p14:tracePt t="69549" x="3190875" y="2466975"/>
          <p14:tracePt t="69565" x="3248025" y="2473325"/>
          <p14:tracePt t="69581" x="3384550" y="2489200"/>
          <p14:tracePt t="69598" x="3467100" y="2498725"/>
          <p14:tracePt t="69615" x="3543300" y="2501900"/>
          <p14:tracePt t="69631" x="3616325" y="2501900"/>
          <p14:tracePt t="69648" x="3667125" y="2501900"/>
          <p14:tracePt t="69665" x="3705225" y="2501900"/>
          <p14:tracePt t="69681" x="3740150" y="2501900"/>
          <p14:tracePt t="69698" x="3762375" y="2501900"/>
          <p14:tracePt t="69715" x="3771900" y="2501900"/>
          <p14:tracePt t="69838" x="3775075" y="2501900"/>
          <p14:tracePt t="69854" x="3778250" y="2501900"/>
          <p14:tracePt t="69862" x="3781425" y="2501900"/>
          <p14:tracePt t="69870" x="3784600" y="2501900"/>
          <p14:tracePt t="69886" x="3787775" y="2501900"/>
          <p14:tracePt t="69898" x="3790950" y="2505075"/>
          <p14:tracePt t="69915" x="3797300" y="2530475"/>
          <p14:tracePt t="69932" x="3813175" y="2628900"/>
          <p14:tracePt t="69948" x="3816350" y="2654300"/>
          <p14:tracePt t="70302" x="3822700" y="2667000"/>
          <p14:tracePt t="70326" x="3825875" y="2667000"/>
          <p14:tracePt t="70334" x="3829050" y="2667000"/>
          <p14:tracePt t="70342" x="3838575" y="2660650"/>
          <p14:tracePt t="70350" x="3848100" y="2654300"/>
          <p14:tracePt t="70365" x="3863975" y="2644775"/>
          <p14:tracePt t="70382" x="3965575" y="2600325"/>
          <p14:tracePt t="70398" x="4035425" y="2571750"/>
          <p14:tracePt t="70415" x="4105275" y="2568575"/>
          <p14:tracePt t="70432" x="4162425" y="2587625"/>
          <p14:tracePt t="70448" x="4200525" y="2613025"/>
          <p14:tracePt t="70465" x="4225925" y="2632075"/>
          <p14:tracePt t="70482" x="4248150" y="2647950"/>
          <p14:tracePt t="70499" x="4273550" y="2660650"/>
          <p14:tracePt t="70515" x="4305300" y="2676525"/>
          <p14:tracePt t="70532" x="4333875" y="2689225"/>
          <p14:tracePt t="70548" x="4352925" y="2695575"/>
          <p14:tracePt t="70565" x="4375150" y="2698750"/>
          <p14:tracePt t="70582" x="4384675" y="2698750"/>
          <p14:tracePt t="70598" x="4387850" y="2698750"/>
          <p14:tracePt t="70662" x="4391025" y="2698750"/>
          <p14:tracePt t="70670" x="4394200" y="2698750"/>
          <p14:tracePt t="70678" x="4397375" y="2698750"/>
          <p14:tracePt t="70686" x="4400550" y="2698750"/>
          <p14:tracePt t="70838" x="4403725" y="2698750"/>
          <p14:tracePt t="70854" x="4406900" y="2698750"/>
          <p14:tracePt t="70862" x="4416425" y="2698750"/>
          <p14:tracePt t="70870" x="4425950" y="2698750"/>
          <p14:tracePt t="70882" x="4441825" y="2698750"/>
          <p14:tracePt t="70899" x="4470400" y="2698750"/>
          <p14:tracePt t="70915" x="4521200" y="2698750"/>
          <p14:tracePt t="70932" x="4597400" y="2698750"/>
          <p14:tracePt t="70949" x="4683125" y="2682875"/>
          <p14:tracePt t="70966" x="4803775" y="2638425"/>
          <p14:tracePt t="70982" x="4864100" y="2603500"/>
          <p14:tracePt t="70999" x="4918075" y="2562225"/>
          <p14:tracePt t="71015" x="4956175" y="2524125"/>
          <p14:tracePt t="71032" x="4984750" y="2498725"/>
          <p14:tracePt t="71049" x="5010150" y="2457450"/>
          <p14:tracePt t="71065" x="5029200" y="2416175"/>
          <p14:tracePt t="71082" x="5048250" y="2355850"/>
          <p14:tracePt t="71099" x="5054600" y="2308225"/>
          <p14:tracePt t="71115" x="5060950" y="2266950"/>
          <p14:tracePt t="71132" x="5060950" y="2232025"/>
          <p14:tracePt t="71149" x="5032375" y="2187575"/>
          <p14:tracePt t="71150" x="5016500" y="2171700"/>
          <p14:tracePt t="71166" x="4946650" y="2120900"/>
          <p14:tracePt t="71182" x="4883150" y="2092325"/>
          <p14:tracePt t="71199" x="4829175" y="2079625"/>
          <p14:tracePt t="71215" x="4781550" y="2070100"/>
          <p14:tracePt t="71232" x="4752975" y="2066925"/>
          <p14:tracePt t="71249" x="4727575" y="2066925"/>
          <p14:tracePt t="71265" x="4711700" y="2066925"/>
          <p14:tracePt t="71282" x="4705350" y="2066925"/>
          <p14:tracePt t="71299" x="4702175" y="2066925"/>
          <p14:tracePt t="71315" x="4695825" y="2066925"/>
          <p14:tracePt t="71332" x="4686300" y="2070100"/>
          <p14:tracePt t="71349" x="4673600" y="2085975"/>
          <p14:tracePt t="71366" x="4638675" y="2124075"/>
          <p14:tracePt t="71382" x="4606925" y="2168525"/>
          <p14:tracePt t="71399" x="4568825" y="2219325"/>
          <p14:tracePt t="71415" x="4537075" y="2270125"/>
          <p14:tracePt t="71432" x="4508500" y="2311400"/>
          <p14:tracePt t="71449" x="4479925" y="2349500"/>
          <p14:tracePt t="71465" x="4454525" y="2387600"/>
          <p14:tracePt t="71482" x="4432300" y="2422525"/>
          <p14:tracePt t="71499" x="4403725" y="2466975"/>
          <p14:tracePt t="71516" x="4384675" y="2498725"/>
          <p14:tracePt t="71532" x="4368800" y="2520950"/>
          <p14:tracePt t="71549" x="4352925" y="2540000"/>
          <p14:tracePt t="71566" x="4327525" y="2581275"/>
          <p14:tracePt t="71582" x="4318000" y="2606675"/>
          <p14:tracePt t="71599" x="4302125" y="2638425"/>
          <p14:tracePt t="71615" x="4286250" y="2670175"/>
          <p14:tracePt t="71632" x="4260850" y="2714625"/>
          <p14:tracePt t="71649" x="4238625" y="2759075"/>
          <p14:tracePt t="71666" x="4222750" y="2797175"/>
          <p14:tracePt t="71682" x="4203700" y="2835275"/>
          <p14:tracePt t="71699" x="4187825" y="2876550"/>
          <p14:tracePt t="71716" x="4171950" y="2908300"/>
          <p14:tracePt t="71732" x="4156075" y="2946400"/>
          <p14:tracePt t="71749" x="4137025" y="2987675"/>
          <p14:tracePt t="71766" x="4124325" y="3035300"/>
          <p14:tracePt t="71782" x="4105275" y="3070225"/>
          <p14:tracePt t="71799" x="4098925" y="3092450"/>
          <p14:tracePt t="71816" x="4092575" y="3111500"/>
          <p14:tracePt t="71832" x="4086225" y="3130550"/>
          <p14:tracePt t="77281" x="4086225" y="3133725"/>
          <p14:tracePt t="78209" x="4086225" y="3121025"/>
          <p14:tracePt t="78217" x="4089400" y="3098800"/>
          <p14:tracePt t="78225" x="4095750" y="3079750"/>
          <p14:tracePt t="78235" x="4098925" y="3057525"/>
          <p14:tracePt t="78252" x="4111625" y="3003550"/>
          <p14:tracePt t="78268" x="4130675" y="2917825"/>
          <p14:tracePt t="78285" x="4146550" y="2809875"/>
          <p14:tracePt t="78302" x="4159250" y="2667000"/>
          <p14:tracePt t="78318" x="4181475" y="2498725"/>
          <p14:tracePt t="78335" x="4200525" y="2349500"/>
          <p14:tracePt t="78352" x="4210050" y="2235200"/>
          <p14:tracePt t="78368" x="4210050" y="2044700"/>
          <p14:tracePt t="78385" x="4210050" y="1911350"/>
          <p14:tracePt t="78402" x="4210050" y="1771650"/>
          <p14:tracePt t="78418" x="4210050" y="1676400"/>
          <p14:tracePt t="78435" x="4203700" y="1612900"/>
          <p14:tracePt t="78452" x="4200525" y="1546225"/>
          <p14:tracePt t="78469" x="4191000" y="1495425"/>
          <p14:tracePt t="78485" x="4178300" y="1463675"/>
          <p14:tracePt t="78502" x="4159250" y="1438275"/>
          <p14:tracePt t="78519" x="4137025" y="1416050"/>
          <p14:tracePt t="78535" x="4095750" y="1393825"/>
          <p14:tracePt t="78552" x="4064000" y="1384300"/>
          <p14:tracePt t="78569" x="4025900" y="1384300"/>
          <p14:tracePt t="78585" x="4006850" y="1384300"/>
          <p14:tracePt t="78602" x="3994150" y="1387475"/>
          <p14:tracePt t="78619" x="3971925" y="1403350"/>
          <p14:tracePt t="78635" x="3949700" y="1416050"/>
          <p14:tracePt t="78652" x="3927475" y="1444625"/>
          <p14:tracePt t="78669" x="3895725" y="1485900"/>
          <p14:tracePt t="78685" x="3867150" y="1546225"/>
          <p14:tracePt t="78702" x="3825875" y="1635125"/>
          <p14:tracePt t="78719" x="3797300" y="1720850"/>
          <p14:tracePt t="78735" x="3765550" y="1800225"/>
          <p14:tracePt t="78752" x="3740150" y="1885950"/>
          <p14:tracePt t="78769" x="3714750" y="2051050"/>
          <p14:tracePt t="78785" x="3705225" y="2178050"/>
          <p14:tracePt t="78802" x="3692525" y="2362200"/>
          <p14:tracePt t="78819" x="3686175" y="2520950"/>
          <p14:tracePt t="78835" x="3676650" y="2673350"/>
          <p14:tracePt t="78852" x="3670300" y="2828925"/>
          <p14:tracePt t="78869" x="3663950" y="2968625"/>
          <p14:tracePt t="78885" x="3663950" y="3114675"/>
          <p14:tracePt t="78902" x="3663950" y="3279775"/>
          <p14:tracePt t="78919" x="3673475" y="3432175"/>
          <p14:tracePt t="78935" x="3683000" y="3571875"/>
          <p14:tracePt t="78952" x="3708400" y="3733800"/>
          <p14:tracePt t="78969" x="3740150" y="3943350"/>
          <p14:tracePt t="78985" x="3756025" y="4070350"/>
          <p14:tracePt t="79002" x="3771900" y="4184650"/>
          <p14:tracePt t="79019" x="3787775" y="4283075"/>
          <p14:tracePt t="79035" x="3825875" y="4425950"/>
          <p14:tracePt t="79052" x="3895725" y="4591050"/>
          <p14:tracePt t="79069" x="3956050" y="4699000"/>
          <p14:tracePt t="79085" x="4000500" y="4775200"/>
          <p14:tracePt t="79102" x="4032250" y="4819650"/>
          <p14:tracePt t="79119" x="4048125" y="4848225"/>
          <p14:tracePt t="79135" x="4054475" y="4854575"/>
          <p14:tracePt t="79152" x="4057650" y="4860925"/>
          <p14:tracePt t="79154" x="4060825" y="4864100"/>
          <p14:tracePt t="79169" x="4070350" y="4867275"/>
          <p14:tracePt t="79186" x="4086225" y="4867275"/>
          <p14:tracePt t="79202" x="4114800" y="4860925"/>
          <p14:tracePt t="79219" x="4165600" y="4835525"/>
          <p14:tracePt t="79236" x="4216400" y="4800600"/>
          <p14:tracePt t="79252" x="4270375" y="4752975"/>
          <p14:tracePt t="79269" x="4330700" y="4683125"/>
          <p14:tracePt t="79285" x="4391025" y="4613275"/>
          <p14:tracePt t="79302" x="4457700" y="4540250"/>
          <p14:tracePt t="79319" x="4518025" y="4476750"/>
          <p14:tracePt t="79336" x="4572000" y="4394200"/>
          <p14:tracePt t="79352" x="4635500" y="4254500"/>
          <p14:tracePt t="79369" x="4718050" y="3956050"/>
          <p14:tracePt t="79386" x="4772025" y="3749675"/>
          <p14:tracePt t="79402" x="4813300" y="3562350"/>
          <p14:tracePt t="79419" x="4854575" y="3394075"/>
          <p14:tracePt t="79436" x="4892675" y="3216275"/>
          <p14:tracePt t="79452" x="4927600" y="3063875"/>
          <p14:tracePt t="79469" x="4968875" y="2863850"/>
          <p14:tracePt t="79486" x="4994275" y="2657475"/>
          <p14:tracePt t="79502" x="5006975" y="2505075"/>
          <p14:tracePt t="79519" x="5013325" y="2371725"/>
          <p14:tracePt t="79536" x="5013325" y="2257425"/>
          <p14:tracePt t="79552" x="5000625" y="2143125"/>
          <p14:tracePt t="79569" x="4959350" y="1933575"/>
          <p14:tracePt t="79586" x="4940300" y="1797050"/>
          <p14:tracePt t="79602" x="4918075" y="1663700"/>
          <p14:tracePt t="79619" x="4902200" y="1546225"/>
          <p14:tracePt t="79636" x="4892675" y="1450975"/>
          <p14:tracePt t="79652" x="4879975" y="1343025"/>
          <p14:tracePt t="79669" x="4876800" y="1260475"/>
          <p14:tracePt t="79686" x="4860925" y="1174750"/>
          <p14:tracePt t="79702" x="4841875" y="1101725"/>
          <p14:tracePt t="79719" x="4822825" y="1041400"/>
          <p14:tracePt t="79736" x="4787900" y="977900"/>
          <p14:tracePt t="79752" x="4752975" y="927100"/>
          <p14:tracePt t="79769" x="4699000" y="869950"/>
          <p14:tracePt t="79786" x="4673600" y="850900"/>
          <p14:tracePt t="79803" x="4654550" y="835025"/>
          <p14:tracePt t="79819" x="4645025" y="831850"/>
          <p14:tracePt t="79836" x="4638675" y="825500"/>
          <p14:tracePt t="79852" x="4610100" y="822325"/>
          <p14:tracePt t="79869" x="4559300" y="822325"/>
          <p14:tracePt t="79886" x="4498975" y="828675"/>
          <p14:tracePt t="79902" x="4451350" y="850900"/>
          <p14:tracePt t="79919" x="4422775" y="879475"/>
          <p14:tracePt t="79936" x="4387850" y="930275"/>
          <p14:tracePt t="79952" x="4356100" y="981075"/>
          <p14:tracePt t="79969" x="4311650" y="1082675"/>
          <p14:tracePt t="79986" x="4289425" y="1155700"/>
          <p14:tracePt t="80002" x="4279900" y="1241425"/>
          <p14:tracePt t="80019" x="4279900" y="1311275"/>
          <p14:tracePt t="80036" x="4279900" y="1381125"/>
          <p14:tracePt t="80053" x="4279900" y="1457325"/>
          <p14:tracePt t="80069" x="4279900" y="1546225"/>
          <p14:tracePt t="80086" x="4292600" y="1666875"/>
          <p14:tracePt t="80103" x="4302125" y="1774825"/>
          <p14:tracePt t="80119" x="4311650" y="1866900"/>
          <p14:tracePt t="80136" x="4314825" y="1943100"/>
          <p14:tracePt t="80153" x="4314825" y="2000250"/>
          <p14:tracePt t="80154" x="4314825" y="2032000"/>
          <p14:tracePt t="80169" x="4314825" y="2095500"/>
          <p14:tracePt t="80186" x="4321175" y="2155825"/>
          <p14:tracePt t="80203" x="4324350" y="2206625"/>
          <p14:tracePt t="80219" x="4324350" y="2241550"/>
          <p14:tracePt t="80236" x="4324350" y="2260600"/>
          <p14:tracePt t="80253" x="4324350" y="2270125"/>
          <p14:tracePt t="80270" x="4324350" y="2273300"/>
          <p14:tracePt t="80286" x="4324350" y="2279650"/>
          <p14:tracePt t="80303" x="4324350" y="2286000"/>
          <p14:tracePt t="80319" x="4324350" y="2295525"/>
          <p14:tracePt t="80336" x="4324350" y="2311400"/>
          <p14:tracePt t="80353" x="4324350" y="2343150"/>
          <p14:tracePt t="80369" x="4324350" y="2362200"/>
          <p14:tracePt t="80386" x="4324350" y="2384425"/>
          <p14:tracePt t="80403" x="4324350" y="2409825"/>
          <p14:tracePt t="80419" x="4321175" y="2432050"/>
          <p14:tracePt t="80436" x="4314825" y="2457450"/>
          <p14:tracePt t="80453" x="4308475" y="2489200"/>
          <p14:tracePt t="80469" x="4305300" y="2508250"/>
          <p14:tracePt t="80486" x="4295775" y="2527300"/>
          <p14:tracePt t="80503" x="4289425" y="2546350"/>
          <p14:tracePt t="80519" x="4279900" y="2578100"/>
          <p14:tracePt t="80536" x="4260850" y="2619375"/>
          <p14:tracePt t="80553" x="4238625" y="2676525"/>
          <p14:tracePt t="80569" x="4210050" y="2771775"/>
          <p14:tracePt t="80586" x="4187825" y="2825750"/>
          <p14:tracePt t="80603" x="4162425" y="2892425"/>
          <p14:tracePt t="80619" x="4143375" y="2955925"/>
          <p14:tracePt t="80636" x="4124325" y="3025775"/>
          <p14:tracePt t="80653" x="4105275" y="3130550"/>
          <p14:tracePt t="80669" x="4083050" y="3244850"/>
          <p14:tracePt t="80686" x="4051300" y="3384550"/>
          <p14:tracePt t="80703" x="4006850" y="3609975"/>
          <p14:tracePt t="80720" x="3965575" y="3822700"/>
          <p14:tracePt t="80736" x="3927475" y="4022725"/>
          <p14:tracePt t="80753" x="3883025" y="4260850"/>
          <p14:tracePt t="80770" x="3829050" y="4514850"/>
          <p14:tracePt t="80786" x="3794125" y="4635500"/>
          <p14:tracePt t="80803" x="3765550" y="4733925"/>
          <p14:tracePt t="80819" x="3733800" y="4819650"/>
          <p14:tracePt t="80836" x="3698875" y="4930775"/>
          <p14:tracePt t="80853" x="3676650" y="5010150"/>
          <p14:tracePt t="80870" x="3648075" y="5073650"/>
          <p14:tracePt t="80886" x="3613150" y="5124450"/>
          <p14:tracePt t="80903" x="3584575" y="5168900"/>
          <p14:tracePt t="80919" x="3562350" y="5191125"/>
          <p14:tracePt t="80936" x="3549650" y="5203825"/>
          <p14:tracePt t="80953" x="3536950" y="5210175"/>
          <p14:tracePt t="80970" x="3517900" y="5207000"/>
          <p14:tracePt t="80986" x="3489325" y="5153025"/>
          <p14:tracePt t="81003" x="3454400" y="5054600"/>
          <p14:tracePt t="81019" x="3413125" y="4949825"/>
          <p14:tracePt t="81036" x="3355975" y="4829175"/>
          <p14:tracePt t="81053" x="3305175" y="4724400"/>
          <p14:tracePt t="81069" x="3263900" y="4629150"/>
          <p14:tracePt t="81086" x="3222625" y="4489450"/>
          <p14:tracePt t="81103" x="3184525" y="4298950"/>
          <p14:tracePt t="81120" x="3165475" y="4095750"/>
          <p14:tracePt t="81136" x="3152775" y="3892550"/>
          <p14:tracePt t="81153" x="3140075" y="3765550"/>
          <p14:tracePt t="81155" x="3136900" y="3702050"/>
          <p14:tracePt t="81170" x="3136900" y="3575050"/>
          <p14:tracePt t="81186" x="3130550" y="3451225"/>
          <p14:tracePt t="81203" x="3124200" y="3330575"/>
          <p14:tracePt t="81220" x="3124200" y="3187700"/>
          <p14:tracePt t="81236" x="3124200" y="3054350"/>
          <p14:tracePt t="81253" x="3124200" y="2933700"/>
          <p14:tracePt t="81270" x="3124200" y="2778125"/>
          <p14:tracePt t="81286" x="3117850" y="2619375"/>
          <p14:tracePt t="81303" x="3117850" y="2470150"/>
          <p14:tracePt t="81320" x="3121025" y="2355850"/>
          <p14:tracePt t="81336" x="3140075" y="2266950"/>
          <p14:tracePt t="81353" x="3162300" y="2193925"/>
          <p14:tracePt t="81370" x="3206750" y="2073275"/>
          <p14:tracePt t="81386" x="3235325" y="2009775"/>
          <p14:tracePt t="81403" x="3267075" y="1952625"/>
          <p14:tracePt t="81420" x="3314700" y="1901825"/>
          <p14:tracePt t="81436" x="3362325" y="1863725"/>
          <p14:tracePt t="81453" x="3400425" y="1835150"/>
          <p14:tracePt t="81470" x="3451225" y="1806575"/>
          <p14:tracePt t="81486" x="3489325" y="1784350"/>
          <p14:tracePt t="81503" x="3527425" y="1768475"/>
          <p14:tracePt t="81520" x="3552825" y="1762125"/>
          <p14:tracePt t="81536" x="3559175" y="1762125"/>
          <p14:tracePt t="81553" x="3565525" y="1762125"/>
          <p14:tracePt t="81570" x="3578225" y="1778000"/>
          <p14:tracePt t="81587" x="3600450" y="1822450"/>
          <p14:tracePt t="81603" x="3629025" y="1876425"/>
          <p14:tracePt t="81620" x="3657600" y="1939925"/>
          <p14:tracePt t="81637" x="3692525" y="2025650"/>
          <p14:tracePt t="81653" x="3733800" y="2130425"/>
          <p14:tracePt t="81670" x="3771900" y="2241550"/>
          <p14:tracePt t="81687" x="3810000" y="2365375"/>
          <p14:tracePt t="81703" x="3848100" y="2505075"/>
          <p14:tracePt t="81720" x="3870325" y="2613025"/>
          <p14:tracePt t="81737" x="3879850" y="2708275"/>
          <p14:tracePt t="81753" x="3895725" y="2806700"/>
          <p14:tracePt t="81770" x="3914775" y="2946400"/>
          <p14:tracePt t="81787" x="3924300" y="3054350"/>
          <p14:tracePt t="81803" x="3940175" y="3165475"/>
          <p14:tracePt t="81820" x="3946525" y="3267075"/>
          <p14:tracePt t="81837" x="3946525" y="3375025"/>
          <p14:tracePt t="81853" x="3952875" y="3508375"/>
          <p14:tracePt t="81870" x="3956050" y="3648075"/>
          <p14:tracePt t="81887" x="3956050" y="3756025"/>
          <p14:tracePt t="81903" x="3962400" y="3857625"/>
          <p14:tracePt t="81920" x="3965575" y="3927475"/>
          <p14:tracePt t="81937" x="3971925" y="3962400"/>
          <p14:tracePt t="81953" x="3971925" y="3978275"/>
          <p14:tracePt t="81970" x="3971925" y="3984625"/>
          <p14:tracePt t="83763" x="3971925" y="3987800"/>
          <p14:tracePt t="83772" x="3975100" y="3987800"/>
          <p14:tracePt t="83779" x="3978275" y="3987800"/>
          <p14:tracePt t="83787" x="3984625" y="3981450"/>
          <p14:tracePt t="83804" x="3994150" y="3956050"/>
          <p14:tracePt t="83821" x="4003675" y="3921125"/>
          <p14:tracePt t="83838" x="4003675" y="3825875"/>
          <p14:tracePt t="83854" x="4000500" y="3683000"/>
          <p14:tracePt t="83871" x="3965575" y="3460750"/>
          <p14:tracePt t="83888" x="3902075" y="3241675"/>
          <p14:tracePt t="83904" x="3838575" y="3076575"/>
          <p14:tracePt t="83921" x="3784600" y="2936875"/>
          <p14:tracePt t="83938" x="3759200" y="2851150"/>
          <p14:tracePt t="83954" x="3746500" y="2781300"/>
          <p14:tracePt t="83971" x="3743325" y="2705100"/>
          <p14:tracePt t="83988" x="3743325" y="2628900"/>
          <p14:tracePt t="84004" x="3749675" y="2552700"/>
          <p14:tracePt t="84021" x="3768725" y="2466975"/>
          <p14:tracePt t="84038" x="3784600" y="2400300"/>
          <p14:tracePt t="84054" x="3794125" y="2339975"/>
          <p14:tracePt t="84071" x="3806825" y="2292350"/>
          <p14:tracePt t="84088" x="3806825" y="2266950"/>
          <p14:tracePt t="84104" x="3806825" y="2260600"/>
          <p14:tracePt t="84121" x="3800475" y="2260600"/>
          <p14:tracePt t="84138" x="3778250" y="2286000"/>
          <p14:tracePt t="84155" x="3736975" y="2374900"/>
          <p14:tracePt t="84171" x="3717925" y="2447925"/>
          <p14:tracePt t="84188" x="3708400" y="2501900"/>
          <p14:tracePt t="84204" x="3708400" y="2546350"/>
          <p14:tracePt t="84221" x="3714750" y="2593975"/>
          <p14:tracePt t="84238" x="3730625" y="2644775"/>
          <p14:tracePt t="84254" x="3743325" y="2686050"/>
          <p14:tracePt t="84271" x="3752850" y="2711450"/>
          <p14:tracePt t="84288" x="3756025" y="2724150"/>
          <p14:tracePt t="86476" x="3752850" y="2724150"/>
          <p14:tracePt t="86484" x="3749675" y="2720975"/>
          <p14:tracePt t="86492" x="3746500" y="2717800"/>
          <p14:tracePt t="86506" x="3743325" y="2714625"/>
          <p14:tracePt t="86522" x="3730625" y="2705100"/>
          <p14:tracePt t="86539" x="3717925" y="2698750"/>
          <p14:tracePt t="86556" x="3714750" y="2695575"/>
          <p14:tracePt t="86572" x="3711575" y="2695575"/>
          <p14:tracePt t="86589" x="3702050" y="2695575"/>
          <p14:tracePt t="86605" x="3686175" y="2705100"/>
          <p14:tracePt t="86622" x="3667125" y="2717800"/>
          <p14:tracePt t="86639" x="3654425" y="2730500"/>
          <p14:tracePt t="86655" x="3648075" y="2740025"/>
          <p14:tracePt t="86672" x="3644900" y="2743200"/>
          <p14:tracePt t="86689" x="3644900" y="2746375"/>
          <p14:tracePt t="86716" x="3644900" y="2749550"/>
          <p14:tracePt t="86724" x="3644900" y="2752725"/>
          <p14:tracePt t="86740" x="3651250" y="2752725"/>
          <p14:tracePt t="86756" x="3670300" y="2752725"/>
          <p14:tracePt t="86772" x="3708400" y="2752725"/>
          <p14:tracePt t="86789" x="3749675" y="2752725"/>
          <p14:tracePt t="86805" x="3787775" y="2740025"/>
          <p14:tracePt t="86822" x="3813175" y="2730500"/>
          <p14:tracePt t="86839" x="3829050" y="2724150"/>
          <p14:tracePt t="86856" x="3838575" y="2714625"/>
          <p14:tracePt t="86872" x="3844925" y="2708275"/>
          <p14:tracePt t="86996" x="3844925" y="2705100"/>
          <p14:tracePt t="87021" x="3844925" y="2701925"/>
          <p14:tracePt t="87036" x="3841750" y="2701925"/>
          <p14:tracePt t="87044" x="3838575" y="2701925"/>
          <p14:tracePt t="87056" x="3835400" y="2701925"/>
          <p14:tracePt t="87072" x="3832225" y="2705100"/>
          <p14:tracePt t="87150" x="3832225" y="2695575"/>
          <p14:tracePt t="87156" x="3841750" y="2686050"/>
          <p14:tracePt t="87164" x="3844925" y="2670175"/>
          <p14:tracePt t="87173" x="3851275" y="2654300"/>
          <p14:tracePt t="87189" x="3863975" y="2600325"/>
          <p14:tracePt t="87206" x="3870325" y="2555875"/>
          <p14:tracePt t="87222" x="3854450" y="2505075"/>
          <p14:tracePt t="87239" x="3810000" y="2470150"/>
          <p14:tracePt t="87256" x="3733800" y="2435225"/>
          <p14:tracePt t="87272" x="3644900" y="2419350"/>
          <p14:tracePt t="87289" x="3552825" y="2409825"/>
          <p14:tracePt t="87306" x="3476625" y="2409825"/>
          <p14:tracePt t="87322" x="3435350" y="2416175"/>
          <p14:tracePt t="87339" x="3409950" y="2425700"/>
          <p14:tracePt t="87356" x="3394075" y="2451100"/>
          <p14:tracePt t="87372" x="3390900" y="2482850"/>
          <p14:tracePt t="87389" x="3390900" y="2511425"/>
          <p14:tracePt t="87406" x="3390900" y="2546350"/>
          <p14:tracePt t="87422" x="3403600" y="2587625"/>
          <p14:tracePt t="87439" x="3435350" y="2632075"/>
          <p14:tracePt t="87456" x="3489325" y="2692400"/>
          <p14:tracePt t="87472" x="3571875" y="2743200"/>
          <p14:tracePt t="87489" x="3651250" y="2768600"/>
          <p14:tracePt t="87506" x="3727450" y="2784475"/>
          <p14:tracePt t="87522" x="3787775" y="2787650"/>
          <p14:tracePt t="87539" x="3829050" y="2781300"/>
          <p14:tracePt t="87556" x="3870325" y="2736850"/>
          <p14:tracePt t="87573" x="3883025" y="2695575"/>
          <p14:tracePt t="87589" x="3886200" y="2647950"/>
          <p14:tracePt t="87606" x="3886200" y="2609850"/>
          <p14:tracePt t="87622" x="3883025" y="2574925"/>
          <p14:tracePt t="87639" x="3876675" y="2549525"/>
          <p14:tracePt t="87656" x="3867150" y="2536825"/>
          <p14:tracePt t="87672" x="3867150" y="2530475"/>
          <p14:tracePt t="87797" x="3863975" y="2527300"/>
          <p14:tracePt t="87805" x="3860800" y="2527300"/>
          <p14:tracePt t="87813" x="3857625" y="2527300"/>
          <p14:tracePt t="87823" x="3854450" y="2527300"/>
          <p14:tracePt t="87839" x="3848100" y="2527300"/>
          <p14:tracePt t="87856" x="3844925" y="2530475"/>
          <p14:tracePt t="87873" x="3838575" y="2533650"/>
          <p14:tracePt t="87889" x="3832225" y="2540000"/>
          <p14:tracePt t="87906" x="3829050" y="2546350"/>
          <p14:tracePt t="87923" x="3822700" y="2552700"/>
          <p14:tracePt t="87939" x="3813175" y="2555875"/>
          <p14:tracePt t="87956" x="3810000" y="2559050"/>
          <p14:tracePt t="88997" x="3810000" y="2552700"/>
          <p14:tracePt t="89005" x="3810000" y="2543175"/>
          <p14:tracePt t="89013" x="3810000" y="2530475"/>
          <p14:tracePt t="89023" x="3810000" y="2520950"/>
          <p14:tracePt t="89040" x="3803650" y="2492375"/>
          <p14:tracePt t="89056" x="3800475" y="2451100"/>
          <p14:tracePt t="89073" x="3790950" y="2409825"/>
          <p14:tracePt t="89090" x="3784600" y="2374900"/>
          <p14:tracePt t="89106" x="3771900" y="2327275"/>
          <p14:tracePt t="89123" x="3759200" y="2286000"/>
          <p14:tracePt t="89140" x="3743325" y="2247900"/>
          <p14:tracePt t="89157" x="3724275" y="2200275"/>
          <p14:tracePt t="89173" x="3705225" y="2159000"/>
          <p14:tracePt t="89190" x="3692525" y="2120900"/>
          <p14:tracePt t="89207" x="3676650" y="2079625"/>
          <p14:tracePt t="89223" x="3663950" y="2038350"/>
          <p14:tracePt t="89240" x="3644900" y="1981200"/>
          <p14:tracePt t="89257" x="3625850" y="1927225"/>
          <p14:tracePt t="89273" x="3603625" y="1882775"/>
          <p14:tracePt t="89290" x="3581400" y="1835150"/>
          <p14:tracePt t="89307" x="3556000" y="1790700"/>
          <p14:tracePt t="89323" x="3530600" y="1746250"/>
          <p14:tracePt t="89340" x="3511550" y="1695450"/>
          <p14:tracePt t="89357" x="3479800" y="1631950"/>
          <p14:tracePt t="89373" x="3467100" y="1574800"/>
          <p14:tracePt t="89390" x="3454400" y="1533525"/>
          <p14:tracePt t="89407" x="3448050" y="1504950"/>
          <p14:tracePt t="89423" x="3441700" y="1482725"/>
          <p14:tracePt t="89440" x="3435350" y="1470025"/>
          <p14:tracePt t="89457" x="3432175" y="1463675"/>
          <p14:tracePt t="89473" x="3429000" y="1454150"/>
          <p14:tracePt t="89490" x="3425825" y="1441450"/>
          <p14:tracePt t="89507" x="3422650" y="1431925"/>
          <p14:tracePt t="89523" x="3419475" y="1425575"/>
          <p14:tracePt t="89540" x="3419475" y="1422400"/>
          <p14:tracePt t="89557" x="3419475" y="1419225"/>
          <p14:tracePt t="90773" x="3419475" y="1422400"/>
          <p14:tracePt t="90782" x="3419475" y="1431925"/>
          <p14:tracePt t="90791" x="3419475" y="1444625"/>
          <p14:tracePt t="90807" x="3419475" y="1485900"/>
          <p14:tracePt t="90824" x="3419475" y="1524000"/>
          <p14:tracePt t="90841" x="3429000" y="1584325"/>
          <p14:tracePt t="90857" x="3444875" y="1663700"/>
          <p14:tracePt t="90874" x="3454400" y="1727200"/>
          <p14:tracePt t="90891" x="3463925" y="1781175"/>
          <p14:tracePt t="90907" x="3467100" y="1828800"/>
          <p14:tracePt t="90924" x="3470275" y="1866900"/>
          <p14:tracePt t="90941" x="3470275" y="1908175"/>
          <p14:tracePt t="90957" x="3476625" y="1997075"/>
          <p14:tracePt t="90974" x="3479800" y="2057400"/>
          <p14:tracePt t="90991" x="3479800" y="2127250"/>
          <p14:tracePt t="91007" x="3479800" y="2209800"/>
          <p14:tracePt t="91024" x="3476625" y="2305050"/>
          <p14:tracePt t="91041" x="3473450" y="2406650"/>
          <p14:tracePt t="91057" x="3467100" y="2508250"/>
          <p14:tracePt t="91074" x="3467100" y="2590800"/>
          <p14:tracePt t="91091" x="3463925" y="2651125"/>
          <p14:tracePt t="91107" x="3454400" y="2698750"/>
          <p14:tracePt t="91124" x="3448050" y="2733675"/>
          <p14:tracePt t="91141" x="3448050" y="2749550"/>
          <p14:tracePt t="91157" x="3444875" y="2765425"/>
          <p14:tracePt t="91174" x="3441700" y="2768600"/>
          <p14:tracePt t="91191" x="3441700" y="2771775"/>
          <p14:tracePt t="91270" x="3441700" y="2774950"/>
          <p14:tracePt t="91286" x="3438525" y="2778125"/>
          <p14:tracePt t="91302" x="3438525" y="2781300"/>
          <p14:tracePt t="91334" x="3438525" y="2784475"/>
          <p14:tracePt t="91678" x="3438525" y="2787650"/>
          <p14:tracePt t="91862" x="3435350" y="2790825"/>
          <p14:tracePt t="91871" x="3432175" y="2790825"/>
          <p14:tracePt t="91878" x="3429000" y="2794000"/>
          <p14:tracePt t="91891" x="3425825" y="2794000"/>
          <p14:tracePt t="91908" x="3409950" y="2800350"/>
          <p14:tracePt t="91924" x="3390900" y="2803525"/>
          <p14:tracePt t="91941" x="3355975" y="2809875"/>
          <p14:tracePt t="91958" x="3317875" y="2809875"/>
          <p14:tracePt t="91974" x="3302000" y="2809875"/>
          <p14:tracePt t="91991" x="3289300" y="2809875"/>
          <p14:tracePt t="92008" x="3276600" y="2813050"/>
          <p14:tracePt t="92024" x="3260725" y="2819400"/>
          <p14:tracePt t="92041" x="3238500" y="2825750"/>
          <p14:tracePt t="92058" x="3216275" y="2838450"/>
          <p14:tracePt t="92075" x="3203575" y="2844800"/>
          <p14:tracePt t="92091" x="3197225" y="2854325"/>
          <p14:tracePt t="92108" x="3190875" y="2867025"/>
          <p14:tracePt t="92124" x="3190875" y="2889250"/>
          <p14:tracePt t="92141" x="3190875" y="2917825"/>
          <p14:tracePt t="92158" x="3197225" y="2955925"/>
          <p14:tracePt t="92174" x="3216275" y="2987675"/>
          <p14:tracePt t="92191" x="3244850" y="3013075"/>
          <p14:tracePt t="92208" x="3302000" y="3044825"/>
          <p14:tracePt t="92225" x="3368675" y="3079750"/>
          <p14:tracePt t="92241" x="3438525" y="3114675"/>
          <p14:tracePt t="92258" x="3511550" y="3152775"/>
          <p14:tracePt t="92274" x="3581400" y="3203575"/>
          <p14:tracePt t="92291" x="3635375" y="3257550"/>
          <p14:tracePt t="92308" x="3683000" y="3305175"/>
          <p14:tracePt t="92325" x="3711575" y="3336925"/>
          <p14:tracePt t="92341" x="3749675" y="3384550"/>
          <p14:tracePt t="92358" x="3803650" y="3448050"/>
          <p14:tracePt t="92375" x="3825875" y="3467100"/>
          <p14:tracePt t="92391" x="3838575" y="3482975"/>
          <p14:tracePt t="92408" x="3844925" y="3492500"/>
          <p14:tracePt t="92425" x="3854450" y="3495675"/>
          <p14:tracePt t="92441" x="3867150" y="3498850"/>
          <p14:tracePt t="92458" x="3883025" y="3502025"/>
          <p14:tracePt t="92475" x="3898900" y="3502025"/>
          <p14:tracePt t="92491" x="3908425" y="3502025"/>
          <p14:tracePt t="92606" x="3908425" y="3498850"/>
          <p14:tracePt t="92614" x="3908425" y="3495675"/>
          <p14:tracePt t="92638" x="3902075" y="3495675"/>
          <p14:tracePt t="92646" x="3892550" y="3495675"/>
          <p14:tracePt t="92658" x="3883025" y="3495675"/>
          <p14:tracePt t="92675" x="3854450" y="3505200"/>
          <p14:tracePt t="92691" x="3819525" y="3521075"/>
          <p14:tracePt t="92708" x="3778250" y="3562350"/>
          <p14:tracePt t="92725" x="3740150" y="3613150"/>
          <p14:tracePt t="92742" x="3702050" y="3702050"/>
          <p14:tracePt t="92758" x="3692525" y="3768725"/>
          <p14:tracePt t="92775" x="3695700" y="3838575"/>
          <p14:tracePt t="92791" x="3708400" y="3898900"/>
          <p14:tracePt t="92808" x="3730625" y="3949700"/>
          <p14:tracePt t="92825" x="3756025" y="3981450"/>
          <p14:tracePt t="92841" x="3781425" y="3997325"/>
          <p14:tracePt t="92858" x="3813175" y="4006850"/>
          <p14:tracePt t="92875" x="3851275" y="4013200"/>
          <p14:tracePt t="92892" x="3905250" y="4013200"/>
          <p14:tracePt t="92908" x="3959225" y="4006850"/>
          <p14:tracePt t="92925" x="3984625" y="3997325"/>
          <p14:tracePt t="92941" x="3994150" y="3981450"/>
          <p14:tracePt t="92958" x="3997325" y="3946525"/>
          <p14:tracePt t="92975" x="3997325" y="3930650"/>
          <p14:tracePt t="92992" x="3994150" y="3917950"/>
          <p14:tracePt t="93008" x="3987800" y="3905250"/>
          <p14:tracePt t="93025" x="3981450" y="3898900"/>
          <p14:tracePt t="93042" x="3968750" y="3889375"/>
          <p14:tracePt t="93058" x="3959225" y="3886200"/>
          <p14:tracePt t="93110" x="3956050" y="3886200"/>
          <p14:tracePt t="94967" x="3952875" y="3886200"/>
          <p14:tracePt t="94983" x="3946525" y="3889375"/>
          <p14:tracePt t="94991" x="3943350" y="3895725"/>
          <p14:tracePt t="94999" x="3940175" y="3902075"/>
          <p14:tracePt t="95009" x="3933825" y="3914775"/>
          <p14:tracePt t="95026" x="3924300" y="3933825"/>
          <p14:tracePt t="95042" x="3917950" y="3952875"/>
          <p14:tracePt t="95059" x="3911600" y="3971925"/>
          <p14:tracePt t="95076" x="3905250" y="3990975"/>
          <p14:tracePt t="95093" x="3898900" y="4019550"/>
          <p14:tracePt t="95109" x="3895725" y="4048125"/>
          <p14:tracePt t="95126" x="3895725" y="4076700"/>
          <p14:tracePt t="95142" x="3889375" y="4105275"/>
          <p14:tracePt t="95159" x="3886200" y="4140200"/>
          <p14:tracePt t="95176" x="3886200" y="4156075"/>
          <p14:tracePt t="95192" x="3886200" y="4168775"/>
          <p14:tracePt t="95209" x="3886200" y="4181475"/>
          <p14:tracePt t="95226" x="3883025" y="4194175"/>
          <p14:tracePt t="95242" x="3883025" y="4210050"/>
          <p14:tracePt t="95259" x="3883025" y="4225925"/>
          <p14:tracePt t="95276" x="3879850" y="4241800"/>
          <p14:tracePt t="95293" x="3876675" y="4264025"/>
          <p14:tracePt t="95309" x="3876675" y="4279900"/>
          <p14:tracePt t="95326" x="3873500" y="4295775"/>
          <p14:tracePt t="95343" x="3870325" y="4308475"/>
          <p14:tracePt t="95359" x="3867150" y="4330700"/>
          <p14:tracePt t="95376" x="3863975" y="4343400"/>
          <p14:tracePt t="95392" x="3863975" y="4362450"/>
          <p14:tracePt t="95409" x="3860800" y="4371975"/>
          <p14:tracePt t="95426" x="3860800" y="4391025"/>
          <p14:tracePt t="95443" x="3860800" y="4400550"/>
          <p14:tracePt t="95459" x="3857625" y="4419600"/>
          <p14:tracePt t="95476" x="3851275" y="4435475"/>
          <p14:tracePt t="95492" x="3851275" y="4451350"/>
          <p14:tracePt t="95509" x="3848100" y="4464050"/>
          <p14:tracePt t="95526" x="3848100" y="4476750"/>
          <p14:tracePt t="95542" x="3844925" y="4486275"/>
          <p14:tracePt t="95559" x="3844925" y="4508500"/>
          <p14:tracePt t="95576" x="3841750" y="4524375"/>
          <p14:tracePt t="95593" x="3838575" y="4543425"/>
          <p14:tracePt t="95609" x="3838575" y="4565650"/>
          <p14:tracePt t="95626" x="3835400" y="4581525"/>
          <p14:tracePt t="95643" x="3835400" y="4594225"/>
          <p14:tracePt t="95659" x="3832225" y="4606925"/>
          <p14:tracePt t="95676" x="3825875" y="4622800"/>
          <p14:tracePt t="95693" x="3822700" y="4638675"/>
          <p14:tracePt t="95709" x="3816350" y="4657725"/>
          <p14:tracePt t="95726" x="3810000" y="4676775"/>
          <p14:tracePt t="95743" x="3797300" y="4708525"/>
          <p14:tracePt t="95759" x="3794125" y="4721225"/>
          <p14:tracePt t="95776" x="3790950" y="4733925"/>
          <p14:tracePt t="95793" x="3787775" y="4740275"/>
          <p14:tracePt t="95809" x="3787775" y="4746625"/>
          <p14:tracePt t="95826" x="3784600" y="4749800"/>
          <p14:tracePt t="95843" x="3784600" y="4752975"/>
          <p14:tracePt t="95859" x="3781425" y="4762500"/>
          <p14:tracePt t="95876" x="3778250" y="4765675"/>
          <p14:tracePt t="95893" x="3775075" y="4772025"/>
          <p14:tracePt t="95926" x="3771900" y="4772025"/>
          <p14:tracePt t="95943" x="3771900" y="4778375"/>
          <p14:tracePt t="95967" x="3768725" y="4781550"/>
          <p14:tracePt t="95999" x="3765550" y="4784725"/>
          <p14:tracePt t="96032" x="3765550" y="4787900"/>
          <p14:tracePt t="96928" x="3765550" y="4781550"/>
          <p14:tracePt t="96936" x="3765550" y="4772025"/>
          <p14:tracePt t="96944" x="3765550" y="4756150"/>
          <p14:tracePt t="96960" x="3759200" y="4727575"/>
          <p14:tracePt t="96977" x="3756025" y="4689475"/>
          <p14:tracePt t="96993" x="3752850" y="4660900"/>
          <p14:tracePt t="97010" x="3752850" y="4641850"/>
          <p14:tracePt t="97027" x="3749675" y="4629150"/>
          <p14:tracePt t="97043" x="3749675" y="4613275"/>
          <p14:tracePt t="97060" x="3749675" y="4584700"/>
          <p14:tracePt t="97077" x="3749675" y="4521200"/>
          <p14:tracePt t="97093" x="3749675" y="4445000"/>
          <p14:tracePt t="97110" x="3749675" y="4375150"/>
          <p14:tracePt t="97127" x="3749675" y="4305300"/>
          <p14:tracePt t="97144" x="3749675" y="4254500"/>
          <p14:tracePt t="97160" x="3749675" y="4222750"/>
          <p14:tracePt t="97177" x="3749675" y="4171950"/>
          <p14:tracePt t="97193" x="3749675" y="4098925"/>
          <p14:tracePt t="97210" x="3749675" y="4029075"/>
          <p14:tracePt t="97227" x="3756025" y="3952875"/>
          <p14:tracePt t="97243" x="3756025" y="3924300"/>
          <p14:tracePt t="97260" x="3756025" y="3917950"/>
          <p14:tracePt t="101578" x="3756025" y="3911600"/>
          <p14:tracePt t="101586" x="3759200" y="3908425"/>
          <p14:tracePt t="101595" x="3759200" y="3902075"/>
          <p14:tracePt t="101612" x="3768725" y="3886200"/>
          <p14:tracePt t="101629" x="3781425" y="3854450"/>
          <p14:tracePt t="101645" x="3790950" y="3819525"/>
          <p14:tracePt t="101662" x="3797300" y="3797300"/>
          <p14:tracePt t="101679" x="3800475" y="3762375"/>
          <p14:tracePt t="101695" x="3800475" y="3717925"/>
          <p14:tracePt t="101712" x="3790950" y="3676650"/>
          <p14:tracePt t="101729" x="3775075" y="3632200"/>
          <p14:tracePt t="101746" x="3743325" y="3575050"/>
          <p14:tracePt t="101762" x="3736975" y="3556000"/>
          <p14:tracePt t="101779" x="3730625" y="3540125"/>
          <p14:tracePt t="101796" x="3724275" y="3533775"/>
          <p14:tracePt t="101812" x="3724275" y="3527425"/>
          <p14:tracePt t="101829" x="3721100" y="3511550"/>
          <p14:tracePt t="101845" x="3711575" y="3486150"/>
          <p14:tracePt t="101862" x="3705225" y="3457575"/>
          <p14:tracePt t="101879" x="3705225" y="3429000"/>
          <p14:tracePt t="101896" x="3705225" y="3409950"/>
          <p14:tracePt t="101912" x="3702050" y="3394075"/>
          <p14:tracePt t="101929" x="3702050" y="3381375"/>
          <p14:tracePt t="101945" x="3698875" y="3362325"/>
          <p14:tracePt t="101962" x="3698875" y="3352800"/>
          <p14:tracePt t="101979" x="3698875" y="3346450"/>
          <p14:tracePt t="101995" x="3698875" y="3340100"/>
          <p14:tracePt t="102890" x="3698875" y="3336925"/>
          <p14:tracePt t="102898" x="3698875" y="3333750"/>
          <p14:tracePt t="102906" x="3698875" y="3327400"/>
          <p14:tracePt t="102914" x="3698875" y="3321050"/>
          <p14:tracePt t="102929" x="3698875" y="3311525"/>
          <p14:tracePt t="102946" x="3698875" y="3286125"/>
          <p14:tracePt t="102963" x="3705225" y="3270250"/>
          <p14:tracePt t="102979" x="3708400" y="3260725"/>
          <p14:tracePt t="102996" x="3708400" y="3254375"/>
          <p14:tracePt t="103050" x="3708400" y="3251200"/>
          <p14:tracePt t="103066" x="3708400" y="3244850"/>
          <p14:tracePt t="103074" x="3708400" y="3241675"/>
          <p14:tracePt t="103082" x="3705225" y="3238500"/>
          <p14:tracePt t="103098" x="3698875" y="3235325"/>
          <p14:tracePt t="103113" x="3686175" y="3232150"/>
          <p14:tracePt t="103129" x="3667125" y="3225800"/>
          <p14:tracePt t="103146" x="3622675" y="3222625"/>
          <p14:tracePt t="103163" x="3594100" y="3222625"/>
          <p14:tracePt t="103179" x="3568700" y="3222625"/>
          <p14:tracePt t="103196" x="3562350" y="3222625"/>
          <p14:tracePt t="105011" x="3556000" y="3222625"/>
          <p14:tracePt t="105027" x="3552825" y="3222625"/>
          <p14:tracePt t="105035" x="3549650" y="3222625"/>
          <p14:tracePt t="105047" x="3546475" y="3222625"/>
          <p14:tracePt t="105064" x="3540125" y="3222625"/>
          <p14:tracePt t="105080" x="3530600" y="3222625"/>
          <p14:tracePt t="105097" x="3521075" y="3222625"/>
          <p14:tracePt t="105114" x="3511550" y="3222625"/>
          <p14:tracePt t="105130" x="3498850" y="3228975"/>
          <p14:tracePt t="105147" x="3479800" y="3228975"/>
          <p14:tracePt t="105163" x="3473450" y="3232150"/>
          <p14:tracePt t="105180" x="3467100" y="3232150"/>
          <p14:tracePt t="105331" x="3470275" y="3232150"/>
          <p14:tracePt t="105339" x="3479800" y="3228975"/>
          <p14:tracePt t="105347" x="3489325" y="3225800"/>
          <p14:tracePt t="105363" x="3524250" y="3219450"/>
          <p14:tracePt t="105380" x="3559175" y="3209925"/>
          <p14:tracePt t="105397" x="3594100" y="3206750"/>
          <p14:tracePt t="105414" x="3629025" y="3200400"/>
          <p14:tracePt t="105430" x="3657600" y="3190875"/>
          <p14:tracePt t="105447" x="3676650" y="3187700"/>
          <p14:tracePt t="105464" x="3695700" y="3184525"/>
          <p14:tracePt t="105480" x="3698875" y="3181350"/>
          <p14:tracePt t="119225" x="3702050" y="3181350"/>
          <p14:tracePt t="119232" x="3708400" y="3181350"/>
          <p14:tracePt t="119240" x="3724275" y="3181350"/>
          <p14:tracePt t="119253" x="3752850" y="3181350"/>
          <p14:tracePt t="119270" x="3835400" y="3181350"/>
          <p14:tracePt t="119286" x="3956050" y="3184525"/>
          <p14:tracePt t="119303" x="4111625" y="3184525"/>
          <p14:tracePt t="119320" x="4486275" y="3184525"/>
          <p14:tracePt t="119336" x="4905375" y="3200400"/>
          <p14:tracePt t="119353" x="5337175" y="3228975"/>
          <p14:tracePt t="119370" x="5768975" y="3263900"/>
          <p14:tracePt t="119386" x="6238875" y="3279775"/>
          <p14:tracePt t="119403" x="6651625" y="3279775"/>
          <p14:tracePt t="119420" x="6934200" y="3254375"/>
          <p14:tracePt t="119436" x="7127875" y="3162300"/>
          <p14:tracePt t="119453" x="7277100" y="3054350"/>
          <p14:tracePt t="119470" x="7397750" y="2968625"/>
          <p14:tracePt t="119486" x="7543800" y="2876550"/>
          <p14:tracePt t="119503" x="7629525" y="2816225"/>
          <p14:tracePt t="119520" x="7696200" y="2765425"/>
          <p14:tracePt t="119536" x="7759700" y="2701925"/>
          <p14:tracePt t="119553" x="7772400" y="2670175"/>
          <p14:tracePt t="119570" x="7775575" y="2641600"/>
          <p14:tracePt t="119587" x="7775575" y="2603500"/>
          <p14:tracePt t="119603" x="7769225" y="2571750"/>
          <p14:tracePt t="119620" x="7750175" y="2530475"/>
          <p14:tracePt t="119636" x="7731125" y="2501900"/>
          <p14:tracePt t="119653" x="7715250" y="2479675"/>
          <p14:tracePt t="119670" x="7689850" y="2441575"/>
          <p14:tracePt t="119687" x="7639050" y="2368550"/>
          <p14:tracePt t="119703" x="7572375" y="2279650"/>
          <p14:tracePt t="119720" x="7502525" y="2190750"/>
          <p14:tracePt t="119737" x="7362825" y="2044700"/>
          <p14:tracePt t="119753" x="7267575" y="1958975"/>
          <p14:tracePt t="119770" x="7188200" y="1895475"/>
          <p14:tracePt t="119786" x="7137400" y="1860550"/>
          <p14:tracePt t="119803" x="7112000" y="1847850"/>
          <p14:tracePt t="119820" x="7102475" y="1841500"/>
          <p14:tracePt t="119837" x="7096125" y="1841500"/>
          <p14:tracePt t="119853" x="7083425" y="1841500"/>
          <p14:tracePt t="119870" x="7058025" y="1860550"/>
          <p14:tracePt t="119887" x="7023100" y="1908175"/>
          <p14:tracePt t="119903" x="6981825" y="1968500"/>
          <p14:tracePt t="119920" x="6931025" y="2114550"/>
          <p14:tracePt t="119937" x="6899275" y="2251075"/>
          <p14:tracePt t="119953" x="6877050" y="2381250"/>
          <p14:tracePt t="119970" x="6867525" y="2505075"/>
          <p14:tracePt t="119986" x="6851650" y="2622550"/>
          <p14:tracePt t="120003" x="6842125" y="2724150"/>
          <p14:tracePt t="120020" x="6829425" y="2825750"/>
          <p14:tracePt t="120037" x="6826250" y="2933700"/>
          <p14:tracePt t="120053" x="6819900" y="3067050"/>
          <p14:tracePt t="120070" x="6810375" y="3206750"/>
          <p14:tracePt t="120087" x="6797675" y="3333750"/>
          <p14:tracePt t="120103" x="6794500" y="3454400"/>
          <p14:tracePt t="120120" x="6778625" y="3660775"/>
          <p14:tracePt t="120137" x="6765925" y="3768725"/>
          <p14:tracePt t="120153" x="6756400" y="3876675"/>
          <p14:tracePt t="120170" x="6740525" y="3997325"/>
          <p14:tracePt t="120187" x="6731000" y="4083050"/>
          <p14:tracePt t="120203" x="6727825" y="4127500"/>
          <p14:tracePt t="120220" x="6727825" y="4149725"/>
          <p14:tracePt t="122530" x="6727825" y="4156075"/>
          <p14:tracePt t="147748" x="6727825" y="4159250"/>
          <p14:tracePt t="147764" x="6731000" y="4159250"/>
          <p14:tracePt t="147771" x="6740525" y="4162425"/>
          <p14:tracePt t="147782" x="6756400" y="4171950"/>
          <p14:tracePt t="147799" x="6784975" y="4194175"/>
          <p14:tracePt t="147815" x="6781800" y="4251325"/>
          <p14:tracePt t="147832" x="6762750" y="4292600"/>
          <p14:tracePt t="148260" x="6753225" y="4308475"/>
          <p14:tracePt t="148268" x="6750050" y="4308475"/>
          <p14:tracePt t="148283" x="6750050" y="4295775"/>
          <p14:tracePt t="148292" x="6759575" y="4283075"/>
          <p14:tracePt t="148300" x="6765925" y="4267200"/>
          <p14:tracePt t="148316" x="6794500" y="4216400"/>
          <p14:tracePt t="148332" x="6819900" y="4165600"/>
          <p14:tracePt t="148349" x="6829425" y="4159250"/>
          <p14:tracePt t="148382" x="6835775" y="4152900"/>
          <p14:tracePt t="148399" x="6838950" y="4149725"/>
          <p14:tracePt t="148416" x="6848475" y="4143375"/>
          <p14:tracePt t="148432" x="6873875" y="4140200"/>
          <p14:tracePt t="148449" x="6946900" y="4130675"/>
          <p14:tracePt t="148466" x="7061200" y="4121150"/>
          <p14:tracePt t="148483" x="7410450" y="4083050"/>
          <p14:tracePt t="148499" x="7696200" y="4044950"/>
          <p14:tracePt t="148516" x="8064500" y="3968750"/>
          <p14:tracePt t="148532" x="8512175" y="3838575"/>
          <p14:tracePt t="148549" x="8956675" y="3679825"/>
          <p14:tracePt t="148566" x="9363075" y="3527425"/>
          <p14:tracePt t="148582" x="9829800" y="3378200"/>
          <p14:tracePt t="148599" x="10239375" y="3279775"/>
          <p14:tracePt t="148616" x="10563225" y="3190875"/>
          <p14:tracePt t="148633" x="10909300" y="3086100"/>
          <p14:tracePt t="148649" x="11188700" y="2984500"/>
          <p14:tracePt t="148666" x="11420475" y="2879725"/>
          <p14:tracePt t="148682" x="11649075" y="2749550"/>
          <p14:tracePt t="148684" x="11750675" y="2692400"/>
          <p14:tracePt t="148699" x="11950700" y="2584450"/>
          <p14:tracePt t="148716" x="12109450" y="25019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194"/>
            <a:ext cx="12192000" cy="68631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00350" y="6502400"/>
            <a:ext cx="3308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© Authors. All rights reserved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99200" y="6242050"/>
            <a:ext cx="2038350" cy="6159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889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691"/>
    </mc:Choice>
    <mc:Fallback>
      <p:transition spd="slow" advTm="105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8870" x="6292850" y="3644900"/>
          <p14:tracePt t="99019" x="5762625" y="4032250"/>
          <p14:tracePt t="99165" x="5734050" y="4067175"/>
          <p14:tracePt t="99189" x="5727700" y="4076700"/>
          <p14:tracePt t="99197" x="5724525" y="4079875"/>
          <p14:tracePt t="99204" x="5724525" y="4076700"/>
          <p14:tracePt t="99214" x="5724525" y="4054475"/>
          <p14:tracePt t="99231" x="5724525" y="3987800"/>
          <p14:tracePt t="99247" x="5724525" y="3905250"/>
          <p14:tracePt t="99264" x="5734050" y="3863975"/>
          <p14:tracePt t="99281" x="5737225" y="3851275"/>
          <p14:tracePt t="99297" x="5740400" y="3844925"/>
          <p14:tracePt t="99314" x="5740400" y="3838575"/>
          <p14:tracePt t="99348" x="5746750" y="3835400"/>
          <p14:tracePt t="99364" x="5765800" y="3829050"/>
          <p14:tracePt t="99381" x="5797550" y="3829050"/>
          <p14:tracePt t="99397" x="5861050" y="3829050"/>
          <p14:tracePt t="99414" x="5949950" y="3829050"/>
          <p14:tracePt t="99431" x="6076950" y="3829050"/>
          <p14:tracePt t="99448" x="6245225" y="3829050"/>
          <p14:tracePt t="99464" x="6496050" y="3832225"/>
          <p14:tracePt t="99481" x="6873875" y="3848100"/>
          <p14:tracePt t="99498" x="7185025" y="3848100"/>
          <p14:tracePt t="99514" x="7385050" y="3844925"/>
          <p14:tracePt t="99531" x="7486650" y="3841750"/>
          <p14:tracePt t="99548" x="7531100" y="3835400"/>
          <p14:tracePt t="99613" x="7537450" y="3835400"/>
          <p14:tracePt t="99621" x="7540625" y="3835400"/>
          <p14:tracePt t="99631" x="7543800" y="3841750"/>
          <p14:tracePt t="99648" x="7553325" y="3883025"/>
          <p14:tracePt t="99664" x="7559675" y="3933825"/>
          <p14:tracePt t="99681" x="7569200" y="3975100"/>
          <p14:tracePt t="99698" x="7575550" y="4006850"/>
          <p14:tracePt t="99714" x="7581900" y="4022725"/>
          <p14:tracePt t="99909" x="7581900" y="4019550"/>
          <p14:tracePt t="99917" x="7581900" y="4016375"/>
          <p14:tracePt t="99933" x="7581900" y="4013200"/>
          <p14:tracePt t="99941" x="7581900" y="4010025"/>
          <p14:tracePt t="100589" x="7581900" y="4006850"/>
          <p14:tracePt t="100605" x="7581900" y="4003675"/>
          <p14:tracePt t="100613" x="7581900" y="4000500"/>
          <p14:tracePt t="100621" x="7585075" y="4000500"/>
          <p14:tracePt t="100631" x="7594600" y="3994150"/>
          <p14:tracePt t="100648" x="7670800" y="3965575"/>
          <p14:tracePt t="100665" x="7848600" y="3883025"/>
          <p14:tracePt t="100681" x="8226425" y="3695700"/>
          <p14:tracePt t="100699" x="8667750" y="3460750"/>
          <p14:tracePt t="100715" x="9102725" y="3206750"/>
          <p14:tracePt t="100731" x="9572625" y="2936875"/>
          <p14:tracePt t="100748" x="9988550" y="2724150"/>
          <p14:tracePt t="100765" x="10499725" y="2473325"/>
          <p14:tracePt t="100781" x="10807700" y="2339975"/>
          <p14:tracePt t="100798" x="10998200" y="2263775"/>
          <p14:tracePt t="100815" x="11131550" y="2225675"/>
          <p14:tracePt t="100831" x="11309350" y="2187575"/>
          <p14:tracePt t="100848" x="11477625" y="2171700"/>
          <p14:tracePt t="100865" x="11639550" y="2165350"/>
          <p14:tracePt t="100881" x="11852275" y="2152650"/>
          <p14:tracePt t="100898" x="11985625" y="2139950"/>
          <p14:tracePt t="100915" x="12084050" y="2124075"/>
          <p14:tracePt t="100932" x="12128500" y="2117725"/>
          <p14:tracePt t="100989" x="12131675" y="2114550"/>
          <p14:tracePt t="101005" x="12125325" y="2114550"/>
          <p14:tracePt t="101013" x="12112625" y="2120900"/>
          <p14:tracePt t="101021" x="12077700" y="2136775"/>
          <p14:tracePt t="101031" x="12036425" y="2152650"/>
          <p14:tracePt t="101048" x="11903075" y="2197100"/>
          <p14:tracePt t="101065" x="11766550" y="2247900"/>
          <p14:tracePt t="101082" x="11585575" y="2298700"/>
          <p14:tracePt t="101098" x="11296650" y="2387600"/>
          <p14:tracePt t="101115" x="11039475" y="2454275"/>
          <p14:tracePt t="101132" x="10845800" y="2508250"/>
          <p14:tracePt t="101148" x="10699750" y="2555875"/>
          <p14:tracePt t="101150" x="10648950" y="2571750"/>
          <p14:tracePt t="101165" x="10575925" y="2590800"/>
          <p14:tracePt t="101182" x="10531475" y="2600325"/>
          <p14:tracePt t="101198" x="10509250" y="2606675"/>
          <p14:tracePt t="101598" x="10502900" y="2609850"/>
          <p14:tracePt t="101606" x="10499725" y="2613025"/>
          <p14:tracePt t="101615" x="10493375" y="2616200"/>
          <p14:tracePt t="101632" x="10461625" y="2635250"/>
          <p14:tracePt t="101648" x="10423525" y="2660650"/>
          <p14:tracePt t="101665" x="10366375" y="2692400"/>
          <p14:tracePt t="101682" x="10302875" y="2727325"/>
          <p14:tracePt t="101699" x="10242550" y="2752725"/>
          <p14:tracePt t="101715" x="10172700" y="2774950"/>
          <p14:tracePt t="101732" x="10118725" y="2794000"/>
          <p14:tracePt t="101749" x="10071100" y="2809875"/>
          <p14:tracePt t="101765" x="10033000" y="2822575"/>
          <p14:tracePt t="101806" x="10029825" y="2822575"/>
          <p14:tracePt t="101822" x="10029825" y="2819400"/>
          <p14:tracePt t="101990" x="10029825" y="2816225"/>
          <p14:tracePt t="101998" x="10029825" y="2813050"/>
          <p14:tracePt t="102006" x="10055225" y="2800350"/>
          <p14:tracePt t="102015" x="10198100" y="2752725"/>
          <p14:tracePt t="102032" x="10791825" y="2584450"/>
          <p14:tracePt t="102049" x="11506200" y="2432050"/>
          <p14:tracePt t="103281" x="6159500" y="3648075"/>
          <p14:tracePt t="103297" x="6165850" y="3648075"/>
          <p14:tracePt t="103305" x="6191250" y="3648075"/>
          <p14:tracePt t="103323" x="6261100" y="3654425"/>
          <p14:tracePt t="103340" x="6381750" y="3670300"/>
          <p14:tracePt t="103356" x="6610350" y="3695700"/>
          <p14:tracePt t="103373" x="6880225" y="3727450"/>
          <p14:tracePt t="103390" x="7127875" y="3756025"/>
          <p14:tracePt t="103407" x="7350125" y="3790950"/>
          <p14:tracePt t="103423" x="7470775" y="3813175"/>
          <p14:tracePt t="103440" x="7531100" y="3819525"/>
          <p14:tracePt t="103456" x="7543800" y="3819525"/>
          <p14:tracePt t="103645" x="0" y="0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34</Words>
  <Application>Microsoft Office PowerPoint</Application>
  <PresentationFormat>Widescreen</PresentationFormat>
  <Paragraphs>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KAUST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KITS</dc:creator>
  <cp:lastModifiedBy>KITS</cp:lastModifiedBy>
  <cp:revision>13</cp:revision>
  <dcterms:created xsi:type="dcterms:W3CDTF">2020-05-04T13:08:27Z</dcterms:created>
  <dcterms:modified xsi:type="dcterms:W3CDTF">2020-05-04T16:29:13Z</dcterms:modified>
</cp:coreProperties>
</file>