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51206400" cy="28803600"/>
  <p:notesSz cx="6858000" cy="9144000"/>
  <p:defaultTextStyle>
    <a:defPPr>
      <a:defRPr lang="en-US"/>
    </a:defPPr>
    <a:lvl1pPr marL="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D1D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79" autoAdjust="0"/>
    <p:restoredTop sz="95380" autoAdjust="0"/>
  </p:normalViewPr>
  <p:slideViewPr>
    <p:cSldViewPr>
      <p:cViewPr varScale="1">
        <p:scale>
          <a:sx n="25" d="100"/>
          <a:sy n="25" d="100"/>
        </p:scale>
        <p:origin x="330" y="36"/>
      </p:cViewPr>
      <p:guideLst>
        <p:guide orient="horz" pos="9072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8947789"/>
            <a:ext cx="43525440" cy="6174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16322040"/>
            <a:ext cx="35844480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04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08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12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16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2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24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28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3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FE1D-4F19-4092-BFE1-2C987A1AB5D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68B0-BEC5-4B9B-9AFC-57295D942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6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FE1D-4F19-4092-BFE1-2C987A1AB5D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68B0-BEC5-4B9B-9AFC-57295D942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3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4640" y="1153483"/>
            <a:ext cx="11521440" cy="245764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322" y="1153483"/>
            <a:ext cx="33710879" cy="24576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FE1D-4F19-4092-BFE1-2C987A1AB5D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68B0-BEC5-4B9B-9AFC-57295D942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7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FE1D-4F19-4092-BFE1-2C987A1AB5D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68B0-BEC5-4B9B-9AFC-57295D942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0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18508984"/>
            <a:ext cx="43525440" cy="5720715"/>
          </a:xfrm>
        </p:spPr>
        <p:txBody>
          <a:bodyPr anchor="t"/>
          <a:lstStyle>
            <a:lvl1pPr algn="l">
              <a:defRPr sz="1227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2208199"/>
            <a:ext cx="43525440" cy="6300785"/>
          </a:xfrm>
        </p:spPr>
        <p:txBody>
          <a:bodyPr anchor="b"/>
          <a:lstStyle>
            <a:lvl1pPr marL="0" indent="0">
              <a:buNone/>
              <a:defRPr sz="6183">
                <a:solidFill>
                  <a:schemeClr val="tx1">
                    <a:tint val="75000"/>
                  </a:schemeClr>
                </a:solidFill>
              </a:defRPr>
            </a:lvl1pPr>
            <a:lvl2pPr marL="1404125" indent="0">
              <a:buNone/>
              <a:defRPr sz="5517">
                <a:solidFill>
                  <a:schemeClr val="tx1">
                    <a:tint val="75000"/>
                  </a:schemeClr>
                </a:solidFill>
              </a:defRPr>
            </a:lvl2pPr>
            <a:lvl3pPr marL="2808250" indent="0">
              <a:buNone/>
              <a:defRPr sz="4946">
                <a:solidFill>
                  <a:schemeClr val="tx1">
                    <a:tint val="75000"/>
                  </a:schemeClr>
                </a:solidFill>
              </a:defRPr>
            </a:lvl3pPr>
            <a:lvl4pPr marL="4212375" indent="0">
              <a:buNone/>
              <a:defRPr sz="4280">
                <a:solidFill>
                  <a:schemeClr val="tx1">
                    <a:tint val="75000"/>
                  </a:schemeClr>
                </a:solidFill>
              </a:defRPr>
            </a:lvl4pPr>
            <a:lvl5pPr marL="5616500" indent="0">
              <a:buNone/>
              <a:defRPr sz="4280">
                <a:solidFill>
                  <a:schemeClr val="tx1">
                    <a:tint val="75000"/>
                  </a:schemeClr>
                </a:solidFill>
              </a:defRPr>
            </a:lvl5pPr>
            <a:lvl6pPr marL="7020625" indent="0">
              <a:buNone/>
              <a:defRPr sz="4280">
                <a:solidFill>
                  <a:schemeClr val="tx1">
                    <a:tint val="75000"/>
                  </a:schemeClr>
                </a:solidFill>
              </a:defRPr>
            </a:lvl6pPr>
            <a:lvl7pPr marL="8424750" indent="0">
              <a:buNone/>
              <a:defRPr sz="4280">
                <a:solidFill>
                  <a:schemeClr val="tx1">
                    <a:tint val="75000"/>
                  </a:schemeClr>
                </a:solidFill>
              </a:defRPr>
            </a:lvl7pPr>
            <a:lvl8pPr marL="9828874" indent="0">
              <a:buNone/>
              <a:defRPr sz="4280">
                <a:solidFill>
                  <a:schemeClr val="tx1">
                    <a:tint val="75000"/>
                  </a:schemeClr>
                </a:solidFill>
              </a:defRPr>
            </a:lvl8pPr>
            <a:lvl9pPr marL="11233000" indent="0">
              <a:buNone/>
              <a:defRPr sz="4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FE1D-4F19-4092-BFE1-2C987A1AB5D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68B0-BEC5-4B9B-9AFC-57295D942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7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322" y="6720844"/>
            <a:ext cx="22616161" cy="19009045"/>
          </a:xfrm>
        </p:spPr>
        <p:txBody>
          <a:bodyPr/>
          <a:lstStyle>
            <a:lvl1pPr>
              <a:defRPr sz="8561"/>
            </a:lvl1pPr>
            <a:lvl2pPr>
              <a:defRPr sz="7324"/>
            </a:lvl2pPr>
            <a:lvl3pPr>
              <a:defRPr sz="6183"/>
            </a:lvl3pPr>
            <a:lvl4pPr>
              <a:defRPr sz="5517"/>
            </a:lvl4pPr>
            <a:lvl5pPr>
              <a:defRPr sz="5517"/>
            </a:lvl5pPr>
            <a:lvl6pPr>
              <a:defRPr sz="5517"/>
            </a:lvl6pPr>
            <a:lvl7pPr>
              <a:defRPr sz="5517"/>
            </a:lvl7pPr>
            <a:lvl8pPr>
              <a:defRPr sz="5517"/>
            </a:lvl8pPr>
            <a:lvl9pPr>
              <a:defRPr sz="55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29921" y="6720844"/>
            <a:ext cx="22616161" cy="19009045"/>
          </a:xfrm>
        </p:spPr>
        <p:txBody>
          <a:bodyPr/>
          <a:lstStyle>
            <a:lvl1pPr>
              <a:defRPr sz="8561"/>
            </a:lvl1pPr>
            <a:lvl2pPr>
              <a:defRPr sz="7324"/>
            </a:lvl2pPr>
            <a:lvl3pPr>
              <a:defRPr sz="6183"/>
            </a:lvl3pPr>
            <a:lvl4pPr>
              <a:defRPr sz="5517"/>
            </a:lvl4pPr>
            <a:lvl5pPr>
              <a:defRPr sz="5517"/>
            </a:lvl5pPr>
            <a:lvl6pPr>
              <a:defRPr sz="5517"/>
            </a:lvl6pPr>
            <a:lvl7pPr>
              <a:defRPr sz="5517"/>
            </a:lvl7pPr>
            <a:lvl8pPr>
              <a:defRPr sz="5517"/>
            </a:lvl8pPr>
            <a:lvl9pPr>
              <a:defRPr sz="55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FE1D-4F19-4092-BFE1-2C987A1AB5D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68B0-BEC5-4B9B-9AFC-57295D942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2" y="6447475"/>
            <a:ext cx="22625053" cy="2687000"/>
          </a:xfrm>
        </p:spPr>
        <p:txBody>
          <a:bodyPr anchor="b"/>
          <a:lstStyle>
            <a:lvl1pPr marL="0" indent="0">
              <a:buNone/>
              <a:defRPr sz="7324" b="1"/>
            </a:lvl1pPr>
            <a:lvl2pPr marL="1404125" indent="0">
              <a:buNone/>
              <a:defRPr sz="6183" b="1"/>
            </a:lvl2pPr>
            <a:lvl3pPr marL="2808250" indent="0">
              <a:buNone/>
              <a:defRPr sz="5517" b="1"/>
            </a:lvl3pPr>
            <a:lvl4pPr marL="4212375" indent="0">
              <a:buNone/>
              <a:defRPr sz="4946" b="1"/>
            </a:lvl4pPr>
            <a:lvl5pPr marL="5616500" indent="0">
              <a:buNone/>
              <a:defRPr sz="4946" b="1"/>
            </a:lvl5pPr>
            <a:lvl6pPr marL="7020625" indent="0">
              <a:buNone/>
              <a:defRPr sz="4946" b="1"/>
            </a:lvl6pPr>
            <a:lvl7pPr marL="8424750" indent="0">
              <a:buNone/>
              <a:defRPr sz="4946" b="1"/>
            </a:lvl7pPr>
            <a:lvl8pPr marL="9828874" indent="0">
              <a:buNone/>
              <a:defRPr sz="4946" b="1"/>
            </a:lvl8pPr>
            <a:lvl9pPr marL="11233000" indent="0">
              <a:buNone/>
              <a:defRPr sz="49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2" y="9134475"/>
            <a:ext cx="22625053" cy="16595410"/>
          </a:xfrm>
        </p:spPr>
        <p:txBody>
          <a:bodyPr/>
          <a:lstStyle>
            <a:lvl1pPr>
              <a:defRPr sz="7324"/>
            </a:lvl1pPr>
            <a:lvl2pPr>
              <a:defRPr sz="6183"/>
            </a:lvl2pPr>
            <a:lvl3pPr>
              <a:defRPr sz="5517"/>
            </a:lvl3pPr>
            <a:lvl4pPr>
              <a:defRPr sz="4946"/>
            </a:lvl4pPr>
            <a:lvl5pPr>
              <a:defRPr sz="4946"/>
            </a:lvl5pPr>
            <a:lvl6pPr>
              <a:defRPr sz="4946"/>
            </a:lvl6pPr>
            <a:lvl7pPr>
              <a:defRPr sz="4946"/>
            </a:lvl7pPr>
            <a:lvl8pPr>
              <a:defRPr sz="4946"/>
            </a:lvl8pPr>
            <a:lvl9pPr>
              <a:defRPr sz="49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4" y="6447475"/>
            <a:ext cx="22633941" cy="2687000"/>
          </a:xfrm>
        </p:spPr>
        <p:txBody>
          <a:bodyPr anchor="b"/>
          <a:lstStyle>
            <a:lvl1pPr marL="0" indent="0">
              <a:buNone/>
              <a:defRPr sz="7324" b="1"/>
            </a:lvl1pPr>
            <a:lvl2pPr marL="1404125" indent="0">
              <a:buNone/>
              <a:defRPr sz="6183" b="1"/>
            </a:lvl2pPr>
            <a:lvl3pPr marL="2808250" indent="0">
              <a:buNone/>
              <a:defRPr sz="5517" b="1"/>
            </a:lvl3pPr>
            <a:lvl4pPr marL="4212375" indent="0">
              <a:buNone/>
              <a:defRPr sz="4946" b="1"/>
            </a:lvl4pPr>
            <a:lvl5pPr marL="5616500" indent="0">
              <a:buNone/>
              <a:defRPr sz="4946" b="1"/>
            </a:lvl5pPr>
            <a:lvl6pPr marL="7020625" indent="0">
              <a:buNone/>
              <a:defRPr sz="4946" b="1"/>
            </a:lvl6pPr>
            <a:lvl7pPr marL="8424750" indent="0">
              <a:buNone/>
              <a:defRPr sz="4946" b="1"/>
            </a:lvl7pPr>
            <a:lvl8pPr marL="9828874" indent="0">
              <a:buNone/>
              <a:defRPr sz="4946" b="1"/>
            </a:lvl8pPr>
            <a:lvl9pPr marL="11233000" indent="0">
              <a:buNone/>
              <a:defRPr sz="49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4" y="9134475"/>
            <a:ext cx="22633941" cy="16595410"/>
          </a:xfrm>
        </p:spPr>
        <p:txBody>
          <a:bodyPr/>
          <a:lstStyle>
            <a:lvl1pPr>
              <a:defRPr sz="7324"/>
            </a:lvl1pPr>
            <a:lvl2pPr>
              <a:defRPr sz="6183"/>
            </a:lvl2pPr>
            <a:lvl3pPr>
              <a:defRPr sz="5517"/>
            </a:lvl3pPr>
            <a:lvl4pPr>
              <a:defRPr sz="4946"/>
            </a:lvl4pPr>
            <a:lvl5pPr>
              <a:defRPr sz="4946"/>
            </a:lvl5pPr>
            <a:lvl6pPr>
              <a:defRPr sz="4946"/>
            </a:lvl6pPr>
            <a:lvl7pPr>
              <a:defRPr sz="4946"/>
            </a:lvl7pPr>
            <a:lvl8pPr>
              <a:defRPr sz="4946"/>
            </a:lvl8pPr>
            <a:lvl9pPr>
              <a:defRPr sz="49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FE1D-4F19-4092-BFE1-2C987A1AB5D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68B0-BEC5-4B9B-9AFC-57295D942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8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FE1D-4F19-4092-BFE1-2C987A1AB5D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68B0-BEC5-4B9B-9AFC-57295D942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1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FE1D-4F19-4092-BFE1-2C987A1AB5D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68B0-BEC5-4B9B-9AFC-57295D942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0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4" y="1146810"/>
            <a:ext cx="16846553" cy="4880610"/>
          </a:xfrm>
        </p:spPr>
        <p:txBody>
          <a:bodyPr anchor="b"/>
          <a:lstStyle>
            <a:lvl1pPr algn="l">
              <a:defRPr sz="61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3" y="1146814"/>
            <a:ext cx="28625799" cy="24583075"/>
          </a:xfrm>
        </p:spPr>
        <p:txBody>
          <a:bodyPr/>
          <a:lstStyle>
            <a:lvl1pPr>
              <a:defRPr sz="9797"/>
            </a:lvl1pPr>
            <a:lvl2pPr>
              <a:defRPr sz="8561"/>
            </a:lvl2pPr>
            <a:lvl3pPr>
              <a:defRPr sz="7324"/>
            </a:lvl3pPr>
            <a:lvl4pPr>
              <a:defRPr sz="6183"/>
            </a:lvl4pPr>
            <a:lvl5pPr>
              <a:defRPr sz="6183"/>
            </a:lvl5pPr>
            <a:lvl6pPr>
              <a:defRPr sz="6183"/>
            </a:lvl6pPr>
            <a:lvl7pPr>
              <a:defRPr sz="6183"/>
            </a:lvl7pPr>
            <a:lvl8pPr>
              <a:defRPr sz="6183"/>
            </a:lvl8pPr>
            <a:lvl9pPr>
              <a:defRPr sz="61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4" y="6027422"/>
            <a:ext cx="16846553" cy="19702464"/>
          </a:xfrm>
        </p:spPr>
        <p:txBody>
          <a:bodyPr/>
          <a:lstStyle>
            <a:lvl1pPr marL="0" indent="0">
              <a:buNone/>
              <a:defRPr sz="4280"/>
            </a:lvl1pPr>
            <a:lvl2pPr marL="1404125" indent="0">
              <a:buNone/>
              <a:defRPr sz="3710"/>
            </a:lvl2pPr>
            <a:lvl3pPr marL="2808250" indent="0">
              <a:buNone/>
              <a:defRPr sz="3044"/>
            </a:lvl3pPr>
            <a:lvl4pPr marL="4212375" indent="0">
              <a:buNone/>
              <a:defRPr sz="2758"/>
            </a:lvl4pPr>
            <a:lvl5pPr marL="5616500" indent="0">
              <a:buNone/>
              <a:defRPr sz="2758"/>
            </a:lvl5pPr>
            <a:lvl6pPr marL="7020625" indent="0">
              <a:buNone/>
              <a:defRPr sz="2758"/>
            </a:lvl6pPr>
            <a:lvl7pPr marL="8424750" indent="0">
              <a:buNone/>
              <a:defRPr sz="2758"/>
            </a:lvl7pPr>
            <a:lvl8pPr marL="9828874" indent="0">
              <a:buNone/>
              <a:defRPr sz="2758"/>
            </a:lvl8pPr>
            <a:lvl9pPr marL="11233000" indent="0">
              <a:buNone/>
              <a:defRPr sz="27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FE1D-4F19-4092-BFE1-2C987A1AB5D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68B0-BEC5-4B9B-9AFC-57295D942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81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2" y="20162519"/>
            <a:ext cx="30723840" cy="2380300"/>
          </a:xfrm>
        </p:spPr>
        <p:txBody>
          <a:bodyPr anchor="b"/>
          <a:lstStyle>
            <a:lvl1pPr algn="l">
              <a:defRPr sz="61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2" y="2573656"/>
            <a:ext cx="30723840" cy="17282160"/>
          </a:xfrm>
        </p:spPr>
        <p:txBody>
          <a:bodyPr/>
          <a:lstStyle>
            <a:lvl1pPr marL="0" indent="0">
              <a:buNone/>
              <a:defRPr sz="9797"/>
            </a:lvl1pPr>
            <a:lvl2pPr marL="1404125" indent="0">
              <a:buNone/>
              <a:defRPr sz="8561"/>
            </a:lvl2pPr>
            <a:lvl3pPr marL="2808250" indent="0">
              <a:buNone/>
              <a:defRPr sz="7324"/>
            </a:lvl3pPr>
            <a:lvl4pPr marL="4212375" indent="0">
              <a:buNone/>
              <a:defRPr sz="6183"/>
            </a:lvl4pPr>
            <a:lvl5pPr marL="5616500" indent="0">
              <a:buNone/>
              <a:defRPr sz="6183"/>
            </a:lvl5pPr>
            <a:lvl6pPr marL="7020625" indent="0">
              <a:buNone/>
              <a:defRPr sz="6183"/>
            </a:lvl6pPr>
            <a:lvl7pPr marL="8424750" indent="0">
              <a:buNone/>
              <a:defRPr sz="6183"/>
            </a:lvl7pPr>
            <a:lvl8pPr marL="9828874" indent="0">
              <a:buNone/>
              <a:defRPr sz="6183"/>
            </a:lvl8pPr>
            <a:lvl9pPr marL="11233000" indent="0">
              <a:buNone/>
              <a:defRPr sz="618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2" y="22542820"/>
            <a:ext cx="30723840" cy="3380420"/>
          </a:xfrm>
        </p:spPr>
        <p:txBody>
          <a:bodyPr/>
          <a:lstStyle>
            <a:lvl1pPr marL="0" indent="0">
              <a:buNone/>
              <a:defRPr sz="4280"/>
            </a:lvl1pPr>
            <a:lvl2pPr marL="1404125" indent="0">
              <a:buNone/>
              <a:defRPr sz="3710"/>
            </a:lvl2pPr>
            <a:lvl3pPr marL="2808250" indent="0">
              <a:buNone/>
              <a:defRPr sz="3044"/>
            </a:lvl3pPr>
            <a:lvl4pPr marL="4212375" indent="0">
              <a:buNone/>
              <a:defRPr sz="2758"/>
            </a:lvl4pPr>
            <a:lvl5pPr marL="5616500" indent="0">
              <a:buNone/>
              <a:defRPr sz="2758"/>
            </a:lvl5pPr>
            <a:lvl6pPr marL="7020625" indent="0">
              <a:buNone/>
              <a:defRPr sz="2758"/>
            </a:lvl6pPr>
            <a:lvl7pPr marL="8424750" indent="0">
              <a:buNone/>
              <a:defRPr sz="2758"/>
            </a:lvl7pPr>
            <a:lvl8pPr marL="9828874" indent="0">
              <a:buNone/>
              <a:defRPr sz="2758"/>
            </a:lvl8pPr>
            <a:lvl9pPr marL="11233000" indent="0">
              <a:buNone/>
              <a:defRPr sz="27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FE1D-4F19-4092-BFE1-2C987A1AB5D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F68B0-BEC5-4B9B-9AFC-57295D942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4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153480"/>
            <a:ext cx="46085760" cy="4800600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6720844"/>
            <a:ext cx="46085760" cy="19009045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2" y="26696674"/>
            <a:ext cx="11948159" cy="1533525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7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AFE1D-4F19-4092-BFE1-2C987A1AB5D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4" y="26696674"/>
            <a:ext cx="16215361" cy="1533525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7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3" y="26696674"/>
            <a:ext cx="11948159" cy="1533525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7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F68B0-BEC5-4B9B-9AFC-57295D942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4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08250" rtl="0" eaLnBrk="1" latinLnBrk="0" hangingPunct="1">
        <a:spcBef>
          <a:spcPct val="0"/>
        </a:spcBef>
        <a:buNone/>
        <a:defRPr sz="135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53093" indent="-1053093" algn="l" defTabSz="2808250" rtl="0" eaLnBrk="1" latinLnBrk="0" hangingPunct="1">
        <a:spcBef>
          <a:spcPct val="20000"/>
        </a:spcBef>
        <a:buFont typeface="Arial" pitchFamily="34" charset="0"/>
        <a:buChar char="•"/>
        <a:defRPr sz="9797" kern="1200">
          <a:solidFill>
            <a:schemeClr val="tx1"/>
          </a:solidFill>
          <a:latin typeface="+mn-lt"/>
          <a:ea typeface="+mn-ea"/>
          <a:cs typeface="+mn-cs"/>
        </a:defRPr>
      </a:lvl1pPr>
      <a:lvl2pPr marL="2281703" indent="-877578" algn="l" defTabSz="2808250" rtl="0" eaLnBrk="1" latinLnBrk="0" hangingPunct="1">
        <a:spcBef>
          <a:spcPct val="20000"/>
        </a:spcBef>
        <a:buFont typeface="Arial" pitchFamily="34" charset="0"/>
        <a:buChar char="–"/>
        <a:defRPr sz="8561" kern="1200">
          <a:solidFill>
            <a:schemeClr val="tx1"/>
          </a:solidFill>
          <a:latin typeface="+mn-lt"/>
          <a:ea typeface="+mn-ea"/>
          <a:cs typeface="+mn-cs"/>
        </a:defRPr>
      </a:lvl2pPr>
      <a:lvl3pPr marL="3510312" indent="-702063" algn="l" defTabSz="2808250" rtl="0" eaLnBrk="1" latinLnBrk="0" hangingPunct="1">
        <a:spcBef>
          <a:spcPct val="20000"/>
        </a:spcBef>
        <a:buFont typeface="Arial" pitchFamily="34" charset="0"/>
        <a:buChar char="•"/>
        <a:defRPr sz="7324" kern="1200">
          <a:solidFill>
            <a:schemeClr val="tx1"/>
          </a:solidFill>
          <a:latin typeface="+mn-lt"/>
          <a:ea typeface="+mn-ea"/>
          <a:cs typeface="+mn-cs"/>
        </a:defRPr>
      </a:lvl3pPr>
      <a:lvl4pPr marL="4914438" indent="-702063" algn="l" defTabSz="2808250" rtl="0" eaLnBrk="1" latinLnBrk="0" hangingPunct="1">
        <a:spcBef>
          <a:spcPct val="20000"/>
        </a:spcBef>
        <a:buFont typeface="Arial" pitchFamily="34" charset="0"/>
        <a:buChar char="–"/>
        <a:defRPr sz="6183" kern="1200">
          <a:solidFill>
            <a:schemeClr val="tx1"/>
          </a:solidFill>
          <a:latin typeface="+mn-lt"/>
          <a:ea typeface="+mn-ea"/>
          <a:cs typeface="+mn-cs"/>
        </a:defRPr>
      </a:lvl4pPr>
      <a:lvl5pPr marL="6318562" indent="-702063" algn="l" defTabSz="2808250" rtl="0" eaLnBrk="1" latinLnBrk="0" hangingPunct="1">
        <a:spcBef>
          <a:spcPct val="20000"/>
        </a:spcBef>
        <a:buFont typeface="Arial" pitchFamily="34" charset="0"/>
        <a:buChar char="»"/>
        <a:defRPr sz="6183" kern="1200">
          <a:solidFill>
            <a:schemeClr val="tx1"/>
          </a:solidFill>
          <a:latin typeface="+mn-lt"/>
          <a:ea typeface="+mn-ea"/>
          <a:cs typeface="+mn-cs"/>
        </a:defRPr>
      </a:lvl5pPr>
      <a:lvl6pPr marL="7722687" indent="-702063" algn="l" defTabSz="2808250" rtl="0" eaLnBrk="1" latinLnBrk="0" hangingPunct="1">
        <a:spcBef>
          <a:spcPct val="20000"/>
        </a:spcBef>
        <a:buFont typeface="Arial" pitchFamily="34" charset="0"/>
        <a:buChar char="•"/>
        <a:defRPr sz="6183" kern="1200">
          <a:solidFill>
            <a:schemeClr val="tx1"/>
          </a:solidFill>
          <a:latin typeface="+mn-lt"/>
          <a:ea typeface="+mn-ea"/>
          <a:cs typeface="+mn-cs"/>
        </a:defRPr>
      </a:lvl6pPr>
      <a:lvl7pPr marL="9126813" indent="-702063" algn="l" defTabSz="2808250" rtl="0" eaLnBrk="1" latinLnBrk="0" hangingPunct="1">
        <a:spcBef>
          <a:spcPct val="20000"/>
        </a:spcBef>
        <a:buFont typeface="Arial" pitchFamily="34" charset="0"/>
        <a:buChar char="•"/>
        <a:defRPr sz="6183" kern="1200">
          <a:solidFill>
            <a:schemeClr val="tx1"/>
          </a:solidFill>
          <a:latin typeface="+mn-lt"/>
          <a:ea typeface="+mn-ea"/>
          <a:cs typeface="+mn-cs"/>
        </a:defRPr>
      </a:lvl7pPr>
      <a:lvl8pPr marL="10530937" indent="-702063" algn="l" defTabSz="2808250" rtl="0" eaLnBrk="1" latinLnBrk="0" hangingPunct="1">
        <a:spcBef>
          <a:spcPct val="20000"/>
        </a:spcBef>
        <a:buFont typeface="Arial" pitchFamily="34" charset="0"/>
        <a:buChar char="•"/>
        <a:defRPr sz="6183" kern="1200">
          <a:solidFill>
            <a:schemeClr val="tx1"/>
          </a:solidFill>
          <a:latin typeface="+mn-lt"/>
          <a:ea typeface="+mn-ea"/>
          <a:cs typeface="+mn-cs"/>
        </a:defRPr>
      </a:lvl8pPr>
      <a:lvl9pPr marL="11935062" indent="-702063" algn="l" defTabSz="2808250" rtl="0" eaLnBrk="1" latinLnBrk="0" hangingPunct="1">
        <a:spcBef>
          <a:spcPct val="20000"/>
        </a:spcBef>
        <a:buFont typeface="Arial" pitchFamily="34" charset="0"/>
        <a:buChar char="•"/>
        <a:defRPr sz="61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08250" rtl="0" eaLnBrk="1" latinLnBrk="0" hangingPunct="1">
        <a:defRPr sz="5517" kern="1200">
          <a:solidFill>
            <a:schemeClr val="tx1"/>
          </a:solidFill>
          <a:latin typeface="+mn-lt"/>
          <a:ea typeface="+mn-ea"/>
          <a:cs typeface="+mn-cs"/>
        </a:defRPr>
      </a:lvl1pPr>
      <a:lvl2pPr marL="1404125" algn="l" defTabSz="2808250" rtl="0" eaLnBrk="1" latinLnBrk="0" hangingPunct="1">
        <a:defRPr sz="5517" kern="1200">
          <a:solidFill>
            <a:schemeClr val="tx1"/>
          </a:solidFill>
          <a:latin typeface="+mn-lt"/>
          <a:ea typeface="+mn-ea"/>
          <a:cs typeface="+mn-cs"/>
        </a:defRPr>
      </a:lvl2pPr>
      <a:lvl3pPr marL="2808250" algn="l" defTabSz="2808250" rtl="0" eaLnBrk="1" latinLnBrk="0" hangingPunct="1">
        <a:defRPr sz="5517" kern="1200">
          <a:solidFill>
            <a:schemeClr val="tx1"/>
          </a:solidFill>
          <a:latin typeface="+mn-lt"/>
          <a:ea typeface="+mn-ea"/>
          <a:cs typeface="+mn-cs"/>
        </a:defRPr>
      </a:lvl3pPr>
      <a:lvl4pPr marL="4212375" algn="l" defTabSz="2808250" rtl="0" eaLnBrk="1" latinLnBrk="0" hangingPunct="1">
        <a:defRPr sz="5517" kern="1200">
          <a:solidFill>
            <a:schemeClr val="tx1"/>
          </a:solidFill>
          <a:latin typeface="+mn-lt"/>
          <a:ea typeface="+mn-ea"/>
          <a:cs typeface="+mn-cs"/>
        </a:defRPr>
      </a:lvl4pPr>
      <a:lvl5pPr marL="5616500" algn="l" defTabSz="2808250" rtl="0" eaLnBrk="1" latinLnBrk="0" hangingPunct="1">
        <a:defRPr sz="5517" kern="1200">
          <a:solidFill>
            <a:schemeClr val="tx1"/>
          </a:solidFill>
          <a:latin typeface="+mn-lt"/>
          <a:ea typeface="+mn-ea"/>
          <a:cs typeface="+mn-cs"/>
        </a:defRPr>
      </a:lvl5pPr>
      <a:lvl6pPr marL="7020625" algn="l" defTabSz="2808250" rtl="0" eaLnBrk="1" latinLnBrk="0" hangingPunct="1">
        <a:defRPr sz="5517" kern="1200">
          <a:solidFill>
            <a:schemeClr val="tx1"/>
          </a:solidFill>
          <a:latin typeface="+mn-lt"/>
          <a:ea typeface="+mn-ea"/>
          <a:cs typeface="+mn-cs"/>
        </a:defRPr>
      </a:lvl6pPr>
      <a:lvl7pPr marL="8424750" algn="l" defTabSz="2808250" rtl="0" eaLnBrk="1" latinLnBrk="0" hangingPunct="1">
        <a:defRPr sz="5517" kern="1200">
          <a:solidFill>
            <a:schemeClr val="tx1"/>
          </a:solidFill>
          <a:latin typeface="+mn-lt"/>
          <a:ea typeface="+mn-ea"/>
          <a:cs typeface="+mn-cs"/>
        </a:defRPr>
      </a:lvl7pPr>
      <a:lvl8pPr marL="9828874" algn="l" defTabSz="2808250" rtl="0" eaLnBrk="1" latinLnBrk="0" hangingPunct="1">
        <a:defRPr sz="5517" kern="1200">
          <a:solidFill>
            <a:schemeClr val="tx1"/>
          </a:solidFill>
          <a:latin typeface="+mn-lt"/>
          <a:ea typeface="+mn-ea"/>
          <a:cs typeface="+mn-cs"/>
        </a:defRPr>
      </a:lvl8pPr>
      <a:lvl9pPr marL="11233000" algn="l" defTabSz="2808250" rtl="0" eaLnBrk="1" latinLnBrk="0" hangingPunct="1">
        <a:defRPr sz="55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F6D38B-B870-4B09-81BE-76A18EF61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111" y="0"/>
            <a:ext cx="40532179" cy="288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5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4905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Geobalcanica Society</dc:creator>
  <cp:keywords>poster template</cp:keywords>
  <cp:lastModifiedBy>Ciubotaru Cristian</cp:lastModifiedBy>
  <cp:revision>65</cp:revision>
  <dcterms:created xsi:type="dcterms:W3CDTF">2013-02-11T11:53:56Z</dcterms:created>
  <dcterms:modified xsi:type="dcterms:W3CDTF">2020-04-29T16:44:37Z</dcterms:modified>
</cp:coreProperties>
</file>