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27827;&#24029;&#12487;&#12540;&#12479;\makino-analysis-20191129T033128Z-001\makino-analysis\River%20sit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27827;&#24029;&#12487;&#12540;&#12479;\&#21475;&#22826;&#24029;&#65300;&#22320;&#28857;2013&#24180;.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F:\&#27827;&#24029;&#12487;&#12540;&#12479;\&#12495;&#12452;&#12489;&#12525;&#12464;&#12521;&#12501;&#65343;1&#12452;&#12505;&#12531;&#12488;&#2759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27827;&#24029;&#12487;&#12540;&#12479;\&#12495;&#12452;&#12489;&#12525;&#12464;&#12521;&#12501;&#65343;1&#12452;&#12505;&#12531;&#12488;&#27598;.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'Kawamata-E (2)'!$C$15</c:f>
              <c:strCache>
                <c:ptCount val="1"/>
                <c:pt idx="0">
                  <c:v>除染率</c:v>
                </c:pt>
              </c:strCache>
            </c:strRef>
          </c:tx>
          <c:spPr>
            <a:ln w="25400" cap="rnd">
              <a:solidFill>
                <a:srgbClr val="00B050"/>
              </a:solidFill>
              <a:round/>
            </a:ln>
            <a:effectLst/>
          </c:spPr>
          <c:marker>
            <c:symbol val="circle"/>
            <c:size val="5"/>
            <c:spPr>
              <a:solidFill>
                <a:srgbClr val="00B050"/>
              </a:solidFill>
              <a:ln w="9525">
                <a:solidFill>
                  <a:srgbClr val="00B050"/>
                </a:solidFill>
              </a:ln>
              <a:effectLst/>
            </c:spPr>
          </c:marker>
          <c:xVal>
            <c:numRef>
              <c:f>'Kawamata-E (2)'!$B$16:$B$42</c:f>
              <c:numCache>
                <c:formatCode>0.0_);[Red]\(0.0\)</c:formatCode>
                <c:ptCount val="27"/>
                <c:pt idx="0">
                  <c:v>2.5616438356164384</c:v>
                </c:pt>
                <c:pt idx="1">
                  <c:v>2.6465753424657534</c:v>
                </c:pt>
                <c:pt idx="2">
                  <c:v>2.7287671232876711</c:v>
                </c:pt>
                <c:pt idx="3">
                  <c:v>2.8136986301369862</c:v>
                </c:pt>
                <c:pt idx="4">
                  <c:v>2.8986301369863012</c:v>
                </c:pt>
                <c:pt idx="5">
                  <c:v>2.9753424657534246</c:v>
                </c:pt>
                <c:pt idx="6">
                  <c:v>3.0602739726027397</c:v>
                </c:pt>
                <c:pt idx="7">
                  <c:v>3.1424657534246574</c:v>
                </c:pt>
                <c:pt idx="8">
                  <c:v>3.2273972602739724</c:v>
                </c:pt>
                <c:pt idx="9">
                  <c:v>3.3095890410958906</c:v>
                </c:pt>
                <c:pt idx="10">
                  <c:v>3.3945205479452056</c:v>
                </c:pt>
                <c:pt idx="11">
                  <c:v>3.4794520547945207</c:v>
                </c:pt>
                <c:pt idx="12">
                  <c:v>3.5616438356164384</c:v>
                </c:pt>
                <c:pt idx="13">
                  <c:v>3.6465753424657534</c:v>
                </c:pt>
                <c:pt idx="14">
                  <c:v>3.7287671232876711</c:v>
                </c:pt>
                <c:pt idx="15">
                  <c:v>3.8136986301369862</c:v>
                </c:pt>
                <c:pt idx="16">
                  <c:v>3.8986301369863012</c:v>
                </c:pt>
                <c:pt idx="17">
                  <c:v>3.9753424657534246</c:v>
                </c:pt>
                <c:pt idx="18">
                  <c:v>4.0602739726027401</c:v>
                </c:pt>
                <c:pt idx="19">
                  <c:v>4.1424657534246574</c:v>
                </c:pt>
                <c:pt idx="20">
                  <c:v>4.2273972602739729</c:v>
                </c:pt>
                <c:pt idx="21">
                  <c:v>4.3095890410958901</c:v>
                </c:pt>
                <c:pt idx="22">
                  <c:v>4.3945205479452056</c:v>
                </c:pt>
                <c:pt idx="23">
                  <c:v>4.4794520547945202</c:v>
                </c:pt>
                <c:pt idx="24">
                  <c:v>4.5616438356164384</c:v>
                </c:pt>
                <c:pt idx="25">
                  <c:v>4.646575342465753</c:v>
                </c:pt>
                <c:pt idx="26">
                  <c:v>4.7287671232876711</c:v>
                </c:pt>
              </c:numCache>
            </c:numRef>
          </c:xVal>
          <c:yVal>
            <c:numRef>
              <c:f>'Kawamata-E (2)'!$C$16:$C$42</c:f>
              <c:numCache>
                <c:formatCode>General</c:formatCode>
                <c:ptCount val="27"/>
                <c:pt idx="0">
                  <c:v>4.0755319148936167</c:v>
                </c:pt>
                <c:pt idx="1">
                  <c:v>6.5544656515088313</c:v>
                </c:pt>
                <c:pt idx="2">
                  <c:v>9.3933910443610067</c:v>
                </c:pt>
                <c:pt idx="3">
                  <c:v>9.6711688221387835</c:v>
                </c:pt>
                <c:pt idx="4">
                  <c:v>9.6711688221387835</c:v>
                </c:pt>
                <c:pt idx="5">
                  <c:v>9.6711688221387835</c:v>
                </c:pt>
                <c:pt idx="6">
                  <c:v>14.550778751216798</c:v>
                </c:pt>
                <c:pt idx="7">
                  <c:v>17.844927687387013</c:v>
                </c:pt>
                <c:pt idx="8">
                  <c:v>22.136298845779447</c:v>
                </c:pt>
                <c:pt idx="9">
                  <c:v>29.457811848143514</c:v>
                </c:pt>
                <c:pt idx="10">
                  <c:v>38.766913502989851</c:v>
                </c:pt>
                <c:pt idx="11">
                  <c:v>40.178269712140178</c:v>
                </c:pt>
                <c:pt idx="12">
                  <c:v>42.358416770963707</c:v>
                </c:pt>
                <c:pt idx="13">
                  <c:v>43.43194618272841</c:v>
                </c:pt>
                <c:pt idx="14">
                  <c:v>46.037390488110141</c:v>
                </c:pt>
                <c:pt idx="15">
                  <c:v>47.60607008760951</c:v>
                </c:pt>
                <c:pt idx="16">
                  <c:v>47.716364205256575</c:v>
                </c:pt>
                <c:pt idx="17">
                  <c:v>49.248279098873596</c:v>
                </c:pt>
                <c:pt idx="18">
                  <c:v>49.780193992490616</c:v>
                </c:pt>
                <c:pt idx="19">
                  <c:v>52.875938673341679</c:v>
                </c:pt>
                <c:pt idx="20">
                  <c:v>55.476533166458069</c:v>
                </c:pt>
                <c:pt idx="21">
                  <c:v>58.93992490613266</c:v>
                </c:pt>
                <c:pt idx="22">
                  <c:v>63.209637046307883</c:v>
                </c:pt>
                <c:pt idx="23">
                  <c:v>67.275969962453075</c:v>
                </c:pt>
                <c:pt idx="24">
                  <c:v>77.553191489361694</c:v>
                </c:pt>
                <c:pt idx="25">
                  <c:v>87.430851063829792</c:v>
                </c:pt>
                <c:pt idx="26">
                  <c:v>100</c:v>
                </c:pt>
              </c:numCache>
            </c:numRef>
          </c:yVal>
          <c:smooth val="0"/>
          <c:extLst>
            <c:ext xmlns:c16="http://schemas.microsoft.com/office/drawing/2014/chart" uri="{C3380CC4-5D6E-409C-BE32-E72D297353CC}">
              <c16:uniqueId val="{00000000-ADBD-445B-BCB2-24196B7B0789}"/>
            </c:ext>
          </c:extLst>
        </c:ser>
        <c:dLbls>
          <c:showLegendKey val="0"/>
          <c:showVal val="0"/>
          <c:showCatName val="0"/>
          <c:showSerName val="0"/>
          <c:showPercent val="0"/>
          <c:showBubbleSize val="0"/>
        </c:dLbls>
        <c:axId val="408704744"/>
        <c:axId val="408705400"/>
      </c:scatterChart>
      <c:valAx>
        <c:axId val="408704744"/>
        <c:scaling>
          <c:orientation val="minMax"/>
          <c:max val="9"/>
          <c:min val="2.5"/>
        </c:scaling>
        <c:delete val="1"/>
        <c:axPos val="b"/>
        <c:majorGridlines>
          <c:spPr>
            <a:ln w="9525" cap="flat" cmpd="sng" algn="ctr">
              <a:noFill/>
              <a:round/>
            </a:ln>
            <a:effectLst/>
          </c:spPr>
        </c:majorGridlines>
        <c:numFmt formatCode="0.0_);[Red]\(0.0\)" sourceLinked="1"/>
        <c:majorTickMark val="none"/>
        <c:minorTickMark val="none"/>
        <c:tickLblPos val="nextTo"/>
        <c:crossAx val="408705400"/>
        <c:crosses val="autoZero"/>
        <c:crossBetween val="midCat"/>
      </c:valAx>
      <c:valAx>
        <c:axId val="408705400"/>
        <c:scaling>
          <c:orientation val="minMax"/>
          <c:max val="100"/>
        </c:scaling>
        <c:delete val="0"/>
        <c:axPos val="l"/>
        <c:majorGridlines>
          <c:spPr>
            <a:ln w="9525" cap="flat" cmpd="sng" algn="ctr">
              <a:noFill/>
              <a:round/>
            </a:ln>
            <a:effectLst/>
          </c:spPr>
        </c:majorGridlines>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8704744"/>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'Kawamata-E (2)'!$C$15</c:f>
              <c:strCache>
                <c:ptCount val="1"/>
                <c:pt idx="0">
                  <c:v>除染率</c:v>
                </c:pt>
              </c:strCache>
            </c:strRef>
          </c:tx>
          <c:spPr>
            <a:ln w="19050" cap="rnd">
              <a:solidFill>
                <a:srgbClr val="00B050"/>
              </a:solidFill>
              <a:round/>
            </a:ln>
            <a:effectLst/>
          </c:spPr>
          <c:marker>
            <c:symbol val="circle"/>
            <c:size val="5"/>
            <c:spPr>
              <a:solidFill>
                <a:srgbClr val="00B050"/>
              </a:solidFill>
              <a:ln w="22225">
                <a:solidFill>
                  <a:srgbClr val="00B050"/>
                </a:solidFill>
              </a:ln>
              <a:effectLst/>
            </c:spPr>
          </c:marker>
          <c:xVal>
            <c:numRef>
              <c:f>'Kawamata-E (2)'!$B$16:$B$42</c:f>
              <c:numCache>
                <c:formatCode>0.0_);[Red]\(0.0\)</c:formatCode>
                <c:ptCount val="27"/>
                <c:pt idx="0">
                  <c:v>2.5616438356164384</c:v>
                </c:pt>
                <c:pt idx="1">
                  <c:v>2.6465753424657534</c:v>
                </c:pt>
                <c:pt idx="2">
                  <c:v>2.7287671232876711</c:v>
                </c:pt>
                <c:pt idx="3">
                  <c:v>2.8136986301369862</c:v>
                </c:pt>
                <c:pt idx="4">
                  <c:v>2.8986301369863012</c:v>
                </c:pt>
                <c:pt idx="5">
                  <c:v>2.9753424657534246</c:v>
                </c:pt>
                <c:pt idx="6">
                  <c:v>3.0602739726027397</c:v>
                </c:pt>
                <c:pt idx="7">
                  <c:v>3.1424657534246574</c:v>
                </c:pt>
                <c:pt idx="8">
                  <c:v>3.2273972602739724</c:v>
                </c:pt>
                <c:pt idx="9">
                  <c:v>3.3095890410958906</c:v>
                </c:pt>
                <c:pt idx="10">
                  <c:v>3.3945205479452056</c:v>
                </c:pt>
                <c:pt idx="11">
                  <c:v>3.4794520547945207</c:v>
                </c:pt>
                <c:pt idx="12">
                  <c:v>3.5616438356164384</c:v>
                </c:pt>
                <c:pt idx="13">
                  <c:v>3.6465753424657534</c:v>
                </c:pt>
                <c:pt idx="14">
                  <c:v>3.7287671232876711</c:v>
                </c:pt>
                <c:pt idx="15">
                  <c:v>3.8136986301369862</c:v>
                </c:pt>
                <c:pt idx="16">
                  <c:v>3.8986301369863012</c:v>
                </c:pt>
                <c:pt idx="17">
                  <c:v>3.9753424657534246</c:v>
                </c:pt>
                <c:pt idx="18">
                  <c:v>4.0602739726027401</c:v>
                </c:pt>
                <c:pt idx="19">
                  <c:v>4.1424657534246574</c:v>
                </c:pt>
                <c:pt idx="20">
                  <c:v>4.2273972602739729</c:v>
                </c:pt>
                <c:pt idx="21">
                  <c:v>4.3095890410958901</c:v>
                </c:pt>
                <c:pt idx="22">
                  <c:v>4.3945205479452056</c:v>
                </c:pt>
                <c:pt idx="23">
                  <c:v>4.4794520547945202</c:v>
                </c:pt>
                <c:pt idx="24">
                  <c:v>4.5616438356164384</c:v>
                </c:pt>
                <c:pt idx="25">
                  <c:v>4.646575342465753</c:v>
                </c:pt>
                <c:pt idx="26">
                  <c:v>4.7287671232876711</c:v>
                </c:pt>
              </c:numCache>
            </c:numRef>
          </c:xVal>
          <c:yVal>
            <c:numRef>
              <c:f>'Kawamata-E (2)'!$C$16:$C$42</c:f>
              <c:numCache>
                <c:formatCode>General</c:formatCode>
                <c:ptCount val="27"/>
                <c:pt idx="0">
                  <c:v>4.0755319148936167</c:v>
                </c:pt>
                <c:pt idx="1">
                  <c:v>6.5544656515088313</c:v>
                </c:pt>
                <c:pt idx="2">
                  <c:v>9.3933910443610067</c:v>
                </c:pt>
                <c:pt idx="3">
                  <c:v>9.6711688221387835</c:v>
                </c:pt>
                <c:pt idx="4">
                  <c:v>9.6711688221387835</c:v>
                </c:pt>
                <c:pt idx="5">
                  <c:v>9.6711688221387835</c:v>
                </c:pt>
                <c:pt idx="6">
                  <c:v>14.550778751216798</c:v>
                </c:pt>
                <c:pt idx="7">
                  <c:v>17.844927687387013</c:v>
                </c:pt>
                <c:pt idx="8">
                  <c:v>22.136298845779447</c:v>
                </c:pt>
                <c:pt idx="9">
                  <c:v>29.457811848143514</c:v>
                </c:pt>
                <c:pt idx="10">
                  <c:v>38.766913502989851</c:v>
                </c:pt>
                <c:pt idx="11">
                  <c:v>40.178269712140178</c:v>
                </c:pt>
                <c:pt idx="12">
                  <c:v>42.358416770963707</c:v>
                </c:pt>
                <c:pt idx="13">
                  <c:v>43.43194618272841</c:v>
                </c:pt>
                <c:pt idx="14">
                  <c:v>46.037390488110141</c:v>
                </c:pt>
                <c:pt idx="15">
                  <c:v>47.60607008760951</c:v>
                </c:pt>
                <c:pt idx="16">
                  <c:v>47.716364205256575</c:v>
                </c:pt>
                <c:pt idx="17">
                  <c:v>49.248279098873596</c:v>
                </c:pt>
                <c:pt idx="18">
                  <c:v>49.780193992490616</c:v>
                </c:pt>
                <c:pt idx="19">
                  <c:v>52.875938673341679</c:v>
                </c:pt>
                <c:pt idx="20">
                  <c:v>55.476533166458069</c:v>
                </c:pt>
                <c:pt idx="21">
                  <c:v>58.93992490613266</c:v>
                </c:pt>
                <c:pt idx="22">
                  <c:v>63.209637046307883</c:v>
                </c:pt>
                <c:pt idx="23">
                  <c:v>67.275969962453075</c:v>
                </c:pt>
                <c:pt idx="24">
                  <c:v>77.553191489361694</c:v>
                </c:pt>
                <c:pt idx="25">
                  <c:v>87.430851063829792</c:v>
                </c:pt>
                <c:pt idx="26">
                  <c:v>100</c:v>
                </c:pt>
              </c:numCache>
            </c:numRef>
          </c:yVal>
          <c:smooth val="0"/>
          <c:extLst>
            <c:ext xmlns:c16="http://schemas.microsoft.com/office/drawing/2014/chart" uri="{C3380CC4-5D6E-409C-BE32-E72D297353CC}">
              <c16:uniqueId val="{00000000-AA54-4BB0-948D-CBF03380881B}"/>
            </c:ext>
          </c:extLst>
        </c:ser>
        <c:dLbls>
          <c:showLegendKey val="0"/>
          <c:showVal val="0"/>
          <c:showCatName val="0"/>
          <c:showSerName val="0"/>
          <c:showPercent val="0"/>
          <c:showBubbleSize val="0"/>
        </c:dLbls>
        <c:axId val="408704744"/>
        <c:axId val="408705400"/>
      </c:scatterChart>
      <c:valAx>
        <c:axId val="408704744"/>
        <c:scaling>
          <c:orientation val="minMax"/>
          <c:max val="9"/>
          <c:min val="1"/>
        </c:scaling>
        <c:delete val="1"/>
        <c:axPos val="b"/>
        <c:majorGridlines>
          <c:spPr>
            <a:ln w="9525" cap="flat" cmpd="sng" algn="ctr">
              <a:noFill/>
              <a:round/>
            </a:ln>
            <a:effectLst/>
          </c:spPr>
        </c:majorGridlines>
        <c:numFmt formatCode="0.0_);[Red]\(0.0\)" sourceLinked="1"/>
        <c:majorTickMark val="none"/>
        <c:minorTickMark val="none"/>
        <c:tickLblPos val="nextTo"/>
        <c:crossAx val="408705400"/>
        <c:crosses val="autoZero"/>
        <c:crossBetween val="midCat"/>
      </c:valAx>
      <c:valAx>
        <c:axId val="408705400"/>
        <c:scaling>
          <c:orientation val="minMax"/>
          <c:max val="100"/>
        </c:scaling>
        <c:delete val="0"/>
        <c:axPos val="l"/>
        <c:majorGridlines>
          <c:spPr>
            <a:ln w="9525" cap="flat" cmpd="sng" algn="ctr">
              <a:noFill/>
              <a:round/>
            </a:ln>
            <a:effectLst/>
          </c:spPr>
        </c:majorGridlines>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8704744"/>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Ishidaira</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Sheet1!$A$2:$A$61</c:f>
              <c:numCache>
                <c:formatCode>m/d/yyyy</c:formatCode>
                <c:ptCount val="60"/>
                <c:pt idx="0">
                  <c:v>41158</c:v>
                </c:pt>
                <c:pt idx="1">
                  <c:v>41172</c:v>
                </c:pt>
                <c:pt idx="2">
                  <c:v>41183</c:v>
                </c:pt>
                <c:pt idx="3">
                  <c:v>41191</c:v>
                </c:pt>
                <c:pt idx="4">
                  <c:v>41205</c:v>
                </c:pt>
                <c:pt idx="5">
                  <c:v>41221</c:v>
                </c:pt>
                <c:pt idx="6">
                  <c:v>41243</c:v>
                </c:pt>
                <c:pt idx="7">
                  <c:v>41262</c:v>
                </c:pt>
                <c:pt idx="8">
                  <c:v>41291</c:v>
                </c:pt>
                <c:pt idx="9">
                  <c:v>41351</c:v>
                </c:pt>
                <c:pt idx="10">
                  <c:v>41381</c:v>
                </c:pt>
                <c:pt idx="11">
                  <c:v>41405</c:v>
                </c:pt>
                <c:pt idx="12">
                  <c:v>41451</c:v>
                </c:pt>
                <c:pt idx="13">
                  <c:v>41471</c:v>
                </c:pt>
                <c:pt idx="14">
                  <c:v>41512</c:v>
                </c:pt>
                <c:pt idx="15">
                  <c:v>41535</c:v>
                </c:pt>
                <c:pt idx="16">
                  <c:v>41562</c:v>
                </c:pt>
                <c:pt idx="17">
                  <c:v>41563</c:v>
                </c:pt>
                <c:pt idx="18">
                  <c:v>41572</c:v>
                </c:pt>
                <c:pt idx="19">
                  <c:v>41618</c:v>
                </c:pt>
                <c:pt idx="20">
                  <c:v>41743</c:v>
                </c:pt>
                <c:pt idx="21">
                  <c:v>41800</c:v>
                </c:pt>
                <c:pt idx="22">
                  <c:v>41829</c:v>
                </c:pt>
                <c:pt idx="23">
                  <c:v>41877</c:v>
                </c:pt>
                <c:pt idx="24">
                  <c:v>41907</c:v>
                </c:pt>
                <c:pt idx="25">
                  <c:v>41919</c:v>
                </c:pt>
                <c:pt idx="26">
                  <c:v>41926</c:v>
                </c:pt>
                <c:pt idx="27">
                  <c:v>41982</c:v>
                </c:pt>
                <c:pt idx="28">
                  <c:v>42103</c:v>
                </c:pt>
                <c:pt idx="29">
                  <c:v>42177</c:v>
                </c:pt>
                <c:pt idx="30">
                  <c:v>42200</c:v>
                </c:pt>
                <c:pt idx="31">
                  <c:v>42202</c:v>
                </c:pt>
                <c:pt idx="32">
                  <c:v>42243</c:v>
                </c:pt>
                <c:pt idx="33">
                  <c:v>42263</c:v>
                </c:pt>
                <c:pt idx="34">
                  <c:v>42265</c:v>
                </c:pt>
                <c:pt idx="35">
                  <c:v>42325</c:v>
                </c:pt>
                <c:pt idx="36">
                  <c:v>42419</c:v>
                </c:pt>
                <c:pt idx="37">
                  <c:v>42501</c:v>
                </c:pt>
                <c:pt idx="38">
                  <c:v>42579</c:v>
                </c:pt>
                <c:pt idx="39">
                  <c:v>42605</c:v>
                </c:pt>
                <c:pt idx="40">
                  <c:v>42613</c:v>
                </c:pt>
                <c:pt idx="41">
                  <c:v>42634</c:v>
                </c:pt>
                <c:pt idx="42">
                  <c:v>42695</c:v>
                </c:pt>
                <c:pt idx="43">
                  <c:v>42831</c:v>
                </c:pt>
                <c:pt idx="44">
                  <c:v>42929</c:v>
                </c:pt>
                <c:pt idx="45">
                  <c:v>42948</c:v>
                </c:pt>
                <c:pt idx="46">
                  <c:v>43055</c:v>
                </c:pt>
                <c:pt idx="47">
                  <c:v>43235</c:v>
                </c:pt>
                <c:pt idx="48">
                  <c:v>43291</c:v>
                </c:pt>
                <c:pt idx="49">
                  <c:v>43313</c:v>
                </c:pt>
                <c:pt idx="50">
                  <c:v>43340</c:v>
                </c:pt>
                <c:pt idx="51">
                  <c:v>43371</c:v>
                </c:pt>
                <c:pt idx="52">
                  <c:v>43413</c:v>
                </c:pt>
                <c:pt idx="53">
                  <c:v>43434</c:v>
                </c:pt>
                <c:pt idx="54">
                  <c:v>43579</c:v>
                </c:pt>
                <c:pt idx="55">
                  <c:v>43614</c:v>
                </c:pt>
                <c:pt idx="56">
                  <c:v>43657</c:v>
                </c:pt>
                <c:pt idx="57">
                  <c:v>43704</c:v>
                </c:pt>
                <c:pt idx="58">
                  <c:v>43733</c:v>
                </c:pt>
                <c:pt idx="59">
                  <c:v>43804</c:v>
                </c:pt>
              </c:numCache>
            </c:numRef>
          </c:xVal>
          <c:yVal>
            <c:numRef>
              <c:f>Sheet1!$B$2:$B$61</c:f>
              <c:numCache>
                <c:formatCode>General</c:formatCode>
                <c:ptCount val="60"/>
                <c:pt idx="0">
                  <c:v>19242.39785968676</c:v>
                </c:pt>
                <c:pt idx="1">
                  <c:v>12824.305405055722</c:v>
                </c:pt>
                <c:pt idx="2">
                  <c:v>13944.722261188926</c:v>
                </c:pt>
                <c:pt idx="3">
                  <c:v>14149.43884694892</c:v>
                </c:pt>
                <c:pt idx="4">
                  <c:v>15516.802742685033</c:v>
                </c:pt>
                <c:pt idx="5">
                  <c:v>15782.896148077651</c:v>
                </c:pt>
                <c:pt idx="6">
                  <c:v>14515.474674051477</c:v>
                </c:pt>
                <c:pt idx="7">
                  <c:v>19756.906026374778</c:v>
                </c:pt>
                <c:pt idx="8">
                  <c:v>6281.0129417377557</c:v>
                </c:pt>
                <c:pt idx="9">
                  <c:v>13305.507796400534</c:v>
                </c:pt>
                <c:pt idx="10">
                  <c:v>7671.7847864479118</c:v>
                </c:pt>
                <c:pt idx="11">
                  <c:v>2514.1968667000779</c:v>
                </c:pt>
                <c:pt idx="12">
                  <c:v>11798.862457032263</c:v>
                </c:pt>
                <c:pt idx="13">
                  <c:v>16083.801203169563</c:v>
                </c:pt>
                <c:pt idx="14">
                  <c:v>8195.2467733397098</c:v>
                </c:pt>
                <c:pt idx="15">
                  <c:v>6931.2649147348857</c:v>
                </c:pt>
                <c:pt idx="16">
                  <c:v>8594.5852054785173</c:v>
                </c:pt>
                <c:pt idx="17">
                  <c:v>10674.507048383446</c:v>
                </c:pt>
                <c:pt idx="18">
                  <c:v>10641.029672146506</c:v>
                </c:pt>
                <c:pt idx="19">
                  <c:v>9630.771934679693</c:v>
                </c:pt>
                <c:pt idx="20">
                  <c:v>8240.8853057846645</c:v>
                </c:pt>
                <c:pt idx="21">
                  <c:v>9435.593571153322</c:v>
                </c:pt>
                <c:pt idx="22">
                  <c:v>8106.762881931325</c:v>
                </c:pt>
                <c:pt idx="23">
                  <c:v>10281.60212132529</c:v>
                </c:pt>
                <c:pt idx="24">
                  <c:v>7405.37169987169</c:v>
                </c:pt>
                <c:pt idx="25">
                  <c:v>7556.568543587905</c:v>
                </c:pt>
                <c:pt idx="26">
                  <c:v>4777.7264777564105</c:v>
                </c:pt>
                <c:pt idx="27">
                  <c:v>6025.4883567143816</c:v>
                </c:pt>
                <c:pt idx="28">
                  <c:v>4307.2597026252552</c:v>
                </c:pt>
                <c:pt idx="29">
                  <c:v>4114.5937956857879</c:v>
                </c:pt>
                <c:pt idx="30">
                  <c:v>3715.8793935258591</c:v>
                </c:pt>
                <c:pt idx="31">
                  <c:v>4508.5171162020906</c:v>
                </c:pt>
                <c:pt idx="32">
                  <c:v>5104.6581518624425</c:v>
                </c:pt>
                <c:pt idx="33">
                  <c:v>4880.8824774622108</c:v>
                </c:pt>
                <c:pt idx="34">
                  <c:v>8740.3334651275873</c:v>
                </c:pt>
                <c:pt idx="35">
                  <c:v>4643.3783959981147</c:v>
                </c:pt>
                <c:pt idx="36">
                  <c:v>3188.9399839684888</c:v>
                </c:pt>
                <c:pt idx="37">
                  <c:v>3170.457533947605</c:v>
                </c:pt>
                <c:pt idx="38">
                  <c:v>3178.2536260974434</c:v>
                </c:pt>
                <c:pt idx="39">
                  <c:v>4316.0658854023714</c:v>
                </c:pt>
                <c:pt idx="40">
                  <c:v>3392.4254534072556</c:v>
                </c:pt>
                <c:pt idx="41">
                  <c:v>1594.313060332071</c:v>
                </c:pt>
                <c:pt idx="42">
                  <c:v>369.62752955192622</c:v>
                </c:pt>
                <c:pt idx="43">
                  <c:v>476</c:v>
                </c:pt>
                <c:pt idx="44">
                  <c:v>3339</c:v>
                </c:pt>
                <c:pt idx="45">
                  <c:v>3802</c:v>
                </c:pt>
                <c:pt idx="46">
                  <c:v>2254</c:v>
                </c:pt>
                <c:pt idx="47">
                  <c:v>2457</c:v>
                </c:pt>
                <c:pt idx="48">
                  <c:v>3421</c:v>
                </c:pt>
                <c:pt idx="49">
                  <c:v>3214</c:v>
                </c:pt>
                <c:pt idx="50">
                  <c:v>3507</c:v>
                </c:pt>
                <c:pt idx="51">
                  <c:v>3735</c:v>
                </c:pt>
                <c:pt idx="52">
                  <c:v>2874</c:v>
                </c:pt>
                <c:pt idx="53">
                  <c:v>3777</c:v>
                </c:pt>
                <c:pt idx="54">
                  <c:v>3650</c:v>
                </c:pt>
                <c:pt idx="55">
                  <c:v>3373</c:v>
                </c:pt>
                <c:pt idx="56">
                  <c:v>3406</c:v>
                </c:pt>
                <c:pt idx="57">
                  <c:v>4144</c:v>
                </c:pt>
                <c:pt idx="58">
                  <c:v>3323</c:v>
                </c:pt>
                <c:pt idx="59">
                  <c:v>4764</c:v>
                </c:pt>
              </c:numCache>
            </c:numRef>
          </c:yVal>
          <c:smooth val="0"/>
          <c:extLst>
            <c:ext xmlns:c16="http://schemas.microsoft.com/office/drawing/2014/chart" uri="{C3380CC4-5D6E-409C-BE32-E72D297353CC}">
              <c16:uniqueId val="{00000000-0A61-4659-B935-57DCF1B9F727}"/>
            </c:ext>
          </c:extLst>
        </c:ser>
        <c:ser>
          <c:idx val="1"/>
          <c:order val="1"/>
          <c:tx>
            <c:strRef>
              <c:f>Sheet1!$C$1</c:f>
              <c:strCache>
                <c:ptCount val="1"/>
                <c:pt idx="0">
                  <c:v>Setohachi</c:v>
                </c:pt>
              </c:strCache>
            </c:strRef>
          </c:tx>
          <c:spPr>
            <a:ln w="19050" cap="rnd">
              <a:noFill/>
              <a:round/>
            </a:ln>
            <a:effectLst/>
          </c:spPr>
          <c:marker>
            <c:symbol val="triangle"/>
            <c:size val="5"/>
            <c:spPr>
              <a:solidFill>
                <a:schemeClr val="accent2"/>
              </a:solidFill>
              <a:ln w="9525">
                <a:solidFill>
                  <a:schemeClr val="accent2"/>
                </a:solidFill>
              </a:ln>
              <a:effectLst/>
            </c:spPr>
          </c:marker>
          <c:xVal>
            <c:numRef>
              <c:f>Sheet1!$A$2:$A$61</c:f>
              <c:numCache>
                <c:formatCode>m/d/yyyy</c:formatCode>
                <c:ptCount val="60"/>
                <c:pt idx="0">
                  <c:v>41158</c:v>
                </c:pt>
                <c:pt idx="1">
                  <c:v>41172</c:v>
                </c:pt>
                <c:pt idx="2">
                  <c:v>41183</c:v>
                </c:pt>
                <c:pt idx="3">
                  <c:v>41191</c:v>
                </c:pt>
                <c:pt idx="4">
                  <c:v>41205</c:v>
                </c:pt>
                <c:pt idx="5">
                  <c:v>41221</c:v>
                </c:pt>
                <c:pt idx="6">
                  <c:v>41243</c:v>
                </c:pt>
                <c:pt idx="7">
                  <c:v>41262</c:v>
                </c:pt>
                <c:pt idx="8">
                  <c:v>41291</c:v>
                </c:pt>
                <c:pt idx="9">
                  <c:v>41351</c:v>
                </c:pt>
                <c:pt idx="10">
                  <c:v>41381</c:v>
                </c:pt>
                <c:pt idx="11">
                  <c:v>41405</c:v>
                </c:pt>
                <c:pt idx="12">
                  <c:v>41451</c:v>
                </c:pt>
                <c:pt idx="13">
                  <c:v>41471</c:v>
                </c:pt>
                <c:pt idx="14">
                  <c:v>41512</c:v>
                </c:pt>
                <c:pt idx="15">
                  <c:v>41535</c:v>
                </c:pt>
                <c:pt idx="16">
                  <c:v>41562</c:v>
                </c:pt>
                <c:pt idx="17">
                  <c:v>41563</c:v>
                </c:pt>
                <c:pt idx="18">
                  <c:v>41572</c:v>
                </c:pt>
                <c:pt idx="19">
                  <c:v>41618</c:v>
                </c:pt>
                <c:pt idx="20">
                  <c:v>41743</c:v>
                </c:pt>
                <c:pt idx="21">
                  <c:v>41800</c:v>
                </c:pt>
                <c:pt idx="22">
                  <c:v>41829</c:v>
                </c:pt>
                <c:pt idx="23">
                  <c:v>41877</c:v>
                </c:pt>
                <c:pt idx="24">
                  <c:v>41907</c:v>
                </c:pt>
                <c:pt idx="25">
                  <c:v>41919</c:v>
                </c:pt>
                <c:pt idx="26">
                  <c:v>41926</c:v>
                </c:pt>
                <c:pt idx="27">
                  <c:v>41982</c:v>
                </c:pt>
                <c:pt idx="28">
                  <c:v>42103</c:v>
                </c:pt>
                <c:pt idx="29">
                  <c:v>42177</c:v>
                </c:pt>
                <c:pt idx="30">
                  <c:v>42200</c:v>
                </c:pt>
                <c:pt idx="31">
                  <c:v>42202</c:v>
                </c:pt>
                <c:pt idx="32">
                  <c:v>42243</c:v>
                </c:pt>
                <c:pt idx="33">
                  <c:v>42263</c:v>
                </c:pt>
                <c:pt idx="34">
                  <c:v>42265</c:v>
                </c:pt>
                <c:pt idx="35">
                  <c:v>42325</c:v>
                </c:pt>
                <c:pt idx="36">
                  <c:v>42419</c:v>
                </c:pt>
                <c:pt idx="37">
                  <c:v>42501</c:v>
                </c:pt>
                <c:pt idx="38">
                  <c:v>42579</c:v>
                </c:pt>
                <c:pt idx="39">
                  <c:v>42605</c:v>
                </c:pt>
                <c:pt idx="40">
                  <c:v>42613</c:v>
                </c:pt>
                <c:pt idx="41">
                  <c:v>42634</c:v>
                </c:pt>
                <c:pt idx="42">
                  <c:v>42695</c:v>
                </c:pt>
                <c:pt idx="43">
                  <c:v>42831</c:v>
                </c:pt>
                <c:pt idx="44">
                  <c:v>42929</c:v>
                </c:pt>
                <c:pt idx="45">
                  <c:v>42948</c:v>
                </c:pt>
                <c:pt idx="46">
                  <c:v>43055</c:v>
                </c:pt>
                <c:pt idx="47">
                  <c:v>43235</c:v>
                </c:pt>
                <c:pt idx="48">
                  <c:v>43291</c:v>
                </c:pt>
                <c:pt idx="49">
                  <c:v>43313</c:v>
                </c:pt>
                <c:pt idx="50">
                  <c:v>43340</c:v>
                </c:pt>
                <c:pt idx="51">
                  <c:v>43371</c:v>
                </c:pt>
                <c:pt idx="52">
                  <c:v>43413</c:v>
                </c:pt>
                <c:pt idx="53">
                  <c:v>43434</c:v>
                </c:pt>
                <c:pt idx="54">
                  <c:v>43579</c:v>
                </c:pt>
                <c:pt idx="55">
                  <c:v>43614</c:v>
                </c:pt>
                <c:pt idx="56">
                  <c:v>43657</c:v>
                </c:pt>
                <c:pt idx="57">
                  <c:v>43704</c:v>
                </c:pt>
                <c:pt idx="58">
                  <c:v>43733</c:v>
                </c:pt>
                <c:pt idx="59">
                  <c:v>43804</c:v>
                </c:pt>
              </c:numCache>
            </c:numRef>
          </c:xVal>
          <c:yVal>
            <c:numRef>
              <c:f>Sheet1!$C$2:$C$61</c:f>
              <c:numCache>
                <c:formatCode>General</c:formatCode>
                <c:ptCount val="60"/>
                <c:pt idx="20">
                  <c:v>39906.199187912876</c:v>
                </c:pt>
                <c:pt idx="21">
                  <c:v>37757.058268906243</c:v>
                </c:pt>
                <c:pt idx="22">
                  <c:v>35182.584408380157</c:v>
                </c:pt>
                <c:pt idx="23">
                  <c:v>25440.447306310591</c:v>
                </c:pt>
                <c:pt idx="24">
                  <c:v>30889.665128383298</c:v>
                </c:pt>
                <c:pt idx="25">
                  <c:v>23098.355244416533</c:v>
                </c:pt>
                <c:pt idx="26">
                  <c:v>21579.57778165432</c:v>
                </c:pt>
                <c:pt idx="27">
                  <c:v>22010.094285348488</c:v>
                </c:pt>
                <c:pt idx="28">
                  <c:v>22113.282148758364</c:v>
                </c:pt>
                <c:pt idx="29">
                  <c:v>23388.924463166099</c:v>
                </c:pt>
                <c:pt idx="30">
                  <c:v>16488.168147099826</c:v>
                </c:pt>
                <c:pt idx="31">
                  <c:v>19419.502904856923</c:v>
                </c:pt>
                <c:pt idx="32">
                  <c:v>21786.874278931555</c:v>
                </c:pt>
                <c:pt idx="33">
                  <c:v>19423.478555396465</c:v>
                </c:pt>
                <c:pt idx="34">
                  <c:v>20166.375523180999</c:v>
                </c:pt>
                <c:pt idx="35">
                  <c:v>17344.917082919783</c:v>
                </c:pt>
                <c:pt idx="36">
                  <c:v>17709.075855461833</c:v>
                </c:pt>
                <c:pt idx="37">
                  <c:v>16945.587827782932</c:v>
                </c:pt>
                <c:pt idx="38">
                  <c:v>19123.673727351041</c:v>
                </c:pt>
                <c:pt idx="39">
                  <c:v>3194.9803804673315</c:v>
                </c:pt>
                <c:pt idx="40">
                  <c:v>11501.414356523048</c:v>
                </c:pt>
                <c:pt idx="41">
                  <c:v>21272.123027587098</c:v>
                </c:pt>
                <c:pt idx="42">
                  <c:v>25364.229304744094</c:v>
                </c:pt>
                <c:pt idx="43">
                  <c:v>15757</c:v>
                </c:pt>
                <c:pt idx="44">
                  <c:v>16335</c:v>
                </c:pt>
                <c:pt idx="45">
                  <c:v>14299</c:v>
                </c:pt>
                <c:pt idx="46">
                  <c:v>17045</c:v>
                </c:pt>
                <c:pt idx="47">
                  <c:v>14317</c:v>
                </c:pt>
                <c:pt idx="48">
                  <c:v>9840</c:v>
                </c:pt>
                <c:pt idx="49">
                  <c:v>15202</c:v>
                </c:pt>
                <c:pt idx="50">
                  <c:v>10480</c:v>
                </c:pt>
                <c:pt idx="52">
                  <c:v>16780</c:v>
                </c:pt>
                <c:pt idx="53">
                  <c:v>20796</c:v>
                </c:pt>
                <c:pt idx="54">
                  <c:v>16198</c:v>
                </c:pt>
                <c:pt idx="55">
                  <c:v>15316</c:v>
                </c:pt>
                <c:pt idx="56">
                  <c:v>13387</c:v>
                </c:pt>
                <c:pt idx="57">
                  <c:v>10594</c:v>
                </c:pt>
                <c:pt idx="58">
                  <c:v>17045</c:v>
                </c:pt>
                <c:pt idx="59">
                  <c:v>14317</c:v>
                </c:pt>
              </c:numCache>
            </c:numRef>
          </c:yVal>
          <c:smooth val="0"/>
          <c:extLst>
            <c:ext xmlns:c16="http://schemas.microsoft.com/office/drawing/2014/chart" uri="{C3380CC4-5D6E-409C-BE32-E72D297353CC}">
              <c16:uniqueId val="{00000001-0A61-4659-B935-57DCF1B9F727}"/>
            </c:ext>
          </c:extLst>
        </c:ser>
        <c:ser>
          <c:idx val="2"/>
          <c:order val="2"/>
          <c:tx>
            <c:strRef>
              <c:f>Sheet1!$D$1</c:f>
              <c:strCache>
                <c:ptCount val="1"/>
                <c:pt idx="0">
                  <c:v>Iboishi</c:v>
                </c:pt>
              </c:strCache>
            </c:strRef>
          </c:tx>
          <c:spPr>
            <a:ln w="19050" cap="rnd">
              <a:noFill/>
              <a:round/>
            </a:ln>
            <a:effectLst/>
          </c:spPr>
          <c:marker>
            <c:symbol val="square"/>
            <c:size val="5"/>
            <c:spPr>
              <a:solidFill>
                <a:schemeClr val="accent3"/>
              </a:solidFill>
              <a:ln w="9525">
                <a:solidFill>
                  <a:schemeClr val="accent3"/>
                </a:solidFill>
              </a:ln>
              <a:effectLst/>
            </c:spPr>
          </c:marker>
          <c:xVal>
            <c:numRef>
              <c:f>Sheet1!$A$2:$A$61</c:f>
              <c:numCache>
                <c:formatCode>m/d/yyyy</c:formatCode>
                <c:ptCount val="60"/>
                <c:pt idx="0">
                  <c:v>41158</c:v>
                </c:pt>
                <c:pt idx="1">
                  <c:v>41172</c:v>
                </c:pt>
                <c:pt idx="2">
                  <c:v>41183</c:v>
                </c:pt>
                <c:pt idx="3">
                  <c:v>41191</c:v>
                </c:pt>
                <c:pt idx="4">
                  <c:v>41205</c:v>
                </c:pt>
                <c:pt idx="5">
                  <c:v>41221</c:v>
                </c:pt>
                <c:pt idx="6">
                  <c:v>41243</c:v>
                </c:pt>
                <c:pt idx="7">
                  <c:v>41262</c:v>
                </c:pt>
                <c:pt idx="8">
                  <c:v>41291</c:v>
                </c:pt>
                <c:pt idx="9">
                  <c:v>41351</c:v>
                </c:pt>
                <c:pt idx="10">
                  <c:v>41381</c:v>
                </c:pt>
                <c:pt idx="11">
                  <c:v>41405</c:v>
                </c:pt>
                <c:pt idx="12">
                  <c:v>41451</c:v>
                </c:pt>
                <c:pt idx="13">
                  <c:v>41471</c:v>
                </c:pt>
                <c:pt idx="14">
                  <c:v>41512</c:v>
                </c:pt>
                <c:pt idx="15">
                  <c:v>41535</c:v>
                </c:pt>
                <c:pt idx="16">
                  <c:v>41562</c:v>
                </c:pt>
                <c:pt idx="17">
                  <c:v>41563</c:v>
                </c:pt>
                <c:pt idx="18">
                  <c:v>41572</c:v>
                </c:pt>
                <c:pt idx="19">
                  <c:v>41618</c:v>
                </c:pt>
                <c:pt idx="20">
                  <c:v>41743</c:v>
                </c:pt>
                <c:pt idx="21">
                  <c:v>41800</c:v>
                </c:pt>
                <c:pt idx="22">
                  <c:v>41829</c:v>
                </c:pt>
                <c:pt idx="23">
                  <c:v>41877</c:v>
                </c:pt>
                <c:pt idx="24">
                  <c:v>41907</c:v>
                </c:pt>
                <c:pt idx="25">
                  <c:v>41919</c:v>
                </c:pt>
                <c:pt idx="26">
                  <c:v>41926</c:v>
                </c:pt>
                <c:pt idx="27">
                  <c:v>41982</c:v>
                </c:pt>
                <c:pt idx="28">
                  <c:v>42103</c:v>
                </c:pt>
                <c:pt idx="29">
                  <c:v>42177</c:v>
                </c:pt>
                <c:pt idx="30">
                  <c:v>42200</c:v>
                </c:pt>
                <c:pt idx="31">
                  <c:v>42202</c:v>
                </c:pt>
                <c:pt idx="32">
                  <c:v>42243</c:v>
                </c:pt>
                <c:pt idx="33">
                  <c:v>42263</c:v>
                </c:pt>
                <c:pt idx="34">
                  <c:v>42265</c:v>
                </c:pt>
                <c:pt idx="35">
                  <c:v>42325</c:v>
                </c:pt>
                <c:pt idx="36">
                  <c:v>42419</c:v>
                </c:pt>
                <c:pt idx="37">
                  <c:v>42501</c:v>
                </c:pt>
                <c:pt idx="38">
                  <c:v>42579</c:v>
                </c:pt>
                <c:pt idx="39">
                  <c:v>42605</c:v>
                </c:pt>
                <c:pt idx="40">
                  <c:v>42613</c:v>
                </c:pt>
                <c:pt idx="41">
                  <c:v>42634</c:v>
                </c:pt>
                <c:pt idx="42">
                  <c:v>42695</c:v>
                </c:pt>
                <c:pt idx="43">
                  <c:v>42831</c:v>
                </c:pt>
                <c:pt idx="44">
                  <c:v>42929</c:v>
                </c:pt>
                <c:pt idx="45">
                  <c:v>42948</c:v>
                </c:pt>
                <c:pt idx="46">
                  <c:v>43055</c:v>
                </c:pt>
                <c:pt idx="47">
                  <c:v>43235</c:v>
                </c:pt>
                <c:pt idx="48">
                  <c:v>43291</c:v>
                </c:pt>
                <c:pt idx="49">
                  <c:v>43313</c:v>
                </c:pt>
                <c:pt idx="50">
                  <c:v>43340</c:v>
                </c:pt>
                <c:pt idx="51">
                  <c:v>43371</c:v>
                </c:pt>
                <c:pt idx="52">
                  <c:v>43413</c:v>
                </c:pt>
                <c:pt idx="53">
                  <c:v>43434</c:v>
                </c:pt>
                <c:pt idx="54">
                  <c:v>43579</c:v>
                </c:pt>
                <c:pt idx="55">
                  <c:v>43614</c:v>
                </c:pt>
                <c:pt idx="56">
                  <c:v>43657</c:v>
                </c:pt>
                <c:pt idx="57">
                  <c:v>43704</c:v>
                </c:pt>
                <c:pt idx="58">
                  <c:v>43733</c:v>
                </c:pt>
                <c:pt idx="59">
                  <c:v>43804</c:v>
                </c:pt>
              </c:numCache>
            </c:numRef>
          </c:xVal>
          <c:yVal>
            <c:numRef>
              <c:f>Sheet1!$D$2:$D$61</c:f>
              <c:numCache>
                <c:formatCode>General</c:formatCode>
                <c:ptCount val="60"/>
                <c:pt idx="0">
                  <c:v>38115</c:v>
                </c:pt>
                <c:pt idx="1">
                  <c:v>17246</c:v>
                </c:pt>
                <c:pt idx="2">
                  <c:v>30150</c:v>
                </c:pt>
                <c:pt idx="3">
                  <c:v>22190</c:v>
                </c:pt>
                <c:pt idx="4">
                  <c:v>19469</c:v>
                </c:pt>
                <c:pt idx="6">
                  <c:v>13460</c:v>
                </c:pt>
                <c:pt idx="7">
                  <c:v>7828</c:v>
                </c:pt>
                <c:pt idx="8">
                  <c:v>25381</c:v>
                </c:pt>
                <c:pt idx="9">
                  <c:v>9008</c:v>
                </c:pt>
                <c:pt idx="10">
                  <c:v>10797</c:v>
                </c:pt>
                <c:pt idx="11">
                  <c:v>28610</c:v>
                </c:pt>
                <c:pt idx="13">
                  <c:v>21072</c:v>
                </c:pt>
                <c:pt idx="14">
                  <c:v>15959</c:v>
                </c:pt>
                <c:pt idx="15">
                  <c:v>30233</c:v>
                </c:pt>
                <c:pt idx="16">
                  <c:v>27660</c:v>
                </c:pt>
                <c:pt idx="17">
                  <c:v>17990</c:v>
                </c:pt>
                <c:pt idx="18">
                  <c:v>22901</c:v>
                </c:pt>
                <c:pt idx="19">
                  <c:v>36901</c:v>
                </c:pt>
                <c:pt idx="20">
                  <c:v>17230</c:v>
                </c:pt>
                <c:pt idx="21">
                  <c:v>6378</c:v>
                </c:pt>
                <c:pt idx="22">
                  <c:v>2384</c:v>
                </c:pt>
                <c:pt idx="23">
                  <c:v>2211</c:v>
                </c:pt>
                <c:pt idx="24">
                  <c:v>1548</c:v>
                </c:pt>
                <c:pt idx="25">
                  <c:v>1986</c:v>
                </c:pt>
                <c:pt idx="26">
                  <c:v>230</c:v>
                </c:pt>
                <c:pt idx="27">
                  <c:v>210</c:v>
                </c:pt>
                <c:pt idx="28">
                  <c:v>556</c:v>
                </c:pt>
                <c:pt idx="29">
                  <c:v>424</c:v>
                </c:pt>
                <c:pt idx="30">
                  <c:v>888</c:v>
                </c:pt>
                <c:pt idx="31">
                  <c:v>1226</c:v>
                </c:pt>
                <c:pt idx="32">
                  <c:v>448</c:v>
                </c:pt>
                <c:pt idx="33">
                  <c:v>885</c:v>
                </c:pt>
                <c:pt idx="34">
                  <c:v>311</c:v>
                </c:pt>
                <c:pt idx="35">
                  <c:v>437</c:v>
                </c:pt>
                <c:pt idx="36">
                  <c:v>517</c:v>
                </c:pt>
                <c:pt idx="37">
                  <c:v>375</c:v>
                </c:pt>
                <c:pt idx="38">
                  <c:v>293</c:v>
                </c:pt>
                <c:pt idx="39">
                  <c:v>1650</c:v>
                </c:pt>
                <c:pt idx="40">
                  <c:v>1085</c:v>
                </c:pt>
                <c:pt idx="41">
                  <c:v>760</c:v>
                </c:pt>
                <c:pt idx="42">
                  <c:v>1450</c:v>
                </c:pt>
                <c:pt idx="43">
                  <c:v>698</c:v>
                </c:pt>
                <c:pt idx="44">
                  <c:v>621</c:v>
                </c:pt>
                <c:pt idx="45">
                  <c:v>817</c:v>
                </c:pt>
                <c:pt idx="46">
                  <c:v>1518</c:v>
                </c:pt>
                <c:pt idx="47">
                  <c:v>1333</c:v>
                </c:pt>
                <c:pt idx="48">
                  <c:v>783</c:v>
                </c:pt>
                <c:pt idx="49">
                  <c:v>898</c:v>
                </c:pt>
                <c:pt idx="50">
                  <c:v>3174</c:v>
                </c:pt>
                <c:pt idx="51">
                  <c:v>1830</c:v>
                </c:pt>
                <c:pt idx="52">
                  <c:v>2633</c:v>
                </c:pt>
                <c:pt idx="53">
                  <c:v>3136</c:v>
                </c:pt>
                <c:pt idx="54">
                  <c:v>2608</c:v>
                </c:pt>
                <c:pt idx="55">
                  <c:v>1803</c:v>
                </c:pt>
                <c:pt idx="56">
                  <c:v>1840</c:v>
                </c:pt>
                <c:pt idx="57">
                  <c:v>886</c:v>
                </c:pt>
                <c:pt idx="58">
                  <c:v>414</c:v>
                </c:pt>
                <c:pt idx="59">
                  <c:v>396</c:v>
                </c:pt>
              </c:numCache>
            </c:numRef>
          </c:yVal>
          <c:smooth val="0"/>
          <c:extLst>
            <c:ext xmlns:c16="http://schemas.microsoft.com/office/drawing/2014/chart" uri="{C3380CC4-5D6E-409C-BE32-E72D297353CC}">
              <c16:uniqueId val="{00000002-0A61-4659-B935-57DCF1B9F727}"/>
            </c:ext>
          </c:extLst>
        </c:ser>
        <c:dLbls>
          <c:showLegendKey val="0"/>
          <c:showVal val="0"/>
          <c:showCatName val="0"/>
          <c:showSerName val="0"/>
          <c:showPercent val="0"/>
          <c:showBubbleSize val="0"/>
        </c:dLbls>
        <c:axId val="426981656"/>
        <c:axId val="426980344"/>
      </c:scatterChart>
      <c:valAx>
        <c:axId val="426981656"/>
        <c:scaling>
          <c:orientation val="minMax"/>
          <c:min val="41000"/>
        </c:scaling>
        <c:delete val="0"/>
        <c:axPos val="b"/>
        <c:majorGridlines>
          <c:spPr>
            <a:ln w="9525" cap="flat" cmpd="sng" algn="ctr">
              <a:no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6980344"/>
        <c:crosses val="autoZero"/>
        <c:crossBetween val="midCat"/>
        <c:majorUnit val="800"/>
      </c:valAx>
      <c:valAx>
        <c:axId val="42698034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altLang="ja-JP" sz="1000" b="0" i="0" baseline="0" dirty="0">
                    <a:effectLst/>
                  </a:rPr>
                  <a:t>Suspended 137Cs concentration [</a:t>
                </a:r>
                <a:r>
                  <a:rPr lang="en-US" altLang="ja-JP" sz="1000" b="0" i="0" baseline="0" dirty="0" err="1">
                    <a:effectLst/>
                  </a:rPr>
                  <a:t>Bq</a:t>
                </a:r>
                <a:r>
                  <a:rPr lang="en-US" altLang="ja-JP" sz="1000" b="0" i="0" baseline="0" dirty="0">
                    <a:effectLst/>
                  </a:rPr>
                  <a:t> kg</a:t>
                </a:r>
                <a:r>
                  <a:rPr lang="en-US" altLang="ja-JP" sz="1000" b="0" i="0" baseline="30000" dirty="0">
                    <a:effectLst/>
                  </a:rPr>
                  <a:t>-1</a:t>
                </a:r>
                <a:r>
                  <a:rPr lang="en-US" altLang="ja-JP" sz="1000" b="0" i="0" baseline="0" dirty="0">
                    <a:effectLst/>
                  </a:rPr>
                  <a:t>]</a:t>
                </a:r>
                <a:endParaRPr lang="ja-JP" altLang="ja-JP" sz="10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dirty="0"/>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6981656"/>
        <c:crossesAt val="40800"/>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Site1</c:v>
                </c:pt>
              </c:strCache>
            </c:strRef>
          </c:tx>
          <c:spPr>
            <a:ln w="19050" cap="rnd">
              <a:noFill/>
              <a:round/>
            </a:ln>
            <a:effectLst/>
          </c:spPr>
          <c:marker>
            <c:symbol val="triangle"/>
            <c:size val="5"/>
            <c:spPr>
              <a:solidFill>
                <a:schemeClr val="accent1"/>
              </a:solidFill>
              <a:ln w="9525">
                <a:solidFill>
                  <a:schemeClr val="accent1"/>
                </a:solidFill>
              </a:ln>
              <a:effectLst/>
            </c:spPr>
          </c:marker>
          <c:xVal>
            <c:numRef>
              <c:f>Sheet1!$A$2:$A$25</c:f>
              <c:numCache>
                <c:formatCode>m/d/yyyy</c:formatCode>
                <c:ptCount val="24"/>
                <c:pt idx="0">
                  <c:v>41933.590277777781</c:v>
                </c:pt>
                <c:pt idx="1">
                  <c:v>41977.541666666664</c:v>
                </c:pt>
                <c:pt idx="2">
                  <c:v>42019.46875</c:v>
                </c:pt>
                <c:pt idx="3">
                  <c:v>42117.5</c:v>
                </c:pt>
                <c:pt idx="4">
                  <c:v>42153.5</c:v>
                </c:pt>
                <c:pt idx="5">
                  <c:v>42206.5</c:v>
                </c:pt>
                <c:pt idx="6">
                  <c:v>42250.5</c:v>
                </c:pt>
                <c:pt idx="7">
                  <c:v>42313.5</c:v>
                </c:pt>
                <c:pt idx="8">
                  <c:v>42362.5</c:v>
                </c:pt>
                <c:pt idx="9">
                  <c:v>42390</c:v>
                </c:pt>
                <c:pt idx="10">
                  <c:v>42417</c:v>
                </c:pt>
                <c:pt idx="11">
                  <c:v>42475</c:v>
                </c:pt>
                <c:pt idx="12">
                  <c:v>42640</c:v>
                </c:pt>
                <c:pt idx="13">
                  <c:v>42725</c:v>
                </c:pt>
                <c:pt idx="14">
                  <c:v>42795</c:v>
                </c:pt>
                <c:pt idx="15">
                  <c:v>42863</c:v>
                </c:pt>
                <c:pt idx="16">
                  <c:v>42923.5</c:v>
                </c:pt>
                <c:pt idx="17">
                  <c:v>42983.5</c:v>
                </c:pt>
                <c:pt idx="18">
                  <c:v>43077.5</c:v>
                </c:pt>
                <c:pt idx="19">
                  <c:v>43231.5</c:v>
                </c:pt>
                <c:pt idx="20">
                  <c:v>43284.5</c:v>
                </c:pt>
                <c:pt idx="21">
                  <c:v>43384.5</c:v>
                </c:pt>
                <c:pt idx="22">
                  <c:v>43437.5</c:v>
                </c:pt>
                <c:pt idx="23">
                  <c:v>43579.5</c:v>
                </c:pt>
              </c:numCache>
            </c:numRef>
          </c:xVal>
          <c:yVal>
            <c:numRef>
              <c:f>Sheet1!$B$2:$B$25</c:f>
              <c:numCache>
                <c:formatCode>General</c:formatCode>
                <c:ptCount val="24"/>
                <c:pt idx="0">
                  <c:v>1944.7</c:v>
                </c:pt>
                <c:pt idx="1">
                  <c:v>4159.8999999999996</c:v>
                </c:pt>
                <c:pt idx="2">
                  <c:v>7401.3</c:v>
                </c:pt>
                <c:pt idx="3">
                  <c:v>2260</c:v>
                </c:pt>
                <c:pt idx="4">
                  <c:v>3434</c:v>
                </c:pt>
                <c:pt idx="5">
                  <c:v>2885</c:v>
                </c:pt>
                <c:pt idx="6">
                  <c:v>3786</c:v>
                </c:pt>
                <c:pt idx="7">
                  <c:v>1119</c:v>
                </c:pt>
                <c:pt idx="8">
                  <c:v>1532</c:v>
                </c:pt>
                <c:pt idx="9">
                  <c:v>391</c:v>
                </c:pt>
                <c:pt idx="10">
                  <c:v>708</c:v>
                </c:pt>
                <c:pt idx="11">
                  <c:v>982.7</c:v>
                </c:pt>
                <c:pt idx="12">
                  <c:v>727.1</c:v>
                </c:pt>
                <c:pt idx="13">
                  <c:v>717.27099999999996</c:v>
                </c:pt>
                <c:pt idx="14">
                  <c:v>648.91</c:v>
                </c:pt>
                <c:pt idx="15">
                  <c:v>1599.422</c:v>
                </c:pt>
                <c:pt idx="16">
                  <c:v>1711.5210999999999</c:v>
                </c:pt>
                <c:pt idx="17">
                  <c:v>1073.2534000000001</c:v>
                </c:pt>
                <c:pt idx="19">
                  <c:v>1342.91455078125</c:v>
                </c:pt>
                <c:pt idx="20">
                  <c:v>759.63</c:v>
                </c:pt>
                <c:pt idx="21">
                  <c:v>1894.88</c:v>
                </c:pt>
                <c:pt idx="22">
                  <c:v>1423.79</c:v>
                </c:pt>
              </c:numCache>
            </c:numRef>
          </c:yVal>
          <c:smooth val="0"/>
          <c:extLst>
            <c:ext xmlns:c16="http://schemas.microsoft.com/office/drawing/2014/chart" uri="{C3380CC4-5D6E-409C-BE32-E72D297353CC}">
              <c16:uniqueId val="{00000000-5192-4C36-8722-165A82AA480A}"/>
            </c:ext>
          </c:extLst>
        </c:ser>
        <c:ser>
          <c:idx val="1"/>
          <c:order val="1"/>
          <c:tx>
            <c:strRef>
              <c:f>Sheet1!$C$1</c:f>
              <c:strCache>
                <c:ptCount val="1"/>
                <c:pt idx="0">
                  <c:v>Site2</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Sheet1!$A$2:$A$25</c:f>
              <c:numCache>
                <c:formatCode>m/d/yyyy</c:formatCode>
                <c:ptCount val="24"/>
                <c:pt idx="0">
                  <c:v>41933.590277777781</c:v>
                </c:pt>
                <c:pt idx="1">
                  <c:v>41977.541666666664</c:v>
                </c:pt>
                <c:pt idx="2">
                  <c:v>42019.46875</c:v>
                </c:pt>
                <c:pt idx="3">
                  <c:v>42117.5</c:v>
                </c:pt>
                <c:pt idx="4">
                  <c:v>42153.5</c:v>
                </c:pt>
                <c:pt idx="5">
                  <c:v>42206.5</c:v>
                </c:pt>
                <c:pt idx="6">
                  <c:v>42250.5</c:v>
                </c:pt>
                <c:pt idx="7">
                  <c:v>42313.5</c:v>
                </c:pt>
                <c:pt idx="8">
                  <c:v>42362.5</c:v>
                </c:pt>
                <c:pt idx="9">
                  <c:v>42390</c:v>
                </c:pt>
                <c:pt idx="10">
                  <c:v>42417</c:v>
                </c:pt>
                <c:pt idx="11">
                  <c:v>42475</c:v>
                </c:pt>
                <c:pt idx="12">
                  <c:v>42640</c:v>
                </c:pt>
                <c:pt idx="13">
                  <c:v>42725</c:v>
                </c:pt>
                <c:pt idx="14">
                  <c:v>42795</c:v>
                </c:pt>
                <c:pt idx="15">
                  <c:v>42863</c:v>
                </c:pt>
                <c:pt idx="16">
                  <c:v>42923.5</c:v>
                </c:pt>
                <c:pt idx="17">
                  <c:v>42983.5</c:v>
                </c:pt>
                <c:pt idx="18">
                  <c:v>43077.5</c:v>
                </c:pt>
                <c:pt idx="19">
                  <c:v>43231.5</c:v>
                </c:pt>
                <c:pt idx="20">
                  <c:v>43284.5</c:v>
                </c:pt>
                <c:pt idx="21">
                  <c:v>43384.5</c:v>
                </c:pt>
                <c:pt idx="22">
                  <c:v>43437.5</c:v>
                </c:pt>
                <c:pt idx="23">
                  <c:v>43579.5</c:v>
                </c:pt>
              </c:numCache>
            </c:numRef>
          </c:xVal>
          <c:yVal>
            <c:numRef>
              <c:f>Sheet1!$C$2:$C$25</c:f>
              <c:numCache>
                <c:formatCode>General</c:formatCode>
                <c:ptCount val="24"/>
                <c:pt idx="0">
                  <c:v>1055.0999999999999</c:v>
                </c:pt>
                <c:pt idx="1">
                  <c:v>1860</c:v>
                </c:pt>
                <c:pt idx="2">
                  <c:v>2994</c:v>
                </c:pt>
                <c:pt idx="3">
                  <c:v>2652</c:v>
                </c:pt>
                <c:pt idx="4">
                  <c:v>1941</c:v>
                </c:pt>
                <c:pt idx="5">
                  <c:v>2462</c:v>
                </c:pt>
                <c:pt idx="6">
                  <c:v>2346</c:v>
                </c:pt>
                <c:pt idx="8">
                  <c:v>740</c:v>
                </c:pt>
                <c:pt idx="9">
                  <c:v>1191</c:v>
                </c:pt>
                <c:pt idx="10">
                  <c:v>887</c:v>
                </c:pt>
                <c:pt idx="11">
                  <c:v>715.4</c:v>
                </c:pt>
                <c:pt idx="12">
                  <c:v>795.5</c:v>
                </c:pt>
                <c:pt idx="13">
                  <c:v>1193.393</c:v>
                </c:pt>
                <c:pt idx="14">
                  <c:v>736.55700000000002</c:v>
                </c:pt>
                <c:pt idx="15">
                  <c:v>759.60799999999995</c:v>
                </c:pt>
                <c:pt idx="16">
                  <c:v>1285.7070000000001</c:v>
                </c:pt>
                <c:pt idx="17">
                  <c:v>1075.6881000000001</c:v>
                </c:pt>
                <c:pt idx="18">
                  <c:v>1544.70910644531</c:v>
                </c:pt>
                <c:pt idx="19">
                  <c:v>668.21881103515602</c:v>
                </c:pt>
                <c:pt idx="20">
                  <c:v>1281.60705566406</c:v>
                </c:pt>
                <c:pt idx="21">
                  <c:v>1368.9</c:v>
                </c:pt>
                <c:pt idx="22">
                  <c:v>823.91</c:v>
                </c:pt>
                <c:pt idx="23">
                  <c:v>373.99599999999998</c:v>
                </c:pt>
              </c:numCache>
            </c:numRef>
          </c:yVal>
          <c:smooth val="0"/>
          <c:extLst>
            <c:ext xmlns:c16="http://schemas.microsoft.com/office/drawing/2014/chart" uri="{C3380CC4-5D6E-409C-BE32-E72D297353CC}">
              <c16:uniqueId val="{00000001-5192-4C36-8722-165A82AA480A}"/>
            </c:ext>
          </c:extLst>
        </c:ser>
        <c:ser>
          <c:idx val="2"/>
          <c:order val="2"/>
          <c:tx>
            <c:strRef>
              <c:f>Sheet1!$D$1</c:f>
              <c:strCache>
                <c:ptCount val="1"/>
                <c:pt idx="0">
                  <c:v>Site3</c:v>
                </c:pt>
              </c:strCache>
            </c:strRef>
          </c:tx>
          <c:spPr>
            <a:ln w="19050" cap="rnd">
              <a:noFill/>
              <a:round/>
            </a:ln>
            <a:effectLst/>
          </c:spPr>
          <c:marker>
            <c:symbol val="square"/>
            <c:size val="5"/>
            <c:spPr>
              <a:solidFill>
                <a:schemeClr val="accent3"/>
              </a:solidFill>
              <a:ln w="9525">
                <a:solidFill>
                  <a:schemeClr val="accent3"/>
                </a:solidFill>
              </a:ln>
              <a:effectLst/>
            </c:spPr>
          </c:marker>
          <c:xVal>
            <c:numRef>
              <c:f>Sheet1!$A$2:$A$25</c:f>
              <c:numCache>
                <c:formatCode>m/d/yyyy</c:formatCode>
                <c:ptCount val="24"/>
                <c:pt idx="0">
                  <c:v>41933.590277777781</c:v>
                </c:pt>
                <c:pt idx="1">
                  <c:v>41977.541666666664</c:v>
                </c:pt>
                <c:pt idx="2">
                  <c:v>42019.46875</c:v>
                </c:pt>
                <c:pt idx="3">
                  <c:v>42117.5</c:v>
                </c:pt>
                <c:pt idx="4">
                  <c:v>42153.5</c:v>
                </c:pt>
                <c:pt idx="5">
                  <c:v>42206.5</c:v>
                </c:pt>
                <c:pt idx="6">
                  <c:v>42250.5</c:v>
                </c:pt>
                <c:pt idx="7">
                  <c:v>42313.5</c:v>
                </c:pt>
                <c:pt idx="8">
                  <c:v>42362.5</c:v>
                </c:pt>
                <c:pt idx="9">
                  <c:v>42390</c:v>
                </c:pt>
                <c:pt idx="10">
                  <c:v>42417</c:v>
                </c:pt>
                <c:pt idx="11">
                  <c:v>42475</c:v>
                </c:pt>
                <c:pt idx="12">
                  <c:v>42640</c:v>
                </c:pt>
                <c:pt idx="13">
                  <c:v>42725</c:v>
                </c:pt>
                <c:pt idx="14">
                  <c:v>42795</c:v>
                </c:pt>
                <c:pt idx="15">
                  <c:v>42863</c:v>
                </c:pt>
                <c:pt idx="16">
                  <c:v>42923.5</c:v>
                </c:pt>
                <c:pt idx="17">
                  <c:v>42983.5</c:v>
                </c:pt>
                <c:pt idx="18">
                  <c:v>43077.5</c:v>
                </c:pt>
                <c:pt idx="19">
                  <c:v>43231.5</c:v>
                </c:pt>
                <c:pt idx="20">
                  <c:v>43284.5</c:v>
                </c:pt>
                <c:pt idx="21">
                  <c:v>43384.5</c:v>
                </c:pt>
                <c:pt idx="22">
                  <c:v>43437.5</c:v>
                </c:pt>
                <c:pt idx="23">
                  <c:v>43579.5</c:v>
                </c:pt>
              </c:numCache>
            </c:numRef>
          </c:xVal>
          <c:yVal>
            <c:numRef>
              <c:f>Sheet1!$D$2:$D$25</c:f>
              <c:numCache>
                <c:formatCode>General</c:formatCode>
                <c:ptCount val="24"/>
                <c:pt idx="1">
                  <c:v>1699.3</c:v>
                </c:pt>
                <c:pt idx="2">
                  <c:v>2993.6</c:v>
                </c:pt>
                <c:pt idx="3">
                  <c:v>2995</c:v>
                </c:pt>
                <c:pt idx="4">
                  <c:v>2475</c:v>
                </c:pt>
                <c:pt idx="5">
                  <c:v>2787</c:v>
                </c:pt>
                <c:pt idx="7">
                  <c:v>1998.5</c:v>
                </c:pt>
                <c:pt idx="8">
                  <c:v>1231</c:v>
                </c:pt>
                <c:pt idx="9">
                  <c:v>1188.0457549257269</c:v>
                </c:pt>
                <c:pt idx="10">
                  <c:v>1763.4968697310969</c:v>
                </c:pt>
                <c:pt idx="11">
                  <c:v>1634.6791639540884</c:v>
                </c:pt>
                <c:pt idx="12">
                  <c:v>1994.2057844230867</c:v>
                </c:pt>
                <c:pt idx="13">
                  <c:v>1477.6630057347318</c:v>
                </c:pt>
                <c:pt idx="14">
                  <c:v>917.73020381901858</c:v>
                </c:pt>
                <c:pt idx="15">
                  <c:v>778.7536985854415</c:v>
                </c:pt>
                <c:pt idx="16">
                  <c:v>1872.1855583884023</c:v>
                </c:pt>
                <c:pt idx="17">
                  <c:v>1601.6973372189373</c:v>
                </c:pt>
                <c:pt idx="18">
                  <c:v>1831.9188418063143</c:v>
                </c:pt>
                <c:pt idx="19">
                  <c:v>871.12440942376588</c:v>
                </c:pt>
                <c:pt idx="20">
                  <c:v>1629.2436977736782</c:v>
                </c:pt>
                <c:pt idx="21">
                  <c:v>1525.3899175560166</c:v>
                </c:pt>
                <c:pt idx="22">
                  <c:v>801.06116507820673</c:v>
                </c:pt>
                <c:pt idx="23">
                  <c:v>744.65320275110992</c:v>
                </c:pt>
              </c:numCache>
            </c:numRef>
          </c:yVal>
          <c:smooth val="0"/>
          <c:extLst>
            <c:ext xmlns:c16="http://schemas.microsoft.com/office/drawing/2014/chart" uri="{C3380CC4-5D6E-409C-BE32-E72D297353CC}">
              <c16:uniqueId val="{00000002-5192-4C36-8722-165A82AA480A}"/>
            </c:ext>
          </c:extLst>
        </c:ser>
        <c:dLbls>
          <c:showLegendKey val="0"/>
          <c:showVal val="0"/>
          <c:showCatName val="0"/>
          <c:showSerName val="0"/>
          <c:showPercent val="0"/>
          <c:showBubbleSize val="0"/>
        </c:dLbls>
        <c:axId val="415267968"/>
        <c:axId val="415263704"/>
      </c:scatterChart>
      <c:valAx>
        <c:axId val="415267968"/>
        <c:scaling>
          <c:orientation val="minMax"/>
          <c:min val="41350"/>
        </c:scaling>
        <c:delete val="0"/>
        <c:axPos val="b"/>
        <c:majorGridlines>
          <c:spPr>
            <a:ln w="9525" cap="flat" cmpd="sng" algn="ctr">
              <a:no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15263704"/>
        <c:crosses val="autoZero"/>
        <c:crossBetween val="midCat"/>
        <c:majorUnit val="700"/>
      </c:valAx>
      <c:valAx>
        <c:axId val="4152637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altLang="ja-JP" sz="1000" b="0" i="0" baseline="0">
                    <a:effectLst/>
                  </a:rPr>
                  <a:t>Suspended 137Cs concentration [Bq kg</a:t>
                </a:r>
                <a:r>
                  <a:rPr lang="en-US" altLang="ja-JP" sz="1000" b="0" i="0" baseline="30000">
                    <a:effectLst/>
                  </a:rPr>
                  <a:t>-1</a:t>
                </a:r>
                <a:r>
                  <a:rPr lang="en-US" altLang="ja-JP" sz="1000" b="0" i="0" baseline="0">
                    <a:effectLst/>
                  </a:rPr>
                  <a:t>]</a:t>
                </a:r>
                <a:endParaRPr lang="ja-JP" altLang="ja-JP" sz="10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15267968"/>
        <c:crossesAt val="41500"/>
        <c:crossBetween val="midCat"/>
      </c:valAx>
      <c:spPr>
        <a:noFill/>
        <a:ln>
          <a:noFill/>
        </a:ln>
        <a:effectLst/>
      </c:spPr>
    </c:plotArea>
    <c:legend>
      <c:legendPos val="b"/>
      <c:layout>
        <c:manualLayout>
          <c:xMode val="edge"/>
          <c:yMode val="edge"/>
          <c:x val="0.30570581802274716"/>
          <c:y val="0.89134660250801967"/>
          <c:w val="0.34414391951006124"/>
          <c:h val="8.087561971420238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Sheet2!$M$1:$M$2</c:f>
              <c:strCache>
                <c:ptCount val="2"/>
                <c:pt idx="0">
                  <c:v>Site1</c:v>
                </c:pt>
              </c:strCache>
            </c:strRef>
          </c:tx>
          <c:spPr>
            <a:ln w="19050" cap="rnd">
              <a:noFill/>
              <a:round/>
            </a:ln>
            <a:effectLst/>
          </c:spPr>
          <c:marker>
            <c:symbol val="triangle"/>
            <c:size val="5"/>
            <c:spPr>
              <a:solidFill>
                <a:schemeClr val="accent1"/>
              </a:solidFill>
              <a:ln w="9525">
                <a:solidFill>
                  <a:schemeClr val="accent1"/>
                </a:solidFill>
              </a:ln>
              <a:effectLst/>
            </c:spPr>
          </c:marker>
          <c:xVal>
            <c:numRef>
              <c:f>Sheet2!$K$3:$K$78</c:f>
              <c:numCache>
                <c:formatCode>ddmmmyyyy\ \ hhmm</c:formatCode>
                <c:ptCount val="76"/>
                <c:pt idx="0">
                  <c:v>41491.791666666664</c:v>
                </c:pt>
                <c:pt idx="1">
                  <c:v>41491.798611111109</c:v>
                </c:pt>
                <c:pt idx="2">
                  <c:v>41491.805555555555</c:v>
                </c:pt>
                <c:pt idx="3">
                  <c:v>41491.8125</c:v>
                </c:pt>
                <c:pt idx="4">
                  <c:v>41491.819444444445</c:v>
                </c:pt>
                <c:pt idx="5">
                  <c:v>41491.826388888891</c:v>
                </c:pt>
                <c:pt idx="6">
                  <c:v>41491.833333333336</c:v>
                </c:pt>
                <c:pt idx="7">
                  <c:v>41491.840277777781</c:v>
                </c:pt>
                <c:pt idx="8">
                  <c:v>41491.847222222219</c:v>
                </c:pt>
                <c:pt idx="9">
                  <c:v>41491.854166666664</c:v>
                </c:pt>
                <c:pt idx="10">
                  <c:v>41491.861111111109</c:v>
                </c:pt>
                <c:pt idx="11">
                  <c:v>41491.868055555555</c:v>
                </c:pt>
                <c:pt idx="12">
                  <c:v>41491.875</c:v>
                </c:pt>
                <c:pt idx="13">
                  <c:v>41491.881944444445</c:v>
                </c:pt>
                <c:pt idx="14">
                  <c:v>41491.888888888891</c:v>
                </c:pt>
                <c:pt idx="15">
                  <c:v>41491.895833333336</c:v>
                </c:pt>
                <c:pt idx="16">
                  <c:v>41491.902777777781</c:v>
                </c:pt>
                <c:pt idx="17">
                  <c:v>41491.909722222219</c:v>
                </c:pt>
                <c:pt idx="18">
                  <c:v>41491.916666666664</c:v>
                </c:pt>
                <c:pt idx="19">
                  <c:v>41491.923611111109</c:v>
                </c:pt>
                <c:pt idx="20">
                  <c:v>41491.930555555555</c:v>
                </c:pt>
                <c:pt idx="21">
                  <c:v>41491.9375</c:v>
                </c:pt>
                <c:pt idx="22">
                  <c:v>41491.944444444445</c:v>
                </c:pt>
                <c:pt idx="23">
                  <c:v>41491.951388888891</c:v>
                </c:pt>
                <c:pt idx="24">
                  <c:v>41491.958333333336</c:v>
                </c:pt>
                <c:pt idx="25">
                  <c:v>41491.965277777781</c:v>
                </c:pt>
                <c:pt idx="26">
                  <c:v>41491.972222222219</c:v>
                </c:pt>
                <c:pt idx="27">
                  <c:v>41491.979166666664</c:v>
                </c:pt>
                <c:pt idx="28">
                  <c:v>41491.986111111109</c:v>
                </c:pt>
                <c:pt idx="29">
                  <c:v>41491.993055555555</c:v>
                </c:pt>
                <c:pt idx="30">
                  <c:v>41492</c:v>
                </c:pt>
                <c:pt idx="31">
                  <c:v>41492.006944444445</c:v>
                </c:pt>
                <c:pt idx="32">
                  <c:v>41492.013888888891</c:v>
                </c:pt>
                <c:pt idx="33">
                  <c:v>41492.020833333336</c:v>
                </c:pt>
                <c:pt idx="34">
                  <c:v>41492.027777777781</c:v>
                </c:pt>
                <c:pt idx="35">
                  <c:v>41492.034722222219</c:v>
                </c:pt>
                <c:pt idx="36">
                  <c:v>41492.041666666664</c:v>
                </c:pt>
                <c:pt idx="37">
                  <c:v>41492.048611111109</c:v>
                </c:pt>
                <c:pt idx="38">
                  <c:v>41492.055555555555</c:v>
                </c:pt>
                <c:pt idx="39">
                  <c:v>41492.0625</c:v>
                </c:pt>
                <c:pt idx="40">
                  <c:v>41492.069444444445</c:v>
                </c:pt>
                <c:pt idx="41">
                  <c:v>41492.076388888891</c:v>
                </c:pt>
                <c:pt idx="42">
                  <c:v>41492.083333333336</c:v>
                </c:pt>
                <c:pt idx="43">
                  <c:v>41492.090277777781</c:v>
                </c:pt>
                <c:pt idx="44">
                  <c:v>41492.097222222219</c:v>
                </c:pt>
                <c:pt idx="45">
                  <c:v>41492.104166666664</c:v>
                </c:pt>
                <c:pt idx="46">
                  <c:v>41492.111111111109</c:v>
                </c:pt>
                <c:pt idx="47">
                  <c:v>41492.118055555555</c:v>
                </c:pt>
                <c:pt idx="48">
                  <c:v>41492.125</c:v>
                </c:pt>
                <c:pt idx="49">
                  <c:v>41492.131944444445</c:v>
                </c:pt>
                <c:pt idx="50">
                  <c:v>41492.138888888891</c:v>
                </c:pt>
                <c:pt idx="51">
                  <c:v>41492.145833333336</c:v>
                </c:pt>
                <c:pt idx="52">
                  <c:v>41492.152777777781</c:v>
                </c:pt>
                <c:pt idx="53">
                  <c:v>41492.159722222219</c:v>
                </c:pt>
                <c:pt idx="54">
                  <c:v>41492.166666666664</c:v>
                </c:pt>
                <c:pt idx="55">
                  <c:v>41492.173611111109</c:v>
                </c:pt>
                <c:pt idx="56">
                  <c:v>41492.180555555555</c:v>
                </c:pt>
                <c:pt idx="57">
                  <c:v>41492.1875</c:v>
                </c:pt>
                <c:pt idx="58">
                  <c:v>41492.194444444445</c:v>
                </c:pt>
                <c:pt idx="59">
                  <c:v>41492.201388888891</c:v>
                </c:pt>
                <c:pt idx="60">
                  <c:v>41492.208333333336</c:v>
                </c:pt>
                <c:pt idx="61">
                  <c:v>41492.215277777781</c:v>
                </c:pt>
                <c:pt idx="62">
                  <c:v>41492.222222222219</c:v>
                </c:pt>
                <c:pt idx="63">
                  <c:v>41492.229166666664</c:v>
                </c:pt>
                <c:pt idx="64">
                  <c:v>41492.236111111109</c:v>
                </c:pt>
                <c:pt idx="65">
                  <c:v>41492.243055555555</c:v>
                </c:pt>
                <c:pt idx="66">
                  <c:v>41492.25</c:v>
                </c:pt>
                <c:pt idx="67">
                  <c:v>41492.256944444445</c:v>
                </c:pt>
                <c:pt idx="68">
                  <c:v>41492.263888888891</c:v>
                </c:pt>
                <c:pt idx="69">
                  <c:v>41492.270833333336</c:v>
                </c:pt>
                <c:pt idx="70">
                  <c:v>41492.277777777781</c:v>
                </c:pt>
                <c:pt idx="71">
                  <c:v>41492.284722222219</c:v>
                </c:pt>
                <c:pt idx="72">
                  <c:v>41492.291666666664</c:v>
                </c:pt>
                <c:pt idx="73">
                  <c:v>41492.298611111109</c:v>
                </c:pt>
                <c:pt idx="74">
                  <c:v>41492.305555555555</c:v>
                </c:pt>
                <c:pt idx="75">
                  <c:v>41492.3125</c:v>
                </c:pt>
              </c:numCache>
            </c:numRef>
          </c:xVal>
          <c:yVal>
            <c:numRef>
              <c:f>Sheet2!$M$3:$M$78</c:f>
              <c:numCache>
                <c:formatCode>General</c:formatCode>
                <c:ptCount val="76"/>
                <c:pt idx="0">
                  <c:v>4.6651236614652244E-2</c:v>
                </c:pt>
                <c:pt idx="1">
                  <c:v>5.271589715210661E-2</c:v>
                </c:pt>
                <c:pt idx="2">
                  <c:v>5.8780557689560968E-2</c:v>
                </c:pt>
                <c:pt idx="3">
                  <c:v>6.5778242069506651E-2</c:v>
                </c:pt>
                <c:pt idx="4">
                  <c:v>7.8840592548167471E-2</c:v>
                </c:pt>
                <c:pt idx="5">
                  <c:v>8.2572687918132756E-2</c:v>
                </c:pt>
                <c:pt idx="6">
                  <c:v>8.8170836534341449E-2</c:v>
                </c:pt>
                <c:pt idx="7">
                  <c:v>9.8900616284252424E-2</c:v>
                </c:pt>
                <c:pt idx="8">
                  <c:v>0.11382902000915665</c:v>
                </c:pt>
                <c:pt idx="9">
                  <c:v>0.12829090069029367</c:v>
                </c:pt>
                <c:pt idx="10">
                  <c:v>0.15021698323388283</c:v>
                </c:pt>
                <c:pt idx="11">
                  <c:v>0.16561188775751115</c:v>
                </c:pt>
                <c:pt idx="12">
                  <c:v>0.18753797030110031</c:v>
                </c:pt>
                <c:pt idx="13">
                  <c:v>0.21552870782088304</c:v>
                </c:pt>
                <c:pt idx="14">
                  <c:v>0.24351944534066577</c:v>
                </c:pt>
                <c:pt idx="15">
                  <c:v>0.27430927663296556</c:v>
                </c:pt>
                <c:pt idx="16">
                  <c:v>0.30276651495147239</c:v>
                </c:pt>
                <c:pt idx="17">
                  <c:v>0.29716837189652445</c:v>
                </c:pt>
                <c:pt idx="18">
                  <c:v>0.29716837189652445</c:v>
                </c:pt>
                <c:pt idx="19">
                  <c:v>0.31489584714890267</c:v>
                </c:pt>
                <c:pt idx="20">
                  <c:v>0.27804137200293083</c:v>
                </c:pt>
                <c:pt idx="21">
                  <c:v>0.27197670590421569</c:v>
                </c:pt>
                <c:pt idx="22">
                  <c:v>0.23512223075824387</c:v>
                </c:pt>
                <c:pt idx="23">
                  <c:v>0.22019382703333965</c:v>
                </c:pt>
                <c:pt idx="24">
                  <c:v>0.20619846939596984</c:v>
                </c:pt>
                <c:pt idx="25">
                  <c:v>0.19220308951355691</c:v>
                </c:pt>
                <c:pt idx="26">
                  <c:v>0.18753797030110031</c:v>
                </c:pt>
                <c:pt idx="27">
                  <c:v>0.17121004193498063</c:v>
                </c:pt>
                <c:pt idx="28">
                  <c:v>0.16841095928498512</c:v>
                </c:pt>
                <c:pt idx="29">
                  <c:v>0.15954723278131758</c:v>
                </c:pt>
                <c:pt idx="30">
                  <c:v>0.1553486143675851</c:v>
                </c:pt>
                <c:pt idx="31">
                  <c:v>0.14415231713516768</c:v>
                </c:pt>
                <c:pt idx="32">
                  <c:v>0.14181975752893938</c:v>
                </c:pt>
                <c:pt idx="33">
                  <c:v>0.13622161447399145</c:v>
                </c:pt>
                <c:pt idx="34">
                  <c:v>0.13342253182399594</c:v>
                </c:pt>
                <c:pt idx="35">
                  <c:v>0.1315564841390133</c:v>
                </c:pt>
                <c:pt idx="36">
                  <c:v>0.1254918291628197</c:v>
                </c:pt>
                <c:pt idx="37">
                  <c:v>0.11896065114285892</c:v>
                </c:pt>
                <c:pt idx="38">
                  <c:v>0.11662809153663062</c:v>
                </c:pt>
                <c:pt idx="39">
                  <c:v>0.11382902000915665</c:v>
                </c:pt>
                <c:pt idx="40">
                  <c:v>0.11522855577289363</c:v>
                </c:pt>
                <c:pt idx="41">
                  <c:v>0.11476204385164797</c:v>
                </c:pt>
                <c:pt idx="42">
                  <c:v>0.11009691351666982</c:v>
                </c:pt>
                <c:pt idx="43">
                  <c:v>0.10683133006795019</c:v>
                </c:pt>
                <c:pt idx="44">
                  <c:v>0.10636481814670454</c:v>
                </c:pt>
                <c:pt idx="45">
                  <c:v>0.10263272277673925</c:v>
                </c:pt>
                <c:pt idx="46">
                  <c:v>0.10123318701300227</c:v>
                </c:pt>
                <c:pt idx="47">
                  <c:v>9.9833651249265284E-2</c:v>
                </c:pt>
                <c:pt idx="48">
                  <c:v>9.750108052051544E-2</c:v>
                </c:pt>
                <c:pt idx="49">
                  <c:v>9.5168520914287139E-2</c:v>
                </c:pt>
                <c:pt idx="50">
                  <c:v>9.3302473229304489E-2</c:v>
                </c:pt>
                <c:pt idx="51">
                  <c:v>9.2369449386813171E-2</c:v>
                </c:pt>
                <c:pt idx="52">
                  <c:v>9.4235497071795807E-2</c:v>
                </c:pt>
                <c:pt idx="53">
                  <c:v>8.8170836534341449E-2</c:v>
                </c:pt>
                <c:pt idx="54">
                  <c:v>8.9103860376832766E-2</c:v>
                </c:pt>
                <c:pt idx="55">
                  <c:v>8.7237812691850131E-2</c:v>
                </c:pt>
                <c:pt idx="56">
                  <c:v>8.6304788849358813E-2</c:v>
                </c:pt>
                <c:pt idx="57">
                  <c:v>8.6304788849358813E-2</c:v>
                </c:pt>
                <c:pt idx="58">
                  <c:v>8.6304788849358813E-2</c:v>
                </c:pt>
                <c:pt idx="59">
                  <c:v>8.5371765006867495E-2</c:v>
                </c:pt>
                <c:pt idx="60">
                  <c:v>8.5371765006867495E-2</c:v>
                </c:pt>
                <c:pt idx="61">
                  <c:v>8.3505711760624074E-2</c:v>
                </c:pt>
                <c:pt idx="62">
                  <c:v>8.1173152154395772E-2</c:v>
                </c:pt>
                <c:pt idx="63">
                  <c:v>8.210617599688709E-2</c:v>
                </c:pt>
                <c:pt idx="64">
                  <c:v>8.0240128311904454E-2</c:v>
                </c:pt>
                <c:pt idx="65">
                  <c:v>7.8840592548167471E-2</c:v>
                </c:pt>
                <c:pt idx="66">
                  <c:v>7.7441051223169716E-2</c:v>
                </c:pt>
                <c:pt idx="67">
                  <c:v>7.7441051223169716E-2</c:v>
                </c:pt>
                <c:pt idx="68">
                  <c:v>7.6041515459432732E-2</c:v>
                </c:pt>
                <c:pt idx="69">
                  <c:v>7.6508027380678384E-2</c:v>
                </c:pt>
                <c:pt idx="70">
                  <c:v>7.2775926449452327E-2</c:v>
                </c:pt>
                <c:pt idx="71">
                  <c:v>7.6041515459432732E-2</c:v>
                </c:pt>
                <c:pt idx="72">
                  <c:v>7.3242443931958764E-2</c:v>
                </c:pt>
                <c:pt idx="73">
                  <c:v>7.1842902606961009E-2</c:v>
                </c:pt>
                <c:pt idx="74">
                  <c:v>7.2775926449452327E-2</c:v>
                </c:pt>
                <c:pt idx="75">
                  <c:v>7.3242443931958764E-2</c:v>
                </c:pt>
              </c:numCache>
            </c:numRef>
          </c:yVal>
          <c:smooth val="0"/>
          <c:extLst>
            <c:ext xmlns:c16="http://schemas.microsoft.com/office/drawing/2014/chart" uri="{C3380CC4-5D6E-409C-BE32-E72D297353CC}">
              <c16:uniqueId val="{00000000-C9FA-4BDA-BAB5-6292FFD6610F}"/>
            </c:ext>
          </c:extLst>
        </c:ser>
        <c:ser>
          <c:idx val="1"/>
          <c:order val="1"/>
          <c:tx>
            <c:strRef>
              <c:f>Sheet2!$N$1:$N$2</c:f>
              <c:strCache>
                <c:ptCount val="2"/>
                <c:pt idx="0">
                  <c:v>Site2</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Sheet2!$K$3:$K$78</c:f>
              <c:numCache>
                <c:formatCode>ddmmmyyyy\ \ hhmm</c:formatCode>
                <c:ptCount val="76"/>
                <c:pt idx="0">
                  <c:v>41491.791666666664</c:v>
                </c:pt>
                <c:pt idx="1">
                  <c:v>41491.798611111109</c:v>
                </c:pt>
                <c:pt idx="2">
                  <c:v>41491.805555555555</c:v>
                </c:pt>
                <c:pt idx="3">
                  <c:v>41491.8125</c:v>
                </c:pt>
                <c:pt idx="4">
                  <c:v>41491.819444444445</c:v>
                </c:pt>
                <c:pt idx="5">
                  <c:v>41491.826388888891</c:v>
                </c:pt>
                <c:pt idx="6">
                  <c:v>41491.833333333336</c:v>
                </c:pt>
                <c:pt idx="7">
                  <c:v>41491.840277777781</c:v>
                </c:pt>
                <c:pt idx="8">
                  <c:v>41491.847222222219</c:v>
                </c:pt>
                <c:pt idx="9">
                  <c:v>41491.854166666664</c:v>
                </c:pt>
                <c:pt idx="10">
                  <c:v>41491.861111111109</c:v>
                </c:pt>
                <c:pt idx="11">
                  <c:v>41491.868055555555</c:v>
                </c:pt>
                <c:pt idx="12">
                  <c:v>41491.875</c:v>
                </c:pt>
                <c:pt idx="13">
                  <c:v>41491.881944444445</c:v>
                </c:pt>
                <c:pt idx="14">
                  <c:v>41491.888888888891</c:v>
                </c:pt>
                <c:pt idx="15">
                  <c:v>41491.895833333336</c:v>
                </c:pt>
                <c:pt idx="16">
                  <c:v>41491.902777777781</c:v>
                </c:pt>
                <c:pt idx="17">
                  <c:v>41491.909722222219</c:v>
                </c:pt>
                <c:pt idx="18">
                  <c:v>41491.916666666664</c:v>
                </c:pt>
                <c:pt idx="19">
                  <c:v>41491.923611111109</c:v>
                </c:pt>
                <c:pt idx="20">
                  <c:v>41491.930555555555</c:v>
                </c:pt>
                <c:pt idx="21">
                  <c:v>41491.9375</c:v>
                </c:pt>
                <c:pt idx="22">
                  <c:v>41491.944444444445</c:v>
                </c:pt>
                <c:pt idx="23">
                  <c:v>41491.951388888891</c:v>
                </c:pt>
                <c:pt idx="24">
                  <c:v>41491.958333333336</c:v>
                </c:pt>
                <c:pt idx="25">
                  <c:v>41491.965277777781</c:v>
                </c:pt>
                <c:pt idx="26">
                  <c:v>41491.972222222219</c:v>
                </c:pt>
                <c:pt idx="27">
                  <c:v>41491.979166666664</c:v>
                </c:pt>
                <c:pt idx="28">
                  <c:v>41491.986111111109</c:v>
                </c:pt>
                <c:pt idx="29">
                  <c:v>41491.993055555555</c:v>
                </c:pt>
                <c:pt idx="30">
                  <c:v>41492</c:v>
                </c:pt>
                <c:pt idx="31">
                  <c:v>41492.006944444445</c:v>
                </c:pt>
                <c:pt idx="32">
                  <c:v>41492.013888888891</c:v>
                </c:pt>
                <c:pt idx="33">
                  <c:v>41492.020833333336</c:v>
                </c:pt>
                <c:pt idx="34">
                  <c:v>41492.027777777781</c:v>
                </c:pt>
                <c:pt idx="35">
                  <c:v>41492.034722222219</c:v>
                </c:pt>
                <c:pt idx="36">
                  <c:v>41492.041666666664</c:v>
                </c:pt>
                <c:pt idx="37">
                  <c:v>41492.048611111109</c:v>
                </c:pt>
                <c:pt idx="38">
                  <c:v>41492.055555555555</c:v>
                </c:pt>
                <c:pt idx="39">
                  <c:v>41492.0625</c:v>
                </c:pt>
                <c:pt idx="40">
                  <c:v>41492.069444444445</c:v>
                </c:pt>
                <c:pt idx="41">
                  <c:v>41492.076388888891</c:v>
                </c:pt>
                <c:pt idx="42">
                  <c:v>41492.083333333336</c:v>
                </c:pt>
                <c:pt idx="43">
                  <c:v>41492.090277777781</c:v>
                </c:pt>
                <c:pt idx="44">
                  <c:v>41492.097222222219</c:v>
                </c:pt>
                <c:pt idx="45">
                  <c:v>41492.104166666664</c:v>
                </c:pt>
                <c:pt idx="46">
                  <c:v>41492.111111111109</c:v>
                </c:pt>
                <c:pt idx="47">
                  <c:v>41492.118055555555</c:v>
                </c:pt>
                <c:pt idx="48">
                  <c:v>41492.125</c:v>
                </c:pt>
                <c:pt idx="49">
                  <c:v>41492.131944444445</c:v>
                </c:pt>
                <c:pt idx="50">
                  <c:v>41492.138888888891</c:v>
                </c:pt>
                <c:pt idx="51">
                  <c:v>41492.145833333336</c:v>
                </c:pt>
                <c:pt idx="52">
                  <c:v>41492.152777777781</c:v>
                </c:pt>
                <c:pt idx="53">
                  <c:v>41492.159722222219</c:v>
                </c:pt>
                <c:pt idx="54">
                  <c:v>41492.166666666664</c:v>
                </c:pt>
                <c:pt idx="55">
                  <c:v>41492.173611111109</c:v>
                </c:pt>
                <c:pt idx="56">
                  <c:v>41492.180555555555</c:v>
                </c:pt>
                <c:pt idx="57">
                  <c:v>41492.1875</c:v>
                </c:pt>
                <c:pt idx="58">
                  <c:v>41492.194444444445</c:v>
                </c:pt>
                <c:pt idx="59">
                  <c:v>41492.201388888891</c:v>
                </c:pt>
                <c:pt idx="60">
                  <c:v>41492.208333333336</c:v>
                </c:pt>
                <c:pt idx="61">
                  <c:v>41492.215277777781</c:v>
                </c:pt>
                <c:pt idx="62">
                  <c:v>41492.222222222219</c:v>
                </c:pt>
                <c:pt idx="63">
                  <c:v>41492.229166666664</c:v>
                </c:pt>
                <c:pt idx="64">
                  <c:v>41492.236111111109</c:v>
                </c:pt>
                <c:pt idx="65">
                  <c:v>41492.243055555555</c:v>
                </c:pt>
                <c:pt idx="66">
                  <c:v>41492.25</c:v>
                </c:pt>
                <c:pt idx="67">
                  <c:v>41492.256944444445</c:v>
                </c:pt>
                <c:pt idx="68">
                  <c:v>41492.263888888891</c:v>
                </c:pt>
                <c:pt idx="69">
                  <c:v>41492.270833333336</c:v>
                </c:pt>
                <c:pt idx="70">
                  <c:v>41492.277777777781</c:v>
                </c:pt>
                <c:pt idx="71">
                  <c:v>41492.284722222219</c:v>
                </c:pt>
                <c:pt idx="72">
                  <c:v>41492.291666666664</c:v>
                </c:pt>
                <c:pt idx="73">
                  <c:v>41492.298611111109</c:v>
                </c:pt>
                <c:pt idx="74">
                  <c:v>41492.305555555555</c:v>
                </c:pt>
                <c:pt idx="75">
                  <c:v>41492.3125</c:v>
                </c:pt>
              </c:numCache>
            </c:numRef>
          </c:xVal>
          <c:yVal>
            <c:numRef>
              <c:f>Sheet2!$N$3:$N$78</c:f>
              <c:numCache>
                <c:formatCode>General</c:formatCode>
                <c:ptCount val="76"/>
                <c:pt idx="0">
                  <c:v>3.9339377952547369E-2</c:v>
                </c:pt>
                <c:pt idx="1">
                  <c:v>4.363963348850583E-2</c:v>
                </c:pt>
                <c:pt idx="2">
                  <c:v>5.0647458731276122E-2</c:v>
                </c:pt>
                <c:pt idx="3">
                  <c:v>6.1159192798169011E-2</c:v>
                </c:pt>
                <c:pt idx="4">
                  <c:v>7.0396781999007133E-2</c:v>
                </c:pt>
                <c:pt idx="5">
                  <c:v>9.4605629385611276E-2</c:v>
                </c:pt>
                <c:pt idx="6">
                  <c:v>0.12136277409885005</c:v>
                </c:pt>
                <c:pt idx="7">
                  <c:v>0.1742399891936689</c:v>
                </c:pt>
                <c:pt idx="8">
                  <c:v>0.26470465061254911</c:v>
                </c:pt>
                <c:pt idx="9">
                  <c:v>0.35501002446220192</c:v>
                </c:pt>
                <c:pt idx="10">
                  <c:v>0.46522395978440007</c:v>
                </c:pt>
                <c:pt idx="11">
                  <c:v>0.61477729204545828</c:v>
                </c:pt>
                <c:pt idx="12">
                  <c:v>0.75620794556418136</c:v>
                </c:pt>
                <c:pt idx="13">
                  <c:v>0.86705897040708835</c:v>
                </c:pt>
                <c:pt idx="14">
                  <c:v>0.92073257778089368</c:v>
                </c:pt>
                <c:pt idx="15">
                  <c:v>0.91436180408620671</c:v>
                </c:pt>
                <c:pt idx="16">
                  <c:v>0.88059684931924787</c:v>
                </c:pt>
                <c:pt idx="17">
                  <c:v>0.8796412150381846</c:v>
                </c:pt>
                <c:pt idx="18">
                  <c:v>0.8707221440168631</c:v>
                </c:pt>
                <c:pt idx="19">
                  <c:v>0.83313477363805266</c:v>
                </c:pt>
                <c:pt idx="20">
                  <c:v>0.8055812898075031</c:v>
                </c:pt>
                <c:pt idx="21">
                  <c:v>0.74346645893100827</c:v>
                </c:pt>
                <c:pt idx="22">
                  <c:v>0.71766494090430766</c:v>
                </c:pt>
                <c:pt idx="23">
                  <c:v>0.70380851723179383</c:v>
                </c:pt>
                <c:pt idx="24">
                  <c:v>0.6846963176601345</c:v>
                </c:pt>
                <c:pt idx="25">
                  <c:v>0.6456754654816288</c:v>
                </c:pt>
                <c:pt idx="26">
                  <c:v>0.626403963151692</c:v>
                </c:pt>
                <c:pt idx="27">
                  <c:v>0.60968069739218911</c:v>
                </c:pt>
                <c:pt idx="28">
                  <c:v>0.58993140829982094</c:v>
                </c:pt>
                <c:pt idx="29">
                  <c:v>0.56476691903762843</c:v>
                </c:pt>
                <c:pt idx="30">
                  <c:v>0.52988708798752948</c:v>
                </c:pt>
                <c:pt idx="31">
                  <c:v>0.50854507509338931</c:v>
                </c:pt>
                <c:pt idx="32">
                  <c:v>0.46856861901192071</c:v>
                </c:pt>
                <c:pt idx="33">
                  <c:v>0.44308561536747421</c:v>
                </c:pt>
                <c:pt idx="34">
                  <c:v>0.41569140391710185</c:v>
                </c:pt>
                <c:pt idx="35">
                  <c:v>0.39403084626260726</c:v>
                </c:pt>
                <c:pt idx="36">
                  <c:v>0.36918493213886955</c:v>
                </c:pt>
                <c:pt idx="37">
                  <c:v>0.35102830609207281</c:v>
                </c:pt>
                <c:pt idx="38">
                  <c:v>0.3339865259503158</c:v>
                </c:pt>
                <c:pt idx="39">
                  <c:v>0.31121112239078141</c:v>
                </c:pt>
                <c:pt idx="40">
                  <c:v>0.30276986850999155</c:v>
                </c:pt>
                <c:pt idx="41">
                  <c:v>0.28604663312858897</c:v>
                </c:pt>
                <c:pt idx="42">
                  <c:v>0.27537565705961919</c:v>
                </c:pt>
                <c:pt idx="43">
                  <c:v>0.26374901633148584</c:v>
                </c:pt>
                <c:pt idx="44">
                  <c:v>0.25594485197140482</c:v>
                </c:pt>
                <c:pt idx="45">
                  <c:v>0.24176994429473719</c:v>
                </c:pt>
                <c:pt idx="46">
                  <c:v>0.23539918578910046</c:v>
                </c:pt>
                <c:pt idx="47">
                  <c:v>0.22759502142901941</c:v>
                </c:pt>
                <c:pt idx="48">
                  <c:v>0.2159684110789864</c:v>
                </c:pt>
                <c:pt idx="49">
                  <c:v>0.2051381322517391</c:v>
                </c:pt>
                <c:pt idx="50">
                  <c:v>0.20689008286653784</c:v>
                </c:pt>
                <c:pt idx="51">
                  <c:v>0.20004153759846988</c:v>
                </c:pt>
                <c:pt idx="52">
                  <c:v>0.19351150671265593</c:v>
                </c:pt>
                <c:pt idx="53">
                  <c:v>0.18459246606943477</c:v>
                </c:pt>
                <c:pt idx="54">
                  <c:v>0.17455853395402332</c:v>
                </c:pt>
                <c:pt idx="55">
                  <c:v>0.17519560828568198</c:v>
                </c:pt>
                <c:pt idx="56">
                  <c:v>0.17360291486201027</c:v>
                </c:pt>
                <c:pt idx="57">
                  <c:v>0.16962119649188112</c:v>
                </c:pt>
                <c:pt idx="58">
                  <c:v>0.16770997349690514</c:v>
                </c:pt>
                <c:pt idx="59">
                  <c:v>0.17232876619869295</c:v>
                </c:pt>
                <c:pt idx="60">
                  <c:v>0.16548022093062495</c:v>
                </c:pt>
                <c:pt idx="61">
                  <c:v>0.16070215584865996</c:v>
                </c:pt>
                <c:pt idx="62">
                  <c:v>0.16181703213180004</c:v>
                </c:pt>
                <c:pt idx="63">
                  <c:v>0.15719823943001227</c:v>
                </c:pt>
                <c:pt idx="64">
                  <c:v>0.15815385852202535</c:v>
                </c:pt>
                <c:pt idx="65">
                  <c:v>0.15799458614184814</c:v>
                </c:pt>
                <c:pt idx="66">
                  <c:v>0.15735751181018948</c:v>
                </c:pt>
                <c:pt idx="67">
                  <c:v>0.14907553030957679</c:v>
                </c:pt>
                <c:pt idx="68">
                  <c:v>0.15353506582023754</c:v>
                </c:pt>
                <c:pt idx="69">
                  <c:v>0.14732357969477802</c:v>
                </c:pt>
                <c:pt idx="70">
                  <c:v>0.14509381193944765</c:v>
                </c:pt>
                <c:pt idx="71">
                  <c:v>0.14350113370482609</c:v>
                </c:pt>
                <c:pt idx="72">
                  <c:v>0.14254551461281303</c:v>
                </c:pt>
                <c:pt idx="73">
                  <c:v>0.14620870341163791</c:v>
                </c:pt>
                <c:pt idx="74">
                  <c:v>0.13999721728617842</c:v>
                </c:pt>
                <c:pt idx="75">
                  <c:v>0.13713037519918939</c:v>
                </c:pt>
              </c:numCache>
            </c:numRef>
          </c:yVal>
          <c:smooth val="0"/>
          <c:extLst>
            <c:ext xmlns:c16="http://schemas.microsoft.com/office/drawing/2014/chart" uri="{C3380CC4-5D6E-409C-BE32-E72D297353CC}">
              <c16:uniqueId val="{00000001-C9FA-4BDA-BAB5-6292FFD6610F}"/>
            </c:ext>
          </c:extLst>
        </c:ser>
        <c:ser>
          <c:idx val="2"/>
          <c:order val="2"/>
          <c:tx>
            <c:strRef>
              <c:f>Sheet2!$O$1:$O$2</c:f>
              <c:strCache>
                <c:ptCount val="2"/>
                <c:pt idx="0">
                  <c:v>Site3</c:v>
                </c:pt>
              </c:strCache>
            </c:strRef>
          </c:tx>
          <c:spPr>
            <a:ln w="19050" cap="rnd">
              <a:noFill/>
              <a:round/>
            </a:ln>
            <a:effectLst/>
          </c:spPr>
          <c:marker>
            <c:symbol val="square"/>
            <c:size val="5"/>
            <c:spPr>
              <a:solidFill>
                <a:schemeClr val="accent3"/>
              </a:solidFill>
              <a:ln w="9525">
                <a:solidFill>
                  <a:schemeClr val="accent3"/>
                </a:solidFill>
              </a:ln>
              <a:effectLst/>
            </c:spPr>
          </c:marker>
          <c:xVal>
            <c:numRef>
              <c:f>Sheet2!$K$3:$K$78</c:f>
              <c:numCache>
                <c:formatCode>ddmmmyyyy\ \ hhmm</c:formatCode>
                <c:ptCount val="76"/>
                <c:pt idx="0">
                  <c:v>41491.791666666664</c:v>
                </c:pt>
                <c:pt idx="1">
                  <c:v>41491.798611111109</c:v>
                </c:pt>
                <c:pt idx="2">
                  <c:v>41491.805555555555</c:v>
                </c:pt>
                <c:pt idx="3">
                  <c:v>41491.8125</c:v>
                </c:pt>
                <c:pt idx="4">
                  <c:v>41491.819444444445</c:v>
                </c:pt>
                <c:pt idx="5">
                  <c:v>41491.826388888891</c:v>
                </c:pt>
                <c:pt idx="6">
                  <c:v>41491.833333333336</c:v>
                </c:pt>
                <c:pt idx="7">
                  <c:v>41491.840277777781</c:v>
                </c:pt>
                <c:pt idx="8">
                  <c:v>41491.847222222219</c:v>
                </c:pt>
                <c:pt idx="9">
                  <c:v>41491.854166666664</c:v>
                </c:pt>
                <c:pt idx="10">
                  <c:v>41491.861111111109</c:v>
                </c:pt>
                <c:pt idx="11">
                  <c:v>41491.868055555555</c:v>
                </c:pt>
                <c:pt idx="12">
                  <c:v>41491.875</c:v>
                </c:pt>
                <c:pt idx="13">
                  <c:v>41491.881944444445</c:v>
                </c:pt>
                <c:pt idx="14">
                  <c:v>41491.888888888891</c:v>
                </c:pt>
                <c:pt idx="15">
                  <c:v>41491.895833333336</c:v>
                </c:pt>
                <c:pt idx="16">
                  <c:v>41491.902777777781</c:v>
                </c:pt>
                <c:pt idx="17">
                  <c:v>41491.909722222219</c:v>
                </c:pt>
                <c:pt idx="18">
                  <c:v>41491.916666666664</c:v>
                </c:pt>
                <c:pt idx="19">
                  <c:v>41491.923611111109</c:v>
                </c:pt>
                <c:pt idx="20">
                  <c:v>41491.930555555555</c:v>
                </c:pt>
                <c:pt idx="21">
                  <c:v>41491.9375</c:v>
                </c:pt>
                <c:pt idx="22">
                  <c:v>41491.944444444445</c:v>
                </c:pt>
                <c:pt idx="23">
                  <c:v>41491.951388888891</c:v>
                </c:pt>
                <c:pt idx="24">
                  <c:v>41491.958333333336</c:v>
                </c:pt>
                <c:pt idx="25">
                  <c:v>41491.965277777781</c:v>
                </c:pt>
                <c:pt idx="26">
                  <c:v>41491.972222222219</c:v>
                </c:pt>
                <c:pt idx="27">
                  <c:v>41491.979166666664</c:v>
                </c:pt>
                <c:pt idx="28">
                  <c:v>41491.986111111109</c:v>
                </c:pt>
                <c:pt idx="29">
                  <c:v>41491.993055555555</c:v>
                </c:pt>
                <c:pt idx="30">
                  <c:v>41492</c:v>
                </c:pt>
                <c:pt idx="31">
                  <c:v>41492.006944444445</c:v>
                </c:pt>
                <c:pt idx="32">
                  <c:v>41492.013888888891</c:v>
                </c:pt>
                <c:pt idx="33">
                  <c:v>41492.020833333336</c:v>
                </c:pt>
                <c:pt idx="34">
                  <c:v>41492.027777777781</c:v>
                </c:pt>
                <c:pt idx="35">
                  <c:v>41492.034722222219</c:v>
                </c:pt>
                <c:pt idx="36">
                  <c:v>41492.041666666664</c:v>
                </c:pt>
                <c:pt idx="37">
                  <c:v>41492.048611111109</c:v>
                </c:pt>
                <c:pt idx="38">
                  <c:v>41492.055555555555</c:v>
                </c:pt>
                <c:pt idx="39">
                  <c:v>41492.0625</c:v>
                </c:pt>
                <c:pt idx="40">
                  <c:v>41492.069444444445</c:v>
                </c:pt>
                <c:pt idx="41">
                  <c:v>41492.076388888891</c:v>
                </c:pt>
                <c:pt idx="42">
                  <c:v>41492.083333333336</c:v>
                </c:pt>
                <c:pt idx="43">
                  <c:v>41492.090277777781</c:v>
                </c:pt>
                <c:pt idx="44">
                  <c:v>41492.097222222219</c:v>
                </c:pt>
                <c:pt idx="45">
                  <c:v>41492.104166666664</c:v>
                </c:pt>
                <c:pt idx="46">
                  <c:v>41492.111111111109</c:v>
                </c:pt>
                <c:pt idx="47">
                  <c:v>41492.118055555555</c:v>
                </c:pt>
                <c:pt idx="48">
                  <c:v>41492.125</c:v>
                </c:pt>
                <c:pt idx="49">
                  <c:v>41492.131944444445</c:v>
                </c:pt>
                <c:pt idx="50">
                  <c:v>41492.138888888891</c:v>
                </c:pt>
                <c:pt idx="51">
                  <c:v>41492.145833333336</c:v>
                </c:pt>
                <c:pt idx="52">
                  <c:v>41492.152777777781</c:v>
                </c:pt>
                <c:pt idx="53">
                  <c:v>41492.159722222219</c:v>
                </c:pt>
                <c:pt idx="54">
                  <c:v>41492.166666666664</c:v>
                </c:pt>
                <c:pt idx="55">
                  <c:v>41492.173611111109</c:v>
                </c:pt>
                <c:pt idx="56">
                  <c:v>41492.180555555555</c:v>
                </c:pt>
                <c:pt idx="57">
                  <c:v>41492.1875</c:v>
                </c:pt>
                <c:pt idx="58">
                  <c:v>41492.194444444445</c:v>
                </c:pt>
                <c:pt idx="59">
                  <c:v>41492.201388888891</c:v>
                </c:pt>
                <c:pt idx="60">
                  <c:v>41492.208333333336</c:v>
                </c:pt>
                <c:pt idx="61">
                  <c:v>41492.215277777781</c:v>
                </c:pt>
                <c:pt idx="62">
                  <c:v>41492.222222222219</c:v>
                </c:pt>
                <c:pt idx="63">
                  <c:v>41492.229166666664</c:v>
                </c:pt>
                <c:pt idx="64">
                  <c:v>41492.236111111109</c:v>
                </c:pt>
                <c:pt idx="65">
                  <c:v>41492.243055555555</c:v>
                </c:pt>
                <c:pt idx="66">
                  <c:v>41492.25</c:v>
                </c:pt>
                <c:pt idx="67">
                  <c:v>41492.256944444445</c:v>
                </c:pt>
                <c:pt idx="68">
                  <c:v>41492.263888888891</c:v>
                </c:pt>
                <c:pt idx="69">
                  <c:v>41492.270833333336</c:v>
                </c:pt>
                <c:pt idx="70">
                  <c:v>41492.277777777781</c:v>
                </c:pt>
                <c:pt idx="71">
                  <c:v>41492.284722222219</c:v>
                </c:pt>
                <c:pt idx="72">
                  <c:v>41492.291666666664</c:v>
                </c:pt>
                <c:pt idx="73">
                  <c:v>41492.298611111109</c:v>
                </c:pt>
                <c:pt idx="74">
                  <c:v>41492.305555555555</c:v>
                </c:pt>
                <c:pt idx="75">
                  <c:v>41492.3125</c:v>
                </c:pt>
              </c:numCache>
            </c:numRef>
          </c:xVal>
          <c:yVal>
            <c:numRef>
              <c:f>Sheet2!$O$3:$O$78</c:f>
              <c:numCache>
                <c:formatCode>General</c:formatCode>
                <c:ptCount val="76"/>
                <c:pt idx="0">
                  <c:v>4.9713302857043208E-2</c:v>
                </c:pt>
                <c:pt idx="1">
                  <c:v>7.5013827942954414E-2</c:v>
                </c:pt>
                <c:pt idx="2">
                  <c:v>0.14107629462968788</c:v>
                </c:pt>
                <c:pt idx="3">
                  <c:v>0.24301815089056941</c:v>
                </c:pt>
                <c:pt idx="4">
                  <c:v>0.32624354889698598</c:v>
                </c:pt>
                <c:pt idx="5">
                  <c:v>0.38209706080207079</c:v>
                </c:pt>
                <c:pt idx="6">
                  <c:v>0.44231525537766897</c:v>
                </c:pt>
                <c:pt idx="7">
                  <c:v>0.53523177055754323</c:v>
                </c:pt>
                <c:pt idx="8">
                  <c:v>0.64323983134881457</c:v>
                </c:pt>
                <c:pt idx="9">
                  <c:v>0.70752684573661617</c:v>
                </c:pt>
                <c:pt idx="10">
                  <c:v>0.78180089659702057</c:v>
                </c:pt>
                <c:pt idx="11">
                  <c:v>0.83809825923040571</c:v>
                </c:pt>
                <c:pt idx="12">
                  <c:v>0.88899519342585132</c:v>
                </c:pt>
                <c:pt idx="13">
                  <c:v>0.96430499005368175</c:v>
                </c:pt>
                <c:pt idx="14">
                  <c:v>0.99530173235724617</c:v>
                </c:pt>
                <c:pt idx="15">
                  <c:v>0.99530173235724617</c:v>
                </c:pt>
                <c:pt idx="16">
                  <c:v>1.0587010452884471</c:v>
                </c:pt>
                <c:pt idx="17">
                  <c:v>1.0829658634100066</c:v>
                </c:pt>
                <c:pt idx="18">
                  <c:v>1.1075266572715465</c:v>
                </c:pt>
                <c:pt idx="19">
                  <c:v>1.1158121718842728</c:v>
                </c:pt>
                <c:pt idx="20">
                  <c:v>1.1240976864969994</c:v>
                </c:pt>
                <c:pt idx="21">
                  <c:v>1.1323833139913964</c:v>
                </c:pt>
                <c:pt idx="22">
                  <c:v>1.1158121718842728</c:v>
                </c:pt>
                <c:pt idx="23">
                  <c:v>1.0749022741614302</c:v>
                </c:pt>
                <c:pt idx="24">
                  <c:v>1.0346581525310379</c:v>
                </c:pt>
                <c:pt idx="25">
                  <c:v>0.9719986660681178</c:v>
                </c:pt>
                <c:pt idx="26">
                  <c:v>0.91126262682922421</c:v>
                </c:pt>
                <c:pt idx="27">
                  <c:v>0.85252397230851706</c:v>
                </c:pt>
                <c:pt idx="28">
                  <c:v>0.78868086508985114</c:v>
                </c:pt>
                <c:pt idx="29">
                  <c:v>0.73408502431634248</c:v>
                </c:pt>
                <c:pt idx="30">
                  <c:v>0.70752684573661617</c:v>
                </c:pt>
                <c:pt idx="31">
                  <c:v>0.66217827140826491</c:v>
                </c:pt>
                <c:pt idx="32">
                  <c:v>0.6369517014542746</c:v>
                </c:pt>
                <c:pt idx="33">
                  <c:v>0.59404441901324545</c:v>
                </c:pt>
                <c:pt idx="34">
                  <c:v>0.5583869618583519</c:v>
                </c:pt>
                <c:pt idx="35">
                  <c:v>0.53523177055754323</c:v>
                </c:pt>
                <c:pt idx="36">
                  <c:v>0.50142376669168121</c:v>
                </c:pt>
                <c:pt idx="37">
                  <c:v>0.47412581808450927</c:v>
                </c:pt>
                <c:pt idx="38">
                  <c:v>0.45282013651356728</c:v>
                </c:pt>
                <c:pt idx="39">
                  <c:v>0.43203229960592077</c:v>
                </c:pt>
                <c:pt idx="40">
                  <c:v>0.41168831342657447</c:v>
                </c:pt>
                <c:pt idx="41">
                  <c:v>0.39674472746474998</c:v>
                </c:pt>
                <c:pt idx="42">
                  <c:v>0.37247988112277303</c:v>
                </c:pt>
                <c:pt idx="43">
                  <c:v>0.35827609340881167</c:v>
                </c:pt>
                <c:pt idx="44">
                  <c:v>0.33978156051849689</c:v>
                </c:pt>
                <c:pt idx="45">
                  <c:v>0.32624354889698598</c:v>
                </c:pt>
                <c:pt idx="46">
                  <c:v>0.31300148479503798</c:v>
                </c:pt>
                <c:pt idx="47">
                  <c:v>0.304272063013176</c:v>
                </c:pt>
                <c:pt idx="48">
                  <c:v>0.28725709839816993</c:v>
                </c:pt>
                <c:pt idx="49">
                  <c:v>0.27897152734460817</c:v>
                </c:pt>
                <c:pt idx="50">
                  <c:v>0.26669115863425585</c:v>
                </c:pt>
                <c:pt idx="51">
                  <c:v>0.25870153510025706</c:v>
                </c:pt>
                <c:pt idx="52">
                  <c:v>0.25078587728083573</c:v>
                </c:pt>
                <c:pt idx="53">
                  <c:v>0.23917131288335144</c:v>
                </c:pt>
                <c:pt idx="54">
                  <c:v>0.23532443254550703</c:v>
                </c:pt>
                <c:pt idx="55">
                  <c:v>0.22777867385001729</c:v>
                </c:pt>
                <c:pt idx="56">
                  <c:v>0.22038086069389137</c:v>
                </c:pt>
                <c:pt idx="57">
                  <c:v>0.21675591983040593</c:v>
                </c:pt>
                <c:pt idx="58">
                  <c:v>0.20950606632385263</c:v>
                </c:pt>
                <c:pt idx="59">
                  <c:v>0.20595511939536232</c:v>
                </c:pt>
                <c:pt idx="60">
                  <c:v>0.19892719125295916</c:v>
                </c:pt>
                <c:pt idx="61">
                  <c:v>0.19197325704555113</c:v>
                </c:pt>
                <c:pt idx="62">
                  <c:v>0.18857025565642463</c:v>
                </c:pt>
                <c:pt idx="63">
                  <c:v>0.18183824681316674</c:v>
                </c:pt>
                <c:pt idx="64">
                  <c:v>0.17850922524882656</c:v>
                </c:pt>
                <c:pt idx="65">
                  <c:v>0.17525419761948149</c:v>
                </c:pt>
                <c:pt idx="66">
                  <c:v>0.17199915587992762</c:v>
                </c:pt>
                <c:pt idx="67">
                  <c:v>0.16874411414037377</c:v>
                </c:pt>
                <c:pt idx="68">
                  <c:v>0.16556305222560622</c:v>
                </c:pt>
                <c:pt idx="69">
                  <c:v>0.15927492233106622</c:v>
                </c:pt>
                <c:pt idx="70">
                  <c:v>0.15616784024108499</c:v>
                </c:pt>
                <c:pt idx="71">
                  <c:v>0.15306075815110373</c:v>
                </c:pt>
                <c:pt idx="72">
                  <c:v>0.15002765588590883</c:v>
                </c:pt>
                <c:pt idx="73">
                  <c:v>0.1469945536207139</c:v>
                </c:pt>
                <c:pt idx="74">
                  <c:v>0.14403541707009648</c:v>
                </c:pt>
                <c:pt idx="75">
                  <c:v>0.14403541707009648</c:v>
                </c:pt>
              </c:numCache>
            </c:numRef>
          </c:yVal>
          <c:smooth val="0"/>
          <c:extLst>
            <c:ext xmlns:c16="http://schemas.microsoft.com/office/drawing/2014/chart" uri="{C3380CC4-5D6E-409C-BE32-E72D297353CC}">
              <c16:uniqueId val="{00000002-C9FA-4BDA-BAB5-6292FFD6610F}"/>
            </c:ext>
          </c:extLst>
        </c:ser>
        <c:dLbls>
          <c:showLegendKey val="0"/>
          <c:showVal val="0"/>
          <c:showCatName val="0"/>
          <c:showSerName val="0"/>
          <c:showPercent val="0"/>
          <c:showBubbleSize val="0"/>
        </c:dLbls>
        <c:axId val="342116576"/>
        <c:axId val="342113624"/>
      </c:scatterChart>
      <c:valAx>
        <c:axId val="342116576"/>
        <c:scaling>
          <c:orientation val="minMax"/>
        </c:scaling>
        <c:delete val="0"/>
        <c:axPos val="b"/>
        <c:majorGridlines>
          <c:spPr>
            <a:ln w="9525" cap="flat" cmpd="sng" algn="ctr">
              <a:noFill/>
              <a:round/>
            </a:ln>
            <a:effectLst/>
          </c:spPr>
        </c:majorGridlines>
        <c:numFmt formatCode="ddmmmyyyy\ \ h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42113624"/>
        <c:crosses val="autoZero"/>
        <c:crossBetween val="midCat"/>
        <c:majorUnit val="0.39000000000000007"/>
      </c:valAx>
      <c:valAx>
        <c:axId val="34211362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000" b="0" i="0" u="none" strike="noStrike" baseline="0" dirty="0">
                    <a:effectLst/>
                  </a:rPr>
                  <a:t>Specific discharge[</a:t>
                </a:r>
                <a:r>
                  <a:rPr lang="ja-JP" altLang="en-US" sz="1000" b="0" i="0" u="none" strike="noStrike" baseline="0" dirty="0">
                    <a:effectLst/>
                  </a:rPr>
                  <a:t>ｍ</a:t>
                </a:r>
                <a:r>
                  <a:rPr lang="en-US" altLang="ja-JP" sz="1000" b="0" i="0" u="none" strike="noStrike" baseline="0" dirty="0">
                    <a:effectLst/>
                  </a:rPr>
                  <a:t>3/s/km2]</a:t>
                </a:r>
                <a:endParaRPr lang="ja-JP" alt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42116576"/>
        <c:crossesAt val="41491.5"/>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'2014'!$L$2</c:f>
              <c:strCache>
                <c:ptCount val="1"/>
                <c:pt idx="0">
                  <c:v>site1</c:v>
                </c:pt>
              </c:strCache>
            </c:strRef>
          </c:tx>
          <c:spPr>
            <a:ln w="19050" cap="rnd">
              <a:noFill/>
              <a:round/>
            </a:ln>
            <a:effectLst/>
          </c:spPr>
          <c:marker>
            <c:symbol val="triangle"/>
            <c:size val="5"/>
            <c:spPr>
              <a:solidFill>
                <a:schemeClr val="accent1"/>
              </a:solidFill>
              <a:ln w="9525">
                <a:solidFill>
                  <a:schemeClr val="accent1"/>
                </a:solidFill>
              </a:ln>
              <a:effectLst/>
            </c:spPr>
          </c:marker>
          <c:xVal>
            <c:numRef>
              <c:f>'2014'!$K$24:$K$89</c:f>
              <c:numCache>
                <c:formatCode>m/d/yyyy</c:formatCode>
                <c:ptCount val="66"/>
                <c:pt idx="0">
                  <c:v>41926.020833333336</c:v>
                </c:pt>
                <c:pt idx="1">
                  <c:v>41926.027777777781</c:v>
                </c:pt>
                <c:pt idx="2">
                  <c:v>41926.034722222219</c:v>
                </c:pt>
                <c:pt idx="3">
                  <c:v>41926.041666666664</c:v>
                </c:pt>
                <c:pt idx="4">
                  <c:v>41926.048611111109</c:v>
                </c:pt>
                <c:pt idx="5">
                  <c:v>41926.055555555555</c:v>
                </c:pt>
                <c:pt idx="6">
                  <c:v>41926.0625</c:v>
                </c:pt>
                <c:pt idx="7">
                  <c:v>41926.069444444445</c:v>
                </c:pt>
                <c:pt idx="8">
                  <c:v>41926.076388888891</c:v>
                </c:pt>
                <c:pt idx="9">
                  <c:v>41926.083333333336</c:v>
                </c:pt>
                <c:pt idx="10">
                  <c:v>41926.090277777781</c:v>
                </c:pt>
                <c:pt idx="11">
                  <c:v>41926.097222222219</c:v>
                </c:pt>
                <c:pt idx="12">
                  <c:v>41926.104166666664</c:v>
                </c:pt>
                <c:pt idx="13">
                  <c:v>41926.111111111109</c:v>
                </c:pt>
                <c:pt idx="14">
                  <c:v>41926.118055555555</c:v>
                </c:pt>
                <c:pt idx="15">
                  <c:v>41926.125</c:v>
                </c:pt>
                <c:pt idx="16">
                  <c:v>41926.131944444445</c:v>
                </c:pt>
                <c:pt idx="17">
                  <c:v>41926.138888888891</c:v>
                </c:pt>
                <c:pt idx="18">
                  <c:v>41926.145833333336</c:v>
                </c:pt>
                <c:pt idx="19">
                  <c:v>41926.152777777781</c:v>
                </c:pt>
                <c:pt idx="20">
                  <c:v>41926.159722222219</c:v>
                </c:pt>
                <c:pt idx="21">
                  <c:v>41926.166666666664</c:v>
                </c:pt>
                <c:pt idx="22">
                  <c:v>41926.173611111109</c:v>
                </c:pt>
                <c:pt idx="23">
                  <c:v>41926.180555555555</c:v>
                </c:pt>
                <c:pt idx="24">
                  <c:v>41926.1875</c:v>
                </c:pt>
                <c:pt idx="25">
                  <c:v>41926.194444444445</c:v>
                </c:pt>
                <c:pt idx="26">
                  <c:v>41926.201388888891</c:v>
                </c:pt>
                <c:pt idx="27">
                  <c:v>41926.208333333336</c:v>
                </c:pt>
                <c:pt idx="28">
                  <c:v>41926.215277777781</c:v>
                </c:pt>
                <c:pt idx="29">
                  <c:v>41926.222222222219</c:v>
                </c:pt>
                <c:pt idx="30">
                  <c:v>41926.229166666664</c:v>
                </c:pt>
                <c:pt idx="31">
                  <c:v>41926.236111111109</c:v>
                </c:pt>
                <c:pt idx="32">
                  <c:v>41926.243055555555</c:v>
                </c:pt>
                <c:pt idx="33">
                  <c:v>41926.25</c:v>
                </c:pt>
                <c:pt idx="34">
                  <c:v>41926.256944444445</c:v>
                </c:pt>
                <c:pt idx="35">
                  <c:v>41926.263888888891</c:v>
                </c:pt>
                <c:pt idx="36">
                  <c:v>41926.270833333336</c:v>
                </c:pt>
                <c:pt idx="37">
                  <c:v>41926.277777777781</c:v>
                </c:pt>
                <c:pt idx="38">
                  <c:v>41926.284722222219</c:v>
                </c:pt>
                <c:pt idx="39">
                  <c:v>41926.291666666664</c:v>
                </c:pt>
                <c:pt idx="40">
                  <c:v>41926.298611111109</c:v>
                </c:pt>
                <c:pt idx="41">
                  <c:v>41926.305555555555</c:v>
                </c:pt>
                <c:pt idx="42">
                  <c:v>41926.3125</c:v>
                </c:pt>
                <c:pt idx="43">
                  <c:v>41926.319444444445</c:v>
                </c:pt>
                <c:pt idx="44">
                  <c:v>41926.326388888891</c:v>
                </c:pt>
                <c:pt idx="45">
                  <c:v>41926.333333333336</c:v>
                </c:pt>
                <c:pt idx="46">
                  <c:v>41926.340277777781</c:v>
                </c:pt>
                <c:pt idx="47">
                  <c:v>41926.347222222219</c:v>
                </c:pt>
                <c:pt idx="48">
                  <c:v>41926.354166666664</c:v>
                </c:pt>
                <c:pt idx="49">
                  <c:v>41926.361111111109</c:v>
                </c:pt>
                <c:pt idx="50">
                  <c:v>41926.368055555555</c:v>
                </c:pt>
                <c:pt idx="51">
                  <c:v>41926.375</c:v>
                </c:pt>
                <c:pt idx="52">
                  <c:v>41926.381944444445</c:v>
                </c:pt>
                <c:pt idx="53">
                  <c:v>41926.388888888891</c:v>
                </c:pt>
                <c:pt idx="54">
                  <c:v>41926.395833333336</c:v>
                </c:pt>
                <c:pt idx="55">
                  <c:v>41926.402777777781</c:v>
                </c:pt>
                <c:pt idx="56">
                  <c:v>41926.409722222219</c:v>
                </c:pt>
                <c:pt idx="57">
                  <c:v>41926.416666666664</c:v>
                </c:pt>
                <c:pt idx="58">
                  <c:v>41926.423611111109</c:v>
                </c:pt>
                <c:pt idx="59">
                  <c:v>41926.430555555555</c:v>
                </c:pt>
                <c:pt idx="60">
                  <c:v>41926.4375</c:v>
                </c:pt>
                <c:pt idx="61">
                  <c:v>41926.444444444445</c:v>
                </c:pt>
                <c:pt idx="62">
                  <c:v>41926.451388888891</c:v>
                </c:pt>
                <c:pt idx="63">
                  <c:v>41926.458333333336</c:v>
                </c:pt>
                <c:pt idx="64">
                  <c:v>41926.465277777781</c:v>
                </c:pt>
                <c:pt idx="65">
                  <c:v>41926.472222222219</c:v>
                </c:pt>
              </c:numCache>
            </c:numRef>
          </c:xVal>
          <c:yVal>
            <c:numRef>
              <c:f>'2014'!$L$24:$L$89</c:f>
              <c:numCache>
                <c:formatCode>General</c:formatCode>
                <c:ptCount val="66"/>
                <c:pt idx="0">
                  <c:v>9.6568056678024122E-2</c:v>
                </c:pt>
                <c:pt idx="1">
                  <c:v>9.5635032835532791E-2</c:v>
                </c:pt>
                <c:pt idx="2">
                  <c:v>9.7034568599269774E-2</c:v>
                </c:pt>
                <c:pt idx="3">
                  <c:v>9.1436425544321853E-2</c:v>
                </c:pt>
                <c:pt idx="4">
                  <c:v>9.3768985150550155E-2</c:v>
                </c:pt>
                <c:pt idx="5">
                  <c:v>0.10776435391044152</c:v>
                </c:pt>
                <c:pt idx="6">
                  <c:v>0.11849413922161325</c:v>
                </c:pt>
                <c:pt idx="7">
                  <c:v>0.13948719792271108</c:v>
                </c:pt>
                <c:pt idx="8">
                  <c:v>0.17260957769871763</c:v>
                </c:pt>
                <c:pt idx="9">
                  <c:v>0.18240633916739804</c:v>
                </c:pt>
                <c:pt idx="10">
                  <c:v>0.22205989696336537</c:v>
                </c:pt>
                <c:pt idx="11">
                  <c:v>0.25238318296685486</c:v>
                </c:pt>
                <c:pt idx="12">
                  <c:v>0.33308982320000496</c:v>
                </c:pt>
                <c:pt idx="13">
                  <c:v>0.40026760659450938</c:v>
                </c:pt>
                <c:pt idx="14">
                  <c:v>0.50989803043497661</c:v>
                </c:pt>
                <c:pt idx="15">
                  <c:v>0.62652612197160729</c:v>
                </c:pt>
                <c:pt idx="16">
                  <c:v>0.6932373600773013</c:v>
                </c:pt>
                <c:pt idx="17">
                  <c:v>0.66524664480256168</c:v>
                </c:pt>
                <c:pt idx="18">
                  <c:v>0.65078474187638158</c:v>
                </c:pt>
                <c:pt idx="19">
                  <c:v>0.60553302990294477</c:v>
                </c:pt>
                <c:pt idx="20">
                  <c:v>0.57194417157325717</c:v>
                </c:pt>
                <c:pt idx="21">
                  <c:v>0.49870169983499457</c:v>
                </c:pt>
                <c:pt idx="22">
                  <c:v>0.49590265055256372</c:v>
                </c:pt>
                <c:pt idx="23">
                  <c:v>0.47490960297398743</c:v>
                </c:pt>
                <c:pt idx="24">
                  <c:v>0.41053089110695701</c:v>
                </c:pt>
                <c:pt idx="25">
                  <c:v>0.37647546524341602</c:v>
                </c:pt>
                <c:pt idx="26">
                  <c:v>0.39793503586575951</c:v>
                </c:pt>
                <c:pt idx="27">
                  <c:v>0.37274336987345075</c:v>
                </c:pt>
                <c:pt idx="28">
                  <c:v>0.37320989291721796</c:v>
                </c:pt>
                <c:pt idx="29">
                  <c:v>0.34568565619615937</c:v>
                </c:pt>
                <c:pt idx="30">
                  <c:v>0.32002748940512649</c:v>
                </c:pt>
                <c:pt idx="31">
                  <c:v>0.32422608557381588</c:v>
                </c:pt>
                <c:pt idx="32">
                  <c:v>0.3111637517789374</c:v>
                </c:pt>
                <c:pt idx="33">
                  <c:v>0.30976420489267886</c:v>
                </c:pt>
                <c:pt idx="34">
                  <c:v>0.29063720499908524</c:v>
                </c:pt>
                <c:pt idx="35">
                  <c:v>0.27384275358919835</c:v>
                </c:pt>
                <c:pt idx="36">
                  <c:v>0.24351944534066577</c:v>
                </c:pt>
                <c:pt idx="37">
                  <c:v>0.22719151697454609</c:v>
                </c:pt>
                <c:pt idx="38">
                  <c:v>0.2318566361870027</c:v>
                </c:pt>
                <c:pt idx="39">
                  <c:v>0.22485896849083933</c:v>
                </c:pt>
                <c:pt idx="40">
                  <c:v>0.2015333501835132</c:v>
                </c:pt>
                <c:pt idx="41">
                  <c:v>0.19173658871483279</c:v>
                </c:pt>
                <c:pt idx="42">
                  <c:v>0.18893751718735882</c:v>
                </c:pt>
                <c:pt idx="43">
                  <c:v>0.19313611335604824</c:v>
                </c:pt>
                <c:pt idx="44">
                  <c:v>0.18287285108864371</c:v>
                </c:pt>
                <c:pt idx="45">
                  <c:v>0.17307608961996329</c:v>
                </c:pt>
                <c:pt idx="46">
                  <c:v>0.17540864922619159</c:v>
                </c:pt>
                <c:pt idx="47">
                  <c:v>0.16794444736373948</c:v>
                </c:pt>
                <c:pt idx="48">
                  <c:v>0.15581512628883074</c:v>
                </c:pt>
                <c:pt idx="49">
                  <c:v>0.15721466205256773</c:v>
                </c:pt>
                <c:pt idx="50">
                  <c:v>0.15441559052509377</c:v>
                </c:pt>
                <c:pt idx="51">
                  <c:v>0.15208303091886546</c:v>
                </c:pt>
                <c:pt idx="52">
                  <c:v>0.14835093554890016</c:v>
                </c:pt>
                <c:pt idx="53">
                  <c:v>0.14181975752893938</c:v>
                </c:pt>
                <c:pt idx="54">
                  <c:v>0.13995370984395675</c:v>
                </c:pt>
                <c:pt idx="55">
                  <c:v>0.14088673368644805</c:v>
                </c:pt>
                <c:pt idx="56">
                  <c:v>0.13668812639523711</c:v>
                </c:pt>
                <c:pt idx="57">
                  <c:v>0.13108997221776764</c:v>
                </c:pt>
                <c:pt idx="58">
                  <c:v>0.1315564841390133</c:v>
                </c:pt>
                <c:pt idx="59">
                  <c:v>0.12829090069029367</c:v>
                </c:pt>
                <c:pt idx="60">
                  <c:v>0.1268913649265567</c:v>
                </c:pt>
                <c:pt idx="61">
                  <c:v>0.127824388769048</c:v>
                </c:pt>
                <c:pt idx="62">
                  <c:v>0.12269275763534575</c:v>
                </c:pt>
                <c:pt idx="63">
                  <c:v>0.11849413922161325</c:v>
                </c:pt>
                <c:pt idx="64">
                  <c:v>0.11942716306410457</c:v>
                </c:pt>
                <c:pt idx="65">
                  <c:v>0.1203601869065959</c:v>
                </c:pt>
              </c:numCache>
            </c:numRef>
          </c:yVal>
          <c:smooth val="0"/>
          <c:extLst>
            <c:ext xmlns:c16="http://schemas.microsoft.com/office/drawing/2014/chart" uri="{C3380CC4-5D6E-409C-BE32-E72D297353CC}">
              <c16:uniqueId val="{00000000-09B3-4626-A0D9-563B66D25CD5}"/>
            </c:ext>
          </c:extLst>
        </c:ser>
        <c:ser>
          <c:idx val="1"/>
          <c:order val="1"/>
          <c:tx>
            <c:strRef>
              <c:f>'2014'!$M$2</c:f>
              <c:strCache>
                <c:ptCount val="1"/>
                <c:pt idx="0">
                  <c:v>site2</c:v>
                </c:pt>
              </c:strCache>
            </c:strRef>
          </c:tx>
          <c:spPr>
            <a:ln w="19050" cap="rnd">
              <a:noFill/>
              <a:round/>
            </a:ln>
            <a:effectLst/>
          </c:spPr>
          <c:marker>
            <c:symbol val="circle"/>
            <c:size val="5"/>
            <c:spPr>
              <a:solidFill>
                <a:schemeClr val="accent2"/>
              </a:solidFill>
              <a:ln w="9525">
                <a:solidFill>
                  <a:schemeClr val="accent2"/>
                </a:solidFill>
              </a:ln>
              <a:effectLst/>
            </c:spPr>
          </c:marker>
          <c:xVal>
            <c:numRef>
              <c:f>'2014'!$K$24:$K$89</c:f>
              <c:numCache>
                <c:formatCode>m/d/yyyy</c:formatCode>
                <c:ptCount val="66"/>
                <c:pt idx="0">
                  <c:v>41926.020833333336</c:v>
                </c:pt>
                <c:pt idx="1">
                  <c:v>41926.027777777781</c:v>
                </c:pt>
                <c:pt idx="2">
                  <c:v>41926.034722222219</c:v>
                </c:pt>
                <c:pt idx="3">
                  <c:v>41926.041666666664</c:v>
                </c:pt>
                <c:pt idx="4">
                  <c:v>41926.048611111109</c:v>
                </c:pt>
                <c:pt idx="5">
                  <c:v>41926.055555555555</c:v>
                </c:pt>
                <c:pt idx="6">
                  <c:v>41926.0625</c:v>
                </c:pt>
                <c:pt idx="7">
                  <c:v>41926.069444444445</c:v>
                </c:pt>
                <c:pt idx="8">
                  <c:v>41926.076388888891</c:v>
                </c:pt>
                <c:pt idx="9">
                  <c:v>41926.083333333336</c:v>
                </c:pt>
                <c:pt idx="10">
                  <c:v>41926.090277777781</c:v>
                </c:pt>
                <c:pt idx="11">
                  <c:v>41926.097222222219</c:v>
                </c:pt>
                <c:pt idx="12">
                  <c:v>41926.104166666664</c:v>
                </c:pt>
                <c:pt idx="13">
                  <c:v>41926.111111111109</c:v>
                </c:pt>
                <c:pt idx="14">
                  <c:v>41926.118055555555</c:v>
                </c:pt>
                <c:pt idx="15">
                  <c:v>41926.125</c:v>
                </c:pt>
                <c:pt idx="16">
                  <c:v>41926.131944444445</c:v>
                </c:pt>
                <c:pt idx="17">
                  <c:v>41926.138888888891</c:v>
                </c:pt>
                <c:pt idx="18">
                  <c:v>41926.145833333336</c:v>
                </c:pt>
                <c:pt idx="19">
                  <c:v>41926.152777777781</c:v>
                </c:pt>
                <c:pt idx="20">
                  <c:v>41926.159722222219</c:v>
                </c:pt>
                <c:pt idx="21">
                  <c:v>41926.166666666664</c:v>
                </c:pt>
                <c:pt idx="22">
                  <c:v>41926.173611111109</c:v>
                </c:pt>
                <c:pt idx="23">
                  <c:v>41926.180555555555</c:v>
                </c:pt>
                <c:pt idx="24">
                  <c:v>41926.1875</c:v>
                </c:pt>
                <c:pt idx="25">
                  <c:v>41926.194444444445</c:v>
                </c:pt>
                <c:pt idx="26">
                  <c:v>41926.201388888891</c:v>
                </c:pt>
                <c:pt idx="27">
                  <c:v>41926.208333333336</c:v>
                </c:pt>
                <c:pt idx="28">
                  <c:v>41926.215277777781</c:v>
                </c:pt>
                <c:pt idx="29">
                  <c:v>41926.222222222219</c:v>
                </c:pt>
                <c:pt idx="30">
                  <c:v>41926.229166666664</c:v>
                </c:pt>
                <c:pt idx="31">
                  <c:v>41926.236111111109</c:v>
                </c:pt>
                <c:pt idx="32">
                  <c:v>41926.243055555555</c:v>
                </c:pt>
                <c:pt idx="33">
                  <c:v>41926.25</c:v>
                </c:pt>
                <c:pt idx="34">
                  <c:v>41926.256944444445</c:v>
                </c:pt>
                <c:pt idx="35">
                  <c:v>41926.263888888891</c:v>
                </c:pt>
                <c:pt idx="36">
                  <c:v>41926.270833333336</c:v>
                </c:pt>
                <c:pt idx="37">
                  <c:v>41926.277777777781</c:v>
                </c:pt>
                <c:pt idx="38">
                  <c:v>41926.284722222219</c:v>
                </c:pt>
                <c:pt idx="39">
                  <c:v>41926.291666666664</c:v>
                </c:pt>
                <c:pt idx="40">
                  <c:v>41926.298611111109</c:v>
                </c:pt>
                <c:pt idx="41">
                  <c:v>41926.305555555555</c:v>
                </c:pt>
                <c:pt idx="42">
                  <c:v>41926.3125</c:v>
                </c:pt>
                <c:pt idx="43">
                  <c:v>41926.319444444445</c:v>
                </c:pt>
                <c:pt idx="44">
                  <c:v>41926.326388888891</c:v>
                </c:pt>
                <c:pt idx="45">
                  <c:v>41926.333333333336</c:v>
                </c:pt>
                <c:pt idx="46">
                  <c:v>41926.340277777781</c:v>
                </c:pt>
                <c:pt idx="47">
                  <c:v>41926.347222222219</c:v>
                </c:pt>
                <c:pt idx="48">
                  <c:v>41926.354166666664</c:v>
                </c:pt>
                <c:pt idx="49">
                  <c:v>41926.361111111109</c:v>
                </c:pt>
                <c:pt idx="50">
                  <c:v>41926.368055555555</c:v>
                </c:pt>
                <c:pt idx="51">
                  <c:v>41926.375</c:v>
                </c:pt>
                <c:pt idx="52">
                  <c:v>41926.381944444445</c:v>
                </c:pt>
                <c:pt idx="53">
                  <c:v>41926.388888888891</c:v>
                </c:pt>
                <c:pt idx="54">
                  <c:v>41926.395833333336</c:v>
                </c:pt>
                <c:pt idx="55">
                  <c:v>41926.402777777781</c:v>
                </c:pt>
                <c:pt idx="56">
                  <c:v>41926.409722222219</c:v>
                </c:pt>
                <c:pt idx="57">
                  <c:v>41926.416666666664</c:v>
                </c:pt>
                <c:pt idx="58">
                  <c:v>41926.423611111109</c:v>
                </c:pt>
                <c:pt idx="59">
                  <c:v>41926.430555555555</c:v>
                </c:pt>
                <c:pt idx="60">
                  <c:v>41926.4375</c:v>
                </c:pt>
                <c:pt idx="61">
                  <c:v>41926.444444444445</c:v>
                </c:pt>
                <c:pt idx="62">
                  <c:v>41926.451388888891</c:v>
                </c:pt>
                <c:pt idx="63">
                  <c:v>41926.458333333336</c:v>
                </c:pt>
                <c:pt idx="64">
                  <c:v>41926.465277777781</c:v>
                </c:pt>
                <c:pt idx="65">
                  <c:v>41926.472222222219</c:v>
                </c:pt>
              </c:numCache>
            </c:numRef>
          </c:xVal>
          <c:yVal>
            <c:numRef>
              <c:f>'2014'!$M$24:$M$89</c:f>
              <c:numCache>
                <c:formatCode>General</c:formatCode>
                <c:ptCount val="66"/>
                <c:pt idx="0">
                  <c:v>8.2182664729217342E-2</c:v>
                </c:pt>
                <c:pt idx="1">
                  <c:v>8.5368043982035693E-2</c:v>
                </c:pt>
                <c:pt idx="2">
                  <c:v>8.791634130867032E-2</c:v>
                </c:pt>
                <c:pt idx="3">
                  <c:v>8.8394150854676848E-2</c:v>
                </c:pt>
                <c:pt idx="4">
                  <c:v>9.1738794893147332E-2</c:v>
                </c:pt>
                <c:pt idx="5">
                  <c:v>0.10623224733016937</c:v>
                </c:pt>
                <c:pt idx="6">
                  <c:v>0.11769959289455023</c:v>
                </c:pt>
                <c:pt idx="7">
                  <c:v>0.13999721728617842</c:v>
                </c:pt>
                <c:pt idx="8">
                  <c:v>0.15958727956551985</c:v>
                </c:pt>
                <c:pt idx="9">
                  <c:v>0.18220342593392719</c:v>
                </c:pt>
                <c:pt idx="10">
                  <c:v>0.21883523797692528</c:v>
                </c:pt>
                <c:pt idx="11">
                  <c:v>0.26104144662467405</c:v>
                </c:pt>
                <c:pt idx="12">
                  <c:v>0.31519284076091059</c:v>
                </c:pt>
                <c:pt idx="13">
                  <c:v>0.37475934393267041</c:v>
                </c:pt>
                <c:pt idx="14">
                  <c:v>0.4539158941947215</c:v>
                </c:pt>
                <c:pt idx="15">
                  <c:v>0.5212865617265624</c:v>
                </c:pt>
                <c:pt idx="16">
                  <c:v>0.63070416552597486</c:v>
                </c:pt>
                <c:pt idx="17">
                  <c:v>0.71049783568683511</c:v>
                </c:pt>
                <c:pt idx="18">
                  <c:v>0.79873272935038497</c:v>
                </c:pt>
                <c:pt idx="19">
                  <c:v>0.88664901749737968</c:v>
                </c:pt>
                <c:pt idx="20">
                  <c:v>0.95545316682891579</c:v>
                </c:pt>
                <c:pt idx="21">
                  <c:v>1.0029152425101109</c:v>
                </c:pt>
                <c:pt idx="22">
                  <c:v>1.0217089580776166</c:v>
                </c:pt>
                <c:pt idx="23">
                  <c:v>1.0425731234531248</c:v>
                </c:pt>
                <c:pt idx="24">
                  <c:v>1.034768989471144</c:v>
                </c:pt>
                <c:pt idx="25">
                  <c:v>1.0097638029672291</c:v>
                </c:pt>
                <c:pt idx="26">
                  <c:v>1.0123121002938638</c:v>
                </c:pt>
                <c:pt idx="27">
                  <c:v>1.0156567291432841</c:v>
                </c:pt>
                <c:pt idx="28">
                  <c:v>0.97138004030943226</c:v>
                </c:pt>
                <c:pt idx="29">
                  <c:v>0.96389439033160529</c:v>
                </c:pt>
                <c:pt idx="30">
                  <c:v>0.91499889360691555</c:v>
                </c:pt>
                <c:pt idx="31">
                  <c:v>0.90528349106280837</c:v>
                </c:pt>
                <c:pt idx="32">
                  <c:v>0.85638799433811863</c:v>
                </c:pt>
                <c:pt idx="33">
                  <c:v>0.81641150787854966</c:v>
                </c:pt>
                <c:pt idx="34">
                  <c:v>0.80717395285307447</c:v>
                </c:pt>
                <c:pt idx="35">
                  <c:v>0.77229412180297552</c:v>
                </c:pt>
                <c:pt idx="36">
                  <c:v>0.73884765104017036</c:v>
                </c:pt>
                <c:pt idx="37">
                  <c:v>0.71193125673032964</c:v>
                </c:pt>
                <c:pt idx="38">
                  <c:v>0.67291040455182394</c:v>
                </c:pt>
                <c:pt idx="39">
                  <c:v>0.62943004724075791</c:v>
                </c:pt>
                <c:pt idx="40">
                  <c:v>0.61525513956409028</c:v>
                </c:pt>
                <c:pt idx="41">
                  <c:v>0.60187656341020834</c:v>
                </c:pt>
                <c:pt idx="42">
                  <c:v>0.5795789162350049</c:v>
                </c:pt>
                <c:pt idx="43">
                  <c:v>0.54629174823047733</c:v>
                </c:pt>
                <c:pt idx="44">
                  <c:v>0.50424481196290571</c:v>
                </c:pt>
                <c:pt idx="45">
                  <c:v>0.4813101056450938</c:v>
                </c:pt>
                <c:pt idx="46">
                  <c:v>0.48322134382911996</c:v>
                </c:pt>
                <c:pt idx="47">
                  <c:v>0.45964957836869957</c:v>
                </c:pt>
                <c:pt idx="48">
                  <c:v>0.43400730234407581</c:v>
                </c:pt>
                <c:pt idx="49">
                  <c:v>0.40517966985020898</c:v>
                </c:pt>
                <c:pt idx="50">
                  <c:v>0.39339378711999878</c:v>
                </c:pt>
                <c:pt idx="51">
                  <c:v>0.38957131075194651</c:v>
                </c:pt>
                <c:pt idx="52">
                  <c:v>0.3774669136394822</c:v>
                </c:pt>
                <c:pt idx="53">
                  <c:v>0.34911706790804664</c:v>
                </c:pt>
                <c:pt idx="54">
                  <c:v>0.35118754809414965</c:v>
                </c:pt>
                <c:pt idx="55">
                  <c:v>0.33016407996036384</c:v>
                </c:pt>
                <c:pt idx="56">
                  <c:v>0.3237933366437773</c:v>
                </c:pt>
                <c:pt idx="57">
                  <c:v>0.31471502362037895</c:v>
                </c:pt>
                <c:pt idx="58">
                  <c:v>0.28700226740965218</c:v>
                </c:pt>
                <c:pt idx="59">
                  <c:v>0.30133644746649701</c:v>
                </c:pt>
                <c:pt idx="60">
                  <c:v>0.29066544101942693</c:v>
                </c:pt>
                <c:pt idx="61">
                  <c:v>0.28939129235610961</c:v>
                </c:pt>
                <c:pt idx="62">
                  <c:v>0.26852709660250101</c:v>
                </c:pt>
                <c:pt idx="63">
                  <c:v>0.24941483627464103</c:v>
                </c:pt>
                <c:pt idx="64">
                  <c:v>0.25594485197140482</c:v>
                </c:pt>
                <c:pt idx="65">
                  <c:v>0.25897096643857104</c:v>
                </c:pt>
              </c:numCache>
            </c:numRef>
          </c:yVal>
          <c:smooth val="0"/>
          <c:extLst>
            <c:ext xmlns:c16="http://schemas.microsoft.com/office/drawing/2014/chart" uri="{C3380CC4-5D6E-409C-BE32-E72D297353CC}">
              <c16:uniqueId val="{00000001-09B3-4626-A0D9-563B66D25CD5}"/>
            </c:ext>
          </c:extLst>
        </c:ser>
        <c:ser>
          <c:idx val="2"/>
          <c:order val="2"/>
          <c:tx>
            <c:strRef>
              <c:f>'2014'!$N$2</c:f>
              <c:strCache>
                <c:ptCount val="1"/>
                <c:pt idx="0">
                  <c:v>site3</c:v>
                </c:pt>
              </c:strCache>
            </c:strRef>
          </c:tx>
          <c:spPr>
            <a:ln w="19050" cap="rnd">
              <a:noFill/>
              <a:round/>
            </a:ln>
            <a:effectLst/>
          </c:spPr>
          <c:marker>
            <c:symbol val="square"/>
            <c:size val="5"/>
            <c:spPr>
              <a:solidFill>
                <a:schemeClr val="accent3"/>
              </a:solidFill>
              <a:ln w="9525">
                <a:solidFill>
                  <a:schemeClr val="accent3"/>
                </a:solidFill>
              </a:ln>
              <a:effectLst/>
            </c:spPr>
          </c:marker>
          <c:xVal>
            <c:numRef>
              <c:f>'2014'!$K$24:$K$89</c:f>
              <c:numCache>
                <c:formatCode>m/d/yyyy</c:formatCode>
                <c:ptCount val="66"/>
                <c:pt idx="0">
                  <c:v>41926.020833333336</c:v>
                </c:pt>
                <c:pt idx="1">
                  <c:v>41926.027777777781</c:v>
                </c:pt>
                <c:pt idx="2">
                  <c:v>41926.034722222219</c:v>
                </c:pt>
                <c:pt idx="3">
                  <c:v>41926.041666666664</c:v>
                </c:pt>
                <c:pt idx="4">
                  <c:v>41926.048611111109</c:v>
                </c:pt>
                <c:pt idx="5">
                  <c:v>41926.055555555555</c:v>
                </c:pt>
                <c:pt idx="6">
                  <c:v>41926.0625</c:v>
                </c:pt>
                <c:pt idx="7">
                  <c:v>41926.069444444445</c:v>
                </c:pt>
                <c:pt idx="8">
                  <c:v>41926.076388888891</c:v>
                </c:pt>
                <c:pt idx="9">
                  <c:v>41926.083333333336</c:v>
                </c:pt>
                <c:pt idx="10">
                  <c:v>41926.090277777781</c:v>
                </c:pt>
                <c:pt idx="11">
                  <c:v>41926.097222222219</c:v>
                </c:pt>
                <c:pt idx="12">
                  <c:v>41926.104166666664</c:v>
                </c:pt>
                <c:pt idx="13">
                  <c:v>41926.111111111109</c:v>
                </c:pt>
                <c:pt idx="14">
                  <c:v>41926.118055555555</c:v>
                </c:pt>
                <c:pt idx="15">
                  <c:v>41926.125</c:v>
                </c:pt>
                <c:pt idx="16">
                  <c:v>41926.131944444445</c:v>
                </c:pt>
                <c:pt idx="17">
                  <c:v>41926.138888888891</c:v>
                </c:pt>
                <c:pt idx="18">
                  <c:v>41926.145833333336</c:v>
                </c:pt>
                <c:pt idx="19">
                  <c:v>41926.152777777781</c:v>
                </c:pt>
                <c:pt idx="20">
                  <c:v>41926.159722222219</c:v>
                </c:pt>
                <c:pt idx="21">
                  <c:v>41926.166666666664</c:v>
                </c:pt>
                <c:pt idx="22">
                  <c:v>41926.173611111109</c:v>
                </c:pt>
                <c:pt idx="23">
                  <c:v>41926.180555555555</c:v>
                </c:pt>
                <c:pt idx="24">
                  <c:v>41926.1875</c:v>
                </c:pt>
                <c:pt idx="25">
                  <c:v>41926.194444444445</c:v>
                </c:pt>
                <c:pt idx="26">
                  <c:v>41926.201388888891</c:v>
                </c:pt>
                <c:pt idx="27">
                  <c:v>41926.208333333336</c:v>
                </c:pt>
                <c:pt idx="28">
                  <c:v>41926.215277777781</c:v>
                </c:pt>
                <c:pt idx="29">
                  <c:v>41926.222222222219</c:v>
                </c:pt>
                <c:pt idx="30">
                  <c:v>41926.229166666664</c:v>
                </c:pt>
                <c:pt idx="31">
                  <c:v>41926.236111111109</c:v>
                </c:pt>
                <c:pt idx="32">
                  <c:v>41926.243055555555</c:v>
                </c:pt>
                <c:pt idx="33">
                  <c:v>41926.25</c:v>
                </c:pt>
                <c:pt idx="34">
                  <c:v>41926.256944444445</c:v>
                </c:pt>
                <c:pt idx="35">
                  <c:v>41926.263888888891</c:v>
                </c:pt>
                <c:pt idx="36">
                  <c:v>41926.270833333336</c:v>
                </c:pt>
                <c:pt idx="37">
                  <c:v>41926.277777777781</c:v>
                </c:pt>
                <c:pt idx="38">
                  <c:v>41926.284722222219</c:v>
                </c:pt>
                <c:pt idx="39">
                  <c:v>41926.291666666664</c:v>
                </c:pt>
                <c:pt idx="40">
                  <c:v>41926.298611111109</c:v>
                </c:pt>
                <c:pt idx="41">
                  <c:v>41926.305555555555</c:v>
                </c:pt>
                <c:pt idx="42">
                  <c:v>41926.3125</c:v>
                </c:pt>
                <c:pt idx="43">
                  <c:v>41926.319444444445</c:v>
                </c:pt>
                <c:pt idx="44">
                  <c:v>41926.326388888891</c:v>
                </c:pt>
                <c:pt idx="45">
                  <c:v>41926.333333333336</c:v>
                </c:pt>
                <c:pt idx="46">
                  <c:v>41926.340277777781</c:v>
                </c:pt>
                <c:pt idx="47">
                  <c:v>41926.347222222219</c:v>
                </c:pt>
                <c:pt idx="48">
                  <c:v>41926.354166666664</c:v>
                </c:pt>
                <c:pt idx="49">
                  <c:v>41926.361111111109</c:v>
                </c:pt>
                <c:pt idx="50">
                  <c:v>41926.368055555555</c:v>
                </c:pt>
                <c:pt idx="51">
                  <c:v>41926.375</c:v>
                </c:pt>
                <c:pt idx="52">
                  <c:v>41926.381944444445</c:v>
                </c:pt>
                <c:pt idx="53">
                  <c:v>41926.388888888891</c:v>
                </c:pt>
                <c:pt idx="54">
                  <c:v>41926.395833333336</c:v>
                </c:pt>
                <c:pt idx="55">
                  <c:v>41926.402777777781</c:v>
                </c:pt>
                <c:pt idx="56">
                  <c:v>41926.409722222219</c:v>
                </c:pt>
                <c:pt idx="57">
                  <c:v>41926.416666666664</c:v>
                </c:pt>
                <c:pt idx="58">
                  <c:v>41926.423611111109</c:v>
                </c:pt>
                <c:pt idx="59">
                  <c:v>41926.430555555555</c:v>
                </c:pt>
                <c:pt idx="60">
                  <c:v>41926.4375</c:v>
                </c:pt>
                <c:pt idx="61">
                  <c:v>41926.444444444445</c:v>
                </c:pt>
                <c:pt idx="62">
                  <c:v>41926.451388888891</c:v>
                </c:pt>
                <c:pt idx="63">
                  <c:v>41926.458333333336</c:v>
                </c:pt>
                <c:pt idx="64">
                  <c:v>41926.465277777781</c:v>
                </c:pt>
                <c:pt idx="65">
                  <c:v>41926.472222222219</c:v>
                </c:pt>
              </c:numCache>
            </c:numRef>
          </c:xVal>
          <c:yVal>
            <c:numRef>
              <c:f>'2014'!$N$24:$N$89</c:f>
              <c:numCache>
                <c:formatCode>General</c:formatCode>
                <c:ptCount val="66"/>
                <c:pt idx="0">
                  <c:v>7.2238244043630676E-2</c:v>
                </c:pt>
                <c:pt idx="1">
                  <c:v>7.2238244043630676E-2</c:v>
                </c:pt>
                <c:pt idx="2">
                  <c:v>7.4347282844123896E-2</c:v>
                </c:pt>
                <c:pt idx="3">
                  <c:v>7.6486665648661162E-2</c:v>
                </c:pt>
                <c:pt idx="4">
                  <c:v>7.8656392457242472E-2</c:v>
                </c:pt>
                <c:pt idx="5">
                  <c:v>8.308687808653728E-2</c:v>
                </c:pt>
                <c:pt idx="6">
                  <c:v>8.7638753842217101E-2</c:v>
                </c:pt>
                <c:pt idx="7">
                  <c:v>9.4694161616276043E-2</c:v>
                </c:pt>
                <c:pt idx="8">
                  <c:v>0.10202267953694029</c:v>
                </c:pt>
                <c:pt idx="9">
                  <c:v>0.1122188786898255</c:v>
                </c:pt>
                <c:pt idx="10">
                  <c:v>0.12564690828877356</c:v>
                </c:pt>
                <c:pt idx="11">
                  <c:v>0.13983358031944937</c:v>
                </c:pt>
                <c:pt idx="12">
                  <c:v>0.16096945963758216</c:v>
                </c:pt>
                <c:pt idx="13">
                  <c:v>0.19032903674364859</c:v>
                </c:pt>
                <c:pt idx="14">
                  <c:v>0.22214664044468466</c:v>
                </c:pt>
                <c:pt idx="15">
                  <c:v>0.25249247881588349</c:v>
                </c:pt>
                <c:pt idx="16">
                  <c:v>0.29738913137649559</c:v>
                </c:pt>
                <c:pt idx="17">
                  <c:v>0.33685388973352387</c:v>
                </c:pt>
                <c:pt idx="18">
                  <c:v>0.36924805067671018</c:v>
                </c:pt>
                <c:pt idx="19">
                  <c:v>0.41810484622127764</c:v>
                </c:pt>
                <c:pt idx="20">
                  <c:v>0.443671190003392</c:v>
                </c:pt>
                <c:pt idx="21">
                  <c:v>0.46999621149275617</c:v>
                </c:pt>
                <c:pt idx="22">
                  <c:v>0.47535222099336438</c:v>
                </c:pt>
                <c:pt idx="23">
                  <c:v>0.49160244051133278</c:v>
                </c:pt>
                <c:pt idx="24">
                  <c:v>0.51929299156841013</c:v>
                </c:pt>
                <c:pt idx="25">
                  <c:v>0.53058166658323858</c:v>
                </c:pt>
                <c:pt idx="26">
                  <c:v>0.54199168939382558</c:v>
                </c:pt>
                <c:pt idx="27">
                  <c:v>0.56517589128394585</c:v>
                </c:pt>
                <c:pt idx="28">
                  <c:v>0.6008625847914919</c:v>
                </c:pt>
                <c:pt idx="29">
                  <c:v>0.582882679436864</c:v>
                </c:pt>
                <c:pt idx="30">
                  <c:v>0.64387783855032865</c:v>
                </c:pt>
                <c:pt idx="31">
                  <c:v>0.68193149136519016</c:v>
                </c:pt>
                <c:pt idx="32">
                  <c:v>0.65644100406563377</c:v>
                </c:pt>
                <c:pt idx="33">
                  <c:v>0.65644100406563377</c:v>
                </c:pt>
                <c:pt idx="34">
                  <c:v>0.64387783855032865</c:v>
                </c:pt>
                <c:pt idx="35">
                  <c:v>0.65014423872330251</c:v>
                </c:pt>
                <c:pt idx="36">
                  <c:v>0.63764174710587673</c:v>
                </c:pt>
                <c:pt idx="37">
                  <c:v>0.62526065972504485</c:v>
                </c:pt>
                <c:pt idx="38">
                  <c:v>0.5948389366508704</c:v>
                </c:pt>
                <c:pt idx="39">
                  <c:v>0.57104782645945151</c:v>
                </c:pt>
                <c:pt idx="40">
                  <c:v>0.54774222033273734</c:v>
                </c:pt>
                <c:pt idx="41">
                  <c:v>0.52492217471156333</c:v>
                </c:pt>
                <c:pt idx="42">
                  <c:v>0.50258763315509425</c:v>
                </c:pt>
                <c:pt idx="43">
                  <c:v>0.48615533550265272</c:v>
                </c:pt>
                <c:pt idx="44">
                  <c:v>0.46467051072066995</c:v>
                </c:pt>
                <c:pt idx="45">
                  <c:v>0.443671190003392</c:v>
                </c:pt>
                <c:pt idx="46">
                  <c:v>0.42824035031097035</c:v>
                </c:pt>
                <c:pt idx="47">
                  <c:v>0.40809071814776116</c:v>
                </c:pt>
                <c:pt idx="48">
                  <c:v>0.3884266182696744</c:v>
                </c:pt>
                <c:pt idx="49">
                  <c:v>0.37399718009643734</c:v>
                </c:pt>
                <c:pt idx="50">
                  <c:v>0.36452928642634025</c:v>
                </c:pt>
                <c:pt idx="51">
                  <c:v>0.35055501536886841</c:v>
                </c:pt>
                <c:pt idx="52">
                  <c:v>0.33234751234614912</c:v>
                </c:pt>
                <c:pt idx="53">
                  <c:v>0.32342585307947141</c:v>
                </c:pt>
                <c:pt idx="54">
                  <c:v>0.31462556982896989</c:v>
                </c:pt>
                <c:pt idx="55">
                  <c:v>0.30165272851110025</c:v>
                </c:pt>
                <c:pt idx="56">
                  <c:v>0.29315589941124814</c:v>
                </c:pt>
                <c:pt idx="57">
                  <c:v>0.28478044632757221</c:v>
                </c:pt>
                <c:pt idx="58">
                  <c:v>0.27244485025994092</c:v>
                </c:pt>
                <c:pt idx="59">
                  <c:v>0.26437287954733196</c:v>
                </c:pt>
                <c:pt idx="60">
                  <c:v>0.25249247881588349</c:v>
                </c:pt>
                <c:pt idx="61">
                  <c:v>0.24472393403350623</c:v>
                </c:pt>
                <c:pt idx="62">
                  <c:v>0.23707679348772281</c:v>
                </c:pt>
                <c:pt idx="63">
                  <c:v>0.22955102895811563</c:v>
                </c:pt>
                <c:pt idx="64">
                  <c:v>0.22214664044468466</c:v>
                </c:pt>
                <c:pt idx="65">
                  <c:v>0.21848997983179627</c:v>
                </c:pt>
              </c:numCache>
            </c:numRef>
          </c:yVal>
          <c:smooth val="0"/>
          <c:extLst>
            <c:ext xmlns:c16="http://schemas.microsoft.com/office/drawing/2014/chart" uri="{C3380CC4-5D6E-409C-BE32-E72D297353CC}">
              <c16:uniqueId val="{00000002-09B3-4626-A0D9-563B66D25CD5}"/>
            </c:ext>
          </c:extLst>
        </c:ser>
        <c:dLbls>
          <c:showLegendKey val="0"/>
          <c:showVal val="0"/>
          <c:showCatName val="0"/>
          <c:showSerName val="0"/>
          <c:showPercent val="0"/>
          <c:showBubbleSize val="0"/>
        </c:dLbls>
        <c:axId val="649271272"/>
        <c:axId val="649272912"/>
      </c:scatterChart>
      <c:valAx>
        <c:axId val="649271272"/>
        <c:scaling>
          <c:orientation val="minMax"/>
        </c:scaling>
        <c:delete val="0"/>
        <c:axPos val="b"/>
        <c:majorGridlines>
          <c:spPr>
            <a:ln w="9525" cap="flat" cmpd="sng" algn="ctr">
              <a:no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9272912"/>
        <c:crosses val="autoZero"/>
        <c:crossBetween val="midCat"/>
        <c:majorUnit val="0.2"/>
      </c:valAx>
      <c:valAx>
        <c:axId val="64927291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altLang="ja-JP" sz="1100" b="0" i="0" baseline="0">
                    <a:effectLst/>
                  </a:rPr>
                  <a:t>Specific discharge[</a:t>
                </a:r>
                <a:r>
                  <a:rPr lang="ja-JP" altLang="ja-JP" sz="1100" b="0" i="0" baseline="0">
                    <a:effectLst/>
                  </a:rPr>
                  <a:t>ｍ</a:t>
                </a:r>
                <a:r>
                  <a:rPr lang="en-US" altLang="ja-JP" sz="1100" b="0" i="0" baseline="0">
                    <a:effectLst/>
                  </a:rPr>
                  <a:t>3/s/km2]</a:t>
                </a:r>
                <a:endParaRPr lang="ja-JP" altLang="ja-JP" sz="6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9271272"/>
        <c:crossesAt val="41925.9"/>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'2015'!$L$2</c:f>
              <c:strCache>
                <c:ptCount val="1"/>
                <c:pt idx="0">
                  <c:v>site1</c:v>
                </c:pt>
              </c:strCache>
            </c:strRef>
          </c:tx>
          <c:spPr>
            <a:ln w="19050" cap="rnd">
              <a:noFill/>
              <a:round/>
            </a:ln>
            <a:effectLst/>
          </c:spPr>
          <c:marker>
            <c:symbol val="triangle"/>
            <c:size val="5"/>
            <c:spPr>
              <a:solidFill>
                <a:schemeClr val="accent1"/>
              </a:solidFill>
              <a:ln w="9525">
                <a:solidFill>
                  <a:schemeClr val="accent1"/>
                </a:solidFill>
              </a:ln>
              <a:effectLst/>
            </c:spPr>
          </c:marker>
          <c:xVal>
            <c:numRef>
              <c:f>'2015'!$K$3:$K$146</c:f>
              <c:numCache>
                <c:formatCode>m/d/yyyy</c:formatCode>
                <c:ptCount val="144"/>
                <c:pt idx="0">
                  <c:v>42257.395833333328</c:v>
                </c:pt>
                <c:pt idx="1">
                  <c:v>42257.402777777781</c:v>
                </c:pt>
                <c:pt idx="2">
                  <c:v>42257.409722222219</c:v>
                </c:pt>
                <c:pt idx="3">
                  <c:v>42257.416666666672</c:v>
                </c:pt>
                <c:pt idx="4">
                  <c:v>42257.423611111109</c:v>
                </c:pt>
                <c:pt idx="5">
                  <c:v>42257.430555555555</c:v>
                </c:pt>
                <c:pt idx="6">
                  <c:v>42257.4375</c:v>
                </c:pt>
                <c:pt idx="7">
                  <c:v>42257.444444444445</c:v>
                </c:pt>
                <c:pt idx="8">
                  <c:v>42257.451388888891</c:v>
                </c:pt>
                <c:pt idx="9">
                  <c:v>42257.458333333328</c:v>
                </c:pt>
                <c:pt idx="10">
                  <c:v>42257.465277777781</c:v>
                </c:pt>
                <c:pt idx="11">
                  <c:v>42257.472222222219</c:v>
                </c:pt>
                <c:pt idx="12">
                  <c:v>42257.479166666672</c:v>
                </c:pt>
                <c:pt idx="13">
                  <c:v>42257.486111111109</c:v>
                </c:pt>
                <c:pt idx="14">
                  <c:v>42257.493055555555</c:v>
                </c:pt>
                <c:pt idx="15">
                  <c:v>42257.5</c:v>
                </c:pt>
                <c:pt idx="16">
                  <c:v>42257.506944444445</c:v>
                </c:pt>
                <c:pt idx="17">
                  <c:v>42257.513888888891</c:v>
                </c:pt>
                <c:pt idx="18">
                  <c:v>42257.520833333328</c:v>
                </c:pt>
                <c:pt idx="19">
                  <c:v>42257.527777777781</c:v>
                </c:pt>
                <c:pt idx="20">
                  <c:v>42257.534722222219</c:v>
                </c:pt>
                <c:pt idx="21">
                  <c:v>42257.541666666672</c:v>
                </c:pt>
                <c:pt idx="22">
                  <c:v>42257.548611111109</c:v>
                </c:pt>
                <c:pt idx="23">
                  <c:v>42257.555555555555</c:v>
                </c:pt>
                <c:pt idx="24">
                  <c:v>42257.5625</c:v>
                </c:pt>
                <c:pt idx="25">
                  <c:v>42257.569444444445</c:v>
                </c:pt>
                <c:pt idx="26">
                  <c:v>42257.576388888891</c:v>
                </c:pt>
                <c:pt idx="27">
                  <c:v>42257.583333333328</c:v>
                </c:pt>
                <c:pt idx="28">
                  <c:v>42257.590277777781</c:v>
                </c:pt>
                <c:pt idx="29">
                  <c:v>42257.597222222219</c:v>
                </c:pt>
                <c:pt idx="30">
                  <c:v>42257.604166666672</c:v>
                </c:pt>
                <c:pt idx="31">
                  <c:v>42257.611111111109</c:v>
                </c:pt>
                <c:pt idx="32">
                  <c:v>42257.618055555555</c:v>
                </c:pt>
                <c:pt idx="33">
                  <c:v>42257.625</c:v>
                </c:pt>
                <c:pt idx="34">
                  <c:v>42257.631944444445</c:v>
                </c:pt>
                <c:pt idx="35">
                  <c:v>42257.638888888891</c:v>
                </c:pt>
                <c:pt idx="36">
                  <c:v>42257.645833333328</c:v>
                </c:pt>
                <c:pt idx="37">
                  <c:v>42257.652777777781</c:v>
                </c:pt>
                <c:pt idx="38">
                  <c:v>42257.659722222219</c:v>
                </c:pt>
                <c:pt idx="39">
                  <c:v>42257.666666666672</c:v>
                </c:pt>
                <c:pt idx="40">
                  <c:v>42257.673611111109</c:v>
                </c:pt>
                <c:pt idx="41">
                  <c:v>42257.680555555555</c:v>
                </c:pt>
                <c:pt idx="42">
                  <c:v>42257.6875</c:v>
                </c:pt>
                <c:pt idx="43">
                  <c:v>42257.694444444445</c:v>
                </c:pt>
                <c:pt idx="44">
                  <c:v>42257.701388888891</c:v>
                </c:pt>
                <c:pt idx="45">
                  <c:v>42257.708333333328</c:v>
                </c:pt>
                <c:pt idx="46">
                  <c:v>42257.715277777781</c:v>
                </c:pt>
                <c:pt idx="47">
                  <c:v>42257.722222222219</c:v>
                </c:pt>
                <c:pt idx="48">
                  <c:v>42257.729166666672</c:v>
                </c:pt>
                <c:pt idx="49">
                  <c:v>42257.736111111109</c:v>
                </c:pt>
                <c:pt idx="50">
                  <c:v>42257.743055555555</c:v>
                </c:pt>
                <c:pt idx="51">
                  <c:v>42257.75</c:v>
                </c:pt>
                <c:pt idx="52">
                  <c:v>42257.756944444445</c:v>
                </c:pt>
                <c:pt idx="53">
                  <c:v>42257.763888888891</c:v>
                </c:pt>
                <c:pt idx="54">
                  <c:v>42257.770833333328</c:v>
                </c:pt>
                <c:pt idx="55">
                  <c:v>42257.777777777781</c:v>
                </c:pt>
                <c:pt idx="56">
                  <c:v>42257.784722222219</c:v>
                </c:pt>
                <c:pt idx="57">
                  <c:v>42257.791666666672</c:v>
                </c:pt>
                <c:pt idx="58">
                  <c:v>42257.798611111109</c:v>
                </c:pt>
                <c:pt idx="59">
                  <c:v>42257.805555555555</c:v>
                </c:pt>
                <c:pt idx="60">
                  <c:v>42257.8125</c:v>
                </c:pt>
                <c:pt idx="61">
                  <c:v>42257.819444444445</c:v>
                </c:pt>
                <c:pt idx="62">
                  <c:v>42257.826388888891</c:v>
                </c:pt>
                <c:pt idx="63">
                  <c:v>42257.833333333328</c:v>
                </c:pt>
                <c:pt idx="64">
                  <c:v>42257.840277777781</c:v>
                </c:pt>
                <c:pt idx="65">
                  <c:v>42257.847222222219</c:v>
                </c:pt>
                <c:pt idx="66">
                  <c:v>42257.854166666672</c:v>
                </c:pt>
                <c:pt idx="67">
                  <c:v>42257.861111111109</c:v>
                </c:pt>
                <c:pt idx="68">
                  <c:v>42257.868055555555</c:v>
                </c:pt>
                <c:pt idx="69">
                  <c:v>42257.875</c:v>
                </c:pt>
                <c:pt idx="70">
                  <c:v>42257.881944444445</c:v>
                </c:pt>
                <c:pt idx="71">
                  <c:v>42257.888888888891</c:v>
                </c:pt>
                <c:pt idx="72">
                  <c:v>42257.895833333328</c:v>
                </c:pt>
                <c:pt idx="73">
                  <c:v>42257.902777777781</c:v>
                </c:pt>
                <c:pt idx="74">
                  <c:v>42257.909722222219</c:v>
                </c:pt>
                <c:pt idx="75">
                  <c:v>42257.916666666672</c:v>
                </c:pt>
                <c:pt idx="76">
                  <c:v>42257.923611111109</c:v>
                </c:pt>
                <c:pt idx="77">
                  <c:v>42257.930555555555</c:v>
                </c:pt>
                <c:pt idx="78">
                  <c:v>42257.9375</c:v>
                </c:pt>
                <c:pt idx="79">
                  <c:v>42257.944444444445</c:v>
                </c:pt>
                <c:pt idx="80">
                  <c:v>42257.951388888891</c:v>
                </c:pt>
                <c:pt idx="81">
                  <c:v>42257.958333333328</c:v>
                </c:pt>
                <c:pt idx="82">
                  <c:v>42257.965277777781</c:v>
                </c:pt>
                <c:pt idx="83">
                  <c:v>42257.972222222219</c:v>
                </c:pt>
                <c:pt idx="84">
                  <c:v>42257.979166666672</c:v>
                </c:pt>
                <c:pt idx="85">
                  <c:v>42257.986111111109</c:v>
                </c:pt>
                <c:pt idx="86">
                  <c:v>42257.993055555555</c:v>
                </c:pt>
                <c:pt idx="87">
                  <c:v>42258</c:v>
                </c:pt>
                <c:pt idx="88">
                  <c:v>42258.006944444445</c:v>
                </c:pt>
                <c:pt idx="89">
                  <c:v>42258.013888888891</c:v>
                </c:pt>
                <c:pt idx="90">
                  <c:v>42258.020833333328</c:v>
                </c:pt>
                <c:pt idx="91">
                  <c:v>42258.027777777781</c:v>
                </c:pt>
                <c:pt idx="92">
                  <c:v>42258.034722222219</c:v>
                </c:pt>
                <c:pt idx="93">
                  <c:v>42258.041666666672</c:v>
                </c:pt>
                <c:pt idx="94">
                  <c:v>42258.048611111109</c:v>
                </c:pt>
                <c:pt idx="95">
                  <c:v>42258.055555555555</c:v>
                </c:pt>
                <c:pt idx="96">
                  <c:v>42258.0625</c:v>
                </c:pt>
                <c:pt idx="97">
                  <c:v>42258.069444444445</c:v>
                </c:pt>
                <c:pt idx="98">
                  <c:v>42258.076388888891</c:v>
                </c:pt>
                <c:pt idx="99">
                  <c:v>42258.083333333328</c:v>
                </c:pt>
                <c:pt idx="100">
                  <c:v>42258.090277777781</c:v>
                </c:pt>
                <c:pt idx="101">
                  <c:v>42258.097222222219</c:v>
                </c:pt>
                <c:pt idx="102">
                  <c:v>42258.104166666672</c:v>
                </c:pt>
                <c:pt idx="103">
                  <c:v>42258.111111111109</c:v>
                </c:pt>
                <c:pt idx="104">
                  <c:v>42258.118055555555</c:v>
                </c:pt>
                <c:pt idx="105">
                  <c:v>42258.125</c:v>
                </c:pt>
                <c:pt idx="106">
                  <c:v>42258.131944444445</c:v>
                </c:pt>
                <c:pt idx="107">
                  <c:v>42258.138888888891</c:v>
                </c:pt>
                <c:pt idx="108">
                  <c:v>42258.145833333328</c:v>
                </c:pt>
                <c:pt idx="109">
                  <c:v>42258.152777777781</c:v>
                </c:pt>
                <c:pt idx="110">
                  <c:v>42258.159722222219</c:v>
                </c:pt>
                <c:pt idx="111">
                  <c:v>42258.166666666672</c:v>
                </c:pt>
                <c:pt idx="112">
                  <c:v>42258.173611111109</c:v>
                </c:pt>
                <c:pt idx="113">
                  <c:v>42258.180555555555</c:v>
                </c:pt>
                <c:pt idx="114">
                  <c:v>42258.1875</c:v>
                </c:pt>
                <c:pt idx="115">
                  <c:v>42258.194444444445</c:v>
                </c:pt>
                <c:pt idx="116">
                  <c:v>42258.201388888891</c:v>
                </c:pt>
                <c:pt idx="117">
                  <c:v>42258.208333333328</c:v>
                </c:pt>
                <c:pt idx="118">
                  <c:v>42258.215277777781</c:v>
                </c:pt>
                <c:pt idx="119">
                  <c:v>42258.222222222219</c:v>
                </c:pt>
                <c:pt idx="120">
                  <c:v>42258.229166666672</c:v>
                </c:pt>
                <c:pt idx="121">
                  <c:v>42258.236111111109</c:v>
                </c:pt>
                <c:pt idx="122">
                  <c:v>42258.243055555555</c:v>
                </c:pt>
                <c:pt idx="123">
                  <c:v>42258.25</c:v>
                </c:pt>
                <c:pt idx="124">
                  <c:v>42258.256944444445</c:v>
                </c:pt>
                <c:pt idx="125">
                  <c:v>42258.263888888891</c:v>
                </c:pt>
                <c:pt idx="126">
                  <c:v>42258.270833333328</c:v>
                </c:pt>
                <c:pt idx="127">
                  <c:v>42258.277777777781</c:v>
                </c:pt>
                <c:pt idx="128">
                  <c:v>42258.284722222219</c:v>
                </c:pt>
                <c:pt idx="129">
                  <c:v>42258.291666666672</c:v>
                </c:pt>
                <c:pt idx="130">
                  <c:v>42258.298611111109</c:v>
                </c:pt>
                <c:pt idx="131">
                  <c:v>42258.305555555555</c:v>
                </c:pt>
                <c:pt idx="132">
                  <c:v>42258.3125</c:v>
                </c:pt>
                <c:pt idx="133">
                  <c:v>42258.319444444445</c:v>
                </c:pt>
                <c:pt idx="134">
                  <c:v>42258.326388888891</c:v>
                </c:pt>
                <c:pt idx="135">
                  <c:v>42258.333333333328</c:v>
                </c:pt>
                <c:pt idx="136">
                  <c:v>42258.340277777781</c:v>
                </c:pt>
                <c:pt idx="137">
                  <c:v>42258.347222222219</c:v>
                </c:pt>
                <c:pt idx="138">
                  <c:v>42258.354166666672</c:v>
                </c:pt>
                <c:pt idx="139">
                  <c:v>42258.361111111109</c:v>
                </c:pt>
                <c:pt idx="140">
                  <c:v>42258.368055555555</c:v>
                </c:pt>
                <c:pt idx="141">
                  <c:v>42258.375</c:v>
                </c:pt>
                <c:pt idx="142">
                  <c:v>42258.381944444445</c:v>
                </c:pt>
                <c:pt idx="143">
                  <c:v>42258.388888888891</c:v>
                </c:pt>
              </c:numCache>
            </c:numRef>
          </c:xVal>
          <c:yVal>
            <c:numRef>
              <c:f>'2015'!$L$3:$L$146</c:f>
              <c:numCache>
                <c:formatCode>General</c:formatCode>
                <c:ptCount val="144"/>
                <c:pt idx="0">
                  <c:v>0.26987737445230636</c:v>
                </c:pt>
                <c:pt idx="1">
                  <c:v>0.27519474057332194</c:v>
                </c:pt>
                <c:pt idx="2">
                  <c:v>0.26504581782742048</c:v>
                </c:pt>
                <c:pt idx="3">
                  <c:v>0.25981500716908368</c:v>
                </c:pt>
                <c:pt idx="4">
                  <c:v>0.26093698040761537</c:v>
                </c:pt>
                <c:pt idx="5">
                  <c:v>0.25306626150514211</c:v>
                </c:pt>
                <c:pt idx="6">
                  <c:v>0.24456037988720605</c:v>
                </c:pt>
                <c:pt idx="7">
                  <c:v>0.25986950752466398</c:v>
                </c:pt>
                <c:pt idx="8">
                  <c:v>0.32338482253408729</c:v>
                </c:pt>
                <c:pt idx="9">
                  <c:v>0.36742400169855677</c:v>
                </c:pt>
                <c:pt idx="10">
                  <c:v>0.41944483579540925</c:v>
                </c:pt>
                <c:pt idx="11">
                  <c:v>0.40538877143543589</c:v>
                </c:pt>
                <c:pt idx="12">
                  <c:v>0.43208055415383118</c:v>
                </c:pt>
                <c:pt idx="13">
                  <c:v>0.44431795277061203</c:v>
                </c:pt>
                <c:pt idx="14">
                  <c:v>0.4700109775441732</c:v>
                </c:pt>
                <c:pt idx="15">
                  <c:v>0.50734879298649127</c:v>
                </c:pt>
                <c:pt idx="16">
                  <c:v>0.47233322657292742</c:v>
                </c:pt>
                <c:pt idx="17">
                  <c:v>0.4932007676183674</c:v>
                </c:pt>
                <c:pt idx="18">
                  <c:v>0.50701685245344275</c:v>
                </c:pt>
                <c:pt idx="19">
                  <c:v>0.58297108392503538</c:v>
                </c:pt>
                <c:pt idx="20">
                  <c:v>0.67004022913888617</c:v>
                </c:pt>
                <c:pt idx="21">
                  <c:v>0.88143527407187117</c:v>
                </c:pt>
                <c:pt idx="22">
                  <c:v>0.8673488229830314</c:v>
                </c:pt>
                <c:pt idx="23">
                  <c:v>0.928034368305511</c:v>
                </c:pt>
                <c:pt idx="24">
                  <c:v>0.87482991995571346</c:v>
                </c:pt>
                <c:pt idx="25">
                  <c:v>0.90750673151854733</c:v>
                </c:pt>
                <c:pt idx="26">
                  <c:v>0.86336304514162221</c:v>
                </c:pt>
                <c:pt idx="27">
                  <c:v>0.81400004879363996</c:v>
                </c:pt>
                <c:pt idx="28">
                  <c:v>0.77624175754675917</c:v>
                </c:pt>
                <c:pt idx="29">
                  <c:v>0.80991203273417078</c:v>
                </c:pt>
                <c:pt idx="30">
                  <c:v>0.7568754899696466</c:v>
                </c:pt>
                <c:pt idx="31">
                  <c:v>0.72810045896549902</c:v>
                </c:pt>
                <c:pt idx="32">
                  <c:v>0.82147447225339376</c:v>
                </c:pt>
                <c:pt idx="33">
                  <c:v>0.89422394934660732</c:v>
                </c:pt>
                <c:pt idx="34">
                  <c:v>0.9267649771663955</c:v>
                </c:pt>
                <c:pt idx="35">
                  <c:v>0.97162264044646529</c:v>
                </c:pt>
                <c:pt idx="36">
                  <c:v>0.96342454124477772</c:v>
                </c:pt>
                <c:pt idx="37">
                  <c:v>1.0130414870047211</c:v>
                </c:pt>
                <c:pt idx="38">
                  <c:v>0.98343956325868354</c:v>
                </c:pt>
                <c:pt idx="39">
                  <c:v>0.98219286206352385</c:v>
                </c:pt>
                <c:pt idx="40">
                  <c:v>0.97050246905642423</c:v>
                </c:pt>
                <c:pt idx="41">
                  <c:v>0.93955774552906102</c:v>
                </c:pt>
                <c:pt idx="42">
                  <c:v>0.99245129715657698</c:v>
                </c:pt>
                <c:pt idx="43">
                  <c:v>1.1026811804183412</c:v>
                </c:pt>
                <c:pt idx="44">
                  <c:v>1.062094120511456</c:v>
                </c:pt>
                <c:pt idx="45">
                  <c:v>1.1309678882364895</c:v>
                </c:pt>
                <c:pt idx="46">
                  <c:v>1.1612796957977425</c:v>
                </c:pt>
                <c:pt idx="47">
                  <c:v>1.2573976796413673</c:v>
                </c:pt>
                <c:pt idx="48">
                  <c:v>1.2699490447963768</c:v>
                </c:pt>
                <c:pt idx="49">
                  <c:v>1.3236381681451064</c:v>
                </c:pt>
                <c:pt idx="50">
                  <c:v>1.3254655539451916</c:v>
                </c:pt>
                <c:pt idx="51">
                  <c:v>1.3822950545175863</c:v>
                </c:pt>
                <c:pt idx="52">
                  <c:v>1.4378610366422422</c:v>
                </c:pt>
                <c:pt idx="53">
                  <c:v>1.5994004465028853</c:v>
                </c:pt>
                <c:pt idx="54">
                  <c:v>1.6460975968864835</c:v>
                </c:pt>
                <c:pt idx="55">
                  <c:v>1.7724620768448376</c:v>
                </c:pt>
                <c:pt idx="56">
                  <c:v>1.8933005321779541</c:v>
                </c:pt>
                <c:pt idx="57">
                  <c:v>1.9820477544626434</c:v>
                </c:pt>
                <c:pt idx="58">
                  <c:v>2.0125257769858949</c:v>
                </c:pt>
                <c:pt idx="59">
                  <c:v>2.0990867564353062</c:v>
                </c:pt>
                <c:pt idx="60">
                  <c:v>2.2487234665975606</c:v>
                </c:pt>
                <c:pt idx="61">
                  <c:v>2.1830091178530808</c:v>
                </c:pt>
                <c:pt idx="62">
                  <c:v>2.3347190660316954</c:v>
                </c:pt>
                <c:pt idx="63">
                  <c:v>2.1451096150726392</c:v>
                </c:pt>
                <c:pt idx="64">
                  <c:v>2.802239933451927</c:v>
                </c:pt>
                <c:pt idx="65">
                  <c:v>2.7085681925072622</c:v>
                </c:pt>
                <c:pt idx="66">
                  <c:v>2.2250481562127971</c:v>
                </c:pt>
                <c:pt idx="67">
                  <c:v>2.8406309627045734</c:v>
                </c:pt>
                <c:pt idx="68">
                  <c:v>2.9142248616336346</c:v>
                </c:pt>
                <c:pt idx="69">
                  <c:v>2.9322052630259918</c:v>
                </c:pt>
                <c:pt idx="70">
                  <c:v>3.0070144531493641</c:v>
                </c:pt>
                <c:pt idx="71">
                  <c:v>3.2112549138522009</c:v>
                </c:pt>
                <c:pt idx="72">
                  <c:v>3.1053546278179067</c:v>
                </c:pt>
                <c:pt idx="73">
                  <c:v>3.1252505943611735</c:v>
                </c:pt>
                <c:pt idx="74">
                  <c:v>3.2216673736236365</c:v>
                </c:pt>
                <c:pt idx="75">
                  <c:v>3.3580387417277371</c:v>
                </c:pt>
                <c:pt idx="76">
                  <c:v>2.9428622403111167</c:v>
                </c:pt>
                <c:pt idx="77">
                  <c:v>2.4847953382454873</c:v>
                </c:pt>
                <c:pt idx="78">
                  <c:v>2.3623612904613243</c:v>
                </c:pt>
                <c:pt idx="79">
                  <c:v>2.26160850739898</c:v>
                </c:pt>
                <c:pt idx="80">
                  <c:v>1.8836621999061893</c:v>
                </c:pt>
                <c:pt idx="81">
                  <c:v>1.778038820168329</c:v>
                </c:pt>
                <c:pt idx="82">
                  <c:v>1.612748006240315</c:v>
                </c:pt>
                <c:pt idx="83">
                  <c:v>1.5344239213477469</c:v>
                </c:pt>
                <c:pt idx="84">
                  <c:v>1.6186913478739955</c:v>
                </c:pt>
                <c:pt idx="85">
                  <c:v>1.6029053754927747</c:v>
                </c:pt>
                <c:pt idx="86">
                  <c:v>1.4341546565420935</c:v>
                </c:pt>
                <c:pt idx="87">
                  <c:v>1.5037332362125171</c:v>
                </c:pt>
                <c:pt idx="88">
                  <c:v>1.5516643636266252</c:v>
                </c:pt>
                <c:pt idx="89">
                  <c:v>1.6321330486337988</c:v>
                </c:pt>
                <c:pt idx="90">
                  <c:v>1.6308047526205705</c:v>
                </c:pt>
                <c:pt idx="91">
                  <c:v>1.4975649527030701</c:v>
                </c:pt>
                <c:pt idx="92">
                  <c:v>1.6974982391818756</c:v>
                </c:pt>
                <c:pt idx="93">
                  <c:v>1.582456308198019</c:v>
                </c:pt>
                <c:pt idx="94">
                  <c:v>1.6045397632989766</c:v>
                </c:pt>
                <c:pt idx="95">
                  <c:v>1.6268405079808763</c:v>
                </c:pt>
                <c:pt idx="96">
                  <c:v>1.5822641110256868</c:v>
                </c:pt>
                <c:pt idx="97">
                  <c:v>1.5255113113618803</c:v>
                </c:pt>
                <c:pt idx="98">
                  <c:v>1.4505495202428831</c:v>
                </c:pt>
                <c:pt idx="99">
                  <c:v>1.3284605375671945</c:v>
                </c:pt>
                <c:pt idx="100">
                  <c:v>1.3302386283517833</c:v>
                </c:pt>
                <c:pt idx="101">
                  <c:v>1.4004470986624564</c:v>
                </c:pt>
                <c:pt idx="102">
                  <c:v>1.2605054901219428</c:v>
                </c:pt>
                <c:pt idx="103">
                  <c:v>1.2636013772594199</c:v>
                </c:pt>
                <c:pt idx="104">
                  <c:v>1.3963851537934935</c:v>
                </c:pt>
                <c:pt idx="105">
                  <c:v>1.4784218473982764</c:v>
                </c:pt>
                <c:pt idx="106">
                  <c:v>1.3882101004564513</c:v>
                </c:pt>
                <c:pt idx="107">
                  <c:v>1.3910115522035362</c:v>
                </c:pt>
                <c:pt idx="108">
                  <c:v>1.5052195610118853</c:v>
                </c:pt>
                <c:pt idx="109">
                  <c:v>1.3916992799558301</c:v>
                </c:pt>
                <c:pt idx="110">
                  <c:v>1.2483335364219446</c:v>
                </c:pt>
                <c:pt idx="111">
                  <c:v>1.2935307480398011</c:v>
                </c:pt>
                <c:pt idx="112">
                  <c:v>1.3551390177498195</c:v>
                </c:pt>
                <c:pt idx="113">
                  <c:v>1.4787847975213979</c:v>
                </c:pt>
                <c:pt idx="114">
                  <c:v>1.3933669463465006</c:v>
                </c:pt>
                <c:pt idx="115">
                  <c:v>1.5111696651386664</c:v>
                </c:pt>
                <c:pt idx="116">
                  <c:v>1.3343224623431509</c:v>
                </c:pt>
                <c:pt idx="117">
                  <c:v>1.4035840056593989</c:v>
                </c:pt>
                <c:pt idx="118">
                  <c:v>1.2268451807138374</c:v>
                </c:pt>
                <c:pt idx="119">
                  <c:v>1.3226905293093023</c:v>
                </c:pt>
                <c:pt idx="120">
                  <c:v>1.2982964370920855</c:v>
                </c:pt>
                <c:pt idx="121">
                  <c:v>1.3678377340702834</c:v>
                </c:pt>
                <c:pt idx="122">
                  <c:v>1.319434388881376</c:v>
                </c:pt>
                <c:pt idx="123">
                  <c:v>1.3778107207703545</c:v>
                </c:pt>
                <c:pt idx="124">
                  <c:v>1.2457195658980555</c:v>
                </c:pt>
                <c:pt idx="125">
                  <c:v>1.2903468595118441</c:v>
                </c:pt>
                <c:pt idx="126">
                  <c:v>1.3270413927979701</c:v>
                </c:pt>
                <c:pt idx="127">
                  <c:v>1.3648413267655228</c:v>
                </c:pt>
                <c:pt idx="128">
                  <c:v>1.2072184681721803</c:v>
                </c:pt>
                <c:pt idx="129">
                  <c:v>1.2976990242147532</c:v>
                </c:pt>
                <c:pt idx="130">
                  <c:v>1.2575008076611511</c:v>
                </c:pt>
                <c:pt idx="131">
                  <c:v>1.0898776454548182</c:v>
                </c:pt>
                <c:pt idx="132">
                  <c:v>1.1041207906272119</c:v>
                </c:pt>
                <c:pt idx="133">
                  <c:v>1.06078913730339</c:v>
                </c:pt>
                <c:pt idx="134">
                  <c:v>1.1386567539116694</c:v>
                </c:pt>
                <c:pt idx="135">
                  <c:v>1.041791959481293</c:v>
                </c:pt>
                <c:pt idx="136">
                  <c:v>0.94048571974676998</c:v>
                </c:pt>
                <c:pt idx="137">
                  <c:v>1.0186508860514745</c:v>
                </c:pt>
                <c:pt idx="138">
                  <c:v>0.89097563917385014</c:v>
                </c:pt>
                <c:pt idx="139">
                  <c:v>0.8869506210764232</c:v>
                </c:pt>
                <c:pt idx="140">
                  <c:v>0.82995357083944465</c:v>
                </c:pt>
                <c:pt idx="141">
                  <c:v>0.82051375333225041</c:v>
                </c:pt>
                <c:pt idx="142">
                  <c:v>0.81117635200346094</c:v>
                </c:pt>
                <c:pt idx="143">
                  <c:v>0.78850206855792693</c:v>
                </c:pt>
              </c:numCache>
            </c:numRef>
          </c:yVal>
          <c:smooth val="0"/>
          <c:extLst>
            <c:ext xmlns:c16="http://schemas.microsoft.com/office/drawing/2014/chart" uri="{C3380CC4-5D6E-409C-BE32-E72D297353CC}">
              <c16:uniqueId val="{00000000-4A9C-495C-85DE-305443C2A45B}"/>
            </c:ext>
          </c:extLst>
        </c:ser>
        <c:ser>
          <c:idx val="1"/>
          <c:order val="1"/>
          <c:tx>
            <c:strRef>
              <c:f>'2015'!$M$2</c:f>
              <c:strCache>
                <c:ptCount val="1"/>
                <c:pt idx="0">
                  <c:v>site2</c:v>
                </c:pt>
              </c:strCache>
            </c:strRef>
          </c:tx>
          <c:spPr>
            <a:ln w="19050" cap="rnd">
              <a:noFill/>
              <a:round/>
            </a:ln>
            <a:effectLst/>
          </c:spPr>
          <c:marker>
            <c:symbol val="circle"/>
            <c:size val="5"/>
            <c:spPr>
              <a:solidFill>
                <a:schemeClr val="accent2"/>
              </a:solidFill>
              <a:ln w="9525">
                <a:solidFill>
                  <a:schemeClr val="accent2"/>
                </a:solidFill>
              </a:ln>
              <a:effectLst/>
            </c:spPr>
          </c:marker>
          <c:xVal>
            <c:numRef>
              <c:f>'2015'!$K$3:$K$146</c:f>
              <c:numCache>
                <c:formatCode>m/d/yyyy</c:formatCode>
                <c:ptCount val="144"/>
                <c:pt idx="0">
                  <c:v>42257.395833333328</c:v>
                </c:pt>
                <c:pt idx="1">
                  <c:v>42257.402777777781</c:v>
                </c:pt>
                <c:pt idx="2">
                  <c:v>42257.409722222219</c:v>
                </c:pt>
                <c:pt idx="3">
                  <c:v>42257.416666666672</c:v>
                </c:pt>
                <c:pt idx="4">
                  <c:v>42257.423611111109</c:v>
                </c:pt>
                <c:pt idx="5">
                  <c:v>42257.430555555555</c:v>
                </c:pt>
                <c:pt idx="6">
                  <c:v>42257.4375</c:v>
                </c:pt>
                <c:pt idx="7">
                  <c:v>42257.444444444445</c:v>
                </c:pt>
                <c:pt idx="8">
                  <c:v>42257.451388888891</c:v>
                </c:pt>
                <c:pt idx="9">
                  <c:v>42257.458333333328</c:v>
                </c:pt>
                <c:pt idx="10">
                  <c:v>42257.465277777781</c:v>
                </c:pt>
                <c:pt idx="11">
                  <c:v>42257.472222222219</c:v>
                </c:pt>
                <c:pt idx="12">
                  <c:v>42257.479166666672</c:v>
                </c:pt>
                <c:pt idx="13">
                  <c:v>42257.486111111109</c:v>
                </c:pt>
                <c:pt idx="14">
                  <c:v>42257.493055555555</c:v>
                </c:pt>
                <c:pt idx="15">
                  <c:v>42257.5</c:v>
                </c:pt>
                <c:pt idx="16">
                  <c:v>42257.506944444445</c:v>
                </c:pt>
                <c:pt idx="17">
                  <c:v>42257.513888888891</c:v>
                </c:pt>
                <c:pt idx="18">
                  <c:v>42257.520833333328</c:v>
                </c:pt>
                <c:pt idx="19">
                  <c:v>42257.527777777781</c:v>
                </c:pt>
                <c:pt idx="20">
                  <c:v>42257.534722222219</c:v>
                </c:pt>
                <c:pt idx="21">
                  <c:v>42257.541666666672</c:v>
                </c:pt>
                <c:pt idx="22">
                  <c:v>42257.548611111109</c:v>
                </c:pt>
                <c:pt idx="23">
                  <c:v>42257.555555555555</c:v>
                </c:pt>
                <c:pt idx="24">
                  <c:v>42257.5625</c:v>
                </c:pt>
                <c:pt idx="25">
                  <c:v>42257.569444444445</c:v>
                </c:pt>
                <c:pt idx="26">
                  <c:v>42257.576388888891</c:v>
                </c:pt>
                <c:pt idx="27">
                  <c:v>42257.583333333328</c:v>
                </c:pt>
                <c:pt idx="28">
                  <c:v>42257.590277777781</c:v>
                </c:pt>
                <c:pt idx="29">
                  <c:v>42257.597222222219</c:v>
                </c:pt>
                <c:pt idx="30">
                  <c:v>42257.604166666672</c:v>
                </c:pt>
                <c:pt idx="31">
                  <c:v>42257.611111111109</c:v>
                </c:pt>
                <c:pt idx="32">
                  <c:v>42257.618055555555</c:v>
                </c:pt>
                <c:pt idx="33">
                  <c:v>42257.625</c:v>
                </c:pt>
                <c:pt idx="34">
                  <c:v>42257.631944444445</c:v>
                </c:pt>
                <c:pt idx="35">
                  <c:v>42257.638888888891</c:v>
                </c:pt>
                <c:pt idx="36">
                  <c:v>42257.645833333328</c:v>
                </c:pt>
                <c:pt idx="37">
                  <c:v>42257.652777777781</c:v>
                </c:pt>
                <c:pt idx="38">
                  <c:v>42257.659722222219</c:v>
                </c:pt>
                <c:pt idx="39">
                  <c:v>42257.666666666672</c:v>
                </c:pt>
                <c:pt idx="40">
                  <c:v>42257.673611111109</c:v>
                </c:pt>
                <c:pt idx="41">
                  <c:v>42257.680555555555</c:v>
                </c:pt>
                <c:pt idx="42">
                  <c:v>42257.6875</c:v>
                </c:pt>
                <c:pt idx="43">
                  <c:v>42257.694444444445</c:v>
                </c:pt>
                <c:pt idx="44">
                  <c:v>42257.701388888891</c:v>
                </c:pt>
                <c:pt idx="45">
                  <c:v>42257.708333333328</c:v>
                </c:pt>
                <c:pt idx="46">
                  <c:v>42257.715277777781</c:v>
                </c:pt>
                <c:pt idx="47">
                  <c:v>42257.722222222219</c:v>
                </c:pt>
                <c:pt idx="48">
                  <c:v>42257.729166666672</c:v>
                </c:pt>
                <c:pt idx="49">
                  <c:v>42257.736111111109</c:v>
                </c:pt>
                <c:pt idx="50">
                  <c:v>42257.743055555555</c:v>
                </c:pt>
                <c:pt idx="51">
                  <c:v>42257.75</c:v>
                </c:pt>
                <c:pt idx="52">
                  <c:v>42257.756944444445</c:v>
                </c:pt>
                <c:pt idx="53">
                  <c:v>42257.763888888891</c:v>
                </c:pt>
                <c:pt idx="54">
                  <c:v>42257.770833333328</c:v>
                </c:pt>
                <c:pt idx="55">
                  <c:v>42257.777777777781</c:v>
                </c:pt>
                <c:pt idx="56">
                  <c:v>42257.784722222219</c:v>
                </c:pt>
                <c:pt idx="57">
                  <c:v>42257.791666666672</c:v>
                </c:pt>
                <c:pt idx="58">
                  <c:v>42257.798611111109</c:v>
                </c:pt>
                <c:pt idx="59">
                  <c:v>42257.805555555555</c:v>
                </c:pt>
                <c:pt idx="60">
                  <c:v>42257.8125</c:v>
                </c:pt>
                <c:pt idx="61">
                  <c:v>42257.819444444445</c:v>
                </c:pt>
                <c:pt idx="62">
                  <c:v>42257.826388888891</c:v>
                </c:pt>
                <c:pt idx="63">
                  <c:v>42257.833333333328</c:v>
                </c:pt>
                <c:pt idx="64">
                  <c:v>42257.840277777781</c:v>
                </c:pt>
                <c:pt idx="65">
                  <c:v>42257.847222222219</c:v>
                </c:pt>
                <c:pt idx="66">
                  <c:v>42257.854166666672</c:v>
                </c:pt>
                <c:pt idx="67">
                  <c:v>42257.861111111109</c:v>
                </c:pt>
                <c:pt idx="68">
                  <c:v>42257.868055555555</c:v>
                </c:pt>
                <c:pt idx="69">
                  <c:v>42257.875</c:v>
                </c:pt>
                <c:pt idx="70">
                  <c:v>42257.881944444445</c:v>
                </c:pt>
                <c:pt idx="71">
                  <c:v>42257.888888888891</c:v>
                </c:pt>
                <c:pt idx="72">
                  <c:v>42257.895833333328</c:v>
                </c:pt>
                <c:pt idx="73">
                  <c:v>42257.902777777781</c:v>
                </c:pt>
                <c:pt idx="74">
                  <c:v>42257.909722222219</c:v>
                </c:pt>
                <c:pt idx="75">
                  <c:v>42257.916666666672</c:v>
                </c:pt>
                <c:pt idx="76">
                  <c:v>42257.923611111109</c:v>
                </c:pt>
                <c:pt idx="77">
                  <c:v>42257.930555555555</c:v>
                </c:pt>
                <c:pt idx="78">
                  <c:v>42257.9375</c:v>
                </c:pt>
                <c:pt idx="79">
                  <c:v>42257.944444444445</c:v>
                </c:pt>
                <c:pt idx="80">
                  <c:v>42257.951388888891</c:v>
                </c:pt>
                <c:pt idx="81">
                  <c:v>42257.958333333328</c:v>
                </c:pt>
                <c:pt idx="82">
                  <c:v>42257.965277777781</c:v>
                </c:pt>
                <c:pt idx="83">
                  <c:v>42257.972222222219</c:v>
                </c:pt>
                <c:pt idx="84">
                  <c:v>42257.979166666672</c:v>
                </c:pt>
                <c:pt idx="85">
                  <c:v>42257.986111111109</c:v>
                </c:pt>
                <c:pt idx="86">
                  <c:v>42257.993055555555</c:v>
                </c:pt>
                <c:pt idx="87">
                  <c:v>42258</c:v>
                </c:pt>
                <c:pt idx="88">
                  <c:v>42258.006944444445</c:v>
                </c:pt>
                <c:pt idx="89">
                  <c:v>42258.013888888891</c:v>
                </c:pt>
                <c:pt idx="90">
                  <c:v>42258.020833333328</c:v>
                </c:pt>
                <c:pt idx="91">
                  <c:v>42258.027777777781</c:v>
                </c:pt>
                <c:pt idx="92">
                  <c:v>42258.034722222219</c:v>
                </c:pt>
                <c:pt idx="93">
                  <c:v>42258.041666666672</c:v>
                </c:pt>
                <c:pt idx="94">
                  <c:v>42258.048611111109</c:v>
                </c:pt>
                <c:pt idx="95">
                  <c:v>42258.055555555555</c:v>
                </c:pt>
                <c:pt idx="96">
                  <c:v>42258.0625</c:v>
                </c:pt>
                <c:pt idx="97">
                  <c:v>42258.069444444445</c:v>
                </c:pt>
                <c:pt idx="98">
                  <c:v>42258.076388888891</c:v>
                </c:pt>
                <c:pt idx="99">
                  <c:v>42258.083333333328</c:v>
                </c:pt>
                <c:pt idx="100">
                  <c:v>42258.090277777781</c:v>
                </c:pt>
                <c:pt idx="101">
                  <c:v>42258.097222222219</c:v>
                </c:pt>
                <c:pt idx="102">
                  <c:v>42258.104166666672</c:v>
                </c:pt>
                <c:pt idx="103">
                  <c:v>42258.111111111109</c:v>
                </c:pt>
                <c:pt idx="104">
                  <c:v>42258.118055555555</c:v>
                </c:pt>
                <c:pt idx="105">
                  <c:v>42258.125</c:v>
                </c:pt>
                <c:pt idx="106">
                  <c:v>42258.131944444445</c:v>
                </c:pt>
                <c:pt idx="107">
                  <c:v>42258.138888888891</c:v>
                </c:pt>
                <c:pt idx="108">
                  <c:v>42258.145833333328</c:v>
                </c:pt>
                <c:pt idx="109">
                  <c:v>42258.152777777781</c:v>
                </c:pt>
                <c:pt idx="110">
                  <c:v>42258.159722222219</c:v>
                </c:pt>
                <c:pt idx="111">
                  <c:v>42258.166666666672</c:v>
                </c:pt>
                <c:pt idx="112">
                  <c:v>42258.173611111109</c:v>
                </c:pt>
                <c:pt idx="113">
                  <c:v>42258.180555555555</c:v>
                </c:pt>
                <c:pt idx="114">
                  <c:v>42258.1875</c:v>
                </c:pt>
                <c:pt idx="115">
                  <c:v>42258.194444444445</c:v>
                </c:pt>
                <c:pt idx="116">
                  <c:v>42258.201388888891</c:v>
                </c:pt>
                <c:pt idx="117">
                  <c:v>42258.208333333328</c:v>
                </c:pt>
                <c:pt idx="118">
                  <c:v>42258.215277777781</c:v>
                </c:pt>
                <c:pt idx="119">
                  <c:v>42258.222222222219</c:v>
                </c:pt>
                <c:pt idx="120">
                  <c:v>42258.229166666672</c:v>
                </c:pt>
                <c:pt idx="121">
                  <c:v>42258.236111111109</c:v>
                </c:pt>
                <c:pt idx="122">
                  <c:v>42258.243055555555</c:v>
                </c:pt>
                <c:pt idx="123">
                  <c:v>42258.25</c:v>
                </c:pt>
                <c:pt idx="124">
                  <c:v>42258.256944444445</c:v>
                </c:pt>
                <c:pt idx="125">
                  <c:v>42258.263888888891</c:v>
                </c:pt>
                <c:pt idx="126">
                  <c:v>42258.270833333328</c:v>
                </c:pt>
                <c:pt idx="127">
                  <c:v>42258.277777777781</c:v>
                </c:pt>
                <c:pt idx="128">
                  <c:v>42258.284722222219</c:v>
                </c:pt>
                <c:pt idx="129">
                  <c:v>42258.291666666672</c:v>
                </c:pt>
                <c:pt idx="130">
                  <c:v>42258.298611111109</c:v>
                </c:pt>
                <c:pt idx="131">
                  <c:v>42258.305555555555</c:v>
                </c:pt>
                <c:pt idx="132">
                  <c:v>42258.3125</c:v>
                </c:pt>
                <c:pt idx="133">
                  <c:v>42258.319444444445</c:v>
                </c:pt>
                <c:pt idx="134">
                  <c:v>42258.326388888891</c:v>
                </c:pt>
                <c:pt idx="135">
                  <c:v>42258.333333333328</c:v>
                </c:pt>
                <c:pt idx="136">
                  <c:v>42258.340277777781</c:v>
                </c:pt>
                <c:pt idx="137">
                  <c:v>42258.347222222219</c:v>
                </c:pt>
                <c:pt idx="138">
                  <c:v>42258.354166666672</c:v>
                </c:pt>
                <c:pt idx="139">
                  <c:v>42258.361111111109</c:v>
                </c:pt>
                <c:pt idx="140">
                  <c:v>42258.368055555555</c:v>
                </c:pt>
                <c:pt idx="141">
                  <c:v>42258.375</c:v>
                </c:pt>
                <c:pt idx="142">
                  <c:v>42258.381944444445</c:v>
                </c:pt>
                <c:pt idx="143">
                  <c:v>42258.388888888891</c:v>
                </c:pt>
              </c:numCache>
            </c:numRef>
          </c:xVal>
          <c:yVal>
            <c:numRef>
              <c:f>'2015'!$M$3:$M$146</c:f>
              <c:numCache>
                <c:formatCode>General</c:formatCode>
                <c:ptCount val="144"/>
                <c:pt idx="0">
                  <c:v>0.21460350784084944</c:v>
                </c:pt>
                <c:pt idx="1">
                  <c:v>0.21821181860137756</c:v>
                </c:pt>
                <c:pt idx="2">
                  <c:v>0.21892009920027544</c:v>
                </c:pt>
                <c:pt idx="3">
                  <c:v>0.2195629757491025</c:v>
                </c:pt>
                <c:pt idx="4">
                  <c:v>0.21627360466423345</c:v>
                </c:pt>
                <c:pt idx="5">
                  <c:v>0.21606950939697797</c:v>
                </c:pt>
                <c:pt idx="6">
                  <c:v>0.21424969410597935</c:v>
                </c:pt>
                <c:pt idx="7">
                  <c:v>0.21496717926928574</c:v>
                </c:pt>
                <c:pt idx="8">
                  <c:v>0.21490227645787077</c:v>
                </c:pt>
                <c:pt idx="9">
                  <c:v>0.21534880415503363</c:v>
                </c:pt>
                <c:pt idx="10">
                  <c:v>0.21602458018654844</c:v>
                </c:pt>
                <c:pt idx="11">
                  <c:v>0.21974702147012168</c:v>
                </c:pt>
                <c:pt idx="12">
                  <c:v>0.22030593294955911</c:v>
                </c:pt>
                <c:pt idx="13">
                  <c:v>0.22387756215390486</c:v>
                </c:pt>
                <c:pt idx="14">
                  <c:v>0.22774957001459092</c:v>
                </c:pt>
                <c:pt idx="15">
                  <c:v>0.23082530710869203</c:v>
                </c:pt>
                <c:pt idx="16">
                  <c:v>0.24527703522487229</c:v>
                </c:pt>
                <c:pt idx="17">
                  <c:v>0.28078435631596693</c:v>
                </c:pt>
                <c:pt idx="18">
                  <c:v>0.32410857019119271</c:v>
                </c:pt>
                <c:pt idx="19">
                  <c:v>0.34616908591500128</c:v>
                </c:pt>
                <c:pt idx="20">
                  <c:v>0.39040430864186432</c:v>
                </c:pt>
                <c:pt idx="21">
                  <c:v>0.45452543077840557</c:v>
                </c:pt>
                <c:pt idx="22">
                  <c:v>0.54069434021470542</c:v>
                </c:pt>
                <c:pt idx="23">
                  <c:v>0.62578376385478218</c:v>
                </c:pt>
                <c:pt idx="24">
                  <c:v>0.70370134329373069</c:v>
                </c:pt>
                <c:pt idx="25">
                  <c:v>0.78562682702531683</c:v>
                </c:pt>
                <c:pt idx="26">
                  <c:v>0.88326793492752964</c:v>
                </c:pt>
                <c:pt idx="27">
                  <c:v>0.97487242823899412</c:v>
                </c:pt>
                <c:pt idx="28">
                  <c:v>1.0644530109922044</c:v>
                </c:pt>
                <c:pt idx="29">
                  <c:v>1.1955385239463983</c:v>
                </c:pt>
                <c:pt idx="30">
                  <c:v>1.2854013192519347</c:v>
                </c:pt>
                <c:pt idx="31">
                  <c:v>1.2975284999396675</c:v>
                </c:pt>
                <c:pt idx="32">
                  <c:v>1.3274311222709043</c:v>
                </c:pt>
                <c:pt idx="33">
                  <c:v>1.3564111009380666</c:v>
                </c:pt>
                <c:pt idx="34">
                  <c:v>1.3346578293212794</c:v>
                </c:pt>
                <c:pt idx="35">
                  <c:v>1.2784279655585458</c:v>
                </c:pt>
                <c:pt idx="36">
                  <c:v>1.2512524460526508</c:v>
                </c:pt>
                <c:pt idx="37">
                  <c:v>1.2048601047974636</c:v>
                </c:pt>
                <c:pt idx="38">
                  <c:v>1.1898242817566491</c:v>
                </c:pt>
                <c:pt idx="39">
                  <c:v>1.1578034552436469</c:v>
                </c:pt>
                <c:pt idx="40">
                  <c:v>1.1431038570175953</c:v>
                </c:pt>
                <c:pt idx="41">
                  <c:v>1.1510116410779976</c:v>
                </c:pt>
                <c:pt idx="42">
                  <c:v>1.1744410547601403</c:v>
                </c:pt>
                <c:pt idx="43">
                  <c:v>1.2183178462808788</c:v>
                </c:pt>
                <c:pt idx="44">
                  <c:v>1.2315818969964107</c:v>
                </c:pt>
                <c:pt idx="45">
                  <c:v>1.2692045667278373</c:v>
                </c:pt>
                <c:pt idx="46">
                  <c:v>1.2882849300503214</c:v>
                </c:pt>
                <c:pt idx="47">
                  <c:v>1.3236327661145364</c:v>
                </c:pt>
                <c:pt idx="48">
                  <c:v>1.3711754652740817</c:v>
                </c:pt>
                <c:pt idx="49">
                  <c:v>1.4106477967801085</c:v>
                </c:pt>
                <c:pt idx="50">
                  <c:v>1.4232194698322802</c:v>
                </c:pt>
                <c:pt idx="51">
                  <c:v>1.5182256420656375</c:v>
                </c:pt>
                <c:pt idx="52">
                  <c:v>1.5511138241000626</c:v>
                </c:pt>
                <c:pt idx="53">
                  <c:v>1.6290772744705515</c:v>
                </c:pt>
                <c:pt idx="54">
                  <c:v>1.6628223619598763</c:v>
                </c:pt>
                <c:pt idx="55">
                  <c:v>1.7181267872733026</c:v>
                </c:pt>
                <c:pt idx="56">
                  <c:v>1.7860971792624118</c:v>
                </c:pt>
                <c:pt idx="57">
                  <c:v>1.8760258342895246</c:v>
                </c:pt>
                <c:pt idx="58">
                  <c:v>1.9452182764998374</c:v>
                </c:pt>
                <c:pt idx="59">
                  <c:v>2.0403630943832285</c:v>
                </c:pt>
                <c:pt idx="60">
                  <c:v>2.179428205227071</c:v>
                </c:pt>
                <c:pt idx="61">
                  <c:v>2.2439707323717788</c:v>
                </c:pt>
                <c:pt idx="62">
                  <c:v>2.3682730585408249</c:v>
                </c:pt>
                <c:pt idx="63">
                  <c:v>2.4834860140579424</c:v>
                </c:pt>
                <c:pt idx="64">
                  <c:v>2.5400558695198834</c:v>
                </c:pt>
                <c:pt idx="65">
                  <c:v>2.5618488756919389</c:v>
                </c:pt>
                <c:pt idx="66">
                  <c:v>2.3082452031589278</c:v>
                </c:pt>
                <c:pt idx="67">
                  <c:v>2.1720997922966974</c:v>
                </c:pt>
                <c:pt idx="68">
                  <c:v>2.0938185869964632</c:v>
                </c:pt>
                <c:pt idx="69">
                  <c:v>2.0746320218351273</c:v>
                </c:pt>
                <c:pt idx="70">
                  <c:v>2.126031038566524</c:v>
                </c:pt>
                <c:pt idx="71">
                  <c:v>2.0788173949900566</c:v>
                </c:pt>
                <c:pt idx="72">
                  <c:v>1.9810119415649068</c:v>
                </c:pt>
                <c:pt idx="73">
                  <c:v>1.9946596069317604</c:v>
                </c:pt>
                <c:pt idx="74">
                  <c:v>1.9450273805171874</c:v>
                </c:pt>
                <c:pt idx="75">
                  <c:v>1.8819577051902385</c:v>
                </c:pt>
                <c:pt idx="76">
                  <c:v>1.8586398398926107</c:v>
                </c:pt>
                <c:pt idx="77">
                  <c:v>1.7713566313570777</c:v>
                </c:pt>
                <c:pt idx="78">
                  <c:v>1.7460187438980415</c:v>
                </c:pt>
                <c:pt idx="79">
                  <c:v>1.7274751008526832</c:v>
                </c:pt>
                <c:pt idx="80">
                  <c:v>1.6903115049738675</c:v>
                </c:pt>
                <c:pt idx="81">
                  <c:v>1.6745147712752848</c:v>
                </c:pt>
                <c:pt idx="82">
                  <c:v>1.6460954508283303</c:v>
                </c:pt>
                <c:pt idx="83">
                  <c:v>1.6167211644185207</c:v>
                </c:pt>
                <c:pt idx="84">
                  <c:v>1.5926188150572467</c:v>
                </c:pt>
                <c:pt idx="85">
                  <c:v>1.5502191282883175</c:v>
                </c:pt>
                <c:pt idx="86">
                  <c:v>1.4748008766782266</c:v>
                </c:pt>
                <c:pt idx="87">
                  <c:v>1.4319594923300916</c:v>
                </c:pt>
                <c:pt idx="88">
                  <c:v>1.3708942855771677</c:v>
                </c:pt>
                <c:pt idx="89">
                  <c:v>1.3269208916972905</c:v>
                </c:pt>
                <c:pt idx="90">
                  <c:v>1.2996635943452319</c:v>
                </c:pt>
                <c:pt idx="91">
                  <c:v>1.2801081175331481</c:v>
                </c:pt>
                <c:pt idx="92">
                  <c:v>1.2855779982836171</c:v>
                </c:pt>
                <c:pt idx="93">
                  <c:v>1.2988441147099734</c:v>
                </c:pt>
                <c:pt idx="94">
                  <c:v>1.275905368104814</c:v>
                </c:pt>
                <c:pt idx="95">
                  <c:v>1.2757985587039551</c:v>
                </c:pt>
                <c:pt idx="96">
                  <c:v>1.2714170645331142</c:v>
                </c:pt>
                <c:pt idx="97">
                  <c:v>1.2504254326485036</c:v>
                </c:pt>
                <c:pt idx="98">
                  <c:v>1.2319203090343993</c:v>
                </c:pt>
                <c:pt idx="99">
                  <c:v>1.2065643162275499</c:v>
                </c:pt>
                <c:pt idx="100">
                  <c:v>1.20550715833509</c:v>
                </c:pt>
                <c:pt idx="101">
                  <c:v>1.1687439458189932</c:v>
                </c:pt>
                <c:pt idx="102">
                  <c:v>1.1654798796917225</c:v>
                </c:pt>
                <c:pt idx="103">
                  <c:v>1.1566030342298985</c:v>
                </c:pt>
                <c:pt idx="104">
                  <c:v>1.1333578333483272</c:v>
                </c:pt>
                <c:pt idx="105">
                  <c:v>1.122856002542151</c:v>
                </c:pt>
                <c:pt idx="106">
                  <c:v>1.0986468437800181</c:v>
                </c:pt>
                <c:pt idx="107">
                  <c:v>1.0942278022771346</c:v>
                </c:pt>
                <c:pt idx="108">
                  <c:v>1.0838437169879462</c:v>
                </c:pt>
                <c:pt idx="109">
                  <c:v>1.0581383760269791</c:v>
                </c:pt>
                <c:pt idx="110">
                  <c:v>1.0620543561879334</c:v>
                </c:pt>
                <c:pt idx="111">
                  <c:v>1.0552671594935386</c:v>
                </c:pt>
                <c:pt idx="112">
                  <c:v>1.047257548040736</c:v>
                </c:pt>
                <c:pt idx="113">
                  <c:v>1.0532659717543522</c:v>
                </c:pt>
                <c:pt idx="114">
                  <c:v>1.045095842419258</c:v>
                </c:pt>
                <c:pt idx="115">
                  <c:v>1.043178255212257</c:v>
                </c:pt>
                <c:pt idx="116">
                  <c:v>1.0475184351666109</c:v>
                </c:pt>
                <c:pt idx="117">
                  <c:v>1.0582709460569417</c:v>
                </c:pt>
                <c:pt idx="118">
                  <c:v>1.0364354105443847</c:v>
                </c:pt>
                <c:pt idx="119">
                  <c:v>1.0607811492457273</c:v>
                </c:pt>
                <c:pt idx="120">
                  <c:v>1.0480605019893998</c:v>
                </c:pt>
                <c:pt idx="121">
                  <c:v>1.0716172606682435</c:v>
                </c:pt>
                <c:pt idx="122">
                  <c:v>1.0819092395571461</c:v>
                </c:pt>
                <c:pt idx="123">
                  <c:v>1.0792764303553155</c:v>
                </c:pt>
                <c:pt idx="124">
                  <c:v>1.0765730224482528</c:v>
                </c:pt>
                <c:pt idx="125">
                  <c:v>1.0805803799350842</c:v>
                </c:pt>
                <c:pt idx="126">
                  <c:v>1.1108423144373558</c:v>
                </c:pt>
                <c:pt idx="127">
                  <c:v>1.1123480961159031</c:v>
                </c:pt>
                <c:pt idx="128">
                  <c:v>1.1113578915566324</c:v>
                </c:pt>
                <c:pt idx="129">
                  <c:v>1.1026325720593946</c:v>
                </c:pt>
                <c:pt idx="130">
                  <c:v>1.0979067117428949</c:v>
                </c:pt>
                <c:pt idx="131">
                  <c:v>1.0756238890806662</c:v>
                </c:pt>
                <c:pt idx="132">
                  <c:v>1.0586611223779403</c:v>
                </c:pt>
                <c:pt idx="133">
                  <c:v>1.0399021593572444</c:v>
                </c:pt>
                <c:pt idx="134">
                  <c:v>1.0298124986167261</c:v>
                </c:pt>
                <c:pt idx="135">
                  <c:v>1.0360916519607333</c:v>
                </c:pt>
                <c:pt idx="136">
                  <c:v>0.99041659841120011</c:v>
                </c:pt>
                <c:pt idx="137">
                  <c:v>0.92679859837278866</c:v>
                </c:pt>
                <c:pt idx="138">
                  <c:v>0.90541271950173152</c:v>
                </c:pt>
                <c:pt idx="139">
                  <c:v>0.93000087544393117</c:v>
                </c:pt>
                <c:pt idx="140">
                  <c:v>0.94502071960395739</c:v>
                </c:pt>
                <c:pt idx="141">
                  <c:v>0.87723344680380633</c:v>
                </c:pt>
                <c:pt idx="142">
                  <c:v>0.86658646943411943</c:v>
                </c:pt>
                <c:pt idx="143">
                  <c:v>0.85632638755059254</c:v>
                </c:pt>
              </c:numCache>
            </c:numRef>
          </c:yVal>
          <c:smooth val="0"/>
          <c:extLst>
            <c:ext xmlns:c16="http://schemas.microsoft.com/office/drawing/2014/chart" uri="{C3380CC4-5D6E-409C-BE32-E72D297353CC}">
              <c16:uniqueId val="{00000001-4A9C-495C-85DE-305443C2A45B}"/>
            </c:ext>
          </c:extLst>
        </c:ser>
        <c:ser>
          <c:idx val="2"/>
          <c:order val="2"/>
          <c:tx>
            <c:strRef>
              <c:f>'2015'!$N$2</c:f>
              <c:strCache>
                <c:ptCount val="1"/>
                <c:pt idx="0">
                  <c:v>site3</c:v>
                </c:pt>
              </c:strCache>
            </c:strRef>
          </c:tx>
          <c:spPr>
            <a:ln w="19050" cap="rnd">
              <a:noFill/>
              <a:round/>
            </a:ln>
            <a:effectLst/>
          </c:spPr>
          <c:marker>
            <c:symbol val="square"/>
            <c:size val="4"/>
            <c:spPr>
              <a:solidFill>
                <a:schemeClr val="accent3"/>
              </a:solidFill>
              <a:ln w="9525">
                <a:noFill/>
              </a:ln>
              <a:effectLst/>
            </c:spPr>
          </c:marker>
          <c:xVal>
            <c:numRef>
              <c:f>'2015'!$K$3:$K$146</c:f>
              <c:numCache>
                <c:formatCode>m/d/yyyy</c:formatCode>
                <c:ptCount val="144"/>
                <c:pt idx="0">
                  <c:v>42257.395833333328</c:v>
                </c:pt>
                <c:pt idx="1">
                  <c:v>42257.402777777781</c:v>
                </c:pt>
                <c:pt idx="2">
                  <c:v>42257.409722222219</c:v>
                </c:pt>
                <c:pt idx="3">
                  <c:v>42257.416666666672</c:v>
                </c:pt>
                <c:pt idx="4">
                  <c:v>42257.423611111109</c:v>
                </c:pt>
                <c:pt idx="5">
                  <c:v>42257.430555555555</c:v>
                </c:pt>
                <c:pt idx="6">
                  <c:v>42257.4375</c:v>
                </c:pt>
                <c:pt idx="7">
                  <c:v>42257.444444444445</c:v>
                </c:pt>
                <c:pt idx="8">
                  <c:v>42257.451388888891</c:v>
                </c:pt>
                <c:pt idx="9">
                  <c:v>42257.458333333328</c:v>
                </c:pt>
                <c:pt idx="10">
                  <c:v>42257.465277777781</c:v>
                </c:pt>
                <c:pt idx="11">
                  <c:v>42257.472222222219</c:v>
                </c:pt>
                <c:pt idx="12">
                  <c:v>42257.479166666672</c:v>
                </c:pt>
                <c:pt idx="13">
                  <c:v>42257.486111111109</c:v>
                </c:pt>
                <c:pt idx="14">
                  <c:v>42257.493055555555</c:v>
                </c:pt>
                <c:pt idx="15">
                  <c:v>42257.5</c:v>
                </c:pt>
                <c:pt idx="16">
                  <c:v>42257.506944444445</c:v>
                </c:pt>
                <c:pt idx="17">
                  <c:v>42257.513888888891</c:v>
                </c:pt>
                <c:pt idx="18">
                  <c:v>42257.520833333328</c:v>
                </c:pt>
                <c:pt idx="19">
                  <c:v>42257.527777777781</c:v>
                </c:pt>
                <c:pt idx="20">
                  <c:v>42257.534722222219</c:v>
                </c:pt>
                <c:pt idx="21">
                  <c:v>42257.541666666672</c:v>
                </c:pt>
                <c:pt idx="22">
                  <c:v>42257.548611111109</c:v>
                </c:pt>
                <c:pt idx="23">
                  <c:v>42257.555555555555</c:v>
                </c:pt>
                <c:pt idx="24">
                  <c:v>42257.5625</c:v>
                </c:pt>
                <c:pt idx="25">
                  <c:v>42257.569444444445</c:v>
                </c:pt>
                <c:pt idx="26">
                  <c:v>42257.576388888891</c:v>
                </c:pt>
                <c:pt idx="27">
                  <c:v>42257.583333333328</c:v>
                </c:pt>
                <c:pt idx="28">
                  <c:v>42257.590277777781</c:v>
                </c:pt>
                <c:pt idx="29">
                  <c:v>42257.597222222219</c:v>
                </c:pt>
                <c:pt idx="30">
                  <c:v>42257.604166666672</c:v>
                </c:pt>
                <c:pt idx="31">
                  <c:v>42257.611111111109</c:v>
                </c:pt>
                <c:pt idx="32">
                  <c:v>42257.618055555555</c:v>
                </c:pt>
                <c:pt idx="33">
                  <c:v>42257.625</c:v>
                </c:pt>
                <c:pt idx="34">
                  <c:v>42257.631944444445</c:v>
                </c:pt>
                <c:pt idx="35">
                  <c:v>42257.638888888891</c:v>
                </c:pt>
                <c:pt idx="36">
                  <c:v>42257.645833333328</c:v>
                </c:pt>
                <c:pt idx="37">
                  <c:v>42257.652777777781</c:v>
                </c:pt>
                <c:pt idx="38">
                  <c:v>42257.659722222219</c:v>
                </c:pt>
                <c:pt idx="39">
                  <c:v>42257.666666666672</c:v>
                </c:pt>
                <c:pt idx="40">
                  <c:v>42257.673611111109</c:v>
                </c:pt>
                <c:pt idx="41">
                  <c:v>42257.680555555555</c:v>
                </c:pt>
                <c:pt idx="42">
                  <c:v>42257.6875</c:v>
                </c:pt>
                <c:pt idx="43">
                  <c:v>42257.694444444445</c:v>
                </c:pt>
                <c:pt idx="44">
                  <c:v>42257.701388888891</c:v>
                </c:pt>
                <c:pt idx="45">
                  <c:v>42257.708333333328</c:v>
                </c:pt>
                <c:pt idx="46">
                  <c:v>42257.715277777781</c:v>
                </c:pt>
                <c:pt idx="47">
                  <c:v>42257.722222222219</c:v>
                </c:pt>
                <c:pt idx="48">
                  <c:v>42257.729166666672</c:v>
                </c:pt>
                <c:pt idx="49">
                  <c:v>42257.736111111109</c:v>
                </c:pt>
                <c:pt idx="50">
                  <c:v>42257.743055555555</c:v>
                </c:pt>
                <c:pt idx="51">
                  <c:v>42257.75</c:v>
                </c:pt>
                <c:pt idx="52">
                  <c:v>42257.756944444445</c:v>
                </c:pt>
                <c:pt idx="53">
                  <c:v>42257.763888888891</c:v>
                </c:pt>
                <c:pt idx="54">
                  <c:v>42257.770833333328</c:v>
                </c:pt>
                <c:pt idx="55">
                  <c:v>42257.777777777781</c:v>
                </c:pt>
                <c:pt idx="56">
                  <c:v>42257.784722222219</c:v>
                </c:pt>
                <c:pt idx="57">
                  <c:v>42257.791666666672</c:v>
                </c:pt>
                <c:pt idx="58">
                  <c:v>42257.798611111109</c:v>
                </c:pt>
                <c:pt idx="59">
                  <c:v>42257.805555555555</c:v>
                </c:pt>
                <c:pt idx="60">
                  <c:v>42257.8125</c:v>
                </c:pt>
                <c:pt idx="61">
                  <c:v>42257.819444444445</c:v>
                </c:pt>
                <c:pt idx="62">
                  <c:v>42257.826388888891</c:v>
                </c:pt>
                <c:pt idx="63">
                  <c:v>42257.833333333328</c:v>
                </c:pt>
                <c:pt idx="64">
                  <c:v>42257.840277777781</c:v>
                </c:pt>
                <c:pt idx="65">
                  <c:v>42257.847222222219</c:v>
                </c:pt>
                <c:pt idx="66">
                  <c:v>42257.854166666672</c:v>
                </c:pt>
                <c:pt idx="67">
                  <c:v>42257.861111111109</c:v>
                </c:pt>
                <c:pt idx="68">
                  <c:v>42257.868055555555</c:v>
                </c:pt>
                <c:pt idx="69">
                  <c:v>42257.875</c:v>
                </c:pt>
                <c:pt idx="70">
                  <c:v>42257.881944444445</c:v>
                </c:pt>
                <c:pt idx="71">
                  <c:v>42257.888888888891</c:v>
                </c:pt>
                <c:pt idx="72">
                  <c:v>42257.895833333328</c:v>
                </c:pt>
                <c:pt idx="73">
                  <c:v>42257.902777777781</c:v>
                </c:pt>
                <c:pt idx="74">
                  <c:v>42257.909722222219</c:v>
                </c:pt>
                <c:pt idx="75">
                  <c:v>42257.916666666672</c:v>
                </c:pt>
                <c:pt idx="76">
                  <c:v>42257.923611111109</c:v>
                </c:pt>
                <c:pt idx="77">
                  <c:v>42257.930555555555</c:v>
                </c:pt>
                <c:pt idx="78">
                  <c:v>42257.9375</c:v>
                </c:pt>
                <c:pt idx="79">
                  <c:v>42257.944444444445</c:v>
                </c:pt>
                <c:pt idx="80">
                  <c:v>42257.951388888891</c:v>
                </c:pt>
                <c:pt idx="81">
                  <c:v>42257.958333333328</c:v>
                </c:pt>
                <c:pt idx="82">
                  <c:v>42257.965277777781</c:v>
                </c:pt>
                <c:pt idx="83">
                  <c:v>42257.972222222219</c:v>
                </c:pt>
                <c:pt idx="84">
                  <c:v>42257.979166666672</c:v>
                </c:pt>
                <c:pt idx="85">
                  <c:v>42257.986111111109</c:v>
                </c:pt>
                <c:pt idx="86">
                  <c:v>42257.993055555555</c:v>
                </c:pt>
                <c:pt idx="87">
                  <c:v>42258</c:v>
                </c:pt>
                <c:pt idx="88">
                  <c:v>42258.006944444445</c:v>
                </c:pt>
                <c:pt idx="89">
                  <c:v>42258.013888888891</c:v>
                </c:pt>
                <c:pt idx="90">
                  <c:v>42258.020833333328</c:v>
                </c:pt>
                <c:pt idx="91">
                  <c:v>42258.027777777781</c:v>
                </c:pt>
                <c:pt idx="92">
                  <c:v>42258.034722222219</c:v>
                </c:pt>
                <c:pt idx="93">
                  <c:v>42258.041666666672</c:v>
                </c:pt>
                <c:pt idx="94">
                  <c:v>42258.048611111109</c:v>
                </c:pt>
                <c:pt idx="95">
                  <c:v>42258.055555555555</c:v>
                </c:pt>
                <c:pt idx="96">
                  <c:v>42258.0625</c:v>
                </c:pt>
                <c:pt idx="97">
                  <c:v>42258.069444444445</c:v>
                </c:pt>
                <c:pt idx="98">
                  <c:v>42258.076388888891</c:v>
                </c:pt>
                <c:pt idx="99">
                  <c:v>42258.083333333328</c:v>
                </c:pt>
                <c:pt idx="100">
                  <c:v>42258.090277777781</c:v>
                </c:pt>
                <c:pt idx="101">
                  <c:v>42258.097222222219</c:v>
                </c:pt>
                <c:pt idx="102">
                  <c:v>42258.104166666672</c:v>
                </c:pt>
                <c:pt idx="103">
                  <c:v>42258.111111111109</c:v>
                </c:pt>
                <c:pt idx="104">
                  <c:v>42258.118055555555</c:v>
                </c:pt>
                <c:pt idx="105">
                  <c:v>42258.125</c:v>
                </c:pt>
                <c:pt idx="106">
                  <c:v>42258.131944444445</c:v>
                </c:pt>
                <c:pt idx="107">
                  <c:v>42258.138888888891</c:v>
                </c:pt>
                <c:pt idx="108">
                  <c:v>42258.145833333328</c:v>
                </c:pt>
                <c:pt idx="109">
                  <c:v>42258.152777777781</c:v>
                </c:pt>
                <c:pt idx="110">
                  <c:v>42258.159722222219</c:v>
                </c:pt>
                <c:pt idx="111">
                  <c:v>42258.166666666672</c:v>
                </c:pt>
                <c:pt idx="112">
                  <c:v>42258.173611111109</c:v>
                </c:pt>
                <c:pt idx="113">
                  <c:v>42258.180555555555</c:v>
                </c:pt>
                <c:pt idx="114">
                  <c:v>42258.1875</c:v>
                </c:pt>
                <c:pt idx="115">
                  <c:v>42258.194444444445</c:v>
                </c:pt>
                <c:pt idx="116">
                  <c:v>42258.201388888891</c:v>
                </c:pt>
                <c:pt idx="117">
                  <c:v>42258.208333333328</c:v>
                </c:pt>
                <c:pt idx="118">
                  <c:v>42258.215277777781</c:v>
                </c:pt>
                <c:pt idx="119">
                  <c:v>42258.222222222219</c:v>
                </c:pt>
                <c:pt idx="120">
                  <c:v>42258.229166666672</c:v>
                </c:pt>
                <c:pt idx="121">
                  <c:v>42258.236111111109</c:v>
                </c:pt>
                <c:pt idx="122">
                  <c:v>42258.243055555555</c:v>
                </c:pt>
                <c:pt idx="123">
                  <c:v>42258.25</c:v>
                </c:pt>
                <c:pt idx="124">
                  <c:v>42258.256944444445</c:v>
                </c:pt>
                <c:pt idx="125">
                  <c:v>42258.263888888891</c:v>
                </c:pt>
                <c:pt idx="126">
                  <c:v>42258.270833333328</c:v>
                </c:pt>
                <c:pt idx="127">
                  <c:v>42258.277777777781</c:v>
                </c:pt>
                <c:pt idx="128">
                  <c:v>42258.284722222219</c:v>
                </c:pt>
                <c:pt idx="129">
                  <c:v>42258.291666666672</c:v>
                </c:pt>
                <c:pt idx="130">
                  <c:v>42258.298611111109</c:v>
                </c:pt>
                <c:pt idx="131">
                  <c:v>42258.305555555555</c:v>
                </c:pt>
                <c:pt idx="132">
                  <c:v>42258.3125</c:v>
                </c:pt>
                <c:pt idx="133">
                  <c:v>42258.319444444445</c:v>
                </c:pt>
                <c:pt idx="134">
                  <c:v>42258.326388888891</c:v>
                </c:pt>
                <c:pt idx="135">
                  <c:v>42258.333333333328</c:v>
                </c:pt>
                <c:pt idx="136">
                  <c:v>42258.340277777781</c:v>
                </c:pt>
                <c:pt idx="137">
                  <c:v>42258.347222222219</c:v>
                </c:pt>
                <c:pt idx="138">
                  <c:v>42258.354166666672</c:v>
                </c:pt>
                <c:pt idx="139">
                  <c:v>42258.361111111109</c:v>
                </c:pt>
                <c:pt idx="140">
                  <c:v>42258.368055555555</c:v>
                </c:pt>
                <c:pt idx="141">
                  <c:v>42258.375</c:v>
                </c:pt>
                <c:pt idx="142">
                  <c:v>42258.381944444445</c:v>
                </c:pt>
                <c:pt idx="143">
                  <c:v>42258.388888888891</c:v>
                </c:pt>
              </c:numCache>
            </c:numRef>
          </c:xVal>
          <c:yVal>
            <c:numRef>
              <c:f>'2015'!$N$3:$N$146</c:f>
              <c:numCache>
                <c:formatCode>General</c:formatCode>
                <c:ptCount val="144"/>
                <c:pt idx="0">
                  <c:v>0.13406788090606778</c:v>
                </c:pt>
                <c:pt idx="1">
                  <c:v>0.13123054367789083</c:v>
                </c:pt>
                <c:pt idx="2">
                  <c:v>0.13123054367789083</c:v>
                </c:pt>
                <c:pt idx="3">
                  <c:v>0.12842355750886236</c:v>
                </c:pt>
                <c:pt idx="4">
                  <c:v>0.12564690828877356</c:v>
                </c:pt>
                <c:pt idx="5">
                  <c:v>0.12564690828877356</c:v>
                </c:pt>
                <c:pt idx="6">
                  <c:v>0.1229006101278332</c:v>
                </c:pt>
                <c:pt idx="7">
                  <c:v>0.1229006101278332</c:v>
                </c:pt>
                <c:pt idx="8">
                  <c:v>0.12018466302604129</c:v>
                </c:pt>
                <c:pt idx="9">
                  <c:v>0.12018466302604129</c:v>
                </c:pt>
                <c:pt idx="10">
                  <c:v>0.1229006101278332</c:v>
                </c:pt>
                <c:pt idx="11">
                  <c:v>0.1229006101278332</c:v>
                </c:pt>
                <c:pt idx="12">
                  <c:v>0.1229006101278332</c:v>
                </c:pt>
                <c:pt idx="13">
                  <c:v>0.1229006101278332</c:v>
                </c:pt>
                <c:pt idx="14">
                  <c:v>0.12842355750886236</c:v>
                </c:pt>
                <c:pt idx="15">
                  <c:v>0.13123054367789083</c:v>
                </c:pt>
                <c:pt idx="16">
                  <c:v>0.13406788090606778</c:v>
                </c:pt>
                <c:pt idx="17">
                  <c:v>0.14276195661486288</c:v>
                </c:pt>
                <c:pt idx="18">
                  <c:v>0.15172914952536767</c:v>
                </c:pt>
                <c:pt idx="19">
                  <c:v>0.16096945963758216</c:v>
                </c:pt>
                <c:pt idx="20">
                  <c:v>0.17371470328736038</c:v>
                </c:pt>
                <c:pt idx="21">
                  <c:v>0.20066180155249305</c:v>
                </c:pt>
                <c:pt idx="22">
                  <c:v>0.22955102895811563</c:v>
                </c:pt>
                <c:pt idx="23">
                  <c:v>0.26839369642916661</c:v>
                </c:pt>
                <c:pt idx="24">
                  <c:v>0.30165272851110025</c:v>
                </c:pt>
                <c:pt idx="25">
                  <c:v>0.31901054297975084</c:v>
                </c:pt>
                <c:pt idx="26">
                  <c:v>0.33234751234614912</c:v>
                </c:pt>
                <c:pt idx="27">
                  <c:v>0.34139057584942062</c:v>
                </c:pt>
                <c:pt idx="28">
                  <c:v>0.35518276877241939</c:v>
                </c:pt>
                <c:pt idx="29">
                  <c:v>0.37399718009643734</c:v>
                </c:pt>
                <c:pt idx="30">
                  <c:v>0.3884266182696744</c:v>
                </c:pt>
                <c:pt idx="31">
                  <c:v>0.40312917364462114</c:v>
                </c:pt>
                <c:pt idx="32">
                  <c:v>0.40809071814776116</c:v>
                </c:pt>
                <c:pt idx="33">
                  <c:v>0.41810484622127764</c:v>
                </c:pt>
                <c:pt idx="34">
                  <c:v>0.42824035031097035</c:v>
                </c:pt>
                <c:pt idx="35">
                  <c:v>0.43849723041683925</c:v>
                </c:pt>
                <c:pt idx="36">
                  <c:v>0.44887551475930199</c:v>
                </c:pt>
                <c:pt idx="37">
                  <c:v>0.46467051072066995</c:v>
                </c:pt>
                <c:pt idx="38">
                  <c:v>0.49707985424853485</c:v>
                </c:pt>
                <c:pt idx="39">
                  <c:v>0.52492217471156333</c:v>
                </c:pt>
                <c:pt idx="40">
                  <c:v>0.56517589128394585</c:v>
                </c:pt>
                <c:pt idx="41">
                  <c:v>0.582882679436864</c:v>
                </c:pt>
                <c:pt idx="42">
                  <c:v>0.60691659810147069</c:v>
                </c:pt>
                <c:pt idx="43">
                  <c:v>0.6314360208307821</c:v>
                </c:pt>
                <c:pt idx="44">
                  <c:v>0.6314360208307821</c:v>
                </c:pt>
                <c:pt idx="45">
                  <c:v>0.6314360208307821</c:v>
                </c:pt>
                <c:pt idx="46">
                  <c:v>0.66912551737669745</c:v>
                </c:pt>
                <c:pt idx="47">
                  <c:v>0.68837996967263726</c:v>
                </c:pt>
                <c:pt idx="48">
                  <c:v>0.7079075391702867</c:v>
                </c:pt>
                <c:pt idx="49">
                  <c:v>0.76131614697459438</c:v>
                </c:pt>
                <c:pt idx="50">
                  <c:v>0.80264720620997221</c:v>
                </c:pt>
                <c:pt idx="51">
                  <c:v>0.83792419569453613</c:v>
                </c:pt>
                <c:pt idx="52">
                  <c:v>0.87395991932718509</c:v>
                </c:pt>
                <c:pt idx="53">
                  <c:v>0.91820411583246253</c:v>
                </c:pt>
                <c:pt idx="54">
                  <c:v>0.97889573613402492</c:v>
                </c:pt>
                <c:pt idx="55">
                  <c:v>0.99437215180090011</c:v>
                </c:pt>
                <c:pt idx="56">
                  <c:v>1.0574915181893279</c:v>
                </c:pt>
                <c:pt idx="57">
                  <c:v>1.1391217853102888</c:v>
                </c:pt>
                <c:pt idx="58">
                  <c:v>1.1726235976449926</c:v>
                </c:pt>
                <c:pt idx="59">
                  <c:v>1.1726235976449926</c:v>
                </c:pt>
                <c:pt idx="60">
                  <c:v>1.2410837345085146</c:v>
                </c:pt>
                <c:pt idx="61">
                  <c:v>1.3114861133941969</c:v>
                </c:pt>
                <c:pt idx="62">
                  <c:v>1.4769922027068407</c:v>
                </c:pt>
                <c:pt idx="63">
                  <c:v>1.6026390968854054</c:v>
                </c:pt>
                <c:pt idx="64">
                  <c:v>1.6623597090575581</c:v>
                </c:pt>
                <c:pt idx="65">
                  <c:v>1.8586820428826798</c:v>
                </c:pt>
                <c:pt idx="66">
                  <c:v>2.0436246626257364</c:v>
                </c:pt>
                <c:pt idx="67">
                  <c:v>2.2959806675020178</c:v>
                </c:pt>
                <c:pt idx="68">
                  <c:v>2.6738527367007858</c:v>
                </c:pt>
                <c:pt idx="69">
                  <c:v>2.7818791407635088</c:v>
                </c:pt>
                <c:pt idx="70">
                  <c:v>2.9479296583728445</c:v>
                </c:pt>
                <c:pt idx="71">
                  <c:v>3.1187934504111534</c:v>
                </c:pt>
                <c:pt idx="72">
                  <c:v>3.3242175462081929</c:v>
                </c:pt>
                <c:pt idx="73">
                  <c:v>3.3690893648013005</c:v>
                </c:pt>
                <c:pt idx="74">
                  <c:v>3.2648564621564971</c:v>
                </c:pt>
                <c:pt idx="75">
                  <c:v>3.2206865417903905</c:v>
                </c:pt>
                <c:pt idx="76">
                  <c:v>3.0756261450421896</c:v>
                </c:pt>
                <c:pt idx="77">
                  <c:v>2.9479296583728445</c:v>
                </c:pt>
                <c:pt idx="78">
                  <c:v>2.8092199844054608</c:v>
                </c:pt>
                <c:pt idx="79">
                  <c:v>2.6872391482388513</c:v>
                </c:pt>
                <c:pt idx="80">
                  <c:v>2.5942368429894174</c:v>
                </c:pt>
                <c:pt idx="81">
                  <c:v>2.5028724507785483</c:v>
                </c:pt>
                <c:pt idx="82">
                  <c:v>2.3375409894101264</c:v>
                </c:pt>
                <c:pt idx="83">
                  <c:v>2.2020570220581823</c:v>
                </c:pt>
                <c:pt idx="84">
                  <c:v>2.0706176049592897</c:v>
                </c:pt>
                <c:pt idx="85">
                  <c:v>1.9890802394531282</c:v>
                </c:pt>
                <c:pt idx="86">
                  <c:v>1.8978998443651305</c:v>
                </c:pt>
                <c:pt idx="87">
                  <c:v>1.8198719699939778</c:v>
                </c:pt>
                <c:pt idx="88">
                  <c:v>1.7651405018933959</c:v>
                </c:pt>
                <c:pt idx="89">
                  <c:v>1.7005657521275583</c:v>
                </c:pt>
                <c:pt idx="90">
                  <c:v>1.6476726749123014</c:v>
                </c:pt>
                <c:pt idx="91">
                  <c:v>1.605959736985713</c:v>
                </c:pt>
                <c:pt idx="92">
                  <c:v>1.575026095535943</c:v>
                </c:pt>
                <c:pt idx="93">
                  <c:v>1.5241384740783115</c:v>
                </c:pt>
                <c:pt idx="94">
                  <c:v>1.4641764080130169</c:v>
                </c:pt>
                <c:pt idx="95">
                  <c:v>1.3860986399435151</c:v>
                </c:pt>
                <c:pt idx="96">
                  <c:v>1.3101600924111494</c:v>
                </c:pt>
                <c:pt idx="97">
                  <c:v>1.2363607654159194</c:v>
                </c:pt>
                <c:pt idx="98">
                  <c:v>1.1824150666235007</c:v>
                </c:pt>
                <c:pt idx="99">
                  <c:v>1.1383795883269281</c:v>
                </c:pt>
                <c:pt idx="100">
                  <c:v>1.1037527972642893</c:v>
                </c:pt>
                <c:pt idx="101">
                  <c:v>1.069660839556352</c:v>
                </c:pt>
                <c:pt idx="102">
                  <c:v>1.0612213543451003</c:v>
                </c:pt>
                <c:pt idx="103">
                  <c:v>1.0444427357276473</c:v>
                </c:pt>
                <c:pt idx="104">
                  <c:v>1.0195255744324239</c:v>
                </c:pt>
                <c:pt idx="105">
                  <c:v>1.0112866799496028</c:v>
                </c:pt>
                <c:pt idx="106">
                  <c:v>0.99490912990734071</c:v>
                </c:pt>
                <c:pt idx="107">
                  <c:v>0.97866534464458932</c:v>
                </c:pt>
                <c:pt idx="108">
                  <c:v>0.96255532416134859</c:v>
                </c:pt>
                <c:pt idx="109">
                  <c:v>0.9307361824475523</c:v>
                </c:pt>
                <c:pt idx="110">
                  <c:v>0.92286494356546211</c:v>
                </c:pt>
                <c:pt idx="111">
                  <c:v>0.90722281760633239</c:v>
                </c:pt>
                <c:pt idx="112">
                  <c:v>0.88401028241692337</c:v>
                </c:pt>
                <c:pt idx="113">
                  <c:v>0.86870239908406455</c:v>
                </c:pt>
                <c:pt idx="114">
                  <c:v>0.85352816764904593</c:v>
                </c:pt>
                <c:pt idx="115">
                  <c:v>0.83848764455270264</c:v>
                </c:pt>
                <c:pt idx="116">
                  <c:v>0.81617759831872616</c:v>
                </c:pt>
                <c:pt idx="117">
                  <c:v>0.80880777981687757</c:v>
                </c:pt>
                <c:pt idx="118">
                  <c:v>0.80147131784865377</c:v>
                </c:pt>
                <c:pt idx="119">
                  <c:v>0.80147131784865377</c:v>
                </c:pt>
                <c:pt idx="120">
                  <c:v>0.80147131784865377</c:v>
                </c:pt>
                <c:pt idx="121">
                  <c:v>0.80880777981687757</c:v>
                </c:pt>
                <c:pt idx="122">
                  <c:v>0.81617759831872616</c:v>
                </c:pt>
                <c:pt idx="123">
                  <c:v>0.82358088623587</c:v>
                </c:pt>
                <c:pt idx="124">
                  <c:v>0.82358088623587</c:v>
                </c:pt>
                <c:pt idx="125">
                  <c:v>0.83848764455270264</c:v>
                </c:pt>
                <c:pt idx="126">
                  <c:v>0.83101753068663875</c:v>
                </c:pt>
                <c:pt idx="127">
                  <c:v>0.83848764455270264</c:v>
                </c:pt>
                <c:pt idx="128">
                  <c:v>0.83848764455270264</c:v>
                </c:pt>
                <c:pt idx="129">
                  <c:v>0.84599122783406189</c:v>
                </c:pt>
                <c:pt idx="130">
                  <c:v>0.83848764455270264</c:v>
                </c:pt>
                <c:pt idx="131">
                  <c:v>0.83848764455270264</c:v>
                </c:pt>
                <c:pt idx="132">
                  <c:v>0.83101753068663875</c:v>
                </c:pt>
                <c:pt idx="133">
                  <c:v>0.82358088623587</c:v>
                </c:pt>
                <c:pt idx="134">
                  <c:v>0.81617759831872616</c:v>
                </c:pt>
                <c:pt idx="135">
                  <c:v>0.81617759831872616</c:v>
                </c:pt>
                <c:pt idx="136">
                  <c:v>0.80880777981687757</c:v>
                </c:pt>
                <c:pt idx="137">
                  <c:v>0.80880777981687757</c:v>
                </c:pt>
                <c:pt idx="138">
                  <c:v>0.79416832529572534</c:v>
                </c:pt>
                <c:pt idx="139">
                  <c:v>0.77966263555408366</c:v>
                </c:pt>
                <c:pt idx="140">
                  <c:v>0.77245993836537052</c:v>
                </c:pt>
                <c:pt idx="141">
                  <c:v>0.75105232464599136</c:v>
                </c:pt>
                <c:pt idx="142">
                  <c:v>0.73694770347954064</c:v>
                </c:pt>
                <c:pt idx="143">
                  <c:v>0.70913958616266548</c:v>
                </c:pt>
              </c:numCache>
            </c:numRef>
          </c:yVal>
          <c:smooth val="0"/>
          <c:extLst>
            <c:ext xmlns:c16="http://schemas.microsoft.com/office/drawing/2014/chart" uri="{C3380CC4-5D6E-409C-BE32-E72D297353CC}">
              <c16:uniqueId val="{00000002-4A9C-495C-85DE-305443C2A45B}"/>
            </c:ext>
          </c:extLst>
        </c:ser>
        <c:dLbls>
          <c:showLegendKey val="0"/>
          <c:showVal val="0"/>
          <c:showCatName val="0"/>
          <c:showSerName val="0"/>
          <c:showPercent val="0"/>
          <c:showBubbleSize val="0"/>
        </c:dLbls>
        <c:axId val="525718552"/>
        <c:axId val="525719208"/>
      </c:scatterChart>
      <c:valAx>
        <c:axId val="525718552"/>
        <c:scaling>
          <c:orientation val="minMax"/>
          <c:min val="42257.25"/>
        </c:scaling>
        <c:delete val="0"/>
        <c:axPos val="b"/>
        <c:majorGridlines>
          <c:spPr>
            <a:ln w="9525" cap="flat" cmpd="sng" algn="ctr">
              <a:no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5719208"/>
        <c:crosses val="autoZero"/>
        <c:crossBetween val="midCat"/>
      </c:valAx>
      <c:valAx>
        <c:axId val="525719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altLang="ja-JP" sz="1100" b="0" i="0" baseline="0">
                    <a:effectLst/>
                  </a:rPr>
                  <a:t>Specific discharge[</a:t>
                </a:r>
                <a:r>
                  <a:rPr lang="ja-JP" altLang="ja-JP" sz="1100" b="0" i="0" baseline="0">
                    <a:effectLst/>
                  </a:rPr>
                  <a:t>ｍ</a:t>
                </a:r>
                <a:r>
                  <a:rPr lang="en-US" altLang="ja-JP" sz="1100" b="0" i="0" baseline="0">
                    <a:effectLst/>
                  </a:rPr>
                  <a:t>3/s/km2]</a:t>
                </a:r>
                <a:endParaRPr lang="ja-JP" altLang="ja-JP" sz="6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57185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'2016'!$L$2</c:f>
              <c:strCache>
                <c:ptCount val="1"/>
                <c:pt idx="0">
                  <c:v>site1</c:v>
                </c:pt>
              </c:strCache>
            </c:strRef>
          </c:tx>
          <c:spPr>
            <a:ln w="19050" cap="rnd">
              <a:noFill/>
              <a:round/>
            </a:ln>
            <a:effectLst/>
          </c:spPr>
          <c:marker>
            <c:symbol val="triangle"/>
            <c:size val="5"/>
            <c:spPr>
              <a:solidFill>
                <a:schemeClr val="accent1"/>
              </a:solidFill>
              <a:ln w="9525">
                <a:solidFill>
                  <a:schemeClr val="accent1"/>
                </a:solidFill>
              </a:ln>
              <a:effectLst/>
            </c:spPr>
          </c:marker>
          <c:xVal>
            <c:numRef>
              <c:f>'2016'!$K$3:$K$127</c:f>
              <c:numCache>
                <c:formatCode>m/d/yyyy</c:formatCode>
                <c:ptCount val="125"/>
                <c:pt idx="0">
                  <c:v>42599</c:v>
                </c:pt>
                <c:pt idx="1">
                  <c:v>42599.006944444445</c:v>
                </c:pt>
                <c:pt idx="2">
                  <c:v>42599.013888888891</c:v>
                </c:pt>
                <c:pt idx="3">
                  <c:v>42599.020833333328</c:v>
                </c:pt>
                <c:pt idx="4">
                  <c:v>42599.027777777781</c:v>
                </c:pt>
                <c:pt idx="5">
                  <c:v>42599.034722222219</c:v>
                </c:pt>
                <c:pt idx="6">
                  <c:v>42599.041666666672</c:v>
                </c:pt>
                <c:pt idx="7">
                  <c:v>42599.048611111109</c:v>
                </c:pt>
                <c:pt idx="8">
                  <c:v>42599.055555555555</c:v>
                </c:pt>
                <c:pt idx="9">
                  <c:v>42599.0625</c:v>
                </c:pt>
                <c:pt idx="10">
                  <c:v>42599.069444444445</c:v>
                </c:pt>
                <c:pt idx="11">
                  <c:v>42599.076388888891</c:v>
                </c:pt>
                <c:pt idx="12">
                  <c:v>42599.083333333328</c:v>
                </c:pt>
                <c:pt idx="13">
                  <c:v>42599.090277777781</c:v>
                </c:pt>
                <c:pt idx="14">
                  <c:v>42599.097222222219</c:v>
                </c:pt>
                <c:pt idx="15">
                  <c:v>42599.104166666672</c:v>
                </c:pt>
                <c:pt idx="16">
                  <c:v>42599.111111111109</c:v>
                </c:pt>
                <c:pt idx="17">
                  <c:v>42599.118055555555</c:v>
                </c:pt>
                <c:pt idx="18">
                  <c:v>42599.125</c:v>
                </c:pt>
                <c:pt idx="19">
                  <c:v>42599.131944444445</c:v>
                </c:pt>
                <c:pt idx="20">
                  <c:v>42599.138888888891</c:v>
                </c:pt>
                <c:pt idx="21">
                  <c:v>42599.145833333328</c:v>
                </c:pt>
                <c:pt idx="22">
                  <c:v>42599.152777777781</c:v>
                </c:pt>
                <c:pt idx="23">
                  <c:v>42599.159722222219</c:v>
                </c:pt>
                <c:pt idx="24">
                  <c:v>42599.166666666672</c:v>
                </c:pt>
                <c:pt idx="25">
                  <c:v>42599.173611111109</c:v>
                </c:pt>
                <c:pt idx="26">
                  <c:v>42599.180555555555</c:v>
                </c:pt>
                <c:pt idx="27">
                  <c:v>42599.1875</c:v>
                </c:pt>
                <c:pt idx="28">
                  <c:v>42599.194444444445</c:v>
                </c:pt>
                <c:pt idx="29">
                  <c:v>42599.201388888891</c:v>
                </c:pt>
                <c:pt idx="30">
                  <c:v>42599.208333333328</c:v>
                </c:pt>
                <c:pt idx="31">
                  <c:v>42599.215277777781</c:v>
                </c:pt>
                <c:pt idx="32">
                  <c:v>42599.222222222219</c:v>
                </c:pt>
                <c:pt idx="33">
                  <c:v>42599.229166666672</c:v>
                </c:pt>
                <c:pt idx="34">
                  <c:v>42599.236111111109</c:v>
                </c:pt>
                <c:pt idx="35">
                  <c:v>42599.243055555555</c:v>
                </c:pt>
                <c:pt idx="36">
                  <c:v>42599.25</c:v>
                </c:pt>
                <c:pt idx="37">
                  <c:v>42599.256944444445</c:v>
                </c:pt>
                <c:pt idx="38">
                  <c:v>42599.263888888891</c:v>
                </c:pt>
                <c:pt idx="39">
                  <c:v>42599.270833333328</c:v>
                </c:pt>
                <c:pt idx="40">
                  <c:v>42599.277777777781</c:v>
                </c:pt>
                <c:pt idx="41">
                  <c:v>42599.284722222219</c:v>
                </c:pt>
                <c:pt idx="42">
                  <c:v>42599.291666666672</c:v>
                </c:pt>
                <c:pt idx="43">
                  <c:v>42599.298611111109</c:v>
                </c:pt>
                <c:pt idx="44">
                  <c:v>42599.305555555555</c:v>
                </c:pt>
                <c:pt idx="45">
                  <c:v>42599.3125</c:v>
                </c:pt>
                <c:pt idx="46">
                  <c:v>42599.319444444445</c:v>
                </c:pt>
                <c:pt idx="47">
                  <c:v>42599.326388888891</c:v>
                </c:pt>
                <c:pt idx="48">
                  <c:v>42599.333333333328</c:v>
                </c:pt>
                <c:pt idx="49">
                  <c:v>42599.340277777781</c:v>
                </c:pt>
                <c:pt idx="50">
                  <c:v>42599.347222222219</c:v>
                </c:pt>
                <c:pt idx="51">
                  <c:v>42599.354166666672</c:v>
                </c:pt>
                <c:pt idx="52">
                  <c:v>42599.361111111109</c:v>
                </c:pt>
                <c:pt idx="53">
                  <c:v>42599.368055555555</c:v>
                </c:pt>
                <c:pt idx="54">
                  <c:v>42599.375</c:v>
                </c:pt>
                <c:pt idx="55">
                  <c:v>42599.381944444445</c:v>
                </c:pt>
                <c:pt idx="56">
                  <c:v>42599.388888888891</c:v>
                </c:pt>
                <c:pt idx="57">
                  <c:v>42599.395833333328</c:v>
                </c:pt>
                <c:pt idx="58">
                  <c:v>42599.402777777781</c:v>
                </c:pt>
                <c:pt idx="59">
                  <c:v>42599.409722222219</c:v>
                </c:pt>
                <c:pt idx="60">
                  <c:v>42599.416666666672</c:v>
                </c:pt>
                <c:pt idx="61">
                  <c:v>42599.423611111109</c:v>
                </c:pt>
                <c:pt idx="62">
                  <c:v>42599.430555555555</c:v>
                </c:pt>
                <c:pt idx="63">
                  <c:v>42599.4375</c:v>
                </c:pt>
                <c:pt idx="64">
                  <c:v>42599.444444444445</c:v>
                </c:pt>
                <c:pt idx="65">
                  <c:v>42599.451388888891</c:v>
                </c:pt>
                <c:pt idx="66">
                  <c:v>42599.458333333328</c:v>
                </c:pt>
                <c:pt idx="67">
                  <c:v>42599.465277777781</c:v>
                </c:pt>
                <c:pt idx="68">
                  <c:v>42599.472222222219</c:v>
                </c:pt>
                <c:pt idx="69">
                  <c:v>42599.479166666672</c:v>
                </c:pt>
                <c:pt idx="70">
                  <c:v>42599.486111111109</c:v>
                </c:pt>
                <c:pt idx="71">
                  <c:v>42599.493055555555</c:v>
                </c:pt>
                <c:pt idx="72">
                  <c:v>42599.5</c:v>
                </c:pt>
                <c:pt idx="73">
                  <c:v>42599.506944444445</c:v>
                </c:pt>
                <c:pt idx="74">
                  <c:v>42599.513888888891</c:v>
                </c:pt>
                <c:pt idx="75">
                  <c:v>42599.520833333328</c:v>
                </c:pt>
                <c:pt idx="76">
                  <c:v>42599.527777777781</c:v>
                </c:pt>
                <c:pt idx="77">
                  <c:v>42599.534722222219</c:v>
                </c:pt>
                <c:pt idx="78">
                  <c:v>42599.541666666672</c:v>
                </c:pt>
                <c:pt idx="79">
                  <c:v>42599.548611111109</c:v>
                </c:pt>
                <c:pt idx="80">
                  <c:v>42599.555555555555</c:v>
                </c:pt>
                <c:pt idx="81">
                  <c:v>42599.5625</c:v>
                </c:pt>
                <c:pt idx="82">
                  <c:v>42599.569444444445</c:v>
                </c:pt>
                <c:pt idx="83">
                  <c:v>42599.576388888891</c:v>
                </c:pt>
                <c:pt idx="84">
                  <c:v>42599.583333333328</c:v>
                </c:pt>
                <c:pt idx="85">
                  <c:v>42599.590277777781</c:v>
                </c:pt>
                <c:pt idx="86">
                  <c:v>42599.597222222219</c:v>
                </c:pt>
                <c:pt idx="87">
                  <c:v>42599.604166666672</c:v>
                </c:pt>
                <c:pt idx="88">
                  <c:v>42599.611111111109</c:v>
                </c:pt>
                <c:pt idx="89">
                  <c:v>42599.618055555555</c:v>
                </c:pt>
                <c:pt idx="90">
                  <c:v>42599.625</c:v>
                </c:pt>
                <c:pt idx="91">
                  <c:v>42599.631944444445</c:v>
                </c:pt>
                <c:pt idx="92">
                  <c:v>42599.638888888891</c:v>
                </c:pt>
                <c:pt idx="93">
                  <c:v>42599.645833333328</c:v>
                </c:pt>
                <c:pt idx="94">
                  <c:v>42599.652777777781</c:v>
                </c:pt>
                <c:pt idx="95">
                  <c:v>42599.659722222219</c:v>
                </c:pt>
                <c:pt idx="96">
                  <c:v>42599.666666666672</c:v>
                </c:pt>
                <c:pt idx="97">
                  <c:v>42599.673611111109</c:v>
                </c:pt>
                <c:pt idx="98">
                  <c:v>42599.680555555555</c:v>
                </c:pt>
                <c:pt idx="99">
                  <c:v>42599.6875</c:v>
                </c:pt>
                <c:pt idx="100">
                  <c:v>42599.694444444445</c:v>
                </c:pt>
                <c:pt idx="101">
                  <c:v>42599.701388888891</c:v>
                </c:pt>
                <c:pt idx="102">
                  <c:v>42599.708333333328</c:v>
                </c:pt>
                <c:pt idx="103">
                  <c:v>42599.715277777781</c:v>
                </c:pt>
                <c:pt idx="104">
                  <c:v>42599.722222222219</c:v>
                </c:pt>
                <c:pt idx="105">
                  <c:v>42599.729166666672</c:v>
                </c:pt>
                <c:pt idx="106">
                  <c:v>42599.736111111109</c:v>
                </c:pt>
                <c:pt idx="107">
                  <c:v>42599.743055555555</c:v>
                </c:pt>
                <c:pt idx="108">
                  <c:v>42599.75</c:v>
                </c:pt>
                <c:pt idx="109">
                  <c:v>42599.756944444445</c:v>
                </c:pt>
                <c:pt idx="110">
                  <c:v>42599.763888888891</c:v>
                </c:pt>
                <c:pt idx="111">
                  <c:v>42599.770833333328</c:v>
                </c:pt>
                <c:pt idx="112">
                  <c:v>42599.777777777781</c:v>
                </c:pt>
                <c:pt idx="113">
                  <c:v>42599.784722222219</c:v>
                </c:pt>
                <c:pt idx="114">
                  <c:v>42599.791666666672</c:v>
                </c:pt>
                <c:pt idx="115">
                  <c:v>42599.798611111109</c:v>
                </c:pt>
                <c:pt idx="116">
                  <c:v>42599.805555555555</c:v>
                </c:pt>
                <c:pt idx="117">
                  <c:v>42599.8125</c:v>
                </c:pt>
                <c:pt idx="118">
                  <c:v>42599.819444444445</c:v>
                </c:pt>
                <c:pt idx="119">
                  <c:v>42599.826388888891</c:v>
                </c:pt>
                <c:pt idx="120">
                  <c:v>42599.833333333328</c:v>
                </c:pt>
                <c:pt idx="121">
                  <c:v>42599.840277777781</c:v>
                </c:pt>
                <c:pt idx="122">
                  <c:v>42599.847222222219</c:v>
                </c:pt>
                <c:pt idx="123">
                  <c:v>42599.854166666672</c:v>
                </c:pt>
                <c:pt idx="124">
                  <c:v>42599.861111111109</c:v>
                </c:pt>
              </c:numCache>
            </c:numRef>
          </c:xVal>
          <c:yVal>
            <c:numRef>
              <c:f>'2016'!$L$3:$L$127</c:f>
              <c:numCache>
                <c:formatCode>General</c:formatCode>
                <c:ptCount val="125"/>
                <c:pt idx="0">
                  <c:v>6.8237932097017118E-2</c:v>
                </c:pt>
                <c:pt idx="1">
                  <c:v>6.9872686946429979E-2</c:v>
                </c:pt>
                <c:pt idx="2">
                  <c:v>6.7380774973997859E-2</c:v>
                </c:pt>
                <c:pt idx="3">
                  <c:v>6.7486666940386034E-2</c:v>
                </c:pt>
                <c:pt idx="4">
                  <c:v>7.2259880378497121E-2</c:v>
                </c:pt>
                <c:pt idx="5">
                  <c:v>7.8998504547830944E-2</c:v>
                </c:pt>
                <c:pt idx="6">
                  <c:v>7.7613144437805606E-2</c:v>
                </c:pt>
                <c:pt idx="7">
                  <c:v>8.1208154729704163E-2</c:v>
                </c:pt>
                <c:pt idx="8">
                  <c:v>8.6294628425925626E-2</c:v>
                </c:pt>
                <c:pt idx="9">
                  <c:v>8.989774147477117E-2</c:v>
                </c:pt>
                <c:pt idx="10">
                  <c:v>0.11712510141195814</c:v>
                </c:pt>
                <c:pt idx="11">
                  <c:v>0.16197871609418485</c:v>
                </c:pt>
                <c:pt idx="12">
                  <c:v>0.18307104330008964</c:v>
                </c:pt>
                <c:pt idx="13">
                  <c:v>0.20764791191388818</c:v>
                </c:pt>
                <c:pt idx="14">
                  <c:v>0.2437718598446533</c:v>
                </c:pt>
                <c:pt idx="15">
                  <c:v>0.26783894992838836</c:v>
                </c:pt>
                <c:pt idx="16">
                  <c:v>0.27536028818402741</c:v>
                </c:pt>
                <c:pt idx="17">
                  <c:v>0.30081933959432594</c:v>
                </c:pt>
                <c:pt idx="18">
                  <c:v>0.30700808854341938</c:v>
                </c:pt>
                <c:pt idx="19">
                  <c:v>0.31198010037040069</c:v>
                </c:pt>
                <c:pt idx="20">
                  <c:v>0.3143399435219838</c:v>
                </c:pt>
                <c:pt idx="21">
                  <c:v>0.30525571302864701</c:v>
                </c:pt>
                <c:pt idx="22">
                  <c:v>0.28237521803363169</c:v>
                </c:pt>
                <c:pt idx="23">
                  <c:v>0.28384089943300866</c:v>
                </c:pt>
                <c:pt idx="24">
                  <c:v>0.28438027499290869</c:v>
                </c:pt>
                <c:pt idx="25">
                  <c:v>0.27041581572039647</c:v>
                </c:pt>
                <c:pt idx="26">
                  <c:v>0.29597848454142683</c:v>
                </c:pt>
                <c:pt idx="27">
                  <c:v>0.3736225829566977</c:v>
                </c:pt>
                <c:pt idx="28">
                  <c:v>0.47240792542763704</c:v>
                </c:pt>
                <c:pt idx="29">
                  <c:v>0.54320766898374839</c:v>
                </c:pt>
                <c:pt idx="30">
                  <c:v>0.60233445964654586</c:v>
                </c:pt>
                <c:pt idx="31">
                  <c:v>0.69359118973275435</c:v>
                </c:pt>
                <c:pt idx="32">
                  <c:v>0.87944523251668261</c:v>
                </c:pt>
                <c:pt idx="33">
                  <c:v>0.95974031720755071</c:v>
                </c:pt>
                <c:pt idx="34">
                  <c:v>1.2605726701520867</c:v>
                </c:pt>
                <c:pt idx="35">
                  <c:v>1.5671857089751999</c:v>
                </c:pt>
                <c:pt idx="36">
                  <c:v>1.7413766756649478</c:v>
                </c:pt>
                <c:pt idx="37">
                  <c:v>1.6354827962030647</c:v>
                </c:pt>
                <c:pt idx="38">
                  <c:v>1.8174027586257342</c:v>
                </c:pt>
                <c:pt idx="39">
                  <c:v>1.7150723571071638</c:v>
                </c:pt>
                <c:pt idx="40">
                  <c:v>1.6258713359433572</c:v>
                </c:pt>
                <c:pt idx="41">
                  <c:v>1.6584441296846835</c:v>
                </c:pt>
                <c:pt idx="42">
                  <c:v>1.4168775544321963</c:v>
                </c:pt>
                <c:pt idx="43">
                  <c:v>1.3077384791035891</c:v>
                </c:pt>
                <c:pt idx="44">
                  <c:v>1.2080366408571772</c:v>
                </c:pt>
                <c:pt idx="45">
                  <c:v>1.1555705499777555</c:v>
                </c:pt>
                <c:pt idx="46">
                  <c:v>1.0296978634321234</c:v>
                </c:pt>
                <c:pt idx="47">
                  <c:v>0.91922257285494646</c:v>
                </c:pt>
                <c:pt idx="48">
                  <c:v>0.92236544152343802</c:v>
                </c:pt>
                <c:pt idx="49">
                  <c:v>0.85411070885762419</c:v>
                </c:pt>
                <c:pt idx="50">
                  <c:v>0.79954059282220014</c:v>
                </c:pt>
                <c:pt idx="51">
                  <c:v>0.72089586787847526</c:v>
                </c:pt>
                <c:pt idx="52">
                  <c:v>0.67864332159514296</c:v>
                </c:pt>
                <c:pt idx="53">
                  <c:v>0.69691913715978804</c:v>
                </c:pt>
                <c:pt idx="54">
                  <c:v>0.66314101800345682</c:v>
                </c:pt>
                <c:pt idx="55">
                  <c:v>0.61013259297340339</c:v>
                </c:pt>
                <c:pt idx="56">
                  <c:v>0.63956732297554642</c:v>
                </c:pt>
                <c:pt idx="57">
                  <c:v>0.57080162166986359</c:v>
                </c:pt>
                <c:pt idx="58">
                  <c:v>0.65312647756288622</c:v>
                </c:pt>
                <c:pt idx="59">
                  <c:v>0.59874210763729696</c:v>
                </c:pt>
                <c:pt idx="60">
                  <c:v>0.52854329167532677</c:v>
                </c:pt>
                <c:pt idx="61">
                  <c:v>0.48932621499242818</c:v>
                </c:pt>
                <c:pt idx="62">
                  <c:v>0.49795021778919335</c:v>
                </c:pt>
                <c:pt idx="63">
                  <c:v>0.45452130913696442</c:v>
                </c:pt>
                <c:pt idx="64">
                  <c:v>0.46229884355391698</c:v>
                </c:pt>
                <c:pt idx="65">
                  <c:v>0.43515143786287058</c:v>
                </c:pt>
                <c:pt idx="66">
                  <c:v>0.42920128924600337</c:v>
                </c:pt>
                <c:pt idx="67">
                  <c:v>0.41896198489001102</c:v>
                </c:pt>
                <c:pt idx="68">
                  <c:v>0.40687264928006378</c:v>
                </c:pt>
                <c:pt idx="69">
                  <c:v>0.37964872064077404</c:v>
                </c:pt>
                <c:pt idx="70">
                  <c:v>0.38442068279521108</c:v>
                </c:pt>
                <c:pt idx="71">
                  <c:v>0.36511547786139148</c:v>
                </c:pt>
                <c:pt idx="72">
                  <c:v>0.35239894326140914</c:v>
                </c:pt>
                <c:pt idx="73">
                  <c:v>0.33515845649244458</c:v>
                </c:pt>
                <c:pt idx="74">
                  <c:v>0.33896565112789523</c:v>
                </c:pt>
                <c:pt idx="75">
                  <c:v>0.29968482015148923</c:v>
                </c:pt>
                <c:pt idx="76">
                  <c:v>0.29893634118650569</c:v>
                </c:pt>
                <c:pt idx="77">
                  <c:v>0.29250440942630873</c:v>
                </c:pt>
                <c:pt idx="78">
                  <c:v>0.27555317495269543</c:v>
                </c:pt>
                <c:pt idx="79">
                  <c:v>0.27713673283542745</c:v>
                </c:pt>
                <c:pt idx="80">
                  <c:v>0.2520949094533998</c:v>
                </c:pt>
                <c:pt idx="81">
                  <c:v>0.24386061756659833</c:v>
                </c:pt>
                <c:pt idx="82">
                  <c:v>0.23973774352460087</c:v>
                </c:pt>
                <c:pt idx="83">
                  <c:v>0.23091862945485833</c:v>
                </c:pt>
                <c:pt idx="84">
                  <c:v>0.21815375637623269</c:v>
                </c:pt>
                <c:pt idx="85">
                  <c:v>0.21311409737320253</c:v>
                </c:pt>
                <c:pt idx="86">
                  <c:v>0.20861136697533209</c:v>
                </c:pt>
                <c:pt idx="87">
                  <c:v>0.20030084132584747</c:v>
                </c:pt>
                <c:pt idx="88">
                  <c:v>0.19618105934484009</c:v>
                </c:pt>
                <c:pt idx="89">
                  <c:v>0.1905705480459319</c:v>
                </c:pt>
                <c:pt idx="90">
                  <c:v>0.18610491125742068</c:v>
                </c:pt>
                <c:pt idx="91">
                  <c:v>0.18377297451239902</c:v>
                </c:pt>
                <c:pt idx="92">
                  <c:v>0.17592594658082084</c:v>
                </c:pt>
                <c:pt idx="93">
                  <c:v>0.17048280698615184</c:v>
                </c:pt>
                <c:pt idx="94">
                  <c:v>0.16618394128571626</c:v>
                </c:pt>
                <c:pt idx="95">
                  <c:v>0.16589979422775517</c:v>
                </c:pt>
                <c:pt idx="96">
                  <c:v>0.15828274667420422</c:v>
                </c:pt>
                <c:pt idx="97">
                  <c:v>0.15823418574513004</c:v>
                </c:pt>
                <c:pt idx="98">
                  <c:v>0.15244075345685995</c:v>
                </c:pt>
                <c:pt idx="99">
                  <c:v>0.14837524938100191</c:v>
                </c:pt>
                <c:pt idx="100">
                  <c:v>0.14286342821578021</c:v>
                </c:pt>
                <c:pt idx="101">
                  <c:v>0.1429925273233762</c:v>
                </c:pt>
                <c:pt idx="102">
                  <c:v>0.13957445410424726</c:v>
                </c:pt>
                <c:pt idx="103">
                  <c:v>0.13380347818698057</c:v>
                </c:pt>
                <c:pt idx="104">
                  <c:v>0.13038420373552453</c:v>
                </c:pt>
                <c:pt idx="105">
                  <c:v>0.13049554017620998</c:v>
                </c:pt>
                <c:pt idx="106">
                  <c:v>0.12970757625973459</c:v>
                </c:pt>
                <c:pt idx="107">
                  <c:v>0.12672011146229759</c:v>
                </c:pt>
                <c:pt idx="108">
                  <c:v>0.12271430195958229</c:v>
                </c:pt>
                <c:pt idx="109">
                  <c:v>0.12439739528763838</c:v>
                </c:pt>
                <c:pt idx="110">
                  <c:v>0.12190204645604824</c:v>
                </c:pt>
                <c:pt idx="111">
                  <c:v>0.12020975480267278</c:v>
                </c:pt>
                <c:pt idx="112">
                  <c:v>0.1179233759059076</c:v>
                </c:pt>
                <c:pt idx="113">
                  <c:v>0.11928681908722458</c:v>
                </c:pt>
                <c:pt idx="114">
                  <c:v>0.11414101786107145</c:v>
                </c:pt>
                <c:pt idx="115">
                  <c:v>0.11600554176060214</c:v>
                </c:pt>
                <c:pt idx="116">
                  <c:v>0.11569956119284427</c:v>
                </c:pt>
                <c:pt idx="117">
                  <c:v>0.11278757382662521</c:v>
                </c:pt>
                <c:pt idx="118">
                  <c:v>0.11157563051129987</c:v>
                </c:pt>
                <c:pt idx="119">
                  <c:v>0.1113565057143025</c:v>
                </c:pt>
                <c:pt idx="120">
                  <c:v>0.10972350822329406</c:v>
                </c:pt>
                <c:pt idx="121">
                  <c:v>0.10638575073225598</c:v>
                </c:pt>
                <c:pt idx="122">
                  <c:v>0.10853879284071577</c:v>
                </c:pt>
                <c:pt idx="123">
                  <c:v>0.10447907247606217</c:v>
                </c:pt>
                <c:pt idx="124">
                  <c:v>0.10562640506372101</c:v>
                </c:pt>
              </c:numCache>
            </c:numRef>
          </c:yVal>
          <c:smooth val="0"/>
          <c:extLst>
            <c:ext xmlns:c16="http://schemas.microsoft.com/office/drawing/2014/chart" uri="{C3380CC4-5D6E-409C-BE32-E72D297353CC}">
              <c16:uniqueId val="{00000000-19C0-45B9-88EF-166E16571BF2}"/>
            </c:ext>
          </c:extLst>
        </c:ser>
        <c:ser>
          <c:idx val="1"/>
          <c:order val="1"/>
          <c:tx>
            <c:strRef>
              <c:f>'2016'!$M$2</c:f>
              <c:strCache>
                <c:ptCount val="1"/>
                <c:pt idx="0">
                  <c:v>site2</c:v>
                </c:pt>
              </c:strCache>
            </c:strRef>
          </c:tx>
          <c:spPr>
            <a:ln w="19050" cap="rnd">
              <a:noFill/>
              <a:round/>
            </a:ln>
            <a:effectLst/>
          </c:spPr>
          <c:marker>
            <c:symbol val="circle"/>
            <c:size val="5"/>
            <c:spPr>
              <a:solidFill>
                <a:schemeClr val="accent2"/>
              </a:solidFill>
              <a:ln w="9525">
                <a:solidFill>
                  <a:schemeClr val="accent2"/>
                </a:solidFill>
              </a:ln>
              <a:effectLst/>
            </c:spPr>
          </c:marker>
          <c:xVal>
            <c:numRef>
              <c:f>'2016'!$K$3:$K$127</c:f>
              <c:numCache>
                <c:formatCode>m/d/yyyy</c:formatCode>
                <c:ptCount val="125"/>
                <c:pt idx="0">
                  <c:v>42599</c:v>
                </c:pt>
                <c:pt idx="1">
                  <c:v>42599.006944444445</c:v>
                </c:pt>
                <c:pt idx="2">
                  <c:v>42599.013888888891</c:v>
                </c:pt>
                <c:pt idx="3">
                  <c:v>42599.020833333328</c:v>
                </c:pt>
                <c:pt idx="4">
                  <c:v>42599.027777777781</c:v>
                </c:pt>
                <c:pt idx="5">
                  <c:v>42599.034722222219</c:v>
                </c:pt>
                <c:pt idx="6">
                  <c:v>42599.041666666672</c:v>
                </c:pt>
                <c:pt idx="7">
                  <c:v>42599.048611111109</c:v>
                </c:pt>
                <c:pt idx="8">
                  <c:v>42599.055555555555</c:v>
                </c:pt>
                <c:pt idx="9">
                  <c:v>42599.0625</c:v>
                </c:pt>
                <c:pt idx="10">
                  <c:v>42599.069444444445</c:v>
                </c:pt>
                <c:pt idx="11">
                  <c:v>42599.076388888891</c:v>
                </c:pt>
                <c:pt idx="12">
                  <c:v>42599.083333333328</c:v>
                </c:pt>
                <c:pt idx="13">
                  <c:v>42599.090277777781</c:v>
                </c:pt>
                <c:pt idx="14">
                  <c:v>42599.097222222219</c:v>
                </c:pt>
                <c:pt idx="15">
                  <c:v>42599.104166666672</c:v>
                </c:pt>
                <c:pt idx="16">
                  <c:v>42599.111111111109</c:v>
                </c:pt>
                <c:pt idx="17">
                  <c:v>42599.118055555555</c:v>
                </c:pt>
                <c:pt idx="18">
                  <c:v>42599.125</c:v>
                </c:pt>
                <c:pt idx="19">
                  <c:v>42599.131944444445</c:v>
                </c:pt>
                <c:pt idx="20">
                  <c:v>42599.138888888891</c:v>
                </c:pt>
                <c:pt idx="21">
                  <c:v>42599.145833333328</c:v>
                </c:pt>
                <c:pt idx="22">
                  <c:v>42599.152777777781</c:v>
                </c:pt>
                <c:pt idx="23">
                  <c:v>42599.159722222219</c:v>
                </c:pt>
                <c:pt idx="24">
                  <c:v>42599.166666666672</c:v>
                </c:pt>
                <c:pt idx="25">
                  <c:v>42599.173611111109</c:v>
                </c:pt>
                <c:pt idx="26">
                  <c:v>42599.180555555555</c:v>
                </c:pt>
                <c:pt idx="27">
                  <c:v>42599.1875</c:v>
                </c:pt>
                <c:pt idx="28">
                  <c:v>42599.194444444445</c:v>
                </c:pt>
                <c:pt idx="29">
                  <c:v>42599.201388888891</c:v>
                </c:pt>
                <c:pt idx="30">
                  <c:v>42599.208333333328</c:v>
                </c:pt>
                <c:pt idx="31">
                  <c:v>42599.215277777781</c:v>
                </c:pt>
                <c:pt idx="32">
                  <c:v>42599.222222222219</c:v>
                </c:pt>
                <c:pt idx="33">
                  <c:v>42599.229166666672</c:v>
                </c:pt>
                <c:pt idx="34">
                  <c:v>42599.236111111109</c:v>
                </c:pt>
                <c:pt idx="35">
                  <c:v>42599.243055555555</c:v>
                </c:pt>
                <c:pt idx="36">
                  <c:v>42599.25</c:v>
                </c:pt>
                <c:pt idx="37">
                  <c:v>42599.256944444445</c:v>
                </c:pt>
                <c:pt idx="38">
                  <c:v>42599.263888888891</c:v>
                </c:pt>
                <c:pt idx="39">
                  <c:v>42599.270833333328</c:v>
                </c:pt>
                <c:pt idx="40">
                  <c:v>42599.277777777781</c:v>
                </c:pt>
                <c:pt idx="41">
                  <c:v>42599.284722222219</c:v>
                </c:pt>
                <c:pt idx="42">
                  <c:v>42599.291666666672</c:v>
                </c:pt>
                <c:pt idx="43">
                  <c:v>42599.298611111109</c:v>
                </c:pt>
                <c:pt idx="44">
                  <c:v>42599.305555555555</c:v>
                </c:pt>
                <c:pt idx="45">
                  <c:v>42599.3125</c:v>
                </c:pt>
                <c:pt idx="46">
                  <c:v>42599.319444444445</c:v>
                </c:pt>
                <c:pt idx="47">
                  <c:v>42599.326388888891</c:v>
                </c:pt>
                <c:pt idx="48">
                  <c:v>42599.333333333328</c:v>
                </c:pt>
                <c:pt idx="49">
                  <c:v>42599.340277777781</c:v>
                </c:pt>
                <c:pt idx="50">
                  <c:v>42599.347222222219</c:v>
                </c:pt>
                <c:pt idx="51">
                  <c:v>42599.354166666672</c:v>
                </c:pt>
                <c:pt idx="52">
                  <c:v>42599.361111111109</c:v>
                </c:pt>
                <c:pt idx="53">
                  <c:v>42599.368055555555</c:v>
                </c:pt>
                <c:pt idx="54">
                  <c:v>42599.375</c:v>
                </c:pt>
                <c:pt idx="55">
                  <c:v>42599.381944444445</c:v>
                </c:pt>
                <c:pt idx="56">
                  <c:v>42599.388888888891</c:v>
                </c:pt>
                <c:pt idx="57">
                  <c:v>42599.395833333328</c:v>
                </c:pt>
                <c:pt idx="58">
                  <c:v>42599.402777777781</c:v>
                </c:pt>
                <c:pt idx="59">
                  <c:v>42599.409722222219</c:v>
                </c:pt>
                <c:pt idx="60">
                  <c:v>42599.416666666672</c:v>
                </c:pt>
                <c:pt idx="61">
                  <c:v>42599.423611111109</c:v>
                </c:pt>
                <c:pt idx="62">
                  <c:v>42599.430555555555</c:v>
                </c:pt>
                <c:pt idx="63">
                  <c:v>42599.4375</c:v>
                </c:pt>
                <c:pt idx="64">
                  <c:v>42599.444444444445</c:v>
                </c:pt>
                <c:pt idx="65">
                  <c:v>42599.451388888891</c:v>
                </c:pt>
                <c:pt idx="66">
                  <c:v>42599.458333333328</c:v>
                </c:pt>
                <c:pt idx="67">
                  <c:v>42599.465277777781</c:v>
                </c:pt>
                <c:pt idx="68">
                  <c:v>42599.472222222219</c:v>
                </c:pt>
                <c:pt idx="69">
                  <c:v>42599.479166666672</c:v>
                </c:pt>
                <c:pt idx="70">
                  <c:v>42599.486111111109</c:v>
                </c:pt>
                <c:pt idx="71">
                  <c:v>42599.493055555555</c:v>
                </c:pt>
                <c:pt idx="72">
                  <c:v>42599.5</c:v>
                </c:pt>
                <c:pt idx="73">
                  <c:v>42599.506944444445</c:v>
                </c:pt>
                <c:pt idx="74">
                  <c:v>42599.513888888891</c:v>
                </c:pt>
                <c:pt idx="75">
                  <c:v>42599.520833333328</c:v>
                </c:pt>
                <c:pt idx="76">
                  <c:v>42599.527777777781</c:v>
                </c:pt>
                <c:pt idx="77">
                  <c:v>42599.534722222219</c:v>
                </c:pt>
                <c:pt idx="78">
                  <c:v>42599.541666666672</c:v>
                </c:pt>
                <c:pt idx="79">
                  <c:v>42599.548611111109</c:v>
                </c:pt>
                <c:pt idx="80">
                  <c:v>42599.555555555555</c:v>
                </c:pt>
                <c:pt idx="81">
                  <c:v>42599.5625</c:v>
                </c:pt>
                <c:pt idx="82">
                  <c:v>42599.569444444445</c:v>
                </c:pt>
                <c:pt idx="83">
                  <c:v>42599.576388888891</c:v>
                </c:pt>
                <c:pt idx="84">
                  <c:v>42599.583333333328</c:v>
                </c:pt>
                <c:pt idx="85">
                  <c:v>42599.590277777781</c:v>
                </c:pt>
                <c:pt idx="86">
                  <c:v>42599.597222222219</c:v>
                </c:pt>
                <c:pt idx="87">
                  <c:v>42599.604166666672</c:v>
                </c:pt>
                <c:pt idx="88">
                  <c:v>42599.611111111109</c:v>
                </c:pt>
                <c:pt idx="89">
                  <c:v>42599.618055555555</c:v>
                </c:pt>
                <c:pt idx="90">
                  <c:v>42599.625</c:v>
                </c:pt>
                <c:pt idx="91">
                  <c:v>42599.631944444445</c:v>
                </c:pt>
                <c:pt idx="92">
                  <c:v>42599.638888888891</c:v>
                </c:pt>
                <c:pt idx="93">
                  <c:v>42599.645833333328</c:v>
                </c:pt>
                <c:pt idx="94">
                  <c:v>42599.652777777781</c:v>
                </c:pt>
                <c:pt idx="95">
                  <c:v>42599.659722222219</c:v>
                </c:pt>
                <c:pt idx="96">
                  <c:v>42599.666666666672</c:v>
                </c:pt>
                <c:pt idx="97">
                  <c:v>42599.673611111109</c:v>
                </c:pt>
                <c:pt idx="98">
                  <c:v>42599.680555555555</c:v>
                </c:pt>
                <c:pt idx="99">
                  <c:v>42599.6875</c:v>
                </c:pt>
                <c:pt idx="100">
                  <c:v>42599.694444444445</c:v>
                </c:pt>
                <c:pt idx="101">
                  <c:v>42599.701388888891</c:v>
                </c:pt>
                <c:pt idx="102">
                  <c:v>42599.708333333328</c:v>
                </c:pt>
                <c:pt idx="103">
                  <c:v>42599.715277777781</c:v>
                </c:pt>
                <c:pt idx="104">
                  <c:v>42599.722222222219</c:v>
                </c:pt>
                <c:pt idx="105">
                  <c:v>42599.729166666672</c:v>
                </c:pt>
                <c:pt idx="106">
                  <c:v>42599.736111111109</c:v>
                </c:pt>
                <c:pt idx="107">
                  <c:v>42599.743055555555</c:v>
                </c:pt>
                <c:pt idx="108">
                  <c:v>42599.75</c:v>
                </c:pt>
                <c:pt idx="109">
                  <c:v>42599.756944444445</c:v>
                </c:pt>
                <c:pt idx="110">
                  <c:v>42599.763888888891</c:v>
                </c:pt>
                <c:pt idx="111">
                  <c:v>42599.770833333328</c:v>
                </c:pt>
                <c:pt idx="112">
                  <c:v>42599.777777777781</c:v>
                </c:pt>
                <c:pt idx="113">
                  <c:v>42599.784722222219</c:v>
                </c:pt>
                <c:pt idx="114">
                  <c:v>42599.791666666672</c:v>
                </c:pt>
                <c:pt idx="115">
                  <c:v>42599.798611111109</c:v>
                </c:pt>
                <c:pt idx="116">
                  <c:v>42599.805555555555</c:v>
                </c:pt>
                <c:pt idx="117">
                  <c:v>42599.8125</c:v>
                </c:pt>
                <c:pt idx="118">
                  <c:v>42599.819444444445</c:v>
                </c:pt>
                <c:pt idx="119">
                  <c:v>42599.826388888891</c:v>
                </c:pt>
                <c:pt idx="120">
                  <c:v>42599.833333333328</c:v>
                </c:pt>
                <c:pt idx="121">
                  <c:v>42599.840277777781</c:v>
                </c:pt>
                <c:pt idx="122">
                  <c:v>42599.847222222219</c:v>
                </c:pt>
                <c:pt idx="123">
                  <c:v>42599.854166666672</c:v>
                </c:pt>
                <c:pt idx="124">
                  <c:v>42599.861111111109</c:v>
                </c:pt>
              </c:numCache>
            </c:numRef>
          </c:xVal>
          <c:yVal>
            <c:numRef>
              <c:f>'2016'!$M$3:$M$127</c:f>
              <c:numCache>
                <c:formatCode>General</c:formatCode>
                <c:ptCount val="125"/>
                <c:pt idx="0">
                  <c:v>5.7843032026046737E-2</c:v>
                </c:pt>
                <c:pt idx="1">
                  <c:v>5.7013592171133332E-2</c:v>
                </c:pt>
                <c:pt idx="2">
                  <c:v>5.7085983184286544E-2</c:v>
                </c:pt>
                <c:pt idx="3">
                  <c:v>5.5568232534198105E-2</c:v>
                </c:pt>
                <c:pt idx="4">
                  <c:v>5.5823894626811379E-2</c:v>
                </c:pt>
                <c:pt idx="5">
                  <c:v>5.5935875899256207E-2</c:v>
                </c:pt>
                <c:pt idx="6">
                  <c:v>5.7198750490078137E-2</c:v>
                </c:pt>
                <c:pt idx="7">
                  <c:v>5.8043975565390087E-2</c:v>
                </c:pt>
                <c:pt idx="8">
                  <c:v>6.6607774703024328E-2</c:v>
                </c:pt>
                <c:pt idx="9">
                  <c:v>7.2157208103805784E-2</c:v>
                </c:pt>
                <c:pt idx="10">
                  <c:v>7.2961080990005353E-2</c:v>
                </c:pt>
                <c:pt idx="11">
                  <c:v>7.7074579559487669E-2</c:v>
                </c:pt>
                <c:pt idx="12">
                  <c:v>8.0019508553447055E-2</c:v>
                </c:pt>
                <c:pt idx="13">
                  <c:v>8.683643781356741E-2</c:v>
                </c:pt>
                <c:pt idx="14">
                  <c:v>9.7350085700782851E-2</c:v>
                </c:pt>
                <c:pt idx="15">
                  <c:v>0.10688480689848552</c:v>
                </c:pt>
                <c:pt idx="16">
                  <c:v>0.11484593490311659</c:v>
                </c:pt>
                <c:pt idx="17">
                  <c:v>0.12316502325331662</c:v>
                </c:pt>
                <c:pt idx="18">
                  <c:v>0.13409502578951429</c:v>
                </c:pt>
                <c:pt idx="19">
                  <c:v>0.14981247264616249</c:v>
                </c:pt>
                <c:pt idx="20">
                  <c:v>0.16340633839728186</c:v>
                </c:pt>
                <c:pt idx="21">
                  <c:v>0.18313934482785807</c:v>
                </c:pt>
                <c:pt idx="22">
                  <c:v>0.20243103340548282</c:v>
                </c:pt>
                <c:pt idx="23">
                  <c:v>0.22607294189962995</c:v>
                </c:pt>
                <c:pt idx="24">
                  <c:v>0.25489167361009185</c:v>
                </c:pt>
                <c:pt idx="25">
                  <c:v>0.30297549787131511</c:v>
                </c:pt>
                <c:pt idx="26">
                  <c:v>0.34881167686514725</c:v>
                </c:pt>
                <c:pt idx="27">
                  <c:v>0.39411037612934458</c:v>
                </c:pt>
                <c:pt idx="28">
                  <c:v>0.42252389435913063</c:v>
                </c:pt>
                <c:pt idx="29">
                  <c:v>0.45414224142048926</c:v>
                </c:pt>
                <c:pt idx="30">
                  <c:v>0.49262376080523829</c:v>
                </c:pt>
                <c:pt idx="31">
                  <c:v>0.52544793618220897</c:v>
                </c:pt>
                <c:pt idx="32">
                  <c:v>0.58426534577723988</c:v>
                </c:pt>
                <c:pt idx="33">
                  <c:v>0.6940552028184398</c:v>
                </c:pt>
                <c:pt idx="34">
                  <c:v>0.7884006513690095</c:v>
                </c:pt>
                <c:pt idx="35">
                  <c:v>0.9052967359145645</c:v>
                </c:pt>
                <c:pt idx="36">
                  <c:v>1.0454396010029094</c:v>
                </c:pt>
                <c:pt idx="37">
                  <c:v>1.1648694013869272</c:v>
                </c:pt>
                <c:pt idx="38">
                  <c:v>1.2664147635033562</c:v>
                </c:pt>
                <c:pt idx="39">
                  <c:v>1.3533483808599691</c:v>
                </c:pt>
                <c:pt idx="40">
                  <c:v>1.4291243649798762</c:v>
                </c:pt>
                <c:pt idx="41">
                  <c:v>1.4958621351688577</c:v>
                </c:pt>
                <c:pt idx="42">
                  <c:v>1.5186181271222632</c:v>
                </c:pt>
                <c:pt idx="43">
                  <c:v>1.5552510783440248</c:v>
                </c:pt>
                <c:pt idx="44">
                  <c:v>1.5507207314814295</c:v>
                </c:pt>
                <c:pt idx="45">
                  <c:v>1.5594136071674849</c:v>
                </c:pt>
                <c:pt idx="46">
                  <c:v>1.5085093889347201</c:v>
                </c:pt>
                <c:pt idx="47">
                  <c:v>1.4597159626272334</c:v>
                </c:pt>
                <c:pt idx="48">
                  <c:v>1.4356727898054569</c:v>
                </c:pt>
                <c:pt idx="49">
                  <c:v>1.3914046068397055</c:v>
                </c:pt>
                <c:pt idx="50">
                  <c:v>1.3478480004967408</c:v>
                </c:pt>
                <c:pt idx="51">
                  <c:v>1.3009510182384059</c:v>
                </c:pt>
                <c:pt idx="52">
                  <c:v>1.2471539542647454</c:v>
                </c:pt>
                <c:pt idx="53">
                  <c:v>1.2077635221172838</c:v>
                </c:pt>
                <c:pt idx="54">
                  <c:v>1.1687411510337602</c:v>
                </c:pt>
                <c:pt idx="55">
                  <c:v>1.1213210578872599</c:v>
                </c:pt>
                <c:pt idx="56">
                  <c:v>1.0561486104535276</c:v>
                </c:pt>
                <c:pt idx="57">
                  <c:v>1.0192898284337044</c:v>
                </c:pt>
                <c:pt idx="58">
                  <c:v>0.96340032090738215</c:v>
                </c:pt>
                <c:pt idx="59">
                  <c:v>0.92871563877398322</c:v>
                </c:pt>
                <c:pt idx="60">
                  <c:v>0.90025494335434109</c:v>
                </c:pt>
                <c:pt idx="61">
                  <c:v>0.86904727783172286</c:v>
                </c:pt>
                <c:pt idx="62">
                  <c:v>0.83410863477933073</c:v>
                </c:pt>
                <c:pt idx="63">
                  <c:v>0.82009770808839577</c:v>
                </c:pt>
                <c:pt idx="64">
                  <c:v>0.79487865975796035</c:v>
                </c:pt>
                <c:pt idx="65">
                  <c:v>0.77595723465654953</c:v>
                </c:pt>
                <c:pt idx="66">
                  <c:v>0.76049557140491597</c:v>
                </c:pt>
                <c:pt idx="67">
                  <c:v>0.74055957850774734</c:v>
                </c:pt>
                <c:pt idx="68">
                  <c:v>0.7148017441893616</c:v>
                </c:pt>
                <c:pt idx="69">
                  <c:v>0.68895052759047526</c:v>
                </c:pt>
                <c:pt idx="70">
                  <c:v>0.66354769175287365</c:v>
                </c:pt>
                <c:pt idx="71">
                  <c:v>0.63442062232377761</c:v>
                </c:pt>
                <c:pt idx="72">
                  <c:v>0.60423189904336871</c:v>
                </c:pt>
                <c:pt idx="73">
                  <c:v>0.57477316151456359</c:v>
                </c:pt>
                <c:pt idx="74">
                  <c:v>0.54563928739098733</c:v>
                </c:pt>
                <c:pt idx="75">
                  <c:v>0.52416543354129319</c:v>
                </c:pt>
                <c:pt idx="76">
                  <c:v>0.49914757936952897</c:v>
                </c:pt>
                <c:pt idx="77">
                  <c:v>0.47950506929991937</c:v>
                </c:pt>
                <c:pt idx="78">
                  <c:v>0.45931271561382925</c:v>
                </c:pt>
                <c:pt idx="79">
                  <c:v>0.44328334642270467</c:v>
                </c:pt>
                <c:pt idx="80">
                  <c:v>0.41917161022842009</c:v>
                </c:pt>
                <c:pt idx="81">
                  <c:v>0.40885156197478645</c:v>
                </c:pt>
                <c:pt idx="82">
                  <c:v>0.39059326042609133</c:v>
                </c:pt>
                <c:pt idx="83">
                  <c:v>0.37302815674946638</c:v>
                </c:pt>
                <c:pt idx="84">
                  <c:v>0.3561492336037288</c:v>
                </c:pt>
                <c:pt idx="85">
                  <c:v>0.34808570102279079</c:v>
                </c:pt>
                <c:pt idx="86">
                  <c:v>0.32939390398198642</c:v>
                </c:pt>
                <c:pt idx="87">
                  <c:v>0.31576665269857362</c:v>
                </c:pt>
                <c:pt idx="88">
                  <c:v>0.31064988698666662</c:v>
                </c:pt>
                <c:pt idx="89">
                  <c:v>0.29042554516089947</c:v>
                </c:pt>
                <c:pt idx="90">
                  <c:v>0.28101832844492458</c:v>
                </c:pt>
                <c:pt idx="91">
                  <c:v>0.27836385965753863</c:v>
                </c:pt>
                <c:pt idx="92">
                  <c:v>0.26838428915271789</c:v>
                </c:pt>
                <c:pt idx="93">
                  <c:v>0.25816543035137685</c:v>
                </c:pt>
                <c:pt idx="94">
                  <c:v>0.24829632980850816</c:v>
                </c:pt>
                <c:pt idx="95">
                  <c:v>0.24247155690060651</c:v>
                </c:pt>
                <c:pt idx="96">
                  <c:v>0.22711383231934804</c:v>
                </c:pt>
                <c:pt idx="97">
                  <c:v>0.22719767587633621</c:v>
                </c:pt>
                <c:pt idx="98">
                  <c:v>0.22120290711883098</c:v>
                </c:pt>
                <c:pt idx="99">
                  <c:v>0.21446557607617378</c:v>
                </c:pt>
                <c:pt idx="100">
                  <c:v>0.20576759686925808</c:v>
                </c:pt>
                <c:pt idx="101">
                  <c:v>0.19760881375464742</c:v>
                </c:pt>
                <c:pt idx="102">
                  <c:v>0.1907109192625478</c:v>
                </c:pt>
                <c:pt idx="103">
                  <c:v>0.18395258176349299</c:v>
                </c:pt>
                <c:pt idx="104">
                  <c:v>0.18110853844082267</c:v>
                </c:pt>
                <c:pt idx="105">
                  <c:v>0.18244695197544741</c:v>
                </c:pt>
                <c:pt idx="106">
                  <c:v>0.18032323416846696</c:v>
                </c:pt>
                <c:pt idx="107">
                  <c:v>0.17982225372641233</c:v>
                </c:pt>
                <c:pt idx="108">
                  <c:v>0.18037182393998963</c:v>
                </c:pt>
                <c:pt idx="109">
                  <c:v>0.17797019208188364</c:v>
                </c:pt>
                <c:pt idx="110">
                  <c:v>0.17513515586596948</c:v>
                </c:pt>
                <c:pt idx="111">
                  <c:v>0.16979497441497929</c:v>
                </c:pt>
                <c:pt idx="112">
                  <c:v>0.16996421081207394</c:v>
                </c:pt>
                <c:pt idx="113">
                  <c:v>0.16609305353819789</c:v>
                </c:pt>
                <c:pt idx="114">
                  <c:v>0.15935649713709982</c:v>
                </c:pt>
                <c:pt idx="115">
                  <c:v>0.16074491302491389</c:v>
                </c:pt>
                <c:pt idx="116">
                  <c:v>0.16286981557780833</c:v>
                </c:pt>
                <c:pt idx="117">
                  <c:v>0.15749586886827016</c:v>
                </c:pt>
                <c:pt idx="118">
                  <c:v>0.14925237642081113</c:v>
                </c:pt>
                <c:pt idx="119">
                  <c:v>0.14930268255500403</c:v>
                </c:pt>
                <c:pt idx="120">
                  <c:v>0.15134156951673466</c:v>
                </c:pt>
                <c:pt idx="121">
                  <c:v>0.14653917157638288</c:v>
                </c:pt>
                <c:pt idx="122">
                  <c:v>0.14772481364430703</c:v>
                </c:pt>
                <c:pt idx="123">
                  <c:v>0.14619922544432623</c:v>
                </c:pt>
                <c:pt idx="124">
                  <c:v>0.14436338570538873</c:v>
                </c:pt>
              </c:numCache>
            </c:numRef>
          </c:yVal>
          <c:smooth val="0"/>
          <c:extLst>
            <c:ext xmlns:c16="http://schemas.microsoft.com/office/drawing/2014/chart" uri="{C3380CC4-5D6E-409C-BE32-E72D297353CC}">
              <c16:uniqueId val="{00000001-19C0-45B9-88EF-166E16571BF2}"/>
            </c:ext>
          </c:extLst>
        </c:ser>
        <c:ser>
          <c:idx val="2"/>
          <c:order val="2"/>
          <c:tx>
            <c:strRef>
              <c:f>'2016'!$N$2</c:f>
              <c:strCache>
                <c:ptCount val="1"/>
                <c:pt idx="0">
                  <c:v>site3</c:v>
                </c:pt>
              </c:strCache>
            </c:strRef>
          </c:tx>
          <c:spPr>
            <a:ln w="19050" cap="rnd">
              <a:noFill/>
              <a:round/>
            </a:ln>
            <a:effectLst/>
          </c:spPr>
          <c:marker>
            <c:symbol val="square"/>
            <c:size val="5"/>
            <c:spPr>
              <a:solidFill>
                <a:schemeClr val="accent3"/>
              </a:solidFill>
              <a:ln w="9525">
                <a:solidFill>
                  <a:schemeClr val="accent3"/>
                </a:solidFill>
              </a:ln>
              <a:effectLst/>
            </c:spPr>
          </c:marker>
          <c:xVal>
            <c:numRef>
              <c:f>'2016'!$K$3:$K$127</c:f>
              <c:numCache>
                <c:formatCode>m/d/yyyy</c:formatCode>
                <c:ptCount val="125"/>
                <c:pt idx="0">
                  <c:v>42599</c:v>
                </c:pt>
                <c:pt idx="1">
                  <c:v>42599.006944444445</c:v>
                </c:pt>
                <c:pt idx="2">
                  <c:v>42599.013888888891</c:v>
                </c:pt>
                <c:pt idx="3">
                  <c:v>42599.020833333328</c:v>
                </c:pt>
                <c:pt idx="4">
                  <c:v>42599.027777777781</c:v>
                </c:pt>
                <c:pt idx="5">
                  <c:v>42599.034722222219</c:v>
                </c:pt>
                <c:pt idx="6">
                  <c:v>42599.041666666672</c:v>
                </c:pt>
                <c:pt idx="7">
                  <c:v>42599.048611111109</c:v>
                </c:pt>
                <c:pt idx="8">
                  <c:v>42599.055555555555</c:v>
                </c:pt>
                <c:pt idx="9">
                  <c:v>42599.0625</c:v>
                </c:pt>
                <c:pt idx="10">
                  <c:v>42599.069444444445</c:v>
                </c:pt>
                <c:pt idx="11">
                  <c:v>42599.076388888891</c:v>
                </c:pt>
                <c:pt idx="12">
                  <c:v>42599.083333333328</c:v>
                </c:pt>
                <c:pt idx="13">
                  <c:v>42599.090277777781</c:v>
                </c:pt>
                <c:pt idx="14">
                  <c:v>42599.097222222219</c:v>
                </c:pt>
                <c:pt idx="15">
                  <c:v>42599.104166666672</c:v>
                </c:pt>
                <c:pt idx="16">
                  <c:v>42599.111111111109</c:v>
                </c:pt>
                <c:pt idx="17">
                  <c:v>42599.118055555555</c:v>
                </c:pt>
                <c:pt idx="18">
                  <c:v>42599.125</c:v>
                </c:pt>
                <c:pt idx="19">
                  <c:v>42599.131944444445</c:v>
                </c:pt>
                <c:pt idx="20">
                  <c:v>42599.138888888891</c:v>
                </c:pt>
                <c:pt idx="21">
                  <c:v>42599.145833333328</c:v>
                </c:pt>
                <c:pt idx="22">
                  <c:v>42599.152777777781</c:v>
                </c:pt>
                <c:pt idx="23">
                  <c:v>42599.159722222219</c:v>
                </c:pt>
                <c:pt idx="24">
                  <c:v>42599.166666666672</c:v>
                </c:pt>
                <c:pt idx="25">
                  <c:v>42599.173611111109</c:v>
                </c:pt>
                <c:pt idx="26">
                  <c:v>42599.180555555555</c:v>
                </c:pt>
                <c:pt idx="27">
                  <c:v>42599.1875</c:v>
                </c:pt>
                <c:pt idx="28">
                  <c:v>42599.194444444445</c:v>
                </c:pt>
                <c:pt idx="29">
                  <c:v>42599.201388888891</c:v>
                </c:pt>
                <c:pt idx="30">
                  <c:v>42599.208333333328</c:v>
                </c:pt>
                <c:pt idx="31">
                  <c:v>42599.215277777781</c:v>
                </c:pt>
                <c:pt idx="32">
                  <c:v>42599.222222222219</c:v>
                </c:pt>
                <c:pt idx="33">
                  <c:v>42599.229166666672</c:v>
                </c:pt>
                <c:pt idx="34">
                  <c:v>42599.236111111109</c:v>
                </c:pt>
                <c:pt idx="35">
                  <c:v>42599.243055555555</c:v>
                </c:pt>
                <c:pt idx="36">
                  <c:v>42599.25</c:v>
                </c:pt>
                <c:pt idx="37">
                  <c:v>42599.256944444445</c:v>
                </c:pt>
                <c:pt idx="38">
                  <c:v>42599.263888888891</c:v>
                </c:pt>
                <c:pt idx="39">
                  <c:v>42599.270833333328</c:v>
                </c:pt>
                <c:pt idx="40">
                  <c:v>42599.277777777781</c:v>
                </c:pt>
                <c:pt idx="41">
                  <c:v>42599.284722222219</c:v>
                </c:pt>
                <c:pt idx="42">
                  <c:v>42599.291666666672</c:v>
                </c:pt>
                <c:pt idx="43">
                  <c:v>42599.298611111109</c:v>
                </c:pt>
                <c:pt idx="44">
                  <c:v>42599.305555555555</c:v>
                </c:pt>
                <c:pt idx="45">
                  <c:v>42599.3125</c:v>
                </c:pt>
                <c:pt idx="46">
                  <c:v>42599.319444444445</c:v>
                </c:pt>
                <c:pt idx="47">
                  <c:v>42599.326388888891</c:v>
                </c:pt>
                <c:pt idx="48">
                  <c:v>42599.333333333328</c:v>
                </c:pt>
                <c:pt idx="49">
                  <c:v>42599.340277777781</c:v>
                </c:pt>
                <c:pt idx="50">
                  <c:v>42599.347222222219</c:v>
                </c:pt>
                <c:pt idx="51">
                  <c:v>42599.354166666672</c:v>
                </c:pt>
                <c:pt idx="52">
                  <c:v>42599.361111111109</c:v>
                </c:pt>
                <c:pt idx="53">
                  <c:v>42599.368055555555</c:v>
                </c:pt>
                <c:pt idx="54">
                  <c:v>42599.375</c:v>
                </c:pt>
                <c:pt idx="55">
                  <c:v>42599.381944444445</c:v>
                </c:pt>
                <c:pt idx="56">
                  <c:v>42599.388888888891</c:v>
                </c:pt>
                <c:pt idx="57">
                  <c:v>42599.395833333328</c:v>
                </c:pt>
                <c:pt idx="58">
                  <c:v>42599.402777777781</c:v>
                </c:pt>
                <c:pt idx="59">
                  <c:v>42599.409722222219</c:v>
                </c:pt>
                <c:pt idx="60">
                  <c:v>42599.416666666672</c:v>
                </c:pt>
                <c:pt idx="61">
                  <c:v>42599.423611111109</c:v>
                </c:pt>
                <c:pt idx="62">
                  <c:v>42599.430555555555</c:v>
                </c:pt>
                <c:pt idx="63">
                  <c:v>42599.4375</c:v>
                </c:pt>
                <c:pt idx="64">
                  <c:v>42599.444444444445</c:v>
                </c:pt>
                <c:pt idx="65">
                  <c:v>42599.451388888891</c:v>
                </c:pt>
                <c:pt idx="66">
                  <c:v>42599.458333333328</c:v>
                </c:pt>
                <c:pt idx="67">
                  <c:v>42599.465277777781</c:v>
                </c:pt>
                <c:pt idx="68">
                  <c:v>42599.472222222219</c:v>
                </c:pt>
                <c:pt idx="69">
                  <c:v>42599.479166666672</c:v>
                </c:pt>
                <c:pt idx="70">
                  <c:v>42599.486111111109</c:v>
                </c:pt>
                <c:pt idx="71">
                  <c:v>42599.493055555555</c:v>
                </c:pt>
                <c:pt idx="72">
                  <c:v>42599.5</c:v>
                </c:pt>
                <c:pt idx="73">
                  <c:v>42599.506944444445</c:v>
                </c:pt>
                <c:pt idx="74">
                  <c:v>42599.513888888891</c:v>
                </c:pt>
                <c:pt idx="75">
                  <c:v>42599.520833333328</c:v>
                </c:pt>
                <c:pt idx="76">
                  <c:v>42599.527777777781</c:v>
                </c:pt>
                <c:pt idx="77">
                  <c:v>42599.534722222219</c:v>
                </c:pt>
                <c:pt idx="78">
                  <c:v>42599.541666666672</c:v>
                </c:pt>
                <c:pt idx="79">
                  <c:v>42599.548611111109</c:v>
                </c:pt>
                <c:pt idx="80">
                  <c:v>42599.555555555555</c:v>
                </c:pt>
                <c:pt idx="81">
                  <c:v>42599.5625</c:v>
                </c:pt>
                <c:pt idx="82">
                  <c:v>42599.569444444445</c:v>
                </c:pt>
                <c:pt idx="83">
                  <c:v>42599.576388888891</c:v>
                </c:pt>
                <c:pt idx="84">
                  <c:v>42599.583333333328</c:v>
                </c:pt>
                <c:pt idx="85">
                  <c:v>42599.590277777781</c:v>
                </c:pt>
                <c:pt idx="86">
                  <c:v>42599.597222222219</c:v>
                </c:pt>
                <c:pt idx="87">
                  <c:v>42599.604166666672</c:v>
                </c:pt>
                <c:pt idx="88">
                  <c:v>42599.611111111109</c:v>
                </c:pt>
                <c:pt idx="89">
                  <c:v>42599.618055555555</c:v>
                </c:pt>
                <c:pt idx="90">
                  <c:v>42599.625</c:v>
                </c:pt>
                <c:pt idx="91">
                  <c:v>42599.631944444445</c:v>
                </c:pt>
                <c:pt idx="92">
                  <c:v>42599.638888888891</c:v>
                </c:pt>
                <c:pt idx="93">
                  <c:v>42599.645833333328</c:v>
                </c:pt>
                <c:pt idx="94">
                  <c:v>42599.652777777781</c:v>
                </c:pt>
                <c:pt idx="95">
                  <c:v>42599.659722222219</c:v>
                </c:pt>
                <c:pt idx="96">
                  <c:v>42599.666666666672</c:v>
                </c:pt>
                <c:pt idx="97">
                  <c:v>42599.673611111109</c:v>
                </c:pt>
                <c:pt idx="98">
                  <c:v>42599.680555555555</c:v>
                </c:pt>
                <c:pt idx="99">
                  <c:v>42599.6875</c:v>
                </c:pt>
                <c:pt idx="100">
                  <c:v>42599.694444444445</c:v>
                </c:pt>
                <c:pt idx="101">
                  <c:v>42599.701388888891</c:v>
                </c:pt>
                <c:pt idx="102">
                  <c:v>42599.708333333328</c:v>
                </c:pt>
                <c:pt idx="103">
                  <c:v>42599.715277777781</c:v>
                </c:pt>
                <c:pt idx="104">
                  <c:v>42599.722222222219</c:v>
                </c:pt>
                <c:pt idx="105">
                  <c:v>42599.729166666672</c:v>
                </c:pt>
                <c:pt idx="106">
                  <c:v>42599.736111111109</c:v>
                </c:pt>
                <c:pt idx="107">
                  <c:v>42599.743055555555</c:v>
                </c:pt>
                <c:pt idx="108">
                  <c:v>42599.75</c:v>
                </c:pt>
                <c:pt idx="109">
                  <c:v>42599.756944444445</c:v>
                </c:pt>
                <c:pt idx="110">
                  <c:v>42599.763888888891</c:v>
                </c:pt>
                <c:pt idx="111">
                  <c:v>42599.770833333328</c:v>
                </c:pt>
                <c:pt idx="112">
                  <c:v>42599.777777777781</c:v>
                </c:pt>
                <c:pt idx="113">
                  <c:v>42599.784722222219</c:v>
                </c:pt>
                <c:pt idx="114">
                  <c:v>42599.791666666672</c:v>
                </c:pt>
                <c:pt idx="115">
                  <c:v>42599.798611111109</c:v>
                </c:pt>
                <c:pt idx="116">
                  <c:v>42599.805555555555</c:v>
                </c:pt>
                <c:pt idx="117">
                  <c:v>42599.8125</c:v>
                </c:pt>
                <c:pt idx="118">
                  <c:v>42599.819444444445</c:v>
                </c:pt>
                <c:pt idx="119">
                  <c:v>42599.826388888891</c:v>
                </c:pt>
                <c:pt idx="120">
                  <c:v>42599.833333333328</c:v>
                </c:pt>
                <c:pt idx="121">
                  <c:v>42599.840277777781</c:v>
                </c:pt>
                <c:pt idx="122">
                  <c:v>42599.847222222219</c:v>
                </c:pt>
                <c:pt idx="123">
                  <c:v>42599.854166666672</c:v>
                </c:pt>
                <c:pt idx="124">
                  <c:v>42599.861111111109</c:v>
                </c:pt>
              </c:numCache>
            </c:numRef>
          </c:xVal>
          <c:yVal>
            <c:numRef>
              <c:f>'2016'!$N$3:$N$127</c:f>
              <c:numCache>
                <c:formatCode>General</c:formatCode>
                <c:ptCount val="125"/>
                <c:pt idx="0">
                  <c:v>4.8715298370629406E-2</c:v>
                </c:pt>
                <c:pt idx="1">
                  <c:v>4.8715298370629406E-2</c:v>
                </c:pt>
                <c:pt idx="2">
                  <c:v>4.8715298370629406E-2</c:v>
                </c:pt>
                <c:pt idx="3">
                  <c:v>4.8715298370629406E-2</c:v>
                </c:pt>
                <c:pt idx="4">
                  <c:v>4.6927422032841011E-2</c:v>
                </c:pt>
                <c:pt idx="5">
                  <c:v>4.6927422032841011E-2</c:v>
                </c:pt>
                <c:pt idx="6">
                  <c:v>4.6927422032841011E-2</c:v>
                </c:pt>
                <c:pt idx="7">
                  <c:v>4.8715298370629406E-2</c:v>
                </c:pt>
                <c:pt idx="8">
                  <c:v>4.8715298370629406E-2</c:v>
                </c:pt>
                <c:pt idx="9">
                  <c:v>5.0536601793086659E-2</c:v>
                </c:pt>
                <c:pt idx="10">
                  <c:v>5.2391328772660554E-2</c:v>
                </c:pt>
                <c:pt idx="11">
                  <c:v>5.4279479309351099E-2</c:v>
                </c:pt>
                <c:pt idx="12">
                  <c:v>5.6201053403158285E-2</c:v>
                </c:pt>
                <c:pt idx="13">
                  <c:v>5.815605458163433E-2</c:v>
                </c:pt>
                <c:pt idx="14">
                  <c:v>5.815605458163433E-2</c:v>
                </c:pt>
                <c:pt idx="15">
                  <c:v>6.0144475789674821E-2</c:v>
                </c:pt>
                <c:pt idx="16">
                  <c:v>6.422159240465794E-2</c:v>
                </c:pt>
                <c:pt idx="17">
                  <c:v>6.8432410303212066E-2</c:v>
                </c:pt>
                <c:pt idx="18">
                  <c:v>7.0587956351940193E-2</c:v>
                </c:pt>
                <c:pt idx="19">
                  <c:v>7.2776929485337177E-2</c:v>
                </c:pt>
                <c:pt idx="20">
                  <c:v>7.4999322648298616E-2</c:v>
                </c:pt>
                <c:pt idx="21">
                  <c:v>7.9544376118019219E-2</c:v>
                </c:pt>
                <c:pt idx="22">
                  <c:v>8.6612652402512105E-2</c:v>
                </c:pt>
                <c:pt idx="23">
                  <c:v>9.1491948498503589E-2</c:v>
                </c:pt>
                <c:pt idx="24">
                  <c:v>9.3981737173502611E-2</c:v>
                </c:pt>
                <c:pt idx="25">
                  <c:v>9.6504945878066073E-2</c:v>
                </c:pt>
                <c:pt idx="26">
                  <c:v>0.10165164454119957</c:v>
                </c:pt>
                <c:pt idx="27">
                  <c:v>0.10165164454119957</c:v>
                </c:pt>
                <c:pt idx="28">
                  <c:v>0.10693203743279965</c:v>
                </c:pt>
                <c:pt idx="29">
                  <c:v>0.11510330873990293</c:v>
                </c:pt>
                <c:pt idx="30">
                  <c:v>0.12357540264371265</c:v>
                </c:pt>
                <c:pt idx="31">
                  <c:v>0.13234831208912443</c:v>
                </c:pt>
                <c:pt idx="32">
                  <c:v>0.15079657760475404</c:v>
                </c:pt>
                <c:pt idx="33">
                  <c:v>0.17726603119148857</c:v>
                </c:pt>
                <c:pt idx="34">
                  <c:v>0.19852193194575188</c:v>
                </c:pt>
                <c:pt idx="35">
                  <c:v>0.23266193491468415</c:v>
                </c:pt>
                <c:pt idx="36">
                  <c:v>0.27377056081839474</c:v>
                </c:pt>
                <c:pt idx="37">
                  <c:v>0.33693793013719109</c:v>
                </c:pt>
                <c:pt idx="38">
                  <c:v>0.40665644364272974</c:v>
                </c:pt>
                <c:pt idx="39">
                  <c:v>0.4660311299357176</c:v>
                </c:pt>
                <c:pt idx="40">
                  <c:v>0.5059207466799891</c:v>
                </c:pt>
                <c:pt idx="41">
                  <c:v>0.55961392917555941</c:v>
                </c:pt>
                <c:pt idx="42">
                  <c:v>0.67512235612058158</c:v>
                </c:pt>
                <c:pt idx="43">
                  <c:v>0.70912993477983999</c:v>
                </c:pt>
                <c:pt idx="44">
                  <c:v>0.75814439779764087</c:v>
                </c:pt>
                <c:pt idx="45">
                  <c:v>0.77965191179538873</c:v>
                </c:pt>
                <c:pt idx="46">
                  <c:v>0.80879660453150071</c:v>
                </c:pt>
                <c:pt idx="47">
                  <c:v>0.80146031188578271</c:v>
                </c:pt>
                <c:pt idx="48">
                  <c:v>0.81616631015167884</c:v>
                </c:pt>
                <c:pt idx="49">
                  <c:v>0.83847607418147918</c:v>
                </c:pt>
                <c:pt idx="50">
                  <c:v>0.85351631507364623</c:v>
                </c:pt>
                <c:pt idx="51">
                  <c:v>0.84597948814033264</c:v>
                </c:pt>
                <c:pt idx="52">
                  <c:v>0.85351631507364623</c:v>
                </c:pt>
                <c:pt idx="53">
                  <c:v>0.87632744304285282</c:v>
                </c:pt>
                <c:pt idx="54">
                  <c:v>0.86869032074532393</c:v>
                </c:pt>
                <c:pt idx="55">
                  <c:v>0.86108661142225507</c:v>
                </c:pt>
                <c:pt idx="56">
                  <c:v>0.83847607418147918</c:v>
                </c:pt>
                <c:pt idx="57">
                  <c:v>0.81616631015167884</c:v>
                </c:pt>
                <c:pt idx="58">
                  <c:v>0.79415743221452462</c:v>
                </c:pt>
                <c:pt idx="59">
                  <c:v>0.77244932748834605</c:v>
                </c:pt>
                <c:pt idx="60">
                  <c:v>0.75104205241397826</c:v>
                </c:pt>
                <c:pt idx="61">
                  <c:v>0.72296696994643417</c:v>
                </c:pt>
                <c:pt idx="62">
                  <c:v>0.70226159309906822</c:v>
                </c:pt>
                <c:pt idx="63">
                  <c:v>0.67512235612058158</c:v>
                </c:pt>
                <c:pt idx="64">
                  <c:v>0.64851795249679645</c:v>
                </c:pt>
                <c:pt idx="65">
                  <c:v>0.62891559889245852</c:v>
                </c:pt>
                <c:pt idx="66">
                  <c:v>0.59691347599082534</c:v>
                </c:pt>
                <c:pt idx="67">
                  <c:v>0.57191340310863925</c:v>
                </c:pt>
                <c:pt idx="68">
                  <c:v>0.54744810714031966</c:v>
                </c:pt>
                <c:pt idx="69">
                  <c:v>0.52945014071841612</c:v>
                </c:pt>
                <c:pt idx="70">
                  <c:v>0.5059207466799891</c:v>
                </c:pt>
                <c:pt idx="71">
                  <c:v>0.49435658394837101</c:v>
                </c:pt>
                <c:pt idx="72">
                  <c:v>0.47162935528074351</c:v>
                </c:pt>
                <c:pt idx="73">
                  <c:v>0.46046628934473405</c:v>
                </c:pt>
                <c:pt idx="74">
                  <c:v>0.44397238652063187</c:v>
                </c:pt>
                <c:pt idx="75">
                  <c:v>0.4277792851279229</c:v>
                </c:pt>
                <c:pt idx="76">
                  <c:v>0.41715102432619744</c:v>
                </c:pt>
                <c:pt idx="77">
                  <c:v>0.40145928687289478</c:v>
                </c:pt>
                <c:pt idx="78">
                  <c:v>0.38606837907140301</c:v>
                </c:pt>
                <c:pt idx="79">
                  <c:v>0.37597489518354388</c:v>
                </c:pt>
                <c:pt idx="80">
                  <c:v>0.36108535132145841</c:v>
                </c:pt>
                <c:pt idx="81">
                  <c:v>0.35132611005987024</c:v>
                </c:pt>
                <c:pt idx="82">
                  <c:v>0.34170057713695745</c:v>
                </c:pt>
                <c:pt idx="83">
                  <c:v>0.33220872433230242</c:v>
                </c:pt>
                <c:pt idx="84">
                  <c:v>0.31822161298481422</c:v>
                </c:pt>
                <c:pt idx="85">
                  <c:v>0.31362611551860098</c:v>
                </c:pt>
                <c:pt idx="86">
                  <c:v>0.30906403102684771</c:v>
                </c:pt>
                <c:pt idx="87">
                  <c:v>0.3000401009667214</c:v>
                </c:pt>
                <c:pt idx="88">
                  <c:v>0.29557828361876587</c:v>
                </c:pt>
                <c:pt idx="89">
                  <c:v>0.28675491606665265</c:v>
                </c:pt>
                <c:pt idx="90">
                  <c:v>0.27806525685321482</c:v>
                </c:pt>
                <c:pt idx="91">
                  <c:v>0.26950930597845235</c:v>
                </c:pt>
                <c:pt idx="92">
                  <c:v>0.26108700700153009</c:v>
                </c:pt>
                <c:pt idx="93">
                  <c:v>0.25279844458370082</c:v>
                </c:pt>
                <c:pt idx="94">
                  <c:v>0.24464356228412937</c:v>
                </c:pt>
                <c:pt idx="95">
                  <c:v>0.24061625470624251</c:v>
                </c:pt>
                <c:pt idx="96">
                  <c:v>0.23266193491468415</c:v>
                </c:pt>
                <c:pt idx="97">
                  <c:v>0.22873489448059503</c:v>
                </c:pt>
                <c:pt idx="98">
                  <c:v>0.22484129524138358</c:v>
                </c:pt>
                <c:pt idx="99">
                  <c:v>0.22098110897663215</c:v>
                </c:pt>
                <c:pt idx="100">
                  <c:v>0.21715434979654957</c:v>
                </c:pt>
                <c:pt idx="101">
                  <c:v>0.209601112690391</c:v>
                </c:pt>
                <c:pt idx="102">
                  <c:v>0.20587463476431497</c:v>
                </c:pt>
                <c:pt idx="103">
                  <c:v>0.202181569812699</c:v>
                </c:pt>
                <c:pt idx="104">
                  <c:v>0.19852193194575188</c:v>
                </c:pt>
                <c:pt idx="105">
                  <c:v>0.19130293746586419</c:v>
                </c:pt>
                <c:pt idx="106">
                  <c:v>0.18774356674271478</c:v>
                </c:pt>
                <c:pt idx="107">
                  <c:v>0.18421763721444306</c:v>
                </c:pt>
                <c:pt idx="108">
                  <c:v>0.18072512066063137</c:v>
                </c:pt>
                <c:pt idx="109">
                  <c:v>0.17726603119148857</c:v>
                </c:pt>
                <c:pt idx="110">
                  <c:v>0.17726603119148857</c:v>
                </c:pt>
                <c:pt idx="111">
                  <c:v>0.17384035469680575</c:v>
                </c:pt>
                <c:pt idx="112">
                  <c:v>0.17044811939700064</c:v>
                </c:pt>
                <c:pt idx="113">
                  <c:v>0.16708929707165554</c:v>
                </c:pt>
                <c:pt idx="114">
                  <c:v>0.1637639018309793</c:v>
                </c:pt>
                <c:pt idx="115">
                  <c:v>0.16047193367497192</c:v>
                </c:pt>
                <c:pt idx="116">
                  <c:v>0.15721339260363337</c:v>
                </c:pt>
                <c:pt idx="117">
                  <c:v>0.15398826450675487</c:v>
                </c:pt>
                <c:pt idx="118">
                  <c:v>0.15398826450675487</c:v>
                </c:pt>
                <c:pt idx="119">
                  <c:v>0.15079657760475404</c:v>
                </c:pt>
                <c:pt idx="120">
                  <c:v>0.14763830367721326</c:v>
                </c:pt>
                <c:pt idx="121">
                  <c:v>0.1445134568343413</c:v>
                </c:pt>
                <c:pt idx="122">
                  <c:v>0.14142203707613821</c:v>
                </c:pt>
                <c:pt idx="123">
                  <c:v>0.14142203707613821</c:v>
                </c:pt>
                <c:pt idx="124">
                  <c:v>0.13836403029239516</c:v>
                </c:pt>
              </c:numCache>
            </c:numRef>
          </c:yVal>
          <c:smooth val="0"/>
          <c:extLst>
            <c:ext xmlns:c16="http://schemas.microsoft.com/office/drawing/2014/chart" uri="{C3380CC4-5D6E-409C-BE32-E72D297353CC}">
              <c16:uniqueId val="{00000002-19C0-45B9-88EF-166E16571BF2}"/>
            </c:ext>
          </c:extLst>
        </c:ser>
        <c:dLbls>
          <c:showLegendKey val="0"/>
          <c:showVal val="0"/>
          <c:showCatName val="0"/>
          <c:showSerName val="0"/>
          <c:showPercent val="0"/>
          <c:showBubbleSize val="0"/>
        </c:dLbls>
        <c:axId val="649269632"/>
        <c:axId val="649270616"/>
      </c:scatterChart>
      <c:valAx>
        <c:axId val="649269632"/>
        <c:scaling>
          <c:orientation val="minMax"/>
        </c:scaling>
        <c:delete val="0"/>
        <c:axPos val="b"/>
        <c:majorGridlines>
          <c:spPr>
            <a:ln w="9525" cap="flat" cmpd="sng" algn="ctr">
              <a:no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9270616"/>
        <c:crosses val="autoZero"/>
        <c:crossBetween val="midCat"/>
        <c:majorUnit val="0.4"/>
      </c:valAx>
      <c:valAx>
        <c:axId val="6492706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altLang="ja-JP" sz="900" b="0" i="0" baseline="0">
                    <a:effectLst/>
                  </a:rPr>
                  <a:t>Specific discharge[</a:t>
                </a:r>
                <a:r>
                  <a:rPr lang="ja-JP" altLang="ja-JP" sz="900" b="0" i="0" baseline="0">
                    <a:effectLst/>
                  </a:rPr>
                  <a:t>ｍ</a:t>
                </a:r>
                <a:r>
                  <a:rPr lang="en-US" altLang="ja-JP" sz="900" b="0" i="0" baseline="0">
                    <a:effectLst/>
                  </a:rPr>
                  <a:t>3/s/km2]</a:t>
                </a:r>
                <a:endParaRPr lang="ja-JP" altLang="ja-JP" sz="9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92696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3BDE30-42FE-4A68-B20C-44C01AAA57C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09AD321-2CEF-4ABC-B34A-18FF2D30A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A5CD6D7-3CD3-4700-89C1-05A1D8EE2674}"/>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5" name="フッター プレースホルダー 4">
            <a:extLst>
              <a:ext uri="{FF2B5EF4-FFF2-40B4-BE49-F238E27FC236}">
                <a16:creationId xmlns:a16="http://schemas.microsoft.com/office/drawing/2014/main" id="{A6366D3E-FB0D-4969-96F5-DDCF643451F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F8D03F8-2B9A-49D2-AF7C-B6B72324076A}"/>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419637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49B192-414E-44A2-B228-22FD6F6FB29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053750-8D9C-426A-B6AA-E6AF823A2B4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55C3F6-7E7F-421D-AF88-8596075F6D22}"/>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5" name="フッター プレースホルダー 4">
            <a:extLst>
              <a:ext uri="{FF2B5EF4-FFF2-40B4-BE49-F238E27FC236}">
                <a16:creationId xmlns:a16="http://schemas.microsoft.com/office/drawing/2014/main" id="{4C5349E7-D469-47C9-84AE-A177E6611A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4F3D36-1FA0-4DA5-B5FA-29BB8832C977}"/>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215551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F4DD0BF-22B2-4CB8-9FB9-A488BF69EB0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532ED2E-A30D-4202-BC51-88B50321264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1606FD-072A-4836-917A-C184ADD08C26}"/>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5" name="フッター プレースホルダー 4">
            <a:extLst>
              <a:ext uri="{FF2B5EF4-FFF2-40B4-BE49-F238E27FC236}">
                <a16:creationId xmlns:a16="http://schemas.microsoft.com/office/drawing/2014/main" id="{2DE7957F-97FE-42A6-846C-7A7C879C6F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FAE687-C0D5-4A38-ABEF-57B4A4111E34}"/>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360572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521B5B-CCD6-4C05-B3A3-EB6CB08CB0A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5BAE259-C41D-4277-AD73-E904AA60BAE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3A7AB2-4792-45EE-8EA7-62922307E1D0}"/>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5" name="フッター プレースホルダー 4">
            <a:extLst>
              <a:ext uri="{FF2B5EF4-FFF2-40B4-BE49-F238E27FC236}">
                <a16:creationId xmlns:a16="http://schemas.microsoft.com/office/drawing/2014/main" id="{7A235DE6-BDDB-433E-AA8C-7A1B4D50915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DA6EDA4-FEEB-4051-8C3F-EC47CB4FBDD8}"/>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211014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D185E4-2F1B-4D1F-87EC-0565D8D653F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F10A56-EBAF-4F57-A7AD-44DA506458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654684E-AC5C-4855-AA65-155B8AF219F8}"/>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5" name="フッター プレースホルダー 4">
            <a:extLst>
              <a:ext uri="{FF2B5EF4-FFF2-40B4-BE49-F238E27FC236}">
                <a16:creationId xmlns:a16="http://schemas.microsoft.com/office/drawing/2014/main" id="{B524642D-45A6-44E2-92BA-11845A2AC49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CE49E8-D42C-44A6-9B90-98A6094339AA}"/>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4241900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223F61-4405-4B11-B65D-7266C03A915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E636899-3593-4B9C-A418-4A18C02E355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7FD4EE1-2BB6-4B8A-9C8E-BBC76849919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0BDD796-E123-40B1-BA6E-AD3A2769EFAF}"/>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6" name="フッター プレースホルダー 5">
            <a:extLst>
              <a:ext uri="{FF2B5EF4-FFF2-40B4-BE49-F238E27FC236}">
                <a16:creationId xmlns:a16="http://schemas.microsoft.com/office/drawing/2014/main" id="{C68A752D-F837-4EA5-9D73-4C7E2A06ABD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67496B5-45C4-4889-95D8-31DDE676A257}"/>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314199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D4D20-CED1-4CF4-9FCF-4DF4D3A542D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969B8-A33D-4BB1-BB63-3303BACFB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DB434C2-F46D-4651-939C-49128E3F227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DF786A4-ED8D-4AED-B0A7-DB1900E5E1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94E9937-DBB8-4361-A454-0A49D7604F2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C3BC6A3-E637-45B3-B87C-4FF684B4AB9F}"/>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8" name="フッター プレースホルダー 7">
            <a:extLst>
              <a:ext uri="{FF2B5EF4-FFF2-40B4-BE49-F238E27FC236}">
                <a16:creationId xmlns:a16="http://schemas.microsoft.com/office/drawing/2014/main" id="{CAEFFE85-1FE2-44AA-8906-73E0F778D71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80BF663-580B-4A20-8C3E-81C1F2490575}"/>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351488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9B3B0-074F-4F8D-B0D1-2514065761E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7E0AFD8-64DF-4822-AA08-DCA87F9AC088}"/>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4" name="フッター プレースホルダー 3">
            <a:extLst>
              <a:ext uri="{FF2B5EF4-FFF2-40B4-BE49-F238E27FC236}">
                <a16:creationId xmlns:a16="http://schemas.microsoft.com/office/drawing/2014/main" id="{928CE707-BDA2-4558-B8CC-F9AC75CD5DB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42C6FB2-785D-4EB9-9B92-6A5F9C5BC6D3}"/>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3732258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A32666-02AA-4735-81B0-76A2ED1F46A3}"/>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3" name="フッター プレースホルダー 2">
            <a:extLst>
              <a:ext uri="{FF2B5EF4-FFF2-40B4-BE49-F238E27FC236}">
                <a16:creationId xmlns:a16="http://schemas.microsoft.com/office/drawing/2014/main" id="{72A3ABCA-C6EF-494F-8845-8EED9F88579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94194AB-71D7-4C9D-998C-9125CEF781A7}"/>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380823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A42815-9C4D-440C-ADDB-35FCCA35B1F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A759FA5-2485-496D-BA3F-FFE537BD86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C048EFC-2FD6-4F62-809D-5E6403A8F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69DAF48-D3DC-42EB-90A1-8BD9C8A582E2}"/>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6" name="フッター プレースホルダー 5">
            <a:extLst>
              <a:ext uri="{FF2B5EF4-FFF2-40B4-BE49-F238E27FC236}">
                <a16:creationId xmlns:a16="http://schemas.microsoft.com/office/drawing/2014/main" id="{47DA995C-5623-4B42-BBB0-BFACF23F3B6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17D9EF2-F9D2-4632-A28E-6DCF6DE73C4C}"/>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578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5667A4-4A50-46F7-B419-7BDAA312D87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645853F-2936-408B-962F-0283C250B7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7C5DAF2-A29B-4EC3-9819-B097844B7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533304-DBE5-4A92-819E-CE4ABB8E7579}"/>
              </a:ext>
            </a:extLst>
          </p:cNvPr>
          <p:cNvSpPr>
            <a:spLocks noGrp="1"/>
          </p:cNvSpPr>
          <p:nvPr>
            <p:ph type="dt" sz="half" idx="10"/>
          </p:nvPr>
        </p:nvSpPr>
        <p:spPr/>
        <p:txBody>
          <a:bodyPr/>
          <a:lstStyle/>
          <a:p>
            <a:fld id="{F3BEB605-C049-4816-A628-E0913C5491D2}" type="datetimeFigureOut">
              <a:rPr kumimoji="1" lang="ja-JP" altLang="en-US" smtClean="0"/>
              <a:t>2020/5/8</a:t>
            </a:fld>
            <a:endParaRPr kumimoji="1" lang="ja-JP" altLang="en-US"/>
          </a:p>
        </p:txBody>
      </p:sp>
      <p:sp>
        <p:nvSpPr>
          <p:cNvPr id="6" name="フッター プレースホルダー 5">
            <a:extLst>
              <a:ext uri="{FF2B5EF4-FFF2-40B4-BE49-F238E27FC236}">
                <a16:creationId xmlns:a16="http://schemas.microsoft.com/office/drawing/2014/main" id="{7414D399-FC60-4BB6-9369-FDD047DE612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C114084-936E-4900-A7C4-7624EDBB593C}"/>
              </a:ext>
            </a:extLst>
          </p:cNvPr>
          <p:cNvSpPr>
            <a:spLocks noGrp="1"/>
          </p:cNvSpPr>
          <p:nvPr>
            <p:ph type="sldNum" sz="quarter" idx="12"/>
          </p:nvPr>
        </p:nvSpPr>
        <p:spPr/>
        <p:txBody>
          <a:body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1240405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B52A0D9-F859-4282-A1B6-4A9F1278D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47D7746-3D33-4209-8393-03BE16A32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767C68-20A7-49A3-95A9-E2EBFE61A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EB605-C049-4816-A628-E0913C5491D2}" type="datetimeFigureOut">
              <a:rPr kumimoji="1" lang="ja-JP" altLang="en-US" smtClean="0"/>
              <a:t>2020/5/8</a:t>
            </a:fld>
            <a:endParaRPr kumimoji="1" lang="ja-JP" altLang="en-US"/>
          </a:p>
        </p:txBody>
      </p:sp>
      <p:sp>
        <p:nvSpPr>
          <p:cNvPr id="5" name="フッター プレースホルダー 4">
            <a:extLst>
              <a:ext uri="{FF2B5EF4-FFF2-40B4-BE49-F238E27FC236}">
                <a16:creationId xmlns:a16="http://schemas.microsoft.com/office/drawing/2014/main" id="{BDB28847-282A-4F40-A1DA-FDD366CED8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3FBFD03-BB0E-4640-9A82-2BD33CDB6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9FBF2-0593-4435-ABDD-0C3D73742A64}" type="slidenum">
              <a:rPr kumimoji="1" lang="ja-JP" altLang="en-US" smtClean="0"/>
              <a:t>‹#›</a:t>
            </a:fld>
            <a:endParaRPr kumimoji="1" lang="ja-JP" altLang="en-US"/>
          </a:p>
        </p:txBody>
      </p:sp>
    </p:spTree>
    <p:extLst>
      <p:ext uri="{BB962C8B-B14F-4D97-AF65-F5344CB8AC3E}">
        <p14:creationId xmlns:p14="http://schemas.microsoft.com/office/powerpoint/2010/main" val="4230969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473555-D2C4-4E51-9799-2493C7EA6A76}"/>
              </a:ext>
            </a:extLst>
          </p:cNvPr>
          <p:cNvSpPr>
            <a:spLocks noGrp="1"/>
          </p:cNvSpPr>
          <p:nvPr>
            <p:ph type="ctrTitle"/>
          </p:nvPr>
        </p:nvSpPr>
        <p:spPr>
          <a:xfrm>
            <a:off x="1683026" y="406400"/>
            <a:ext cx="9144000" cy="2387600"/>
          </a:xfrm>
        </p:spPr>
        <p:txBody>
          <a:bodyPr>
            <a:noAutofit/>
          </a:bodyPr>
          <a:lstStyle/>
          <a:p>
            <a:r>
              <a:rPr lang="en-US" altLang="ja-JP" sz="4400" dirty="0">
                <a:latin typeface="Arial" panose="020B0604020202020204" pitchFamily="34" charset="0"/>
                <a:cs typeface="Arial" panose="020B0604020202020204" pitchFamily="34" charset="0"/>
              </a:rPr>
              <a:t>Effect of decontamination on sediment discharge from mountain stream to river and cesium transfer in </a:t>
            </a:r>
            <a:r>
              <a:rPr lang="en-US" altLang="ja-JP" sz="4400" dirty="0" err="1">
                <a:latin typeface="Arial" panose="020B0604020202020204" pitchFamily="34" charset="0"/>
                <a:cs typeface="Arial" panose="020B0604020202020204" pitchFamily="34" charset="0"/>
              </a:rPr>
              <a:t>Yamakiya</a:t>
            </a:r>
            <a:r>
              <a:rPr lang="en-US" altLang="ja-JP" sz="4400" dirty="0">
                <a:latin typeface="Arial" panose="020B0604020202020204" pitchFamily="34" charset="0"/>
                <a:cs typeface="Arial" panose="020B0604020202020204" pitchFamily="34" charset="0"/>
              </a:rPr>
              <a:t> district</a:t>
            </a:r>
            <a:endParaRPr kumimoji="1" lang="ja-JP" altLang="en-US" sz="4400" dirty="0">
              <a:latin typeface="Arial" panose="020B0604020202020204" pitchFamily="34" charset="0"/>
              <a:cs typeface="Arial" panose="020B0604020202020204" pitchFamily="34" charset="0"/>
            </a:endParaRPr>
          </a:p>
        </p:txBody>
      </p:sp>
      <p:sp>
        <p:nvSpPr>
          <p:cNvPr id="3" name="字幕 2">
            <a:extLst>
              <a:ext uri="{FF2B5EF4-FFF2-40B4-BE49-F238E27FC236}">
                <a16:creationId xmlns:a16="http://schemas.microsoft.com/office/drawing/2014/main" id="{F9853CC2-5190-4DA8-BAB1-16FD5F185BA8}"/>
              </a:ext>
            </a:extLst>
          </p:cNvPr>
          <p:cNvSpPr>
            <a:spLocks noGrp="1"/>
          </p:cNvSpPr>
          <p:nvPr>
            <p:ph type="subTitle" idx="1"/>
          </p:nvPr>
        </p:nvSpPr>
        <p:spPr>
          <a:xfrm>
            <a:off x="1789043" y="3085203"/>
            <a:ext cx="9144000" cy="2387600"/>
          </a:xfrm>
        </p:spPr>
        <p:txBody>
          <a:bodyPr>
            <a:normAutofit/>
          </a:bodyPr>
          <a:lstStyle/>
          <a:p>
            <a:r>
              <a:rPr lang="en-US" altLang="ja-JP" sz="2000" dirty="0">
                <a:latin typeface="Arial" panose="020B0604020202020204" pitchFamily="34" charset="0"/>
                <a:cs typeface="Arial" panose="020B0604020202020204" pitchFamily="34" charset="0"/>
              </a:rPr>
              <a:t>Fumiaki Makino</a:t>
            </a:r>
            <a:r>
              <a:rPr lang="en-US" altLang="ja-JP" sz="2000" baseline="30000" dirty="0">
                <a:latin typeface="Arial" panose="020B0604020202020204" pitchFamily="34" charset="0"/>
                <a:cs typeface="Arial" panose="020B0604020202020204" pitchFamily="34" charset="0"/>
              </a:rPr>
              <a:t>1</a:t>
            </a:r>
            <a:r>
              <a:rPr lang="en-US" altLang="ja-JP" sz="2000" dirty="0">
                <a:latin typeface="Arial" panose="020B0604020202020204" pitchFamily="34" charset="0"/>
                <a:cs typeface="Arial" panose="020B0604020202020204" pitchFamily="34" charset="0"/>
              </a:rPr>
              <a:t>, Yuichi Onda</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 Keisuke Taniguchi</a:t>
            </a:r>
            <a:r>
              <a:rPr lang="en-US" altLang="ja-JP" sz="2000" baseline="30000" dirty="0">
                <a:latin typeface="Arial" panose="020B0604020202020204" pitchFamily="34" charset="0"/>
                <a:cs typeface="Arial" panose="020B0604020202020204" pitchFamily="34" charset="0"/>
              </a:rPr>
              <a:t>3</a:t>
            </a:r>
            <a:r>
              <a:rPr lang="en-US" altLang="ja-JP" sz="2000" dirty="0">
                <a:latin typeface="Arial" panose="020B0604020202020204" pitchFamily="34" charset="0"/>
                <a:cs typeface="Arial" panose="020B0604020202020204" pitchFamily="34" charset="0"/>
              </a:rPr>
              <a:t>, Slim Mitbaa</a:t>
            </a:r>
            <a:r>
              <a:rPr lang="en-US" altLang="ja-JP" sz="2000" baseline="30000" dirty="0">
                <a:latin typeface="Arial" panose="020B0604020202020204" pitchFamily="34" charset="0"/>
                <a:cs typeface="Arial" panose="020B0604020202020204" pitchFamily="34" charset="0"/>
              </a:rPr>
              <a:t>4</a:t>
            </a:r>
            <a:r>
              <a:rPr lang="en-US" altLang="ja-JP" sz="2000" dirty="0">
                <a:latin typeface="Arial" panose="020B0604020202020204" pitchFamily="34" charset="0"/>
                <a:cs typeface="Arial" panose="020B0604020202020204" pitchFamily="34" charset="0"/>
              </a:rPr>
              <a:t>, Yoshifumi Wakiyama</a:t>
            </a:r>
            <a:r>
              <a:rPr lang="en-US" altLang="ja-JP" sz="2000" baseline="30000" dirty="0">
                <a:latin typeface="Arial" panose="020B0604020202020204" pitchFamily="34" charset="0"/>
                <a:cs typeface="Arial" panose="020B0604020202020204" pitchFamily="34" charset="0"/>
              </a:rPr>
              <a:t>5</a:t>
            </a:r>
            <a:r>
              <a:rPr lang="en-US" altLang="ja-JP" sz="2000" dirty="0">
                <a:latin typeface="Arial" panose="020B0604020202020204" pitchFamily="34" charset="0"/>
                <a:cs typeface="Arial" panose="020B0604020202020204" pitchFamily="34" charset="0"/>
              </a:rPr>
              <a:t>, Hiroaki Kato</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 Shohei Kozuka</a:t>
            </a:r>
            <a:r>
              <a:rPr lang="en-US" altLang="ja-JP" sz="2000" baseline="30000" dirty="0">
                <a:latin typeface="Arial" panose="020B0604020202020204" pitchFamily="34" charset="0"/>
                <a:cs typeface="Arial" panose="020B0604020202020204" pitchFamily="34" charset="0"/>
              </a:rPr>
              <a:t>1</a:t>
            </a:r>
            <a:r>
              <a:rPr lang="en-US" altLang="ja-JP" sz="2000" dirty="0">
                <a:latin typeface="Arial" panose="020B0604020202020204" pitchFamily="34" charset="0"/>
                <a:cs typeface="Arial" panose="020B0604020202020204" pitchFamily="34" charset="0"/>
              </a:rPr>
              <a:t>, Sho Iwagami</a:t>
            </a:r>
            <a:r>
              <a:rPr lang="en-US" altLang="ja-JP" sz="2000" baseline="30000" dirty="0">
                <a:latin typeface="Arial" panose="020B0604020202020204" pitchFamily="34" charset="0"/>
                <a:cs typeface="Arial" panose="020B0604020202020204" pitchFamily="34" charset="0"/>
              </a:rPr>
              <a:t>4</a:t>
            </a:r>
          </a:p>
          <a:p>
            <a:pPr algn="l"/>
            <a:r>
              <a:rPr lang="ja-JP" altLang="en-US" sz="2000" baseline="30000" dirty="0">
                <a:latin typeface="Arial" panose="020B0604020202020204" pitchFamily="34" charset="0"/>
                <a:cs typeface="Arial" panose="020B0604020202020204" pitchFamily="34" charset="0"/>
              </a:rPr>
              <a:t>・</a:t>
            </a:r>
            <a:r>
              <a:rPr lang="ja-JP" altLang="ja-JP" sz="1600" baseline="30000" dirty="0">
                <a:latin typeface="Arial" panose="020B0604020202020204" pitchFamily="34" charset="0"/>
                <a:cs typeface="Arial" panose="020B0604020202020204" pitchFamily="34" charset="0"/>
              </a:rPr>
              <a:t>1</a:t>
            </a:r>
            <a:r>
              <a:rPr lang="ja-JP" altLang="ja-JP" sz="1600" dirty="0">
                <a:latin typeface="Arial" panose="020B0604020202020204" pitchFamily="34" charset="0"/>
                <a:cs typeface="Arial" panose="020B0604020202020204" pitchFamily="34" charset="0"/>
              </a:rPr>
              <a:t>University of Tsukuba, Japan</a:t>
            </a:r>
            <a:endParaRPr lang="en-US" altLang="ja-JP" sz="1600" baseline="30000" dirty="0">
              <a:latin typeface="Arial" panose="020B0604020202020204" pitchFamily="34" charset="0"/>
              <a:cs typeface="Arial" panose="020B0604020202020204" pitchFamily="34" charset="0"/>
            </a:endParaRPr>
          </a:p>
          <a:p>
            <a:pPr algn="l"/>
            <a:r>
              <a:rPr lang="ja-JP" altLang="en-US" sz="2000" baseline="30000" dirty="0">
                <a:latin typeface="Arial" panose="020B0604020202020204" pitchFamily="34" charset="0"/>
                <a:cs typeface="Arial" panose="020B0604020202020204" pitchFamily="34" charset="0"/>
              </a:rPr>
              <a:t>・</a:t>
            </a:r>
            <a:r>
              <a:rPr lang="en-US" altLang="ja-JP" sz="1600" baseline="30000" dirty="0">
                <a:latin typeface="Arial" panose="020B0604020202020204" pitchFamily="34" charset="0"/>
                <a:cs typeface="Arial" panose="020B0604020202020204" pitchFamily="34" charset="0"/>
              </a:rPr>
              <a:t>2</a:t>
            </a:r>
            <a:r>
              <a:rPr lang="en-US" altLang="ja-JP" sz="1600" dirty="0">
                <a:latin typeface="Arial" panose="020B0604020202020204" pitchFamily="34" charset="0"/>
                <a:cs typeface="Arial" panose="020B0604020202020204" pitchFamily="34" charset="0"/>
              </a:rPr>
              <a:t>Center for research in isotopes and environmental dynamics​</a:t>
            </a:r>
          </a:p>
          <a:p>
            <a:pPr algn="l"/>
            <a:r>
              <a:rPr lang="ja-JP" altLang="en-US" sz="1600" baseline="30000" dirty="0">
                <a:latin typeface="Arial" panose="020B0604020202020204" pitchFamily="34" charset="0"/>
                <a:cs typeface="Arial" panose="020B0604020202020204" pitchFamily="34" charset="0"/>
              </a:rPr>
              <a:t>・</a:t>
            </a:r>
            <a:r>
              <a:rPr lang="en-US" altLang="ja-JP" sz="1600" baseline="30000" dirty="0">
                <a:latin typeface="Arial" panose="020B0604020202020204" pitchFamily="34" charset="0"/>
                <a:cs typeface="Arial" panose="020B0604020202020204" pitchFamily="34" charset="0"/>
              </a:rPr>
              <a:t>3</a:t>
            </a:r>
            <a:r>
              <a:rPr lang="ja-JP" altLang="ja-JP" sz="1700" dirty="0">
                <a:latin typeface="Arial" panose="020B0604020202020204" pitchFamily="34" charset="0"/>
                <a:cs typeface="Arial" panose="020B0604020202020204" pitchFamily="34" charset="0"/>
              </a:rPr>
              <a:t>Fukushima prefectural centre for enviromental creation</a:t>
            </a:r>
            <a:endParaRPr lang="en-US" altLang="ja-JP" sz="1600" baseline="30000" dirty="0">
              <a:latin typeface="Arial" panose="020B0604020202020204" pitchFamily="34" charset="0"/>
              <a:cs typeface="Arial" panose="020B0604020202020204" pitchFamily="34" charset="0"/>
            </a:endParaRPr>
          </a:p>
          <a:p>
            <a:pPr algn="l"/>
            <a:r>
              <a:rPr lang="ja-JP" altLang="en-US" sz="1600" baseline="30000" dirty="0">
                <a:latin typeface="Arial" panose="020B0604020202020204" pitchFamily="34" charset="0"/>
                <a:cs typeface="Arial" panose="020B0604020202020204" pitchFamily="34" charset="0"/>
              </a:rPr>
              <a:t>・</a:t>
            </a:r>
            <a:r>
              <a:rPr lang="en-US" altLang="ja-JP" sz="1600" baseline="30000" dirty="0">
                <a:latin typeface="Arial" panose="020B0604020202020204" pitchFamily="34" charset="0"/>
                <a:cs typeface="Arial" panose="020B0604020202020204" pitchFamily="34" charset="0"/>
              </a:rPr>
              <a:t>4</a:t>
            </a:r>
            <a:r>
              <a:rPr lang="en-US" altLang="ja-JP" sz="1600" dirty="0">
                <a:latin typeface="Arial" panose="020B0604020202020204" pitchFamily="34" charset="0"/>
                <a:cs typeface="Arial" panose="020B0604020202020204" pitchFamily="34" charset="0"/>
              </a:rPr>
              <a:t>Forest Research and Management Organization</a:t>
            </a:r>
          </a:p>
          <a:p>
            <a:pPr algn="l"/>
            <a:r>
              <a:rPr lang="ja-JP" altLang="en-US" sz="1600" baseline="30000" dirty="0">
                <a:latin typeface="Arial" panose="020B0604020202020204" pitchFamily="34" charset="0"/>
                <a:cs typeface="Arial" panose="020B0604020202020204" pitchFamily="34" charset="0"/>
              </a:rPr>
              <a:t>・</a:t>
            </a:r>
            <a:r>
              <a:rPr lang="en-US" altLang="ja-JP" sz="1600" baseline="30000" dirty="0">
                <a:latin typeface="Arial" panose="020B0604020202020204" pitchFamily="34" charset="0"/>
                <a:cs typeface="Arial" panose="020B0604020202020204" pitchFamily="34" charset="0"/>
              </a:rPr>
              <a:t>5</a:t>
            </a:r>
            <a:r>
              <a:rPr lang="ja-JP" altLang="ja-JP" sz="1600" dirty="0">
                <a:latin typeface="Arial" panose="020B0604020202020204" pitchFamily="34" charset="0"/>
                <a:cs typeface="Arial" panose="020B0604020202020204" pitchFamily="34" charset="0"/>
              </a:rPr>
              <a:t>University of </a:t>
            </a:r>
            <a:r>
              <a:rPr lang="en-US" altLang="ja-JP" sz="1600" dirty="0">
                <a:latin typeface="Arial" panose="020B0604020202020204" pitchFamily="34" charset="0"/>
                <a:cs typeface="Arial" panose="020B0604020202020204" pitchFamily="34" charset="0"/>
              </a:rPr>
              <a:t>Fukushima</a:t>
            </a:r>
            <a:r>
              <a:rPr lang="ja-JP" altLang="ja-JP" sz="1600" dirty="0">
                <a:latin typeface="Arial" panose="020B0604020202020204" pitchFamily="34" charset="0"/>
                <a:cs typeface="Arial" panose="020B0604020202020204" pitchFamily="34" charset="0"/>
              </a:rPr>
              <a:t>, Japan</a:t>
            </a:r>
            <a:endParaRPr lang="en-US" altLang="ja-JP" sz="1600" baseline="30000" dirty="0">
              <a:latin typeface="Arial" panose="020B0604020202020204" pitchFamily="34" charset="0"/>
              <a:cs typeface="Arial" panose="020B0604020202020204" pitchFamily="34" charset="0"/>
            </a:endParaRPr>
          </a:p>
          <a:p>
            <a:pPr algn="l"/>
            <a:endParaRPr lang="ja-JP" altLang="ja-JP" sz="2000" baseline="30000" dirty="0"/>
          </a:p>
        </p:txBody>
      </p:sp>
      <p:pic>
        <p:nvPicPr>
          <p:cNvPr id="1026" name="Picture 2">
            <a:extLst>
              <a:ext uri="{FF2B5EF4-FFF2-40B4-BE49-F238E27FC236}">
                <a16:creationId xmlns:a16="http://schemas.microsoft.com/office/drawing/2014/main" id="{97436C1F-6E15-4F58-8E6C-F9E53747F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8604" y="5375275"/>
            <a:ext cx="27241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715CCF-9048-40EB-9268-4E9818E07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277" y="5125958"/>
            <a:ext cx="2415001" cy="1649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90A1F9-7252-4E6C-B522-530CB5924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502" y="5472802"/>
            <a:ext cx="2191028" cy="114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18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7DD2C5-75D5-4203-B999-1C0616C9766B}"/>
              </a:ext>
            </a:extLst>
          </p:cNvPr>
          <p:cNvSpPr>
            <a:spLocks noGrp="1"/>
          </p:cNvSpPr>
          <p:nvPr>
            <p:ph type="title"/>
          </p:nvPr>
        </p:nvSpPr>
        <p:spPr>
          <a:xfrm>
            <a:off x="400877" y="145774"/>
            <a:ext cx="11208027" cy="604009"/>
          </a:xfrm>
          <a:solidFill>
            <a:schemeClr val="accent4">
              <a:lumMod val="40000"/>
              <a:lumOff val="60000"/>
            </a:schemeClr>
          </a:solidFill>
        </p:spPr>
        <p:txBody>
          <a:bodyPr>
            <a:normAutofit/>
          </a:bodyPr>
          <a:lstStyle/>
          <a:p>
            <a:pPr algn="ctr"/>
            <a:r>
              <a:rPr kumimoji="1" lang="en-US" altLang="ja-JP" sz="2800" b="1" dirty="0">
                <a:latin typeface="Arial" panose="020B0604020202020204" pitchFamily="34" charset="0"/>
                <a:cs typeface="Arial" panose="020B0604020202020204" pitchFamily="34" charset="0"/>
              </a:rPr>
              <a:t>Introduction</a:t>
            </a:r>
            <a:endParaRPr kumimoji="1" lang="ja-JP" altLang="en-US" sz="2800" b="1"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7BAFE3B7-6603-474F-8D1D-4C2B6BED6CD3}"/>
              </a:ext>
            </a:extLst>
          </p:cNvPr>
          <p:cNvSpPr>
            <a:spLocks noGrp="1"/>
          </p:cNvSpPr>
          <p:nvPr>
            <p:ph idx="1"/>
          </p:nvPr>
        </p:nvSpPr>
        <p:spPr>
          <a:xfrm>
            <a:off x="400876" y="1091544"/>
            <a:ext cx="10982741" cy="2884109"/>
          </a:xfrm>
          <a:solidFill>
            <a:schemeClr val="accent1">
              <a:lumMod val="20000"/>
              <a:lumOff val="80000"/>
            </a:schemeClr>
          </a:solidFill>
          <a:ln>
            <a:solidFill>
              <a:schemeClr val="tx1"/>
            </a:solidFill>
          </a:ln>
        </p:spPr>
        <p:txBody>
          <a:bodyPr>
            <a:noAutofit/>
          </a:bodyPr>
          <a:lstStyle/>
          <a:p>
            <a:pPr marL="0" indent="0">
              <a:buNone/>
            </a:pPr>
            <a:r>
              <a:rPr lang="en-US" altLang="ja-JP" sz="2000" dirty="0">
                <a:latin typeface="Arial" panose="020B0604020202020204" pitchFamily="34" charset="0"/>
                <a:cs typeface="Arial" panose="020B0604020202020204" pitchFamily="34" charset="0"/>
              </a:rPr>
              <a:t>On March 11, 2011, the TEPCO Fukushima Daiichi Nuclear Power Plant accident occurred. Due to the nuclear accident, ¹³⁷Cs was diffused into the atmosphere. Since ¹³⁷Cs that has landed on land is strongly fixed to soil particles, about 90% of it is distributed within 5 cm of the surface soil. Therefore, decontamination activities were conducted in Fukushima Prefecture from 2013 to 2015. Surface soil was stripped off in farmlands and forest floor litter was removed in forests. Due to the decontamination activities, much sediment flowed into the river.</a:t>
            </a:r>
            <a:endParaRPr kumimoji="1" lang="ja-JP" altLang="en-US" sz="20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id="{269BD894-20C0-45AC-8E0D-984CB4EB7BF6}"/>
              </a:ext>
            </a:extLst>
          </p:cNvPr>
          <p:cNvSpPr/>
          <p:nvPr/>
        </p:nvSpPr>
        <p:spPr>
          <a:xfrm>
            <a:off x="491986" y="4184236"/>
            <a:ext cx="11208027" cy="5901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tx1"/>
                </a:solidFill>
              </a:rPr>
              <a:t>Objective</a:t>
            </a:r>
            <a:endParaRPr kumimoji="1" lang="ja-JP" altLang="en-US" sz="2800" b="1" dirty="0">
              <a:solidFill>
                <a:schemeClr val="tx1"/>
              </a:solidFill>
            </a:endParaRPr>
          </a:p>
        </p:txBody>
      </p:sp>
      <p:sp>
        <p:nvSpPr>
          <p:cNvPr id="8" name="正方形/長方形 7">
            <a:extLst>
              <a:ext uri="{FF2B5EF4-FFF2-40B4-BE49-F238E27FC236}">
                <a16:creationId xmlns:a16="http://schemas.microsoft.com/office/drawing/2014/main" id="{6E58816D-319B-4514-AB01-A604D5ACD742}"/>
              </a:ext>
            </a:extLst>
          </p:cNvPr>
          <p:cNvSpPr/>
          <p:nvPr/>
        </p:nvSpPr>
        <p:spPr>
          <a:xfrm>
            <a:off x="400876" y="5195611"/>
            <a:ext cx="11208028" cy="110579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Arial" panose="020B0604020202020204" pitchFamily="34" charset="0"/>
                <a:cs typeface="Arial" panose="020B0604020202020204" pitchFamily="34" charset="0"/>
              </a:rPr>
              <a:t>Although decontamination activities have reduced air dose, the impact of transporting ¹³⁷Cs from forest areas to rivers has not been fully evaluated. In this study, based on long-term monitoring from 2011 to 2018, changes in river transport of ¹³⁷Cs in decontamination activities from forest areas to rivers were investigated.</a:t>
            </a:r>
            <a:endParaRPr kumimoji="1" lang="ja-JP" alt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22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997BA-31FD-4CC3-9182-51237E614082}"/>
              </a:ext>
            </a:extLst>
          </p:cNvPr>
          <p:cNvSpPr>
            <a:spLocks noGrp="1"/>
          </p:cNvSpPr>
          <p:nvPr>
            <p:ph type="title"/>
          </p:nvPr>
        </p:nvSpPr>
        <p:spPr>
          <a:xfrm>
            <a:off x="559904" y="113335"/>
            <a:ext cx="11088756" cy="827570"/>
          </a:xfrm>
          <a:solidFill>
            <a:schemeClr val="accent4">
              <a:lumMod val="40000"/>
              <a:lumOff val="60000"/>
            </a:schemeClr>
          </a:solidFill>
        </p:spPr>
        <p:txBody>
          <a:bodyPr>
            <a:normAutofit/>
          </a:bodyPr>
          <a:lstStyle/>
          <a:p>
            <a:r>
              <a:rPr kumimoji="1" lang="en-US" altLang="ja-JP" sz="2800" b="1" dirty="0">
                <a:latin typeface="Arial" panose="020B0604020202020204" pitchFamily="34" charset="0"/>
                <a:cs typeface="Arial" panose="020B0604020202020204" pitchFamily="34" charset="0"/>
              </a:rPr>
              <a:t>Study site </a:t>
            </a:r>
            <a:r>
              <a:rPr kumimoji="1" lang="en-US" altLang="ja-JP" sz="2800" b="1" dirty="0" err="1">
                <a:latin typeface="Arial" panose="020B0604020202020204" pitchFamily="34" charset="0"/>
                <a:cs typeface="Arial" panose="020B0604020202020204" pitchFamily="34" charset="0"/>
              </a:rPr>
              <a:t>Yamakiya</a:t>
            </a:r>
            <a:r>
              <a:rPr kumimoji="1" lang="en-US" altLang="ja-JP" sz="2800" b="1" dirty="0">
                <a:latin typeface="Arial" panose="020B0604020202020204" pitchFamily="34" charset="0"/>
                <a:cs typeface="Arial" panose="020B0604020202020204" pitchFamily="34" charset="0"/>
              </a:rPr>
              <a:t> district in Fukushima prefecture, Japan</a:t>
            </a:r>
            <a:endParaRPr kumimoji="1" lang="ja-JP" altLang="en-US" sz="2800" b="1"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B9F89E04-214D-478E-9447-24C446F95A1B}"/>
              </a:ext>
            </a:extLst>
          </p:cNvPr>
          <p:cNvSpPr>
            <a:spLocks noGrp="1"/>
          </p:cNvSpPr>
          <p:nvPr>
            <p:ph idx="1"/>
          </p:nvPr>
        </p:nvSpPr>
        <p:spPr>
          <a:xfrm>
            <a:off x="559903" y="1123258"/>
            <a:ext cx="11088757" cy="5423315"/>
          </a:xfrm>
        </p:spPr>
        <p:txBody>
          <a:bodyPr/>
          <a:lstStyle/>
          <a:p>
            <a:r>
              <a:rPr kumimoji="1" lang="en-US" altLang="ja-JP" dirty="0">
                <a:latin typeface="Arial" panose="020B0604020202020204" pitchFamily="34" charset="0"/>
                <a:cs typeface="Arial" panose="020B0604020202020204" pitchFamily="34" charset="0"/>
              </a:rPr>
              <a:t>Forest site</a:t>
            </a:r>
            <a:endParaRPr kumimoji="1" lang="ja-JP" altLang="en-US"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E973ACE-9E49-457F-B042-17DBD6555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42" y="1630018"/>
            <a:ext cx="2720424" cy="223961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3DF39C9F-BAA7-4A63-A271-C021D09FF26B}"/>
              </a:ext>
            </a:extLst>
          </p:cNvPr>
          <p:cNvPicPr>
            <a:picLocks noChangeAspect="1"/>
          </p:cNvPicPr>
          <p:nvPr/>
        </p:nvPicPr>
        <p:blipFill rotWithShape="1">
          <a:blip r:embed="rId3"/>
          <a:srcRect l="13804" t="23820" r="50303" b="9662"/>
          <a:stretch/>
        </p:blipFill>
        <p:spPr>
          <a:xfrm>
            <a:off x="3829161" y="1630018"/>
            <a:ext cx="2428014" cy="2411895"/>
          </a:xfrm>
          <a:prstGeom prst="rect">
            <a:avLst/>
          </a:prstGeom>
        </p:spPr>
      </p:pic>
      <p:sp>
        <p:nvSpPr>
          <p:cNvPr id="4" name="正方形/長方形 3">
            <a:extLst>
              <a:ext uri="{FF2B5EF4-FFF2-40B4-BE49-F238E27FC236}">
                <a16:creationId xmlns:a16="http://schemas.microsoft.com/office/drawing/2014/main" id="{8210B1A9-1C5D-4215-B63D-F518A68D07F8}"/>
              </a:ext>
            </a:extLst>
          </p:cNvPr>
          <p:cNvSpPr/>
          <p:nvPr/>
        </p:nvSpPr>
        <p:spPr>
          <a:xfrm>
            <a:off x="2085354" y="2749826"/>
            <a:ext cx="300037" cy="2849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F0A35569-8C02-4288-926A-EDF587290FF1}"/>
              </a:ext>
            </a:extLst>
          </p:cNvPr>
          <p:cNvCxnSpPr/>
          <p:nvPr/>
        </p:nvCxnSpPr>
        <p:spPr>
          <a:xfrm flipV="1">
            <a:off x="2385391" y="1630018"/>
            <a:ext cx="1519701" cy="1119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8D00FDA8-B753-47D6-87BB-75191DAFC4E4}"/>
              </a:ext>
            </a:extLst>
          </p:cNvPr>
          <p:cNvCxnSpPr>
            <a:cxnSpLocks/>
          </p:cNvCxnSpPr>
          <p:nvPr/>
        </p:nvCxnSpPr>
        <p:spPr>
          <a:xfrm>
            <a:off x="2385391" y="3034748"/>
            <a:ext cx="1443770" cy="9574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9AB578F6-EC4F-43EB-867F-9F0C12F3BE26}"/>
              </a:ext>
            </a:extLst>
          </p:cNvPr>
          <p:cNvSpPr/>
          <p:nvPr/>
        </p:nvSpPr>
        <p:spPr>
          <a:xfrm>
            <a:off x="4129198" y="2189922"/>
            <a:ext cx="813863" cy="5599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B219393C-C235-407E-B13C-89D9D456BCA5}"/>
              </a:ext>
            </a:extLst>
          </p:cNvPr>
          <p:cNvCxnSpPr>
            <a:cxnSpLocks/>
          </p:cNvCxnSpPr>
          <p:nvPr/>
        </p:nvCxnSpPr>
        <p:spPr>
          <a:xfrm flipV="1">
            <a:off x="4943061" y="1630018"/>
            <a:ext cx="1519701" cy="559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A6ED5C4-F134-4F1C-A8DE-1DA0E7709AAF}"/>
              </a:ext>
            </a:extLst>
          </p:cNvPr>
          <p:cNvCxnSpPr>
            <a:cxnSpLocks/>
          </p:cNvCxnSpPr>
          <p:nvPr/>
        </p:nvCxnSpPr>
        <p:spPr>
          <a:xfrm>
            <a:off x="4943061" y="2749826"/>
            <a:ext cx="1538220" cy="912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E81C9E3F-E8C0-449B-B10B-9413D54D7330}"/>
              </a:ext>
            </a:extLst>
          </p:cNvPr>
          <p:cNvPicPr/>
          <p:nvPr/>
        </p:nvPicPr>
        <p:blipFill rotWithShape="1">
          <a:blip r:embed="rId4" cstate="print">
            <a:extLst>
              <a:ext uri="{28A0092B-C50C-407E-A947-70E740481C1C}">
                <a14:useLocalDpi xmlns:a14="http://schemas.microsoft.com/office/drawing/2010/main" val="0"/>
              </a:ext>
            </a:extLst>
          </a:blip>
          <a:srcRect l="30427" t="39923"/>
          <a:stretch/>
        </p:blipFill>
        <p:spPr>
          <a:xfrm>
            <a:off x="6462762" y="1630017"/>
            <a:ext cx="2124647" cy="2032551"/>
          </a:xfrm>
          <a:prstGeom prst="rect">
            <a:avLst/>
          </a:prstGeom>
        </p:spPr>
      </p:pic>
      <p:sp>
        <p:nvSpPr>
          <p:cNvPr id="21" name="正方形/長方形 20">
            <a:extLst>
              <a:ext uri="{FF2B5EF4-FFF2-40B4-BE49-F238E27FC236}">
                <a16:creationId xmlns:a16="http://schemas.microsoft.com/office/drawing/2014/main" id="{EDE1473F-253B-4B27-9484-E0358B05D973}"/>
              </a:ext>
            </a:extLst>
          </p:cNvPr>
          <p:cNvSpPr/>
          <p:nvPr/>
        </p:nvSpPr>
        <p:spPr>
          <a:xfrm>
            <a:off x="7519250" y="1722783"/>
            <a:ext cx="763359" cy="278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site</a:t>
            </a:r>
            <a:r>
              <a:rPr lang="en-US" altLang="ja-JP" sz="1400" dirty="0">
                <a:solidFill>
                  <a:schemeClr val="tx1"/>
                </a:solidFill>
              </a:rPr>
              <a:t>1</a:t>
            </a:r>
            <a:endParaRPr kumimoji="1" lang="ja-JP" altLang="en-US" dirty="0"/>
          </a:p>
        </p:txBody>
      </p:sp>
      <p:sp>
        <p:nvSpPr>
          <p:cNvPr id="23" name="正方形/長方形 22">
            <a:extLst>
              <a:ext uri="{FF2B5EF4-FFF2-40B4-BE49-F238E27FC236}">
                <a16:creationId xmlns:a16="http://schemas.microsoft.com/office/drawing/2014/main" id="{51A73D38-66F1-4284-A802-EF5E8284CFA4}"/>
              </a:ext>
            </a:extLst>
          </p:cNvPr>
          <p:cNvSpPr/>
          <p:nvPr/>
        </p:nvSpPr>
        <p:spPr>
          <a:xfrm>
            <a:off x="6204468" y="2927901"/>
            <a:ext cx="763359" cy="278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site2</a:t>
            </a:r>
            <a:endParaRPr kumimoji="1" lang="ja-JP" altLang="en-US" dirty="0"/>
          </a:p>
        </p:txBody>
      </p:sp>
      <p:sp>
        <p:nvSpPr>
          <p:cNvPr id="24" name="正方形/長方形 23">
            <a:extLst>
              <a:ext uri="{FF2B5EF4-FFF2-40B4-BE49-F238E27FC236}">
                <a16:creationId xmlns:a16="http://schemas.microsoft.com/office/drawing/2014/main" id="{10F68EA7-09F0-497C-9366-233E647C5486}"/>
              </a:ext>
            </a:extLst>
          </p:cNvPr>
          <p:cNvSpPr/>
          <p:nvPr/>
        </p:nvSpPr>
        <p:spPr>
          <a:xfrm>
            <a:off x="7960257" y="2368690"/>
            <a:ext cx="763359" cy="278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site3</a:t>
            </a:r>
            <a:endParaRPr kumimoji="1" lang="ja-JP" altLang="en-US" dirty="0"/>
          </a:p>
        </p:txBody>
      </p:sp>
      <p:pic>
        <p:nvPicPr>
          <p:cNvPr id="28" name="図 27">
            <a:extLst>
              <a:ext uri="{FF2B5EF4-FFF2-40B4-BE49-F238E27FC236}">
                <a16:creationId xmlns:a16="http://schemas.microsoft.com/office/drawing/2014/main" id="{ACCB3F91-21D0-4C70-8FFF-AFC7AFD4C995}"/>
              </a:ext>
            </a:extLst>
          </p:cNvPr>
          <p:cNvPicPr/>
          <p:nvPr/>
        </p:nvPicPr>
        <p:blipFill rotWithShape="1">
          <a:blip r:embed="rId5" cstate="print">
            <a:extLst>
              <a:ext uri="{28A0092B-C50C-407E-A947-70E740481C1C}">
                <a14:useLocalDpi xmlns:a14="http://schemas.microsoft.com/office/drawing/2010/main" val="0"/>
              </a:ext>
            </a:extLst>
          </a:blip>
          <a:srcRect l="12251" t="8002" r="33414" b="26256"/>
          <a:stretch/>
        </p:blipFill>
        <p:spPr>
          <a:xfrm rot="4224">
            <a:off x="9178053" y="1096773"/>
            <a:ext cx="2425612" cy="1530316"/>
          </a:xfrm>
          <a:prstGeom prst="rect">
            <a:avLst/>
          </a:prstGeom>
        </p:spPr>
      </p:pic>
      <p:sp>
        <p:nvSpPr>
          <p:cNvPr id="29" name="フリーフォーム 17">
            <a:extLst>
              <a:ext uri="{FF2B5EF4-FFF2-40B4-BE49-F238E27FC236}">
                <a16:creationId xmlns:a16="http://schemas.microsoft.com/office/drawing/2014/main" id="{B4520098-B9DA-4AE3-ADF0-412BF0A6C55C}"/>
              </a:ext>
            </a:extLst>
          </p:cNvPr>
          <p:cNvSpPr/>
          <p:nvPr/>
        </p:nvSpPr>
        <p:spPr>
          <a:xfrm>
            <a:off x="10245443" y="1630017"/>
            <a:ext cx="553056" cy="395692"/>
          </a:xfrm>
          <a:custGeom>
            <a:avLst/>
            <a:gdLst>
              <a:gd name="connsiteX0" fmla="*/ 1575227 w 2712464"/>
              <a:gd name="connsiteY0" fmla="*/ 2120793 h 2228370"/>
              <a:gd name="connsiteX1" fmla="*/ 1367758 w 2712464"/>
              <a:gd name="connsiteY1" fmla="*/ 2197634 h 2228370"/>
              <a:gd name="connsiteX2" fmla="*/ 1144921 w 2712464"/>
              <a:gd name="connsiteY2" fmla="*/ 2228370 h 2228370"/>
              <a:gd name="connsiteX3" fmla="*/ 922084 w 2712464"/>
              <a:gd name="connsiteY3" fmla="*/ 2220686 h 2228370"/>
              <a:gd name="connsiteX4" fmla="*/ 706931 w 2712464"/>
              <a:gd name="connsiteY4" fmla="*/ 2143846 h 2228370"/>
              <a:gd name="connsiteX5" fmla="*/ 322730 w 2712464"/>
              <a:gd name="connsiteY5" fmla="*/ 2020901 h 2228370"/>
              <a:gd name="connsiteX6" fmla="*/ 0 w 2712464"/>
              <a:gd name="connsiteY6" fmla="*/ 1675120 h 2228370"/>
              <a:gd name="connsiteX7" fmla="*/ 15368 w 2712464"/>
              <a:gd name="connsiteY7" fmla="*/ 1582911 h 2228370"/>
              <a:gd name="connsiteX8" fmla="*/ 130629 w 2712464"/>
              <a:gd name="connsiteY8" fmla="*/ 1475335 h 2228370"/>
              <a:gd name="connsiteX9" fmla="*/ 230521 w 2712464"/>
              <a:gd name="connsiteY9" fmla="*/ 1237130 h 2228370"/>
              <a:gd name="connsiteX10" fmla="*/ 276625 w 2712464"/>
              <a:gd name="connsiteY10" fmla="*/ 1052713 h 2228370"/>
              <a:gd name="connsiteX11" fmla="*/ 445674 w 2712464"/>
              <a:gd name="connsiteY11" fmla="*/ 706931 h 2228370"/>
              <a:gd name="connsiteX12" fmla="*/ 583987 w 2712464"/>
              <a:gd name="connsiteY12" fmla="*/ 583987 h 2228370"/>
              <a:gd name="connsiteX13" fmla="*/ 1267866 w 2712464"/>
              <a:gd name="connsiteY13" fmla="*/ 345782 h 2228370"/>
              <a:gd name="connsiteX14" fmla="*/ 1759644 w 2712464"/>
              <a:gd name="connsiteY14" fmla="*/ 230521 h 2228370"/>
              <a:gd name="connsiteX15" fmla="*/ 2013217 w 2712464"/>
              <a:gd name="connsiteY15" fmla="*/ 184417 h 2228370"/>
              <a:gd name="connsiteX16" fmla="*/ 2512679 w 2712464"/>
              <a:gd name="connsiteY16" fmla="*/ 84525 h 2228370"/>
              <a:gd name="connsiteX17" fmla="*/ 2712464 w 2712464"/>
              <a:gd name="connsiteY17" fmla="*/ 0 h 2228370"/>
              <a:gd name="connsiteX18" fmla="*/ 2612572 w 2712464"/>
              <a:gd name="connsiteY18" fmla="*/ 207469 h 2228370"/>
              <a:gd name="connsiteX19" fmla="*/ 2589520 w 2712464"/>
              <a:gd name="connsiteY19" fmla="*/ 353466 h 2228370"/>
              <a:gd name="connsiteX20" fmla="*/ 2428155 w 2712464"/>
              <a:gd name="connsiteY20" fmla="*/ 583987 h 2228370"/>
              <a:gd name="connsiteX21" fmla="*/ 2374367 w 2712464"/>
              <a:gd name="connsiteY21" fmla="*/ 952820 h 2228370"/>
              <a:gd name="connsiteX22" fmla="*/ 2312894 w 2712464"/>
              <a:gd name="connsiteY22" fmla="*/ 1252498 h 2228370"/>
              <a:gd name="connsiteX23" fmla="*/ 2159214 w 2712464"/>
              <a:gd name="connsiteY23" fmla="*/ 1406178 h 2228370"/>
              <a:gd name="connsiteX24" fmla="*/ 1990165 w 2712464"/>
              <a:gd name="connsiteY24" fmla="*/ 1629015 h 2228370"/>
              <a:gd name="connsiteX25" fmla="*/ 1813432 w 2712464"/>
              <a:gd name="connsiteY25" fmla="*/ 1836484 h 2228370"/>
              <a:gd name="connsiteX26" fmla="*/ 1575227 w 2712464"/>
              <a:gd name="connsiteY26" fmla="*/ 2120793 h 222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12464" h="2228370">
                <a:moveTo>
                  <a:pt x="1575227" y="2120793"/>
                </a:moveTo>
                <a:lnTo>
                  <a:pt x="1367758" y="2197634"/>
                </a:lnTo>
                <a:lnTo>
                  <a:pt x="1144921" y="2228370"/>
                </a:lnTo>
                <a:lnTo>
                  <a:pt x="922084" y="2220686"/>
                </a:lnTo>
                <a:lnTo>
                  <a:pt x="706931" y="2143846"/>
                </a:lnTo>
                <a:lnTo>
                  <a:pt x="322730" y="2020901"/>
                </a:lnTo>
                <a:lnTo>
                  <a:pt x="0" y="1675120"/>
                </a:lnTo>
                <a:lnTo>
                  <a:pt x="15368" y="1582911"/>
                </a:lnTo>
                <a:lnTo>
                  <a:pt x="130629" y="1475335"/>
                </a:lnTo>
                <a:lnTo>
                  <a:pt x="230521" y="1237130"/>
                </a:lnTo>
                <a:lnTo>
                  <a:pt x="276625" y="1052713"/>
                </a:lnTo>
                <a:lnTo>
                  <a:pt x="445674" y="706931"/>
                </a:lnTo>
                <a:lnTo>
                  <a:pt x="583987" y="583987"/>
                </a:lnTo>
                <a:lnTo>
                  <a:pt x="1267866" y="345782"/>
                </a:lnTo>
                <a:lnTo>
                  <a:pt x="1759644" y="230521"/>
                </a:lnTo>
                <a:lnTo>
                  <a:pt x="2013217" y="184417"/>
                </a:lnTo>
                <a:lnTo>
                  <a:pt x="2512679" y="84525"/>
                </a:lnTo>
                <a:lnTo>
                  <a:pt x="2712464" y="0"/>
                </a:lnTo>
                <a:lnTo>
                  <a:pt x="2612572" y="207469"/>
                </a:lnTo>
                <a:lnTo>
                  <a:pt x="2589520" y="353466"/>
                </a:lnTo>
                <a:lnTo>
                  <a:pt x="2428155" y="583987"/>
                </a:lnTo>
                <a:lnTo>
                  <a:pt x="2374367" y="952820"/>
                </a:lnTo>
                <a:lnTo>
                  <a:pt x="2312894" y="1252498"/>
                </a:lnTo>
                <a:lnTo>
                  <a:pt x="2159214" y="1406178"/>
                </a:lnTo>
                <a:lnTo>
                  <a:pt x="1990165" y="1629015"/>
                </a:lnTo>
                <a:lnTo>
                  <a:pt x="1813432" y="1836484"/>
                </a:lnTo>
                <a:lnTo>
                  <a:pt x="1575227" y="2120793"/>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30" name="正方形/長方形 29">
            <a:extLst>
              <a:ext uri="{FF2B5EF4-FFF2-40B4-BE49-F238E27FC236}">
                <a16:creationId xmlns:a16="http://schemas.microsoft.com/office/drawing/2014/main" id="{C8F1993A-720D-4916-8F3C-805B6FBF07C5}"/>
              </a:ext>
            </a:extLst>
          </p:cNvPr>
          <p:cNvSpPr/>
          <p:nvPr/>
        </p:nvSpPr>
        <p:spPr>
          <a:xfrm>
            <a:off x="9261167" y="1208611"/>
            <a:ext cx="763359" cy="278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site</a:t>
            </a:r>
            <a:r>
              <a:rPr lang="en-US" altLang="ja-JP" sz="1400" dirty="0">
                <a:solidFill>
                  <a:schemeClr val="tx1"/>
                </a:solidFill>
              </a:rPr>
              <a:t>1</a:t>
            </a:r>
            <a:endParaRPr kumimoji="1" lang="ja-JP" altLang="en-US" dirty="0"/>
          </a:p>
        </p:txBody>
      </p:sp>
      <p:pic>
        <p:nvPicPr>
          <p:cNvPr id="31" name="図 30">
            <a:extLst>
              <a:ext uri="{FF2B5EF4-FFF2-40B4-BE49-F238E27FC236}">
                <a16:creationId xmlns:a16="http://schemas.microsoft.com/office/drawing/2014/main" id="{F9B439F6-8084-43A1-A353-EB062AC505C8}"/>
              </a:ext>
            </a:extLst>
          </p:cNvPr>
          <p:cNvPicPr/>
          <p:nvPr/>
        </p:nvPicPr>
        <p:blipFill rotWithShape="1">
          <a:blip r:embed="rId6" cstate="print">
            <a:extLst>
              <a:ext uri="{28A0092B-C50C-407E-A947-70E740481C1C}">
                <a14:useLocalDpi xmlns:a14="http://schemas.microsoft.com/office/drawing/2010/main" val="0"/>
              </a:ext>
            </a:extLst>
          </a:blip>
          <a:srcRect l="17461" t="15573" r="28633" b="18996"/>
          <a:stretch/>
        </p:blipFill>
        <p:spPr>
          <a:xfrm>
            <a:off x="9192765" y="2825852"/>
            <a:ext cx="2428012" cy="1533296"/>
          </a:xfrm>
          <a:prstGeom prst="rect">
            <a:avLst/>
          </a:prstGeom>
        </p:spPr>
      </p:pic>
      <p:sp>
        <p:nvSpPr>
          <p:cNvPr id="32" name="フリーフォーム 14">
            <a:extLst>
              <a:ext uri="{FF2B5EF4-FFF2-40B4-BE49-F238E27FC236}">
                <a16:creationId xmlns:a16="http://schemas.microsoft.com/office/drawing/2014/main" id="{B91ABEB1-DBF9-46BF-9BFA-B59DF009358A}"/>
              </a:ext>
            </a:extLst>
          </p:cNvPr>
          <p:cNvSpPr/>
          <p:nvPr/>
        </p:nvSpPr>
        <p:spPr>
          <a:xfrm>
            <a:off x="10521971" y="3400169"/>
            <a:ext cx="323949" cy="514844"/>
          </a:xfrm>
          <a:custGeom>
            <a:avLst/>
            <a:gdLst>
              <a:gd name="connsiteX0" fmla="*/ 161364 w 1006608"/>
              <a:gd name="connsiteY0" fmla="*/ 0 h 2197633"/>
              <a:gd name="connsiteX1" fmla="*/ 261257 w 1006608"/>
              <a:gd name="connsiteY1" fmla="*/ 215153 h 2197633"/>
              <a:gd name="connsiteX2" fmla="*/ 384201 w 1006608"/>
              <a:gd name="connsiteY2" fmla="*/ 414937 h 2197633"/>
              <a:gd name="connsiteX3" fmla="*/ 537882 w 1006608"/>
              <a:gd name="connsiteY3" fmla="*/ 576302 h 2197633"/>
              <a:gd name="connsiteX4" fmla="*/ 607038 w 1006608"/>
              <a:gd name="connsiteY4" fmla="*/ 768403 h 2197633"/>
              <a:gd name="connsiteX5" fmla="*/ 791455 w 1006608"/>
              <a:gd name="connsiteY5" fmla="*/ 1068080 h 2197633"/>
              <a:gd name="connsiteX6" fmla="*/ 1006608 w 1006608"/>
              <a:gd name="connsiteY6" fmla="*/ 1206393 h 2197633"/>
              <a:gd name="connsiteX7" fmla="*/ 937452 w 1006608"/>
              <a:gd name="connsiteY7" fmla="*/ 1567543 h 2197633"/>
              <a:gd name="connsiteX8" fmla="*/ 791455 w 1006608"/>
              <a:gd name="connsiteY8" fmla="*/ 1744275 h 2197633"/>
              <a:gd name="connsiteX9" fmla="*/ 622406 w 1006608"/>
              <a:gd name="connsiteY9" fmla="*/ 1890272 h 2197633"/>
              <a:gd name="connsiteX10" fmla="*/ 414938 w 1006608"/>
              <a:gd name="connsiteY10" fmla="*/ 2197633 h 2197633"/>
              <a:gd name="connsiteX11" fmla="*/ 291993 w 1006608"/>
              <a:gd name="connsiteY11" fmla="*/ 1751959 h 2197633"/>
              <a:gd name="connsiteX12" fmla="*/ 215153 w 1006608"/>
              <a:gd name="connsiteY12" fmla="*/ 1521438 h 2197633"/>
              <a:gd name="connsiteX13" fmla="*/ 130628 w 1006608"/>
              <a:gd name="connsiteY13" fmla="*/ 1344706 h 2197633"/>
              <a:gd name="connsiteX14" fmla="*/ 76840 w 1006608"/>
              <a:gd name="connsiteY14" fmla="*/ 1198709 h 2197633"/>
              <a:gd name="connsiteX15" fmla="*/ 0 w 1006608"/>
              <a:gd name="connsiteY15" fmla="*/ 1006608 h 2197633"/>
              <a:gd name="connsiteX16" fmla="*/ 69156 w 1006608"/>
              <a:gd name="connsiteY16" fmla="*/ 645458 h 2197633"/>
              <a:gd name="connsiteX17" fmla="*/ 84524 w 1006608"/>
              <a:gd name="connsiteY17" fmla="*/ 253573 h 2197633"/>
              <a:gd name="connsiteX18" fmla="*/ 161364 w 1006608"/>
              <a:gd name="connsiteY18" fmla="*/ 0 h 2197633"/>
              <a:gd name="connsiteX0" fmla="*/ 161364 w 1006608"/>
              <a:gd name="connsiteY0" fmla="*/ 0 h 2197633"/>
              <a:gd name="connsiteX1" fmla="*/ 261257 w 1006608"/>
              <a:gd name="connsiteY1" fmla="*/ 215153 h 2197633"/>
              <a:gd name="connsiteX2" fmla="*/ 384201 w 1006608"/>
              <a:gd name="connsiteY2" fmla="*/ 414937 h 2197633"/>
              <a:gd name="connsiteX3" fmla="*/ 537882 w 1006608"/>
              <a:gd name="connsiteY3" fmla="*/ 576302 h 2197633"/>
              <a:gd name="connsiteX4" fmla="*/ 607038 w 1006608"/>
              <a:gd name="connsiteY4" fmla="*/ 768403 h 2197633"/>
              <a:gd name="connsiteX5" fmla="*/ 791455 w 1006608"/>
              <a:gd name="connsiteY5" fmla="*/ 1068080 h 2197633"/>
              <a:gd name="connsiteX6" fmla="*/ 1006608 w 1006608"/>
              <a:gd name="connsiteY6" fmla="*/ 1206393 h 2197633"/>
              <a:gd name="connsiteX7" fmla="*/ 937452 w 1006608"/>
              <a:gd name="connsiteY7" fmla="*/ 1567543 h 2197633"/>
              <a:gd name="connsiteX8" fmla="*/ 791455 w 1006608"/>
              <a:gd name="connsiteY8" fmla="*/ 1744275 h 2197633"/>
              <a:gd name="connsiteX9" fmla="*/ 622406 w 1006608"/>
              <a:gd name="connsiteY9" fmla="*/ 1890272 h 2197633"/>
              <a:gd name="connsiteX10" fmla="*/ 414938 w 1006608"/>
              <a:gd name="connsiteY10" fmla="*/ 2197633 h 2197633"/>
              <a:gd name="connsiteX11" fmla="*/ 291993 w 1006608"/>
              <a:gd name="connsiteY11" fmla="*/ 1751959 h 2197633"/>
              <a:gd name="connsiteX12" fmla="*/ 215153 w 1006608"/>
              <a:gd name="connsiteY12" fmla="*/ 1521438 h 2197633"/>
              <a:gd name="connsiteX13" fmla="*/ 130628 w 1006608"/>
              <a:gd name="connsiteY13" fmla="*/ 1344706 h 2197633"/>
              <a:gd name="connsiteX14" fmla="*/ 76840 w 1006608"/>
              <a:gd name="connsiteY14" fmla="*/ 1198709 h 2197633"/>
              <a:gd name="connsiteX15" fmla="*/ 0 w 1006608"/>
              <a:gd name="connsiteY15" fmla="*/ 1006608 h 2197633"/>
              <a:gd name="connsiteX16" fmla="*/ 69156 w 1006608"/>
              <a:gd name="connsiteY16" fmla="*/ 645458 h 2197633"/>
              <a:gd name="connsiteX17" fmla="*/ 38420 w 1006608"/>
              <a:gd name="connsiteY17" fmla="*/ 253573 h 2197633"/>
              <a:gd name="connsiteX18" fmla="*/ 161364 w 1006608"/>
              <a:gd name="connsiteY18" fmla="*/ 0 h 2197633"/>
              <a:gd name="connsiteX0" fmla="*/ 176732 w 1021976"/>
              <a:gd name="connsiteY0" fmla="*/ 0 h 2197633"/>
              <a:gd name="connsiteX1" fmla="*/ 276625 w 1021976"/>
              <a:gd name="connsiteY1" fmla="*/ 215153 h 2197633"/>
              <a:gd name="connsiteX2" fmla="*/ 399569 w 1021976"/>
              <a:gd name="connsiteY2" fmla="*/ 414937 h 2197633"/>
              <a:gd name="connsiteX3" fmla="*/ 553250 w 1021976"/>
              <a:gd name="connsiteY3" fmla="*/ 576302 h 2197633"/>
              <a:gd name="connsiteX4" fmla="*/ 622406 w 1021976"/>
              <a:gd name="connsiteY4" fmla="*/ 768403 h 2197633"/>
              <a:gd name="connsiteX5" fmla="*/ 806823 w 1021976"/>
              <a:gd name="connsiteY5" fmla="*/ 1068080 h 2197633"/>
              <a:gd name="connsiteX6" fmla="*/ 1021976 w 1021976"/>
              <a:gd name="connsiteY6" fmla="*/ 1206393 h 2197633"/>
              <a:gd name="connsiteX7" fmla="*/ 952820 w 1021976"/>
              <a:gd name="connsiteY7" fmla="*/ 1567543 h 2197633"/>
              <a:gd name="connsiteX8" fmla="*/ 806823 w 1021976"/>
              <a:gd name="connsiteY8" fmla="*/ 1744275 h 2197633"/>
              <a:gd name="connsiteX9" fmla="*/ 637774 w 1021976"/>
              <a:gd name="connsiteY9" fmla="*/ 1890272 h 2197633"/>
              <a:gd name="connsiteX10" fmla="*/ 430306 w 1021976"/>
              <a:gd name="connsiteY10" fmla="*/ 2197633 h 2197633"/>
              <a:gd name="connsiteX11" fmla="*/ 307361 w 1021976"/>
              <a:gd name="connsiteY11" fmla="*/ 1751959 h 2197633"/>
              <a:gd name="connsiteX12" fmla="*/ 230521 w 1021976"/>
              <a:gd name="connsiteY12" fmla="*/ 1521438 h 2197633"/>
              <a:gd name="connsiteX13" fmla="*/ 145996 w 1021976"/>
              <a:gd name="connsiteY13" fmla="*/ 1344706 h 2197633"/>
              <a:gd name="connsiteX14" fmla="*/ 92208 w 1021976"/>
              <a:gd name="connsiteY14" fmla="*/ 1198709 h 2197633"/>
              <a:gd name="connsiteX15" fmla="*/ 15368 w 1021976"/>
              <a:gd name="connsiteY15" fmla="*/ 1006608 h 2197633"/>
              <a:gd name="connsiteX16" fmla="*/ 0 w 1021976"/>
              <a:gd name="connsiteY16" fmla="*/ 622405 h 2197633"/>
              <a:gd name="connsiteX17" fmla="*/ 53788 w 1021976"/>
              <a:gd name="connsiteY17" fmla="*/ 253573 h 2197633"/>
              <a:gd name="connsiteX18" fmla="*/ 176732 w 1021976"/>
              <a:gd name="connsiteY18" fmla="*/ 0 h 2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1976" h="2197633">
                <a:moveTo>
                  <a:pt x="176732" y="0"/>
                </a:moveTo>
                <a:lnTo>
                  <a:pt x="276625" y="215153"/>
                </a:lnTo>
                <a:lnTo>
                  <a:pt x="399569" y="414937"/>
                </a:lnTo>
                <a:lnTo>
                  <a:pt x="553250" y="576302"/>
                </a:lnTo>
                <a:lnTo>
                  <a:pt x="622406" y="768403"/>
                </a:lnTo>
                <a:lnTo>
                  <a:pt x="806823" y="1068080"/>
                </a:lnTo>
                <a:lnTo>
                  <a:pt x="1021976" y="1206393"/>
                </a:lnTo>
                <a:lnTo>
                  <a:pt x="952820" y="1567543"/>
                </a:lnTo>
                <a:lnTo>
                  <a:pt x="806823" y="1744275"/>
                </a:lnTo>
                <a:lnTo>
                  <a:pt x="637774" y="1890272"/>
                </a:lnTo>
                <a:lnTo>
                  <a:pt x="430306" y="2197633"/>
                </a:lnTo>
                <a:lnTo>
                  <a:pt x="307361" y="1751959"/>
                </a:lnTo>
                <a:lnTo>
                  <a:pt x="230521" y="1521438"/>
                </a:lnTo>
                <a:lnTo>
                  <a:pt x="145996" y="1344706"/>
                </a:lnTo>
                <a:lnTo>
                  <a:pt x="92208" y="1198709"/>
                </a:lnTo>
                <a:lnTo>
                  <a:pt x="15368" y="1006608"/>
                </a:lnTo>
                <a:lnTo>
                  <a:pt x="0" y="622405"/>
                </a:lnTo>
                <a:lnTo>
                  <a:pt x="53788" y="253573"/>
                </a:lnTo>
                <a:lnTo>
                  <a:pt x="176732"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正方形/長方形 32">
            <a:extLst>
              <a:ext uri="{FF2B5EF4-FFF2-40B4-BE49-F238E27FC236}">
                <a16:creationId xmlns:a16="http://schemas.microsoft.com/office/drawing/2014/main" id="{5FB32D8A-14AF-4437-A3D6-7D7F437F4B33}"/>
              </a:ext>
            </a:extLst>
          </p:cNvPr>
          <p:cNvSpPr/>
          <p:nvPr/>
        </p:nvSpPr>
        <p:spPr>
          <a:xfrm>
            <a:off x="9274371" y="2882649"/>
            <a:ext cx="763359" cy="278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site2</a:t>
            </a:r>
            <a:endParaRPr kumimoji="1" lang="ja-JP" altLang="en-US" dirty="0"/>
          </a:p>
        </p:txBody>
      </p:sp>
      <p:pic>
        <p:nvPicPr>
          <p:cNvPr id="34" name="図 33">
            <a:extLst>
              <a:ext uri="{FF2B5EF4-FFF2-40B4-BE49-F238E27FC236}">
                <a16:creationId xmlns:a16="http://schemas.microsoft.com/office/drawing/2014/main" id="{CBCF2725-8E76-4AB6-91F3-7E3C4A570CAF}"/>
              </a:ext>
            </a:extLst>
          </p:cNvPr>
          <p:cNvPicPr/>
          <p:nvPr/>
        </p:nvPicPr>
        <p:blipFill rotWithShape="1">
          <a:blip r:embed="rId7" cstate="print">
            <a:extLst>
              <a:ext uri="{28A0092B-C50C-407E-A947-70E740481C1C}">
                <a14:useLocalDpi xmlns:a14="http://schemas.microsoft.com/office/drawing/2010/main" val="0"/>
              </a:ext>
            </a:extLst>
          </a:blip>
          <a:srcRect l="21797" t="5568" r="24513" b="29898"/>
          <a:stretch/>
        </p:blipFill>
        <p:spPr bwMode="auto">
          <a:xfrm>
            <a:off x="9177113" y="4579618"/>
            <a:ext cx="2427492" cy="1533297"/>
          </a:xfrm>
          <a:prstGeom prst="rect">
            <a:avLst/>
          </a:prstGeom>
          <a:ln>
            <a:noFill/>
          </a:ln>
          <a:extLst>
            <a:ext uri="{53640926-AAD7-44D8-BBD7-CCE9431645EC}">
              <a14:shadowObscured xmlns:a14="http://schemas.microsoft.com/office/drawing/2010/main"/>
            </a:ext>
          </a:extLst>
        </p:spPr>
      </p:pic>
      <p:sp>
        <p:nvSpPr>
          <p:cNvPr id="35" name="正方形/長方形 34">
            <a:extLst>
              <a:ext uri="{FF2B5EF4-FFF2-40B4-BE49-F238E27FC236}">
                <a16:creationId xmlns:a16="http://schemas.microsoft.com/office/drawing/2014/main" id="{B97CBE98-C87A-46CB-8938-410D3B84FE50}"/>
              </a:ext>
            </a:extLst>
          </p:cNvPr>
          <p:cNvSpPr/>
          <p:nvPr/>
        </p:nvSpPr>
        <p:spPr>
          <a:xfrm>
            <a:off x="9260331" y="4679953"/>
            <a:ext cx="763359" cy="278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site3</a:t>
            </a:r>
            <a:endParaRPr kumimoji="1" lang="ja-JP" altLang="en-US" dirty="0"/>
          </a:p>
        </p:txBody>
      </p:sp>
      <p:sp>
        <p:nvSpPr>
          <p:cNvPr id="36" name="フリーフォーム 6">
            <a:extLst>
              <a:ext uri="{FF2B5EF4-FFF2-40B4-BE49-F238E27FC236}">
                <a16:creationId xmlns:a16="http://schemas.microsoft.com/office/drawing/2014/main" id="{C88AA489-74AF-45EA-8244-0A4F3E3E50FF}"/>
              </a:ext>
            </a:extLst>
          </p:cNvPr>
          <p:cNvSpPr/>
          <p:nvPr/>
        </p:nvSpPr>
        <p:spPr>
          <a:xfrm>
            <a:off x="10375190" y="5192815"/>
            <a:ext cx="356449" cy="350776"/>
          </a:xfrm>
          <a:custGeom>
            <a:avLst/>
            <a:gdLst>
              <a:gd name="connsiteX0" fmla="*/ 1791929 w 1954161"/>
              <a:gd name="connsiteY0" fmla="*/ 1570703 h 1637071"/>
              <a:gd name="connsiteX1" fmla="*/ 1880419 w 1954161"/>
              <a:gd name="connsiteY1" fmla="*/ 1349477 h 1637071"/>
              <a:gd name="connsiteX2" fmla="*/ 1909916 w 1954161"/>
              <a:gd name="connsiteY2" fmla="*/ 1172497 h 1637071"/>
              <a:gd name="connsiteX3" fmla="*/ 1954161 w 1954161"/>
              <a:gd name="connsiteY3" fmla="*/ 1017639 h 1637071"/>
              <a:gd name="connsiteX4" fmla="*/ 1946787 w 1954161"/>
              <a:gd name="connsiteY4" fmla="*/ 877529 h 1637071"/>
              <a:gd name="connsiteX5" fmla="*/ 1865671 w 1954161"/>
              <a:gd name="connsiteY5" fmla="*/ 700548 h 1637071"/>
              <a:gd name="connsiteX6" fmla="*/ 1718187 w 1954161"/>
              <a:gd name="connsiteY6" fmla="*/ 508819 h 1637071"/>
              <a:gd name="connsiteX7" fmla="*/ 1519084 w 1954161"/>
              <a:gd name="connsiteY7" fmla="*/ 383458 h 1637071"/>
              <a:gd name="connsiteX8" fmla="*/ 1342103 w 1954161"/>
              <a:gd name="connsiteY8" fmla="*/ 258097 h 1637071"/>
              <a:gd name="connsiteX9" fmla="*/ 1260987 w 1954161"/>
              <a:gd name="connsiteY9" fmla="*/ 176980 h 1637071"/>
              <a:gd name="connsiteX10" fmla="*/ 1047135 w 1954161"/>
              <a:gd name="connsiteY10" fmla="*/ 147484 h 1637071"/>
              <a:gd name="connsiteX11" fmla="*/ 825909 w 1954161"/>
              <a:gd name="connsiteY11" fmla="*/ 95864 h 1637071"/>
              <a:gd name="connsiteX12" fmla="*/ 589935 w 1954161"/>
              <a:gd name="connsiteY12" fmla="*/ 0 h 1637071"/>
              <a:gd name="connsiteX13" fmla="*/ 361335 w 1954161"/>
              <a:gd name="connsiteY13" fmla="*/ 0 h 1637071"/>
              <a:gd name="connsiteX14" fmla="*/ 0 w 1954161"/>
              <a:gd name="connsiteY14" fmla="*/ 36871 h 1637071"/>
              <a:gd name="connsiteX15" fmla="*/ 383458 w 1954161"/>
              <a:gd name="connsiteY15" fmla="*/ 169606 h 1637071"/>
              <a:gd name="connsiteX16" fmla="*/ 582561 w 1954161"/>
              <a:gd name="connsiteY16" fmla="*/ 324464 h 1637071"/>
              <a:gd name="connsiteX17" fmla="*/ 825909 w 1954161"/>
              <a:gd name="connsiteY17" fmla="*/ 516193 h 1637071"/>
              <a:gd name="connsiteX18" fmla="*/ 899651 w 1954161"/>
              <a:gd name="connsiteY18" fmla="*/ 700548 h 1637071"/>
              <a:gd name="connsiteX19" fmla="*/ 980768 w 1954161"/>
              <a:gd name="connsiteY19" fmla="*/ 862780 h 1637071"/>
              <a:gd name="connsiteX20" fmla="*/ 1010264 w 1954161"/>
              <a:gd name="connsiteY20" fmla="*/ 980768 h 1637071"/>
              <a:gd name="connsiteX21" fmla="*/ 1010264 w 1954161"/>
              <a:gd name="connsiteY21" fmla="*/ 1187245 h 1637071"/>
              <a:gd name="connsiteX22" fmla="*/ 1106129 w 1954161"/>
              <a:gd name="connsiteY22" fmla="*/ 1312606 h 1637071"/>
              <a:gd name="connsiteX23" fmla="*/ 1275735 w 1954161"/>
              <a:gd name="connsiteY23" fmla="*/ 1423219 h 1637071"/>
              <a:gd name="connsiteX24" fmla="*/ 1378974 w 1954161"/>
              <a:gd name="connsiteY24" fmla="*/ 1519084 h 1637071"/>
              <a:gd name="connsiteX25" fmla="*/ 1496961 w 1954161"/>
              <a:gd name="connsiteY25" fmla="*/ 1637071 h 1637071"/>
              <a:gd name="connsiteX26" fmla="*/ 1762432 w 1954161"/>
              <a:gd name="connsiteY26" fmla="*/ 1614948 h 1637071"/>
              <a:gd name="connsiteX27" fmla="*/ 1791929 w 1954161"/>
              <a:gd name="connsiteY27" fmla="*/ 1570703 h 1637071"/>
              <a:gd name="connsiteX0" fmla="*/ 1791929 w 1954161"/>
              <a:gd name="connsiteY0" fmla="*/ 1570703 h 1614948"/>
              <a:gd name="connsiteX1" fmla="*/ 1880419 w 1954161"/>
              <a:gd name="connsiteY1" fmla="*/ 1349477 h 1614948"/>
              <a:gd name="connsiteX2" fmla="*/ 1909916 w 1954161"/>
              <a:gd name="connsiteY2" fmla="*/ 1172497 h 1614948"/>
              <a:gd name="connsiteX3" fmla="*/ 1954161 w 1954161"/>
              <a:gd name="connsiteY3" fmla="*/ 1017639 h 1614948"/>
              <a:gd name="connsiteX4" fmla="*/ 1946787 w 1954161"/>
              <a:gd name="connsiteY4" fmla="*/ 877529 h 1614948"/>
              <a:gd name="connsiteX5" fmla="*/ 1865671 w 1954161"/>
              <a:gd name="connsiteY5" fmla="*/ 700548 h 1614948"/>
              <a:gd name="connsiteX6" fmla="*/ 1718187 w 1954161"/>
              <a:gd name="connsiteY6" fmla="*/ 508819 h 1614948"/>
              <a:gd name="connsiteX7" fmla="*/ 1519084 w 1954161"/>
              <a:gd name="connsiteY7" fmla="*/ 383458 h 1614948"/>
              <a:gd name="connsiteX8" fmla="*/ 1342103 w 1954161"/>
              <a:gd name="connsiteY8" fmla="*/ 258097 h 1614948"/>
              <a:gd name="connsiteX9" fmla="*/ 1260987 w 1954161"/>
              <a:gd name="connsiteY9" fmla="*/ 176980 h 1614948"/>
              <a:gd name="connsiteX10" fmla="*/ 1047135 w 1954161"/>
              <a:gd name="connsiteY10" fmla="*/ 147484 h 1614948"/>
              <a:gd name="connsiteX11" fmla="*/ 825909 w 1954161"/>
              <a:gd name="connsiteY11" fmla="*/ 95864 h 1614948"/>
              <a:gd name="connsiteX12" fmla="*/ 589935 w 1954161"/>
              <a:gd name="connsiteY12" fmla="*/ 0 h 1614948"/>
              <a:gd name="connsiteX13" fmla="*/ 361335 w 1954161"/>
              <a:gd name="connsiteY13" fmla="*/ 0 h 1614948"/>
              <a:gd name="connsiteX14" fmla="*/ 0 w 1954161"/>
              <a:gd name="connsiteY14" fmla="*/ 36871 h 1614948"/>
              <a:gd name="connsiteX15" fmla="*/ 383458 w 1954161"/>
              <a:gd name="connsiteY15" fmla="*/ 169606 h 1614948"/>
              <a:gd name="connsiteX16" fmla="*/ 582561 w 1954161"/>
              <a:gd name="connsiteY16" fmla="*/ 324464 h 1614948"/>
              <a:gd name="connsiteX17" fmla="*/ 825909 w 1954161"/>
              <a:gd name="connsiteY17" fmla="*/ 516193 h 1614948"/>
              <a:gd name="connsiteX18" fmla="*/ 899651 w 1954161"/>
              <a:gd name="connsiteY18" fmla="*/ 700548 h 1614948"/>
              <a:gd name="connsiteX19" fmla="*/ 980768 w 1954161"/>
              <a:gd name="connsiteY19" fmla="*/ 862780 h 1614948"/>
              <a:gd name="connsiteX20" fmla="*/ 1010264 w 1954161"/>
              <a:gd name="connsiteY20" fmla="*/ 980768 h 1614948"/>
              <a:gd name="connsiteX21" fmla="*/ 1010264 w 1954161"/>
              <a:gd name="connsiteY21" fmla="*/ 1187245 h 1614948"/>
              <a:gd name="connsiteX22" fmla="*/ 1106129 w 1954161"/>
              <a:gd name="connsiteY22" fmla="*/ 1312606 h 1614948"/>
              <a:gd name="connsiteX23" fmla="*/ 1275735 w 1954161"/>
              <a:gd name="connsiteY23" fmla="*/ 1423219 h 1614948"/>
              <a:gd name="connsiteX24" fmla="*/ 1378974 w 1954161"/>
              <a:gd name="connsiteY24" fmla="*/ 1519084 h 1614948"/>
              <a:gd name="connsiteX25" fmla="*/ 1519084 w 1954161"/>
              <a:gd name="connsiteY25" fmla="*/ 1614948 h 1614948"/>
              <a:gd name="connsiteX26" fmla="*/ 1762432 w 1954161"/>
              <a:gd name="connsiteY26" fmla="*/ 1614948 h 1614948"/>
              <a:gd name="connsiteX27" fmla="*/ 1791929 w 1954161"/>
              <a:gd name="connsiteY27" fmla="*/ 1570703 h 1614948"/>
              <a:gd name="connsiteX0" fmla="*/ 1791929 w 1954161"/>
              <a:gd name="connsiteY0" fmla="*/ 1570703 h 1614948"/>
              <a:gd name="connsiteX1" fmla="*/ 1880419 w 1954161"/>
              <a:gd name="connsiteY1" fmla="*/ 1349477 h 1614948"/>
              <a:gd name="connsiteX2" fmla="*/ 1909916 w 1954161"/>
              <a:gd name="connsiteY2" fmla="*/ 1172497 h 1614948"/>
              <a:gd name="connsiteX3" fmla="*/ 1954161 w 1954161"/>
              <a:gd name="connsiteY3" fmla="*/ 1017639 h 1614948"/>
              <a:gd name="connsiteX4" fmla="*/ 1946787 w 1954161"/>
              <a:gd name="connsiteY4" fmla="*/ 877529 h 1614948"/>
              <a:gd name="connsiteX5" fmla="*/ 1865671 w 1954161"/>
              <a:gd name="connsiteY5" fmla="*/ 700548 h 1614948"/>
              <a:gd name="connsiteX6" fmla="*/ 1673942 w 1954161"/>
              <a:gd name="connsiteY6" fmla="*/ 545690 h 1614948"/>
              <a:gd name="connsiteX7" fmla="*/ 1519084 w 1954161"/>
              <a:gd name="connsiteY7" fmla="*/ 383458 h 1614948"/>
              <a:gd name="connsiteX8" fmla="*/ 1342103 w 1954161"/>
              <a:gd name="connsiteY8" fmla="*/ 258097 h 1614948"/>
              <a:gd name="connsiteX9" fmla="*/ 1260987 w 1954161"/>
              <a:gd name="connsiteY9" fmla="*/ 176980 h 1614948"/>
              <a:gd name="connsiteX10" fmla="*/ 1047135 w 1954161"/>
              <a:gd name="connsiteY10" fmla="*/ 147484 h 1614948"/>
              <a:gd name="connsiteX11" fmla="*/ 825909 w 1954161"/>
              <a:gd name="connsiteY11" fmla="*/ 95864 h 1614948"/>
              <a:gd name="connsiteX12" fmla="*/ 589935 w 1954161"/>
              <a:gd name="connsiteY12" fmla="*/ 0 h 1614948"/>
              <a:gd name="connsiteX13" fmla="*/ 361335 w 1954161"/>
              <a:gd name="connsiteY13" fmla="*/ 0 h 1614948"/>
              <a:gd name="connsiteX14" fmla="*/ 0 w 1954161"/>
              <a:gd name="connsiteY14" fmla="*/ 36871 h 1614948"/>
              <a:gd name="connsiteX15" fmla="*/ 383458 w 1954161"/>
              <a:gd name="connsiteY15" fmla="*/ 169606 h 1614948"/>
              <a:gd name="connsiteX16" fmla="*/ 582561 w 1954161"/>
              <a:gd name="connsiteY16" fmla="*/ 324464 h 1614948"/>
              <a:gd name="connsiteX17" fmla="*/ 825909 w 1954161"/>
              <a:gd name="connsiteY17" fmla="*/ 516193 h 1614948"/>
              <a:gd name="connsiteX18" fmla="*/ 899651 w 1954161"/>
              <a:gd name="connsiteY18" fmla="*/ 700548 h 1614948"/>
              <a:gd name="connsiteX19" fmla="*/ 980768 w 1954161"/>
              <a:gd name="connsiteY19" fmla="*/ 862780 h 1614948"/>
              <a:gd name="connsiteX20" fmla="*/ 1010264 w 1954161"/>
              <a:gd name="connsiteY20" fmla="*/ 980768 h 1614948"/>
              <a:gd name="connsiteX21" fmla="*/ 1010264 w 1954161"/>
              <a:gd name="connsiteY21" fmla="*/ 1187245 h 1614948"/>
              <a:gd name="connsiteX22" fmla="*/ 1106129 w 1954161"/>
              <a:gd name="connsiteY22" fmla="*/ 1312606 h 1614948"/>
              <a:gd name="connsiteX23" fmla="*/ 1275735 w 1954161"/>
              <a:gd name="connsiteY23" fmla="*/ 1423219 h 1614948"/>
              <a:gd name="connsiteX24" fmla="*/ 1378974 w 1954161"/>
              <a:gd name="connsiteY24" fmla="*/ 1519084 h 1614948"/>
              <a:gd name="connsiteX25" fmla="*/ 1519084 w 1954161"/>
              <a:gd name="connsiteY25" fmla="*/ 1614948 h 1614948"/>
              <a:gd name="connsiteX26" fmla="*/ 1762432 w 1954161"/>
              <a:gd name="connsiteY26" fmla="*/ 1614948 h 1614948"/>
              <a:gd name="connsiteX27" fmla="*/ 1791929 w 1954161"/>
              <a:gd name="connsiteY27" fmla="*/ 1570703 h 161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161" h="1614948">
                <a:moveTo>
                  <a:pt x="1791929" y="1570703"/>
                </a:moveTo>
                <a:lnTo>
                  <a:pt x="1880419" y="1349477"/>
                </a:lnTo>
                <a:lnTo>
                  <a:pt x="1909916" y="1172497"/>
                </a:lnTo>
                <a:lnTo>
                  <a:pt x="1954161" y="1017639"/>
                </a:lnTo>
                <a:lnTo>
                  <a:pt x="1946787" y="877529"/>
                </a:lnTo>
                <a:lnTo>
                  <a:pt x="1865671" y="700548"/>
                </a:lnTo>
                <a:lnTo>
                  <a:pt x="1673942" y="545690"/>
                </a:lnTo>
                <a:lnTo>
                  <a:pt x="1519084" y="383458"/>
                </a:lnTo>
                <a:lnTo>
                  <a:pt x="1342103" y="258097"/>
                </a:lnTo>
                <a:lnTo>
                  <a:pt x="1260987" y="176980"/>
                </a:lnTo>
                <a:lnTo>
                  <a:pt x="1047135" y="147484"/>
                </a:lnTo>
                <a:lnTo>
                  <a:pt x="825909" y="95864"/>
                </a:lnTo>
                <a:lnTo>
                  <a:pt x="589935" y="0"/>
                </a:lnTo>
                <a:lnTo>
                  <a:pt x="361335" y="0"/>
                </a:lnTo>
                <a:lnTo>
                  <a:pt x="0" y="36871"/>
                </a:lnTo>
                <a:lnTo>
                  <a:pt x="383458" y="169606"/>
                </a:lnTo>
                <a:lnTo>
                  <a:pt x="582561" y="324464"/>
                </a:lnTo>
                <a:lnTo>
                  <a:pt x="825909" y="516193"/>
                </a:lnTo>
                <a:lnTo>
                  <a:pt x="899651" y="700548"/>
                </a:lnTo>
                <a:lnTo>
                  <a:pt x="980768" y="862780"/>
                </a:lnTo>
                <a:lnTo>
                  <a:pt x="1010264" y="980768"/>
                </a:lnTo>
                <a:lnTo>
                  <a:pt x="1010264" y="1187245"/>
                </a:lnTo>
                <a:lnTo>
                  <a:pt x="1106129" y="1312606"/>
                </a:lnTo>
                <a:lnTo>
                  <a:pt x="1275735" y="1423219"/>
                </a:lnTo>
                <a:lnTo>
                  <a:pt x="1378974" y="1519084"/>
                </a:lnTo>
                <a:lnTo>
                  <a:pt x="1519084" y="1614948"/>
                </a:lnTo>
                <a:lnTo>
                  <a:pt x="1762432" y="1614948"/>
                </a:lnTo>
                <a:lnTo>
                  <a:pt x="1791929" y="1570703"/>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7" name="正方形/長方形 26">
            <a:extLst>
              <a:ext uri="{FF2B5EF4-FFF2-40B4-BE49-F238E27FC236}">
                <a16:creationId xmlns:a16="http://schemas.microsoft.com/office/drawing/2014/main" id="{E81A7C87-C931-4C6C-A30A-6B7887422877}"/>
              </a:ext>
            </a:extLst>
          </p:cNvPr>
          <p:cNvSpPr/>
          <p:nvPr/>
        </p:nvSpPr>
        <p:spPr>
          <a:xfrm>
            <a:off x="6398083" y="3722964"/>
            <a:ext cx="2242335" cy="603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latin typeface="Arial" panose="020B0604020202020204" pitchFamily="34" charset="0"/>
                <a:cs typeface="Arial" panose="020B0604020202020204" pitchFamily="34" charset="0"/>
              </a:rPr>
              <a:t>Yamakiya</a:t>
            </a:r>
            <a:r>
              <a:rPr kumimoji="1" lang="en-US" altLang="ja-JP" dirty="0">
                <a:solidFill>
                  <a:schemeClr val="tx1"/>
                </a:solidFill>
                <a:latin typeface="Arial" panose="020B0604020202020204" pitchFamily="34" charset="0"/>
                <a:cs typeface="Arial" panose="020B0604020202020204" pitchFamily="34" charset="0"/>
              </a:rPr>
              <a:t> district</a:t>
            </a:r>
            <a:endParaRPr kumimoji="1" lang="ja-JP" altLang="en-US" dirty="0">
              <a:solidFill>
                <a:schemeClr val="tx1"/>
              </a:solidFill>
              <a:latin typeface="Arial" panose="020B0604020202020204" pitchFamily="34" charset="0"/>
              <a:cs typeface="Arial" panose="020B0604020202020204" pitchFamily="34" charset="0"/>
            </a:endParaRPr>
          </a:p>
        </p:txBody>
      </p:sp>
      <p:graphicFrame>
        <p:nvGraphicFramePr>
          <p:cNvPr id="37" name="表 37">
            <a:extLst>
              <a:ext uri="{FF2B5EF4-FFF2-40B4-BE49-F238E27FC236}">
                <a16:creationId xmlns:a16="http://schemas.microsoft.com/office/drawing/2014/main" id="{0A90AAE6-A0E4-485E-9BF7-705FEE58E025}"/>
              </a:ext>
            </a:extLst>
          </p:cNvPr>
          <p:cNvGraphicFramePr>
            <a:graphicFrameLocks noGrp="1"/>
          </p:cNvGraphicFramePr>
          <p:nvPr>
            <p:extLst>
              <p:ext uri="{D42A27DB-BD31-4B8C-83A1-F6EECF244321}">
                <p14:modId xmlns:p14="http://schemas.microsoft.com/office/powerpoint/2010/main" val="3220184132"/>
              </p:ext>
            </p:extLst>
          </p:nvPr>
        </p:nvGraphicFramePr>
        <p:xfrm>
          <a:off x="524644" y="4544356"/>
          <a:ext cx="8545663" cy="1752600"/>
        </p:xfrm>
        <a:graphic>
          <a:graphicData uri="http://schemas.openxmlformats.org/drawingml/2006/table">
            <a:tbl>
              <a:tblPr firstRow="1" bandRow="1">
                <a:tableStyleId>{5C22544A-7EE6-4342-B048-85BDC9FD1C3A}</a:tableStyleId>
              </a:tblPr>
              <a:tblGrid>
                <a:gridCol w="2489761">
                  <a:extLst>
                    <a:ext uri="{9D8B030D-6E8A-4147-A177-3AD203B41FA5}">
                      <a16:colId xmlns:a16="http://schemas.microsoft.com/office/drawing/2014/main" val="561675814"/>
                    </a:ext>
                  </a:extLst>
                </a:gridCol>
                <a:gridCol w="1783070">
                  <a:extLst>
                    <a:ext uri="{9D8B030D-6E8A-4147-A177-3AD203B41FA5}">
                      <a16:colId xmlns:a16="http://schemas.microsoft.com/office/drawing/2014/main" val="188516834"/>
                    </a:ext>
                  </a:extLst>
                </a:gridCol>
                <a:gridCol w="2136416">
                  <a:extLst>
                    <a:ext uri="{9D8B030D-6E8A-4147-A177-3AD203B41FA5}">
                      <a16:colId xmlns:a16="http://schemas.microsoft.com/office/drawing/2014/main" val="1876150832"/>
                    </a:ext>
                  </a:extLst>
                </a:gridCol>
                <a:gridCol w="2136416">
                  <a:extLst>
                    <a:ext uri="{9D8B030D-6E8A-4147-A177-3AD203B41FA5}">
                      <a16:colId xmlns:a16="http://schemas.microsoft.com/office/drawing/2014/main" val="3977265613"/>
                    </a:ext>
                  </a:extLst>
                </a:gridCol>
              </a:tblGrid>
              <a:tr h="186213">
                <a:tc>
                  <a:txBody>
                    <a:bodyPr/>
                    <a:lstStyle/>
                    <a:p>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sz="1800" b="1" i="0" kern="1200" dirty="0">
                          <a:solidFill>
                            <a:schemeClr val="tx1"/>
                          </a:solidFill>
                          <a:effectLst/>
                          <a:latin typeface="Arial" panose="020B0604020202020204" pitchFamily="34" charset="0"/>
                          <a:ea typeface="+mn-ea"/>
                          <a:cs typeface="Arial" panose="020B0604020202020204" pitchFamily="34" charset="0"/>
                        </a:rPr>
                        <a:t>Catchment area</a:t>
                      </a:r>
                      <a:r>
                        <a:rPr kumimoji="1" lang="ja-JP" altLang="en-US" sz="1800" b="1" i="0" kern="1200" dirty="0">
                          <a:solidFill>
                            <a:schemeClr val="tx1"/>
                          </a:solidFill>
                          <a:effectLst/>
                          <a:latin typeface="Arial" panose="020B0604020202020204" pitchFamily="34" charset="0"/>
                          <a:ea typeface="+mn-ea"/>
                          <a:cs typeface="Arial" panose="020B0604020202020204" pitchFamily="34" charset="0"/>
                        </a:rPr>
                        <a:t>［</a:t>
                      </a:r>
                      <a:r>
                        <a:rPr kumimoji="1" lang="en-US" altLang="ja-JP" sz="1800" b="1" i="0" kern="1200" dirty="0">
                          <a:solidFill>
                            <a:schemeClr val="tx1"/>
                          </a:solidFill>
                          <a:effectLst/>
                          <a:latin typeface="Arial" panose="020B0604020202020204" pitchFamily="34" charset="0"/>
                          <a:ea typeface="+mn-ea"/>
                          <a:cs typeface="Arial" panose="020B0604020202020204" pitchFamily="34" charset="0"/>
                        </a:rPr>
                        <a:t>km2</a:t>
                      </a:r>
                      <a:r>
                        <a:rPr kumimoji="1" lang="ja-JP" altLang="en-US" sz="1800" b="1" i="0" kern="1200" dirty="0">
                          <a:solidFill>
                            <a:schemeClr val="tx1"/>
                          </a:solidFill>
                          <a:effectLst/>
                          <a:latin typeface="Arial" panose="020B0604020202020204" pitchFamily="34" charset="0"/>
                          <a:ea typeface="+mn-ea"/>
                          <a:cs typeface="Arial" panose="020B0604020202020204" pitchFamily="34" charset="0"/>
                        </a:rPr>
                        <a:t>］</a:t>
                      </a:r>
                      <a:endParaRPr kumimoji="1" lang="ja-JP" altLang="en-US"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sz="1800" dirty="0">
                          <a:solidFill>
                            <a:schemeClr val="tx1"/>
                          </a:solidFill>
                          <a:latin typeface="Arial" panose="020B0604020202020204" pitchFamily="34" charset="0"/>
                          <a:cs typeface="Arial" panose="020B0604020202020204" pitchFamily="34" charset="0"/>
                        </a:rPr>
                        <a:t>137Cs inventory</a:t>
                      </a:r>
                    </a:p>
                    <a:p>
                      <a:r>
                        <a:rPr kumimoji="1" lang="en-US" altLang="ja-JP" sz="1800" dirty="0">
                          <a:solidFill>
                            <a:schemeClr val="tx1"/>
                          </a:solidFill>
                          <a:latin typeface="Arial" panose="020B0604020202020204" pitchFamily="34" charset="0"/>
                          <a:cs typeface="Arial" panose="020B0604020202020204" pitchFamily="34" charset="0"/>
                        </a:rPr>
                        <a:t>[</a:t>
                      </a:r>
                      <a:r>
                        <a:rPr kumimoji="1" lang="en-US" altLang="ja-JP" sz="1800" dirty="0" err="1">
                          <a:solidFill>
                            <a:schemeClr val="tx1"/>
                          </a:solidFill>
                          <a:latin typeface="Arial" panose="020B0604020202020204" pitchFamily="34" charset="0"/>
                          <a:cs typeface="Arial" panose="020B0604020202020204" pitchFamily="34" charset="0"/>
                        </a:rPr>
                        <a:t>kBq</a:t>
                      </a:r>
                      <a:r>
                        <a:rPr kumimoji="1" lang="en-US" altLang="ja-JP" sz="1800" dirty="0">
                          <a:solidFill>
                            <a:schemeClr val="tx1"/>
                          </a:solidFill>
                          <a:latin typeface="Arial" panose="020B0604020202020204" pitchFamily="34" charset="0"/>
                          <a:cs typeface="Arial" panose="020B0604020202020204" pitchFamily="34" charset="0"/>
                        </a:rPr>
                        <a:t>/m2]</a:t>
                      </a:r>
                      <a:endParaRPr kumimoji="1" lang="ja-JP" altLang="en-US" sz="1800"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sz="1800" b="1" i="0" u="none" strike="noStrike" kern="1200" dirty="0">
                          <a:solidFill>
                            <a:schemeClr val="tx1"/>
                          </a:solidFill>
                          <a:effectLst/>
                          <a:latin typeface="Arial" panose="020B0604020202020204" pitchFamily="34" charset="0"/>
                          <a:ea typeface="+mn-ea"/>
                          <a:cs typeface="Arial" panose="020B0604020202020204" pitchFamily="34" charset="0"/>
                        </a:rPr>
                        <a:t>Start measurement</a:t>
                      </a:r>
                      <a:endParaRPr kumimoji="1" lang="ja-JP" altLang="en-US" b="1"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293103415"/>
                  </a:ext>
                </a:extLst>
              </a:tr>
              <a:tr h="370840">
                <a:tc>
                  <a:txBody>
                    <a:bodyPr/>
                    <a:lstStyle/>
                    <a:p>
                      <a:r>
                        <a:rPr kumimoji="1" lang="en-US" altLang="ja-JP" dirty="0">
                          <a:latin typeface="Arial" panose="020B0604020202020204" pitchFamily="34" charset="0"/>
                          <a:cs typeface="Arial" panose="020B0604020202020204" pitchFamily="34" charset="0"/>
                        </a:rPr>
                        <a:t>Site1 </a:t>
                      </a:r>
                      <a:r>
                        <a:rPr kumimoji="1" lang="en-US" altLang="ja-JP" dirty="0" err="1">
                          <a:latin typeface="Arial" panose="020B0604020202020204" pitchFamily="34" charset="0"/>
                          <a:cs typeface="Arial" panose="020B0604020202020204" pitchFamily="34" charset="0"/>
                        </a:rPr>
                        <a:t>Mt.Iboishi</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0.15</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544</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dirty="0">
                          <a:latin typeface="Arial" panose="020B0604020202020204" pitchFamily="34" charset="0"/>
                          <a:cs typeface="Arial" panose="020B0604020202020204" pitchFamily="34" charset="0"/>
                        </a:rPr>
                        <a:t>Jun, 2011</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258987852"/>
                  </a:ext>
                </a:extLst>
              </a:tr>
              <a:tr h="370840">
                <a:tc>
                  <a:txBody>
                    <a:bodyPr/>
                    <a:lstStyle/>
                    <a:p>
                      <a:r>
                        <a:rPr kumimoji="1" lang="en-US" altLang="ja-JP" dirty="0">
                          <a:latin typeface="Arial" panose="020B0604020202020204" pitchFamily="34" charset="0"/>
                          <a:cs typeface="Arial" panose="020B0604020202020204" pitchFamily="34" charset="0"/>
                        </a:rPr>
                        <a:t>Site2 </a:t>
                      </a:r>
                      <a:r>
                        <a:rPr kumimoji="1" lang="en-US" altLang="ja-JP" dirty="0" err="1">
                          <a:latin typeface="Arial" panose="020B0604020202020204" pitchFamily="34" charset="0"/>
                          <a:cs typeface="Arial" panose="020B0604020202020204" pitchFamily="34" charset="0"/>
                        </a:rPr>
                        <a:t>Mt.Ishidaira</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0.1</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298</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dirty="0">
                          <a:latin typeface="Arial" panose="020B0604020202020204" pitchFamily="34" charset="0"/>
                          <a:cs typeface="Arial" panose="020B0604020202020204" pitchFamily="34" charset="0"/>
                        </a:rPr>
                        <a:t>Jun, 2011</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415828114"/>
                  </a:ext>
                </a:extLst>
              </a:tr>
              <a:tr h="370840">
                <a:tc>
                  <a:txBody>
                    <a:bodyPr/>
                    <a:lstStyle/>
                    <a:p>
                      <a:r>
                        <a:rPr kumimoji="1" lang="en-US" altLang="ja-JP" dirty="0">
                          <a:latin typeface="Arial" panose="020B0604020202020204" pitchFamily="34" charset="0"/>
                          <a:cs typeface="Arial" panose="020B0604020202020204" pitchFamily="34" charset="0"/>
                        </a:rPr>
                        <a:t>Site3 </a:t>
                      </a:r>
                      <a:r>
                        <a:rPr kumimoji="1" lang="en-US" altLang="ja-JP" dirty="0" err="1">
                          <a:latin typeface="Arial" panose="020B0604020202020204" pitchFamily="34" charset="0"/>
                          <a:cs typeface="Arial" panose="020B0604020202020204" pitchFamily="34" charset="0"/>
                        </a:rPr>
                        <a:t>Mt.Setohachi</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0.048</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759</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dirty="0">
                          <a:latin typeface="Arial" panose="020B0604020202020204" pitchFamily="34" charset="0"/>
                          <a:cs typeface="Arial" panose="020B0604020202020204" pitchFamily="34" charset="0"/>
                        </a:rPr>
                        <a:t>Dec, 2013</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2357233720"/>
                  </a:ext>
                </a:extLst>
              </a:tr>
            </a:tbl>
          </a:graphicData>
        </a:graphic>
      </p:graphicFrame>
      <p:sp>
        <p:nvSpPr>
          <p:cNvPr id="38" name="正方形/長方形 37">
            <a:extLst>
              <a:ext uri="{FF2B5EF4-FFF2-40B4-BE49-F238E27FC236}">
                <a16:creationId xmlns:a16="http://schemas.microsoft.com/office/drawing/2014/main" id="{0351CBED-BDB2-4B7F-860E-85D73324BA6D}"/>
              </a:ext>
            </a:extLst>
          </p:cNvPr>
          <p:cNvSpPr/>
          <p:nvPr/>
        </p:nvSpPr>
        <p:spPr>
          <a:xfrm>
            <a:off x="3404370" y="4101932"/>
            <a:ext cx="2943929" cy="253916"/>
          </a:xfrm>
          <a:prstGeom prst="rect">
            <a:avLst/>
          </a:prstGeom>
        </p:spPr>
        <p:txBody>
          <a:bodyPr wrap="square">
            <a:spAutoFit/>
          </a:bodyPr>
          <a:lstStyle/>
          <a:p>
            <a:pPr defTabSz="914400"/>
            <a:r>
              <a:rPr lang="en-US" altLang="ja-JP" sz="1050" dirty="0">
                <a:solidFill>
                  <a:prstClr val="black"/>
                </a:solidFill>
                <a:ea typeface="ＭＳ Ｐゴシック" panose="020B0600070205080204" pitchFamily="50" charset="-128"/>
              </a:rPr>
              <a:t>http://josen.env.go.jp/en/progress/#special</a:t>
            </a:r>
            <a:endParaRPr lang="ja-JP" altLang="en-US" sz="1050"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4030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79C1D94-3396-490A-8A8E-1AF1B6CD9D83}"/>
              </a:ext>
            </a:extLst>
          </p:cNvPr>
          <p:cNvPicPr>
            <a:picLocks noChangeAspect="1"/>
          </p:cNvPicPr>
          <p:nvPr/>
        </p:nvPicPr>
        <p:blipFill>
          <a:blip r:embed="rId2"/>
          <a:stretch>
            <a:fillRect/>
          </a:stretch>
        </p:blipFill>
        <p:spPr>
          <a:xfrm>
            <a:off x="6573393" y="1121258"/>
            <a:ext cx="4842355" cy="3354869"/>
          </a:xfrm>
          <a:prstGeom prst="rect">
            <a:avLst/>
          </a:prstGeom>
        </p:spPr>
      </p:pic>
      <p:sp>
        <p:nvSpPr>
          <p:cNvPr id="2" name="タイトル 1">
            <a:extLst>
              <a:ext uri="{FF2B5EF4-FFF2-40B4-BE49-F238E27FC236}">
                <a16:creationId xmlns:a16="http://schemas.microsoft.com/office/drawing/2014/main" id="{25956D3F-C031-4B69-9C76-18BFE5985DC2}"/>
              </a:ext>
            </a:extLst>
          </p:cNvPr>
          <p:cNvSpPr>
            <a:spLocks noGrp="1"/>
          </p:cNvSpPr>
          <p:nvPr>
            <p:ph type="title"/>
          </p:nvPr>
        </p:nvSpPr>
        <p:spPr>
          <a:xfrm>
            <a:off x="520148" y="206100"/>
            <a:ext cx="10515600" cy="589032"/>
          </a:xfrm>
          <a:solidFill>
            <a:schemeClr val="accent4">
              <a:lumMod val="40000"/>
              <a:lumOff val="60000"/>
            </a:schemeClr>
          </a:solidFill>
        </p:spPr>
        <p:txBody>
          <a:bodyPr>
            <a:normAutofit/>
          </a:bodyPr>
          <a:lstStyle/>
          <a:p>
            <a:r>
              <a:rPr lang="en-US" altLang="ja-JP" sz="2800" b="1" dirty="0">
                <a:latin typeface="Arial" panose="020B0604020202020204" pitchFamily="34" charset="0"/>
                <a:cs typeface="Arial" panose="020B0604020202020204" pitchFamily="34" charset="0"/>
              </a:rPr>
              <a:t>Study site </a:t>
            </a:r>
            <a:r>
              <a:rPr lang="en-US" altLang="ja-JP" sz="2800" b="1" dirty="0" err="1">
                <a:latin typeface="Arial" panose="020B0604020202020204" pitchFamily="34" charset="0"/>
                <a:cs typeface="Arial" panose="020B0604020202020204" pitchFamily="34" charset="0"/>
              </a:rPr>
              <a:t>Yamakiya</a:t>
            </a:r>
            <a:r>
              <a:rPr lang="en-US" altLang="ja-JP" sz="2800" b="1" dirty="0">
                <a:latin typeface="Arial" panose="020B0604020202020204" pitchFamily="34" charset="0"/>
                <a:cs typeface="Arial" panose="020B0604020202020204" pitchFamily="34" charset="0"/>
              </a:rPr>
              <a:t> district in Fukushima prefecture, Japan</a:t>
            </a:r>
            <a:endParaRPr kumimoji="1" lang="ja-JP" altLang="en-US" sz="2800" b="1"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F1E2046E-652A-4F60-92A3-4110A3F1853C}"/>
              </a:ext>
            </a:extLst>
          </p:cNvPr>
          <p:cNvSpPr>
            <a:spLocks noGrp="1"/>
          </p:cNvSpPr>
          <p:nvPr>
            <p:ph idx="1"/>
          </p:nvPr>
        </p:nvSpPr>
        <p:spPr>
          <a:xfrm>
            <a:off x="520148" y="1090840"/>
            <a:ext cx="10515600" cy="4351338"/>
          </a:xfrm>
        </p:spPr>
        <p:txBody>
          <a:bodyPr/>
          <a:lstStyle/>
          <a:p>
            <a:r>
              <a:rPr kumimoji="1" lang="en-US" altLang="ja-JP" dirty="0">
                <a:latin typeface="Arial" panose="020B0604020202020204" pitchFamily="34" charset="0"/>
                <a:cs typeface="Arial" panose="020B0604020202020204" pitchFamily="34" charset="0"/>
              </a:rPr>
              <a:t>River site</a:t>
            </a:r>
            <a:endParaRPr kumimoji="1" lang="ja-JP" altLang="en-US"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29C94F1D-56A1-446B-AF1D-A07A23041CEB}"/>
              </a:ext>
            </a:extLst>
          </p:cNvPr>
          <p:cNvPicPr>
            <a:picLocks noChangeAspect="1"/>
          </p:cNvPicPr>
          <p:nvPr/>
        </p:nvPicPr>
        <p:blipFill rotWithShape="1">
          <a:blip r:embed="rId3"/>
          <a:srcRect l="13804" t="23820" r="50303" b="9662"/>
          <a:stretch/>
        </p:blipFill>
        <p:spPr>
          <a:xfrm>
            <a:off x="714900" y="1696279"/>
            <a:ext cx="2428014" cy="2411895"/>
          </a:xfrm>
          <a:prstGeom prst="rect">
            <a:avLst/>
          </a:prstGeom>
        </p:spPr>
      </p:pic>
      <p:pic>
        <p:nvPicPr>
          <p:cNvPr id="5" name="図 4">
            <a:extLst>
              <a:ext uri="{FF2B5EF4-FFF2-40B4-BE49-F238E27FC236}">
                <a16:creationId xmlns:a16="http://schemas.microsoft.com/office/drawing/2014/main" id="{3E3F02AE-8E58-4397-89B6-E7F66173A7FB}"/>
              </a:ext>
            </a:extLst>
          </p:cNvPr>
          <p:cNvPicPr/>
          <p:nvPr/>
        </p:nvPicPr>
        <p:blipFill rotWithShape="1">
          <a:blip r:embed="rId4" cstate="print">
            <a:extLst>
              <a:ext uri="{28A0092B-C50C-407E-A947-70E740481C1C}">
                <a14:useLocalDpi xmlns:a14="http://schemas.microsoft.com/office/drawing/2010/main" val="0"/>
              </a:ext>
            </a:extLst>
          </a:blip>
          <a:srcRect l="30427" t="39923"/>
          <a:stretch/>
        </p:blipFill>
        <p:spPr>
          <a:xfrm>
            <a:off x="3308745" y="1782418"/>
            <a:ext cx="2124647" cy="2032551"/>
          </a:xfrm>
          <a:prstGeom prst="rect">
            <a:avLst/>
          </a:prstGeom>
        </p:spPr>
      </p:pic>
      <p:sp>
        <p:nvSpPr>
          <p:cNvPr id="6" name="正方形/長方形 5">
            <a:extLst>
              <a:ext uri="{FF2B5EF4-FFF2-40B4-BE49-F238E27FC236}">
                <a16:creationId xmlns:a16="http://schemas.microsoft.com/office/drawing/2014/main" id="{C3DDD991-9546-4178-8CD7-475738D1CDE5}"/>
              </a:ext>
            </a:extLst>
          </p:cNvPr>
          <p:cNvSpPr/>
          <p:nvPr/>
        </p:nvSpPr>
        <p:spPr>
          <a:xfrm>
            <a:off x="975181" y="2342322"/>
            <a:ext cx="813863" cy="5599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00218840-2F70-4EBA-B140-C9893CD5671A}"/>
              </a:ext>
            </a:extLst>
          </p:cNvPr>
          <p:cNvCxnSpPr>
            <a:cxnSpLocks/>
          </p:cNvCxnSpPr>
          <p:nvPr/>
        </p:nvCxnSpPr>
        <p:spPr>
          <a:xfrm flipV="1">
            <a:off x="1789044" y="1782418"/>
            <a:ext cx="1519701" cy="559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8D22E39-C3BA-4CF1-8061-B418BB4369C9}"/>
              </a:ext>
            </a:extLst>
          </p:cNvPr>
          <p:cNvCxnSpPr>
            <a:cxnSpLocks/>
          </p:cNvCxnSpPr>
          <p:nvPr/>
        </p:nvCxnSpPr>
        <p:spPr>
          <a:xfrm>
            <a:off x="1789043" y="2925418"/>
            <a:ext cx="1519702" cy="889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E8698EDA-727E-4D9B-A615-8B6146F4887F}"/>
              </a:ext>
            </a:extLst>
          </p:cNvPr>
          <p:cNvSpPr/>
          <p:nvPr/>
        </p:nvSpPr>
        <p:spPr>
          <a:xfrm>
            <a:off x="3308745" y="3975685"/>
            <a:ext cx="2242335" cy="603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latin typeface="Arial" panose="020B0604020202020204" pitchFamily="34" charset="0"/>
                <a:cs typeface="Arial" panose="020B0604020202020204" pitchFamily="34" charset="0"/>
              </a:rPr>
              <a:t>Yamakiya</a:t>
            </a:r>
            <a:r>
              <a:rPr kumimoji="1" lang="en-US" altLang="ja-JP" dirty="0">
                <a:solidFill>
                  <a:schemeClr val="tx1"/>
                </a:solidFill>
                <a:latin typeface="Arial" panose="020B0604020202020204" pitchFamily="34" charset="0"/>
                <a:cs typeface="Arial" panose="020B0604020202020204" pitchFamily="34" charset="0"/>
              </a:rPr>
              <a:t> district</a:t>
            </a:r>
            <a:endParaRPr kumimoji="1" lang="ja-JP" altLang="en-US" dirty="0">
              <a:solidFill>
                <a:schemeClr val="tx1"/>
              </a:solidFill>
              <a:latin typeface="Arial" panose="020B0604020202020204" pitchFamily="34" charset="0"/>
              <a:cs typeface="Arial" panose="020B0604020202020204" pitchFamily="34" charset="0"/>
            </a:endParaRPr>
          </a:p>
        </p:txBody>
      </p:sp>
      <p:cxnSp>
        <p:nvCxnSpPr>
          <p:cNvPr id="12" name="直線矢印コネクタ 11">
            <a:extLst>
              <a:ext uri="{FF2B5EF4-FFF2-40B4-BE49-F238E27FC236}">
                <a16:creationId xmlns:a16="http://schemas.microsoft.com/office/drawing/2014/main" id="{072F34DE-1449-4C85-8C39-57DCE5B12794}"/>
              </a:ext>
            </a:extLst>
          </p:cNvPr>
          <p:cNvCxnSpPr>
            <a:cxnSpLocks/>
          </p:cNvCxnSpPr>
          <p:nvPr/>
        </p:nvCxnSpPr>
        <p:spPr>
          <a:xfrm flipH="1" flipV="1">
            <a:off x="7209182" y="3120417"/>
            <a:ext cx="1090277" cy="4995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1AF9DCFB-B34B-4F62-BF17-680DA2C5B4CE}"/>
              </a:ext>
            </a:extLst>
          </p:cNvPr>
          <p:cNvSpPr/>
          <p:nvPr/>
        </p:nvSpPr>
        <p:spPr>
          <a:xfrm>
            <a:off x="6784695" y="3873134"/>
            <a:ext cx="2242335" cy="603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latin typeface="Arial" panose="020B0604020202020204" pitchFamily="34" charset="0"/>
                <a:cs typeface="Arial" panose="020B0604020202020204" pitchFamily="34" charset="0"/>
              </a:rPr>
              <a:t>Kuchibuto</a:t>
            </a:r>
            <a:r>
              <a:rPr kumimoji="1" lang="en-US" altLang="ja-JP" dirty="0">
                <a:solidFill>
                  <a:schemeClr val="tx1"/>
                </a:solidFill>
                <a:latin typeface="Arial" panose="020B0604020202020204" pitchFamily="34" charset="0"/>
                <a:cs typeface="Arial" panose="020B0604020202020204" pitchFamily="34" charset="0"/>
              </a:rPr>
              <a:t> River</a:t>
            </a:r>
            <a:endParaRPr kumimoji="1" lang="ja-JP" altLang="en-US" dirty="0">
              <a:solidFill>
                <a:schemeClr val="tx1"/>
              </a:solidFill>
              <a:latin typeface="Arial" panose="020B0604020202020204" pitchFamily="34" charset="0"/>
              <a:cs typeface="Arial" panose="020B0604020202020204" pitchFamily="34" charset="0"/>
            </a:endParaRPr>
          </a:p>
        </p:txBody>
      </p:sp>
      <p:cxnSp>
        <p:nvCxnSpPr>
          <p:cNvPr id="21" name="直線コネクタ 20">
            <a:extLst>
              <a:ext uri="{FF2B5EF4-FFF2-40B4-BE49-F238E27FC236}">
                <a16:creationId xmlns:a16="http://schemas.microsoft.com/office/drawing/2014/main" id="{C079438E-F21B-4676-8E73-F8CE466BD4A1}"/>
              </a:ext>
            </a:extLst>
          </p:cNvPr>
          <p:cNvCxnSpPr/>
          <p:nvPr/>
        </p:nvCxnSpPr>
        <p:spPr>
          <a:xfrm flipV="1">
            <a:off x="5492235" y="1121258"/>
            <a:ext cx="1081158" cy="661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AE2716B-AFA4-4B99-A469-9FBA906043BE}"/>
              </a:ext>
            </a:extLst>
          </p:cNvPr>
          <p:cNvCxnSpPr>
            <a:cxnSpLocks/>
          </p:cNvCxnSpPr>
          <p:nvPr/>
        </p:nvCxnSpPr>
        <p:spPr>
          <a:xfrm>
            <a:off x="5430601" y="3841271"/>
            <a:ext cx="1142792" cy="6348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A37376D9-4CB4-4318-8DA8-5FDE3F9A3E0B}"/>
              </a:ext>
            </a:extLst>
          </p:cNvPr>
          <p:cNvPicPr>
            <a:picLocks noChangeAspect="1"/>
          </p:cNvPicPr>
          <p:nvPr/>
        </p:nvPicPr>
        <p:blipFill>
          <a:blip r:embed="rId5"/>
          <a:stretch>
            <a:fillRect/>
          </a:stretch>
        </p:blipFill>
        <p:spPr>
          <a:xfrm>
            <a:off x="10702454" y="4506545"/>
            <a:ext cx="1426588" cy="2292295"/>
          </a:xfrm>
          <a:prstGeom prst="rect">
            <a:avLst/>
          </a:prstGeom>
        </p:spPr>
      </p:pic>
      <p:graphicFrame>
        <p:nvGraphicFramePr>
          <p:cNvPr id="25" name="表 37">
            <a:extLst>
              <a:ext uri="{FF2B5EF4-FFF2-40B4-BE49-F238E27FC236}">
                <a16:creationId xmlns:a16="http://schemas.microsoft.com/office/drawing/2014/main" id="{BC5B5E56-56D0-4A4A-8779-4BD8FBCC0E31}"/>
              </a:ext>
            </a:extLst>
          </p:cNvPr>
          <p:cNvGraphicFramePr>
            <a:graphicFrameLocks noGrp="1"/>
          </p:cNvGraphicFramePr>
          <p:nvPr>
            <p:extLst>
              <p:ext uri="{D42A27DB-BD31-4B8C-83A1-F6EECF244321}">
                <p14:modId xmlns:p14="http://schemas.microsoft.com/office/powerpoint/2010/main" val="1284782126"/>
              </p:ext>
            </p:extLst>
          </p:nvPr>
        </p:nvGraphicFramePr>
        <p:xfrm>
          <a:off x="714900" y="4534291"/>
          <a:ext cx="6706317" cy="1752600"/>
        </p:xfrm>
        <a:graphic>
          <a:graphicData uri="http://schemas.openxmlformats.org/drawingml/2006/table">
            <a:tbl>
              <a:tblPr firstRow="1" bandRow="1">
                <a:tableStyleId>{5C22544A-7EE6-4342-B048-85BDC9FD1C3A}</a:tableStyleId>
              </a:tblPr>
              <a:tblGrid>
                <a:gridCol w="2117035">
                  <a:extLst>
                    <a:ext uri="{9D8B030D-6E8A-4147-A177-3AD203B41FA5}">
                      <a16:colId xmlns:a16="http://schemas.microsoft.com/office/drawing/2014/main" val="561675814"/>
                    </a:ext>
                  </a:extLst>
                </a:gridCol>
                <a:gridCol w="2319130">
                  <a:extLst>
                    <a:ext uri="{9D8B030D-6E8A-4147-A177-3AD203B41FA5}">
                      <a16:colId xmlns:a16="http://schemas.microsoft.com/office/drawing/2014/main" val="188516834"/>
                    </a:ext>
                  </a:extLst>
                </a:gridCol>
                <a:gridCol w="2270152">
                  <a:extLst>
                    <a:ext uri="{9D8B030D-6E8A-4147-A177-3AD203B41FA5}">
                      <a16:colId xmlns:a16="http://schemas.microsoft.com/office/drawing/2014/main" val="1876150832"/>
                    </a:ext>
                  </a:extLst>
                </a:gridCol>
              </a:tblGrid>
              <a:tr h="186213">
                <a:tc>
                  <a:txBody>
                    <a:bodyPr/>
                    <a:lstStyle/>
                    <a:p>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sz="1800" b="1" i="0" kern="1200" dirty="0">
                          <a:solidFill>
                            <a:schemeClr val="tx1"/>
                          </a:solidFill>
                          <a:effectLst/>
                          <a:latin typeface="Arial" panose="020B0604020202020204" pitchFamily="34" charset="0"/>
                          <a:ea typeface="+mn-ea"/>
                          <a:cs typeface="Arial" panose="020B0604020202020204" pitchFamily="34" charset="0"/>
                        </a:rPr>
                        <a:t>Watershed area</a:t>
                      </a:r>
                      <a:r>
                        <a:rPr kumimoji="1" lang="ja-JP" altLang="en-US" sz="1800" b="1" i="0" kern="1200" dirty="0">
                          <a:solidFill>
                            <a:schemeClr val="tx1"/>
                          </a:solidFill>
                          <a:effectLst/>
                          <a:latin typeface="Arial" panose="020B0604020202020204" pitchFamily="34" charset="0"/>
                          <a:ea typeface="+mn-ea"/>
                          <a:cs typeface="Arial" panose="020B0604020202020204" pitchFamily="34" charset="0"/>
                        </a:rPr>
                        <a:t>［</a:t>
                      </a:r>
                      <a:r>
                        <a:rPr kumimoji="1" lang="en-US" altLang="ja-JP" sz="1800" b="1" i="0" kern="1200" dirty="0">
                          <a:solidFill>
                            <a:schemeClr val="tx1"/>
                          </a:solidFill>
                          <a:effectLst/>
                          <a:latin typeface="Arial" panose="020B0604020202020204" pitchFamily="34" charset="0"/>
                          <a:ea typeface="+mn-ea"/>
                          <a:cs typeface="Arial" panose="020B0604020202020204" pitchFamily="34" charset="0"/>
                        </a:rPr>
                        <a:t>km2</a:t>
                      </a:r>
                      <a:r>
                        <a:rPr kumimoji="1" lang="ja-JP" altLang="en-US" sz="1800" b="1" i="0" kern="1200" dirty="0">
                          <a:solidFill>
                            <a:schemeClr val="tx1"/>
                          </a:solidFill>
                          <a:effectLst/>
                          <a:latin typeface="Arial" panose="020B0604020202020204" pitchFamily="34" charset="0"/>
                          <a:ea typeface="+mn-ea"/>
                          <a:cs typeface="Arial" panose="020B0604020202020204" pitchFamily="34" charset="0"/>
                        </a:rPr>
                        <a:t>］</a:t>
                      </a:r>
                      <a:endParaRPr kumimoji="1" lang="ja-JP" altLang="en-US"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sz="1800" dirty="0">
                          <a:solidFill>
                            <a:schemeClr val="tx1"/>
                          </a:solidFill>
                          <a:latin typeface="Arial" panose="020B0604020202020204" pitchFamily="34" charset="0"/>
                          <a:cs typeface="Arial" panose="020B0604020202020204" pitchFamily="34" charset="0"/>
                        </a:rPr>
                        <a:t>137Cs inventory</a:t>
                      </a:r>
                    </a:p>
                    <a:p>
                      <a:r>
                        <a:rPr kumimoji="1" lang="en-US" altLang="ja-JP" sz="1800" dirty="0">
                          <a:solidFill>
                            <a:schemeClr val="tx1"/>
                          </a:solidFill>
                          <a:latin typeface="Arial" panose="020B0604020202020204" pitchFamily="34" charset="0"/>
                          <a:cs typeface="Arial" panose="020B0604020202020204" pitchFamily="34" charset="0"/>
                        </a:rPr>
                        <a:t>[</a:t>
                      </a:r>
                      <a:r>
                        <a:rPr kumimoji="1" lang="en-US" altLang="ja-JP" sz="1800" dirty="0" err="1">
                          <a:solidFill>
                            <a:schemeClr val="tx1"/>
                          </a:solidFill>
                          <a:latin typeface="Arial" panose="020B0604020202020204" pitchFamily="34" charset="0"/>
                          <a:cs typeface="Arial" panose="020B0604020202020204" pitchFamily="34" charset="0"/>
                        </a:rPr>
                        <a:t>kBq</a:t>
                      </a:r>
                      <a:r>
                        <a:rPr kumimoji="1" lang="en-US" altLang="ja-JP" sz="1800" dirty="0">
                          <a:solidFill>
                            <a:schemeClr val="tx1"/>
                          </a:solidFill>
                          <a:latin typeface="Arial" panose="020B0604020202020204" pitchFamily="34" charset="0"/>
                          <a:cs typeface="Arial" panose="020B0604020202020204" pitchFamily="34" charset="0"/>
                        </a:rPr>
                        <a:t>/m2]</a:t>
                      </a:r>
                      <a:endParaRPr kumimoji="1" lang="ja-JP" altLang="en-US" sz="1800"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293103415"/>
                  </a:ext>
                </a:extLst>
              </a:tr>
              <a:tr h="370840">
                <a:tc>
                  <a:txBody>
                    <a:bodyPr/>
                    <a:lstStyle/>
                    <a:p>
                      <a:r>
                        <a:rPr kumimoji="1" lang="en-US" altLang="ja-JP" dirty="0">
                          <a:latin typeface="Arial" panose="020B0604020202020204" pitchFamily="34" charset="0"/>
                          <a:cs typeface="Arial" panose="020B0604020202020204" pitchFamily="34" charset="0"/>
                        </a:rPr>
                        <a:t>Site1 </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21.4</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408</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258987852"/>
                  </a:ext>
                </a:extLst>
              </a:tr>
              <a:tr h="370840">
                <a:tc>
                  <a:txBody>
                    <a:bodyPr/>
                    <a:lstStyle/>
                    <a:p>
                      <a:r>
                        <a:rPr kumimoji="1" lang="en-US" altLang="ja-JP" dirty="0">
                          <a:latin typeface="Arial" panose="020B0604020202020204" pitchFamily="34" charset="0"/>
                          <a:cs typeface="Arial" panose="020B0604020202020204" pitchFamily="34" charset="0"/>
                        </a:rPr>
                        <a:t>Site2 </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62.8</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304</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415828114"/>
                  </a:ext>
                </a:extLst>
              </a:tr>
              <a:tr h="370840">
                <a:tc>
                  <a:txBody>
                    <a:bodyPr/>
                    <a:lstStyle/>
                    <a:p>
                      <a:r>
                        <a:rPr kumimoji="1" lang="en-US" altLang="ja-JP" dirty="0">
                          <a:latin typeface="Arial" panose="020B0604020202020204" pitchFamily="34" charset="0"/>
                          <a:cs typeface="Arial" panose="020B0604020202020204" pitchFamily="34" charset="0"/>
                        </a:rPr>
                        <a:t>Site3 </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135</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dirty="0">
                          <a:latin typeface="Arial" panose="020B0604020202020204" pitchFamily="34" charset="0"/>
                          <a:cs typeface="Arial" panose="020B0604020202020204" pitchFamily="34" charset="0"/>
                        </a:rPr>
                        <a:t>248</a:t>
                      </a:r>
                      <a:endParaRPr kumimoji="1" lang="ja-JP" altLang="en-US" dirty="0">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2357233720"/>
                  </a:ext>
                </a:extLst>
              </a:tr>
            </a:tbl>
          </a:graphicData>
        </a:graphic>
      </p:graphicFrame>
      <p:sp>
        <p:nvSpPr>
          <p:cNvPr id="26" name="テキスト ボックス 25">
            <a:extLst>
              <a:ext uri="{FF2B5EF4-FFF2-40B4-BE49-F238E27FC236}">
                <a16:creationId xmlns:a16="http://schemas.microsoft.com/office/drawing/2014/main" id="{11D6AFD7-C11F-41B1-BDB1-0CEFEBE62E33}"/>
              </a:ext>
            </a:extLst>
          </p:cNvPr>
          <p:cNvSpPr txBox="1"/>
          <p:nvPr/>
        </p:nvSpPr>
        <p:spPr>
          <a:xfrm>
            <a:off x="9907788" y="1259673"/>
            <a:ext cx="99033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800" dirty="0"/>
              <a:t>Site 1</a:t>
            </a:r>
            <a:endParaRPr kumimoji="1" lang="ja-JP" altLang="en-US" sz="2800" dirty="0"/>
          </a:p>
        </p:txBody>
      </p:sp>
      <p:sp>
        <p:nvSpPr>
          <p:cNvPr id="27" name="テキスト ボックス 26">
            <a:extLst>
              <a:ext uri="{FF2B5EF4-FFF2-40B4-BE49-F238E27FC236}">
                <a16:creationId xmlns:a16="http://schemas.microsoft.com/office/drawing/2014/main" id="{54E805BB-9067-4C6C-AD53-659EB0740F19}"/>
              </a:ext>
            </a:extLst>
          </p:cNvPr>
          <p:cNvSpPr txBox="1"/>
          <p:nvPr/>
        </p:nvSpPr>
        <p:spPr>
          <a:xfrm>
            <a:off x="8981559" y="3502167"/>
            <a:ext cx="1135247"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800" dirty="0"/>
              <a:t>Site 2</a:t>
            </a:r>
            <a:endParaRPr kumimoji="1" lang="ja-JP" altLang="en-US" sz="2800" dirty="0"/>
          </a:p>
        </p:txBody>
      </p:sp>
      <p:sp>
        <p:nvSpPr>
          <p:cNvPr id="28" name="テキスト ボックス 27">
            <a:extLst>
              <a:ext uri="{FF2B5EF4-FFF2-40B4-BE49-F238E27FC236}">
                <a16:creationId xmlns:a16="http://schemas.microsoft.com/office/drawing/2014/main" id="{5801BAB8-5AB4-4CCF-BBBA-DA8E44FEC35F}"/>
              </a:ext>
            </a:extLst>
          </p:cNvPr>
          <p:cNvSpPr txBox="1"/>
          <p:nvPr/>
        </p:nvSpPr>
        <p:spPr>
          <a:xfrm>
            <a:off x="7267832" y="1539150"/>
            <a:ext cx="1135247"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800" dirty="0"/>
              <a:t>Site 3</a:t>
            </a:r>
            <a:endParaRPr kumimoji="1" lang="ja-JP" altLang="en-US" sz="2800" dirty="0"/>
          </a:p>
        </p:txBody>
      </p:sp>
    </p:spTree>
    <p:extLst>
      <p:ext uri="{BB962C8B-B14F-4D97-AF65-F5344CB8AC3E}">
        <p14:creationId xmlns:p14="http://schemas.microsoft.com/office/powerpoint/2010/main" val="19869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C95D05-92AA-419B-AC6A-1D12C8F369F2}"/>
              </a:ext>
            </a:extLst>
          </p:cNvPr>
          <p:cNvSpPr>
            <a:spLocks noGrp="1"/>
          </p:cNvSpPr>
          <p:nvPr>
            <p:ph type="title"/>
          </p:nvPr>
        </p:nvSpPr>
        <p:spPr>
          <a:xfrm>
            <a:off x="586407" y="251791"/>
            <a:ext cx="11228603" cy="649358"/>
          </a:xfrm>
          <a:solidFill>
            <a:schemeClr val="accent4">
              <a:lumMod val="40000"/>
              <a:lumOff val="60000"/>
            </a:schemeClr>
          </a:solidFill>
        </p:spPr>
        <p:txBody>
          <a:bodyPr>
            <a:normAutofit/>
          </a:bodyPr>
          <a:lstStyle/>
          <a:p>
            <a:r>
              <a:rPr kumimoji="1" lang="en-US" altLang="ja-JP" sz="2800" b="1" dirty="0">
                <a:latin typeface="Arial" panose="020B0604020202020204" pitchFamily="34" charset="0"/>
                <a:cs typeface="Arial" panose="020B0604020202020204" pitchFamily="34" charset="0"/>
              </a:rPr>
              <a:t>Sampling</a:t>
            </a:r>
            <a:endParaRPr kumimoji="1" lang="ja-JP" altLang="en-US" sz="2800" b="1" dirty="0">
              <a:latin typeface="Arial" panose="020B0604020202020204" pitchFamily="34" charset="0"/>
              <a:cs typeface="Arial" panose="020B0604020202020204" pitchFamily="34" charset="0"/>
            </a:endParaRPr>
          </a:p>
        </p:txBody>
      </p:sp>
      <p:pic>
        <p:nvPicPr>
          <p:cNvPr id="4" name="コンテンツ プレースホルダー 3">
            <a:extLst>
              <a:ext uri="{FF2B5EF4-FFF2-40B4-BE49-F238E27FC236}">
                <a16:creationId xmlns:a16="http://schemas.microsoft.com/office/drawing/2014/main" id="{DFE00183-7ACB-445D-ABC4-65A92D3B2E7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04043" y="1172473"/>
            <a:ext cx="2103784" cy="2008048"/>
          </a:xfrm>
          <a:prstGeom prst="rect">
            <a:avLst/>
          </a:prstGeom>
          <a:noFill/>
          <a:ln>
            <a:noFill/>
          </a:ln>
        </p:spPr>
      </p:pic>
      <p:pic>
        <p:nvPicPr>
          <p:cNvPr id="1026" name="Picture 2">
            <a:extLst>
              <a:ext uri="{FF2B5EF4-FFF2-40B4-BE49-F238E27FC236}">
                <a16:creationId xmlns:a16="http://schemas.microsoft.com/office/drawing/2014/main" id="{07823CE7-6B90-4D69-9DB3-C913DF6BE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460" y="1167709"/>
            <a:ext cx="1742453" cy="201757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4056C451-CF11-4352-85DD-56B974228238}"/>
              </a:ext>
            </a:extLst>
          </p:cNvPr>
          <p:cNvSpPr/>
          <p:nvPr/>
        </p:nvSpPr>
        <p:spPr>
          <a:xfrm>
            <a:off x="8948623" y="5976729"/>
            <a:ext cx="1503938" cy="369332"/>
          </a:xfrm>
          <a:prstGeom prst="rect">
            <a:avLst/>
          </a:prstGeom>
        </p:spPr>
        <p:txBody>
          <a:bodyPr wrap="none">
            <a:spAutoFit/>
          </a:bodyPr>
          <a:lstStyle/>
          <a:p>
            <a:r>
              <a:rPr lang="en-US" altLang="ja-JP" b="1" dirty="0">
                <a:solidFill>
                  <a:srgbClr val="000000"/>
                </a:solidFill>
                <a:latin typeface="游ゴシック" panose="020B0400000000000000" pitchFamily="50" charset="-128"/>
              </a:rPr>
              <a:t> </a:t>
            </a:r>
            <a:r>
              <a:rPr lang="en-US" altLang="ja-JP" b="1" dirty="0">
                <a:solidFill>
                  <a:srgbClr val="000000"/>
                </a:solidFill>
                <a:latin typeface="Arial" panose="020B0604020202020204" pitchFamily="34" charset="0"/>
                <a:cs typeface="Arial" panose="020B0604020202020204" pitchFamily="34" charset="0"/>
              </a:rPr>
              <a:t>installation</a:t>
            </a:r>
            <a:endParaRPr lang="ja-JP" altLang="en-US" dirty="0">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id="{DE294AC1-3DEC-447E-BFD4-41B84B2184B4}"/>
              </a:ext>
            </a:extLst>
          </p:cNvPr>
          <p:cNvSpPr/>
          <p:nvPr/>
        </p:nvSpPr>
        <p:spPr>
          <a:xfrm>
            <a:off x="586408" y="1272210"/>
            <a:ext cx="6606002" cy="168302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ja-JP" dirty="0">
                <a:solidFill>
                  <a:schemeClr val="tx1"/>
                </a:solidFill>
                <a:latin typeface="Arial" panose="020B0604020202020204" pitchFamily="34" charset="0"/>
                <a:cs typeface="Arial" panose="020B0604020202020204" pitchFamily="34" charset="0"/>
              </a:rPr>
              <a:t>Suspended sediment (SS) samplers were installed at the sites. Samples were collected once every few months. The samples were dried at 105</a:t>
            </a:r>
            <a:r>
              <a:rPr lang="ja-JP" altLang="en-US" dirty="0">
                <a:solidFill>
                  <a:schemeClr val="tx1"/>
                </a:solidFill>
                <a:latin typeface="Arial" panose="020B0604020202020204" pitchFamily="34" charset="0"/>
                <a:cs typeface="Arial" panose="020B0604020202020204" pitchFamily="34" charset="0"/>
              </a:rPr>
              <a:t>℃ </a:t>
            </a:r>
            <a:r>
              <a:rPr lang="en-US" altLang="ja-JP" dirty="0">
                <a:solidFill>
                  <a:schemeClr val="tx1"/>
                </a:solidFill>
                <a:latin typeface="Arial" panose="020B0604020202020204" pitchFamily="34" charset="0"/>
                <a:cs typeface="Arial" panose="020B0604020202020204" pitchFamily="34" charset="0"/>
              </a:rPr>
              <a:t>for 24 hours or</a:t>
            </a:r>
            <a:r>
              <a:rPr lang="ja-JP" altLang="en-US" dirty="0">
                <a:solidFill>
                  <a:schemeClr val="tx1"/>
                </a:solidFill>
                <a:latin typeface="Arial" panose="020B0604020202020204" pitchFamily="34" charset="0"/>
                <a:cs typeface="Arial" panose="020B0604020202020204" pitchFamily="34" charset="0"/>
              </a:rPr>
              <a:t> </a:t>
            </a:r>
            <a:r>
              <a:rPr lang="en-US" altLang="ja-JP" dirty="0">
                <a:solidFill>
                  <a:schemeClr val="tx1"/>
                </a:solidFill>
                <a:latin typeface="Arial" panose="020B0604020202020204" pitchFamily="34" charset="0"/>
                <a:cs typeface="Arial" panose="020B0604020202020204" pitchFamily="34" charset="0"/>
              </a:rPr>
              <a:t>lyophilized, and then measured for </a:t>
            </a:r>
            <a:r>
              <a:rPr lang="en-US" altLang="ja-JP" baseline="30000" dirty="0">
                <a:solidFill>
                  <a:schemeClr val="tx1"/>
                </a:solidFill>
                <a:latin typeface="Arial" panose="020B0604020202020204" pitchFamily="34" charset="0"/>
                <a:cs typeface="Arial" panose="020B0604020202020204" pitchFamily="34" charset="0"/>
              </a:rPr>
              <a:t>137</a:t>
            </a:r>
            <a:r>
              <a:rPr lang="en-US" altLang="ja-JP" dirty="0">
                <a:solidFill>
                  <a:schemeClr val="tx1"/>
                </a:solidFill>
                <a:latin typeface="Arial" panose="020B0604020202020204" pitchFamily="34" charset="0"/>
                <a:cs typeface="Arial" panose="020B0604020202020204" pitchFamily="34" charset="0"/>
              </a:rPr>
              <a:t>Cs concentration [C (</a:t>
            </a:r>
            <a:r>
              <a:rPr lang="en-US" altLang="ja-JP" dirty="0" err="1">
                <a:solidFill>
                  <a:schemeClr val="tx1"/>
                </a:solidFill>
                <a:latin typeface="Arial" panose="020B0604020202020204" pitchFamily="34" charset="0"/>
                <a:cs typeface="Arial" panose="020B0604020202020204" pitchFamily="34" charset="0"/>
              </a:rPr>
              <a:t>Bq</a:t>
            </a:r>
            <a:r>
              <a:rPr lang="en-US" altLang="ja-JP" dirty="0">
                <a:solidFill>
                  <a:schemeClr val="tx1"/>
                </a:solidFill>
                <a:latin typeface="Arial" panose="020B0604020202020204" pitchFamily="34" charset="0"/>
                <a:cs typeface="Arial" panose="020B0604020202020204" pitchFamily="34" charset="0"/>
              </a:rPr>
              <a:t> kg</a:t>
            </a:r>
            <a:r>
              <a:rPr lang="en-US" altLang="ja-JP" baseline="30000" dirty="0">
                <a:solidFill>
                  <a:schemeClr val="tx1"/>
                </a:solidFill>
                <a:latin typeface="Arial" panose="020B0604020202020204" pitchFamily="34" charset="0"/>
                <a:cs typeface="Arial" panose="020B0604020202020204" pitchFamily="34" charset="0"/>
              </a:rPr>
              <a:t>-1</a:t>
            </a:r>
            <a:r>
              <a:rPr lang="en-US" altLang="ja-JP" dirty="0">
                <a:solidFill>
                  <a:schemeClr val="tx1"/>
                </a:solidFill>
                <a:latin typeface="Arial" panose="020B0604020202020204" pitchFamily="34" charset="0"/>
                <a:cs typeface="Arial" panose="020B0604020202020204" pitchFamily="34" charset="0"/>
              </a:rPr>
              <a:t>)]using a germanium semiconductor detector.</a:t>
            </a:r>
          </a:p>
        </p:txBody>
      </p:sp>
      <p:sp>
        <p:nvSpPr>
          <p:cNvPr id="7" name="正方形/長方形 6">
            <a:extLst>
              <a:ext uri="{FF2B5EF4-FFF2-40B4-BE49-F238E27FC236}">
                <a16:creationId xmlns:a16="http://schemas.microsoft.com/office/drawing/2014/main" id="{14EE8AEB-F8CD-409D-A7AD-9E1A76441478}"/>
              </a:ext>
            </a:extLst>
          </p:cNvPr>
          <p:cNvSpPr/>
          <p:nvPr/>
        </p:nvSpPr>
        <p:spPr>
          <a:xfrm>
            <a:off x="602870" y="3326296"/>
            <a:ext cx="6606002" cy="2743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ja-JP" dirty="0">
                <a:solidFill>
                  <a:schemeClr val="tx1"/>
                </a:solidFill>
                <a:latin typeface="Arial" panose="020B0604020202020204" pitchFamily="34" charset="0"/>
                <a:cs typeface="Arial" panose="020B0604020202020204" pitchFamily="34" charset="0"/>
              </a:rPr>
              <a:t>Calculation of SS and Cs-137 fluxes</a:t>
            </a:r>
          </a:p>
          <a:p>
            <a:pPr>
              <a:spcAft>
                <a:spcPts val="600"/>
              </a:spcAft>
            </a:pPr>
            <a:r>
              <a:rPr lang="en-US" altLang="ja-JP" dirty="0">
                <a:solidFill>
                  <a:schemeClr val="tx1"/>
                </a:solidFill>
                <a:latin typeface="Arial" panose="020B0604020202020204" pitchFamily="34" charset="0"/>
                <a:cs typeface="Arial" panose="020B0604020202020204" pitchFamily="34" charset="0"/>
              </a:rPr>
              <a:t> -&gt; Water level, turbidity data → Automatic monitoring (10-min. data)</a:t>
            </a:r>
          </a:p>
          <a:p>
            <a:pPr>
              <a:spcAft>
                <a:spcPts val="600"/>
              </a:spcAft>
            </a:pPr>
            <a:r>
              <a:rPr lang="en-US" altLang="ja-JP" dirty="0">
                <a:solidFill>
                  <a:schemeClr val="tx1"/>
                </a:solidFill>
                <a:latin typeface="Arial" panose="020B0604020202020204" pitchFamily="34" charset="0"/>
                <a:cs typeface="Arial" panose="020B0604020202020204" pitchFamily="34" charset="0"/>
              </a:rPr>
              <a:t> -&gt; Concentration of suspended solids (SS) [SSC (g/L)]  and flow rate [Q (m3/s)]  determined from turbidity data and water level data.</a:t>
            </a:r>
          </a:p>
          <a:p>
            <a:pPr>
              <a:spcAft>
                <a:spcPts val="600"/>
              </a:spcAft>
            </a:pPr>
            <a:r>
              <a:rPr lang="en-US" altLang="ja-JP" dirty="0">
                <a:solidFill>
                  <a:schemeClr val="tx1"/>
                </a:solidFill>
                <a:latin typeface="Arial" panose="020B0604020202020204" pitchFamily="34" charset="0"/>
                <a:cs typeface="Arial" panose="020B0604020202020204" pitchFamily="34" charset="0"/>
              </a:rPr>
              <a:t>-&gt; SS flux [</a:t>
            </a:r>
            <a:r>
              <a:rPr lang="en-US" altLang="ja-JP" i="1" dirty="0" err="1">
                <a:solidFill>
                  <a:schemeClr val="tx1"/>
                </a:solidFill>
                <a:latin typeface="Arial" panose="020B0604020202020204" pitchFamily="34" charset="0"/>
                <a:cs typeface="Arial" panose="020B0604020202020204" pitchFamily="34" charset="0"/>
              </a:rPr>
              <a:t>Qss</a:t>
            </a:r>
            <a:r>
              <a:rPr lang="en-US" altLang="ja-JP" dirty="0">
                <a:solidFill>
                  <a:schemeClr val="tx1"/>
                </a:solidFill>
                <a:latin typeface="Arial" panose="020B0604020202020204" pitchFamily="34" charset="0"/>
                <a:cs typeface="Arial" panose="020B0604020202020204" pitchFamily="34" charset="0"/>
              </a:rPr>
              <a:t>]    </a:t>
            </a:r>
            <a:r>
              <a:rPr lang="en-US" altLang="ja-JP" i="1" dirty="0">
                <a:solidFill>
                  <a:schemeClr val="tx1"/>
                </a:solidFill>
                <a:latin typeface="Arial" panose="020B0604020202020204" pitchFamily="34" charset="0"/>
                <a:cs typeface="Arial" panose="020B0604020202020204" pitchFamily="34" charset="0"/>
              </a:rPr>
              <a:t>Q</a:t>
            </a:r>
            <a:r>
              <a:rPr lang="en-US" altLang="ja-JP" dirty="0">
                <a:solidFill>
                  <a:schemeClr val="tx1"/>
                </a:solidFill>
                <a:latin typeface="Arial" panose="020B0604020202020204" pitchFamily="34" charset="0"/>
                <a:cs typeface="Arial" panose="020B0604020202020204" pitchFamily="34" charset="0"/>
              </a:rPr>
              <a:t> × </a:t>
            </a:r>
            <a:r>
              <a:rPr lang="en-US" altLang="ja-JP" i="1" dirty="0">
                <a:solidFill>
                  <a:schemeClr val="tx1"/>
                </a:solidFill>
                <a:latin typeface="Arial" panose="020B0604020202020204" pitchFamily="34" charset="0"/>
                <a:cs typeface="Arial" panose="020B0604020202020204" pitchFamily="34" charset="0"/>
              </a:rPr>
              <a:t>SSC</a:t>
            </a:r>
          </a:p>
          <a:p>
            <a:pPr>
              <a:spcAft>
                <a:spcPts val="600"/>
              </a:spcAft>
            </a:pPr>
            <a:r>
              <a:rPr lang="en-US" altLang="ja-JP" dirty="0">
                <a:solidFill>
                  <a:schemeClr val="tx1"/>
                </a:solidFill>
                <a:latin typeface="Arial" panose="020B0604020202020204" pitchFamily="34" charset="0"/>
                <a:cs typeface="Arial" panose="020B0604020202020204" pitchFamily="34" charset="0"/>
              </a:rPr>
              <a:t>-&gt; suspended </a:t>
            </a:r>
            <a:r>
              <a:rPr lang="en-US" altLang="ja-JP" baseline="30000" dirty="0">
                <a:solidFill>
                  <a:schemeClr val="tx1"/>
                </a:solidFill>
                <a:latin typeface="Arial" panose="020B0604020202020204" pitchFamily="34" charset="0"/>
                <a:cs typeface="Arial" panose="020B0604020202020204" pitchFamily="34" charset="0"/>
              </a:rPr>
              <a:t>137</a:t>
            </a:r>
            <a:r>
              <a:rPr lang="en-US" altLang="ja-JP" dirty="0">
                <a:solidFill>
                  <a:schemeClr val="tx1"/>
                </a:solidFill>
                <a:latin typeface="Arial" panose="020B0604020202020204" pitchFamily="34" charset="0"/>
                <a:cs typeface="Arial" panose="020B0604020202020204" pitchFamily="34" charset="0"/>
              </a:rPr>
              <a:t>Cs flux    </a:t>
            </a:r>
            <a:r>
              <a:rPr lang="en-US" altLang="ja-JP" i="1" dirty="0">
                <a:solidFill>
                  <a:schemeClr val="tx1"/>
                </a:solidFill>
                <a:latin typeface="Arial" panose="020B0604020202020204" pitchFamily="34" charset="0"/>
                <a:cs typeface="Arial" panose="020B0604020202020204" pitchFamily="34" charset="0"/>
              </a:rPr>
              <a:t>C</a:t>
            </a:r>
            <a:r>
              <a:rPr lang="en-US" altLang="ja-JP" dirty="0">
                <a:solidFill>
                  <a:schemeClr val="tx1"/>
                </a:solidFill>
                <a:latin typeface="Arial" panose="020B0604020202020204" pitchFamily="34" charset="0"/>
                <a:cs typeface="Arial" panose="020B0604020202020204" pitchFamily="34" charset="0"/>
              </a:rPr>
              <a:t> ×</a:t>
            </a:r>
            <a:r>
              <a:rPr lang="ja-JP" altLang="en-US" dirty="0">
                <a:solidFill>
                  <a:schemeClr val="tx1"/>
                </a:solidFill>
                <a:latin typeface="Arial" panose="020B0604020202020204" pitchFamily="34" charset="0"/>
                <a:cs typeface="Arial" panose="020B0604020202020204" pitchFamily="34" charset="0"/>
              </a:rPr>
              <a:t> </a:t>
            </a:r>
            <a:r>
              <a:rPr lang="en-US" altLang="ja-JP" i="1" dirty="0" err="1">
                <a:solidFill>
                  <a:schemeClr val="tx1"/>
                </a:solidFill>
                <a:latin typeface="Arial" panose="020B0604020202020204" pitchFamily="34" charset="0"/>
                <a:cs typeface="Arial" panose="020B0604020202020204" pitchFamily="34" charset="0"/>
              </a:rPr>
              <a:t>Qss</a:t>
            </a:r>
            <a:endParaRPr lang="en-US" altLang="ja-JP" i="1" dirty="0">
              <a:solidFill>
                <a:schemeClr val="tx1"/>
              </a:solidFill>
              <a:latin typeface="Arial" panose="020B0604020202020204" pitchFamily="34" charset="0"/>
              <a:cs typeface="Arial" panose="020B0604020202020204" pitchFamily="34" charset="0"/>
            </a:endParaRPr>
          </a:p>
        </p:txBody>
      </p:sp>
      <p:pic>
        <p:nvPicPr>
          <p:cNvPr id="9" name="図 8">
            <a:extLst>
              <a:ext uri="{FF2B5EF4-FFF2-40B4-BE49-F238E27FC236}">
                <a16:creationId xmlns:a16="http://schemas.microsoft.com/office/drawing/2014/main" id="{207F4B28-F186-46DC-AD38-6EBFC5BCF17F}"/>
              </a:ext>
            </a:extLst>
          </p:cNvPr>
          <p:cNvPicPr/>
          <p:nvPr/>
        </p:nvPicPr>
        <p:blipFill rotWithShape="1">
          <a:blip r:embed="rId4">
            <a:extLst>
              <a:ext uri="{28A0092B-C50C-407E-A947-70E740481C1C}">
                <a14:useLocalDpi xmlns:a14="http://schemas.microsoft.com/office/drawing/2010/main" val="0"/>
              </a:ext>
            </a:extLst>
          </a:blip>
          <a:srcRect l="-6853" t="-1984" r="30552" b="28602"/>
          <a:stretch/>
        </p:blipFill>
        <p:spPr bwMode="auto">
          <a:xfrm>
            <a:off x="7198370" y="3326296"/>
            <a:ext cx="2409458" cy="2054087"/>
          </a:xfrm>
          <a:prstGeom prst="rect">
            <a:avLst/>
          </a:prstGeom>
          <a:noFill/>
          <a:ln>
            <a:noFill/>
          </a:ln>
        </p:spPr>
      </p:pic>
      <p:pic>
        <p:nvPicPr>
          <p:cNvPr id="10" name="図 9">
            <a:extLst>
              <a:ext uri="{FF2B5EF4-FFF2-40B4-BE49-F238E27FC236}">
                <a16:creationId xmlns:a16="http://schemas.microsoft.com/office/drawing/2014/main" id="{4CCDA346-0F22-4E0F-B050-85AFA99831AE}"/>
              </a:ext>
            </a:extLst>
          </p:cNvPr>
          <p:cNvPicPr/>
          <p:nvPr/>
        </p:nvPicPr>
        <p:blipFill rotWithShape="1">
          <a:blip r:embed="rId5">
            <a:extLst>
              <a:ext uri="{28A0092B-C50C-407E-A947-70E740481C1C}">
                <a14:useLocalDpi xmlns:a14="http://schemas.microsoft.com/office/drawing/2010/main" val="0"/>
              </a:ext>
            </a:extLst>
          </a:blip>
          <a:srcRect l="18330" t="1600"/>
          <a:stretch/>
        </p:blipFill>
        <p:spPr bwMode="auto">
          <a:xfrm rot="5400000">
            <a:off x="9779088" y="3432329"/>
            <a:ext cx="2384527" cy="2103783"/>
          </a:xfrm>
          <a:prstGeom prst="rect">
            <a:avLst/>
          </a:prstGeom>
          <a:noFill/>
          <a:ln>
            <a:noFill/>
          </a:ln>
        </p:spPr>
      </p:pic>
    </p:spTree>
    <p:extLst>
      <p:ext uri="{BB962C8B-B14F-4D97-AF65-F5344CB8AC3E}">
        <p14:creationId xmlns:p14="http://schemas.microsoft.com/office/powerpoint/2010/main" val="367094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ACB11F-A310-49FB-A141-D505B6CDBC9A}"/>
              </a:ext>
            </a:extLst>
          </p:cNvPr>
          <p:cNvSpPr>
            <a:spLocks noGrp="1"/>
          </p:cNvSpPr>
          <p:nvPr>
            <p:ph type="title"/>
          </p:nvPr>
        </p:nvSpPr>
        <p:spPr>
          <a:xfrm>
            <a:off x="467140" y="245856"/>
            <a:ext cx="11071144" cy="575779"/>
          </a:xfrm>
          <a:solidFill>
            <a:schemeClr val="accent4">
              <a:lumMod val="40000"/>
              <a:lumOff val="60000"/>
            </a:schemeClr>
          </a:solidFill>
        </p:spPr>
        <p:txBody>
          <a:bodyPr>
            <a:normAutofit/>
          </a:bodyPr>
          <a:lstStyle/>
          <a:p>
            <a:r>
              <a:rPr kumimoji="1" lang="en-US" altLang="ja-JP" sz="2800" b="1" dirty="0">
                <a:latin typeface="Arial" panose="020B0604020202020204" pitchFamily="34" charset="0"/>
                <a:cs typeface="Arial" panose="020B0604020202020204" pitchFamily="34" charset="0"/>
              </a:rPr>
              <a:t>Results</a:t>
            </a:r>
            <a:r>
              <a:rPr kumimoji="1" lang="ja-JP" altLang="en-US" sz="2800" b="1" dirty="0"/>
              <a:t>　　</a:t>
            </a:r>
          </a:p>
        </p:txBody>
      </p:sp>
      <p:sp>
        <p:nvSpPr>
          <p:cNvPr id="6" name="テキスト ボックス 5">
            <a:extLst>
              <a:ext uri="{FF2B5EF4-FFF2-40B4-BE49-F238E27FC236}">
                <a16:creationId xmlns:a16="http://schemas.microsoft.com/office/drawing/2014/main" id="{9B64C9EE-99D3-46E5-80C0-C73C3D9A9A83}"/>
              </a:ext>
            </a:extLst>
          </p:cNvPr>
          <p:cNvSpPr txBox="1"/>
          <p:nvPr/>
        </p:nvSpPr>
        <p:spPr>
          <a:xfrm>
            <a:off x="917713" y="952711"/>
            <a:ext cx="2488096"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Forest site</a:t>
            </a:r>
            <a:endParaRPr kumimoji="1" lang="ja-JP" altLang="en-US"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2E588481-4E12-428D-B6D2-052DA858C137}"/>
              </a:ext>
            </a:extLst>
          </p:cNvPr>
          <p:cNvSpPr txBox="1"/>
          <p:nvPr/>
        </p:nvSpPr>
        <p:spPr>
          <a:xfrm>
            <a:off x="6125752" y="1018509"/>
            <a:ext cx="2676939"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River site</a:t>
            </a:r>
            <a:endParaRPr kumimoji="1" lang="ja-JP" altLang="en-US" dirty="0">
              <a:latin typeface="Arial" panose="020B0604020202020204" pitchFamily="34" charset="0"/>
              <a:cs typeface="Arial" panose="020B0604020202020204" pitchFamily="34" charset="0"/>
            </a:endParaRPr>
          </a:p>
        </p:txBody>
      </p:sp>
      <p:graphicFrame>
        <p:nvGraphicFramePr>
          <p:cNvPr id="12" name="グラフ 11">
            <a:extLst>
              <a:ext uri="{FF2B5EF4-FFF2-40B4-BE49-F238E27FC236}">
                <a16:creationId xmlns:a16="http://schemas.microsoft.com/office/drawing/2014/main" id="{6D3D6DCB-4C6A-4A8C-BD27-049F9479A73E}"/>
              </a:ext>
            </a:extLst>
          </p:cNvPr>
          <p:cNvGraphicFramePr/>
          <p:nvPr>
            <p:extLst>
              <p:ext uri="{D42A27DB-BD31-4B8C-83A1-F6EECF244321}">
                <p14:modId xmlns:p14="http://schemas.microsoft.com/office/powerpoint/2010/main" val="1643553299"/>
              </p:ext>
            </p:extLst>
          </p:nvPr>
        </p:nvGraphicFramePr>
        <p:xfrm>
          <a:off x="6492494" y="1552209"/>
          <a:ext cx="3397464" cy="22170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a:extLst>
              <a:ext uri="{FF2B5EF4-FFF2-40B4-BE49-F238E27FC236}">
                <a16:creationId xmlns:a16="http://schemas.microsoft.com/office/drawing/2014/main" id="{6D3D6DCB-4C6A-4A8C-BD27-049F9479A73E}"/>
              </a:ext>
            </a:extLst>
          </p:cNvPr>
          <p:cNvGraphicFramePr/>
          <p:nvPr>
            <p:extLst>
              <p:ext uri="{D42A27DB-BD31-4B8C-83A1-F6EECF244321}">
                <p14:modId xmlns:p14="http://schemas.microsoft.com/office/powerpoint/2010/main" val="992611328"/>
              </p:ext>
            </p:extLst>
          </p:nvPr>
        </p:nvGraphicFramePr>
        <p:xfrm>
          <a:off x="1227413" y="1516390"/>
          <a:ext cx="3913126" cy="2191060"/>
        </p:xfrm>
        <a:graphic>
          <a:graphicData uri="http://schemas.openxmlformats.org/drawingml/2006/chart">
            <c:chart xmlns:c="http://schemas.openxmlformats.org/drawingml/2006/chart" xmlns:r="http://schemas.openxmlformats.org/officeDocument/2006/relationships" r:id="rId3"/>
          </a:graphicData>
        </a:graphic>
      </p:graphicFrame>
      <p:pic>
        <p:nvPicPr>
          <p:cNvPr id="16" name="図 15">
            <a:extLst>
              <a:ext uri="{FF2B5EF4-FFF2-40B4-BE49-F238E27FC236}">
                <a16:creationId xmlns:a16="http://schemas.microsoft.com/office/drawing/2014/main" id="{CE8E6C40-337B-47B9-908D-6AE96BC626B0}"/>
              </a:ext>
            </a:extLst>
          </p:cNvPr>
          <p:cNvPicPr>
            <a:picLocks noChangeAspect="1"/>
          </p:cNvPicPr>
          <p:nvPr/>
        </p:nvPicPr>
        <p:blipFill rotWithShape="1">
          <a:blip r:embed="rId4"/>
          <a:srcRect l="44272" t="9689" r="44907" b="79634"/>
          <a:stretch/>
        </p:blipFill>
        <p:spPr>
          <a:xfrm rot="4796782">
            <a:off x="10947146" y="1492115"/>
            <a:ext cx="604811" cy="309390"/>
          </a:xfrm>
          <a:prstGeom prst="rect">
            <a:avLst/>
          </a:prstGeom>
        </p:spPr>
      </p:pic>
      <p:sp>
        <p:nvSpPr>
          <p:cNvPr id="17" name="四角形: 角を丸くする 16">
            <a:extLst>
              <a:ext uri="{FF2B5EF4-FFF2-40B4-BE49-F238E27FC236}">
                <a16:creationId xmlns:a16="http://schemas.microsoft.com/office/drawing/2014/main" id="{DF7F72E4-7AB1-4D5D-9828-8B2ECDDBBFC7}"/>
              </a:ext>
            </a:extLst>
          </p:cNvPr>
          <p:cNvSpPr/>
          <p:nvPr/>
        </p:nvSpPr>
        <p:spPr>
          <a:xfrm>
            <a:off x="10705672" y="1849348"/>
            <a:ext cx="1315092" cy="503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solidFill>
                <a:latin typeface="Arial" panose="020B0604020202020204" pitchFamily="34" charset="0"/>
                <a:cs typeface="Arial" panose="020B0604020202020204" pitchFamily="34" charset="0"/>
              </a:rPr>
              <a:t>Progress of </a:t>
            </a:r>
          </a:p>
          <a:p>
            <a:pPr algn="ctr"/>
            <a:r>
              <a:rPr lang="en-US" altLang="ja-JP" sz="1000" dirty="0">
                <a:solidFill>
                  <a:schemeClr val="tx1"/>
                </a:solidFill>
                <a:latin typeface="Arial" panose="020B0604020202020204" pitchFamily="34" charset="0"/>
                <a:cs typeface="Arial" panose="020B0604020202020204" pitchFamily="34" charset="0"/>
              </a:rPr>
              <a:t>decontamination [%]</a:t>
            </a:r>
            <a:endParaRPr lang="ja-JP" altLang="en-US" sz="1000" dirty="0">
              <a:solidFill>
                <a:schemeClr val="tx1"/>
              </a:solidFill>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id="{938751BF-88BA-4423-9DC9-BA1649109F3D}"/>
              </a:ext>
            </a:extLst>
          </p:cNvPr>
          <p:cNvSpPr/>
          <p:nvPr/>
        </p:nvSpPr>
        <p:spPr>
          <a:xfrm>
            <a:off x="694895" y="4740442"/>
            <a:ext cx="10698067" cy="187170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Arial" panose="020B0604020202020204" pitchFamily="34" charset="0"/>
                <a:cs typeface="Arial" panose="020B0604020202020204" pitchFamily="34" charset="0"/>
              </a:rPr>
              <a:t>・</a:t>
            </a:r>
            <a:r>
              <a:rPr lang="en-US" altLang="ja-JP" dirty="0">
                <a:solidFill>
                  <a:schemeClr val="tx1"/>
                </a:solidFill>
                <a:latin typeface="Arial" panose="020B0604020202020204" pitchFamily="34" charset="0"/>
                <a:cs typeface="Arial" panose="020B0604020202020204" pitchFamily="34" charset="0"/>
              </a:rPr>
              <a:t>As decontamination progresses, suspended cesium 137Cs concentration is decreasing.</a:t>
            </a:r>
          </a:p>
          <a:p>
            <a:r>
              <a:rPr kumimoji="1" lang="ja-JP" altLang="en-US" dirty="0">
                <a:solidFill>
                  <a:schemeClr val="tx1"/>
                </a:solidFill>
                <a:latin typeface="Arial" panose="020B0604020202020204" pitchFamily="34" charset="0"/>
                <a:cs typeface="Arial" panose="020B0604020202020204" pitchFamily="34" charset="0"/>
              </a:rPr>
              <a:t>・</a:t>
            </a:r>
            <a:r>
              <a:rPr lang="en-US" altLang="ja-JP" dirty="0">
                <a:solidFill>
                  <a:schemeClr val="tx1"/>
                </a:solidFill>
                <a:latin typeface="Arial" panose="020B0604020202020204" pitchFamily="34" charset="0"/>
                <a:cs typeface="Arial" panose="020B0604020202020204" pitchFamily="34" charset="0"/>
              </a:rPr>
              <a:t>About one year after the ¹³⁷Cs concentration in the forest sites has declined, the ¹³⁷Cs concentration in the river sites has decreased.  (</a:t>
            </a:r>
            <a:r>
              <a:rPr lang="en-US" altLang="ja-JP" b="1" dirty="0">
                <a:solidFill>
                  <a:schemeClr val="tx1"/>
                </a:solidFill>
                <a:latin typeface="Arial" panose="020B0604020202020204" pitchFamily="34" charset="0"/>
                <a:cs typeface="Arial" panose="020B0604020202020204" pitchFamily="34" charset="0"/>
              </a:rPr>
              <a:t>Forest site </a:t>
            </a:r>
            <a:r>
              <a:rPr lang="en-US" altLang="ja-JP" dirty="0">
                <a:solidFill>
                  <a:schemeClr val="tx1"/>
                </a:solidFill>
                <a:latin typeface="Arial" panose="020B0604020202020204" pitchFamily="34" charset="0"/>
                <a:cs typeface="Arial" panose="020B0604020202020204" pitchFamily="34" charset="0"/>
              </a:rPr>
              <a:t>Jun 2014,  </a:t>
            </a:r>
            <a:r>
              <a:rPr lang="en-US" altLang="ja-JP" b="1" dirty="0">
                <a:solidFill>
                  <a:schemeClr val="tx1"/>
                </a:solidFill>
                <a:latin typeface="Arial" panose="020B0604020202020204" pitchFamily="34" charset="0"/>
                <a:cs typeface="Arial" panose="020B0604020202020204" pitchFamily="34" charset="0"/>
              </a:rPr>
              <a:t>River site </a:t>
            </a:r>
            <a:r>
              <a:rPr lang="en-US" altLang="ja-JP" dirty="0">
                <a:solidFill>
                  <a:schemeClr val="tx1"/>
                </a:solidFill>
                <a:latin typeface="Arial" panose="020B0604020202020204" pitchFamily="34" charset="0"/>
                <a:cs typeface="Arial" panose="020B0604020202020204" pitchFamily="34" charset="0"/>
              </a:rPr>
              <a:t>Sep 2015</a:t>
            </a:r>
            <a:r>
              <a:rPr lang="en-US" altLang="ja-JP" dirty="0">
                <a:solidFill>
                  <a:schemeClr val="tx1"/>
                </a:solidFill>
              </a:rPr>
              <a:t>)</a:t>
            </a:r>
            <a:endParaRPr kumimoji="1" lang="en-US" altLang="ja-JP" dirty="0">
              <a:solidFill>
                <a:schemeClr val="tx1"/>
              </a:solidFill>
            </a:endParaRPr>
          </a:p>
          <a:p>
            <a:endParaRPr kumimoji="1" lang="ja-JP" altLang="en-US" dirty="0">
              <a:solidFill>
                <a:schemeClr val="tx1"/>
              </a:solidFill>
            </a:endParaRPr>
          </a:p>
        </p:txBody>
      </p:sp>
      <p:graphicFrame>
        <p:nvGraphicFramePr>
          <p:cNvPr id="20" name="グラフ 19">
            <a:extLst>
              <a:ext uri="{FF2B5EF4-FFF2-40B4-BE49-F238E27FC236}">
                <a16:creationId xmlns:a16="http://schemas.microsoft.com/office/drawing/2014/main" id="{92CC81DB-F9D9-4AB7-A8C9-0E85B35A455D}"/>
              </a:ext>
            </a:extLst>
          </p:cNvPr>
          <p:cNvGraphicFramePr>
            <a:graphicFrameLocks/>
          </p:cNvGraphicFramePr>
          <p:nvPr>
            <p:extLst>
              <p:ext uri="{D42A27DB-BD31-4B8C-83A1-F6EECF244321}">
                <p14:modId xmlns:p14="http://schemas.microsoft.com/office/powerpoint/2010/main" val="3400859629"/>
              </p:ext>
            </p:extLst>
          </p:nvPr>
        </p:nvGraphicFramePr>
        <p:xfrm>
          <a:off x="442227" y="137334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グラフ 21">
            <a:extLst>
              <a:ext uri="{FF2B5EF4-FFF2-40B4-BE49-F238E27FC236}">
                <a16:creationId xmlns:a16="http://schemas.microsoft.com/office/drawing/2014/main" id="{546DF7B0-6A98-4A03-BE40-AADC3C429536}"/>
              </a:ext>
            </a:extLst>
          </p:cNvPr>
          <p:cNvGraphicFramePr>
            <a:graphicFrameLocks/>
          </p:cNvGraphicFramePr>
          <p:nvPr>
            <p:extLst>
              <p:ext uri="{D42A27DB-BD31-4B8C-83A1-F6EECF244321}">
                <p14:modId xmlns:p14="http://schemas.microsoft.com/office/powerpoint/2010/main" val="2488532527"/>
              </p:ext>
            </p:extLst>
          </p:nvPr>
        </p:nvGraphicFramePr>
        <p:xfrm>
          <a:off x="5505870" y="1462775"/>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24" name="正方形/長方形 23">
            <a:extLst>
              <a:ext uri="{FF2B5EF4-FFF2-40B4-BE49-F238E27FC236}">
                <a16:creationId xmlns:a16="http://schemas.microsoft.com/office/drawing/2014/main" id="{564EE2C9-405B-4160-9D55-433510386D0D}"/>
              </a:ext>
            </a:extLst>
          </p:cNvPr>
          <p:cNvSpPr/>
          <p:nvPr/>
        </p:nvSpPr>
        <p:spPr>
          <a:xfrm>
            <a:off x="5283549" y="3584561"/>
            <a:ext cx="242374" cy="369332"/>
          </a:xfrm>
          <a:prstGeom prst="rect">
            <a:avLst/>
          </a:prstGeom>
        </p:spPr>
        <p:txBody>
          <a:bodyPr wrap="none">
            <a:spAutoFit/>
          </a:bodyPr>
          <a:lstStyle/>
          <a:p>
            <a:r>
              <a:rPr lang="ja-JP" altLang="en-US" dirty="0">
                <a:solidFill>
                  <a:srgbClr val="000000"/>
                </a:solidFill>
                <a:latin typeface="Times New Roman" panose="02020603050405020304" pitchFamily="18" charset="0"/>
              </a:rPr>
              <a:t> </a:t>
            </a:r>
            <a:endParaRPr lang="ja-JP" altLang="en-US" dirty="0"/>
          </a:p>
        </p:txBody>
      </p:sp>
      <p:cxnSp>
        <p:nvCxnSpPr>
          <p:cNvPr id="26" name="直線コネクタ 25">
            <a:extLst>
              <a:ext uri="{FF2B5EF4-FFF2-40B4-BE49-F238E27FC236}">
                <a16:creationId xmlns:a16="http://schemas.microsoft.com/office/drawing/2014/main" id="{61B44EC6-A0CA-447F-8D05-B2248A13F7E2}"/>
              </a:ext>
            </a:extLst>
          </p:cNvPr>
          <p:cNvCxnSpPr>
            <a:cxnSpLocks/>
          </p:cNvCxnSpPr>
          <p:nvPr/>
        </p:nvCxnSpPr>
        <p:spPr>
          <a:xfrm>
            <a:off x="2454448" y="1552209"/>
            <a:ext cx="0" cy="2564333"/>
          </a:xfrm>
          <a:prstGeom prst="line">
            <a:avLst/>
          </a:prstGeom>
          <a:ln w="3810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12235E6D-F9FF-455C-994E-EE608BF74275}"/>
              </a:ext>
            </a:extLst>
          </p:cNvPr>
          <p:cNvSpPr/>
          <p:nvPr/>
        </p:nvSpPr>
        <p:spPr>
          <a:xfrm>
            <a:off x="5974813" y="3244334"/>
            <a:ext cx="242374" cy="369332"/>
          </a:xfrm>
          <a:prstGeom prst="rect">
            <a:avLst/>
          </a:prstGeom>
        </p:spPr>
        <p:txBody>
          <a:bodyPr wrap="none">
            <a:spAutoFit/>
          </a:bodyPr>
          <a:lstStyle/>
          <a:p>
            <a:r>
              <a:rPr lang="ja-JP" altLang="en-US" dirty="0">
                <a:solidFill>
                  <a:srgbClr val="000000"/>
                </a:solidFill>
                <a:latin typeface="Times New Roman" panose="02020603050405020304" pitchFamily="18" charset="0"/>
              </a:rPr>
              <a:t> </a:t>
            </a:r>
            <a:endParaRPr lang="ja-JP" altLang="en-US" dirty="0"/>
          </a:p>
        </p:txBody>
      </p:sp>
      <p:cxnSp>
        <p:nvCxnSpPr>
          <p:cNvPr id="30" name="直線コネクタ 29">
            <a:extLst>
              <a:ext uri="{FF2B5EF4-FFF2-40B4-BE49-F238E27FC236}">
                <a16:creationId xmlns:a16="http://schemas.microsoft.com/office/drawing/2014/main" id="{3BF5E522-A8C5-4170-ABCA-3BB050253403}"/>
              </a:ext>
            </a:extLst>
          </p:cNvPr>
          <p:cNvCxnSpPr>
            <a:cxnSpLocks/>
          </p:cNvCxnSpPr>
          <p:nvPr/>
        </p:nvCxnSpPr>
        <p:spPr>
          <a:xfrm>
            <a:off x="7519734" y="1646810"/>
            <a:ext cx="0" cy="2565849"/>
          </a:xfrm>
          <a:prstGeom prst="line">
            <a:avLst/>
          </a:prstGeom>
          <a:ln w="3810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F6E1A98F-AE19-414C-B867-A1D3386D15F2}"/>
              </a:ext>
            </a:extLst>
          </p:cNvPr>
          <p:cNvSpPr/>
          <p:nvPr/>
        </p:nvSpPr>
        <p:spPr>
          <a:xfrm>
            <a:off x="1444489" y="3982882"/>
            <a:ext cx="1467159" cy="419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Rapid d</a:t>
            </a:r>
            <a:r>
              <a:rPr kumimoji="1" lang="en-US" altLang="ja-JP" sz="1400" dirty="0">
                <a:solidFill>
                  <a:schemeClr val="tx1"/>
                </a:solidFill>
              </a:rPr>
              <a:t>ecline</a:t>
            </a:r>
            <a:endParaRPr kumimoji="1" lang="ja-JP" altLang="en-US" sz="1400" dirty="0">
              <a:solidFill>
                <a:schemeClr val="tx1"/>
              </a:solidFill>
            </a:endParaRPr>
          </a:p>
        </p:txBody>
      </p:sp>
      <p:sp>
        <p:nvSpPr>
          <p:cNvPr id="19" name="正方形/長方形 18">
            <a:extLst>
              <a:ext uri="{FF2B5EF4-FFF2-40B4-BE49-F238E27FC236}">
                <a16:creationId xmlns:a16="http://schemas.microsoft.com/office/drawing/2014/main" id="{A60301D8-433D-4D4E-9F99-C41363833695}"/>
              </a:ext>
            </a:extLst>
          </p:cNvPr>
          <p:cNvSpPr/>
          <p:nvPr/>
        </p:nvSpPr>
        <p:spPr>
          <a:xfrm>
            <a:off x="6786154" y="4122798"/>
            <a:ext cx="1467159" cy="419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Rapid d</a:t>
            </a:r>
            <a:r>
              <a:rPr kumimoji="1" lang="en-US" altLang="ja-JP" sz="1400" dirty="0">
                <a:solidFill>
                  <a:schemeClr val="tx1"/>
                </a:solidFill>
              </a:rPr>
              <a:t>ecline</a:t>
            </a:r>
            <a:endParaRPr kumimoji="1" lang="ja-JP" altLang="en-US" sz="1400" dirty="0">
              <a:solidFill>
                <a:schemeClr val="tx1"/>
              </a:solidFill>
            </a:endParaRPr>
          </a:p>
        </p:txBody>
      </p:sp>
    </p:spTree>
    <p:extLst>
      <p:ext uri="{BB962C8B-B14F-4D97-AF65-F5344CB8AC3E}">
        <p14:creationId xmlns:p14="http://schemas.microsoft.com/office/powerpoint/2010/main" val="103380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E6E98-2CD3-42CB-8754-8FC2D28861B3}"/>
              </a:ext>
            </a:extLst>
          </p:cNvPr>
          <p:cNvSpPr>
            <a:spLocks noGrp="1"/>
          </p:cNvSpPr>
          <p:nvPr>
            <p:ph type="title"/>
          </p:nvPr>
        </p:nvSpPr>
        <p:spPr>
          <a:xfrm>
            <a:off x="838200" y="245856"/>
            <a:ext cx="10515600" cy="708302"/>
          </a:xfrm>
          <a:solidFill>
            <a:schemeClr val="accent4">
              <a:lumMod val="40000"/>
              <a:lumOff val="60000"/>
            </a:schemeClr>
          </a:solidFill>
        </p:spPr>
        <p:txBody>
          <a:bodyPr>
            <a:normAutofit/>
          </a:bodyPr>
          <a:lstStyle/>
          <a:p>
            <a:r>
              <a:rPr lang="en-US" altLang="ja-JP" sz="2800" b="1" dirty="0">
                <a:latin typeface="Arial" panose="020B0604020202020204" pitchFamily="34" charset="0"/>
                <a:cs typeface="Arial" panose="020B0604020202020204" pitchFamily="34" charset="0"/>
              </a:rPr>
              <a:t>Decontamination map</a:t>
            </a:r>
            <a:endParaRPr kumimoji="1" lang="ja-JP" altLang="en-US" sz="2800" dirty="0">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86A2D420-B7E3-4142-A6E7-FC6DFA40A733}"/>
              </a:ext>
            </a:extLst>
          </p:cNvPr>
          <p:cNvPicPr>
            <a:picLocks noChangeAspect="1"/>
          </p:cNvPicPr>
          <p:nvPr/>
        </p:nvPicPr>
        <p:blipFill rotWithShape="1">
          <a:blip r:embed="rId2"/>
          <a:srcRect l="83587" t="21822" r="2282" b="32407"/>
          <a:stretch/>
        </p:blipFill>
        <p:spPr>
          <a:xfrm>
            <a:off x="7171356" y="3146606"/>
            <a:ext cx="1722782" cy="2389295"/>
          </a:xfrm>
          <a:prstGeom prst="rect">
            <a:avLst/>
          </a:prstGeom>
        </p:spPr>
      </p:pic>
      <p:sp>
        <p:nvSpPr>
          <p:cNvPr id="6" name="テキスト ボックス 5">
            <a:extLst>
              <a:ext uri="{FF2B5EF4-FFF2-40B4-BE49-F238E27FC236}">
                <a16:creationId xmlns:a16="http://schemas.microsoft.com/office/drawing/2014/main" id="{988CC026-2598-47EE-A623-FC26A6A310DC}"/>
              </a:ext>
            </a:extLst>
          </p:cNvPr>
          <p:cNvSpPr txBox="1"/>
          <p:nvPr/>
        </p:nvSpPr>
        <p:spPr>
          <a:xfrm>
            <a:off x="7875552" y="3188894"/>
            <a:ext cx="1472560" cy="2459391"/>
          </a:xfrm>
          <a:prstGeom prst="rect">
            <a:avLst/>
          </a:prstGeom>
          <a:solidFill>
            <a:schemeClr val="bg1"/>
          </a:solidFill>
        </p:spPr>
        <p:txBody>
          <a:bodyPr wrap="square" rtlCol="0">
            <a:spAutoFit/>
          </a:bodyPr>
          <a:lstStyle/>
          <a:p>
            <a:pPr>
              <a:lnSpc>
                <a:spcPct val="150000"/>
              </a:lnSpc>
            </a:pPr>
            <a:r>
              <a:rPr kumimoji="1" lang="en-US" altLang="ja-JP" sz="1100" dirty="0"/>
              <a:t>House</a:t>
            </a:r>
          </a:p>
          <a:p>
            <a:pPr>
              <a:lnSpc>
                <a:spcPct val="150000"/>
              </a:lnSpc>
            </a:pPr>
            <a:r>
              <a:rPr lang="en-US" altLang="ja-JP" sz="1100" dirty="0"/>
              <a:t>Park</a:t>
            </a:r>
          </a:p>
          <a:p>
            <a:pPr>
              <a:lnSpc>
                <a:spcPct val="150000"/>
              </a:lnSpc>
            </a:pPr>
            <a:r>
              <a:rPr kumimoji="1" lang="en-US" altLang="ja-JP" sz="1100" dirty="0"/>
              <a:t>institution</a:t>
            </a:r>
          </a:p>
          <a:p>
            <a:pPr>
              <a:lnSpc>
                <a:spcPct val="150000"/>
              </a:lnSpc>
            </a:pPr>
            <a:r>
              <a:rPr lang="en-US" altLang="ja-JP" sz="1100" dirty="0"/>
              <a:t>School</a:t>
            </a:r>
          </a:p>
          <a:p>
            <a:pPr>
              <a:lnSpc>
                <a:spcPct val="150000"/>
              </a:lnSpc>
            </a:pPr>
            <a:r>
              <a:rPr kumimoji="1" lang="en-US" altLang="ja-JP" sz="1100" dirty="0"/>
              <a:t>slope</a:t>
            </a:r>
          </a:p>
          <a:p>
            <a:pPr>
              <a:lnSpc>
                <a:spcPct val="150000"/>
              </a:lnSpc>
            </a:pPr>
            <a:r>
              <a:rPr lang="en-US" altLang="ja-JP" sz="1100" dirty="0"/>
              <a:t>Forest</a:t>
            </a:r>
          </a:p>
          <a:p>
            <a:pPr>
              <a:lnSpc>
                <a:spcPct val="150000"/>
              </a:lnSpc>
            </a:pPr>
            <a:r>
              <a:rPr kumimoji="1" lang="en-US" altLang="ja-JP" sz="1100" dirty="0"/>
              <a:t>Water</a:t>
            </a:r>
          </a:p>
          <a:p>
            <a:pPr>
              <a:lnSpc>
                <a:spcPct val="200000"/>
              </a:lnSpc>
            </a:pPr>
            <a:r>
              <a:rPr kumimoji="1" lang="en-US" altLang="ja-JP" sz="1100" dirty="0"/>
              <a:t>Farm land</a:t>
            </a:r>
            <a:endParaRPr kumimoji="1" lang="en-US" altLang="ja-JP" sz="1400" dirty="0"/>
          </a:p>
          <a:p>
            <a:pPr>
              <a:lnSpc>
                <a:spcPct val="150000"/>
              </a:lnSpc>
            </a:pPr>
            <a:r>
              <a:rPr kumimoji="1" lang="en-US" altLang="ja-JP" sz="1100" dirty="0"/>
              <a:t>road</a:t>
            </a:r>
            <a:endParaRPr kumimoji="1" lang="ja-JP" altLang="en-US" sz="1400" dirty="0"/>
          </a:p>
        </p:txBody>
      </p:sp>
      <p:sp>
        <p:nvSpPr>
          <p:cNvPr id="8" name="正方形/長方形 7">
            <a:extLst>
              <a:ext uri="{FF2B5EF4-FFF2-40B4-BE49-F238E27FC236}">
                <a16:creationId xmlns:a16="http://schemas.microsoft.com/office/drawing/2014/main" id="{9EB16594-BF81-44A9-ADB8-DD8639B29203}"/>
              </a:ext>
            </a:extLst>
          </p:cNvPr>
          <p:cNvSpPr/>
          <p:nvPr/>
        </p:nvSpPr>
        <p:spPr>
          <a:xfrm>
            <a:off x="437322" y="5642446"/>
            <a:ext cx="11439997" cy="10277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Arial" panose="020B0604020202020204" pitchFamily="34" charset="0"/>
                <a:cs typeface="Arial" panose="020B0604020202020204" pitchFamily="34" charset="0"/>
              </a:rPr>
              <a:t>Decontamination was performed from 2013 to 2015 in the </a:t>
            </a:r>
            <a:r>
              <a:rPr lang="en-US" altLang="ja-JP" dirty="0" err="1">
                <a:solidFill>
                  <a:schemeClr val="tx1"/>
                </a:solidFill>
                <a:latin typeface="Arial" panose="020B0604020202020204" pitchFamily="34" charset="0"/>
                <a:cs typeface="Arial" panose="020B0604020202020204" pitchFamily="34" charset="0"/>
              </a:rPr>
              <a:t>Yamakiya</a:t>
            </a:r>
            <a:r>
              <a:rPr lang="en-US" altLang="ja-JP" dirty="0">
                <a:solidFill>
                  <a:schemeClr val="tx1"/>
                </a:solidFill>
                <a:latin typeface="Arial" panose="020B0604020202020204" pitchFamily="34" charset="0"/>
                <a:cs typeface="Arial" panose="020B0604020202020204" pitchFamily="34" charset="0"/>
              </a:rPr>
              <a:t> district.</a:t>
            </a:r>
          </a:p>
          <a:p>
            <a:r>
              <a:rPr lang="en-US" altLang="ja-JP" dirty="0">
                <a:solidFill>
                  <a:schemeClr val="tx1"/>
                </a:solidFill>
                <a:latin typeface="Arial" panose="020B0604020202020204" pitchFamily="34" charset="0"/>
                <a:cs typeface="Arial" panose="020B0604020202020204" pitchFamily="34" charset="0"/>
              </a:rPr>
              <a:t>Decontamination was carried out in earnest in 2013 and 2014. (2013</a:t>
            </a:r>
            <a:r>
              <a:rPr lang="ja-JP" altLang="en-US" dirty="0">
                <a:solidFill>
                  <a:schemeClr val="tx1"/>
                </a:solidFill>
                <a:latin typeface="Arial" panose="020B0604020202020204" pitchFamily="34" charset="0"/>
                <a:cs typeface="Arial" panose="020B0604020202020204" pitchFamily="34" charset="0"/>
              </a:rPr>
              <a:t>　　</a:t>
            </a:r>
            <a:r>
              <a:rPr lang="en-US" altLang="ja-JP" dirty="0">
                <a:solidFill>
                  <a:schemeClr val="tx1"/>
                </a:solidFill>
                <a:latin typeface="Arial" panose="020B0604020202020204" pitchFamily="34" charset="0"/>
                <a:cs typeface="Arial" panose="020B0604020202020204" pitchFamily="34" charset="0"/>
              </a:rPr>
              <a:t>7.08km²</a:t>
            </a:r>
            <a:r>
              <a:rPr lang="ja-JP" altLang="en-US" dirty="0">
                <a:solidFill>
                  <a:schemeClr val="tx1"/>
                </a:solidFill>
                <a:latin typeface="Arial" panose="020B0604020202020204" pitchFamily="34" charset="0"/>
                <a:cs typeface="Arial" panose="020B0604020202020204" pitchFamily="34" charset="0"/>
              </a:rPr>
              <a:t>、　</a:t>
            </a:r>
            <a:r>
              <a:rPr lang="en-US" altLang="ja-JP" dirty="0">
                <a:solidFill>
                  <a:schemeClr val="tx1"/>
                </a:solidFill>
                <a:latin typeface="Arial" panose="020B0604020202020204" pitchFamily="34" charset="0"/>
                <a:cs typeface="Arial" panose="020B0604020202020204" pitchFamily="34" charset="0"/>
              </a:rPr>
              <a:t>2014 </a:t>
            </a:r>
            <a:r>
              <a:rPr lang="ja-JP" altLang="en-US" dirty="0">
                <a:solidFill>
                  <a:schemeClr val="tx1"/>
                </a:solidFill>
                <a:latin typeface="Arial" panose="020B0604020202020204" pitchFamily="34" charset="0"/>
                <a:cs typeface="Arial" panose="020B0604020202020204" pitchFamily="34" charset="0"/>
              </a:rPr>
              <a:t>　</a:t>
            </a:r>
            <a:r>
              <a:rPr lang="en-US" altLang="ja-JP" dirty="0">
                <a:solidFill>
                  <a:schemeClr val="tx1"/>
                </a:solidFill>
                <a:latin typeface="Arial" panose="020B0604020202020204" pitchFamily="34" charset="0"/>
                <a:cs typeface="Arial" panose="020B0604020202020204" pitchFamily="34" charset="0"/>
              </a:rPr>
              <a:t>7.81km²)</a:t>
            </a:r>
          </a:p>
          <a:p>
            <a:r>
              <a:rPr lang="en-US" altLang="ja-JP" dirty="0">
                <a:solidFill>
                  <a:schemeClr val="tx1"/>
                </a:solidFill>
                <a:latin typeface="Arial" panose="020B0604020202020204" pitchFamily="34" charset="0"/>
                <a:cs typeface="Arial" panose="020B0604020202020204" pitchFamily="34" charset="0"/>
              </a:rPr>
              <a:t>The ratio of decontaminated area was 70% for farmland and 15% for forest.</a:t>
            </a:r>
            <a:endParaRPr kumimoji="1" lang="ja-JP" altLang="en-US" dirty="0">
              <a:solidFill>
                <a:schemeClr val="tx1"/>
              </a:solidFill>
              <a:latin typeface="Arial" panose="020B0604020202020204" pitchFamily="34" charset="0"/>
              <a:cs typeface="Arial" panose="020B0604020202020204" pitchFamily="34" charset="0"/>
            </a:endParaRPr>
          </a:p>
        </p:txBody>
      </p:sp>
      <p:graphicFrame>
        <p:nvGraphicFramePr>
          <p:cNvPr id="11" name="表 11">
            <a:extLst>
              <a:ext uri="{FF2B5EF4-FFF2-40B4-BE49-F238E27FC236}">
                <a16:creationId xmlns:a16="http://schemas.microsoft.com/office/drawing/2014/main" id="{58D9F400-7391-40C4-9102-F2EF0633A778}"/>
              </a:ext>
            </a:extLst>
          </p:cNvPr>
          <p:cNvGraphicFramePr>
            <a:graphicFrameLocks noGrp="1"/>
          </p:cNvGraphicFramePr>
          <p:nvPr>
            <p:extLst>
              <p:ext uri="{D42A27DB-BD31-4B8C-83A1-F6EECF244321}">
                <p14:modId xmlns:p14="http://schemas.microsoft.com/office/powerpoint/2010/main" val="3383010651"/>
              </p:ext>
            </p:extLst>
          </p:nvPr>
        </p:nvGraphicFramePr>
        <p:xfrm>
          <a:off x="8818758" y="1126763"/>
          <a:ext cx="3276772" cy="3961332"/>
        </p:xfrm>
        <a:graphic>
          <a:graphicData uri="http://schemas.openxmlformats.org/drawingml/2006/table">
            <a:tbl>
              <a:tblPr firstRow="1" bandRow="1">
                <a:tableStyleId>{5C22544A-7EE6-4342-B048-85BDC9FD1C3A}</a:tableStyleId>
              </a:tblPr>
              <a:tblGrid>
                <a:gridCol w="1677297">
                  <a:extLst>
                    <a:ext uri="{9D8B030D-6E8A-4147-A177-3AD203B41FA5}">
                      <a16:colId xmlns:a16="http://schemas.microsoft.com/office/drawing/2014/main" val="1699557199"/>
                    </a:ext>
                  </a:extLst>
                </a:gridCol>
                <a:gridCol w="1599475">
                  <a:extLst>
                    <a:ext uri="{9D8B030D-6E8A-4147-A177-3AD203B41FA5}">
                      <a16:colId xmlns:a16="http://schemas.microsoft.com/office/drawing/2014/main" val="1461543303"/>
                    </a:ext>
                  </a:extLst>
                </a:gridCol>
              </a:tblGrid>
              <a:tr h="1199564">
                <a:tc>
                  <a:txBody>
                    <a:bodyPr/>
                    <a:lstStyle/>
                    <a:p>
                      <a:r>
                        <a:rPr kumimoji="1" lang="en-US" altLang="ja-JP" dirty="0">
                          <a:solidFill>
                            <a:schemeClr val="tx1"/>
                          </a:solidFill>
                        </a:rPr>
                        <a:t>name</a:t>
                      </a:r>
                      <a:endParaRPr kumimoji="1" lang="ja-JP" altLang="en-US" dirty="0">
                        <a:solidFill>
                          <a:schemeClr val="tx1"/>
                        </a:solidFill>
                      </a:endParaRPr>
                    </a:p>
                  </a:txBody>
                  <a:tcPr>
                    <a:solidFill>
                      <a:schemeClr val="accent1">
                        <a:lumMod val="40000"/>
                        <a:lumOff val="60000"/>
                      </a:schemeClr>
                    </a:solidFill>
                  </a:tcPr>
                </a:tc>
                <a:tc>
                  <a:txBody>
                    <a:bodyPr/>
                    <a:lstStyle/>
                    <a:p>
                      <a:r>
                        <a:rPr lang="en-US" altLang="ja-JP" sz="1800" b="1" dirty="0">
                          <a:solidFill>
                            <a:schemeClr val="tx1"/>
                          </a:solidFill>
                        </a:rPr>
                        <a:t>Decontamination</a:t>
                      </a:r>
                      <a:r>
                        <a:rPr lang="ja-JP" altLang="en-US" sz="1800" b="1" dirty="0">
                          <a:solidFill>
                            <a:schemeClr val="tx1"/>
                          </a:solidFill>
                        </a:rPr>
                        <a:t>　</a:t>
                      </a:r>
                      <a:r>
                        <a:rPr lang="en-US" altLang="ja-JP" sz="1800" b="1" dirty="0">
                          <a:solidFill>
                            <a:schemeClr val="tx1"/>
                          </a:solidFill>
                        </a:rPr>
                        <a:t>area[km2]</a:t>
                      </a:r>
                      <a:endParaRPr kumimoji="1" lang="ja-JP" altLang="en-US"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581028319"/>
                  </a:ext>
                </a:extLst>
              </a:tr>
              <a:tr h="690442">
                <a:tc>
                  <a:txBody>
                    <a:bodyPr/>
                    <a:lstStyle/>
                    <a:p>
                      <a:r>
                        <a:rPr kumimoji="1" lang="en-US" altLang="ja-JP" b="1" dirty="0"/>
                        <a:t>Farmland</a:t>
                      </a:r>
                      <a:endParaRPr kumimoji="1" lang="ja-JP" altLang="en-US" b="1" dirty="0"/>
                    </a:p>
                  </a:txBody>
                  <a:tcPr>
                    <a:solidFill>
                      <a:schemeClr val="accent1">
                        <a:lumMod val="40000"/>
                        <a:lumOff val="60000"/>
                      </a:schemeClr>
                    </a:solidFill>
                  </a:tcPr>
                </a:tc>
                <a:tc>
                  <a:txBody>
                    <a:bodyPr/>
                    <a:lstStyle/>
                    <a:p>
                      <a:r>
                        <a:rPr kumimoji="1" lang="en-US" altLang="ja-JP" dirty="0"/>
                        <a:t>11.6</a:t>
                      </a:r>
                      <a:endParaRPr kumimoji="1" lang="ja-JP" altLang="en-US" dirty="0"/>
                    </a:p>
                  </a:txBody>
                  <a:tcPr>
                    <a:solidFill>
                      <a:schemeClr val="accent1">
                        <a:lumMod val="40000"/>
                        <a:lumOff val="60000"/>
                      </a:schemeClr>
                    </a:solidFill>
                  </a:tcPr>
                </a:tc>
                <a:extLst>
                  <a:ext uri="{0D108BD9-81ED-4DB2-BD59-A6C34878D82A}">
                    <a16:rowId xmlns:a16="http://schemas.microsoft.com/office/drawing/2014/main" val="3694648517"/>
                  </a:ext>
                </a:extLst>
              </a:tr>
              <a:tr h="690442">
                <a:tc>
                  <a:txBody>
                    <a:bodyPr/>
                    <a:lstStyle/>
                    <a:p>
                      <a:r>
                        <a:rPr kumimoji="1" lang="en-US" altLang="ja-JP" b="1" dirty="0"/>
                        <a:t>Forest</a:t>
                      </a:r>
                      <a:endParaRPr kumimoji="1" lang="ja-JP" altLang="en-US" b="1" dirty="0"/>
                    </a:p>
                  </a:txBody>
                  <a:tcPr>
                    <a:solidFill>
                      <a:schemeClr val="accent1">
                        <a:lumMod val="40000"/>
                        <a:lumOff val="60000"/>
                      </a:schemeClr>
                    </a:solidFill>
                  </a:tcPr>
                </a:tc>
                <a:tc>
                  <a:txBody>
                    <a:bodyPr/>
                    <a:lstStyle/>
                    <a:p>
                      <a:r>
                        <a:rPr kumimoji="1" lang="en-US" altLang="ja-JP" dirty="0"/>
                        <a:t>2.51</a:t>
                      </a:r>
                      <a:endParaRPr kumimoji="1" lang="ja-JP" altLang="en-US" dirty="0"/>
                    </a:p>
                  </a:txBody>
                  <a:tcPr>
                    <a:solidFill>
                      <a:schemeClr val="accent1">
                        <a:lumMod val="40000"/>
                        <a:lumOff val="60000"/>
                      </a:schemeClr>
                    </a:solidFill>
                  </a:tcPr>
                </a:tc>
                <a:extLst>
                  <a:ext uri="{0D108BD9-81ED-4DB2-BD59-A6C34878D82A}">
                    <a16:rowId xmlns:a16="http://schemas.microsoft.com/office/drawing/2014/main" val="622711183"/>
                  </a:ext>
                </a:extLst>
              </a:tr>
              <a:tr h="690442">
                <a:tc>
                  <a:txBody>
                    <a:bodyPr/>
                    <a:lstStyle/>
                    <a:p>
                      <a:r>
                        <a:rPr kumimoji="1" lang="en-US" altLang="ja-JP" sz="1800" b="1" i="0" u="none" strike="noStrike" kern="1200" dirty="0">
                          <a:solidFill>
                            <a:schemeClr val="dk1"/>
                          </a:solidFill>
                          <a:effectLst/>
                          <a:latin typeface="+mn-lt"/>
                          <a:ea typeface="+mn-ea"/>
                          <a:cs typeface="+mn-cs"/>
                        </a:rPr>
                        <a:t>Etcetera</a:t>
                      </a:r>
                      <a:endParaRPr kumimoji="1" lang="ja-JP" altLang="en-US" dirty="0"/>
                    </a:p>
                  </a:txBody>
                  <a:tcPr>
                    <a:solidFill>
                      <a:schemeClr val="accent1">
                        <a:lumMod val="40000"/>
                        <a:lumOff val="60000"/>
                      </a:schemeClr>
                    </a:solidFill>
                  </a:tcPr>
                </a:tc>
                <a:tc>
                  <a:txBody>
                    <a:bodyPr/>
                    <a:lstStyle/>
                    <a:p>
                      <a:r>
                        <a:rPr kumimoji="1" lang="en-US" altLang="ja-JP" dirty="0"/>
                        <a:t>2.59</a:t>
                      </a:r>
                      <a:endParaRPr kumimoji="1" lang="ja-JP" altLang="en-US" dirty="0"/>
                    </a:p>
                  </a:txBody>
                  <a:tcPr>
                    <a:solidFill>
                      <a:schemeClr val="accent1">
                        <a:lumMod val="40000"/>
                        <a:lumOff val="60000"/>
                      </a:schemeClr>
                    </a:solidFill>
                  </a:tcPr>
                </a:tc>
                <a:extLst>
                  <a:ext uri="{0D108BD9-81ED-4DB2-BD59-A6C34878D82A}">
                    <a16:rowId xmlns:a16="http://schemas.microsoft.com/office/drawing/2014/main" val="3344689756"/>
                  </a:ext>
                </a:extLst>
              </a:tr>
              <a:tr h="690442">
                <a:tc>
                  <a:txBody>
                    <a:bodyPr/>
                    <a:lstStyle/>
                    <a:p>
                      <a:r>
                        <a:rPr kumimoji="1" lang="en-US" altLang="ja-JP" b="1" dirty="0"/>
                        <a:t>Total</a:t>
                      </a:r>
                      <a:endParaRPr kumimoji="1" lang="ja-JP" altLang="en-US" b="1" dirty="0"/>
                    </a:p>
                  </a:txBody>
                  <a:tcPr>
                    <a:solidFill>
                      <a:schemeClr val="accent1">
                        <a:lumMod val="40000"/>
                        <a:lumOff val="60000"/>
                      </a:schemeClr>
                    </a:solidFill>
                  </a:tcPr>
                </a:tc>
                <a:tc>
                  <a:txBody>
                    <a:bodyPr/>
                    <a:lstStyle/>
                    <a:p>
                      <a:r>
                        <a:rPr kumimoji="1" lang="en-US" altLang="ja-JP" dirty="0"/>
                        <a:t>16.7</a:t>
                      </a:r>
                      <a:endParaRPr kumimoji="1" lang="ja-JP" altLang="en-US" dirty="0"/>
                    </a:p>
                  </a:txBody>
                  <a:tcPr>
                    <a:solidFill>
                      <a:schemeClr val="accent1">
                        <a:lumMod val="40000"/>
                        <a:lumOff val="60000"/>
                      </a:schemeClr>
                    </a:solidFill>
                  </a:tcPr>
                </a:tc>
                <a:extLst>
                  <a:ext uri="{0D108BD9-81ED-4DB2-BD59-A6C34878D82A}">
                    <a16:rowId xmlns:a16="http://schemas.microsoft.com/office/drawing/2014/main" val="2922580478"/>
                  </a:ext>
                </a:extLst>
              </a:tr>
            </a:tbl>
          </a:graphicData>
        </a:graphic>
      </p:graphicFrame>
      <p:pic>
        <p:nvPicPr>
          <p:cNvPr id="15" name="コンテンツ プレースホルダー 3">
            <a:extLst>
              <a:ext uri="{FF2B5EF4-FFF2-40B4-BE49-F238E27FC236}">
                <a16:creationId xmlns:a16="http://schemas.microsoft.com/office/drawing/2014/main" id="{8540DE59-330C-42C2-9AAE-04F1DA9665B3}"/>
              </a:ext>
            </a:extLst>
          </p:cNvPr>
          <p:cNvPicPr>
            <a:picLocks noChangeAspect="1"/>
          </p:cNvPicPr>
          <p:nvPr/>
        </p:nvPicPr>
        <p:blipFill rotWithShape="1">
          <a:blip r:embed="rId3"/>
          <a:srcRect l="19530" t="16663" r="20567" b="11077"/>
          <a:stretch/>
        </p:blipFill>
        <p:spPr>
          <a:xfrm>
            <a:off x="476337" y="1046552"/>
            <a:ext cx="3381836" cy="2293563"/>
          </a:xfrm>
          <a:prstGeom prst="rect">
            <a:avLst/>
          </a:prstGeom>
        </p:spPr>
      </p:pic>
      <p:pic>
        <p:nvPicPr>
          <p:cNvPr id="16" name="コンテンツ プレースホルダー 5">
            <a:extLst>
              <a:ext uri="{FF2B5EF4-FFF2-40B4-BE49-F238E27FC236}">
                <a16:creationId xmlns:a16="http://schemas.microsoft.com/office/drawing/2014/main" id="{644570E3-626C-414C-9B1A-DC126FB9662C}"/>
              </a:ext>
            </a:extLst>
          </p:cNvPr>
          <p:cNvPicPr>
            <a:picLocks noGrp="1" noChangeAspect="1"/>
          </p:cNvPicPr>
          <p:nvPr>
            <p:ph idx="1"/>
          </p:nvPr>
        </p:nvPicPr>
        <p:blipFill rotWithShape="1">
          <a:blip r:embed="rId4"/>
          <a:srcRect l="19738" t="16295" r="21603" b="11446"/>
          <a:stretch/>
        </p:blipFill>
        <p:spPr>
          <a:xfrm>
            <a:off x="495903" y="3267863"/>
            <a:ext cx="3346229" cy="2317520"/>
          </a:xfrm>
          <a:prstGeom prst="rect">
            <a:avLst/>
          </a:prstGeom>
        </p:spPr>
      </p:pic>
      <p:pic>
        <p:nvPicPr>
          <p:cNvPr id="17" name="コンテンツ プレースホルダー 7">
            <a:extLst>
              <a:ext uri="{FF2B5EF4-FFF2-40B4-BE49-F238E27FC236}">
                <a16:creationId xmlns:a16="http://schemas.microsoft.com/office/drawing/2014/main" id="{44C2E56D-AA72-4955-A14E-5B412BA35A0C}"/>
              </a:ext>
            </a:extLst>
          </p:cNvPr>
          <p:cNvPicPr>
            <a:picLocks noChangeAspect="1"/>
          </p:cNvPicPr>
          <p:nvPr/>
        </p:nvPicPr>
        <p:blipFill rotWithShape="1">
          <a:blip r:embed="rId5"/>
          <a:srcRect l="20152" t="17032" r="21189" b="11078"/>
          <a:stretch/>
        </p:blipFill>
        <p:spPr>
          <a:xfrm>
            <a:off x="3810585" y="1034411"/>
            <a:ext cx="3346229" cy="2305705"/>
          </a:xfrm>
          <a:prstGeom prst="rect">
            <a:avLst/>
          </a:prstGeom>
        </p:spPr>
      </p:pic>
      <p:sp>
        <p:nvSpPr>
          <p:cNvPr id="18" name="テキスト ボックス 17">
            <a:extLst>
              <a:ext uri="{FF2B5EF4-FFF2-40B4-BE49-F238E27FC236}">
                <a16:creationId xmlns:a16="http://schemas.microsoft.com/office/drawing/2014/main" id="{D3E36616-257A-4803-B1A1-04359F43782D}"/>
              </a:ext>
            </a:extLst>
          </p:cNvPr>
          <p:cNvSpPr txBox="1"/>
          <p:nvPr/>
        </p:nvSpPr>
        <p:spPr>
          <a:xfrm>
            <a:off x="2843888" y="2708897"/>
            <a:ext cx="952155" cy="369332"/>
          </a:xfrm>
          <a:prstGeom prst="rect">
            <a:avLst/>
          </a:prstGeom>
          <a:noFill/>
        </p:spPr>
        <p:txBody>
          <a:bodyPr wrap="square" rtlCol="0">
            <a:spAutoFit/>
          </a:bodyPr>
          <a:lstStyle/>
          <a:p>
            <a:r>
              <a:rPr kumimoji="1" lang="en-US" altLang="ja-JP" dirty="0"/>
              <a:t>2013</a:t>
            </a:r>
            <a:endParaRPr kumimoji="1" lang="ja-JP" altLang="en-US" dirty="0"/>
          </a:p>
        </p:txBody>
      </p:sp>
      <p:sp>
        <p:nvSpPr>
          <p:cNvPr id="19" name="テキスト ボックス 18">
            <a:extLst>
              <a:ext uri="{FF2B5EF4-FFF2-40B4-BE49-F238E27FC236}">
                <a16:creationId xmlns:a16="http://schemas.microsoft.com/office/drawing/2014/main" id="{C7A6D586-6C9A-448A-B890-8E8F42CF843C}"/>
              </a:ext>
            </a:extLst>
          </p:cNvPr>
          <p:cNvSpPr txBox="1"/>
          <p:nvPr/>
        </p:nvSpPr>
        <p:spPr>
          <a:xfrm>
            <a:off x="3062542" y="5005038"/>
            <a:ext cx="794132" cy="369332"/>
          </a:xfrm>
          <a:prstGeom prst="rect">
            <a:avLst/>
          </a:prstGeom>
          <a:noFill/>
        </p:spPr>
        <p:txBody>
          <a:bodyPr wrap="square" rtlCol="0">
            <a:spAutoFit/>
          </a:bodyPr>
          <a:lstStyle/>
          <a:p>
            <a:r>
              <a:rPr kumimoji="1" lang="en-US" altLang="ja-JP" dirty="0"/>
              <a:t>2014</a:t>
            </a:r>
            <a:endParaRPr kumimoji="1" lang="ja-JP" altLang="en-US" dirty="0"/>
          </a:p>
        </p:txBody>
      </p:sp>
      <p:sp>
        <p:nvSpPr>
          <p:cNvPr id="20" name="テキスト ボックス 19">
            <a:extLst>
              <a:ext uri="{FF2B5EF4-FFF2-40B4-BE49-F238E27FC236}">
                <a16:creationId xmlns:a16="http://schemas.microsoft.com/office/drawing/2014/main" id="{76D8CEBD-493F-4CC9-BB98-C62148F686FD}"/>
              </a:ext>
            </a:extLst>
          </p:cNvPr>
          <p:cNvSpPr txBox="1"/>
          <p:nvPr/>
        </p:nvSpPr>
        <p:spPr>
          <a:xfrm>
            <a:off x="6225724" y="2803209"/>
            <a:ext cx="788912" cy="369332"/>
          </a:xfrm>
          <a:prstGeom prst="rect">
            <a:avLst/>
          </a:prstGeom>
          <a:noFill/>
        </p:spPr>
        <p:txBody>
          <a:bodyPr wrap="square" rtlCol="0">
            <a:spAutoFit/>
          </a:bodyPr>
          <a:lstStyle/>
          <a:p>
            <a:r>
              <a:rPr kumimoji="1" lang="en-US" altLang="ja-JP" dirty="0"/>
              <a:t>2015</a:t>
            </a:r>
            <a:endParaRPr kumimoji="1" lang="ja-JP" altLang="en-US" dirty="0"/>
          </a:p>
        </p:txBody>
      </p:sp>
    </p:spTree>
    <p:extLst>
      <p:ext uri="{BB962C8B-B14F-4D97-AF65-F5344CB8AC3E}">
        <p14:creationId xmlns:p14="http://schemas.microsoft.com/office/powerpoint/2010/main" val="1646458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913F26-9749-4694-92B6-13E74FBE752E}"/>
              </a:ext>
            </a:extLst>
          </p:cNvPr>
          <p:cNvSpPr>
            <a:spLocks noGrp="1"/>
          </p:cNvSpPr>
          <p:nvPr>
            <p:ph type="title"/>
          </p:nvPr>
        </p:nvSpPr>
        <p:spPr>
          <a:xfrm>
            <a:off x="573157" y="192847"/>
            <a:ext cx="10515600" cy="668545"/>
          </a:xfrm>
          <a:solidFill>
            <a:schemeClr val="accent4">
              <a:lumMod val="40000"/>
              <a:lumOff val="60000"/>
            </a:schemeClr>
          </a:solidFill>
        </p:spPr>
        <p:txBody>
          <a:bodyPr>
            <a:normAutofit/>
          </a:bodyPr>
          <a:lstStyle/>
          <a:p>
            <a:r>
              <a:rPr lang="en-US" altLang="ja-JP" sz="2800" b="1" dirty="0">
                <a:latin typeface="Arial" panose="020B0604020202020204" pitchFamily="34" charset="0"/>
                <a:cs typeface="Arial" panose="020B0604020202020204" pitchFamily="34" charset="0"/>
              </a:rPr>
              <a:t>Specific discharge in the largest rainfall of each year</a:t>
            </a:r>
            <a:endParaRPr kumimoji="1" lang="ja-JP" altLang="en-US" sz="2800" b="1" dirty="0">
              <a:latin typeface="Arial" panose="020B0604020202020204" pitchFamily="34" charset="0"/>
              <a:cs typeface="Arial" panose="020B0604020202020204" pitchFamily="34" charset="0"/>
            </a:endParaRPr>
          </a:p>
        </p:txBody>
      </p:sp>
      <p:graphicFrame>
        <p:nvGraphicFramePr>
          <p:cNvPr id="4" name="グラフ 3">
            <a:extLst>
              <a:ext uri="{FF2B5EF4-FFF2-40B4-BE49-F238E27FC236}">
                <a16:creationId xmlns:a16="http://schemas.microsoft.com/office/drawing/2014/main" id="{3C2BB22A-83BD-4E2A-9AB6-C382BA7332F5}"/>
              </a:ext>
            </a:extLst>
          </p:cNvPr>
          <p:cNvGraphicFramePr>
            <a:graphicFrameLocks/>
          </p:cNvGraphicFramePr>
          <p:nvPr>
            <p:extLst>
              <p:ext uri="{D42A27DB-BD31-4B8C-83A1-F6EECF244321}">
                <p14:modId xmlns:p14="http://schemas.microsoft.com/office/powerpoint/2010/main" val="882088459"/>
              </p:ext>
            </p:extLst>
          </p:nvPr>
        </p:nvGraphicFramePr>
        <p:xfrm>
          <a:off x="573157" y="1050234"/>
          <a:ext cx="3442252" cy="1880815"/>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A0D1E6F8-152C-44F4-A3CC-E29D8623A6A4}"/>
              </a:ext>
            </a:extLst>
          </p:cNvPr>
          <p:cNvSpPr txBox="1"/>
          <p:nvPr/>
        </p:nvSpPr>
        <p:spPr>
          <a:xfrm>
            <a:off x="2675919" y="1223073"/>
            <a:ext cx="1223889" cy="379828"/>
          </a:xfrm>
          <a:prstGeom prst="rect">
            <a:avLst/>
          </a:prstGeom>
          <a:noFill/>
        </p:spPr>
        <p:txBody>
          <a:bodyPr wrap="square" rtlCol="0">
            <a:spAutoFit/>
          </a:bodyPr>
          <a:lstStyle/>
          <a:p>
            <a:r>
              <a:rPr kumimoji="1" lang="en-US" altLang="ja-JP" dirty="0"/>
              <a:t>2013</a:t>
            </a:r>
            <a:endParaRPr kumimoji="1" lang="ja-JP" altLang="en-US" dirty="0"/>
          </a:p>
        </p:txBody>
      </p:sp>
      <p:graphicFrame>
        <p:nvGraphicFramePr>
          <p:cNvPr id="6" name="グラフ 5">
            <a:extLst>
              <a:ext uri="{FF2B5EF4-FFF2-40B4-BE49-F238E27FC236}">
                <a16:creationId xmlns:a16="http://schemas.microsoft.com/office/drawing/2014/main" id="{91C6B73D-3764-44BD-BE57-E44ABD57FC9F}"/>
              </a:ext>
            </a:extLst>
          </p:cNvPr>
          <p:cNvGraphicFramePr>
            <a:graphicFrameLocks/>
          </p:cNvGraphicFramePr>
          <p:nvPr>
            <p:extLst>
              <p:ext uri="{D42A27DB-BD31-4B8C-83A1-F6EECF244321}">
                <p14:modId xmlns:p14="http://schemas.microsoft.com/office/powerpoint/2010/main" val="3457875958"/>
              </p:ext>
            </p:extLst>
          </p:nvPr>
        </p:nvGraphicFramePr>
        <p:xfrm>
          <a:off x="573157" y="3048560"/>
          <a:ext cx="3442252" cy="2160514"/>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F6C58D6C-BFBC-4755-9D28-D596765058D7}"/>
              </a:ext>
            </a:extLst>
          </p:cNvPr>
          <p:cNvSpPr txBox="1"/>
          <p:nvPr/>
        </p:nvSpPr>
        <p:spPr>
          <a:xfrm>
            <a:off x="2858798" y="3064563"/>
            <a:ext cx="858129" cy="369332"/>
          </a:xfrm>
          <a:prstGeom prst="rect">
            <a:avLst/>
          </a:prstGeom>
          <a:noFill/>
        </p:spPr>
        <p:txBody>
          <a:bodyPr wrap="square" rtlCol="0">
            <a:spAutoFit/>
          </a:bodyPr>
          <a:lstStyle/>
          <a:p>
            <a:r>
              <a:rPr kumimoji="1" lang="en-US" altLang="ja-JP" dirty="0"/>
              <a:t>2014</a:t>
            </a:r>
            <a:endParaRPr kumimoji="1" lang="ja-JP" altLang="en-US" dirty="0"/>
          </a:p>
        </p:txBody>
      </p:sp>
      <p:graphicFrame>
        <p:nvGraphicFramePr>
          <p:cNvPr id="8" name="グラフ 7">
            <a:extLst>
              <a:ext uri="{FF2B5EF4-FFF2-40B4-BE49-F238E27FC236}">
                <a16:creationId xmlns:a16="http://schemas.microsoft.com/office/drawing/2014/main" id="{4D0EFFED-8165-4349-A0F7-945513C3AB9B}"/>
              </a:ext>
            </a:extLst>
          </p:cNvPr>
          <p:cNvGraphicFramePr>
            <a:graphicFrameLocks/>
          </p:cNvGraphicFramePr>
          <p:nvPr>
            <p:extLst>
              <p:ext uri="{D42A27DB-BD31-4B8C-83A1-F6EECF244321}">
                <p14:modId xmlns:p14="http://schemas.microsoft.com/office/powerpoint/2010/main" val="3522163808"/>
              </p:ext>
            </p:extLst>
          </p:nvPr>
        </p:nvGraphicFramePr>
        <p:xfrm>
          <a:off x="3899808" y="978903"/>
          <a:ext cx="3442252" cy="2310618"/>
        </p:xfrm>
        <a:graphic>
          <a:graphicData uri="http://schemas.openxmlformats.org/drawingml/2006/chart">
            <c:chart xmlns:c="http://schemas.openxmlformats.org/drawingml/2006/chart" xmlns:r="http://schemas.openxmlformats.org/officeDocument/2006/relationships" r:id="rId4"/>
          </a:graphicData>
        </a:graphic>
      </p:graphicFrame>
      <p:sp>
        <p:nvSpPr>
          <p:cNvPr id="9" name="テキスト ボックス 8">
            <a:extLst>
              <a:ext uri="{FF2B5EF4-FFF2-40B4-BE49-F238E27FC236}">
                <a16:creationId xmlns:a16="http://schemas.microsoft.com/office/drawing/2014/main" id="{0885BC70-1406-4FC5-90A3-A2FD5B8CF25F}"/>
              </a:ext>
            </a:extLst>
          </p:cNvPr>
          <p:cNvSpPr txBox="1"/>
          <p:nvPr/>
        </p:nvSpPr>
        <p:spPr>
          <a:xfrm>
            <a:off x="6260123" y="1336431"/>
            <a:ext cx="966336" cy="369332"/>
          </a:xfrm>
          <a:prstGeom prst="rect">
            <a:avLst/>
          </a:prstGeom>
          <a:noFill/>
        </p:spPr>
        <p:txBody>
          <a:bodyPr wrap="square" rtlCol="0">
            <a:spAutoFit/>
          </a:bodyPr>
          <a:lstStyle/>
          <a:p>
            <a:r>
              <a:rPr kumimoji="1" lang="en-US" altLang="ja-JP" dirty="0"/>
              <a:t>2015</a:t>
            </a:r>
            <a:endParaRPr kumimoji="1" lang="ja-JP" altLang="en-US" dirty="0"/>
          </a:p>
        </p:txBody>
      </p:sp>
      <p:graphicFrame>
        <p:nvGraphicFramePr>
          <p:cNvPr id="10" name="グラフ 9">
            <a:extLst>
              <a:ext uri="{FF2B5EF4-FFF2-40B4-BE49-F238E27FC236}">
                <a16:creationId xmlns:a16="http://schemas.microsoft.com/office/drawing/2014/main" id="{5EE46E4D-B25E-42DD-B456-46FD12D5F572}"/>
              </a:ext>
            </a:extLst>
          </p:cNvPr>
          <p:cNvGraphicFramePr>
            <a:graphicFrameLocks/>
          </p:cNvGraphicFramePr>
          <p:nvPr>
            <p:extLst>
              <p:ext uri="{D42A27DB-BD31-4B8C-83A1-F6EECF244321}">
                <p14:modId xmlns:p14="http://schemas.microsoft.com/office/powerpoint/2010/main" val="1961878744"/>
              </p:ext>
            </p:extLst>
          </p:nvPr>
        </p:nvGraphicFramePr>
        <p:xfrm>
          <a:off x="3716927" y="3028807"/>
          <a:ext cx="3442252" cy="2105186"/>
        </p:xfrm>
        <a:graphic>
          <a:graphicData uri="http://schemas.openxmlformats.org/drawingml/2006/chart">
            <c:chart xmlns:c="http://schemas.openxmlformats.org/drawingml/2006/chart" xmlns:r="http://schemas.openxmlformats.org/officeDocument/2006/relationships" r:id="rId5"/>
          </a:graphicData>
        </a:graphic>
      </p:graphicFrame>
      <p:sp>
        <p:nvSpPr>
          <p:cNvPr id="11" name="テキスト ボックス 10">
            <a:extLst>
              <a:ext uri="{FF2B5EF4-FFF2-40B4-BE49-F238E27FC236}">
                <a16:creationId xmlns:a16="http://schemas.microsoft.com/office/drawing/2014/main" id="{B3A1485A-255E-4319-BDAF-794DEEA2B218}"/>
              </a:ext>
            </a:extLst>
          </p:cNvPr>
          <p:cNvSpPr txBox="1"/>
          <p:nvPr/>
        </p:nvSpPr>
        <p:spPr>
          <a:xfrm>
            <a:off x="6260123" y="3289521"/>
            <a:ext cx="899056" cy="369332"/>
          </a:xfrm>
          <a:prstGeom prst="rect">
            <a:avLst/>
          </a:prstGeom>
          <a:noFill/>
        </p:spPr>
        <p:txBody>
          <a:bodyPr wrap="square" rtlCol="0">
            <a:spAutoFit/>
          </a:bodyPr>
          <a:lstStyle/>
          <a:p>
            <a:r>
              <a:rPr kumimoji="1" lang="en-US" altLang="ja-JP" dirty="0"/>
              <a:t>2016</a:t>
            </a:r>
            <a:endParaRPr kumimoji="1" lang="ja-JP" altLang="en-US" dirty="0"/>
          </a:p>
        </p:txBody>
      </p:sp>
      <p:sp>
        <p:nvSpPr>
          <p:cNvPr id="12" name="正方形/長方形 11">
            <a:extLst>
              <a:ext uri="{FF2B5EF4-FFF2-40B4-BE49-F238E27FC236}">
                <a16:creationId xmlns:a16="http://schemas.microsoft.com/office/drawing/2014/main" id="{CE9C1789-E1B1-44FD-8272-72EFAED00867}"/>
              </a:ext>
            </a:extLst>
          </p:cNvPr>
          <p:cNvSpPr/>
          <p:nvPr/>
        </p:nvSpPr>
        <p:spPr>
          <a:xfrm>
            <a:off x="573155" y="5075584"/>
            <a:ext cx="10836967" cy="158956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Arial" panose="020B0604020202020204" pitchFamily="34" charset="0"/>
                <a:cs typeface="Arial" panose="020B0604020202020204" pitchFamily="34" charset="0"/>
              </a:rPr>
              <a:t>In 2013 and 2014, the specific flow rate was large at sites 2 and 3.</a:t>
            </a:r>
          </a:p>
          <a:p>
            <a:r>
              <a:rPr lang="en-US" altLang="ja-JP" dirty="0">
                <a:solidFill>
                  <a:schemeClr val="tx1"/>
                </a:solidFill>
                <a:latin typeface="Arial" panose="020B0604020202020204" pitchFamily="34" charset="0"/>
                <a:cs typeface="Arial" panose="020B0604020202020204" pitchFamily="34" charset="0"/>
              </a:rPr>
              <a:t>In 2015 and 2016, the site 1 specific flow rate was large.</a:t>
            </a:r>
          </a:p>
          <a:p>
            <a:r>
              <a:rPr lang="en-US" altLang="ja-JP" dirty="0">
                <a:solidFill>
                  <a:schemeClr val="tx1"/>
                </a:solidFill>
                <a:latin typeface="Arial" panose="020B0604020202020204" pitchFamily="34" charset="0"/>
                <a:cs typeface="Arial" panose="020B0604020202020204" pitchFamily="34" charset="0"/>
              </a:rPr>
              <a:t>From the graphs of 2013 and 2014, if decontamination is actively carried out in the upper stream of the river, the effects will appear in the middle and lower streams.</a:t>
            </a:r>
            <a:br>
              <a:rPr lang="en-US" altLang="ja-JP" dirty="0">
                <a:solidFill>
                  <a:schemeClr val="tx1"/>
                </a:solidFill>
                <a:latin typeface="Arial" panose="020B0604020202020204" pitchFamily="34" charset="0"/>
                <a:cs typeface="Arial" panose="020B0604020202020204" pitchFamily="34" charset="0"/>
              </a:rPr>
            </a:br>
            <a:r>
              <a:rPr lang="en-US" altLang="ja-JP" dirty="0">
                <a:solidFill>
                  <a:schemeClr val="tx1"/>
                </a:solidFill>
                <a:latin typeface="Arial" panose="020B0604020202020204" pitchFamily="34" charset="0"/>
                <a:cs typeface="Arial" panose="020B0604020202020204" pitchFamily="34" charset="0"/>
              </a:rPr>
              <a:t>When the decontamination activities settle down, the influence on the middle and lower reaches of the river will decrease.</a:t>
            </a:r>
          </a:p>
        </p:txBody>
      </p:sp>
      <p:sp>
        <p:nvSpPr>
          <p:cNvPr id="3" name="正方形/長方形 2">
            <a:extLst>
              <a:ext uri="{FF2B5EF4-FFF2-40B4-BE49-F238E27FC236}">
                <a16:creationId xmlns:a16="http://schemas.microsoft.com/office/drawing/2014/main" id="{775EDF5F-7AE8-4AA5-AD14-4DC6070758B1}"/>
              </a:ext>
            </a:extLst>
          </p:cNvPr>
          <p:cNvSpPr/>
          <p:nvPr/>
        </p:nvSpPr>
        <p:spPr>
          <a:xfrm>
            <a:off x="7911548" y="1521097"/>
            <a:ext cx="4280452" cy="66854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tx1"/>
                </a:solidFill>
                <a:latin typeface="Arial" panose="020B0604020202020204" pitchFamily="34" charset="0"/>
                <a:cs typeface="Arial" panose="020B0604020202020204" pitchFamily="34" charset="0"/>
              </a:rPr>
              <a:t>Discussion</a:t>
            </a:r>
            <a:endParaRPr kumimoji="1" lang="ja-JP" altLang="en-US" sz="2800" b="1" dirty="0">
              <a:solidFill>
                <a:schemeClr val="tx1"/>
              </a:solidFill>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B32061B7-77B8-437D-A296-E8577CA38CBB}"/>
              </a:ext>
            </a:extLst>
          </p:cNvPr>
          <p:cNvSpPr/>
          <p:nvPr/>
        </p:nvSpPr>
        <p:spPr>
          <a:xfrm>
            <a:off x="7911548" y="2421594"/>
            <a:ext cx="4280452" cy="21051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Arial" panose="020B0604020202020204" pitchFamily="34" charset="0"/>
                <a:cs typeface="Arial" panose="020B0604020202020204" pitchFamily="34" charset="0"/>
              </a:rPr>
              <a:t>The impact of decontamination in forest areas appears in rivers about a year later.</a:t>
            </a:r>
          </a:p>
          <a:p>
            <a:r>
              <a:rPr lang="en-US" altLang="ja-JP" dirty="0">
                <a:solidFill>
                  <a:schemeClr val="tx1"/>
                </a:solidFill>
                <a:latin typeface="Arial" panose="020B0604020202020204" pitchFamily="34" charset="0"/>
                <a:cs typeface="Arial" panose="020B0604020202020204" pitchFamily="34" charset="0"/>
              </a:rPr>
              <a:t>Decontamination activities reduce air dose but tend to increase the specific flow to the river.</a:t>
            </a:r>
          </a:p>
          <a:p>
            <a:pPr algn="ctr"/>
            <a:endParaRPr kumimoji="1" lang="ja-JP" altLang="en-US" dirty="0">
              <a:solidFill>
                <a:schemeClr val="tx1"/>
              </a:solidFill>
            </a:endParaRPr>
          </a:p>
        </p:txBody>
      </p:sp>
      <p:sp>
        <p:nvSpPr>
          <p:cNvPr id="14" name="テキスト ボックス 13">
            <a:extLst>
              <a:ext uri="{FF2B5EF4-FFF2-40B4-BE49-F238E27FC236}">
                <a16:creationId xmlns:a16="http://schemas.microsoft.com/office/drawing/2014/main" id="{2166F90E-C71A-40F4-897F-F560765C27A4}"/>
              </a:ext>
            </a:extLst>
          </p:cNvPr>
          <p:cNvSpPr txBox="1"/>
          <p:nvPr/>
        </p:nvSpPr>
        <p:spPr>
          <a:xfrm>
            <a:off x="7102859" y="6447391"/>
            <a:ext cx="4876800" cy="369332"/>
          </a:xfrm>
          <a:prstGeom prst="rect">
            <a:avLst/>
          </a:prstGeom>
          <a:solidFill>
            <a:schemeClr val="bg1"/>
          </a:solidFill>
        </p:spPr>
        <p:txBody>
          <a:bodyPr wrap="square" rtlCol="0">
            <a:spAutoFit/>
          </a:bodyPr>
          <a:lstStyle/>
          <a:p>
            <a:r>
              <a:rPr kumimoji="1" lang="en-US" altLang="ja-JP" b="1" dirty="0">
                <a:solidFill>
                  <a:srgbClr val="FF0000"/>
                </a:solidFill>
                <a:latin typeface="Arial" panose="020B0604020202020204" pitchFamily="34" charset="0"/>
                <a:cs typeface="Arial" panose="020B0604020202020204" pitchFamily="34" charset="0"/>
              </a:rPr>
              <a:t>Thank you for your attention!</a:t>
            </a:r>
            <a:endParaRPr kumimoji="1" lang="ja-JP" alt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921045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1682</TotalTime>
  <Words>769</Words>
  <Application>Microsoft Office PowerPoint</Application>
  <PresentationFormat>ワイド画面</PresentationFormat>
  <Paragraphs>119</Paragraphs>
  <Slides>8</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vt:i4>
      </vt:variant>
    </vt:vector>
  </HeadingPairs>
  <TitlesOfParts>
    <vt:vector size="13" baseType="lpstr">
      <vt:lpstr>游ゴシック</vt:lpstr>
      <vt:lpstr>游ゴシック Light</vt:lpstr>
      <vt:lpstr>Arial</vt:lpstr>
      <vt:lpstr>Times New Roman</vt:lpstr>
      <vt:lpstr>Office テーマ</vt:lpstr>
      <vt:lpstr>Effect of decontamination on sediment discharge from mountain stream to river and cesium transfer in Yamakiya district</vt:lpstr>
      <vt:lpstr>Introduction</vt:lpstr>
      <vt:lpstr>Study site Yamakiya district in Fukushima prefecture, Japan</vt:lpstr>
      <vt:lpstr>Study site Yamakiya district in Fukushima prefecture, Japan</vt:lpstr>
      <vt:lpstr>Sampling</vt:lpstr>
      <vt:lpstr>Results　　</vt:lpstr>
      <vt:lpstr>Decontamination map</vt:lpstr>
      <vt:lpstr>Specific discharge in the largest rainfall of each year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 of decontamination on sediment discharge from mountain stream to river and cesium transfer in Yamakiya district</dc:title>
  <dc:creator>牧野史明</dc:creator>
  <cp:lastModifiedBy>牧野史明</cp:lastModifiedBy>
  <cp:revision>61</cp:revision>
  <dcterms:created xsi:type="dcterms:W3CDTF">2020-05-03T07:18:16Z</dcterms:created>
  <dcterms:modified xsi:type="dcterms:W3CDTF">2020-05-07T15:54:42Z</dcterms:modified>
</cp:coreProperties>
</file>