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4" r:id="rId1"/>
  </p:sldMasterIdLst>
  <p:notesMasterIdLst>
    <p:notesMasterId r:id="rId6"/>
  </p:notesMasterIdLst>
  <p:sldIdLst>
    <p:sldId id="257" r:id="rId2"/>
    <p:sldId id="258" r:id="rId3"/>
    <p:sldId id="259" r:id="rId4"/>
    <p:sldId id="260" r:id="rId5"/>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orbe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orbe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orbe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orbe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orbel" charset="0"/>
        <a:ea typeface="ＭＳ Ｐゴシック" charset="0"/>
        <a:cs typeface="ＭＳ Ｐゴシック" charset="0"/>
      </a:defRPr>
    </a:lvl5pPr>
    <a:lvl6pPr marL="2286000" algn="l" defTabSz="457200" rtl="0" eaLnBrk="1" latinLnBrk="0" hangingPunct="1">
      <a:defRPr kern="1200">
        <a:solidFill>
          <a:schemeClr val="tx1"/>
        </a:solidFill>
        <a:latin typeface="Corbel" charset="0"/>
        <a:ea typeface="ＭＳ Ｐゴシック" charset="0"/>
        <a:cs typeface="ＭＳ Ｐゴシック" charset="0"/>
      </a:defRPr>
    </a:lvl6pPr>
    <a:lvl7pPr marL="2743200" algn="l" defTabSz="457200" rtl="0" eaLnBrk="1" latinLnBrk="0" hangingPunct="1">
      <a:defRPr kern="1200">
        <a:solidFill>
          <a:schemeClr val="tx1"/>
        </a:solidFill>
        <a:latin typeface="Corbel" charset="0"/>
        <a:ea typeface="ＭＳ Ｐゴシック" charset="0"/>
        <a:cs typeface="ＭＳ Ｐゴシック" charset="0"/>
      </a:defRPr>
    </a:lvl7pPr>
    <a:lvl8pPr marL="3200400" algn="l" defTabSz="457200" rtl="0" eaLnBrk="1" latinLnBrk="0" hangingPunct="1">
      <a:defRPr kern="1200">
        <a:solidFill>
          <a:schemeClr val="tx1"/>
        </a:solidFill>
        <a:latin typeface="Corbel" charset="0"/>
        <a:ea typeface="ＭＳ Ｐゴシック" charset="0"/>
        <a:cs typeface="ＭＳ Ｐゴシック" charset="0"/>
      </a:defRPr>
    </a:lvl8pPr>
    <a:lvl9pPr marL="3657600" algn="l" defTabSz="457200" rtl="0" eaLnBrk="1" latinLnBrk="0" hangingPunct="1">
      <a:defRPr kern="1200">
        <a:solidFill>
          <a:schemeClr val="tx1"/>
        </a:solidFill>
        <a:latin typeface="Corbel"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83"/>
    <p:restoredTop sz="94664"/>
  </p:normalViewPr>
  <p:slideViewPr>
    <p:cSldViewPr snapToGrid="0" snapToObjects="1">
      <p:cViewPr varScale="1">
        <p:scale>
          <a:sx n="78" d="100"/>
          <a:sy n="78" d="100"/>
        </p:scale>
        <p:origin x="168"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0CD06-1C33-044D-8232-6C9FDC1831BB}" type="datetimeFigureOut">
              <a:rPr lang="en-US" smtClean="0"/>
              <a:t>5/3/20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CF543-EF97-1240-AE7E-DA55C1792E95}" type="slidenum">
              <a:rPr lang="en-US" smtClean="0"/>
              <a:t>‹#›</a:t>
            </a:fld>
            <a:endParaRPr lang="en-US"/>
          </a:p>
        </p:txBody>
      </p:sp>
    </p:spTree>
    <p:extLst>
      <p:ext uri="{BB962C8B-B14F-4D97-AF65-F5344CB8AC3E}">
        <p14:creationId xmlns:p14="http://schemas.microsoft.com/office/powerpoint/2010/main" val="711125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3404-A11F-374D-93F3-47612D577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ACE086-3DAF-244F-9D84-6CB3589B97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15B78-7304-4541-968D-4163BD85A301}"/>
              </a:ext>
            </a:extLst>
          </p:cNvPr>
          <p:cNvSpPr>
            <a:spLocks noGrp="1"/>
          </p:cNvSpPr>
          <p:nvPr>
            <p:ph type="dt" sz="half" idx="10"/>
          </p:nvPr>
        </p:nvSpPr>
        <p:spPr/>
        <p:txBody>
          <a:bodyPr/>
          <a:lstStyle/>
          <a:p>
            <a:pPr>
              <a:defRPr/>
            </a:pPr>
            <a:fld id="{D442CBE0-9360-CB4B-A34F-906C7AA0C323}" type="datetime1">
              <a:rPr lang="en-US" smtClean="0"/>
              <a:t>5/3/20</a:t>
            </a:fld>
            <a:endParaRPr lang="es-CL"/>
          </a:p>
        </p:txBody>
      </p:sp>
      <p:sp>
        <p:nvSpPr>
          <p:cNvPr id="5" name="Footer Placeholder 4">
            <a:extLst>
              <a:ext uri="{FF2B5EF4-FFF2-40B4-BE49-F238E27FC236}">
                <a16:creationId xmlns:a16="http://schemas.microsoft.com/office/drawing/2014/main" id="{537359E7-25BB-3F40-B0AD-41C94A25A621}"/>
              </a:ext>
            </a:extLst>
          </p:cNvPr>
          <p:cNvSpPr>
            <a:spLocks noGrp="1"/>
          </p:cNvSpPr>
          <p:nvPr>
            <p:ph type="ftr" sz="quarter" idx="11"/>
          </p:nvPr>
        </p:nvSpPr>
        <p:spPr/>
        <p:txBody>
          <a:bodyPr/>
          <a:lstStyle/>
          <a:p>
            <a:pPr>
              <a:defRPr/>
            </a:pPr>
            <a:endParaRPr lang="es-CL"/>
          </a:p>
        </p:txBody>
      </p:sp>
      <p:sp>
        <p:nvSpPr>
          <p:cNvPr id="6" name="Slide Number Placeholder 5">
            <a:extLst>
              <a:ext uri="{FF2B5EF4-FFF2-40B4-BE49-F238E27FC236}">
                <a16:creationId xmlns:a16="http://schemas.microsoft.com/office/drawing/2014/main" id="{FB32104F-AE05-6B46-A20E-47CC7F1222D8}"/>
              </a:ext>
            </a:extLst>
          </p:cNvPr>
          <p:cNvSpPr>
            <a:spLocks noGrp="1"/>
          </p:cNvSpPr>
          <p:nvPr>
            <p:ph type="sldNum" sz="quarter" idx="12"/>
          </p:nvPr>
        </p:nvSpPr>
        <p:spPr/>
        <p:txBody>
          <a:bodyPr/>
          <a:lstStyle/>
          <a:p>
            <a:pPr>
              <a:defRPr/>
            </a:pPr>
            <a:fld id="{20ED743F-F133-8D40-87E9-C8A6C078BEFC}" type="slidenum">
              <a:rPr lang="es-CL" smtClean="0"/>
              <a:pPr>
                <a:defRPr/>
              </a:pPr>
              <a:t>‹#›</a:t>
            </a:fld>
            <a:endParaRPr lang="es-CL"/>
          </a:p>
        </p:txBody>
      </p:sp>
    </p:spTree>
    <p:extLst>
      <p:ext uri="{BB962C8B-B14F-4D97-AF65-F5344CB8AC3E}">
        <p14:creationId xmlns:p14="http://schemas.microsoft.com/office/powerpoint/2010/main" val="346744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DC19-3DC3-884F-AF45-6034199A4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196C6-8DF0-734D-8DD1-8B6117904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15405-9E8D-C74A-ABF9-C19A53667566}"/>
              </a:ext>
            </a:extLst>
          </p:cNvPr>
          <p:cNvSpPr>
            <a:spLocks noGrp="1"/>
          </p:cNvSpPr>
          <p:nvPr>
            <p:ph type="dt" sz="half" idx="10"/>
          </p:nvPr>
        </p:nvSpPr>
        <p:spPr/>
        <p:txBody>
          <a:bodyPr/>
          <a:lstStyle/>
          <a:p>
            <a:pPr>
              <a:defRPr/>
            </a:pPr>
            <a:fld id="{82C597E1-B731-004C-AB3F-DCD674FF7DCD}" type="datetime1">
              <a:rPr lang="en-US" smtClean="0"/>
              <a:t>5/3/20</a:t>
            </a:fld>
            <a:endParaRPr lang="es-CL"/>
          </a:p>
        </p:txBody>
      </p:sp>
      <p:sp>
        <p:nvSpPr>
          <p:cNvPr id="5" name="Footer Placeholder 4">
            <a:extLst>
              <a:ext uri="{FF2B5EF4-FFF2-40B4-BE49-F238E27FC236}">
                <a16:creationId xmlns:a16="http://schemas.microsoft.com/office/drawing/2014/main" id="{4D7C759A-7E7B-4341-889C-525017BE0EB8}"/>
              </a:ext>
            </a:extLst>
          </p:cNvPr>
          <p:cNvSpPr>
            <a:spLocks noGrp="1"/>
          </p:cNvSpPr>
          <p:nvPr>
            <p:ph type="ftr" sz="quarter" idx="11"/>
          </p:nvPr>
        </p:nvSpPr>
        <p:spPr/>
        <p:txBody>
          <a:bodyPr/>
          <a:lstStyle/>
          <a:p>
            <a:pPr>
              <a:defRPr/>
            </a:pPr>
            <a:endParaRPr lang="es-CL"/>
          </a:p>
        </p:txBody>
      </p:sp>
      <p:sp>
        <p:nvSpPr>
          <p:cNvPr id="6" name="Slide Number Placeholder 5">
            <a:extLst>
              <a:ext uri="{FF2B5EF4-FFF2-40B4-BE49-F238E27FC236}">
                <a16:creationId xmlns:a16="http://schemas.microsoft.com/office/drawing/2014/main" id="{CD46D2DA-2BDC-2545-BE61-C6E9BE7D7962}"/>
              </a:ext>
            </a:extLst>
          </p:cNvPr>
          <p:cNvSpPr>
            <a:spLocks noGrp="1"/>
          </p:cNvSpPr>
          <p:nvPr>
            <p:ph type="sldNum" sz="quarter" idx="12"/>
          </p:nvPr>
        </p:nvSpPr>
        <p:spPr/>
        <p:txBody>
          <a:bodyPr/>
          <a:lstStyle/>
          <a:p>
            <a:pPr>
              <a:defRPr/>
            </a:pPr>
            <a:fld id="{7D6D56E7-4019-8446-A4D5-F67D80A6B267}" type="slidenum">
              <a:rPr lang="es-CL" smtClean="0"/>
              <a:pPr>
                <a:defRPr/>
              </a:pPr>
              <a:t>‹#›</a:t>
            </a:fld>
            <a:endParaRPr lang="es-CL"/>
          </a:p>
        </p:txBody>
      </p:sp>
    </p:spTree>
    <p:extLst>
      <p:ext uri="{BB962C8B-B14F-4D97-AF65-F5344CB8AC3E}">
        <p14:creationId xmlns:p14="http://schemas.microsoft.com/office/powerpoint/2010/main" val="147070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AC9C0-3F8C-7A43-A717-D0A153328D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2C5D0-AB7C-854E-A56A-8B5BC7804B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8E277-766D-854C-9E94-FBEB811BCEE2}"/>
              </a:ext>
            </a:extLst>
          </p:cNvPr>
          <p:cNvSpPr>
            <a:spLocks noGrp="1"/>
          </p:cNvSpPr>
          <p:nvPr>
            <p:ph type="dt" sz="half" idx="10"/>
          </p:nvPr>
        </p:nvSpPr>
        <p:spPr/>
        <p:txBody>
          <a:bodyPr/>
          <a:lstStyle/>
          <a:p>
            <a:pPr>
              <a:defRPr/>
            </a:pPr>
            <a:fld id="{47B6196F-473D-6448-A952-63D446D6BDD2}" type="datetime1">
              <a:rPr lang="en-US" smtClean="0"/>
              <a:t>5/3/20</a:t>
            </a:fld>
            <a:endParaRPr lang="es-CL"/>
          </a:p>
        </p:txBody>
      </p:sp>
      <p:sp>
        <p:nvSpPr>
          <p:cNvPr id="5" name="Footer Placeholder 4">
            <a:extLst>
              <a:ext uri="{FF2B5EF4-FFF2-40B4-BE49-F238E27FC236}">
                <a16:creationId xmlns:a16="http://schemas.microsoft.com/office/drawing/2014/main" id="{3363197D-FC40-A841-876F-1BE286A4D911}"/>
              </a:ext>
            </a:extLst>
          </p:cNvPr>
          <p:cNvSpPr>
            <a:spLocks noGrp="1"/>
          </p:cNvSpPr>
          <p:nvPr>
            <p:ph type="ftr" sz="quarter" idx="11"/>
          </p:nvPr>
        </p:nvSpPr>
        <p:spPr/>
        <p:txBody>
          <a:bodyPr/>
          <a:lstStyle/>
          <a:p>
            <a:pPr>
              <a:defRPr/>
            </a:pPr>
            <a:endParaRPr lang="es-CL"/>
          </a:p>
        </p:txBody>
      </p:sp>
      <p:sp>
        <p:nvSpPr>
          <p:cNvPr id="6" name="Slide Number Placeholder 5">
            <a:extLst>
              <a:ext uri="{FF2B5EF4-FFF2-40B4-BE49-F238E27FC236}">
                <a16:creationId xmlns:a16="http://schemas.microsoft.com/office/drawing/2014/main" id="{EA42EE4E-B238-2646-98E5-29B29B48296F}"/>
              </a:ext>
            </a:extLst>
          </p:cNvPr>
          <p:cNvSpPr>
            <a:spLocks noGrp="1"/>
          </p:cNvSpPr>
          <p:nvPr>
            <p:ph type="sldNum" sz="quarter" idx="12"/>
          </p:nvPr>
        </p:nvSpPr>
        <p:spPr/>
        <p:txBody>
          <a:bodyPr/>
          <a:lstStyle/>
          <a:p>
            <a:pPr>
              <a:defRPr/>
            </a:pPr>
            <a:fld id="{F8E4D8E5-BFFF-D642-99F9-B5E3DE23723F}" type="slidenum">
              <a:rPr lang="es-CL" smtClean="0"/>
              <a:pPr>
                <a:defRPr/>
              </a:pPr>
              <a:t>‹#›</a:t>
            </a:fld>
            <a:endParaRPr lang="es-CL"/>
          </a:p>
        </p:txBody>
      </p:sp>
    </p:spTree>
    <p:extLst>
      <p:ext uri="{BB962C8B-B14F-4D97-AF65-F5344CB8AC3E}">
        <p14:creationId xmlns:p14="http://schemas.microsoft.com/office/powerpoint/2010/main" val="383093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F7C9-BA25-814B-9614-6404007E0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C4CAB-CFC7-0347-A3B3-325C51043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F2B08-7ED8-0245-B571-6134FAA44290}"/>
              </a:ext>
            </a:extLst>
          </p:cNvPr>
          <p:cNvSpPr>
            <a:spLocks noGrp="1"/>
          </p:cNvSpPr>
          <p:nvPr>
            <p:ph type="dt" sz="half" idx="10"/>
          </p:nvPr>
        </p:nvSpPr>
        <p:spPr/>
        <p:txBody>
          <a:bodyPr/>
          <a:lstStyle/>
          <a:p>
            <a:pPr>
              <a:defRPr/>
            </a:pPr>
            <a:fld id="{3DE7317E-CEA6-A145-B522-A7D977ADE385}" type="datetime1">
              <a:rPr lang="en-US" smtClean="0"/>
              <a:t>5/3/20</a:t>
            </a:fld>
            <a:endParaRPr lang="es-CL"/>
          </a:p>
        </p:txBody>
      </p:sp>
      <p:sp>
        <p:nvSpPr>
          <p:cNvPr id="5" name="Footer Placeholder 4">
            <a:extLst>
              <a:ext uri="{FF2B5EF4-FFF2-40B4-BE49-F238E27FC236}">
                <a16:creationId xmlns:a16="http://schemas.microsoft.com/office/drawing/2014/main" id="{F7BEA56F-46C7-7D41-B11A-98FB49862DEE}"/>
              </a:ext>
            </a:extLst>
          </p:cNvPr>
          <p:cNvSpPr>
            <a:spLocks noGrp="1"/>
          </p:cNvSpPr>
          <p:nvPr>
            <p:ph type="ftr" sz="quarter" idx="11"/>
          </p:nvPr>
        </p:nvSpPr>
        <p:spPr/>
        <p:txBody>
          <a:bodyPr/>
          <a:lstStyle/>
          <a:p>
            <a:pPr>
              <a:defRPr/>
            </a:pPr>
            <a:endParaRPr lang="es-CL"/>
          </a:p>
        </p:txBody>
      </p:sp>
      <p:sp>
        <p:nvSpPr>
          <p:cNvPr id="6" name="Slide Number Placeholder 5">
            <a:extLst>
              <a:ext uri="{FF2B5EF4-FFF2-40B4-BE49-F238E27FC236}">
                <a16:creationId xmlns:a16="http://schemas.microsoft.com/office/drawing/2014/main" id="{B344F40F-3923-F546-853F-3632F88D59DE}"/>
              </a:ext>
            </a:extLst>
          </p:cNvPr>
          <p:cNvSpPr>
            <a:spLocks noGrp="1"/>
          </p:cNvSpPr>
          <p:nvPr>
            <p:ph type="sldNum" sz="quarter" idx="12"/>
          </p:nvPr>
        </p:nvSpPr>
        <p:spPr/>
        <p:txBody>
          <a:bodyPr/>
          <a:lstStyle/>
          <a:p>
            <a:pPr>
              <a:defRPr/>
            </a:pPr>
            <a:fld id="{F34EAB2D-3BEC-D34A-8F7E-BC12D37D4087}" type="slidenum">
              <a:rPr lang="es-CL" smtClean="0"/>
              <a:pPr>
                <a:defRPr/>
              </a:pPr>
              <a:t>‹#›</a:t>
            </a:fld>
            <a:endParaRPr lang="es-CL"/>
          </a:p>
        </p:txBody>
      </p:sp>
    </p:spTree>
    <p:extLst>
      <p:ext uri="{BB962C8B-B14F-4D97-AF65-F5344CB8AC3E}">
        <p14:creationId xmlns:p14="http://schemas.microsoft.com/office/powerpoint/2010/main" val="236430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BCF2-745D-7E4C-9A55-6A6D29A2F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D64361-75B9-CF45-A7BF-D0775CEBD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47ACC9-F591-9F4B-ABDF-ED92158A17FA}"/>
              </a:ext>
            </a:extLst>
          </p:cNvPr>
          <p:cNvSpPr>
            <a:spLocks noGrp="1"/>
          </p:cNvSpPr>
          <p:nvPr>
            <p:ph type="dt" sz="half" idx="10"/>
          </p:nvPr>
        </p:nvSpPr>
        <p:spPr/>
        <p:txBody>
          <a:bodyPr/>
          <a:lstStyle/>
          <a:p>
            <a:pPr>
              <a:defRPr/>
            </a:pPr>
            <a:fld id="{434D01A2-8042-7247-950C-4B13572C097D}" type="datetime1">
              <a:rPr lang="en-US" smtClean="0"/>
              <a:t>5/3/20</a:t>
            </a:fld>
            <a:endParaRPr lang="es-CL"/>
          </a:p>
        </p:txBody>
      </p:sp>
      <p:sp>
        <p:nvSpPr>
          <p:cNvPr id="5" name="Footer Placeholder 4">
            <a:extLst>
              <a:ext uri="{FF2B5EF4-FFF2-40B4-BE49-F238E27FC236}">
                <a16:creationId xmlns:a16="http://schemas.microsoft.com/office/drawing/2014/main" id="{398CB515-DF68-5947-A588-5E1B9DA28AA9}"/>
              </a:ext>
            </a:extLst>
          </p:cNvPr>
          <p:cNvSpPr>
            <a:spLocks noGrp="1"/>
          </p:cNvSpPr>
          <p:nvPr>
            <p:ph type="ftr" sz="quarter" idx="11"/>
          </p:nvPr>
        </p:nvSpPr>
        <p:spPr/>
        <p:txBody>
          <a:bodyPr/>
          <a:lstStyle/>
          <a:p>
            <a:pPr>
              <a:defRPr/>
            </a:pPr>
            <a:endParaRPr lang="es-CL"/>
          </a:p>
        </p:txBody>
      </p:sp>
      <p:sp>
        <p:nvSpPr>
          <p:cNvPr id="6" name="Slide Number Placeholder 5">
            <a:extLst>
              <a:ext uri="{FF2B5EF4-FFF2-40B4-BE49-F238E27FC236}">
                <a16:creationId xmlns:a16="http://schemas.microsoft.com/office/drawing/2014/main" id="{123B13A6-149D-A147-A0A1-DA189626D09B}"/>
              </a:ext>
            </a:extLst>
          </p:cNvPr>
          <p:cNvSpPr>
            <a:spLocks noGrp="1"/>
          </p:cNvSpPr>
          <p:nvPr>
            <p:ph type="sldNum" sz="quarter" idx="12"/>
          </p:nvPr>
        </p:nvSpPr>
        <p:spPr/>
        <p:txBody>
          <a:bodyPr/>
          <a:lstStyle/>
          <a:p>
            <a:pPr>
              <a:defRPr/>
            </a:pPr>
            <a:fld id="{6810EF14-EB3F-9F44-9FC6-FB6CBAAA1BB2}" type="slidenum">
              <a:rPr lang="es-CL" smtClean="0"/>
              <a:pPr>
                <a:defRPr/>
              </a:pPr>
              <a:t>‹#›</a:t>
            </a:fld>
            <a:endParaRPr lang="es-CL"/>
          </a:p>
        </p:txBody>
      </p:sp>
    </p:spTree>
    <p:extLst>
      <p:ext uri="{BB962C8B-B14F-4D97-AF65-F5344CB8AC3E}">
        <p14:creationId xmlns:p14="http://schemas.microsoft.com/office/powerpoint/2010/main" val="378353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96DA-EA78-E645-A878-223482871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34C3C-7C04-A248-8BC7-B16617F43D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B88629-01E4-FA48-A032-1AE035ED2A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9DA20-9A94-6C47-B0DF-BCE513CE3051}"/>
              </a:ext>
            </a:extLst>
          </p:cNvPr>
          <p:cNvSpPr>
            <a:spLocks noGrp="1"/>
          </p:cNvSpPr>
          <p:nvPr>
            <p:ph type="dt" sz="half" idx="10"/>
          </p:nvPr>
        </p:nvSpPr>
        <p:spPr/>
        <p:txBody>
          <a:bodyPr/>
          <a:lstStyle/>
          <a:p>
            <a:pPr>
              <a:defRPr/>
            </a:pPr>
            <a:fld id="{2B4A67D0-C4EF-4448-A12E-ECA001FBC9B4}" type="datetime1">
              <a:rPr lang="en-US" smtClean="0"/>
              <a:t>5/3/20</a:t>
            </a:fld>
            <a:endParaRPr lang="es-CL"/>
          </a:p>
        </p:txBody>
      </p:sp>
      <p:sp>
        <p:nvSpPr>
          <p:cNvPr id="6" name="Footer Placeholder 5">
            <a:extLst>
              <a:ext uri="{FF2B5EF4-FFF2-40B4-BE49-F238E27FC236}">
                <a16:creationId xmlns:a16="http://schemas.microsoft.com/office/drawing/2014/main" id="{C60FBFB2-448C-C442-BC51-435B15DD144E}"/>
              </a:ext>
            </a:extLst>
          </p:cNvPr>
          <p:cNvSpPr>
            <a:spLocks noGrp="1"/>
          </p:cNvSpPr>
          <p:nvPr>
            <p:ph type="ftr" sz="quarter" idx="11"/>
          </p:nvPr>
        </p:nvSpPr>
        <p:spPr/>
        <p:txBody>
          <a:bodyPr/>
          <a:lstStyle/>
          <a:p>
            <a:pPr>
              <a:defRPr/>
            </a:pPr>
            <a:endParaRPr lang="es-CL"/>
          </a:p>
        </p:txBody>
      </p:sp>
      <p:sp>
        <p:nvSpPr>
          <p:cNvPr id="7" name="Slide Number Placeholder 6">
            <a:extLst>
              <a:ext uri="{FF2B5EF4-FFF2-40B4-BE49-F238E27FC236}">
                <a16:creationId xmlns:a16="http://schemas.microsoft.com/office/drawing/2014/main" id="{F3EE401F-7DCF-1343-BCAB-55023D8F4E93}"/>
              </a:ext>
            </a:extLst>
          </p:cNvPr>
          <p:cNvSpPr>
            <a:spLocks noGrp="1"/>
          </p:cNvSpPr>
          <p:nvPr>
            <p:ph type="sldNum" sz="quarter" idx="12"/>
          </p:nvPr>
        </p:nvSpPr>
        <p:spPr/>
        <p:txBody>
          <a:bodyPr/>
          <a:lstStyle/>
          <a:p>
            <a:pPr>
              <a:defRPr/>
            </a:pPr>
            <a:fld id="{1EDC964B-075F-2148-A93D-1C5C377DE572}" type="slidenum">
              <a:rPr lang="es-CL" smtClean="0"/>
              <a:pPr>
                <a:defRPr/>
              </a:pPr>
              <a:t>‹#›</a:t>
            </a:fld>
            <a:endParaRPr lang="es-CL"/>
          </a:p>
        </p:txBody>
      </p:sp>
    </p:spTree>
    <p:extLst>
      <p:ext uri="{BB962C8B-B14F-4D97-AF65-F5344CB8AC3E}">
        <p14:creationId xmlns:p14="http://schemas.microsoft.com/office/powerpoint/2010/main" val="359874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4E4A-2A26-9447-A0CA-7FF0DC599E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7FB18-21BF-1442-8067-B1F71C2232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7820C6-0160-9F4D-9C59-2E7A5E9745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440DE-283A-3A4B-8587-F6A10C128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348ED8-4B34-5147-9EA0-1F0593637F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801C26-87A5-7349-AD3B-DEEBA1708BAB}"/>
              </a:ext>
            </a:extLst>
          </p:cNvPr>
          <p:cNvSpPr>
            <a:spLocks noGrp="1"/>
          </p:cNvSpPr>
          <p:nvPr>
            <p:ph type="dt" sz="half" idx="10"/>
          </p:nvPr>
        </p:nvSpPr>
        <p:spPr/>
        <p:txBody>
          <a:bodyPr/>
          <a:lstStyle/>
          <a:p>
            <a:pPr>
              <a:defRPr/>
            </a:pPr>
            <a:fld id="{715BC1EC-7EAE-434D-A4BD-A27027238E36}" type="datetime1">
              <a:rPr lang="en-US" smtClean="0"/>
              <a:t>5/3/20</a:t>
            </a:fld>
            <a:endParaRPr lang="es-CL"/>
          </a:p>
        </p:txBody>
      </p:sp>
      <p:sp>
        <p:nvSpPr>
          <p:cNvPr id="8" name="Footer Placeholder 7">
            <a:extLst>
              <a:ext uri="{FF2B5EF4-FFF2-40B4-BE49-F238E27FC236}">
                <a16:creationId xmlns:a16="http://schemas.microsoft.com/office/drawing/2014/main" id="{B94E6D7A-8812-6948-ACF5-BCC7122B7F02}"/>
              </a:ext>
            </a:extLst>
          </p:cNvPr>
          <p:cNvSpPr>
            <a:spLocks noGrp="1"/>
          </p:cNvSpPr>
          <p:nvPr>
            <p:ph type="ftr" sz="quarter" idx="11"/>
          </p:nvPr>
        </p:nvSpPr>
        <p:spPr/>
        <p:txBody>
          <a:bodyPr/>
          <a:lstStyle/>
          <a:p>
            <a:pPr>
              <a:defRPr/>
            </a:pPr>
            <a:endParaRPr lang="es-CL"/>
          </a:p>
        </p:txBody>
      </p:sp>
      <p:sp>
        <p:nvSpPr>
          <p:cNvPr id="9" name="Slide Number Placeholder 8">
            <a:extLst>
              <a:ext uri="{FF2B5EF4-FFF2-40B4-BE49-F238E27FC236}">
                <a16:creationId xmlns:a16="http://schemas.microsoft.com/office/drawing/2014/main" id="{C89A8E22-01CD-554A-80E7-706DABE3076D}"/>
              </a:ext>
            </a:extLst>
          </p:cNvPr>
          <p:cNvSpPr>
            <a:spLocks noGrp="1"/>
          </p:cNvSpPr>
          <p:nvPr>
            <p:ph type="sldNum" sz="quarter" idx="12"/>
          </p:nvPr>
        </p:nvSpPr>
        <p:spPr/>
        <p:txBody>
          <a:bodyPr/>
          <a:lstStyle/>
          <a:p>
            <a:pPr>
              <a:defRPr/>
            </a:pPr>
            <a:fld id="{35C540CF-B101-6A42-A904-9C56A2F8BA79}" type="slidenum">
              <a:rPr lang="es-CL" smtClean="0"/>
              <a:pPr>
                <a:defRPr/>
              </a:pPr>
              <a:t>‹#›</a:t>
            </a:fld>
            <a:endParaRPr lang="es-CL"/>
          </a:p>
        </p:txBody>
      </p:sp>
    </p:spTree>
    <p:extLst>
      <p:ext uri="{BB962C8B-B14F-4D97-AF65-F5344CB8AC3E}">
        <p14:creationId xmlns:p14="http://schemas.microsoft.com/office/powerpoint/2010/main" val="176688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AE9A-9021-B248-8DBB-7AD4865117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AC16F-3277-564F-B162-8284EEBA8B04}"/>
              </a:ext>
            </a:extLst>
          </p:cNvPr>
          <p:cNvSpPr>
            <a:spLocks noGrp="1"/>
          </p:cNvSpPr>
          <p:nvPr>
            <p:ph type="dt" sz="half" idx="10"/>
          </p:nvPr>
        </p:nvSpPr>
        <p:spPr/>
        <p:txBody>
          <a:bodyPr/>
          <a:lstStyle/>
          <a:p>
            <a:pPr>
              <a:defRPr/>
            </a:pPr>
            <a:fld id="{073D0E6E-E35C-444C-ABA1-8FF87D9E5C12}" type="datetime1">
              <a:rPr lang="en-US" smtClean="0"/>
              <a:t>5/3/20</a:t>
            </a:fld>
            <a:endParaRPr lang="es-CL"/>
          </a:p>
        </p:txBody>
      </p:sp>
      <p:sp>
        <p:nvSpPr>
          <p:cNvPr id="4" name="Footer Placeholder 3">
            <a:extLst>
              <a:ext uri="{FF2B5EF4-FFF2-40B4-BE49-F238E27FC236}">
                <a16:creationId xmlns:a16="http://schemas.microsoft.com/office/drawing/2014/main" id="{D84C1A78-A29B-AF48-8A83-CE97557DAD4D}"/>
              </a:ext>
            </a:extLst>
          </p:cNvPr>
          <p:cNvSpPr>
            <a:spLocks noGrp="1"/>
          </p:cNvSpPr>
          <p:nvPr>
            <p:ph type="ftr" sz="quarter" idx="11"/>
          </p:nvPr>
        </p:nvSpPr>
        <p:spPr/>
        <p:txBody>
          <a:bodyPr/>
          <a:lstStyle/>
          <a:p>
            <a:pPr>
              <a:defRPr/>
            </a:pPr>
            <a:endParaRPr lang="es-CL"/>
          </a:p>
        </p:txBody>
      </p:sp>
      <p:sp>
        <p:nvSpPr>
          <p:cNvPr id="5" name="Slide Number Placeholder 4">
            <a:extLst>
              <a:ext uri="{FF2B5EF4-FFF2-40B4-BE49-F238E27FC236}">
                <a16:creationId xmlns:a16="http://schemas.microsoft.com/office/drawing/2014/main" id="{F4F2D3C6-4096-1149-AF83-89D1B1E4B4FB}"/>
              </a:ext>
            </a:extLst>
          </p:cNvPr>
          <p:cNvSpPr>
            <a:spLocks noGrp="1"/>
          </p:cNvSpPr>
          <p:nvPr>
            <p:ph type="sldNum" sz="quarter" idx="12"/>
          </p:nvPr>
        </p:nvSpPr>
        <p:spPr/>
        <p:txBody>
          <a:bodyPr/>
          <a:lstStyle/>
          <a:p>
            <a:pPr>
              <a:defRPr/>
            </a:pPr>
            <a:fld id="{EAFE0BF4-91AA-DF4B-BBC2-55511C90C488}" type="slidenum">
              <a:rPr lang="es-CL" smtClean="0"/>
              <a:pPr>
                <a:defRPr/>
              </a:pPr>
              <a:t>‹#›</a:t>
            </a:fld>
            <a:endParaRPr lang="es-CL"/>
          </a:p>
        </p:txBody>
      </p:sp>
    </p:spTree>
    <p:extLst>
      <p:ext uri="{BB962C8B-B14F-4D97-AF65-F5344CB8AC3E}">
        <p14:creationId xmlns:p14="http://schemas.microsoft.com/office/powerpoint/2010/main" val="273090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7DDB6-F476-F047-9F86-1C0A048871E7}"/>
              </a:ext>
            </a:extLst>
          </p:cNvPr>
          <p:cNvSpPr>
            <a:spLocks noGrp="1"/>
          </p:cNvSpPr>
          <p:nvPr>
            <p:ph type="dt" sz="half" idx="10"/>
          </p:nvPr>
        </p:nvSpPr>
        <p:spPr/>
        <p:txBody>
          <a:bodyPr/>
          <a:lstStyle/>
          <a:p>
            <a:pPr>
              <a:defRPr/>
            </a:pPr>
            <a:fld id="{BD435281-54C0-484C-BDD6-3E9B227CD6B8}" type="datetime1">
              <a:rPr lang="en-US" smtClean="0"/>
              <a:t>5/3/20</a:t>
            </a:fld>
            <a:endParaRPr lang="es-CL"/>
          </a:p>
        </p:txBody>
      </p:sp>
      <p:sp>
        <p:nvSpPr>
          <p:cNvPr id="3" name="Footer Placeholder 2">
            <a:extLst>
              <a:ext uri="{FF2B5EF4-FFF2-40B4-BE49-F238E27FC236}">
                <a16:creationId xmlns:a16="http://schemas.microsoft.com/office/drawing/2014/main" id="{1E6A9F65-F67A-B940-81B0-4AD957B69675}"/>
              </a:ext>
            </a:extLst>
          </p:cNvPr>
          <p:cNvSpPr>
            <a:spLocks noGrp="1"/>
          </p:cNvSpPr>
          <p:nvPr>
            <p:ph type="ftr" sz="quarter" idx="11"/>
          </p:nvPr>
        </p:nvSpPr>
        <p:spPr/>
        <p:txBody>
          <a:bodyPr/>
          <a:lstStyle/>
          <a:p>
            <a:pPr>
              <a:defRPr/>
            </a:pPr>
            <a:endParaRPr lang="es-CL"/>
          </a:p>
        </p:txBody>
      </p:sp>
      <p:sp>
        <p:nvSpPr>
          <p:cNvPr id="4" name="Slide Number Placeholder 3">
            <a:extLst>
              <a:ext uri="{FF2B5EF4-FFF2-40B4-BE49-F238E27FC236}">
                <a16:creationId xmlns:a16="http://schemas.microsoft.com/office/drawing/2014/main" id="{7A73D07D-0A0E-4940-B495-B9A7B02CB136}"/>
              </a:ext>
            </a:extLst>
          </p:cNvPr>
          <p:cNvSpPr>
            <a:spLocks noGrp="1"/>
          </p:cNvSpPr>
          <p:nvPr>
            <p:ph type="sldNum" sz="quarter" idx="12"/>
          </p:nvPr>
        </p:nvSpPr>
        <p:spPr/>
        <p:txBody>
          <a:bodyPr/>
          <a:lstStyle/>
          <a:p>
            <a:pPr>
              <a:defRPr/>
            </a:pPr>
            <a:fld id="{079D93B1-23F3-C14E-B665-8455BD45B953}" type="slidenum">
              <a:rPr lang="es-CL" smtClean="0"/>
              <a:pPr>
                <a:defRPr/>
              </a:pPr>
              <a:t>‹#›</a:t>
            </a:fld>
            <a:endParaRPr lang="es-CL"/>
          </a:p>
        </p:txBody>
      </p:sp>
    </p:spTree>
    <p:extLst>
      <p:ext uri="{BB962C8B-B14F-4D97-AF65-F5344CB8AC3E}">
        <p14:creationId xmlns:p14="http://schemas.microsoft.com/office/powerpoint/2010/main" val="174246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18C9B-4C5D-904C-84D8-21EEABC96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DE76-859E-D746-93FD-4E7AB7C74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5BCB6-AF83-A642-A052-494FD8FF4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B43C11-7414-CE41-BBEE-CB898C87CF78}"/>
              </a:ext>
            </a:extLst>
          </p:cNvPr>
          <p:cNvSpPr>
            <a:spLocks noGrp="1"/>
          </p:cNvSpPr>
          <p:nvPr>
            <p:ph type="dt" sz="half" idx="10"/>
          </p:nvPr>
        </p:nvSpPr>
        <p:spPr/>
        <p:txBody>
          <a:bodyPr/>
          <a:lstStyle/>
          <a:p>
            <a:pPr>
              <a:defRPr/>
            </a:pPr>
            <a:fld id="{7E4A1F66-FC06-3549-9D90-12E68DBBABF6}" type="datetime1">
              <a:rPr lang="en-US" smtClean="0"/>
              <a:t>5/3/20</a:t>
            </a:fld>
            <a:endParaRPr lang="es-CL"/>
          </a:p>
        </p:txBody>
      </p:sp>
      <p:sp>
        <p:nvSpPr>
          <p:cNvPr id="6" name="Footer Placeholder 5">
            <a:extLst>
              <a:ext uri="{FF2B5EF4-FFF2-40B4-BE49-F238E27FC236}">
                <a16:creationId xmlns:a16="http://schemas.microsoft.com/office/drawing/2014/main" id="{EFD81AA1-3F5A-154E-B8DD-E1ED8E874E55}"/>
              </a:ext>
            </a:extLst>
          </p:cNvPr>
          <p:cNvSpPr>
            <a:spLocks noGrp="1"/>
          </p:cNvSpPr>
          <p:nvPr>
            <p:ph type="ftr" sz="quarter" idx="11"/>
          </p:nvPr>
        </p:nvSpPr>
        <p:spPr/>
        <p:txBody>
          <a:bodyPr/>
          <a:lstStyle/>
          <a:p>
            <a:pPr>
              <a:defRPr/>
            </a:pPr>
            <a:endParaRPr lang="es-CL"/>
          </a:p>
        </p:txBody>
      </p:sp>
      <p:sp>
        <p:nvSpPr>
          <p:cNvPr id="7" name="Slide Number Placeholder 6">
            <a:extLst>
              <a:ext uri="{FF2B5EF4-FFF2-40B4-BE49-F238E27FC236}">
                <a16:creationId xmlns:a16="http://schemas.microsoft.com/office/drawing/2014/main" id="{BE253C1D-9525-7D40-9F9D-512679DA3A98}"/>
              </a:ext>
            </a:extLst>
          </p:cNvPr>
          <p:cNvSpPr>
            <a:spLocks noGrp="1"/>
          </p:cNvSpPr>
          <p:nvPr>
            <p:ph type="sldNum" sz="quarter" idx="12"/>
          </p:nvPr>
        </p:nvSpPr>
        <p:spPr/>
        <p:txBody>
          <a:bodyPr/>
          <a:lstStyle/>
          <a:p>
            <a:pPr>
              <a:defRPr/>
            </a:pPr>
            <a:fld id="{0D5E29C3-328C-5441-B314-FA4D46C46AEA}" type="slidenum">
              <a:rPr lang="es-CL" smtClean="0"/>
              <a:pPr>
                <a:defRPr/>
              </a:pPr>
              <a:t>‹#›</a:t>
            </a:fld>
            <a:endParaRPr lang="es-CL"/>
          </a:p>
        </p:txBody>
      </p:sp>
    </p:spTree>
    <p:extLst>
      <p:ext uri="{BB962C8B-B14F-4D97-AF65-F5344CB8AC3E}">
        <p14:creationId xmlns:p14="http://schemas.microsoft.com/office/powerpoint/2010/main" val="96848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598A-F3D5-1C4A-A3AD-D9E7020E9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C7ED2-D082-1A43-B531-EB5FBC554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D5163-0E11-154A-B465-BD2BCA174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A832AB-5589-9442-BF8C-DF035B406373}"/>
              </a:ext>
            </a:extLst>
          </p:cNvPr>
          <p:cNvSpPr>
            <a:spLocks noGrp="1"/>
          </p:cNvSpPr>
          <p:nvPr>
            <p:ph type="dt" sz="half" idx="10"/>
          </p:nvPr>
        </p:nvSpPr>
        <p:spPr/>
        <p:txBody>
          <a:bodyPr/>
          <a:lstStyle/>
          <a:p>
            <a:pPr>
              <a:defRPr/>
            </a:pPr>
            <a:fld id="{1D4AA87C-00D9-4443-A0F8-25E638850AD7}" type="datetime1">
              <a:rPr lang="en-US" smtClean="0"/>
              <a:t>5/3/20</a:t>
            </a:fld>
            <a:endParaRPr lang="es-CL"/>
          </a:p>
        </p:txBody>
      </p:sp>
      <p:sp>
        <p:nvSpPr>
          <p:cNvPr id="6" name="Footer Placeholder 5">
            <a:extLst>
              <a:ext uri="{FF2B5EF4-FFF2-40B4-BE49-F238E27FC236}">
                <a16:creationId xmlns:a16="http://schemas.microsoft.com/office/drawing/2014/main" id="{59181A49-33F4-684B-8538-AF40A2D9D2B4}"/>
              </a:ext>
            </a:extLst>
          </p:cNvPr>
          <p:cNvSpPr>
            <a:spLocks noGrp="1"/>
          </p:cNvSpPr>
          <p:nvPr>
            <p:ph type="ftr" sz="quarter" idx="11"/>
          </p:nvPr>
        </p:nvSpPr>
        <p:spPr/>
        <p:txBody>
          <a:bodyPr/>
          <a:lstStyle/>
          <a:p>
            <a:pPr>
              <a:defRPr/>
            </a:pPr>
            <a:endParaRPr lang="es-CL"/>
          </a:p>
        </p:txBody>
      </p:sp>
      <p:sp>
        <p:nvSpPr>
          <p:cNvPr id="7" name="Slide Number Placeholder 6">
            <a:extLst>
              <a:ext uri="{FF2B5EF4-FFF2-40B4-BE49-F238E27FC236}">
                <a16:creationId xmlns:a16="http://schemas.microsoft.com/office/drawing/2014/main" id="{A6B16AA1-09EB-A648-83FA-9A02CA6E5317}"/>
              </a:ext>
            </a:extLst>
          </p:cNvPr>
          <p:cNvSpPr>
            <a:spLocks noGrp="1"/>
          </p:cNvSpPr>
          <p:nvPr>
            <p:ph type="sldNum" sz="quarter" idx="12"/>
          </p:nvPr>
        </p:nvSpPr>
        <p:spPr/>
        <p:txBody>
          <a:bodyPr/>
          <a:lstStyle/>
          <a:p>
            <a:pPr>
              <a:defRPr/>
            </a:pPr>
            <a:fld id="{07EC3882-285D-6D4E-B3CA-D26A3E8FF887}" type="slidenum">
              <a:rPr lang="es-CL" smtClean="0"/>
              <a:pPr>
                <a:defRPr/>
              </a:pPr>
              <a:t>‹#›</a:t>
            </a:fld>
            <a:endParaRPr lang="es-CL"/>
          </a:p>
        </p:txBody>
      </p:sp>
    </p:spTree>
    <p:extLst>
      <p:ext uri="{BB962C8B-B14F-4D97-AF65-F5344CB8AC3E}">
        <p14:creationId xmlns:p14="http://schemas.microsoft.com/office/powerpoint/2010/main" val="423194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CCAC0-5FA1-ED44-BCB0-4C1732862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63F68-6CD2-AA4A-84B1-A4B2F1297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7410F-B6FC-EC47-A4D9-4A0C02B65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11BCC89-0FBB-5D41-AB6B-574BDF612136}" type="datetime1">
              <a:rPr lang="en-US" smtClean="0"/>
              <a:t>5/3/20</a:t>
            </a:fld>
            <a:endParaRPr lang="es-CL"/>
          </a:p>
        </p:txBody>
      </p:sp>
      <p:sp>
        <p:nvSpPr>
          <p:cNvPr id="5" name="Footer Placeholder 4">
            <a:extLst>
              <a:ext uri="{FF2B5EF4-FFF2-40B4-BE49-F238E27FC236}">
                <a16:creationId xmlns:a16="http://schemas.microsoft.com/office/drawing/2014/main" id="{602D073B-C0BD-474B-A7D2-D72740320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CL"/>
          </a:p>
        </p:txBody>
      </p:sp>
      <p:sp>
        <p:nvSpPr>
          <p:cNvPr id="6" name="Slide Number Placeholder 5">
            <a:extLst>
              <a:ext uri="{FF2B5EF4-FFF2-40B4-BE49-F238E27FC236}">
                <a16:creationId xmlns:a16="http://schemas.microsoft.com/office/drawing/2014/main" id="{31A34EDD-0472-7446-83C8-1DBFC64AB1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1B0BFB-3005-FF48-BFBB-332583E289E9}" type="slidenum">
              <a:rPr lang="es-CL" smtClean="0"/>
              <a:pPr>
                <a:defRPr/>
              </a:pPr>
              <a:t>‹#›</a:t>
            </a:fld>
            <a:endParaRPr lang="es-CL"/>
          </a:p>
        </p:txBody>
      </p:sp>
    </p:spTree>
    <p:extLst>
      <p:ext uri="{BB962C8B-B14F-4D97-AF65-F5344CB8AC3E}">
        <p14:creationId xmlns:p14="http://schemas.microsoft.com/office/powerpoint/2010/main" val="258286171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tiff"/><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5.tiff"/><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6.tiff"/><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0DA36-5AA5-7A4A-A9AD-4CA3E13C7F5A}"/>
              </a:ext>
            </a:extLst>
          </p:cNvPr>
          <p:cNvSpPr>
            <a:spLocks noGrp="1"/>
          </p:cNvSpPr>
          <p:nvPr>
            <p:ph type="title"/>
          </p:nvPr>
        </p:nvSpPr>
        <p:spPr>
          <a:xfrm>
            <a:off x="838200" y="365125"/>
            <a:ext cx="10515600" cy="1325563"/>
          </a:xfrm>
        </p:spPr>
        <p:txBody>
          <a:bodyPr>
            <a:noAutofit/>
          </a:bodyPr>
          <a:lstStyle/>
          <a:p>
            <a:r>
              <a:rPr lang="en-US" sz="2800" dirty="0"/>
              <a:t>Estimating the unimodal and bimodal van Genuchten model parameters using the simplified evaporation and dewpoint methods. </a:t>
            </a:r>
            <a:r>
              <a:rPr lang="en-US" sz="1800" i="1" dirty="0"/>
              <a:t>Sara E. Acevedo, Cristina P. Contreras, Sofia I. Martinez, and Carlos A. Bonilla. </a:t>
            </a:r>
            <a:r>
              <a:rPr lang="en-US" sz="1800" i="1" dirty="0" err="1"/>
              <a:t>Pontificia</a:t>
            </a:r>
            <a:r>
              <a:rPr lang="en-US" sz="1800" i="1" dirty="0"/>
              <a:t> Universidad </a:t>
            </a:r>
            <a:r>
              <a:rPr lang="en-US" sz="1800" i="1" dirty="0" err="1"/>
              <a:t>Católica</a:t>
            </a:r>
            <a:r>
              <a:rPr lang="en-US" sz="1800" i="1" dirty="0"/>
              <a:t> de Chile</a:t>
            </a:r>
          </a:p>
        </p:txBody>
      </p:sp>
      <p:sp>
        <p:nvSpPr>
          <p:cNvPr id="3" name="Content Placeholder 2">
            <a:extLst>
              <a:ext uri="{FF2B5EF4-FFF2-40B4-BE49-F238E27FC236}">
                <a16:creationId xmlns:a16="http://schemas.microsoft.com/office/drawing/2014/main" id="{EBCAD125-3805-B447-8D7F-278BBCD7C869}"/>
              </a:ext>
            </a:extLst>
          </p:cNvPr>
          <p:cNvSpPr>
            <a:spLocks noGrp="1"/>
          </p:cNvSpPr>
          <p:nvPr>
            <p:ph sz="half" idx="1"/>
          </p:nvPr>
        </p:nvSpPr>
        <p:spPr>
          <a:xfrm>
            <a:off x="838200" y="1825625"/>
            <a:ext cx="3129366" cy="4351338"/>
          </a:xfrm>
        </p:spPr>
        <p:txBody>
          <a:bodyPr>
            <a:normAutofit/>
          </a:bodyPr>
          <a:lstStyle/>
          <a:p>
            <a:pPr marL="0" indent="0">
              <a:spcBef>
                <a:spcPct val="0"/>
              </a:spcBef>
              <a:buNone/>
            </a:pPr>
            <a:r>
              <a:rPr lang="en-US" sz="2400" dirty="0">
                <a:latin typeface="+mj-lt"/>
                <a:ea typeface="+mj-ea"/>
                <a:cs typeface="+mj-cs"/>
              </a:rPr>
              <a:t>Soil water retention curve (SWRC) with the simplified evaporation method (SEM) coupled to the dewpoint potentiometer (DP) in soils with different land use and soil texture</a:t>
            </a:r>
          </a:p>
          <a:p>
            <a:pPr marL="0" indent="0">
              <a:spcBef>
                <a:spcPct val="0"/>
              </a:spcBef>
              <a:buNone/>
            </a:pPr>
            <a:endParaRPr lang="en-US" sz="2400" dirty="0">
              <a:latin typeface="+mj-lt"/>
              <a:ea typeface="+mj-ea"/>
              <a:cs typeface="+mj-cs"/>
            </a:endParaRPr>
          </a:p>
          <a:p>
            <a:pPr marL="0" indent="0">
              <a:spcBef>
                <a:spcPct val="0"/>
              </a:spcBef>
              <a:buNone/>
            </a:pPr>
            <a:endParaRPr lang="en-US" sz="2400" dirty="0">
              <a:latin typeface="+mj-lt"/>
              <a:ea typeface="+mj-ea"/>
              <a:cs typeface="+mj-cs"/>
            </a:endParaRPr>
          </a:p>
          <a:p>
            <a:pPr marL="0" indent="0">
              <a:spcBef>
                <a:spcPct val="0"/>
              </a:spcBef>
              <a:buNone/>
            </a:pPr>
            <a:endParaRPr lang="en-US" sz="2400" dirty="0">
              <a:latin typeface="+mj-lt"/>
              <a:ea typeface="+mj-ea"/>
              <a:cs typeface="+mj-cs"/>
            </a:endParaRPr>
          </a:p>
        </p:txBody>
      </p:sp>
      <p:pic>
        <p:nvPicPr>
          <p:cNvPr id="8" name="Content Placeholder 7">
            <a:extLst>
              <a:ext uri="{FF2B5EF4-FFF2-40B4-BE49-F238E27FC236}">
                <a16:creationId xmlns:a16="http://schemas.microsoft.com/office/drawing/2014/main" id="{42AF5F30-61C6-1F4E-B7EF-108EE21CFEE2}"/>
              </a:ext>
            </a:extLst>
          </p:cNvPr>
          <p:cNvPicPr>
            <a:picLocks noGrp="1" noChangeAspect="1"/>
          </p:cNvPicPr>
          <p:nvPr>
            <p:ph sz="half" idx="2"/>
          </p:nvPr>
        </p:nvPicPr>
        <p:blipFill rotWithShape="1">
          <a:blip r:embed="rId2"/>
          <a:srcRect l="3460" b="6734"/>
          <a:stretch/>
        </p:blipFill>
        <p:spPr>
          <a:xfrm>
            <a:off x="4337466" y="1825625"/>
            <a:ext cx="7629511" cy="3992499"/>
          </a:xfrm>
          <a:prstGeom prst="rect">
            <a:avLst/>
          </a:prstGeom>
        </p:spPr>
      </p:pic>
      <p:grpSp>
        <p:nvGrpSpPr>
          <p:cNvPr id="5" name="Group 4">
            <a:extLst>
              <a:ext uri="{FF2B5EF4-FFF2-40B4-BE49-F238E27FC236}">
                <a16:creationId xmlns:a16="http://schemas.microsoft.com/office/drawing/2014/main" id="{20467F81-734B-6C43-9FC7-3A406E42FF3D}"/>
              </a:ext>
            </a:extLst>
          </p:cNvPr>
          <p:cNvGrpSpPr/>
          <p:nvPr/>
        </p:nvGrpSpPr>
        <p:grpSpPr>
          <a:xfrm>
            <a:off x="288569" y="5329017"/>
            <a:ext cx="3434419" cy="1306658"/>
            <a:chOff x="1196028" y="3350610"/>
            <a:chExt cx="5548266" cy="1653666"/>
          </a:xfrm>
        </p:grpSpPr>
        <p:pic>
          <p:nvPicPr>
            <p:cNvPr id="6" name="Picture 2" descr="http://www.iconsdb.com/icons/preview/white/email-12-xxl.png">
              <a:extLst>
                <a:ext uri="{FF2B5EF4-FFF2-40B4-BE49-F238E27FC236}">
                  <a16:creationId xmlns:a16="http://schemas.microsoft.com/office/drawing/2014/main" id="{32DF7E9A-C968-5242-805A-6B44C53F2F02}"/>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96028" y="3969609"/>
              <a:ext cx="540467" cy="47121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1194847-200.png">
              <a:extLst>
                <a:ext uri="{FF2B5EF4-FFF2-40B4-BE49-F238E27FC236}">
                  <a16:creationId xmlns:a16="http://schemas.microsoft.com/office/drawing/2014/main" id="{3610AE0D-FBD8-C242-8FFE-3B1BDE69B3D6}"/>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8601" y="3470745"/>
              <a:ext cx="473505" cy="352445"/>
            </a:xfrm>
            <a:prstGeom prst="rect">
              <a:avLst/>
            </a:prstGeom>
          </p:spPr>
        </p:pic>
        <p:pic>
          <p:nvPicPr>
            <p:cNvPr id="9" name="Picture 8" descr="2344228-200.png">
              <a:extLst>
                <a:ext uri="{FF2B5EF4-FFF2-40B4-BE49-F238E27FC236}">
                  <a16:creationId xmlns:a16="http://schemas.microsoft.com/office/drawing/2014/main" id="{D57327E9-2E1A-D64C-9584-4E864CB9C5D5}"/>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20960" y="4616279"/>
              <a:ext cx="476999" cy="387997"/>
            </a:xfrm>
            <a:prstGeom prst="rect">
              <a:avLst/>
            </a:prstGeom>
          </p:spPr>
        </p:pic>
        <p:sp>
          <p:nvSpPr>
            <p:cNvPr id="10" name="CuadroTexto 8">
              <a:extLst>
                <a:ext uri="{FF2B5EF4-FFF2-40B4-BE49-F238E27FC236}">
                  <a16:creationId xmlns:a16="http://schemas.microsoft.com/office/drawing/2014/main" id="{3C2135AF-3069-604C-9C3B-A9A0EF36B1EE}"/>
                </a:ext>
              </a:extLst>
            </p:cNvPr>
            <p:cNvSpPr txBox="1"/>
            <p:nvPr/>
          </p:nvSpPr>
          <p:spPr>
            <a:xfrm>
              <a:off x="1835712" y="3350610"/>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1" name="CuadroTexto 8">
              <a:extLst>
                <a:ext uri="{FF2B5EF4-FFF2-40B4-BE49-F238E27FC236}">
                  <a16:creationId xmlns:a16="http://schemas.microsoft.com/office/drawing/2014/main" id="{0CF1DD3C-946E-1D4B-937B-9CD12EF4495C}"/>
                </a:ext>
              </a:extLst>
            </p:cNvPr>
            <p:cNvSpPr txBox="1"/>
            <p:nvPr/>
          </p:nvSpPr>
          <p:spPr>
            <a:xfrm>
              <a:off x="1853417" y="3945577"/>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2" name="CuadroTexto 8">
              <a:extLst>
                <a:ext uri="{FF2B5EF4-FFF2-40B4-BE49-F238E27FC236}">
                  <a16:creationId xmlns:a16="http://schemas.microsoft.com/office/drawing/2014/main" id="{8A0FCE82-625E-0F4B-821A-C5BC2E1B0483}"/>
                </a:ext>
              </a:extLst>
            </p:cNvPr>
            <p:cNvSpPr txBox="1"/>
            <p:nvPr/>
          </p:nvSpPr>
          <p:spPr>
            <a:xfrm>
              <a:off x="1874869" y="4542831"/>
              <a:ext cx="4869425" cy="428458"/>
            </a:xfrm>
            <a:prstGeom prst="rect">
              <a:avLst/>
            </a:prstGeom>
            <a:noFill/>
          </p:spPr>
          <p:txBody>
            <a:bodyPr wrap="square" lIns="121917" tIns="60958" rIns="121917" bIns="60958" rtlCol="0">
              <a:spAutoFit/>
            </a:bodyPr>
            <a:lstStyle/>
            <a:p>
              <a:r>
                <a:rPr lang="en-AU" sz="1400" b="1" dirty="0">
                  <a:latin typeface="Gadugi"/>
                  <a:cs typeface="Gadugi"/>
                </a:rPr>
                <a:t>@</a:t>
              </a:r>
              <a:r>
                <a:rPr lang="en-AU" sz="1400" b="1" dirty="0" err="1">
                  <a:latin typeface="Gadugi"/>
                  <a:cs typeface="Gadugi"/>
                </a:rPr>
                <a:t>soilbiophysicslab</a:t>
              </a:r>
              <a:endParaRPr lang="en-AU" sz="1400" b="1" dirty="0">
                <a:latin typeface="Gadugi"/>
                <a:cs typeface="Gadugi"/>
              </a:endParaRPr>
            </a:p>
          </p:txBody>
        </p:sp>
      </p:grpSp>
      <p:sp>
        <p:nvSpPr>
          <p:cNvPr id="4" name="TextBox 3">
            <a:extLst>
              <a:ext uri="{FF2B5EF4-FFF2-40B4-BE49-F238E27FC236}">
                <a16:creationId xmlns:a16="http://schemas.microsoft.com/office/drawing/2014/main" id="{B36889CA-5BDA-814A-94E1-85E821FEED65}"/>
              </a:ext>
            </a:extLst>
          </p:cNvPr>
          <p:cNvSpPr txBox="1"/>
          <p:nvPr/>
        </p:nvSpPr>
        <p:spPr>
          <a:xfrm>
            <a:off x="7046259" y="5901728"/>
            <a:ext cx="1463862" cy="369332"/>
          </a:xfrm>
          <a:prstGeom prst="rect">
            <a:avLst/>
          </a:prstGeom>
          <a:noFill/>
        </p:spPr>
        <p:txBody>
          <a:bodyPr wrap="none" rtlCol="0">
            <a:spAutoFit/>
          </a:bodyPr>
          <a:lstStyle/>
          <a:p>
            <a:r>
              <a:rPr lang="en-US" dirty="0"/>
              <a:t>Suction (</a:t>
            </a:r>
            <a:r>
              <a:rPr lang="en-US" dirty="0" err="1"/>
              <a:t>hPa</a:t>
            </a:r>
            <a:r>
              <a:rPr lang="en-US" dirty="0"/>
              <a:t>)</a:t>
            </a:r>
          </a:p>
        </p:txBody>
      </p:sp>
      <p:sp>
        <p:nvSpPr>
          <p:cNvPr id="13" name="TextBox 12">
            <a:extLst>
              <a:ext uri="{FF2B5EF4-FFF2-40B4-BE49-F238E27FC236}">
                <a16:creationId xmlns:a16="http://schemas.microsoft.com/office/drawing/2014/main" id="{95506500-1B8D-384F-B27A-57AC450BC6B9}"/>
              </a:ext>
            </a:extLst>
          </p:cNvPr>
          <p:cNvSpPr txBox="1"/>
          <p:nvPr/>
        </p:nvSpPr>
        <p:spPr>
          <a:xfrm rot="16200000">
            <a:off x="2839802" y="3637208"/>
            <a:ext cx="2616998" cy="369332"/>
          </a:xfrm>
          <a:prstGeom prst="rect">
            <a:avLst/>
          </a:prstGeom>
          <a:noFill/>
        </p:spPr>
        <p:txBody>
          <a:bodyPr wrap="none" rtlCol="0">
            <a:spAutoFit/>
          </a:bodyPr>
          <a:lstStyle/>
          <a:p>
            <a:r>
              <a:rPr lang="en-US" dirty="0"/>
              <a:t>Volumetric water content</a:t>
            </a:r>
          </a:p>
        </p:txBody>
      </p:sp>
      <p:sp>
        <p:nvSpPr>
          <p:cNvPr id="14" name="TextBox 13">
            <a:extLst>
              <a:ext uri="{FF2B5EF4-FFF2-40B4-BE49-F238E27FC236}">
                <a16:creationId xmlns:a16="http://schemas.microsoft.com/office/drawing/2014/main" id="{0FCAFAF0-72E6-BF4A-949A-46CC63EA4C9C}"/>
              </a:ext>
            </a:extLst>
          </p:cNvPr>
          <p:cNvSpPr txBox="1"/>
          <p:nvPr/>
        </p:nvSpPr>
        <p:spPr>
          <a:xfrm>
            <a:off x="4387550" y="6287723"/>
            <a:ext cx="6781280" cy="369332"/>
          </a:xfrm>
          <a:prstGeom prst="rect">
            <a:avLst/>
          </a:prstGeom>
          <a:noFill/>
        </p:spPr>
        <p:txBody>
          <a:bodyPr wrap="none" rtlCol="0">
            <a:spAutoFit/>
          </a:bodyPr>
          <a:lstStyle/>
          <a:p>
            <a:r>
              <a:rPr lang="en-US" dirty="0"/>
              <a:t>Fig. 1. Sixty SWRC from thirty sampling location (duplicated samples) </a:t>
            </a:r>
          </a:p>
        </p:txBody>
      </p:sp>
      <p:sp>
        <p:nvSpPr>
          <p:cNvPr id="16" name="Slide Number Placeholder 15">
            <a:extLst>
              <a:ext uri="{FF2B5EF4-FFF2-40B4-BE49-F238E27FC236}">
                <a16:creationId xmlns:a16="http://schemas.microsoft.com/office/drawing/2014/main" id="{FC6A5FC7-3C2E-B84C-8900-49D3DBCEBD70}"/>
              </a:ext>
            </a:extLst>
          </p:cNvPr>
          <p:cNvSpPr>
            <a:spLocks noGrp="1"/>
          </p:cNvSpPr>
          <p:nvPr>
            <p:ph type="sldNum" sz="quarter" idx="12"/>
          </p:nvPr>
        </p:nvSpPr>
        <p:spPr/>
        <p:txBody>
          <a:bodyPr/>
          <a:lstStyle/>
          <a:p>
            <a:pPr>
              <a:defRPr/>
            </a:pPr>
            <a:fld id="{1EDC964B-075F-2148-A93D-1C5C377DE572}" type="slidenum">
              <a:rPr lang="es-CL" smtClean="0"/>
              <a:pPr>
                <a:defRPr/>
              </a:pPr>
              <a:t>1</a:t>
            </a:fld>
            <a:endParaRPr lang="es-CL"/>
          </a:p>
        </p:txBody>
      </p:sp>
    </p:spTree>
    <p:extLst>
      <p:ext uri="{BB962C8B-B14F-4D97-AF65-F5344CB8AC3E}">
        <p14:creationId xmlns:p14="http://schemas.microsoft.com/office/powerpoint/2010/main" val="93763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B4E8729-51A9-364E-B699-8951B2F00BC9}"/>
              </a:ext>
            </a:extLst>
          </p:cNvPr>
          <p:cNvSpPr txBox="1">
            <a:spLocks/>
          </p:cNvSpPr>
          <p:nvPr/>
        </p:nvSpPr>
        <p:spPr>
          <a:xfrm>
            <a:off x="838200" y="1825625"/>
            <a:ext cx="31293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2400" dirty="0">
                <a:latin typeface="+mj-lt"/>
                <a:ea typeface="+mj-ea"/>
                <a:cs typeface="+mj-cs"/>
              </a:rPr>
              <a:t>Adjustment and comparison of the VG unimodal and bimodal parameters</a:t>
            </a:r>
          </a:p>
          <a:p>
            <a:pPr marL="0" indent="0" fontAlgn="auto">
              <a:spcBef>
                <a:spcPct val="0"/>
              </a:spcBef>
              <a:spcAft>
                <a:spcPts val="0"/>
              </a:spcAft>
              <a:buFont typeface="Arial" panose="020B0604020202020204" pitchFamily="34" charset="0"/>
              <a:buNone/>
            </a:pPr>
            <a:endParaRPr lang="en-US" sz="2400" dirty="0">
              <a:latin typeface="+mj-lt"/>
              <a:ea typeface="+mj-ea"/>
              <a:cs typeface="+mj-cs"/>
            </a:endParaRPr>
          </a:p>
          <a:p>
            <a:pPr marL="0" indent="0" fontAlgn="auto">
              <a:spcBef>
                <a:spcPct val="0"/>
              </a:spcBef>
              <a:spcAft>
                <a:spcPts val="0"/>
              </a:spcAft>
              <a:buFont typeface="Arial" panose="020B0604020202020204" pitchFamily="34" charset="0"/>
              <a:buNone/>
            </a:pPr>
            <a:endParaRPr lang="en-US" sz="2400" dirty="0">
              <a:latin typeface="+mj-lt"/>
              <a:ea typeface="+mj-ea"/>
              <a:cs typeface="+mj-cs"/>
            </a:endParaRPr>
          </a:p>
        </p:txBody>
      </p:sp>
      <p:pic>
        <p:nvPicPr>
          <p:cNvPr id="8" name="Picture 7">
            <a:extLst>
              <a:ext uri="{FF2B5EF4-FFF2-40B4-BE49-F238E27FC236}">
                <a16:creationId xmlns:a16="http://schemas.microsoft.com/office/drawing/2014/main" id="{1CF89F93-B28F-E247-8EB8-37D162D938B4}"/>
              </a:ext>
            </a:extLst>
          </p:cNvPr>
          <p:cNvPicPr>
            <a:picLocks noChangeAspect="1"/>
          </p:cNvPicPr>
          <p:nvPr/>
        </p:nvPicPr>
        <p:blipFill rotWithShape="1">
          <a:blip r:embed="rId2"/>
          <a:srcRect l="1219" b="3458"/>
          <a:stretch/>
        </p:blipFill>
        <p:spPr>
          <a:xfrm>
            <a:off x="3722988" y="1690687"/>
            <a:ext cx="8449440" cy="4486513"/>
          </a:xfrm>
          <a:prstGeom prst="rect">
            <a:avLst/>
          </a:prstGeom>
        </p:spPr>
      </p:pic>
      <p:grpSp>
        <p:nvGrpSpPr>
          <p:cNvPr id="6" name="Group 5">
            <a:extLst>
              <a:ext uri="{FF2B5EF4-FFF2-40B4-BE49-F238E27FC236}">
                <a16:creationId xmlns:a16="http://schemas.microsoft.com/office/drawing/2014/main" id="{5A9E99A1-ACA0-D843-BD94-07DF754A3A5A}"/>
              </a:ext>
            </a:extLst>
          </p:cNvPr>
          <p:cNvGrpSpPr/>
          <p:nvPr/>
        </p:nvGrpSpPr>
        <p:grpSpPr>
          <a:xfrm>
            <a:off x="288569" y="5329017"/>
            <a:ext cx="3434419" cy="1306658"/>
            <a:chOff x="1196028" y="3350610"/>
            <a:chExt cx="5548266" cy="1653666"/>
          </a:xfrm>
        </p:grpSpPr>
        <p:pic>
          <p:nvPicPr>
            <p:cNvPr id="7" name="Picture 2" descr="http://www.iconsdb.com/icons/preview/white/email-12-xxl.png">
              <a:extLst>
                <a:ext uri="{FF2B5EF4-FFF2-40B4-BE49-F238E27FC236}">
                  <a16:creationId xmlns:a16="http://schemas.microsoft.com/office/drawing/2014/main" id="{803D90D4-3B35-7844-8D9D-F2135D4B8EE6}"/>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96028" y="3969609"/>
              <a:ext cx="540467" cy="47121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1194847-200.png">
              <a:extLst>
                <a:ext uri="{FF2B5EF4-FFF2-40B4-BE49-F238E27FC236}">
                  <a16:creationId xmlns:a16="http://schemas.microsoft.com/office/drawing/2014/main" id="{091DF42B-9FC2-ED40-B90E-FFA209BCD1C8}"/>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8601" y="3470745"/>
              <a:ext cx="473505" cy="352445"/>
            </a:xfrm>
            <a:prstGeom prst="rect">
              <a:avLst/>
            </a:prstGeom>
          </p:spPr>
        </p:pic>
        <p:pic>
          <p:nvPicPr>
            <p:cNvPr id="10" name="Picture 9" descr="2344228-200.png">
              <a:extLst>
                <a:ext uri="{FF2B5EF4-FFF2-40B4-BE49-F238E27FC236}">
                  <a16:creationId xmlns:a16="http://schemas.microsoft.com/office/drawing/2014/main" id="{3020F8BD-D95E-154A-A6A6-C750AB3E069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20960" y="4616279"/>
              <a:ext cx="476999" cy="387997"/>
            </a:xfrm>
            <a:prstGeom prst="rect">
              <a:avLst/>
            </a:prstGeom>
          </p:spPr>
        </p:pic>
        <p:sp>
          <p:nvSpPr>
            <p:cNvPr id="11" name="CuadroTexto 8">
              <a:extLst>
                <a:ext uri="{FF2B5EF4-FFF2-40B4-BE49-F238E27FC236}">
                  <a16:creationId xmlns:a16="http://schemas.microsoft.com/office/drawing/2014/main" id="{88A3C975-D499-674F-B7C3-F8123F33D1CF}"/>
                </a:ext>
              </a:extLst>
            </p:cNvPr>
            <p:cNvSpPr txBox="1"/>
            <p:nvPr/>
          </p:nvSpPr>
          <p:spPr>
            <a:xfrm>
              <a:off x="1835712" y="3350610"/>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2" name="CuadroTexto 8">
              <a:extLst>
                <a:ext uri="{FF2B5EF4-FFF2-40B4-BE49-F238E27FC236}">
                  <a16:creationId xmlns:a16="http://schemas.microsoft.com/office/drawing/2014/main" id="{FC02E7FA-1F14-4A4B-8ACF-FE13F67B9DC1}"/>
                </a:ext>
              </a:extLst>
            </p:cNvPr>
            <p:cNvSpPr txBox="1"/>
            <p:nvPr/>
          </p:nvSpPr>
          <p:spPr>
            <a:xfrm>
              <a:off x="1853417" y="3945577"/>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3" name="CuadroTexto 8">
              <a:extLst>
                <a:ext uri="{FF2B5EF4-FFF2-40B4-BE49-F238E27FC236}">
                  <a16:creationId xmlns:a16="http://schemas.microsoft.com/office/drawing/2014/main" id="{5959AB9C-CC6A-214A-80FF-1285FF20B423}"/>
                </a:ext>
              </a:extLst>
            </p:cNvPr>
            <p:cNvSpPr txBox="1"/>
            <p:nvPr/>
          </p:nvSpPr>
          <p:spPr>
            <a:xfrm>
              <a:off x="1874869" y="4542831"/>
              <a:ext cx="4869425" cy="428458"/>
            </a:xfrm>
            <a:prstGeom prst="rect">
              <a:avLst/>
            </a:prstGeom>
            <a:noFill/>
          </p:spPr>
          <p:txBody>
            <a:bodyPr wrap="square" lIns="121917" tIns="60958" rIns="121917" bIns="60958" rtlCol="0">
              <a:spAutoFit/>
            </a:bodyPr>
            <a:lstStyle/>
            <a:p>
              <a:r>
                <a:rPr lang="en-AU" sz="1400" b="1" dirty="0">
                  <a:latin typeface="Gadugi"/>
                  <a:cs typeface="Gadugi"/>
                </a:rPr>
                <a:t>@</a:t>
              </a:r>
              <a:r>
                <a:rPr lang="en-AU" sz="1400" b="1" dirty="0" err="1">
                  <a:latin typeface="Gadugi"/>
                  <a:cs typeface="Gadugi"/>
                </a:rPr>
                <a:t>soilbiophysicslab</a:t>
              </a:r>
              <a:endParaRPr lang="en-AU" sz="1400" b="1" dirty="0">
                <a:latin typeface="Gadugi"/>
                <a:cs typeface="Gadugi"/>
              </a:endParaRPr>
            </a:p>
          </p:txBody>
        </p:sp>
      </p:grpSp>
      <p:sp>
        <p:nvSpPr>
          <p:cNvPr id="17" name="Title 1">
            <a:extLst>
              <a:ext uri="{FF2B5EF4-FFF2-40B4-BE49-F238E27FC236}">
                <a16:creationId xmlns:a16="http://schemas.microsoft.com/office/drawing/2014/main" id="{6173BFA1-29EC-4C4B-89B8-7765D50ECAED}"/>
              </a:ext>
            </a:extLst>
          </p:cNvPr>
          <p:cNvSpPr>
            <a:spLocks noGrp="1"/>
          </p:cNvSpPr>
          <p:nvPr>
            <p:ph type="title"/>
          </p:nvPr>
        </p:nvSpPr>
        <p:spPr>
          <a:xfrm>
            <a:off x="838200" y="365125"/>
            <a:ext cx="10515600" cy="1325563"/>
          </a:xfrm>
        </p:spPr>
        <p:txBody>
          <a:bodyPr>
            <a:noAutofit/>
          </a:bodyPr>
          <a:lstStyle/>
          <a:p>
            <a:r>
              <a:rPr lang="en-US" sz="2800" dirty="0"/>
              <a:t>Estimating the unimodal and bimodal van Genuchten model parameters using the simplified evaporation and dewpoint methods. </a:t>
            </a:r>
            <a:r>
              <a:rPr lang="en-US" sz="1800" i="1" dirty="0"/>
              <a:t>Sara E. Acevedo, Cristina P. Contreras, Sofia I. Martinez, and Carlos A. Bonilla. </a:t>
            </a:r>
            <a:r>
              <a:rPr lang="en-US" sz="1800" i="1" dirty="0" err="1"/>
              <a:t>Pontificia</a:t>
            </a:r>
            <a:r>
              <a:rPr lang="en-US" sz="1800" i="1" dirty="0"/>
              <a:t> Universidad </a:t>
            </a:r>
            <a:r>
              <a:rPr lang="en-US" sz="1800" i="1" dirty="0" err="1"/>
              <a:t>Católica</a:t>
            </a:r>
            <a:r>
              <a:rPr lang="en-US" sz="1800" i="1" dirty="0"/>
              <a:t> de Chile</a:t>
            </a:r>
          </a:p>
        </p:txBody>
      </p:sp>
      <p:sp>
        <p:nvSpPr>
          <p:cNvPr id="19" name="Slide Number Placeholder 18">
            <a:extLst>
              <a:ext uri="{FF2B5EF4-FFF2-40B4-BE49-F238E27FC236}">
                <a16:creationId xmlns:a16="http://schemas.microsoft.com/office/drawing/2014/main" id="{6E4A7493-462D-7549-8870-CCA833A06D04}"/>
              </a:ext>
            </a:extLst>
          </p:cNvPr>
          <p:cNvSpPr>
            <a:spLocks noGrp="1"/>
          </p:cNvSpPr>
          <p:nvPr>
            <p:ph type="sldNum" sz="quarter" idx="12"/>
          </p:nvPr>
        </p:nvSpPr>
        <p:spPr/>
        <p:txBody>
          <a:bodyPr/>
          <a:lstStyle/>
          <a:p>
            <a:pPr>
              <a:defRPr/>
            </a:pPr>
            <a:fld id="{1EDC964B-075F-2148-A93D-1C5C377DE572}" type="slidenum">
              <a:rPr lang="es-CL" smtClean="0"/>
              <a:pPr>
                <a:defRPr/>
              </a:pPr>
              <a:t>2</a:t>
            </a:fld>
            <a:endParaRPr lang="es-CL"/>
          </a:p>
        </p:txBody>
      </p:sp>
      <p:sp>
        <p:nvSpPr>
          <p:cNvPr id="20" name="TextBox 19">
            <a:extLst>
              <a:ext uri="{FF2B5EF4-FFF2-40B4-BE49-F238E27FC236}">
                <a16:creationId xmlns:a16="http://schemas.microsoft.com/office/drawing/2014/main" id="{6829C8E1-B5A1-1842-B3BD-A710D7205326}"/>
              </a:ext>
            </a:extLst>
          </p:cNvPr>
          <p:cNvSpPr txBox="1"/>
          <p:nvPr/>
        </p:nvSpPr>
        <p:spPr>
          <a:xfrm>
            <a:off x="4630606" y="6439674"/>
            <a:ext cx="6335837" cy="369332"/>
          </a:xfrm>
          <a:prstGeom prst="rect">
            <a:avLst/>
          </a:prstGeom>
          <a:noFill/>
        </p:spPr>
        <p:txBody>
          <a:bodyPr wrap="none" rtlCol="0">
            <a:spAutoFit/>
          </a:bodyPr>
          <a:lstStyle/>
          <a:p>
            <a:r>
              <a:rPr lang="en-US" dirty="0"/>
              <a:t>Fig 2. RMSE by soil texture classed arranged in ascending order.</a:t>
            </a:r>
          </a:p>
        </p:txBody>
      </p:sp>
      <p:sp>
        <p:nvSpPr>
          <p:cNvPr id="21" name="TextBox 20">
            <a:extLst>
              <a:ext uri="{FF2B5EF4-FFF2-40B4-BE49-F238E27FC236}">
                <a16:creationId xmlns:a16="http://schemas.microsoft.com/office/drawing/2014/main" id="{18183488-0D9C-0F4F-92E3-11F06D8352A5}"/>
              </a:ext>
            </a:extLst>
          </p:cNvPr>
          <p:cNvSpPr txBox="1"/>
          <p:nvPr/>
        </p:nvSpPr>
        <p:spPr>
          <a:xfrm>
            <a:off x="7327461" y="6086394"/>
            <a:ext cx="1189749" cy="369332"/>
          </a:xfrm>
          <a:prstGeom prst="rect">
            <a:avLst/>
          </a:prstGeom>
          <a:noFill/>
        </p:spPr>
        <p:txBody>
          <a:bodyPr wrap="none" rtlCol="0">
            <a:spAutoFit/>
          </a:bodyPr>
          <a:lstStyle/>
          <a:p>
            <a:r>
              <a:rPr lang="en-US" dirty="0"/>
              <a:t>OM (%) →</a:t>
            </a:r>
          </a:p>
        </p:txBody>
      </p:sp>
      <p:sp>
        <p:nvSpPr>
          <p:cNvPr id="22" name="TextBox 21">
            <a:extLst>
              <a:ext uri="{FF2B5EF4-FFF2-40B4-BE49-F238E27FC236}">
                <a16:creationId xmlns:a16="http://schemas.microsoft.com/office/drawing/2014/main" id="{ED576467-F3B9-0E44-9C63-5661E11CA940}"/>
              </a:ext>
            </a:extLst>
          </p:cNvPr>
          <p:cNvSpPr txBox="1"/>
          <p:nvPr/>
        </p:nvSpPr>
        <p:spPr>
          <a:xfrm rot="16200000">
            <a:off x="3306508" y="3907553"/>
            <a:ext cx="763351" cy="369332"/>
          </a:xfrm>
          <a:prstGeom prst="rect">
            <a:avLst/>
          </a:prstGeom>
          <a:noFill/>
        </p:spPr>
        <p:txBody>
          <a:bodyPr wrap="none" rtlCol="0">
            <a:spAutoFit/>
          </a:bodyPr>
          <a:lstStyle/>
          <a:p>
            <a:r>
              <a:rPr lang="en-US" dirty="0"/>
              <a:t>RMSE</a:t>
            </a:r>
          </a:p>
        </p:txBody>
      </p:sp>
    </p:spTree>
    <p:extLst>
      <p:ext uri="{BB962C8B-B14F-4D97-AF65-F5344CB8AC3E}">
        <p14:creationId xmlns:p14="http://schemas.microsoft.com/office/powerpoint/2010/main" val="303366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AD125-3805-B447-8D7F-278BBCD7C869}"/>
              </a:ext>
            </a:extLst>
          </p:cNvPr>
          <p:cNvSpPr>
            <a:spLocks noGrp="1"/>
          </p:cNvSpPr>
          <p:nvPr>
            <p:ph sz="half" idx="1"/>
          </p:nvPr>
        </p:nvSpPr>
        <p:spPr>
          <a:xfrm>
            <a:off x="838200" y="1825625"/>
            <a:ext cx="3082871" cy="4351338"/>
          </a:xfrm>
        </p:spPr>
        <p:txBody>
          <a:bodyPr/>
          <a:lstStyle/>
          <a:p>
            <a:pPr marL="0" indent="0" fontAlgn="base">
              <a:spcBef>
                <a:spcPct val="0"/>
              </a:spcBef>
              <a:spcAft>
                <a:spcPct val="0"/>
              </a:spcAft>
              <a:buNone/>
            </a:pPr>
            <a:r>
              <a:rPr lang="en-US" sz="2400" dirty="0">
                <a:latin typeface="+mj-lt"/>
                <a:ea typeface="+mj-ea"/>
                <a:cs typeface="+mj-cs"/>
              </a:rPr>
              <a:t>Estimation of the VG unimodal and bimodal parameters through regression techniques including a linear approach and random forest.</a:t>
            </a:r>
          </a:p>
        </p:txBody>
      </p:sp>
      <p:pic>
        <p:nvPicPr>
          <p:cNvPr id="16" name="Picture 15">
            <a:extLst>
              <a:ext uri="{FF2B5EF4-FFF2-40B4-BE49-F238E27FC236}">
                <a16:creationId xmlns:a16="http://schemas.microsoft.com/office/drawing/2014/main" id="{5C7492B6-CC6E-0B48-83F7-4B547B3E5DB5}"/>
              </a:ext>
            </a:extLst>
          </p:cNvPr>
          <p:cNvPicPr>
            <a:picLocks noChangeAspect="1"/>
          </p:cNvPicPr>
          <p:nvPr/>
        </p:nvPicPr>
        <p:blipFill rotWithShape="1">
          <a:blip r:embed="rId2"/>
          <a:srcRect l="1501" b="31976"/>
          <a:stretch/>
        </p:blipFill>
        <p:spPr>
          <a:xfrm>
            <a:off x="4009477" y="1690688"/>
            <a:ext cx="8182523" cy="3060926"/>
          </a:xfrm>
          <a:prstGeom prst="rect">
            <a:avLst/>
          </a:prstGeom>
        </p:spPr>
      </p:pic>
      <p:grpSp>
        <p:nvGrpSpPr>
          <p:cNvPr id="5" name="Group 4">
            <a:extLst>
              <a:ext uri="{FF2B5EF4-FFF2-40B4-BE49-F238E27FC236}">
                <a16:creationId xmlns:a16="http://schemas.microsoft.com/office/drawing/2014/main" id="{5A15E626-540E-814D-9823-EDC9DDBCB49C}"/>
              </a:ext>
            </a:extLst>
          </p:cNvPr>
          <p:cNvGrpSpPr/>
          <p:nvPr/>
        </p:nvGrpSpPr>
        <p:grpSpPr>
          <a:xfrm>
            <a:off x="288569" y="5329017"/>
            <a:ext cx="3434419" cy="1306658"/>
            <a:chOff x="1196028" y="3350610"/>
            <a:chExt cx="5548266" cy="1653666"/>
          </a:xfrm>
        </p:grpSpPr>
        <p:pic>
          <p:nvPicPr>
            <p:cNvPr id="6" name="Picture 2" descr="http://www.iconsdb.com/icons/preview/white/email-12-xxl.png">
              <a:extLst>
                <a:ext uri="{FF2B5EF4-FFF2-40B4-BE49-F238E27FC236}">
                  <a16:creationId xmlns:a16="http://schemas.microsoft.com/office/drawing/2014/main" id="{81D4899F-E9BA-0043-9452-1DFFF0800FB3}"/>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96028" y="3969609"/>
              <a:ext cx="540467" cy="47121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1194847-200.png">
              <a:extLst>
                <a:ext uri="{FF2B5EF4-FFF2-40B4-BE49-F238E27FC236}">
                  <a16:creationId xmlns:a16="http://schemas.microsoft.com/office/drawing/2014/main" id="{2E2A2BD7-3E71-A444-9C99-24E0953920F7}"/>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8601" y="3470745"/>
              <a:ext cx="473505" cy="352445"/>
            </a:xfrm>
            <a:prstGeom prst="rect">
              <a:avLst/>
            </a:prstGeom>
          </p:spPr>
        </p:pic>
        <p:pic>
          <p:nvPicPr>
            <p:cNvPr id="8" name="Picture 7" descr="2344228-200.png">
              <a:extLst>
                <a:ext uri="{FF2B5EF4-FFF2-40B4-BE49-F238E27FC236}">
                  <a16:creationId xmlns:a16="http://schemas.microsoft.com/office/drawing/2014/main" id="{E8BFF1C2-C8CF-0944-97B5-059E7A9C9A8E}"/>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20960" y="4616279"/>
              <a:ext cx="476999" cy="387997"/>
            </a:xfrm>
            <a:prstGeom prst="rect">
              <a:avLst/>
            </a:prstGeom>
          </p:spPr>
        </p:pic>
        <p:sp>
          <p:nvSpPr>
            <p:cNvPr id="9" name="CuadroTexto 8">
              <a:extLst>
                <a:ext uri="{FF2B5EF4-FFF2-40B4-BE49-F238E27FC236}">
                  <a16:creationId xmlns:a16="http://schemas.microsoft.com/office/drawing/2014/main" id="{2787403C-E074-BD4D-8198-05A3C95EC02A}"/>
                </a:ext>
              </a:extLst>
            </p:cNvPr>
            <p:cNvSpPr txBox="1"/>
            <p:nvPr/>
          </p:nvSpPr>
          <p:spPr>
            <a:xfrm>
              <a:off x="1835712" y="3350610"/>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0" name="CuadroTexto 8">
              <a:extLst>
                <a:ext uri="{FF2B5EF4-FFF2-40B4-BE49-F238E27FC236}">
                  <a16:creationId xmlns:a16="http://schemas.microsoft.com/office/drawing/2014/main" id="{115E91BC-F01C-F34F-9CD5-8E93CA711820}"/>
                </a:ext>
              </a:extLst>
            </p:cNvPr>
            <p:cNvSpPr txBox="1"/>
            <p:nvPr/>
          </p:nvSpPr>
          <p:spPr>
            <a:xfrm>
              <a:off x="1853417" y="3945577"/>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1" name="CuadroTexto 8">
              <a:extLst>
                <a:ext uri="{FF2B5EF4-FFF2-40B4-BE49-F238E27FC236}">
                  <a16:creationId xmlns:a16="http://schemas.microsoft.com/office/drawing/2014/main" id="{5D09044E-156C-EE4A-9B8B-6F747775CF0D}"/>
                </a:ext>
              </a:extLst>
            </p:cNvPr>
            <p:cNvSpPr txBox="1"/>
            <p:nvPr/>
          </p:nvSpPr>
          <p:spPr>
            <a:xfrm>
              <a:off x="1874869" y="4542831"/>
              <a:ext cx="4869425" cy="428458"/>
            </a:xfrm>
            <a:prstGeom prst="rect">
              <a:avLst/>
            </a:prstGeom>
            <a:noFill/>
          </p:spPr>
          <p:txBody>
            <a:bodyPr wrap="square" lIns="121917" tIns="60958" rIns="121917" bIns="60958" rtlCol="0">
              <a:spAutoFit/>
            </a:bodyPr>
            <a:lstStyle/>
            <a:p>
              <a:r>
                <a:rPr lang="en-AU" sz="1400" b="1" dirty="0">
                  <a:latin typeface="Gadugi"/>
                  <a:cs typeface="Gadugi"/>
                </a:rPr>
                <a:t>@</a:t>
              </a:r>
              <a:r>
                <a:rPr lang="en-AU" sz="1400" b="1" dirty="0" err="1">
                  <a:latin typeface="Gadugi"/>
                  <a:cs typeface="Gadugi"/>
                </a:rPr>
                <a:t>soilbiophysicslab</a:t>
              </a:r>
              <a:endParaRPr lang="en-AU" sz="1400" b="1" dirty="0">
                <a:latin typeface="Gadugi"/>
                <a:cs typeface="Gadugi"/>
              </a:endParaRPr>
            </a:p>
          </p:txBody>
        </p:sp>
      </p:grpSp>
      <p:sp>
        <p:nvSpPr>
          <p:cNvPr id="15" name="Title 1">
            <a:extLst>
              <a:ext uri="{FF2B5EF4-FFF2-40B4-BE49-F238E27FC236}">
                <a16:creationId xmlns:a16="http://schemas.microsoft.com/office/drawing/2014/main" id="{FCFDFBFC-E8F9-644B-A017-F81F3F711055}"/>
              </a:ext>
            </a:extLst>
          </p:cNvPr>
          <p:cNvSpPr>
            <a:spLocks noGrp="1"/>
          </p:cNvSpPr>
          <p:nvPr>
            <p:ph type="title"/>
          </p:nvPr>
        </p:nvSpPr>
        <p:spPr>
          <a:xfrm>
            <a:off x="838200" y="365125"/>
            <a:ext cx="10515600" cy="1325563"/>
          </a:xfrm>
        </p:spPr>
        <p:txBody>
          <a:bodyPr>
            <a:noAutofit/>
          </a:bodyPr>
          <a:lstStyle/>
          <a:p>
            <a:r>
              <a:rPr lang="en-US" sz="2800" dirty="0"/>
              <a:t>Estimating the unimodal and bimodal van Genuchten model parameters using the simplified evaporation and dewpoint methods. </a:t>
            </a:r>
            <a:r>
              <a:rPr lang="en-US" sz="1800" i="1" dirty="0"/>
              <a:t>Sara E. Acevedo, Cristina P. Contreras, Sofia I. Martinez, and Carlos A. Bonilla. </a:t>
            </a:r>
            <a:r>
              <a:rPr lang="en-US" sz="1800" i="1" dirty="0" err="1"/>
              <a:t>Pontificia</a:t>
            </a:r>
            <a:r>
              <a:rPr lang="en-US" sz="1800" i="1" dirty="0"/>
              <a:t> Universidad </a:t>
            </a:r>
            <a:r>
              <a:rPr lang="en-US" sz="1800" i="1" dirty="0" err="1"/>
              <a:t>Católica</a:t>
            </a:r>
            <a:r>
              <a:rPr lang="en-US" sz="1800" i="1" dirty="0"/>
              <a:t> de Chile</a:t>
            </a:r>
          </a:p>
        </p:txBody>
      </p:sp>
      <p:sp>
        <p:nvSpPr>
          <p:cNvPr id="17" name="Slide Number Placeholder 16">
            <a:extLst>
              <a:ext uri="{FF2B5EF4-FFF2-40B4-BE49-F238E27FC236}">
                <a16:creationId xmlns:a16="http://schemas.microsoft.com/office/drawing/2014/main" id="{CDF77D96-6EA6-3D40-9EBC-EAF7238635F1}"/>
              </a:ext>
            </a:extLst>
          </p:cNvPr>
          <p:cNvSpPr>
            <a:spLocks noGrp="1"/>
          </p:cNvSpPr>
          <p:nvPr>
            <p:ph type="sldNum" sz="quarter" idx="12"/>
          </p:nvPr>
        </p:nvSpPr>
        <p:spPr/>
        <p:txBody>
          <a:bodyPr/>
          <a:lstStyle/>
          <a:p>
            <a:pPr>
              <a:defRPr/>
            </a:pPr>
            <a:fld id="{1EDC964B-075F-2148-A93D-1C5C377DE572}" type="slidenum">
              <a:rPr lang="es-CL" smtClean="0"/>
              <a:pPr>
                <a:defRPr/>
              </a:pPr>
              <a:t>3</a:t>
            </a:fld>
            <a:endParaRPr lang="es-CL" dirty="0"/>
          </a:p>
        </p:txBody>
      </p:sp>
      <p:sp>
        <p:nvSpPr>
          <p:cNvPr id="18" name="TextBox 17">
            <a:extLst>
              <a:ext uri="{FF2B5EF4-FFF2-40B4-BE49-F238E27FC236}">
                <a16:creationId xmlns:a16="http://schemas.microsoft.com/office/drawing/2014/main" id="{89D0CAED-58B4-E147-91A1-1C66DFF473E4}"/>
              </a:ext>
            </a:extLst>
          </p:cNvPr>
          <p:cNvSpPr txBox="1"/>
          <p:nvPr/>
        </p:nvSpPr>
        <p:spPr>
          <a:xfrm rot="18989246">
            <a:off x="9879298" y="4858650"/>
            <a:ext cx="1464128" cy="430887"/>
          </a:xfrm>
          <a:prstGeom prst="rect">
            <a:avLst/>
          </a:prstGeom>
          <a:noFill/>
        </p:spPr>
        <p:txBody>
          <a:bodyPr wrap="square" rtlCol="0">
            <a:spAutoFit/>
          </a:bodyPr>
          <a:lstStyle/>
          <a:p>
            <a:r>
              <a:rPr lang="en-US" sz="1050" dirty="0"/>
              <a:t>Sand/Clay/BD/OM</a:t>
            </a:r>
          </a:p>
          <a:p>
            <a:r>
              <a:rPr lang="en-US" sz="1050" dirty="0"/>
              <a:t>Random Forest</a:t>
            </a:r>
          </a:p>
        </p:txBody>
      </p:sp>
      <p:sp>
        <p:nvSpPr>
          <p:cNvPr id="19" name="TextBox 18">
            <a:extLst>
              <a:ext uri="{FF2B5EF4-FFF2-40B4-BE49-F238E27FC236}">
                <a16:creationId xmlns:a16="http://schemas.microsoft.com/office/drawing/2014/main" id="{BAE146EF-52B3-FA48-AC0C-0B93E399FA11}"/>
              </a:ext>
            </a:extLst>
          </p:cNvPr>
          <p:cNvSpPr txBox="1"/>
          <p:nvPr/>
        </p:nvSpPr>
        <p:spPr>
          <a:xfrm rot="18887555">
            <a:off x="9122230" y="4824641"/>
            <a:ext cx="1464128" cy="430887"/>
          </a:xfrm>
          <a:prstGeom prst="rect">
            <a:avLst/>
          </a:prstGeom>
          <a:noFill/>
        </p:spPr>
        <p:txBody>
          <a:bodyPr wrap="square" rtlCol="0">
            <a:spAutoFit/>
          </a:bodyPr>
          <a:lstStyle/>
          <a:p>
            <a:r>
              <a:rPr lang="en-US" sz="1050" dirty="0"/>
              <a:t>Sand/Clay/BD/OM</a:t>
            </a:r>
          </a:p>
          <a:p>
            <a:r>
              <a:rPr lang="en-US" sz="1050" dirty="0"/>
              <a:t>Linear Model</a:t>
            </a:r>
          </a:p>
        </p:txBody>
      </p:sp>
      <p:sp>
        <p:nvSpPr>
          <p:cNvPr id="20" name="TextBox 19">
            <a:extLst>
              <a:ext uri="{FF2B5EF4-FFF2-40B4-BE49-F238E27FC236}">
                <a16:creationId xmlns:a16="http://schemas.microsoft.com/office/drawing/2014/main" id="{D0693F1D-C2A9-D44C-83E3-43F755705E9F}"/>
              </a:ext>
            </a:extLst>
          </p:cNvPr>
          <p:cNvSpPr txBox="1"/>
          <p:nvPr/>
        </p:nvSpPr>
        <p:spPr>
          <a:xfrm rot="18763978">
            <a:off x="8098973" y="4824640"/>
            <a:ext cx="1464128" cy="577081"/>
          </a:xfrm>
          <a:prstGeom prst="rect">
            <a:avLst/>
          </a:prstGeom>
          <a:noFill/>
        </p:spPr>
        <p:txBody>
          <a:bodyPr wrap="square" rtlCol="0">
            <a:spAutoFit/>
          </a:bodyPr>
          <a:lstStyle/>
          <a:p>
            <a:r>
              <a:rPr lang="en-US" sz="1050" dirty="0"/>
              <a:t>Sand/Clay/BD/OM/</a:t>
            </a:r>
          </a:p>
          <a:p>
            <a:r>
              <a:rPr lang="en-US" sz="1050" dirty="0"/>
              <a:t>RF</a:t>
            </a:r>
          </a:p>
          <a:p>
            <a:r>
              <a:rPr lang="en-US" sz="1050" dirty="0"/>
              <a:t>Random Forest</a:t>
            </a:r>
          </a:p>
        </p:txBody>
      </p:sp>
      <p:sp>
        <p:nvSpPr>
          <p:cNvPr id="22" name="TextBox 21">
            <a:extLst>
              <a:ext uri="{FF2B5EF4-FFF2-40B4-BE49-F238E27FC236}">
                <a16:creationId xmlns:a16="http://schemas.microsoft.com/office/drawing/2014/main" id="{3E434CAC-F06E-CD4D-9780-2E6CE68D1321}"/>
              </a:ext>
            </a:extLst>
          </p:cNvPr>
          <p:cNvSpPr txBox="1"/>
          <p:nvPr/>
        </p:nvSpPr>
        <p:spPr>
          <a:xfrm rot="18763978">
            <a:off x="7301861" y="4829793"/>
            <a:ext cx="1464128" cy="577081"/>
          </a:xfrm>
          <a:prstGeom prst="rect">
            <a:avLst/>
          </a:prstGeom>
          <a:noFill/>
        </p:spPr>
        <p:txBody>
          <a:bodyPr wrap="square" rtlCol="0">
            <a:spAutoFit/>
          </a:bodyPr>
          <a:lstStyle/>
          <a:p>
            <a:r>
              <a:rPr lang="en-US" sz="1050" dirty="0"/>
              <a:t>Sand/Clay/BD/OM/</a:t>
            </a:r>
          </a:p>
          <a:p>
            <a:r>
              <a:rPr lang="en-US" sz="1050" dirty="0"/>
              <a:t>RF</a:t>
            </a:r>
          </a:p>
          <a:p>
            <a:r>
              <a:rPr lang="en-US" sz="1050" dirty="0"/>
              <a:t>Lineal Model</a:t>
            </a:r>
          </a:p>
        </p:txBody>
      </p:sp>
      <p:sp>
        <p:nvSpPr>
          <p:cNvPr id="23" name="TextBox 22">
            <a:extLst>
              <a:ext uri="{FF2B5EF4-FFF2-40B4-BE49-F238E27FC236}">
                <a16:creationId xmlns:a16="http://schemas.microsoft.com/office/drawing/2014/main" id="{7F1C4C5F-CCF5-2B41-959B-E5E6C378B22A}"/>
              </a:ext>
            </a:extLst>
          </p:cNvPr>
          <p:cNvSpPr txBox="1"/>
          <p:nvPr/>
        </p:nvSpPr>
        <p:spPr>
          <a:xfrm rot="18763978">
            <a:off x="6468635" y="4912740"/>
            <a:ext cx="1464128" cy="577081"/>
          </a:xfrm>
          <a:prstGeom prst="rect">
            <a:avLst/>
          </a:prstGeom>
          <a:noFill/>
        </p:spPr>
        <p:txBody>
          <a:bodyPr wrap="square" rtlCol="0">
            <a:spAutoFit/>
          </a:bodyPr>
          <a:lstStyle/>
          <a:p>
            <a:r>
              <a:rPr lang="en-US" sz="1050" dirty="0"/>
              <a:t>Sand/Clay/BD/OM/</a:t>
            </a:r>
          </a:p>
          <a:p>
            <a:r>
              <a:rPr lang="en-US" sz="1050" dirty="0"/>
              <a:t>RF/POXC</a:t>
            </a:r>
          </a:p>
          <a:p>
            <a:r>
              <a:rPr lang="en-US" sz="1050" dirty="0"/>
              <a:t>Random Forest</a:t>
            </a:r>
          </a:p>
        </p:txBody>
      </p:sp>
      <p:sp>
        <p:nvSpPr>
          <p:cNvPr id="24" name="TextBox 23">
            <a:extLst>
              <a:ext uri="{FF2B5EF4-FFF2-40B4-BE49-F238E27FC236}">
                <a16:creationId xmlns:a16="http://schemas.microsoft.com/office/drawing/2014/main" id="{453EC098-1E92-5343-8E28-0E54C609E02B}"/>
              </a:ext>
            </a:extLst>
          </p:cNvPr>
          <p:cNvSpPr txBox="1"/>
          <p:nvPr/>
        </p:nvSpPr>
        <p:spPr>
          <a:xfrm rot="18763978">
            <a:off x="5609941" y="4907787"/>
            <a:ext cx="1464128" cy="577081"/>
          </a:xfrm>
          <a:prstGeom prst="rect">
            <a:avLst/>
          </a:prstGeom>
          <a:noFill/>
        </p:spPr>
        <p:txBody>
          <a:bodyPr wrap="square" rtlCol="0">
            <a:spAutoFit/>
          </a:bodyPr>
          <a:lstStyle/>
          <a:p>
            <a:r>
              <a:rPr lang="en-US" sz="1050" dirty="0"/>
              <a:t>Sand/Clay/BD/OM/</a:t>
            </a:r>
          </a:p>
          <a:p>
            <a:r>
              <a:rPr lang="en-US" sz="1050" dirty="0"/>
              <a:t>RF/POXC</a:t>
            </a:r>
          </a:p>
          <a:p>
            <a:r>
              <a:rPr lang="en-US" sz="1050" dirty="0"/>
              <a:t>Linear Model</a:t>
            </a:r>
          </a:p>
        </p:txBody>
      </p:sp>
      <p:sp>
        <p:nvSpPr>
          <p:cNvPr id="25" name="TextBox 24">
            <a:extLst>
              <a:ext uri="{FF2B5EF4-FFF2-40B4-BE49-F238E27FC236}">
                <a16:creationId xmlns:a16="http://schemas.microsoft.com/office/drawing/2014/main" id="{747CF67E-F58C-1742-8B4B-291BC529D29F}"/>
              </a:ext>
            </a:extLst>
          </p:cNvPr>
          <p:cNvSpPr txBox="1"/>
          <p:nvPr/>
        </p:nvSpPr>
        <p:spPr>
          <a:xfrm rot="18763978">
            <a:off x="3835027" y="4954454"/>
            <a:ext cx="1464128" cy="577081"/>
          </a:xfrm>
          <a:prstGeom prst="rect">
            <a:avLst/>
          </a:prstGeom>
          <a:noFill/>
        </p:spPr>
        <p:txBody>
          <a:bodyPr wrap="square" rtlCol="0">
            <a:spAutoFit/>
          </a:bodyPr>
          <a:lstStyle/>
          <a:p>
            <a:r>
              <a:rPr lang="en-US" sz="1050" dirty="0"/>
              <a:t>Sand/Clay/BD/OM/</a:t>
            </a:r>
          </a:p>
          <a:p>
            <a:r>
              <a:rPr lang="en-US" sz="1050" dirty="0"/>
              <a:t>RF/POXC/WSA</a:t>
            </a:r>
          </a:p>
          <a:p>
            <a:r>
              <a:rPr lang="en-US" sz="1050" dirty="0"/>
              <a:t>Linear Model</a:t>
            </a:r>
          </a:p>
        </p:txBody>
      </p:sp>
      <p:sp>
        <p:nvSpPr>
          <p:cNvPr id="26" name="TextBox 25">
            <a:extLst>
              <a:ext uri="{FF2B5EF4-FFF2-40B4-BE49-F238E27FC236}">
                <a16:creationId xmlns:a16="http://schemas.microsoft.com/office/drawing/2014/main" id="{5CC6FA54-C11E-2F49-B75C-B642768E3299}"/>
              </a:ext>
            </a:extLst>
          </p:cNvPr>
          <p:cNvSpPr txBox="1"/>
          <p:nvPr/>
        </p:nvSpPr>
        <p:spPr>
          <a:xfrm rot="18763978">
            <a:off x="4740713" y="4902834"/>
            <a:ext cx="1464128" cy="577081"/>
          </a:xfrm>
          <a:prstGeom prst="rect">
            <a:avLst/>
          </a:prstGeom>
          <a:noFill/>
        </p:spPr>
        <p:txBody>
          <a:bodyPr wrap="square" rtlCol="0">
            <a:spAutoFit/>
          </a:bodyPr>
          <a:lstStyle/>
          <a:p>
            <a:r>
              <a:rPr lang="en-US" sz="1050" dirty="0"/>
              <a:t>Sand/Clay/BD/OM/</a:t>
            </a:r>
          </a:p>
          <a:p>
            <a:r>
              <a:rPr lang="en-US" sz="1050" dirty="0"/>
              <a:t>RF/POXC/WSA</a:t>
            </a:r>
          </a:p>
          <a:p>
            <a:r>
              <a:rPr lang="en-US" sz="1050" dirty="0"/>
              <a:t>Random Forest</a:t>
            </a:r>
          </a:p>
        </p:txBody>
      </p:sp>
      <p:sp>
        <p:nvSpPr>
          <p:cNvPr id="27" name="TextBox 26">
            <a:extLst>
              <a:ext uri="{FF2B5EF4-FFF2-40B4-BE49-F238E27FC236}">
                <a16:creationId xmlns:a16="http://schemas.microsoft.com/office/drawing/2014/main" id="{F5678548-0CDD-EF4A-840C-0E73E808DB60}"/>
              </a:ext>
            </a:extLst>
          </p:cNvPr>
          <p:cNvSpPr txBox="1"/>
          <p:nvPr/>
        </p:nvSpPr>
        <p:spPr>
          <a:xfrm>
            <a:off x="3120953" y="6117169"/>
            <a:ext cx="9188734" cy="646331"/>
          </a:xfrm>
          <a:prstGeom prst="rect">
            <a:avLst/>
          </a:prstGeom>
          <a:noFill/>
        </p:spPr>
        <p:txBody>
          <a:bodyPr wrap="none" rtlCol="0">
            <a:spAutoFit/>
          </a:bodyPr>
          <a:lstStyle/>
          <a:p>
            <a:r>
              <a:rPr lang="en-US" dirty="0"/>
              <a:t>Fig 3. RMSE and R2 of Linear Model and Random Forest  using Sand, Clay, Bulk Density (BD),</a:t>
            </a:r>
          </a:p>
          <a:p>
            <a:r>
              <a:rPr lang="en-US" dirty="0"/>
              <a:t>Rock Fraction (RF) and Permanganate Oxidized  Carbon (POXC) as inputs for theta s and theta r</a:t>
            </a:r>
          </a:p>
        </p:txBody>
      </p:sp>
    </p:spTree>
    <p:extLst>
      <p:ext uri="{BB962C8B-B14F-4D97-AF65-F5344CB8AC3E}">
        <p14:creationId xmlns:p14="http://schemas.microsoft.com/office/powerpoint/2010/main" val="301620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EA656-4DD9-4042-99FB-2A3590F69DF3}"/>
              </a:ext>
            </a:extLst>
          </p:cNvPr>
          <p:cNvSpPr>
            <a:spLocks noGrp="1"/>
          </p:cNvSpPr>
          <p:nvPr>
            <p:ph sz="half" idx="1"/>
          </p:nvPr>
        </p:nvSpPr>
        <p:spPr/>
        <p:txBody>
          <a:bodyPr>
            <a:normAutofit/>
          </a:bodyPr>
          <a:lstStyle/>
          <a:p>
            <a:pPr marL="0" indent="0" algn="ctr">
              <a:buNone/>
            </a:pPr>
            <a:r>
              <a:rPr lang="en-US" sz="2400" dirty="0">
                <a:latin typeface="+mj-lt"/>
                <a:ea typeface="+mj-ea"/>
                <a:cs typeface="+mj-cs"/>
              </a:rPr>
              <a:t>Acknowledgments</a:t>
            </a:r>
          </a:p>
          <a:p>
            <a:pPr marL="0" indent="0" algn="ctr">
              <a:buNone/>
            </a:pPr>
            <a:endParaRPr lang="en-US" sz="2400" dirty="0">
              <a:latin typeface="+mj-lt"/>
              <a:ea typeface="+mj-ea"/>
              <a:cs typeface="+mj-cs"/>
            </a:endParaRPr>
          </a:p>
          <a:p>
            <a:pPr marL="0" indent="0" algn="ctr">
              <a:buNone/>
            </a:pPr>
            <a:r>
              <a:rPr lang="en-US" sz="2400" dirty="0">
                <a:latin typeface="+mj-lt"/>
                <a:ea typeface="+mj-ea"/>
                <a:cs typeface="+mj-cs"/>
              </a:rPr>
              <a:t>This research was supported by funding from the National Commission for Scientific and Technological Research CONICYT/FONDECYT/Regular 1191166</a:t>
            </a:r>
            <a:endParaRPr lang="es-CL" sz="2400" dirty="0">
              <a:latin typeface="+mj-lt"/>
              <a:ea typeface="+mj-ea"/>
              <a:cs typeface="+mj-cs"/>
            </a:endParaRPr>
          </a:p>
          <a:p>
            <a:pPr marL="0" indent="0" algn="ctr">
              <a:buNone/>
            </a:pPr>
            <a:endParaRPr lang="en-US" sz="2400" dirty="0">
              <a:latin typeface="+mj-lt"/>
              <a:ea typeface="+mj-ea"/>
              <a:cs typeface="+mj-cs"/>
            </a:endParaRPr>
          </a:p>
        </p:txBody>
      </p:sp>
      <p:pic>
        <p:nvPicPr>
          <p:cNvPr id="16" name="Content Placeholder 15">
            <a:extLst>
              <a:ext uri="{FF2B5EF4-FFF2-40B4-BE49-F238E27FC236}">
                <a16:creationId xmlns:a16="http://schemas.microsoft.com/office/drawing/2014/main" id="{46920C63-E809-604E-A7FE-4DFEF0A92C4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0769" y="1825625"/>
            <a:ext cx="5004462" cy="4351338"/>
          </a:xfrm>
        </p:spPr>
      </p:pic>
      <p:grpSp>
        <p:nvGrpSpPr>
          <p:cNvPr id="8" name="Group 7">
            <a:extLst>
              <a:ext uri="{FF2B5EF4-FFF2-40B4-BE49-F238E27FC236}">
                <a16:creationId xmlns:a16="http://schemas.microsoft.com/office/drawing/2014/main" id="{50F10862-5DD3-0F41-8F53-51C503059399}"/>
              </a:ext>
            </a:extLst>
          </p:cNvPr>
          <p:cNvGrpSpPr/>
          <p:nvPr/>
        </p:nvGrpSpPr>
        <p:grpSpPr>
          <a:xfrm>
            <a:off x="288569" y="5329017"/>
            <a:ext cx="3434419" cy="1306658"/>
            <a:chOff x="1196028" y="3350610"/>
            <a:chExt cx="5548266" cy="1653666"/>
          </a:xfrm>
        </p:grpSpPr>
        <p:pic>
          <p:nvPicPr>
            <p:cNvPr id="9" name="Picture 2" descr="http://www.iconsdb.com/icons/preview/white/email-12-xxl.png">
              <a:extLst>
                <a:ext uri="{FF2B5EF4-FFF2-40B4-BE49-F238E27FC236}">
                  <a16:creationId xmlns:a16="http://schemas.microsoft.com/office/drawing/2014/main" id="{5B0BCAD7-BA2C-1A46-9286-32D763878756}"/>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96028" y="3969609"/>
              <a:ext cx="540467" cy="47121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1194847-200.png">
              <a:extLst>
                <a:ext uri="{FF2B5EF4-FFF2-40B4-BE49-F238E27FC236}">
                  <a16:creationId xmlns:a16="http://schemas.microsoft.com/office/drawing/2014/main" id="{46AA236A-C4D8-4742-AB79-3A6B37B6B73B}"/>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8601" y="3470745"/>
              <a:ext cx="473505" cy="352445"/>
            </a:xfrm>
            <a:prstGeom prst="rect">
              <a:avLst/>
            </a:prstGeom>
          </p:spPr>
        </p:pic>
        <p:pic>
          <p:nvPicPr>
            <p:cNvPr id="11" name="Picture 10" descr="2344228-200.png">
              <a:extLst>
                <a:ext uri="{FF2B5EF4-FFF2-40B4-BE49-F238E27FC236}">
                  <a16:creationId xmlns:a16="http://schemas.microsoft.com/office/drawing/2014/main" id="{223FD447-447D-354A-A4F7-FA9D1D64CEC0}"/>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20960" y="4616279"/>
              <a:ext cx="476999" cy="387997"/>
            </a:xfrm>
            <a:prstGeom prst="rect">
              <a:avLst/>
            </a:prstGeom>
          </p:spPr>
        </p:pic>
        <p:sp>
          <p:nvSpPr>
            <p:cNvPr id="12" name="CuadroTexto 8">
              <a:extLst>
                <a:ext uri="{FF2B5EF4-FFF2-40B4-BE49-F238E27FC236}">
                  <a16:creationId xmlns:a16="http://schemas.microsoft.com/office/drawing/2014/main" id="{6E84F12A-3890-2A48-AC21-5D7090A3DE55}"/>
                </a:ext>
              </a:extLst>
            </p:cNvPr>
            <p:cNvSpPr txBox="1"/>
            <p:nvPr/>
          </p:nvSpPr>
          <p:spPr>
            <a:xfrm>
              <a:off x="1835712" y="3350610"/>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3" name="CuadroTexto 8">
              <a:extLst>
                <a:ext uri="{FF2B5EF4-FFF2-40B4-BE49-F238E27FC236}">
                  <a16:creationId xmlns:a16="http://schemas.microsoft.com/office/drawing/2014/main" id="{D9F18236-4486-404F-AE17-AFFA4CFA326A}"/>
                </a:ext>
              </a:extLst>
            </p:cNvPr>
            <p:cNvSpPr txBox="1"/>
            <p:nvPr/>
          </p:nvSpPr>
          <p:spPr>
            <a:xfrm>
              <a:off x="1853417" y="3945577"/>
              <a:ext cx="4869425" cy="428458"/>
            </a:xfrm>
            <a:prstGeom prst="rect">
              <a:avLst/>
            </a:prstGeom>
            <a:noFill/>
          </p:spPr>
          <p:txBody>
            <a:bodyPr wrap="square" lIns="121917" tIns="60958" rIns="121917" bIns="60958" rtlCol="0">
              <a:spAutoFit/>
            </a:bodyPr>
            <a:lstStyle/>
            <a:p>
              <a:r>
                <a:rPr lang="en-AU" sz="1400" b="1" dirty="0" err="1">
                  <a:latin typeface="Gadugi"/>
                  <a:cs typeface="Gadugi"/>
                </a:rPr>
                <a:t>biofisica@ing.puc.cl</a:t>
              </a:r>
              <a:endParaRPr lang="en-AU" sz="1400" b="1" dirty="0">
                <a:latin typeface="Gadugi"/>
                <a:cs typeface="Gadugi"/>
              </a:endParaRPr>
            </a:p>
          </p:txBody>
        </p:sp>
        <p:sp>
          <p:nvSpPr>
            <p:cNvPr id="14" name="CuadroTexto 8">
              <a:extLst>
                <a:ext uri="{FF2B5EF4-FFF2-40B4-BE49-F238E27FC236}">
                  <a16:creationId xmlns:a16="http://schemas.microsoft.com/office/drawing/2014/main" id="{7F449D6B-2032-1C40-BF76-B2E6089F4BFA}"/>
                </a:ext>
              </a:extLst>
            </p:cNvPr>
            <p:cNvSpPr txBox="1"/>
            <p:nvPr/>
          </p:nvSpPr>
          <p:spPr>
            <a:xfrm>
              <a:off x="1874869" y="4542831"/>
              <a:ext cx="4869425" cy="428458"/>
            </a:xfrm>
            <a:prstGeom prst="rect">
              <a:avLst/>
            </a:prstGeom>
            <a:noFill/>
          </p:spPr>
          <p:txBody>
            <a:bodyPr wrap="square" lIns="121917" tIns="60958" rIns="121917" bIns="60958" rtlCol="0">
              <a:spAutoFit/>
            </a:bodyPr>
            <a:lstStyle/>
            <a:p>
              <a:r>
                <a:rPr lang="en-AU" sz="1400" b="1" dirty="0">
                  <a:latin typeface="Gadugi"/>
                  <a:cs typeface="Gadugi"/>
                </a:rPr>
                <a:t>@</a:t>
              </a:r>
              <a:r>
                <a:rPr lang="en-AU" sz="1400" b="1" dirty="0" err="1">
                  <a:latin typeface="Gadugi"/>
                  <a:cs typeface="Gadugi"/>
                </a:rPr>
                <a:t>soilbiophysicslab</a:t>
              </a:r>
              <a:endParaRPr lang="en-AU" sz="1400" b="1" dirty="0">
                <a:latin typeface="Gadugi"/>
                <a:cs typeface="Gadugi"/>
              </a:endParaRPr>
            </a:p>
          </p:txBody>
        </p:sp>
      </p:grpSp>
      <p:sp>
        <p:nvSpPr>
          <p:cNvPr id="15" name="Title 1">
            <a:extLst>
              <a:ext uri="{FF2B5EF4-FFF2-40B4-BE49-F238E27FC236}">
                <a16:creationId xmlns:a16="http://schemas.microsoft.com/office/drawing/2014/main" id="{62E16353-0744-9342-B74E-7C962F951916}"/>
              </a:ext>
            </a:extLst>
          </p:cNvPr>
          <p:cNvSpPr>
            <a:spLocks noGrp="1"/>
          </p:cNvSpPr>
          <p:nvPr>
            <p:ph type="title"/>
          </p:nvPr>
        </p:nvSpPr>
        <p:spPr>
          <a:xfrm>
            <a:off x="838200" y="365125"/>
            <a:ext cx="10515600" cy="1325563"/>
          </a:xfrm>
        </p:spPr>
        <p:txBody>
          <a:bodyPr>
            <a:noAutofit/>
          </a:bodyPr>
          <a:lstStyle/>
          <a:p>
            <a:r>
              <a:rPr lang="en-US" sz="2800" dirty="0"/>
              <a:t>Estimating the unimodal and bimodal van Genuchten model parameters using the simplified evaporation and dewpoint methods. </a:t>
            </a:r>
            <a:r>
              <a:rPr lang="en-US" sz="1800" i="1" dirty="0"/>
              <a:t>Sara E. Acevedo, Cristina P. Contreras, Sofia I. Martinez, and Carlos A. Bonilla. </a:t>
            </a:r>
            <a:r>
              <a:rPr lang="en-US" sz="1800" i="1" dirty="0" err="1"/>
              <a:t>Pontificia</a:t>
            </a:r>
            <a:r>
              <a:rPr lang="en-US" sz="1800" i="1" dirty="0"/>
              <a:t> Universidad </a:t>
            </a:r>
            <a:r>
              <a:rPr lang="en-US" sz="1800" i="1" dirty="0" err="1"/>
              <a:t>Católica</a:t>
            </a:r>
            <a:r>
              <a:rPr lang="en-US" sz="1800" i="1" dirty="0"/>
              <a:t> de Chile</a:t>
            </a:r>
          </a:p>
        </p:txBody>
      </p:sp>
      <p:sp>
        <p:nvSpPr>
          <p:cNvPr id="4" name="Slide Number Placeholder 3">
            <a:extLst>
              <a:ext uri="{FF2B5EF4-FFF2-40B4-BE49-F238E27FC236}">
                <a16:creationId xmlns:a16="http://schemas.microsoft.com/office/drawing/2014/main" id="{400D5FF9-FC69-824F-80C8-C11058011893}"/>
              </a:ext>
            </a:extLst>
          </p:cNvPr>
          <p:cNvSpPr>
            <a:spLocks noGrp="1"/>
          </p:cNvSpPr>
          <p:nvPr>
            <p:ph type="sldNum" sz="quarter" idx="12"/>
          </p:nvPr>
        </p:nvSpPr>
        <p:spPr/>
        <p:txBody>
          <a:bodyPr/>
          <a:lstStyle/>
          <a:p>
            <a:pPr>
              <a:defRPr/>
            </a:pPr>
            <a:fld id="{1EDC964B-075F-2148-A93D-1C5C377DE572}" type="slidenum">
              <a:rPr lang="es-CL" smtClean="0"/>
              <a:pPr>
                <a:defRPr/>
              </a:pPr>
              <a:t>4</a:t>
            </a:fld>
            <a:endParaRPr lang="es-CL"/>
          </a:p>
        </p:txBody>
      </p:sp>
    </p:spTree>
    <p:extLst>
      <p:ext uri="{BB962C8B-B14F-4D97-AF65-F5344CB8AC3E}">
        <p14:creationId xmlns:p14="http://schemas.microsoft.com/office/powerpoint/2010/main" val="2586808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TotalTime>
  <Words>499</Words>
  <Application>Microsoft Macintosh PowerPoint</Application>
  <PresentationFormat>Widescreen</PresentationFormat>
  <Paragraphs>57</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ＭＳ Ｐゴシック</vt:lpstr>
      <vt:lpstr>Arial</vt:lpstr>
      <vt:lpstr>Calibri</vt:lpstr>
      <vt:lpstr>Calibri Light</vt:lpstr>
      <vt:lpstr>Corbel</vt:lpstr>
      <vt:lpstr>Gadugi</vt:lpstr>
      <vt:lpstr>Office Theme</vt:lpstr>
      <vt:lpstr>Estimating the unimodal and bimodal van Genuchten model parameters using the simplified evaporation and dewpoint methods. Sara E. Acevedo, Cristina P. Contreras, Sofia I. Martinez, and Carlos A. Bonilla. Pontificia Universidad Católica de Chile</vt:lpstr>
      <vt:lpstr>Estimating the unimodal and bimodal van Genuchten model parameters using the simplified evaporation and dewpoint methods. Sara E. Acevedo, Cristina P. Contreras, Sofia I. Martinez, and Carlos A. Bonilla. Pontificia Universidad Católica de Chile</vt:lpstr>
      <vt:lpstr>Estimating the unimodal and bimodal van Genuchten model parameters using the simplified evaporation and dewpoint methods. Sara E. Acevedo, Cristina P. Contreras, Sofia I. Martinez, and Carlos A. Bonilla. Pontificia Universidad Católica de Chile</vt:lpstr>
      <vt:lpstr>Estimating the unimodal and bimodal van Genuchten model parameters using the simplified evaporation and dewpoint methods. Sara E. Acevedo, Cristina P. Contreras, Sofia I. Martinez, and Carlos A. Bonilla. Pontificia Universidad Católica de Chile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the unimodal and bimodal van Genuchten model parameters using the simplified evaporation and dewpoint methods. Sara Acevedo, Cristina Contreras, Sofia Martinez, and Carlos Bonilla</dc:title>
  <dc:creator>Sara Acevedo</dc:creator>
  <cp:lastModifiedBy>Sara Acevedo</cp:lastModifiedBy>
  <cp:revision>12</cp:revision>
  <dcterms:created xsi:type="dcterms:W3CDTF">2020-04-29T21:51:52Z</dcterms:created>
  <dcterms:modified xsi:type="dcterms:W3CDTF">2020-05-03T20:15:01Z</dcterms:modified>
</cp:coreProperties>
</file>