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7" r:id="rId2"/>
    <p:sldId id="260" r:id="rId3"/>
    <p:sldId id="269" r:id="rId4"/>
    <p:sldId id="261" r:id="rId5"/>
    <p:sldId id="263" r:id="rId6"/>
    <p:sldId id="265" r:id="rId7"/>
    <p:sldId id="264" r:id="rId8"/>
    <p:sldId id="262" r:id="rId9"/>
    <p:sldId id="266" r:id="rId10"/>
    <p:sldId id="259" r:id="rId11"/>
    <p:sldId id="270" r:id="rId12"/>
    <p:sldId id="267" r:id="rId13"/>
    <p:sldId id="268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EA2FDB37-B898-4D49-8BDD-11E584B95174}">
          <p14:sldIdLst>
            <p14:sldId id="257"/>
            <p14:sldId id="260"/>
            <p14:sldId id="269"/>
            <p14:sldId id="261"/>
            <p14:sldId id="263"/>
            <p14:sldId id="265"/>
            <p14:sldId id="264"/>
            <p14:sldId id="262"/>
            <p14:sldId id="266"/>
            <p14:sldId id="259"/>
            <p14:sldId id="270"/>
            <p14:sldId id="267"/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2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26032;&#38936;&#22495;&#23398;&#20107;\UTSIP\2017\Material\UTSIPprogram\inpu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26032;&#38936;&#22495;&#23398;&#20107;\UTSIP\2017\Material\UTSIPprogram\inpu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step!$K$1</c:f>
              <c:strCache>
                <c:ptCount val="1"/>
                <c:pt idx="0">
                  <c:v>head</c:v>
                </c:pt>
              </c:strCache>
            </c:strRef>
          </c:tx>
          <c:marker>
            <c:symbol val="none"/>
          </c:marker>
          <c:xVal>
            <c:numRef>
              <c:f>step!$J$391:$J$1141</c:f>
              <c:numCache>
                <c:formatCode>mmm\-yy</c:formatCode>
                <c:ptCount val="751"/>
                <c:pt idx="0">
                  <c:v>19146</c:v>
                </c:pt>
                <c:pt idx="1">
                  <c:v>19176</c:v>
                </c:pt>
                <c:pt idx="2">
                  <c:v>19207</c:v>
                </c:pt>
                <c:pt idx="3">
                  <c:v>19238</c:v>
                </c:pt>
                <c:pt idx="4">
                  <c:v>19268</c:v>
                </c:pt>
                <c:pt idx="5">
                  <c:v>19299</c:v>
                </c:pt>
                <c:pt idx="6">
                  <c:v>19329</c:v>
                </c:pt>
                <c:pt idx="7">
                  <c:v>19360</c:v>
                </c:pt>
                <c:pt idx="8">
                  <c:v>19391</c:v>
                </c:pt>
                <c:pt idx="9">
                  <c:v>19419</c:v>
                </c:pt>
                <c:pt idx="10">
                  <c:v>19450</c:v>
                </c:pt>
                <c:pt idx="11">
                  <c:v>19480</c:v>
                </c:pt>
                <c:pt idx="12">
                  <c:v>19511</c:v>
                </c:pt>
                <c:pt idx="13">
                  <c:v>19541</c:v>
                </c:pt>
                <c:pt idx="14">
                  <c:v>19572</c:v>
                </c:pt>
                <c:pt idx="15">
                  <c:v>19603</c:v>
                </c:pt>
                <c:pt idx="16">
                  <c:v>19633</c:v>
                </c:pt>
                <c:pt idx="17">
                  <c:v>19664</c:v>
                </c:pt>
                <c:pt idx="18">
                  <c:v>19694</c:v>
                </c:pt>
                <c:pt idx="19">
                  <c:v>19725</c:v>
                </c:pt>
                <c:pt idx="20">
                  <c:v>19756</c:v>
                </c:pt>
                <c:pt idx="21">
                  <c:v>19784</c:v>
                </c:pt>
                <c:pt idx="22">
                  <c:v>19815</c:v>
                </c:pt>
                <c:pt idx="23">
                  <c:v>19845</c:v>
                </c:pt>
                <c:pt idx="24">
                  <c:v>19876</c:v>
                </c:pt>
                <c:pt idx="25">
                  <c:v>19906</c:v>
                </c:pt>
                <c:pt idx="26">
                  <c:v>19937</c:v>
                </c:pt>
                <c:pt idx="27">
                  <c:v>19968</c:v>
                </c:pt>
                <c:pt idx="28">
                  <c:v>19998</c:v>
                </c:pt>
                <c:pt idx="29">
                  <c:v>20029</c:v>
                </c:pt>
                <c:pt idx="30">
                  <c:v>20059</c:v>
                </c:pt>
                <c:pt idx="31">
                  <c:v>20090</c:v>
                </c:pt>
                <c:pt idx="32">
                  <c:v>20121</c:v>
                </c:pt>
                <c:pt idx="33">
                  <c:v>20149</c:v>
                </c:pt>
                <c:pt idx="34">
                  <c:v>20180</c:v>
                </c:pt>
                <c:pt idx="35">
                  <c:v>20210</c:v>
                </c:pt>
                <c:pt idx="36">
                  <c:v>20241</c:v>
                </c:pt>
                <c:pt idx="37">
                  <c:v>20271</c:v>
                </c:pt>
                <c:pt idx="38">
                  <c:v>20302</c:v>
                </c:pt>
                <c:pt idx="39">
                  <c:v>20333</c:v>
                </c:pt>
                <c:pt idx="40">
                  <c:v>20363</c:v>
                </c:pt>
                <c:pt idx="41">
                  <c:v>20394</c:v>
                </c:pt>
                <c:pt idx="42">
                  <c:v>20424</c:v>
                </c:pt>
                <c:pt idx="43">
                  <c:v>20455</c:v>
                </c:pt>
                <c:pt idx="44">
                  <c:v>20486</c:v>
                </c:pt>
                <c:pt idx="45">
                  <c:v>20515</c:v>
                </c:pt>
                <c:pt idx="46">
                  <c:v>20546</c:v>
                </c:pt>
                <c:pt idx="47">
                  <c:v>20576</c:v>
                </c:pt>
                <c:pt idx="48">
                  <c:v>20607</c:v>
                </c:pt>
                <c:pt idx="49">
                  <c:v>20637</c:v>
                </c:pt>
                <c:pt idx="50">
                  <c:v>20668</c:v>
                </c:pt>
                <c:pt idx="51">
                  <c:v>20699</c:v>
                </c:pt>
                <c:pt idx="52">
                  <c:v>20729</c:v>
                </c:pt>
                <c:pt idx="53">
                  <c:v>20760</c:v>
                </c:pt>
                <c:pt idx="54">
                  <c:v>20790</c:v>
                </c:pt>
                <c:pt idx="55">
                  <c:v>20821</c:v>
                </c:pt>
                <c:pt idx="56">
                  <c:v>20852</c:v>
                </c:pt>
                <c:pt idx="57">
                  <c:v>20880</c:v>
                </c:pt>
                <c:pt idx="58">
                  <c:v>20911</c:v>
                </c:pt>
                <c:pt idx="59">
                  <c:v>20941</c:v>
                </c:pt>
                <c:pt idx="60">
                  <c:v>20972</c:v>
                </c:pt>
                <c:pt idx="61">
                  <c:v>21002</c:v>
                </c:pt>
                <c:pt idx="62">
                  <c:v>21033</c:v>
                </c:pt>
                <c:pt idx="63">
                  <c:v>21064</c:v>
                </c:pt>
                <c:pt idx="64">
                  <c:v>21094</c:v>
                </c:pt>
                <c:pt idx="65">
                  <c:v>21125</c:v>
                </c:pt>
                <c:pt idx="66">
                  <c:v>21155</c:v>
                </c:pt>
                <c:pt idx="67">
                  <c:v>21186</c:v>
                </c:pt>
                <c:pt idx="68">
                  <c:v>21217</c:v>
                </c:pt>
                <c:pt idx="69">
                  <c:v>21245</c:v>
                </c:pt>
                <c:pt idx="70">
                  <c:v>21276</c:v>
                </c:pt>
                <c:pt idx="71">
                  <c:v>21306</c:v>
                </c:pt>
                <c:pt idx="72">
                  <c:v>21337</c:v>
                </c:pt>
                <c:pt idx="73">
                  <c:v>21367</c:v>
                </c:pt>
                <c:pt idx="74">
                  <c:v>21398</c:v>
                </c:pt>
                <c:pt idx="75">
                  <c:v>21429</c:v>
                </c:pt>
                <c:pt idx="76">
                  <c:v>21459</c:v>
                </c:pt>
                <c:pt idx="77">
                  <c:v>21490</c:v>
                </c:pt>
                <c:pt idx="78">
                  <c:v>21520</c:v>
                </c:pt>
                <c:pt idx="79">
                  <c:v>21551</c:v>
                </c:pt>
                <c:pt idx="80">
                  <c:v>21582</c:v>
                </c:pt>
                <c:pt idx="81">
                  <c:v>21610</c:v>
                </c:pt>
                <c:pt idx="82">
                  <c:v>21641</c:v>
                </c:pt>
                <c:pt idx="83">
                  <c:v>21671</c:v>
                </c:pt>
                <c:pt idx="84">
                  <c:v>21702</c:v>
                </c:pt>
                <c:pt idx="85">
                  <c:v>21732</c:v>
                </c:pt>
                <c:pt idx="86">
                  <c:v>21763</c:v>
                </c:pt>
                <c:pt idx="87">
                  <c:v>21794</c:v>
                </c:pt>
                <c:pt idx="88">
                  <c:v>21824</c:v>
                </c:pt>
                <c:pt idx="89">
                  <c:v>21855</c:v>
                </c:pt>
                <c:pt idx="90">
                  <c:v>21885</c:v>
                </c:pt>
                <c:pt idx="91">
                  <c:v>21916</c:v>
                </c:pt>
                <c:pt idx="92">
                  <c:v>21947</c:v>
                </c:pt>
                <c:pt idx="93">
                  <c:v>21976</c:v>
                </c:pt>
                <c:pt idx="94">
                  <c:v>22007</c:v>
                </c:pt>
                <c:pt idx="95">
                  <c:v>22037</c:v>
                </c:pt>
                <c:pt idx="96">
                  <c:v>22068</c:v>
                </c:pt>
                <c:pt idx="97">
                  <c:v>22098</c:v>
                </c:pt>
                <c:pt idx="98">
                  <c:v>22129</c:v>
                </c:pt>
                <c:pt idx="99">
                  <c:v>22160</c:v>
                </c:pt>
                <c:pt idx="100">
                  <c:v>22190</c:v>
                </c:pt>
                <c:pt idx="101">
                  <c:v>22221</c:v>
                </c:pt>
                <c:pt idx="102">
                  <c:v>22251</c:v>
                </c:pt>
                <c:pt idx="103">
                  <c:v>22282</c:v>
                </c:pt>
                <c:pt idx="104">
                  <c:v>22313</c:v>
                </c:pt>
                <c:pt idx="105">
                  <c:v>22341</c:v>
                </c:pt>
                <c:pt idx="106">
                  <c:v>22372</c:v>
                </c:pt>
                <c:pt idx="107">
                  <c:v>22402</c:v>
                </c:pt>
                <c:pt idx="108">
                  <c:v>22433</c:v>
                </c:pt>
                <c:pt idx="109">
                  <c:v>22463</c:v>
                </c:pt>
                <c:pt idx="110">
                  <c:v>22494</c:v>
                </c:pt>
                <c:pt idx="111">
                  <c:v>22525</c:v>
                </c:pt>
                <c:pt idx="112">
                  <c:v>22555</c:v>
                </c:pt>
                <c:pt idx="113">
                  <c:v>22586</c:v>
                </c:pt>
                <c:pt idx="114">
                  <c:v>22616</c:v>
                </c:pt>
                <c:pt idx="115">
                  <c:v>22647</c:v>
                </c:pt>
                <c:pt idx="116">
                  <c:v>22678</c:v>
                </c:pt>
                <c:pt idx="117">
                  <c:v>22706</c:v>
                </c:pt>
                <c:pt idx="118">
                  <c:v>22737</c:v>
                </c:pt>
                <c:pt idx="119">
                  <c:v>22767</c:v>
                </c:pt>
                <c:pt idx="120">
                  <c:v>22798</c:v>
                </c:pt>
                <c:pt idx="121">
                  <c:v>22828</c:v>
                </c:pt>
                <c:pt idx="122">
                  <c:v>22859</c:v>
                </c:pt>
                <c:pt idx="123">
                  <c:v>22890</c:v>
                </c:pt>
                <c:pt idx="124">
                  <c:v>22920</c:v>
                </c:pt>
                <c:pt idx="125">
                  <c:v>22951</c:v>
                </c:pt>
                <c:pt idx="126">
                  <c:v>22981</c:v>
                </c:pt>
                <c:pt idx="127">
                  <c:v>23012</c:v>
                </c:pt>
                <c:pt idx="128">
                  <c:v>23043</c:v>
                </c:pt>
                <c:pt idx="129">
                  <c:v>23071</c:v>
                </c:pt>
                <c:pt idx="130">
                  <c:v>23102</c:v>
                </c:pt>
                <c:pt idx="131">
                  <c:v>23132</c:v>
                </c:pt>
                <c:pt idx="132">
                  <c:v>23163</c:v>
                </c:pt>
                <c:pt idx="133">
                  <c:v>23193</c:v>
                </c:pt>
                <c:pt idx="134">
                  <c:v>23224</c:v>
                </c:pt>
                <c:pt idx="135">
                  <c:v>23255</c:v>
                </c:pt>
                <c:pt idx="136">
                  <c:v>23285</c:v>
                </c:pt>
                <c:pt idx="137">
                  <c:v>23316</c:v>
                </c:pt>
                <c:pt idx="138">
                  <c:v>23346</c:v>
                </c:pt>
                <c:pt idx="139">
                  <c:v>23377</c:v>
                </c:pt>
                <c:pt idx="140">
                  <c:v>23408</c:v>
                </c:pt>
                <c:pt idx="141">
                  <c:v>23437</c:v>
                </c:pt>
                <c:pt idx="142">
                  <c:v>23468</c:v>
                </c:pt>
                <c:pt idx="143">
                  <c:v>23498</c:v>
                </c:pt>
                <c:pt idx="144">
                  <c:v>23529</c:v>
                </c:pt>
                <c:pt idx="145">
                  <c:v>23559</c:v>
                </c:pt>
                <c:pt idx="146">
                  <c:v>23590</c:v>
                </c:pt>
                <c:pt idx="147">
                  <c:v>23621</c:v>
                </c:pt>
                <c:pt idx="148">
                  <c:v>23651</c:v>
                </c:pt>
                <c:pt idx="149">
                  <c:v>23682</c:v>
                </c:pt>
                <c:pt idx="150">
                  <c:v>23712</c:v>
                </c:pt>
                <c:pt idx="151">
                  <c:v>23743</c:v>
                </c:pt>
                <c:pt idx="152">
                  <c:v>23774</c:v>
                </c:pt>
                <c:pt idx="153">
                  <c:v>23802</c:v>
                </c:pt>
                <c:pt idx="154">
                  <c:v>23833</c:v>
                </c:pt>
                <c:pt idx="155">
                  <c:v>23863</c:v>
                </c:pt>
                <c:pt idx="156">
                  <c:v>23894</c:v>
                </c:pt>
                <c:pt idx="157">
                  <c:v>23924</c:v>
                </c:pt>
                <c:pt idx="158">
                  <c:v>23955</c:v>
                </c:pt>
                <c:pt idx="159">
                  <c:v>23986</c:v>
                </c:pt>
                <c:pt idx="160">
                  <c:v>24016</c:v>
                </c:pt>
                <c:pt idx="161">
                  <c:v>24047</c:v>
                </c:pt>
                <c:pt idx="162">
                  <c:v>24077</c:v>
                </c:pt>
                <c:pt idx="163">
                  <c:v>24108</c:v>
                </c:pt>
                <c:pt idx="164">
                  <c:v>24139</c:v>
                </c:pt>
                <c:pt idx="165">
                  <c:v>24167</c:v>
                </c:pt>
                <c:pt idx="166">
                  <c:v>24198</c:v>
                </c:pt>
                <c:pt idx="167">
                  <c:v>24228</c:v>
                </c:pt>
                <c:pt idx="168">
                  <c:v>24259</c:v>
                </c:pt>
                <c:pt idx="169">
                  <c:v>24289</c:v>
                </c:pt>
                <c:pt idx="170">
                  <c:v>24320</c:v>
                </c:pt>
                <c:pt idx="171">
                  <c:v>24351</c:v>
                </c:pt>
                <c:pt idx="172">
                  <c:v>24381</c:v>
                </c:pt>
                <c:pt idx="173">
                  <c:v>24412</c:v>
                </c:pt>
                <c:pt idx="174">
                  <c:v>24442</c:v>
                </c:pt>
                <c:pt idx="175">
                  <c:v>24473</c:v>
                </c:pt>
                <c:pt idx="176">
                  <c:v>24504</c:v>
                </c:pt>
                <c:pt idx="177">
                  <c:v>24532</c:v>
                </c:pt>
                <c:pt idx="178">
                  <c:v>24563</c:v>
                </c:pt>
                <c:pt idx="179">
                  <c:v>24593</c:v>
                </c:pt>
                <c:pt idx="180">
                  <c:v>24624</c:v>
                </c:pt>
                <c:pt idx="181">
                  <c:v>24654</c:v>
                </c:pt>
                <c:pt idx="182">
                  <c:v>24685</c:v>
                </c:pt>
                <c:pt idx="183">
                  <c:v>24716</c:v>
                </c:pt>
                <c:pt idx="184">
                  <c:v>24746</c:v>
                </c:pt>
                <c:pt idx="185">
                  <c:v>24777</c:v>
                </c:pt>
                <c:pt idx="186">
                  <c:v>24807</c:v>
                </c:pt>
                <c:pt idx="187">
                  <c:v>24838</c:v>
                </c:pt>
                <c:pt idx="188">
                  <c:v>24869</c:v>
                </c:pt>
                <c:pt idx="189">
                  <c:v>24898</c:v>
                </c:pt>
                <c:pt idx="190">
                  <c:v>24929</c:v>
                </c:pt>
                <c:pt idx="191">
                  <c:v>24959</c:v>
                </c:pt>
                <c:pt idx="192">
                  <c:v>24990</c:v>
                </c:pt>
                <c:pt idx="193">
                  <c:v>25020</c:v>
                </c:pt>
                <c:pt idx="194">
                  <c:v>25051</c:v>
                </c:pt>
                <c:pt idx="195">
                  <c:v>25082</c:v>
                </c:pt>
                <c:pt idx="196">
                  <c:v>25112</c:v>
                </c:pt>
                <c:pt idx="197">
                  <c:v>25143</c:v>
                </c:pt>
                <c:pt idx="198">
                  <c:v>25173</c:v>
                </c:pt>
                <c:pt idx="199">
                  <c:v>25204</c:v>
                </c:pt>
                <c:pt idx="200">
                  <c:v>25235</c:v>
                </c:pt>
                <c:pt idx="201">
                  <c:v>25263</c:v>
                </c:pt>
                <c:pt idx="202">
                  <c:v>25294</c:v>
                </c:pt>
                <c:pt idx="203">
                  <c:v>25324</c:v>
                </c:pt>
                <c:pt idx="204">
                  <c:v>25355</c:v>
                </c:pt>
                <c:pt idx="205">
                  <c:v>25385</c:v>
                </c:pt>
                <c:pt idx="206">
                  <c:v>25416</c:v>
                </c:pt>
                <c:pt idx="207">
                  <c:v>25447</c:v>
                </c:pt>
                <c:pt idx="208">
                  <c:v>25477</c:v>
                </c:pt>
                <c:pt idx="209">
                  <c:v>25508</c:v>
                </c:pt>
                <c:pt idx="210">
                  <c:v>25538</c:v>
                </c:pt>
                <c:pt idx="211">
                  <c:v>25569</c:v>
                </c:pt>
                <c:pt idx="212">
                  <c:v>25600</c:v>
                </c:pt>
                <c:pt idx="213">
                  <c:v>25628</c:v>
                </c:pt>
                <c:pt idx="214">
                  <c:v>25659</c:v>
                </c:pt>
                <c:pt idx="215">
                  <c:v>25689</c:v>
                </c:pt>
                <c:pt idx="216">
                  <c:v>25720</c:v>
                </c:pt>
                <c:pt idx="217">
                  <c:v>25750</c:v>
                </c:pt>
                <c:pt idx="218">
                  <c:v>25781</c:v>
                </c:pt>
                <c:pt idx="219">
                  <c:v>25812</c:v>
                </c:pt>
                <c:pt idx="220">
                  <c:v>25842</c:v>
                </c:pt>
                <c:pt idx="221">
                  <c:v>25873</c:v>
                </c:pt>
                <c:pt idx="222">
                  <c:v>25903</c:v>
                </c:pt>
                <c:pt idx="223">
                  <c:v>25934</c:v>
                </c:pt>
                <c:pt idx="224">
                  <c:v>25965</c:v>
                </c:pt>
                <c:pt idx="225">
                  <c:v>25993</c:v>
                </c:pt>
                <c:pt idx="226">
                  <c:v>26024</c:v>
                </c:pt>
                <c:pt idx="227">
                  <c:v>26054</c:v>
                </c:pt>
                <c:pt idx="228">
                  <c:v>26085</c:v>
                </c:pt>
                <c:pt idx="229">
                  <c:v>26115</c:v>
                </c:pt>
                <c:pt idx="230">
                  <c:v>26146</c:v>
                </c:pt>
                <c:pt idx="231">
                  <c:v>26177</c:v>
                </c:pt>
                <c:pt idx="232">
                  <c:v>26207</c:v>
                </c:pt>
                <c:pt idx="233">
                  <c:v>26238</c:v>
                </c:pt>
                <c:pt idx="234">
                  <c:v>26268</c:v>
                </c:pt>
                <c:pt idx="235">
                  <c:v>26299</c:v>
                </c:pt>
                <c:pt idx="236">
                  <c:v>26330</c:v>
                </c:pt>
                <c:pt idx="237">
                  <c:v>26359</c:v>
                </c:pt>
                <c:pt idx="238">
                  <c:v>26390</c:v>
                </c:pt>
                <c:pt idx="239">
                  <c:v>26420</c:v>
                </c:pt>
                <c:pt idx="240">
                  <c:v>26451</c:v>
                </c:pt>
                <c:pt idx="241">
                  <c:v>26481</c:v>
                </c:pt>
                <c:pt idx="242">
                  <c:v>26512</c:v>
                </c:pt>
                <c:pt idx="243">
                  <c:v>26543</c:v>
                </c:pt>
                <c:pt idx="244">
                  <c:v>26573</c:v>
                </c:pt>
                <c:pt idx="245">
                  <c:v>26604</c:v>
                </c:pt>
                <c:pt idx="246">
                  <c:v>26634</c:v>
                </c:pt>
                <c:pt idx="247">
                  <c:v>26665</c:v>
                </c:pt>
                <c:pt idx="248">
                  <c:v>26696</c:v>
                </c:pt>
                <c:pt idx="249">
                  <c:v>26724</c:v>
                </c:pt>
                <c:pt idx="250">
                  <c:v>26755</c:v>
                </c:pt>
                <c:pt idx="251">
                  <c:v>26785</c:v>
                </c:pt>
                <c:pt idx="252">
                  <c:v>26816</c:v>
                </c:pt>
                <c:pt idx="253">
                  <c:v>26846</c:v>
                </c:pt>
                <c:pt idx="254">
                  <c:v>26877</c:v>
                </c:pt>
                <c:pt idx="255">
                  <c:v>26908</c:v>
                </c:pt>
                <c:pt idx="256">
                  <c:v>26938</c:v>
                </c:pt>
                <c:pt idx="257">
                  <c:v>26969</c:v>
                </c:pt>
                <c:pt idx="258">
                  <c:v>26999</c:v>
                </c:pt>
                <c:pt idx="259">
                  <c:v>27030</c:v>
                </c:pt>
                <c:pt idx="260">
                  <c:v>27061</c:v>
                </c:pt>
                <c:pt idx="261">
                  <c:v>27089</c:v>
                </c:pt>
                <c:pt idx="262">
                  <c:v>27120</c:v>
                </c:pt>
                <c:pt idx="263">
                  <c:v>27150</c:v>
                </c:pt>
                <c:pt idx="264">
                  <c:v>27181</c:v>
                </c:pt>
                <c:pt idx="265">
                  <c:v>27211</c:v>
                </c:pt>
                <c:pt idx="266">
                  <c:v>27242</c:v>
                </c:pt>
                <c:pt idx="267">
                  <c:v>27273</c:v>
                </c:pt>
                <c:pt idx="268">
                  <c:v>27303</c:v>
                </c:pt>
                <c:pt idx="269">
                  <c:v>27334</c:v>
                </c:pt>
                <c:pt idx="270">
                  <c:v>27364</c:v>
                </c:pt>
                <c:pt idx="271">
                  <c:v>27395</c:v>
                </c:pt>
                <c:pt idx="272">
                  <c:v>27426</c:v>
                </c:pt>
                <c:pt idx="273">
                  <c:v>27454</c:v>
                </c:pt>
                <c:pt idx="274">
                  <c:v>27485</c:v>
                </c:pt>
                <c:pt idx="275">
                  <c:v>27515</c:v>
                </c:pt>
                <c:pt idx="276">
                  <c:v>27546</c:v>
                </c:pt>
                <c:pt idx="277">
                  <c:v>27576</c:v>
                </c:pt>
                <c:pt idx="278">
                  <c:v>27607</c:v>
                </c:pt>
                <c:pt idx="279">
                  <c:v>27638</c:v>
                </c:pt>
                <c:pt idx="280">
                  <c:v>27668</c:v>
                </c:pt>
                <c:pt idx="281">
                  <c:v>27699</c:v>
                </c:pt>
                <c:pt idx="282">
                  <c:v>27729</c:v>
                </c:pt>
                <c:pt idx="283">
                  <c:v>27760</c:v>
                </c:pt>
                <c:pt idx="284">
                  <c:v>27791</c:v>
                </c:pt>
                <c:pt idx="285">
                  <c:v>27820</c:v>
                </c:pt>
                <c:pt idx="286">
                  <c:v>27851</c:v>
                </c:pt>
                <c:pt idx="287">
                  <c:v>27881</c:v>
                </c:pt>
                <c:pt idx="288">
                  <c:v>27912</c:v>
                </c:pt>
                <c:pt idx="289">
                  <c:v>27942</c:v>
                </c:pt>
                <c:pt idx="290">
                  <c:v>27973</c:v>
                </c:pt>
                <c:pt idx="291">
                  <c:v>28004</c:v>
                </c:pt>
                <c:pt idx="292">
                  <c:v>28034</c:v>
                </c:pt>
                <c:pt idx="293">
                  <c:v>28065</c:v>
                </c:pt>
                <c:pt idx="294">
                  <c:v>28095</c:v>
                </c:pt>
                <c:pt idx="295">
                  <c:v>28126</c:v>
                </c:pt>
                <c:pt idx="296">
                  <c:v>28157</c:v>
                </c:pt>
                <c:pt idx="297">
                  <c:v>28185</c:v>
                </c:pt>
                <c:pt idx="298">
                  <c:v>28216</c:v>
                </c:pt>
                <c:pt idx="299">
                  <c:v>28246</c:v>
                </c:pt>
                <c:pt idx="300">
                  <c:v>28277</c:v>
                </c:pt>
                <c:pt idx="301">
                  <c:v>28307</c:v>
                </c:pt>
                <c:pt idx="302">
                  <c:v>28338</c:v>
                </c:pt>
                <c:pt idx="303">
                  <c:v>28369</c:v>
                </c:pt>
                <c:pt idx="304">
                  <c:v>28399</c:v>
                </c:pt>
                <c:pt idx="305">
                  <c:v>28430</c:v>
                </c:pt>
                <c:pt idx="306">
                  <c:v>28460</c:v>
                </c:pt>
                <c:pt idx="307">
                  <c:v>28491</c:v>
                </c:pt>
                <c:pt idx="308">
                  <c:v>28522</c:v>
                </c:pt>
                <c:pt idx="309">
                  <c:v>28550</c:v>
                </c:pt>
                <c:pt idx="310">
                  <c:v>28581</c:v>
                </c:pt>
                <c:pt idx="311">
                  <c:v>28611</c:v>
                </c:pt>
                <c:pt idx="312">
                  <c:v>28642</c:v>
                </c:pt>
                <c:pt idx="313">
                  <c:v>28672</c:v>
                </c:pt>
                <c:pt idx="314">
                  <c:v>28703</c:v>
                </c:pt>
                <c:pt idx="315">
                  <c:v>28734</c:v>
                </c:pt>
                <c:pt idx="316">
                  <c:v>28764</c:v>
                </c:pt>
                <c:pt idx="317">
                  <c:v>28795</c:v>
                </c:pt>
                <c:pt idx="318">
                  <c:v>28825</c:v>
                </c:pt>
                <c:pt idx="319">
                  <c:v>28856</c:v>
                </c:pt>
                <c:pt idx="320">
                  <c:v>28887</c:v>
                </c:pt>
                <c:pt idx="321">
                  <c:v>28915</c:v>
                </c:pt>
                <c:pt idx="322">
                  <c:v>28946</c:v>
                </c:pt>
                <c:pt idx="323">
                  <c:v>28976</c:v>
                </c:pt>
                <c:pt idx="324">
                  <c:v>29007</c:v>
                </c:pt>
                <c:pt idx="325">
                  <c:v>29037</c:v>
                </c:pt>
                <c:pt idx="326">
                  <c:v>29068</c:v>
                </c:pt>
                <c:pt idx="327">
                  <c:v>29099</c:v>
                </c:pt>
                <c:pt idx="328">
                  <c:v>29129</c:v>
                </c:pt>
                <c:pt idx="329">
                  <c:v>29160</c:v>
                </c:pt>
                <c:pt idx="330">
                  <c:v>29190</c:v>
                </c:pt>
                <c:pt idx="331">
                  <c:v>29221</c:v>
                </c:pt>
                <c:pt idx="332">
                  <c:v>29252</c:v>
                </c:pt>
                <c:pt idx="333">
                  <c:v>29281</c:v>
                </c:pt>
                <c:pt idx="334">
                  <c:v>29312</c:v>
                </c:pt>
                <c:pt idx="335">
                  <c:v>29342</c:v>
                </c:pt>
                <c:pt idx="336">
                  <c:v>29373</c:v>
                </c:pt>
                <c:pt idx="337">
                  <c:v>29403</c:v>
                </c:pt>
                <c:pt idx="338">
                  <c:v>29434</c:v>
                </c:pt>
                <c:pt idx="339">
                  <c:v>29465</c:v>
                </c:pt>
                <c:pt idx="340">
                  <c:v>29495</c:v>
                </c:pt>
                <c:pt idx="341">
                  <c:v>29526</c:v>
                </c:pt>
                <c:pt idx="342">
                  <c:v>29556</c:v>
                </c:pt>
                <c:pt idx="343">
                  <c:v>29587</c:v>
                </c:pt>
                <c:pt idx="344">
                  <c:v>29618</c:v>
                </c:pt>
                <c:pt idx="345">
                  <c:v>29646</c:v>
                </c:pt>
                <c:pt idx="346">
                  <c:v>29677</c:v>
                </c:pt>
                <c:pt idx="347">
                  <c:v>29707</c:v>
                </c:pt>
                <c:pt idx="348">
                  <c:v>29738</c:v>
                </c:pt>
                <c:pt idx="349">
                  <c:v>29768</c:v>
                </c:pt>
                <c:pt idx="350">
                  <c:v>29799</c:v>
                </c:pt>
                <c:pt idx="351">
                  <c:v>29830</c:v>
                </c:pt>
                <c:pt idx="352">
                  <c:v>29860</c:v>
                </c:pt>
                <c:pt idx="353">
                  <c:v>29891</c:v>
                </c:pt>
                <c:pt idx="354">
                  <c:v>29921</c:v>
                </c:pt>
                <c:pt idx="355">
                  <c:v>29952</c:v>
                </c:pt>
                <c:pt idx="356">
                  <c:v>29983</c:v>
                </c:pt>
                <c:pt idx="357">
                  <c:v>30011</c:v>
                </c:pt>
                <c:pt idx="358">
                  <c:v>30042</c:v>
                </c:pt>
                <c:pt idx="359">
                  <c:v>30072</c:v>
                </c:pt>
                <c:pt idx="360">
                  <c:v>30103</c:v>
                </c:pt>
                <c:pt idx="361">
                  <c:v>30133</c:v>
                </c:pt>
                <c:pt idx="362">
                  <c:v>30164</c:v>
                </c:pt>
                <c:pt idx="363">
                  <c:v>30195</c:v>
                </c:pt>
                <c:pt idx="364">
                  <c:v>30225</c:v>
                </c:pt>
                <c:pt idx="365">
                  <c:v>30256</c:v>
                </c:pt>
                <c:pt idx="366">
                  <c:v>30286</c:v>
                </c:pt>
                <c:pt idx="367">
                  <c:v>30317</c:v>
                </c:pt>
                <c:pt idx="368">
                  <c:v>30348</c:v>
                </c:pt>
                <c:pt idx="369">
                  <c:v>30376</c:v>
                </c:pt>
                <c:pt idx="370">
                  <c:v>30407</c:v>
                </c:pt>
                <c:pt idx="371">
                  <c:v>30437</c:v>
                </c:pt>
                <c:pt idx="372">
                  <c:v>30468</c:v>
                </c:pt>
                <c:pt idx="373">
                  <c:v>30498</c:v>
                </c:pt>
                <c:pt idx="374">
                  <c:v>30529</c:v>
                </c:pt>
                <c:pt idx="375">
                  <c:v>30560</c:v>
                </c:pt>
                <c:pt idx="376">
                  <c:v>30590</c:v>
                </c:pt>
                <c:pt idx="377">
                  <c:v>30621</c:v>
                </c:pt>
                <c:pt idx="378">
                  <c:v>30651</c:v>
                </c:pt>
                <c:pt idx="379">
                  <c:v>30682</c:v>
                </c:pt>
                <c:pt idx="380">
                  <c:v>30713</c:v>
                </c:pt>
                <c:pt idx="381">
                  <c:v>30742</c:v>
                </c:pt>
                <c:pt idx="382">
                  <c:v>30773</c:v>
                </c:pt>
                <c:pt idx="383">
                  <c:v>30803</c:v>
                </c:pt>
                <c:pt idx="384">
                  <c:v>30834</c:v>
                </c:pt>
                <c:pt idx="385">
                  <c:v>30864</c:v>
                </c:pt>
                <c:pt idx="386">
                  <c:v>30895</c:v>
                </c:pt>
                <c:pt idx="387">
                  <c:v>30926</c:v>
                </c:pt>
                <c:pt idx="388">
                  <c:v>30956</c:v>
                </c:pt>
                <c:pt idx="389">
                  <c:v>30987</c:v>
                </c:pt>
                <c:pt idx="390">
                  <c:v>31017</c:v>
                </c:pt>
                <c:pt idx="391">
                  <c:v>31048</c:v>
                </c:pt>
                <c:pt idx="392">
                  <c:v>31079</c:v>
                </c:pt>
                <c:pt idx="393">
                  <c:v>31107</c:v>
                </c:pt>
                <c:pt idx="394">
                  <c:v>31138</c:v>
                </c:pt>
                <c:pt idx="395">
                  <c:v>31168</c:v>
                </c:pt>
                <c:pt idx="396">
                  <c:v>31199</c:v>
                </c:pt>
                <c:pt idx="397">
                  <c:v>31229</c:v>
                </c:pt>
                <c:pt idx="398">
                  <c:v>31260</c:v>
                </c:pt>
                <c:pt idx="399">
                  <c:v>31291</c:v>
                </c:pt>
                <c:pt idx="400">
                  <c:v>31321</c:v>
                </c:pt>
                <c:pt idx="401">
                  <c:v>31352</c:v>
                </c:pt>
                <c:pt idx="402">
                  <c:v>31382</c:v>
                </c:pt>
                <c:pt idx="403">
                  <c:v>31413</c:v>
                </c:pt>
                <c:pt idx="404">
                  <c:v>31444</c:v>
                </c:pt>
                <c:pt idx="405">
                  <c:v>31472</c:v>
                </c:pt>
                <c:pt idx="406">
                  <c:v>31503</c:v>
                </c:pt>
                <c:pt idx="407">
                  <c:v>31533</c:v>
                </c:pt>
                <c:pt idx="408">
                  <c:v>31564</c:v>
                </c:pt>
                <c:pt idx="409">
                  <c:v>31594</c:v>
                </c:pt>
                <c:pt idx="410">
                  <c:v>31625</c:v>
                </c:pt>
                <c:pt idx="411">
                  <c:v>31656</c:v>
                </c:pt>
                <c:pt idx="412">
                  <c:v>31686</c:v>
                </c:pt>
                <c:pt idx="413">
                  <c:v>31717</c:v>
                </c:pt>
                <c:pt idx="414">
                  <c:v>31747</c:v>
                </c:pt>
                <c:pt idx="415">
                  <c:v>31778</c:v>
                </c:pt>
                <c:pt idx="416">
                  <c:v>31809</c:v>
                </c:pt>
                <c:pt idx="417">
                  <c:v>31837</c:v>
                </c:pt>
                <c:pt idx="418">
                  <c:v>31868</c:v>
                </c:pt>
                <c:pt idx="419">
                  <c:v>31898</c:v>
                </c:pt>
                <c:pt idx="420">
                  <c:v>31929</c:v>
                </c:pt>
                <c:pt idx="421">
                  <c:v>31959</c:v>
                </c:pt>
                <c:pt idx="422">
                  <c:v>31990</c:v>
                </c:pt>
                <c:pt idx="423">
                  <c:v>32021</c:v>
                </c:pt>
                <c:pt idx="424">
                  <c:v>32051</c:v>
                </c:pt>
                <c:pt idx="425">
                  <c:v>32082</c:v>
                </c:pt>
                <c:pt idx="426">
                  <c:v>32112</c:v>
                </c:pt>
                <c:pt idx="427">
                  <c:v>32143</c:v>
                </c:pt>
                <c:pt idx="428">
                  <c:v>32174</c:v>
                </c:pt>
                <c:pt idx="429">
                  <c:v>32203</c:v>
                </c:pt>
                <c:pt idx="430">
                  <c:v>32234</c:v>
                </c:pt>
                <c:pt idx="431">
                  <c:v>32264</c:v>
                </c:pt>
                <c:pt idx="432">
                  <c:v>32295</c:v>
                </c:pt>
                <c:pt idx="433">
                  <c:v>32325</c:v>
                </c:pt>
                <c:pt idx="434">
                  <c:v>32356</c:v>
                </c:pt>
                <c:pt idx="435">
                  <c:v>32387</c:v>
                </c:pt>
                <c:pt idx="436">
                  <c:v>32417</c:v>
                </c:pt>
                <c:pt idx="437">
                  <c:v>32448</c:v>
                </c:pt>
                <c:pt idx="438">
                  <c:v>32478</c:v>
                </c:pt>
                <c:pt idx="439">
                  <c:v>32509</c:v>
                </c:pt>
                <c:pt idx="440">
                  <c:v>32540</c:v>
                </c:pt>
                <c:pt idx="441">
                  <c:v>32568</c:v>
                </c:pt>
                <c:pt idx="442">
                  <c:v>32599</c:v>
                </c:pt>
                <c:pt idx="443">
                  <c:v>32629</c:v>
                </c:pt>
                <c:pt idx="444">
                  <c:v>32660</c:v>
                </c:pt>
                <c:pt idx="445">
                  <c:v>32690</c:v>
                </c:pt>
                <c:pt idx="446">
                  <c:v>32721</c:v>
                </c:pt>
                <c:pt idx="447">
                  <c:v>32752</c:v>
                </c:pt>
                <c:pt idx="448">
                  <c:v>32782</c:v>
                </c:pt>
                <c:pt idx="449">
                  <c:v>32813</c:v>
                </c:pt>
                <c:pt idx="450">
                  <c:v>32843</c:v>
                </c:pt>
                <c:pt idx="451">
                  <c:v>32874</c:v>
                </c:pt>
                <c:pt idx="452">
                  <c:v>32905</c:v>
                </c:pt>
                <c:pt idx="453">
                  <c:v>32933</c:v>
                </c:pt>
                <c:pt idx="454">
                  <c:v>32964</c:v>
                </c:pt>
                <c:pt idx="455">
                  <c:v>32994</c:v>
                </c:pt>
                <c:pt idx="456">
                  <c:v>33025</c:v>
                </c:pt>
                <c:pt idx="457">
                  <c:v>33055</c:v>
                </c:pt>
                <c:pt idx="458">
                  <c:v>33086</c:v>
                </c:pt>
                <c:pt idx="459">
                  <c:v>33117</c:v>
                </c:pt>
                <c:pt idx="460">
                  <c:v>33147</c:v>
                </c:pt>
                <c:pt idx="461">
                  <c:v>33178</c:v>
                </c:pt>
                <c:pt idx="462">
                  <c:v>33208</c:v>
                </c:pt>
                <c:pt idx="463">
                  <c:v>33239</c:v>
                </c:pt>
                <c:pt idx="464">
                  <c:v>33270</c:v>
                </c:pt>
                <c:pt idx="465">
                  <c:v>33298</c:v>
                </c:pt>
                <c:pt idx="466">
                  <c:v>33329</c:v>
                </c:pt>
                <c:pt idx="467">
                  <c:v>33359</c:v>
                </c:pt>
                <c:pt idx="468">
                  <c:v>33390</c:v>
                </c:pt>
                <c:pt idx="469">
                  <c:v>33420</c:v>
                </c:pt>
                <c:pt idx="470">
                  <c:v>33451</c:v>
                </c:pt>
                <c:pt idx="471">
                  <c:v>33482</c:v>
                </c:pt>
                <c:pt idx="472">
                  <c:v>33512</c:v>
                </c:pt>
                <c:pt idx="473">
                  <c:v>33543</c:v>
                </c:pt>
                <c:pt idx="474">
                  <c:v>33573</c:v>
                </c:pt>
                <c:pt idx="475">
                  <c:v>33604</c:v>
                </c:pt>
                <c:pt idx="476">
                  <c:v>33635</c:v>
                </c:pt>
                <c:pt idx="477">
                  <c:v>33664</c:v>
                </c:pt>
                <c:pt idx="478">
                  <c:v>33695</c:v>
                </c:pt>
                <c:pt idx="479">
                  <c:v>33725</c:v>
                </c:pt>
                <c:pt idx="480">
                  <c:v>33756</c:v>
                </c:pt>
                <c:pt idx="481">
                  <c:v>33786</c:v>
                </c:pt>
                <c:pt idx="482">
                  <c:v>33817</c:v>
                </c:pt>
                <c:pt idx="483">
                  <c:v>33848</c:v>
                </c:pt>
                <c:pt idx="484">
                  <c:v>33878</c:v>
                </c:pt>
                <c:pt idx="485">
                  <c:v>33909</c:v>
                </c:pt>
                <c:pt idx="486">
                  <c:v>33939</c:v>
                </c:pt>
                <c:pt idx="487">
                  <c:v>33970</c:v>
                </c:pt>
                <c:pt idx="488">
                  <c:v>34001</c:v>
                </c:pt>
                <c:pt idx="489">
                  <c:v>34029</c:v>
                </c:pt>
                <c:pt idx="490">
                  <c:v>34060</c:v>
                </c:pt>
                <c:pt idx="491">
                  <c:v>34090</c:v>
                </c:pt>
                <c:pt idx="492">
                  <c:v>34121</c:v>
                </c:pt>
                <c:pt idx="493">
                  <c:v>34151</c:v>
                </c:pt>
                <c:pt idx="494">
                  <c:v>34182</c:v>
                </c:pt>
                <c:pt idx="495">
                  <c:v>34213</c:v>
                </c:pt>
                <c:pt idx="496">
                  <c:v>34243</c:v>
                </c:pt>
                <c:pt idx="497">
                  <c:v>34274</c:v>
                </c:pt>
                <c:pt idx="498">
                  <c:v>34304</c:v>
                </c:pt>
                <c:pt idx="499">
                  <c:v>34335</c:v>
                </c:pt>
                <c:pt idx="500">
                  <c:v>34366</c:v>
                </c:pt>
                <c:pt idx="501">
                  <c:v>34394</c:v>
                </c:pt>
                <c:pt idx="502">
                  <c:v>34425</c:v>
                </c:pt>
                <c:pt idx="503">
                  <c:v>34455</c:v>
                </c:pt>
                <c:pt idx="504">
                  <c:v>34486</c:v>
                </c:pt>
                <c:pt idx="505">
                  <c:v>34516</c:v>
                </c:pt>
                <c:pt idx="506">
                  <c:v>34547</c:v>
                </c:pt>
                <c:pt idx="507">
                  <c:v>34578</c:v>
                </c:pt>
                <c:pt idx="508">
                  <c:v>34608</c:v>
                </c:pt>
                <c:pt idx="509">
                  <c:v>34639</c:v>
                </c:pt>
                <c:pt idx="510">
                  <c:v>34669</c:v>
                </c:pt>
                <c:pt idx="511">
                  <c:v>34700</c:v>
                </c:pt>
                <c:pt idx="512">
                  <c:v>34731</c:v>
                </c:pt>
                <c:pt idx="513">
                  <c:v>34759</c:v>
                </c:pt>
                <c:pt idx="514">
                  <c:v>34790</c:v>
                </c:pt>
                <c:pt idx="515">
                  <c:v>34820</c:v>
                </c:pt>
                <c:pt idx="516">
                  <c:v>34851</c:v>
                </c:pt>
                <c:pt idx="517">
                  <c:v>34881</c:v>
                </c:pt>
                <c:pt idx="518">
                  <c:v>34912</c:v>
                </c:pt>
                <c:pt idx="519">
                  <c:v>34943</c:v>
                </c:pt>
                <c:pt idx="520">
                  <c:v>34973</c:v>
                </c:pt>
                <c:pt idx="521">
                  <c:v>35004</c:v>
                </c:pt>
                <c:pt idx="522">
                  <c:v>35034</c:v>
                </c:pt>
                <c:pt idx="523">
                  <c:v>35065</c:v>
                </c:pt>
                <c:pt idx="524">
                  <c:v>35096</c:v>
                </c:pt>
                <c:pt idx="525">
                  <c:v>35125</c:v>
                </c:pt>
                <c:pt idx="526">
                  <c:v>35156</c:v>
                </c:pt>
                <c:pt idx="527">
                  <c:v>35186</c:v>
                </c:pt>
                <c:pt idx="528">
                  <c:v>35217</c:v>
                </c:pt>
                <c:pt idx="529">
                  <c:v>35247</c:v>
                </c:pt>
                <c:pt idx="530">
                  <c:v>35278</c:v>
                </c:pt>
                <c:pt idx="531">
                  <c:v>35309</c:v>
                </c:pt>
                <c:pt idx="532">
                  <c:v>35339</c:v>
                </c:pt>
                <c:pt idx="533">
                  <c:v>35370</c:v>
                </c:pt>
                <c:pt idx="534">
                  <c:v>35400</c:v>
                </c:pt>
                <c:pt idx="535">
                  <c:v>35431</c:v>
                </c:pt>
                <c:pt idx="536">
                  <c:v>35462</c:v>
                </c:pt>
                <c:pt idx="537">
                  <c:v>35490</c:v>
                </c:pt>
                <c:pt idx="538">
                  <c:v>35521</c:v>
                </c:pt>
                <c:pt idx="539">
                  <c:v>35551</c:v>
                </c:pt>
                <c:pt idx="540">
                  <c:v>35582</c:v>
                </c:pt>
                <c:pt idx="541">
                  <c:v>35612</c:v>
                </c:pt>
                <c:pt idx="542">
                  <c:v>35643</c:v>
                </c:pt>
                <c:pt idx="543">
                  <c:v>35674</c:v>
                </c:pt>
                <c:pt idx="544">
                  <c:v>35704</c:v>
                </c:pt>
                <c:pt idx="545">
                  <c:v>35735</c:v>
                </c:pt>
                <c:pt idx="546">
                  <c:v>35765</c:v>
                </c:pt>
                <c:pt idx="547">
                  <c:v>35796</c:v>
                </c:pt>
                <c:pt idx="548">
                  <c:v>35827</c:v>
                </c:pt>
                <c:pt idx="549">
                  <c:v>35855</c:v>
                </c:pt>
                <c:pt idx="550">
                  <c:v>35886</c:v>
                </c:pt>
                <c:pt idx="551">
                  <c:v>35916</c:v>
                </c:pt>
                <c:pt idx="552">
                  <c:v>35947</c:v>
                </c:pt>
                <c:pt idx="553">
                  <c:v>35977</c:v>
                </c:pt>
                <c:pt idx="554">
                  <c:v>36008</c:v>
                </c:pt>
                <c:pt idx="555">
                  <c:v>36039</c:v>
                </c:pt>
                <c:pt idx="556">
                  <c:v>36069</c:v>
                </c:pt>
                <c:pt idx="557">
                  <c:v>36100</c:v>
                </c:pt>
                <c:pt idx="558">
                  <c:v>36130</c:v>
                </c:pt>
                <c:pt idx="559">
                  <c:v>36161</c:v>
                </c:pt>
                <c:pt idx="560">
                  <c:v>36192</c:v>
                </c:pt>
                <c:pt idx="561">
                  <c:v>36220</c:v>
                </c:pt>
                <c:pt idx="562">
                  <c:v>36251</c:v>
                </c:pt>
                <c:pt idx="563">
                  <c:v>36281</c:v>
                </c:pt>
                <c:pt idx="564">
                  <c:v>36312</c:v>
                </c:pt>
                <c:pt idx="565">
                  <c:v>36342</c:v>
                </c:pt>
                <c:pt idx="566">
                  <c:v>36373</c:v>
                </c:pt>
                <c:pt idx="567">
                  <c:v>36404</c:v>
                </c:pt>
                <c:pt idx="568">
                  <c:v>36434</c:v>
                </c:pt>
                <c:pt idx="569">
                  <c:v>36465</c:v>
                </c:pt>
                <c:pt idx="570">
                  <c:v>36495</c:v>
                </c:pt>
                <c:pt idx="571">
                  <c:v>36526</c:v>
                </c:pt>
                <c:pt idx="572">
                  <c:v>36557</c:v>
                </c:pt>
                <c:pt idx="573">
                  <c:v>36586</c:v>
                </c:pt>
                <c:pt idx="574">
                  <c:v>36617</c:v>
                </c:pt>
                <c:pt idx="575">
                  <c:v>36647</c:v>
                </c:pt>
                <c:pt idx="576">
                  <c:v>36678</c:v>
                </c:pt>
                <c:pt idx="577">
                  <c:v>36708</c:v>
                </c:pt>
                <c:pt idx="578">
                  <c:v>36739</c:v>
                </c:pt>
                <c:pt idx="579">
                  <c:v>36770</c:v>
                </c:pt>
                <c:pt idx="580">
                  <c:v>36800</c:v>
                </c:pt>
                <c:pt idx="581">
                  <c:v>36831</c:v>
                </c:pt>
                <c:pt idx="582">
                  <c:v>36861</c:v>
                </c:pt>
                <c:pt idx="583">
                  <c:v>36892</c:v>
                </c:pt>
                <c:pt idx="584">
                  <c:v>36923</c:v>
                </c:pt>
                <c:pt idx="585">
                  <c:v>36951</c:v>
                </c:pt>
                <c:pt idx="586">
                  <c:v>36982</c:v>
                </c:pt>
                <c:pt idx="587">
                  <c:v>37012</c:v>
                </c:pt>
                <c:pt idx="588">
                  <c:v>37043</c:v>
                </c:pt>
                <c:pt idx="589">
                  <c:v>37073</c:v>
                </c:pt>
                <c:pt idx="590">
                  <c:v>37104</c:v>
                </c:pt>
                <c:pt idx="591">
                  <c:v>37135</c:v>
                </c:pt>
                <c:pt idx="592">
                  <c:v>37165</c:v>
                </c:pt>
                <c:pt idx="593">
                  <c:v>37196</c:v>
                </c:pt>
                <c:pt idx="594">
                  <c:v>37226</c:v>
                </c:pt>
                <c:pt idx="595">
                  <c:v>37257</c:v>
                </c:pt>
                <c:pt idx="596">
                  <c:v>37288</c:v>
                </c:pt>
                <c:pt idx="597">
                  <c:v>37316</c:v>
                </c:pt>
                <c:pt idx="598">
                  <c:v>37347</c:v>
                </c:pt>
                <c:pt idx="599">
                  <c:v>37377</c:v>
                </c:pt>
                <c:pt idx="600">
                  <c:v>37408</c:v>
                </c:pt>
                <c:pt idx="601">
                  <c:v>37438</c:v>
                </c:pt>
                <c:pt idx="602">
                  <c:v>37469</c:v>
                </c:pt>
                <c:pt idx="603">
                  <c:v>37500</c:v>
                </c:pt>
                <c:pt idx="604">
                  <c:v>37530</c:v>
                </c:pt>
                <c:pt idx="605">
                  <c:v>37561</c:v>
                </c:pt>
                <c:pt idx="606">
                  <c:v>37591</c:v>
                </c:pt>
                <c:pt idx="607">
                  <c:v>37622</c:v>
                </c:pt>
                <c:pt idx="608">
                  <c:v>37653</c:v>
                </c:pt>
                <c:pt idx="609">
                  <c:v>37681</c:v>
                </c:pt>
                <c:pt idx="610">
                  <c:v>37712</c:v>
                </c:pt>
                <c:pt idx="611">
                  <c:v>37742</c:v>
                </c:pt>
                <c:pt idx="612">
                  <c:v>37773</c:v>
                </c:pt>
                <c:pt idx="613">
                  <c:v>37803</c:v>
                </c:pt>
                <c:pt idx="614">
                  <c:v>37834</c:v>
                </c:pt>
                <c:pt idx="615">
                  <c:v>37865</c:v>
                </c:pt>
                <c:pt idx="616">
                  <c:v>37895</c:v>
                </c:pt>
                <c:pt idx="617">
                  <c:v>37926</c:v>
                </c:pt>
                <c:pt idx="618">
                  <c:v>37956</c:v>
                </c:pt>
                <c:pt idx="619">
                  <c:v>37987</c:v>
                </c:pt>
                <c:pt idx="620">
                  <c:v>38018</c:v>
                </c:pt>
                <c:pt idx="621">
                  <c:v>38047</c:v>
                </c:pt>
                <c:pt idx="622">
                  <c:v>38078</c:v>
                </c:pt>
                <c:pt idx="623">
                  <c:v>38108</c:v>
                </c:pt>
                <c:pt idx="624">
                  <c:v>38139</c:v>
                </c:pt>
                <c:pt idx="625">
                  <c:v>38169</c:v>
                </c:pt>
                <c:pt idx="626">
                  <c:v>38200</c:v>
                </c:pt>
                <c:pt idx="627">
                  <c:v>38231</c:v>
                </c:pt>
                <c:pt idx="628">
                  <c:v>38261</c:v>
                </c:pt>
                <c:pt idx="629">
                  <c:v>38292</c:v>
                </c:pt>
                <c:pt idx="630">
                  <c:v>38322</c:v>
                </c:pt>
                <c:pt idx="631">
                  <c:v>38353</c:v>
                </c:pt>
                <c:pt idx="632">
                  <c:v>38384</c:v>
                </c:pt>
                <c:pt idx="633">
                  <c:v>38412</c:v>
                </c:pt>
                <c:pt idx="634">
                  <c:v>38443</c:v>
                </c:pt>
                <c:pt idx="635">
                  <c:v>38473</c:v>
                </c:pt>
                <c:pt idx="636">
                  <c:v>38504</c:v>
                </c:pt>
                <c:pt idx="637">
                  <c:v>38534</c:v>
                </c:pt>
                <c:pt idx="638">
                  <c:v>38565</c:v>
                </c:pt>
                <c:pt idx="639">
                  <c:v>38596</c:v>
                </c:pt>
                <c:pt idx="640">
                  <c:v>38626</c:v>
                </c:pt>
                <c:pt idx="641">
                  <c:v>38657</c:v>
                </c:pt>
                <c:pt idx="642">
                  <c:v>38687</c:v>
                </c:pt>
                <c:pt idx="643">
                  <c:v>38718</c:v>
                </c:pt>
                <c:pt idx="644">
                  <c:v>38749</c:v>
                </c:pt>
                <c:pt idx="645">
                  <c:v>38777</c:v>
                </c:pt>
                <c:pt idx="646">
                  <c:v>38808</c:v>
                </c:pt>
                <c:pt idx="647">
                  <c:v>38838</c:v>
                </c:pt>
                <c:pt idx="648">
                  <c:v>38869</c:v>
                </c:pt>
                <c:pt idx="649">
                  <c:v>38899</c:v>
                </c:pt>
                <c:pt idx="650">
                  <c:v>38930</c:v>
                </c:pt>
                <c:pt idx="651">
                  <c:v>38961</c:v>
                </c:pt>
                <c:pt idx="652">
                  <c:v>38991</c:v>
                </c:pt>
                <c:pt idx="653">
                  <c:v>39022</c:v>
                </c:pt>
                <c:pt idx="654">
                  <c:v>39052</c:v>
                </c:pt>
                <c:pt idx="655">
                  <c:v>39083</c:v>
                </c:pt>
                <c:pt idx="656">
                  <c:v>39114</c:v>
                </c:pt>
                <c:pt idx="657">
                  <c:v>39142</c:v>
                </c:pt>
                <c:pt idx="658">
                  <c:v>39173</c:v>
                </c:pt>
                <c:pt idx="659">
                  <c:v>39203</c:v>
                </c:pt>
                <c:pt idx="660">
                  <c:v>39234</c:v>
                </c:pt>
                <c:pt idx="661">
                  <c:v>39264</c:v>
                </c:pt>
                <c:pt idx="662">
                  <c:v>39295</c:v>
                </c:pt>
                <c:pt idx="663">
                  <c:v>39326</c:v>
                </c:pt>
                <c:pt idx="664">
                  <c:v>39356</c:v>
                </c:pt>
                <c:pt idx="665">
                  <c:v>39387</c:v>
                </c:pt>
                <c:pt idx="666">
                  <c:v>39417</c:v>
                </c:pt>
                <c:pt idx="667">
                  <c:v>39448</c:v>
                </c:pt>
                <c:pt idx="668">
                  <c:v>39479</c:v>
                </c:pt>
                <c:pt idx="669">
                  <c:v>39508</c:v>
                </c:pt>
                <c:pt idx="670">
                  <c:v>39539</c:v>
                </c:pt>
                <c:pt idx="671">
                  <c:v>39569</c:v>
                </c:pt>
                <c:pt idx="672">
                  <c:v>39600</c:v>
                </c:pt>
                <c:pt idx="673">
                  <c:v>39630</c:v>
                </c:pt>
                <c:pt idx="674">
                  <c:v>39661</c:v>
                </c:pt>
                <c:pt idx="675">
                  <c:v>39692</c:v>
                </c:pt>
                <c:pt idx="676">
                  <c:v>39722</c:v>
                </c:pt>
                <c:pt idx="677">
                  <c:v>39753</c:v>
                </c:pt>
                <c:pt idx="678">
                  <c:v>39783</c:v>
                </c:pt>
                <c:pt idx="679">
                  <c:v>39814</c:v>
                </c:pt>
                <c:pt idx="680">
                  <c:v>39845</c:v>
                </c:pt>
                <c:pt idx="681">
                  <c:v>39873</c:v>
                </c:pt>
                <c:pt idx="682">
                  <c:v>39904</c:v>
                </c:pt>
                <c:pt idx="683">
                  <c:v>39934</c:v>
                </c:pt>
                <c:pt idx="684">
                  <c:v>39965</c:v>
                </c:pt>
                <c:pt idx="685">
                  <c:v>39995</c:v>
                </c:pt>
                <c:pt idx="686">
                  <c:v>40026</c:v>
                </c:pt>
                <c:pt idx="687">
                  <c:v>40057</c:v>
                </c:pt>
                <c:pt idx="688">
                  <c:v>40087</c:v>
                </c:pt>
                <c:pt idx="689">
                  <c:v>40118</c:v>
                </c:pt>
                <c:pt idx="690">
                  <c:v>40148</c:v>
                </c:pt>
                <c:pt idx="691">
                  <c:v>40179</c:v>
                </c:pt>
                <c:pt idx="692">
                  <c:v>40210</c:v>
                </c:pt>
                <c:pt idx="693">
                  <c:v>40238</c:v>
                </c:pt>
                <c:pt idx="694">
                  <c:v>40269</c:v>
                </c:pt>
                <c:pt idx="695">
                  <c:v>40299</c:v>
                </c:pt>
                <c:pt idx="696">
                  <c:v>40330</c:v>
                </c:pt>
                <c:pt idx="697">
                  <c:v>40360</c:v>
                </c:pt>
                <c:pt idx="698">
                  <c:v>40391</c:v>
                </c:pt>
                <c:pt idx="699">
                  <c:v>40422</c:v>
                </c:pt>
                <c:pt idx="700">
                  <c:v>40452</c:v>
                </c:pt>
                <c:pt idx="701">
                  <c:v>40483</c:v>
                </c:pt>
                <c:pt idx="702">
                  <c:v>40513</c:v>
                </c:pt>
                <c:pt idx="703">
                  <c:v>40544</c:v>
                </c:pt>
                <c:pt idx="704">
                  <c:v>40575</c:v>
                </c:pt>
                <c:pt idx="705">
                  <c:v>40603</c:v>
                </c:pt>
                <c:pt idx="706">
                  <c:v>40634</c:v>
                </c:pt>
                <c:pt idx="707">
                  <c:v>40664</c:v>
                </c:pt>
                <c:pt idx="708">
                  <c:v>40695</c:v>
                </c:pt>
                <c:pt idx="709">
                  <c:v>40725</c:v>
                </c:pt>
                <c:pt idx="710">
                  <c:v>40756</c:v>
                </c:pt>
                <c:pt idx="711">
                  <c:v>40787</c:v>
                </c:pt>
                <c:pt idx="712">
                  <c:v>40817</c:v>
                </c:pt>
                <c:pt idx="713">
                  <c:v>40848</c:v>
                </c:pt>
                <c:pt idx="714">
                  <c:v>40878</c:v>
                </c:pt>
                <c:pt idx="715">
                  <c:v>40909</c:v>
                </c:pt>
                <c:pt idx="716">
                  <c:v>40940</c:v>
                </c:pt>
                <c:pt idx="717">
                  <c:v>40969</c:v>
                </c:pt>
                <c:pt idx="718">
                  <c:v>41000</c:v>
                </c:pt>
                <c:pt idx="719">
                  <c:v>41030</c:v>
                </c:pt>
                <c:pt idx="720">
                  <c:v>41061</c:v>
                </c:pt>
                <c:pt idx="721">
                  <c:v>41091</c:v>
                </c:pt>
                <c:pt idx="722">
                  <c:v>41122</c:v>
                </c:pt>
                <c:pt idx="723">
                  <c:v>41153</c:v>
                </c:pt>
                <c:pt idx="724">
                  <c:v>41183</c:v>
                </c:pt>
                <c:pt idx="725">
                  <c:v>41214</c:v>
                </c:pt>
                <c:pt idx="726">
                  <c:v>41244</c:v>
                </c:pt>
                <c:pt idx="727">
                  <c:v>41275</c:v>
                </c:pt>
                <c:pt idx="728">
                  <c:v>41306</c:v>
                </c:pt>
                <c:pt idx="729">
                  <c:v>41334</c:v>
                </c:pt>
                <c:pt idx="730">
                  <c:v>41365</c:v>
                </c:pt>
                <c:pt idx="731">
                  <c:v>41395</c:v>
                </c:pt>
                <c:pt idx="732">
                  <c:v>41426</c:v>
                </c:pt>
                <c:pt idx="733">
                  <c:v>41456</c:v>
                </c:pt>
                <c:pt idx="734">
                  <c:v>41487</c:v>
                </c:pt>
                <c:pt idx="735">
                  <c:v>41518</c:v>
                </c:pt>
                <c:pt idx="736">
                  <c:v>41548</c:v>
                </c:pt>
                <c:pt idx="737">
                  <c:v>41579</c:v>
                </c:pt>
                <c:pt idx="738">
                  <c:v>41609</c:v>
                </c:pt>
                <c:pt idx="739">
                  <c:v>41640</c:v>
                </c:pt>
                <c:pt idx="740">
                  <c:v>41671</c:v>
                </c:pt>
                <c:pt idx="741">
                  <c:v>41699</c:v>
                </c:pt>
                <c:pt idx="742">
                  <c:v>41730</c:v>
                </c:pt>
                <c:pt idx="743">
                  <c:v>41760</c:v>
                </c:pt>
                <c:pt idx="744">
                  <c:v>41791</c:v>
                </c:pt>
                <c:pt idx="745">
                  <c:v>41821</c:v>
                </c:pt>
                <c:pt idx="746">
                  <c:v>41852</c:v>
                </c:pt>
                <c:pt idx="747">
                  <c:v>41883</c:v>
                </c:pt>
                <c:pt idx="748">
                  <c:v>41913</c:v>
                </c:pt>
                <c:pt idx="749">
                  <c:v>41944</c:v>
                </c:pt>
                <c:pt idx="750">
                  <c:v>41974</c:v>
                </c:pt>
              </c:numCache>
            </c:numRef>
          </c:xVal>
          <c:yVal>
            <c:numRef>
              <c:f>step!$K$391:$K$1141</c:f>
              <c:numCache>
                <c:formatCode>General</c:formatCode>
                <c:ptCount val="751"/>
                <c:pt idx="0">
                  <c:v>-17.149999999999999</c:v>
                </c:pt>
                <c:pt idx="1">
                  <c:v>-16.739999999999998</c:v>
                </c:pt>
                <c:pt idx="2">
                  <c:v>-16.38</c:v>
                </c:pt>
                <c:pt idx="3">
                  <c:v>-16.079999999999998</c:v>
                </c:pt>
                <c:pt idx="4">
                  <c:v>-15.89</c:v>
                </c:pt>
                <c:pt idx="5">
                  <c:v>-15.87</c:v>
                </c:pt>
                <c:pt idx="6">
                  <c:v>-15.48</c:v>
                </c:pt>
                <c:pt idx="7">
                  <c:v>-15.53</c:v>
                </c:pt>
                <c:pt idx="8">
                  <c:v>-15.55</c:v>
                </c:pt>
                <c:pt idx="9">
                  <c:v>-15.54</c:v>
                </c:pt>
                <c:pt idx="10">
                  <c:v>-15.61</c:v>
                </c:pt>
                <c:pt idx="11">
                  <c:v>-15.82</c:v>
                </c:pt>
                <c:pt idx="12">
                  <c:v>-15.98</c:v>
                </c:pt>
                <c:pt idx="13">
                  <c:v>-16.010000000000002</c:v>
                </c:pt>
                <c:pt idx="14">
                  <c:v>-16.100000000000001</c:v>
                </c:pt>
                <c:pt idx="15">
                  <c:v>-16.14</c:v>
                </c:pt>
                <c:pt idx="16">
                  <c:v>-16.350000000000001</c:v>
                </c:pt>
                <c:pt idx="17">
                  <c:v>-16.54</c:v>
                </c:pt>
                <c:pt idx="18">
                  <c:v>-16.75</c:v>
                </c:pt>
                <c:pt idx="19">
                  <c:v>-16.96</c:v>
                </c:pt>
                <c:pt idx="20">
                  <c:v>-17</c:v>
                </c:pt>
                <c:pt idx="21">
                  <c:v>-17.05</c:v>
                </c:pt>
                <c:pt idx="22">
                  <c:v>-20.3</c:v>
                </c:pt>
                <c:pt idx="23">
                  <c:v>-20.329999999999998</c:v>
                </c:pt>
                <c:pt idx="24">
                  <c:v>-20.72</c:v>
                </c:pt>
                <c:pt idx="25">
                  <c:v>-20.65</c:v>
                </c:pt>
                <c:pt idx="26">
                  <c:v>-20.87</c:v>
                </c:pt>
                <c:pt idx="27">
                  <c:v>-21.35</c:v>
                </c:pt>
                <c:pt idx="28">
                  <c:v>-21.47</c:v>
                </c:pt>
                <c:pt idx="29">
                  <c:v>-21.38</c:v>
                </c:pt>
                <c:pt idx="30">
                  <c:v>-21.68</c:v>
                </c:pt>
                <c:pt idx="31">
                  <c:v>-21.31</c:v>
                </c:pt>
                <c:pt idx="32">
                  <c:v>-21.76</c:v>
                </c:pt>
                <c:pt idx="33">
                  <c:v>-22.07</c:v>
                </c:pt>
                <c:pt idx="34">
                  <c:v>-22.36</c:v>
                </c:pt>
                <c:pt idx="35">
                  <c:v>-22.71</c:v>
                </c:pt>
                <c:pt idx="36">
                  <c:v>-23.26</c:v>
                </c:pt>
                <c:pt idx="37">
                  <c:v>-23.72</c:v>
                </c:pt>
                <c:pt idx="38">
                  <c:v>-23.95</c:v>
                </c:pt>
                <c:pt idx="39">
                  <c:v>-23.96</c:v>
                </c:pt>
                <c:pt idx="40">
                  <c:v>-23.96</c:v>
                </c:pt>
                <c:pt idx="41">
                  <c:v>-23.78</c:v>
                </c:pt>
                <c:pt idx="42">
                  <c:v>-23.44</c:v>
                </c:pt>
                <c:pt idx="43">
                  <c:v>-23.19</c:v>
                </c:pt>
                <c:pt idx="44">
                  <c:v>-23.94</c:v>
                </c:pt>
                <c:pt idx="45">
                  <c:v>-23.96</c:v>
                </c:pt>
                <c:pt idx="46">
                  <c:v>-24.34</c:v>
                </c:pt>
                <c:pt idx="47">
                  <c:v>-24.62</c:v>
                </c:pt>
                <c:pt idx="48">
                  <c:v>-25.42</c:v>
                </c:pt>
                <c:pt idx="49">
                  <c:v>-25.99</c:v>
                </c:pt>
                <c:pt idx="50">
                  <c:v>-26.57</c:v>
                </c:pt>
                <c:pt idx="51">
                  <c:v>-26.77</c:v>
                </c:pt>
                <c:pt idx="52">
                  <c:v>-26.35</c:v>
                </c:pt>
                <c:pt idx="53">
                  <c:v>-25.84</c:v>
                </c:pt>
                <c:pt idx="54">
                  <c:v>-26.42</c:v>
                </c:pt>
                <c:pt idx="55">
                  <c:v>-25.83</c:v>
                </c:pt>
                <c:pt idx="56">
                  <c:v>-26.86</c:v>
                </c:pt>
                <c:pt idx="57">
                  <c:v>-27.21</c:v>
                </c:pt>
                <c:pt idx="58">
                  <c:v>-27.84</c:v>
                </c:pt>
                <c:pt idx="59">
                  <c:v>-28.42</c:v>
                </c:pt>
                <c:pt idx="60">
                  <c:v>-28.95</c:v>
                </c:pt>
                <c:pt idx="61">
                  <c:v>-29.24</c:v>
                </c:pt>
                <c:pt idx="62">
                  <c:v>-29.51</c:v>
                </c:pt>
                <c:pt idx="63">
                  <c:v>-29.74</c:v>
                </c:pt>
                <c:pt idx="64">
                  <c:v>-29.62</c:v>
                </c:pt>
                <c:pt idx="65">
                  <c:v>-29.53</c:v>
                </c:pt>
                <c:pt idx="66">
                  <c:v>-29.65</c:v>
                </c:pt>
                <c:pt idx="67">
                  <c:v>-29.37</c:v>
                </c:pt>
                <c:pt idx="68">
                  <c:v>-30.13</c:v>
                </c:pt>
                <c:pt idx="69">
                  <c:v>-30.65</c:v>
                </c:pt>
                <c:pt idx="70">
                  <c:v>-30.53</c:v>
                </c:pt>
                <c:pt idx="71">
                  <c:v>-30.32</c:v>
                </c:pt>
                <c:pt idx="72">
                  <c:v>-30.78</c:v>
                </c:pt>
                <c:pt idx="73">
                  <c:v>-31.33</c:v>
                </c:pt>
                <c:pt idx="74">
                  <c:v>-31.94</c:v>
                </c:pt>
                <c:pt idx="75">
                  <c:v>-32.119999999999997</c:v>
                </c:pt>
                <c:pt idx="76">
                  <c:v>-32.659999999999997</c:v>
                </c:pt>
                <c:pt idx="77">
                  <c:v>-32.65</c:v>
                </c:pt>
                <c:pt idx="78">
                  <c:v>-32.61</c:v>
                </c:pt>
                <c:pt idx="79">
                  <c:v>-31.72</c:v>
                </c:pt>
                <c:pt idx="80">
                  <c:v>-32.04</c:v>
                </c:pt>
                <c:pt idx="81">
                  <c:v>-32.43</c:v>
                </c:pt>
                <c:pt idx="82">
                  <c:v>-32.75</c:v>
                </c:pt>
                <c:pt idx="83">
                  <c:v>-33.44</c:v>
                </c:pt>
                <c:pt idx="84">
                  <c:v>-33.81</c:v>
                </c:pt>
                <c:pt idx="85">
                  <c:v>-34.1</c:v>
                </c:pt>
                <c:pt idx="86">
                  <c:v>-34.46</c:v>
                </c:pt>
                <c:pt idx="87">
                  <c:v>-35.01</c:v>
                </c:pt>
                <c:pt idx="88">
                  <c:v>-35.31</c:v>
                </c:pt>
                <c:pt idx="89">
                  <c:v>-35.54</c:v>
                </c:pt>
                <c:pt idx="90">
                  <c:v>-35.380000000000003</c:v>
                </c:pt>
                <c:pt idx="91">
                  <c:v>-34.72</c:v>
                </c:pt>
                <c:pt idx="92">
                  <c:v>-34.9</c:v>
                </c:pt>
                <c:pt idx="93">
                  <c:v>-34.94</c:v>
                </c:pt>
                <c:pt idx="94">
                  <c:v>-35.090000000000003</c:v>
                </c:pt>
                <c:pt idx="95">
                  <c:v>-35.28</c:v>
                </c:pt>
                <c:pt idx="96">
                  <c:v>-35.83</c:v>
                </c:pt>
                <c:pt idx="97">
                  <c:v>-36.47</c:v>
                </c:pt>
                <c:pt idx="98">
                  <c:v>-36.909999999999997</c:v>
                </c:pt>
                <c:pt idx="99">
                  <c:v>-37.229999999999997</c:v>
                </c:pt>
                <c:pt idx="100">
                  <c:v>-37.56</c:v>
                </c:pt>
                <c:pt idx="101">
                  <c:v>-37.58</c:v>
                </c:pt>
                <c:pt idx="102">
                  <c:v>-37.9</c:v>
                </c:pt>
                <c:pt idx="103">
                  <c:v>-37.92</c:v>
                </c:pt>
                <c:pt idx="104">
                  <c:v>-38.28</c:v>
                </c:pt>
                <c:pt idx="105">
                  <c:v>-38.49</c:v>
                </c:pt>
                <c:pt idx="106">
                  <c:v>-39.01</c:v>
                </c:pt>
                <c:pt idx="107">
                  <c:v>-39.369999999999997</c:v>
                </c:pt>
                <c:pt idx="108">
                  <c:v>-40</c:v>
                </c:pt>
                <c:pt idx="109">
                  <c:v>-40.65</c:v>
                </c:pt>
                <c:pt idx="110">
                  <c:v>-41.24</c:v>
                </c:pt>
                <c:pt idx="111">
                  <c:v>-41.49</c:v>
                </c:pt>
                <c:pt idx="112">
                  <c:v>-41.47</c:v>
                </c:pt>
                <c:pt idx="113">
                  <c:v>-41.39</c:v>
                </c:pt>
                <c:pt idx="114">
                  <c:v>-41.61</c:v>
                </c:pt>
                <c:pt idx="115">
                  <c:v>-41.14</c:v>
                </c:pt>
                <c:pt idx="116">
                  <c:v>-41.59</c:v>
                </c:pt>
                <c:pt idx="117">
                  <c:v>-41.8</c:v>
                </c:pt>
                <c:pt idx="118">
                  <c:v>-41.7</c:v>
                </c:pt>
                <c:pt idx="119">
                  <c:v>-41.59</c:v>
                </c:pt>
                <c:pt idx="120">
                  <c:v>-41.95</c:v>
                </c:pt>
                <c:pt idx="121">
                  <c:v>-42.15</c:v>
                </c:pt>
                <c:pt idx="122">
                  <c:v>-42.49</c:v>
                </c:pt>
                <c:pt idx="123">
                  <c:v>-42.73</c:v>
                </c:pt>
                <c:pt idx="124">
                  <c:v>-42.7</c:v>
                </c:pt>
                <c:pt idx="125">
                  <c:v>-42.63</c:v>
                </c:pt>
                <c:pt idx="126">
                  <c:v>-42.64</c:v>
                </c:pt>
                <c:pt idx="127">
                  <c:v>-42.13</c:v>
                </c:pt>
                <c:pt idx="128">
                  <c:v>-42.48</c:v>
                </c:pt>
                <c:pt idx="129">
                  <c:v>-42.58</c:v>
                </c:pt>
                <c:pt idx="130">
                  <c:v>-42.77</c:v>
                </c:pt>
                <c:pt idx="131">
                  <c:v>-42.75</c:v>
                </c:pt>
                <c:pt idx="132">
                  <c:v>-43.17</c:v>
                </c:pt>
                <c:pt idx="133">
                  <c:v>-43.55</c:v>
                </c:pt>
                <c:pt idx="134">
                  <c:v>-43.82</c:v>
                </c:pt>
                <c:pt idx="135">
                  <c:v>-44</c:v>
                </c:pt>
                <c:pt idx="136">
                  <c:v>-43.95</c:v>
                </c:pt>
                <c:pt idx="137">
                  <c:v>-44.01</c:v>
                </c:pt>
                <c:pt idx="138">
                  <c:v>-44.04</c:v>
                </c:pt>
                <c:pt idx="139">
                  <c:v>-43.62</c:v>
                </c:pt>
                <c:pt idx="140">
                  <c:v>-44.02</c:v>
                </c:pt>
                <c:pt idx="141">
                  <c:v>-44.26</c:v>
                </c:pt>
                <c:pt idx="142">
                  <c:v>-44.46</c:v>
                </c:pt>
                <c:pt idx="143">
                  <c:v>-44.51</c:v>
                </c:pt>
                <c:pt idx="144">
                  <c:v>-44.67</c:v>
                </c:pt>
                <c:pt idx="145">
                  <c:v>-44.59</c:v>
                </c:pt>
                <c:pt idx="146">
                  <c:v>-44.63</c:v>
                </c:pt>
                <c:pt idx="147">
                  <c:v>-44.86</c:v>
                </c:pt>
                <c:pt idx="148">
                  <c:v>-45.17</c:v>
                </c:pt>
                <c:pt idx="149">
                  <c:v>-45.27</c:v>
                </c:pt>
                <c:pt idx="150">
                  <c:v>-45.28</c:v>
                </c:pt>
                <c:pt idx="151">
                  <c:v>-44.73</c:v>
                </c:pt>
                <c:pt idx="152">
                  <c:v>-45</c:v>
                </c:pt>
                <c:pt idx="153">
                  <c:v>-45.08</c:v>
                </c:pt>
                <c:pt idx="154">
                  <c:v>-45.19</c:v>
                </c:pt>
                <c:pt idx="155">
                  <c:v>-44.98</c:v>
                </c:pt>
                <c:pt idx="156">
                  <c:v>-44.88</c:v>
                </c:pt>
                <c:pt idx="157">
                  <c:v>-45.01</c:v>
                </c:pt>
                <c:pt idx="158">
                  <c:v>-45.14</c:v>
                </c:pt>
                <c:pt idx="159">
                  <c:v>-45.21</c:v>
                </c:pt>
                <c:pt idx="160">
                  <c:v>-44.81</c:v>
                </c:pt>
                <c:pt idx="161">
                  <c:v>-44.67</c:v>
                </c:pt>
                <c:pt idx="162">
                  <c:v>-44.41</c:v>
                </c:pt>
                <c:pt idx="163">
                  <c:v>-43.94</c:v>
                </c:pt>
                <c:pt idx="164">
                  <c:v>-43.92</c:v>
                </c:pt>
                <c:pt idx="165">
                  <c:v>-43.93</c:v>
                </c:pt>
                <c:pt idx="166">
                  <c:v>-43.97</c:v>
                </c:pt>
                <c:pt idx="167">
                  <c:v>-43.92</c:v>
                </c:pt>
                <c:pt idx="168">
                  <c:v>-43.47</c:v>
                </c:pt>
                <c:pt idx="169">
                  <c:v>-42.81</c:v>
                </c:pt>
                <c:pt idx="170">
                  <c:v>-42.38</c:v>
                </c:pt>
                <c:pt idx="171">
                  <c:v>-42.3</c:v>
                </c:pt>
                <c:pt idx="172">
                  <c:v>-41.8</c:v>
                </c:pt>
                <c:pt idx="173">
                  <c:v>-41.42</c:v>
                </c:pt>
                <c:pt idx="174">
                  <c:v>-40.97</c:v>
                </c:pt>
                <c:pt idx="175">
                  <c:v>-40.5</c:v>
                </c:pt>
                <c:pt idx="176">
                  <c:v>-40.08</c:v>
                </c:pt>
                <c:pt idx="177">
                  <c:v>-39.590000000000003</c:v>
                </c:pt>
                <c:pt idx="178">
                  <c:v>-39.29</c:v>
                </c:pt>
                <c:pt idx="179">
                  <c:v>-38.840000000000003</c:v>
                </c:pt>
                <c:pt idx="180">
                  <c:v>-38.47</c:v>
                </c:pt>
                <c:pt idx="181">
                  <c:v>-38.520000000000003</c:v>
                </c:pt>
                <c:pt idx="182">
                  <c:v>-38.44</c:v>
                </c:pt>
                <c:pt idx="183">
                  <c:v>-38.58</c:v>
                </c:pt>
                <c:pt idx="184">
                  <c:v>-38.69</c:v>
                </c:pt>
                <c:pt idx="185">
                  <c:v>-38.51</c:v>
                </c:pt>
                <c:pt idx="186">
                  <c:v>-38.43</c:v>
                </c:pt>
                <c:pt idx="187">
                  <c:v>-38.15</c:v>
                </c:pt>
                <c:pt idx="188">
                  <c:v>-38.130000000000003</c:v>
                </c:pt>
                <c:pt idx="189">
                  <c:v>-38.1</c:v>
                </c:pt>
                <c:pt idx="190">
                  <c:v>-38.11</c:v>
                </c:pt>
                <c:pt idx="191">
                  <c:v>-37.81</c:v>
                </c:pt>
                <c:pt idx="192">
                  <c:v>-38.090000000000003</c:v>
                </c:pt>
                <c:pt idx="193">
                  <c:v>-38.200000000000003</c:v>
                </c:pt>
                <c:pt idx="194">
                  <c:v>-38.42</c:v>
                </c:pt>
                <c:pt idx="195">
                  <c:v>-38.380000000000003</c:v>
                </c:pt>
                <c:pt idx="196">
                  <c:v>-38.270000000000003</c:v>
                </c:pt>
                <c:pt idx="197">
                  <c:v>-38.369999999999997</c:v>
                </c:pt>
                <c:pt idx="198">
                  <c:v>-38.450000000000003</c:v>
                </c:pt>
                <c:pt idx="199">
                  <c:v>-38.15</c:v>
                </c:pt>
                <c:pt idx="200">
                  <c:v>-38.22</c:v>
                </c:pt>
                <c:pt idx="201">
                  <c:v>-38.19</c:v>
                </c:pt>
                <c:pt idx="202">
                  <c:v>-38.14</c:v>
                </c:pt>
                <c:pt idx="203">
                  <c:v>-38.18</c:v>
                </c:pt>
                <c:pt idx="204">
                  <c:v>-38.369999999999997</c:v>
                </c:pt>
                <c:pt idx="205">
                  <c:v>-38.68</c:v>
                </c:pt>
                <c:pt idx="206">
                  <c:v>-38.869999999999997</c:v>
                </c:pt>
                <c:pt idx="207">
                  <c:v>-39.090000000000003</c:v>
                </c:pt>
                <c:pt idx="208">
                  <c:v>-39.159999999999997</c:v>
                </c:pt>
                <c:pt idx="209">
                  <c:v>-39.19</c:v>
                </c:pt>
                <c:pt idx="210">
                  <c:v>-39.17</c:v>
                </c:pt>
                <c:pt idx="211">
                  <c:v>-38.840000000000003</c:v>
                </c:pt>
                <c:pt idx="212">
                  <c:v>-38.93</c:v>
                </c:pt>
                <c:pt idx="213">
                  <c:v>-38.92</c:v>
                </c:pt>
                <c:pt idx="214">
                  <c:v>-39.21</c:v>
                </c:pt>
                <c:pt idx="215">
                  <c:v>-39.14</c:v>
                </c:pt>
                <c:pt idx="216">
                  <c:v>-39.18</c:v>
                </c:pt>
                <c:pt idx="217">
                  <c:v>-39.31</c:v>
                </c:pt>
                <c:pt idx="218">
                  <c:v>-39.450000000000003</c:v>
                </c:pt>
                <c:pt idx="219">
                  <c:v>-39.549999999999997</c:v>
                </c:pt>
                <c:pt idx="220">
                  <c:v>-39.57</c:v>
                </c:pt>
                <c:pt idx="221">
                  <c:v>-39.619999999999997</c:v>
                </c:pt>
                <c:pt idx="222">
                  <c:v>-39.65</c:v>
                </c:pt>
                <c:pt idx="223">
                  <c:v>-39.32</c:v>
                </c:pt>
                <c:pt idx="224">
                  <c:v>-39.450000000000003</c:v>
                </c:pt>
                <c:pt idx="225">
                  <c:v>-39.51</c:v>
                </c:pt>
                <c:pt idx="226">
                  <c:v>-39.61</c:v>
                </c:pt>
                <c:pt idx="227">
                  <c:v>-39.42</c:v>
                </c:pt>
                <c:pt idx="228">
                  <c:v>-39.340000000000003</c:v>
                </c:pt>
                <c:pt idx="229">
                  <c:v>-39.36</c:v>
                </c:pt>
                <c:pt idx="230">
                  <c:v>-39.28</c:v>
                </c:pt>
                <c:pt idx="231">
                  <c:v>-39.270000000000003</c:v>
                </c:pt>
                <c:pt idx="232">
                  <c:v>-39.270000000000003</c:v>
                </c:pt>
                <c:pt idx="233">
                  <c:v>-39.200000000000003</c:v>
                </c:pt>
                <c:pt idx="234">
                  <c:v>-39.01</c:v>
                </c:pt>
                <c:pt idx="235">
                  <c:v>-38.619999999999997</c:v>
                </c:pt>
                <c:pt idx="236">
                  <c:v>-38.42</c:v>
                </c:pt>
                <c:pt idx="237">
                  <c:v>-38.18</c:v>
                </c:pt>
                <c:pt idx="238">
                  <c:v>-37.89</c:v>
                </c:pt>
                <c:pt idx="239">
                  <c:v>-37.630000000000003</c:v>
                </c:pt>
                <c:pt idx="240">
                  <c:v>-37.590000000000003</c:v>
                </c:pt>
                <c:pt idx="241">
                  <c:v>-37.57</c:v>
                </c:pt>
                <c:pt idx="242">
                  <c:v>-37.450000000000003</c:v>
                </c:pt>
                <c:pt idx="243">
                  <c:v>-37.29</c:v>
                </c:pt>
                <c:pt idx="244">
                  <c:v>-37.18</c:v>
                </c:pt>
                <c:pt idx="245">
                  <c:v>-37.14</c:v>
                </c:pt>
                <c:pt idx="246">
                  <c:v>-36.93</c:v>
                </c:pt>
                <c:pt idx="247">
                  <c:v>-36.5</c:v>
                </c:pt>
                <c:pt idx="248">
                  <c:v>-36.450000000000003</c:v>
                </c:pt>
                <c:pt idx="249">
                  <c:v>-36.35</c:v>
                </c:pt>
                <c:pt idx="250">
                  <c:v>-36.200000000000003</c:v>
                </c:pt>
                <c:pt idx="251">
                  <c:v>-36</c:v>
                </c:pt>
                <c:pt idx="252">
                  <c:v>-35.880000000000003</c:v>
                </c:pt>
                <c:pt idx="253">
                  <c:v>-35.86</c:v>
                </c:pt>
                <c:pt idx="254">
                  <c:v>-35.880000000000003</c:v>
                </c:pt>
                <c:pt idx="255">
                  <c:v>-35.81</c:v>
                </c:pt>
                <c:pt idx="256">
                  <c:v>-35.71</c:v>
                </c:pt>
                <c:pt idx="257">
                  <c:v>-35.56</c:v>
                </c:pt>
                <c:pt idx="258">
                  <c:v>-35.380000000000003</c:v>
                </c:pt>
                <c:pt idx="259">
                  <c:v>-34.9</c:v>
                </c:pt>
                <c:pt idx="260">
                  <c:v>-34.83</c:v>
                </c:pt>
                <c:pt idx="261">
                  <c:v>-34.71</c:v>
                </c:pt>
                <c:pt idx="262">
                  <c:v>-34.49</c:v>
                </c:pt>
                <c:pt idx="263">
                  <c:v>-34.229999999999997</c:v>
                </c:pt>
                <c:pt idx="264">
                  <c:v>-34.06</c:v>
                </c:pt>
                <c:pt idx="265">
                  <c:v>-33.909999999999997</c:v>
                </c:pt>
                <c:pt idx="266">
                  <c:v>-33.729999999999997</c:v>
                </c:pt>
                <c:pt idx="267">
                  <c:v>-33.68</c:v>
                </c:pt>
                <c:pt idx="268">
                  <c:v>-33.51</c:v>
                </c:pt>
                <c:pt idx="269">
                  <c:v>-33.25</c:v>
                </c:pt>
                <c:pt idx="270">
                  <c:v>-33.01</c:v>
                </c:pt>
                <c:pt idx="271">
                  <c:v>-32.46</c:v>
                </c:pt>
                <c:pt idx="272">
                  <c:v>-32.21</c:v>
                </c:pt>
                <c:pt idx="273">
                  <c:v>-32.159999999999997</c:v>
                </c:pt>
                <c:pt idx="274">
                  <c:v>-31.96</c:v>
                </c:pt>
                <c:pt idx="275">
                  <c:v>-31.47</c:v>
                </c:pt>
                <c:pt idx="276">
                  <c:v>-31.12</c:v>
                </c:pt>
                <c:pt idx="277">
                  <c:v>-30.85</c:v>
                </c:pt>
                <c:pt idx="278">
                  <c:v>-30.68</c:v>
                </c:pt>
                <c:pt idx="279">
                  <c:v>-30.54</c:v>
                </c:pt>
                <c:pt idx="280">
                  <c:v>-30.32</c:v>
                </c:pt>
                <c:pt idx="281">
                  <c:v>-30.05</c:v>
                </c:pt>
                <c:pt idx="282">
                  <c:v>-29.78</c:v>
                </c:pt>
                <c:pt idx="283">
                  <c:v>-29.4</c:v>
                </c:pt>
                <c:pt idx="284">
                  <c:v>-29.27</c:v>
                </c:pt>
                <c:pt idx="285">
                  <c:v>-29.1</c:v>
                </c:pt>
                <c:pt idx="286">
                  <c:v>-28.94</c:v>
                </c:pt>
                <c:pt idx="287">
                  <c:v>-28.67</c:v>
                </c:pt>
                <c:pt idx="288">
                  <c:v>-28.51</c:v>
                </c:pt>
                <c:pt idx="289">
                  <c:v>-28.4</c:v>
                </c:pt>
                <c:pt idx="290">
                  <c:v>-28.28</c:v>
                </c:pt>
                <c:pt idx="291">
                  <c:v>-28.14</c:v>
                </c:pt>
                <c:pt idx="292">
                  <c:v>-27.98</c:v>
                </c:pt>
                <c:pt idx="293">
                  <c:v>-27.84</c:v>
                </c:pt>
                <c:pt idx="294">
                  <c:v>-27.64</c:v>
                </c:pt>
                <c:pt idx="295">
                  <c:v>-27.36</c:v>
                </c:pt>
                <c:pt idx="296">
                  <c:v>-27.22</c:v>
                </c:pt>
                <c:pt idx="297">
                  <c:v>-27.1</c:v>
                </c:pt>
                <c:pt idx="298">
                  <c:v>-26.88</c:v>
                </c:pt>
                <c:pt idx="299">
                  <c:v>-26.66</c:v>
                </c:pt>
                <c:pt idx="300">
                  <c:v>-26.53</c:v>
                </c:pt>
                <c:pt idx="301">
                  <c:v>-26.43</c:v>
                </c:pt>
                <c:pt idx="302">
                  <c:v>-26.28</c:v>
                </c:pt>
                <c:pt idx="303">
                  <c:v>-26.22</c:v>
                </c:pt>
                <c:pt idx="304">
                  <c:v>-26.1</c:v>
                </c:pt>
                <c:pt idx="305">
                  <c:v>-25.94</c:v>
                </c:pt>
                <c:pt idx="306">
                  <c:v>-25.78</c:v>
                </c:pt>
                <c:pt idx="307">
                  <c:v>-25.44</c:v>
                </c:pt>
                <c:pt idx="308">
                  <c:v>-25.35</c:v>
                </c:pt>
                <c:pt idx="309">
                  <c:v>-25.23</c:v>
                </c:pt>
                <c:pt idx="310">
                  <c:v>-25.04</c:v>
                </c:pt>
                <c:pt idx="311">
                  <c:v>-24.87</c:v>
                </c:pt>
                <c:pt idx="312">
                  <c:v>-24.75</c:v>
                </c:pt>
                <c:pt idx="313">
                  <c:v>-24.7</c:v>
                </c:pt>
                <c:pt idx="314">
                  <c:v>-24.67</c:v>
                </c:pt>
                <c:pt idx="315">
                  <c:v>-24.65</c:v>
                </c:pt>
                <c:pt idx="316">
                  <c:v>-24.56</c:v>
                </c:pt>
                <c:pt idx="317">
                  <c:v>-24.44</c:v>
                </c:pt>
                <c:pt idx="318">
                  <c:v>-24.35</c:v>
                </c:pt>
                <c:pt idx="319">
                  <c:v>-24.04</c:v>
                </c:pt>
                <c:pt idx="320">
                  <c:v>-23.88</c:v>
                </c:pt>
                <c:pt idx="321">
                  <c:v>-23.81</c:v>
                </c:pt>
                <c:pt idx="322">
                  <c:v>-23.74</c:v>
                </c:pt>
                <c:pt idx="323">
                  <c:v>-23.56</c:v>
                </c:pt>
                <c:pt idx="324">
                  <c:v>-23.58</c:v>
                </c:pt>
                <c:pt idx="325">
                  <c:v>-23.64</c:v>
                </c:pt>
                <c:pt idx="326">
                  <c:v>-23.56</c:v>
                </c:pt>
                <c:pt idx="327">
                  <c:v>-23.51</c:v>
                </c:pt>
                <c:pt idx="328">
                  <c:v>-23.34</c:v>
                </c:pt>
                <c:pt idx="329">
                  <c:v>-23.21</c:v>
                </c:pt>
                <c:pt idx="330">
                  <c:v>-23.05</c:v>
                </c:pt>
                <c:pt idx="331">
                  <c:v>-22.66</c:v>
                </c:pt>
                <c:pt idx="332">
                  <c:v>-22.5</c:v>
                </c:pt>
                <c:pt idx="333">
                  <c:v>-22.32</c:v>
                </c:pt>
                <c:pt idx="334">
                  <c:v>-22.09</c:v>
                </c:pt>
                <c:pt idx="335">
                  <c:v>-21.83</c:v>
                </c:pt>
                <c:pt idx="336">
                  <c:v>-21.67</c:v>
                </c:pt>
                <c:pt idx="337">
                  <c:v>-21.48</c:v>
                </c:pt>
                <c:pt idx="338">
                  <c:v>-21.3</c:v>
                </c:pt>
                <c:pt idx="339">
                  <c:v>-21.2</c:v>
                </c:pt>
                <c:pt idx="340">
                  <c:v>-21.04</c:v>
                </c:pt>
                <c:pt idx="341">
                  <c:v>-20.82</c:v>
                </c:pt>
                <c:pt idx="342">
                  <c:v>-20.58</c:v>
                </c:pt>
                <c:pt idx="343">
                  <c:v>-20.34</c:v>
                </c:pt>
                <c:pt idx="344">
                  <c:v>-20.2</c:v>
                </c:pt>
                <c:pt idx="345">
                  <c:v>-20.09</c:v>
                </c:pt>
                <c:pt idx="346">
                  <c:v>-19.89</c:v>
                </c:pt>
                <c:pt idx="347">
                  <c:v>-19.66</c:v>
                </c:pt>
                <c:pt idx="348">
                  <c:v>-19.55</c:v>
                </c:pt>
                <c:pt idx="349">
                  <c:v>-19.47</c:v>
                </c:pt>
                <c:pt idx="350">
                  <c:v>-19.36</c:v>
                </c:pt>
                <c:pt idx="351">
                  <c:v>-19.29</c:v>
                </c:pt>
                <c:pt idx="352">
                  <c:v>-19.07</c:v>
                </c:pt>
                <c:pt idx="353">
                  <c:v>-18.84</c:v>
                </c:pt>
                <c:pt idx="354">
                  <c:v>-18.64</c:v>
                </c:pt>
                <c:pt idx="355">
                  <c:v>-18.350000000000001</c:v>
                </c:pt>
                <c:pt idx="356">
                  <c:v>-18.2</c:v>
                </c:pt>
                <c:pt idx="357">
                  <c:v>-17.989999999999998</c:v>
                </c:pt>
                <c:pt idx="358">
                  <c:v>-17.77</c:v>
                </c:pt>
                <c:pt idx="359">
                  <c:v>-17.489999999999998</c:v>
                </c:pt>
                <c:pt idx="360">
                  <c:v>-17.309999999999999</c:v>
                </c:pt>
                <c:pt idx="361">
                  <c:v>-17.18</c:v>
                </c:pt>
                <c:pt idx="362">
                  <c:v>-16.97</c:v>
                </c:pt>
                <c:pt idx="363">
                  <c:v>-16.809999999999999</c:v>
                </c:pt>
                <c:pt idx="364">
                  <c:v>-16.63</c:v>
                </c:pt>
                <c:pt idx="365">
                  <c:v>-16.46</c:v>
                </c:pt>
                <c:pt idx="366">
                  <c:v>-16.28</c:v>
                </c:pt>
                <c:pt idx="367">
                  <c:v>-16.02</c:v>
                </c:pt>
                <c:pt idx="368">
                  <c:v>-15.86</c:v>
                </c:pt>
                <c:pt idx="369">
                  <c:v>-15.71</c:v>
                </c:pt>
                <c:pt idx="370">
                  <c:v>-15.49</c:v>
                </c:pt>
                <c:pt idx="371">
                  <c:v>-15.26</c:v>
                </c:pt>
                <c:pt idx="372">
                  <c:v>-15.17</c:v>
                </c:pt>
                <c:pt idx="373">
                  <c:v>-15.09</c:v>
                </c:pt>
                <c:pt idx="374">
                  <c:v>-15.05</c:v>
                </c:pt>
                <c:pt idx="375">
                  <c:v>-15.03</c:v>
                </c:pt>
                <c:pt idx="376">
                  <c:v>-14.96</c:v>
                </c:pt>
                <c:pt idx="377">
                  <c:v>-14.85</c:v>
                </c:pt>
                <c:pt idx="378">
                  <c:v>-14.73</c:v>
                </c:pt>
                <c:pt idx="379">
                  <c:v>-14.57</c:v>
                </c:pt>
                <c:pt idx="380">
                  <c:v>-14.52</c:v>
                </c:pt>
                <c:pt idx="381">
                  <c:v>-14.44</c:v>
                </c:pt>
                <c:pt idx="382">
                  <c:v>-14.34</c:v>
                </c:pt>
                <c:pt idx="383">
                  <c:v>-14.19</c:v>
                </c:pt>
                <c:pt idx="384">
                  <c:v>-14.08</c:v>
                </c:pt>
                <c:pt idx="385">
                  <c:v>-14.06</c:v>
                </c:pt>
                <c:pt idx="386">
                  <c:v>-14.1</c:v>
                </c:pt>
                <c:pt idx="387">
                  <c:v>-14.1</c:v>
                </c:pt>
                <c:pt idx="388">
                  <c:v>-14.09</c:v>
                </c:pt>
                <c:pt idx="389">
                  <c:v>-14.03</c:v>
                </c:pt>
                <c:pt idx="390">
                  <c:v>-14</c:v>
                </c:pt>
                <c:pt idx="391">
                  <c:v>-13.86</c:v>
                </c:pt>
                <c:pt idx="392">
                  <c:v>-13.81</c:v>
                </c:pt>
                <c:pt idx="393">
                  <c:v>-13.82</c:v>
                </c:pt>
                <c:pt idx="394">
                  <c:v>-13.71</c:v>
                </c:pt>
                <c:pt idx="395">
                  <c:v>-13.61</c:v>
                </c:pt>
                <c:pt idx="396">
                  <c:v>-13.56</c:v>
                </c:pt>
                <c:pt idx="397">
                  <c:v>-13.54</c:v>
                </c:pt>
                <c:pt idx="398">
                  <c:v>-13.66</c:v>
                </c:pt>
                <c:pt idx="399">
                  <c:v>-13.7</c:v>
                </c:pt>
                <c:pt idx="400">
                  <c:v>-13.59</c:v>
                </c:pt>
                <c:pt idx="401">
                  <c:v>-13.45</c:v>
                </c:pt>
                <c:pt idx="402">
                  <c:v>-13.4</c:v>
                </c:pt>
                <c:pt idx="403">
                  <c:v>-13.23</c:v>
                </c:pt>
                <c:pt idx="404">
                  <c:v>-13.15</c:v>
                </c:pt>
                <c:pt idx="405">
                  <c:v>-13.06</c:v>
                </c:pt>
                <c:pt idx="406">
                  <c:v>-12.97</c:v>
                </c:pt>
                <c:pt idx="407">
                  <c:v>-12.78</c:v>
                </c:pt>
                <c:pt idx="408">
                  <c:v>-12.72</c:v>
                </c:pt>
                <c:pt idx="409">
                  <c:v>-12.67</c:v>
                </c:pt>
                <c:pt idx="410">
                  <c:v>-12.67</c:v>
                </c:pt>
                <c:pt idx="411">
                  <c:v>-12.68</c:v>
                </c:pt>
                <c:pt idx="412">
                  <c:v>-12.63</c:v>
                </c:pt>
                <c:pt idx="413">
                  <c:v>-12.54</c:v>
                </c:pt>
                <c:pt idx="414">
                  <c:v>-12.45</c:v>
                </c:pt>
                <c:pt idx="415">
                  <c:v>-12.34</c:v>
                </c:pt>
                <c:pt idx="416">
                  <c:v>-12.28</c:v>
                </c:pt>
                <c:pt idx="417">
                  <c:v>-12.21</c:v>
                </c:pt>
                <c:pt idx="418">
                  <c:v>-12.16</c:v>
                </c:pt>
                <c:pt idx="419">
                  <c:v>-12.09</c:v>
                </c:pt>
                <c:pt idx="420">
                  <c:v>-12.03</c:v>
                </c:pt>
                <c:pt idx="421">
                  <c:v>-12.11</c:v>
                </c:pt>
                <c:pt idx="422">
                  <c:v>-12.23</c:v>
                </c:pt>
                <c:pt idx="423">
                  <c:v>-12.33</c:v>
                </c:pt>
                <c:pt idx="424">
                  <c:v>-12.39</c:v>
                </c:pt>
                <c:pt idx="425">
                  <c:v>-12.32</c:v>
                </c:pt>
                <c:pt idx="426">
                  <c:v>-12.35</c:v>
                </c:pt>
                <c:pt idx="427">
                  <c:v>-12.35</c:v>
                </c:pt>
                <c:pt idx="428">
                  <c:v>-12.38</c:v>
                </c:pt>
                <c:pt idx="429">
                  <c:v>-12.39</c:v>
                </c:pt>
                <c:pt idx="430">
                  <c:v>-12.37</c:v>
                </c:pt>
                <c:pt idx="431">
                  <c:v>-12.31</c:v>
                </c:pt>
                <c:pt idx="432">
                  <c:v>-12.29</c:v>
                </c:pt>
                <c:pt idx="433">
                  <c:v>-12.29</c:v>
                </c:pt>
                <c:pt idx="434">
                  <c:v>-12.3</c:v>
                </c:pt>
                <c:pt idx="435">
                  <c:v>-12.34</c:v>
                </c:pt>
                <c:pt idx="436">
                  <c:v>-12.38</c:v>
                </c:pt>
                <c:pt idx="437">
                  <c:v>-12.4</c:v>
                </c:pt>
                <c:pt idx="438">
                  <c:v>-12.51</c:v>
                </c:pt>
                <c:pt idx="439">
                  <c:v>-12.41</c:v>
                </c:pt>
                <c:pt idx="440">
                  <c:v>-12.32</c:v>
                </c:pt>
                <c:pt idx="441">
                  <c:v>-12.25</c:v>
                </c:pt>
                <c:pt idx="442">
                  <c:v>-12.2</c:v>
                </c:pt>
                <c:pt idx="443">
                  <c:v>-12.14</c:v>
                </c:pt>
                <c:pt idx="444">
                  <c:v>-12.11</c:v>
                </c:pt>
                <c:pt idx="445">
                  <c:v>-12.12</c:v>
                </c:pt>
                <c:pt idx="446">
                  <c:v>-12.11</c:v>
                </c:pt>
                <c:pt idx="447">
                  <c:v>-12.15</c:v>
                </c:pt>
                <c:pt idx="448">
                  <c:v>-12.12</c:v>
                </c:pt>
                <c:pt idx="449">
                  <c:v>-11.98</c:v>
                </c:pt>
                <c:pt idx="450">
                  <c:v>-11.88</c:v>
                </c:pt>
                <c:pt idx="451">
                  <c:v>-11.79</c:v>
                </c:pt>
                <c:pt idx="452">
                  <c:v>-11.75</c:v>
                </c:pt>
                <c:pt idx="453">
                  <c:v>-11.6</c:v>
                </c:pt>
                <c:pt idx="454">
                  <c:v>-11.47</c:v>
                </c:pt>
                <c:pt idx="455">
                  <c:v>-11.35</c:v>
                </c:pt>
                <c:pt idx="456">
                  <c:v>-11.29</c:v>
                </c:pt>
                <c:pt idx="457">
                  <c:v>-11.31</c:v>
                </c:pt>
                <c:pt idx="458">
                  <c:v>-11.45</c:v>
                </c:pt>
                <c:pt idx="459">
                  <c:v>-11.64</c:v>
                </c:pt>
                <c:pt idx="460">
                  <c:v>-11.74</c:v>
                </c:pt>
                <c:pt idx="461">
                  <c:v>-11.76</c:v>
                </c:pt>
                <c:pt idx="462">
                  <c:v>-11.7</c:v>
                </c:pt>
                <c:pt idx="463">
                  <c:v>-11.55</c:v>
                </c:pt>
                <c:pt idx="464">
                  <c:v>-11.45</c:v>
                </c:pt>
                <c:pt idx="465">
                  <c:v>-11.56</c:v>
                </c:pt>
                <c:pt idx="466">
                  <c:v>-11.51</c:v>
                </c:pt>
                <c:pt idx="467">
                  <c:v>-11.31</c:v>
                </c:pt>
                <c:pt idx="468">
                  <c:v>-11.2</c:v>
                </c:pt>
                <c:pt idx="469">
                  <c:v>-11.12</c:v>
                </c:pt>
                <c:pt idx="470">
                  <c:v>-11.1</c:v>
                </c:pt>
                <c:pt idx="471">
                  <c:v>-11.09</c:v>
                </c:pt>
                <c:pt idx="472">
                  <c:v>-11.04</c:v>
                </c:pt>
                <c:pt idx="473">
                  <c:v>-11.03</c:v>
                </c:pt>
                <c:pt idx="474">
                  <c:v>-10.94</c:v>
                </c:pt>
                <c:pt idx="475">
                  <c:v>-10.8</c:v>
                </c:pt>
                <c:pt idx="476">
                  <c:v>-10.69</c:v>
                </c:pt>
                <c:pt idx="477">
                  <c:v>-10.65</c:v>
                </c:pt>
                <c:pt idx="478">
                  <c:v>-10.51</c:v>
                </c:pt>
                <c:pt idx="479">
                  <c:v>-10.42</c:v>
                </c:pt>
                <c:pt idx="480">
                  <c:v>-10.35</c:v>
                </c:pt>
                <c:pt idx="481">
                  <c:v>-10.28</c:v>
                </c:pt>
                <c:pt idx="482">
                  <c:v>-10.26</c:v>
                </c:pt>
                <c:pt idx="483">
                  <c:v>-10.25</c:v>
                </c:pt>
                <c:pt idx="484">
                  <c:v>-10.24</c:v>
                </c:pt>
                <c:pt idx="485">
                  <c:v>-10.19</c:v>
                </c:pt>
                <c:pt idx="486">
                  <c:v>-10.15</c:v>
                </c:pt>
                <c:pt idx="487">
                  <c:v>-10.06</c:v>
                </c:pt>
                <c:pt idx="488">
                  <c:v>-9.9700000000000006</c:v>
                </c:pt>
                <c:pt idx="489">
                  <c:v>-9.93</c:v>
                </c:pt>
                <c:pt idx="490">
                  <c:v>-9.8800000000000008</c:v>
                </c:pt>
                <c:pt idx="491">
                  <c:v>-9.83</c:v>
                </c:pt>
                <c:pt idx="492">
                  <c:v>-9.7799999999999994</c:v>
                </c:pt>
                <c:pt idx="493">
                  <c:v>-9.7899999999999991</c:v>
                </c:pt>
                <c:pt idx="494">
                  <c:v>-9.8000000000000007</c:v>
                </c:pt>
                <c:pt idx="495">
                  <c:v>-9.8000000000000007</c:v>
                </c:pt>
                <c:pt idx="496">
                  <c:v>-9.7899999999999991</c:v>
                </c:pt>
                <c:pt idx="497">
                  <c:v>-9.75</c:v>
                </c:pt>
                <c:pt idx="498">
                  <c:v>-9.65</c:v>
                </c:pt>
                <c:pt idx="499">
                  <c:v>-9.5299999999999994</c:v>
                </c:pt>
                <c:pt idx="500">
                  <c:v>-9.41</c:v>
                </c:pt>
                <c:pt idx="501">
                  <c:v>-9.39</c:v>
                </c:pt>
                <c:pt idx="502">
                  <c:v>-9.31</c:v>
                </c:pt>
                <c:pt idx="503">
                  <c:v>-9.24</c:v>
                </c:pt>
                <c:pt idx="504">
                  <c:v>-9.2100000000000009</c:v>
                </c:pt>
                <c:pt idx="505">
                  <c:v>-9.23</c:v>
                </c:pt>
                <c:pt idx="506">
                  <c:v>-9.33</c:v>
                </c:pt>
                <c:pt idx="507">
                  <c:v>-9.3699999999999992</c:v>
                </c:pt>
                <c:pt idx="508">
                  <c:v>-9.4600000000000009</c:v>
                </c:pt>
                <c:pt idx="509">
                  <c:v>-9.4700000000000006</c:v>
                </c:pt>
                <c:pt idx="510">
                  <c:v>-9.4</c:v>
                </c:pt>
                <c:pt idx="511">
                  <c:v>-9.2799999999999994</c:v>
                </c:pt>
                <c:pt idx="512">
                  <c:v>-9.24</c:v>
                </c:pt>
                <c:pt idx="513">
                  <c:v>-9.19</c:v>
                </c:pt>
                <c:pt idx="514">
                  <c:v>-9.1199999999999992</c:v>
                </c:pt>
                <c:pt idx="515">
                  <c:v>-9.0500000000000007</c:v>
                </c:pt>
                <c:pt idx="516">
                  <c:v>-9</c:v>
                </c:pt>
                <c:pt idx="517">
                  <c:v>-9</c:v>
                </c:pt>
                <c:pt idx="518">
                  <c:v>-9.0399999999999991</c:v>
                </c:pt>
                <c:pt idx="519">
                  <c:v>-9.07</c:v>
                </c:pt>
                <c:pt idx="520">
                  <c:v>-9.11</c:v>
                </c:pt>
                <c:pt idx="521">
                  <c:v>-9.1</c:v>
                </c:pt>
                <c:pt idx="522">
                  <c:v>-9.1</c:v>
                </c:pt>
                <c:pt idx="523">
                  <c:v>-9.09</c:v>
                </c:pt>
                <c:pt idx="524">
                  <c:v>-9.1199999999999992</c:v>
                </c:pt>
                <c:pt idx="525">
                  <c:v>-9.1199999999999992</c:v>
                </c:pt>
                <c:pt idx="526">
                  <c:v>-9.1199999999999992</c:v>
                </c:pt>
                <c:pt idx="527">
                  <c:v>-9.08</c:v>
                </c:pt>
                <c:pt idx="528">
                  <c:v>-9.0500000000000007</c:v>
                </c:pt>
                <c:pt idx="529">
                  <c:v>-9.0299999999999994</c:v>
                </c:pt>
                <c:pt idx="530">
                  <c:v>-9.06</c:v>
                </c:pt>
                <c:pt idx="531">
                  <c:v>-9.1</c:v>
                </c:pt>
                <c:pt idx="532">
                  <c:v>-9.14</c:v>
                </c:pt>
                <c:pt idx="533">
                  <c:v>-9.24</c:v>
                </c:pt>
                <c:pt idx="534">
                  <c:v>-9.26</c:v>
                </c:pt>
                <c:pt idx="535">
                  <c:v>-9.31</c:v>
                </c:pt>
                <c:pt idx="536">
                  <c:v>-9.3800000000000008</c:v>
                </c:pt>
                <c:pt idx="537">
                  <c:v>-9.5299999999999994</c:v>
                </c:pt>
                <c:pt idx="538">
                  <c:v>-9.56</c:v>
                </c:pt>
                <c:pt idx="539">
                  <c:v>-9.5299999999999994</c:v>
                </c:pt>
                <c:pt idx="540">
                  <c:v>-9.49</c:v>
                </c:pt>
                <c:pt idx="541">
                  <c:v>-9.3800000000000008</c:v>
                </c:pt>
                <c:pt idx="542">
                  <c:v>-9.31</c:v>
                </c:pt>
                <c:pt idx="543">
                  <c:v>-9.25</c:v>
                </c:pt>
                <c:pt idx="544">
                  <c:v>-9.27</c:v>
                </c:pt>
                <c:pt idx="545">
                  <c:v>-9.34</c:v>
                </c:pt>
                <c:pt idx="546">
                  <c:v>-9.25</c:v>
                </c:pt>
                <c:pt idx="547">
                  <c:v>-9.09</c:v>
                </c:pt>
                <c:pt idx="548">
                  <c:v>-8.98</c:v>
                </c:pt>
                <c:pt idx="549">
                  <c:v>-8.83</c:v>
                </c:pt>
                <c:pt idx="550">
                  <c:v>-8.7200000000000006</c:v>
                </c:pt>
                <c:pt idx="551">
                  <c:v>-8.61</c:v>
                </c:pt>
                <c:pt idx="552">
                  <c:v>-8.49</c:v>
                </c:pt>
                <c:pt idx="553">
                  <c:v>-8.42</c:v>
                </c:pt>
                <c:pt idx="554">
                  <c:v>-8.39</c:v>
                </c:pt>
                <c:pt idx="555">
                  <c:v>-8.3699999999999992</c:v>
                </c:pt>
                <c:pt idx="556">
                  <c:v>-8.36</c:v>
                </c:pt>
                <c:pt idx="557">
                  <c:v>-8.33</c:v>
                </c:pt>
                <c:pt idx="558">
                  <c:v>-8.31</c:v>
                </c:pt>
                <c:pt idx="559">
                  <c:v>-8.25</c:v>
                </c:pt>
                <c:pt idx="560">
                  <c:v>-8.25</c:v>
                </c:pt>
                <c:pt idx="561">
                  <c:v>-8.25</c:v>
                </c:pt>
                <c:pt idx="562">
                  <c:v>-8.26</c:v>
                </c:pt>
                <c:pt idx="563">
                  <c:v>-8.26</c:v>
                </c:pt>
                <c:pt idx="564">
                  <c:v>-8.32</c:v>
                </c:pt>
                <c:pt idx="565">
                  <c:v>-8.41</c:v>
                </c:pt>
                <c:pt idx="566">
                  <c:v>-8.52</c:v>
                </c:pt>
                <c:pt idx="567">
                  <c:v>-8.6199999999999992</c:v>
                </c:pt>
                <c:pt idx="568">
                  <c:v>-8.66</c:v>
                </c:pt>
                <c:pt idx="569">
                  <c:v>-8.66</c:v>
                </c:pt>
                <c:pt idx="570">
                  <c:v>-8.7200000000000006</c:v>
                </c:pt>
                <c:pt idx="571">
                  <c:v>-8.7200000000000006</c:v>
                </c:pt>
                <c:pt idx="572">
                  <c:v>-8.6999999999999993</c:v>
                </c:pt>
                <c:pt idx="573">
                  <c:v>-8.93</c:v>
                </c:pt>
                <c:pt idx="574">
                  <c:v>-9.1300000000000008</c:v>
                </c:pt>
                <c:pt idx="575">
                  <c:v>-9.24</c:v>
                </c:pt>
                <c:pt idx="576">
                  <c:v>-9.19</c:v>
                </c:pt>
                <c:pt idx="577">
                  <c:v>-9.19</c:v>
                </c:pt>
                <c:pt idx="578">
                  <c:v>-9.23</c:v>
                </c:pt>
                <c:pt idx="579">
                  <c:v>-9.25</c:v>
                </c:pt>
                <c:pt idx="580">
                  <c:v>-9.27</c:v>
                </c:pt>
                <c:pt idx="581">
                  <c:v>-9.2100000000000009</c:v>
                </c:pt>
                <c:pt idx="582">
                  <c:v>-9.1199999999999992</c:v>
                </c:pt>
                <c:pt idx="583">
                  <c:v>-9.0299999999999994</c:v>
                </c:pt>
                <c:pt idx="584">
                  <c:v>-9</c:v>
                </c:pt>
                <c:pt idx="585">
                  <c:v>-8.89</c:v>
                </c:pt>
                <c:pt idx="586">
                  <c:v>-8.85</c:v>
                </c:pt>
                <c:pt idx="587">
                  <c:v>-8.7899999999999991</c:v>
                </c:pt>
                <c:pt idx="588">
                  <c:v>-8.7200000000000006</c:v>
                </c:pt>
                <c:pt idx="589">
                  <c:v>-8.68</c:v>
                </c:pt>
                <c:pt idx="590">
                  <c:v>-8.69</c:v>
                </c:pt>
                <c:pt idx="591">
                  <c:v>-8.67</c:v>
                </c:pt>
                <c:pt idx="592">
                  <c:v>-8.64</c:v>
                </c:pt>
                <c:pt idx="593">
                  <c:v>-8.5500000000000007</c:v>
                </c:pt>
                <c:pt idx="594">
                  <c:v>-8.44</c:v>
                </c:pt>
                <c:pt idx="595">
                  <c:v>-8.27</c:v>
                </c:pt>
                <c:pt idx="596">
                  <c:v>-8.19</c:v>
                </c:pt>
                <c:pt idx="597">
                  <c:v>-8.08</c:v>
                </c:pt>
                <c:pt idx="598">
                  <c:v>-7.98</c:v>
                </c:pt>
                <c:pt idx="599">
                  <c:v>-7.87</c:v>
                </c:pt>
                <c:pt idx="600">
                  <c:v>-7.74</c:v>
                </c:pt>
                <c:pt idx="601">
                  <c:v>-7.64</c:v>
                </c:pt>
                <c:pt idx="602">
                  <c:v>-7.59</c:v>
                </c:pt>
                <c:pt idx="603">
                  <c:v>-7.56</c:v>
                </c:pt>
                <c:pt idx="604">
                  <c:v>-7.48</c:v>
                </c:pt>
                <c:pt idx="605">
                  <c:v>-7.42</c:v>
                </c:pt>
                <c:pt idx="606">
                  <c:v>-7.37</c:v>
                </c:pt>
                <c:pt idx="607">
                  <c:v>-7.26</c:v>
                </c:pt>
                <c:pt idx="608">
                  <c:v>-7.2</c:v>
                </c:pt>
                <c:pt idx="609">
                  <c:v>-7.14</c:v>
                </c:pt>
                <c:pt idx="610">
                  <c:v>-7.05</c:v>
                </c:pt>
                <c:pt idx="611">
                  <c:v>-6.99</c:v>
                </c:pt>
                <c:pt idx="612">
                  <c:v>-6.88</c:v>
                </c:pt>
                <c:pt idx="613">
                  <c:v>-6.85</c:v>
                </c:pt>
                <c:pt idx="614">
                  <c:v>-6.82</c:v>
                </c:pt>
                <c:pt idx="615">
                  <c:v>-6.81</c:v>
                </c:pt>
                <c:pt idx="616">
                  <c:v>-6.77</c:v>
                </c:pt>
                <c:pt idx="617">
                  <c:v>-6.72</c:v>
                </c:pt>
                <c:pt idx="618">
                  <c:v>-6.6</c:v>
                </c:pt>
                <c:pt idx="619">
                  <c:v>-6.54</c:v>
                </c:pt>
                <c:pt idx="620">
                  <c:v>-6.5</c:v>
                </c:pt>
                <c:pt idx="621">
                  <c:v>-6.49</c:v>
                </c:pt>
                <c:pt idx="622">
                  <c:v>-6.43</c:v>
                </c:pt>
                <c:pt idx="623">
                  <c:v>-6.41</c:v>
                </c:pt>
                <c:pt idx="624">
                  <c:v>-6.39</c:v>
                </c:pt>
                <c:pt idx="625">
                  <c:v>-6.39</c:v>
                </c:pt>
                <c:pt idx="626">
                  <c:v>-6.46</c:v>
                </c:pt>
                <c:pt idx="627">
                  <c:v>-6.53</c:v>
                </c:pt>
                <c:pt idx="628">
                  <c:v>-6.51</c:v>
                </c:pt>
                <c:pt idx="629">
                  <c:v>-6.48</c:v>
                </c:pt>
                <c:pt idx="630">
                  <c:v>-6.42</c:v>
                </c:pt>
                <c:pt idx="631">
                  <c:v>-6.32</c:v>
                </c:pt>
                <c:pt idx="632">
                  <c:v>-6.28</c:v>
                </c:pt>
                <c:pt idx="633">
                  <c:v>-6.24</c:v>
                </c:pt>
                <c:pt idx="634">
                  <c:v>-6.21</c:v>
                </c:pt>
                <c:pt idx="635">
                  <c:v>-6.17</c:v>
                </c:pt>
                <c:pt idx="636">
                  <c:v>-6.15</c:v>
                </c:pt>
                <c:pt idx="637">
                  <c:v>-6.15</c:v>
                </c:pt>
                <c:pt idx="638">
                  <c:v>-6.21</c:v>
                </c:pt>
                <c:pt idx="639">
                  <c:v>-6.25</c:v>
                </c:pt>
                <c:pt idx="640">
                  <c:v>-6.24</c:v>
                </c:pt>
                <c:pt idx="641">
                  <c:v>-6.18</c:v>
                </c:pt>
                <c:pt idx="642">
                  <c:v>-6.11</c:v>
                </c:pt>
                <c:pt idx="643">
                  <c:v>-6.12</c:v>
                </c:pt>
                <c:pt idx="644">
                  <c:v>-6.1</c:v>
                </c:pt>
                <c:pt idx="645">
                  <c:v>-6.04</c:v>
                </c:pt>
                <c:pt idx="646">
                  <c:v>-5.99</c:v>
                </c:pt>
                <c:pt idx="647">
                  <c:v>-5.98</c:v>
                </c:pt>
                <c:pt idx="648">
                  <c:v>-5.94</c:v>
                </c:pt>
                <c:pt idx="649">
                  <c:v>-5.94</c:v>
                </c:pt>
                <c:pt idx="650">
                  <c:v>-5.97</c:v>
                </c:pt>
                <c:pt idx="651">
                  <c:v>-5.99</c:v>
                </c:pt>
                <c:pt idx="652">
                  <c:v>-5.98</c:v>
                </c:pt>
                <c:pt idx="653">
                  <c:v>-5.95</c:v>
                </c:pt>
                <c:pt idx="654">
                  <c:v>-5.92</c:v>
                </c:pt>
                <c:pt idx="655">
                  <c:v>-5.86</c:v>
                </c:pt>
                <c:pt idx="656">
                  <c:v>-5.81</c:v>
                </c:pt>
                <c:pt idx="657">
                  <c:v>-5.78</c:v>
                </c:pt>
                <c:pt idx="658">
                  <c:v>-5.74</c:v>
                </c:pt>
                <c:pt idx="659">
                  <c:v>-5.67</c:v>
                </c:pt>
                <c:pt idx="660">
                  <c:v>-5.69</c:v>
                </c:pt>
                <c:pt idx="661">
                  <c:v>-5.69</c:v>
                </c:pt>
                <c:pt idx="662">
                  <c:v>-5.77</c:v>
                </c:pt>
                <c:pt idx="663">
                  <c:v>-5.81</c:v>
                </c:pt>
                <c:pt idx="664">
                  <c:v>-5.85</c:v>
                </c:pt>
                <c:pt idx="665">
                  <c:v>-5.84</c:v>
                </c:pt>
                <c:pt idx="666">
                  <c:v>-5.83</c:v>
                </c:pt>
                <c:pt idx="667">
                  <c:v>-5.8</c:v>
                </c:pt>
                <c:pt idx="668">
                  <c:v>-5.77</c:v>
                </c:pt>
                <c:pt idx="669">
                  <c:v>-5.76</c:v>
                </c:pt>
                <c:pt idx="670">
                  <c:v>-5.73</c:v>
                </c:pt>
                <c:pt idx="671">
                  <c:v>-5.67</c:v>
                </c:pt>
                <c:pt idx="672">
                  <c:v>-5.63</c:v>
                </c:pt>
                <c:pt idx="673">
                  <c:v>-5.6</c:v>
                </c:pt>
                <c:pt idx="674">
                  <c:v>-5.61</c:v>
                </c:pt>
                <c:pt idx="675">
                  <c:v>-5.61</c:v>
                </c:pt>
                <c:pt idx="676">
                  <c:v>-5.6</c:v>
                </c:pt>
                <c:pt idx="677">
                  <c:v>-5.56</c:v>
                </c:pt>
                <c:pt idx="678">
                  <c:v>-5.55</c:v>
                </c:pt>
                <c:pt idx="679">
                  <c:v>-5.53</c:v>
                </c:pt>
                <c:pt idx="680">
                  <c:v>-5.46</c:v>
                </c:pt>
                <c:pt idx="681">
                  <c:v>-5.46</c:v>
                </c:pt>
                <c:pt idx="682">
                  <c:v>-5.43</c:v>
                </c:pt>
                <c:pt idx="683">
                  <c:v>-5.42</c:v>
                </c:pt>
                <c:pt idx="684">
                  <c:v>-5.41</c:v>
                </c:pt>
                <c:pt idx="685">
                  <c:v>-5.46</c:v>
                </c:pt>
                <c:pt idx="686">
                  <c:v>-5.56</c:v>
                </c:pt>
                <c:pt idx="687">
                  <c:v>-5.64</c:v>
                </c:pt>
                <c:pt idx="688">
                  <c:v>-5.67</c:v>
                </c:pt>
                <c:pt idx="689">
                  <c:v>-5.61</c:v>
                </c:pt>
                <c:pt idx="690">
                  <c:v>-5.47</c:v>
                </c:pt>
                <c:pt idx="691">
                  <c:v>-5.37</c:v>
                </c:pt>
                <c:pt idx="692">
                  <c:v>-5.35</c:v>
                </c:pt>
                <c:pt idx="693">
                  <c:v>-5.3</c:v>
                </c:pt>
                <c:pt idx="694">
                  <c:v>-5.25</c:v>
                </c:pt>
                <c:pt idx="695">
                  <c:v>-5.15</c:v>
                </c:pt>
                <c:pt idx="696">
                  <c:v>-5.12</c:v>
                </c:pt>
                <c:pt idx="697">
                  <c:v>-5.12</c:v>
                </c:pt>
                <c:pt idx="698">
                  <c:v>-5.2</c:v>
                </c:pt>
                <c:pt idx="699">
                  <c:v>-5.28</c:v>
                </c:pt>
                <c:pt idx="700">
                  <c:v>-5.33</c:v>
                </c:pt>
                <c:pt idx="701">
                  <c:v>-5.32</c:v>
                </c:pt>
                <c:pt idx="702">
                  <c:v>-5.26</c:v>
                </c:pt>
                <c:pt idx="703">
                  <c:v>-5.24</c:v>
                </c:pt>
                <c:pt idx="704">
                  <c:v>-5.29</c:v>
                </c:pt>
                <c:pt idx="705">
                  <c:v>-5.45</c:v>
                </c:pt>
                <c:pt idx="706">
                  <c:v>-5.48</c:v>
                </c:pt>
                <c:pt idx="707">
                  <c:v>-5.36</c:v>
                </c:pt>
                <c:pt idx="708">
                  <c:v>-5.2</c:v>
                </c:pt>
                <c:pt idx="709">
                  <c:v>-5.15</c:v>
                </c:pt>
                <c:pt idx="710">
                  <c:v>-5.13</c:v>
                </c:pt>
                <c:pt idx="711">
                  <c:v>-5.08</c:v>
                </c:pt>
                <c:pt idx="712">
                  <c:v>-5.0599999999999996</c:v>
                </c:pt>
                <c:pt idx="713">
                  <c:v>-5.0199999999999996</c:v>
                </c:pt>
                <c:pt idx="714">
                  <c:v>-4.96</c:v>
                </c:pt>
                <c:pt idx="715">
                  <c:v>-4.95</c:v>
                </c:pt>
                <c:pt idx="716">
                  <c:v>-4.93</c:v>
                </c:pt>
                <c:pt idx="717">
                  <c:v>-4.9000000000000004</c:v>
                </c:pt>
                <c:pt idx="718">
                  <c:v>-4.8499999999999996</c:v>
                </c:pt>
                <c:pt idx="719">
                  <c:v>-4.74</c:v>
                </c:pt>
                <c:pt idx="720">
                  <c:v>-4.6900000000000004</c:v>
                </c:pt>
                <c:pt idx="721">
                  <c:v>-4.66</c:v>
                </c:pt>
                <c:pt idx="722">
                  <c:v>-4.68</c:v>
                </c:pt>
                <c:pt idx="723">
                  <c:v>-4.7</c:v>
                </c:pt>
                <c:pt idx="724">
                  <c:v>-4.7</c:v>
                </c:pt>
                <c:pt idx="725">
                  <c:v>-4.68</c:v>
                </c:pt>
                <c:pt idx="726">
                  <c:v>-4.6900000000000004</c:v>
                </c:pt>
                <c:pt idx="727">
                  <c:v>-4.6900000000000004</c:v>
                </c:pt>
                <c:pt idx="728">
                  <c:v>-4.6900000000000004</c:v>
                </c:pt>
                <c:pt idx="729">
                  <c:v>-4.68</c:v>
                </c:pt>
                <c:pt idx="730">
                  <c:v>-4.6399999999999997</c:v>
                </c:pt>
                <c:pt idx="731">
                  <c:v>-4.62</c:v>
                </c:pt>
                <c:pt idx="732">
                  <c:v>-4.5999999999999996</c:v>
                </c:pt>
                <c:pt idx="733">
                  <c:v>-4.6100000000000003</c:v>
                </c:pt>
                <c:pt idx="734">
                  <c:v>-4.66</c:v>
                </c:pt>
                <c:pt idx="735">
                  <c:v>-4.72</c:v>
                </c:pt>
                <c:pt idx="736">
                  <c:v>-4.72</c:v>
                </c:pt>
                <c:pt idx="737">
                  <c:v>-4.67</c:v>
                </c:pt>
                <c:pt idx="738">
                  <c:v>-4.6500000000000004</c:v>
                </c:pt>
                <c:pt idx="739">
                  <c:v>-4.6500000000000004</c:v>
                </c:pt>
                <c:pt idx="740">
                  <c:v>-4.63</c:v>
                </c:pt>
                <c:pt idx="741">
                  <c:v>-4.59</c:v>
                </c:pt>
                <c:pt idx="742">
                  <c:v>-4.5599999999999996</c:v>
                </c:pt>
                <c:pt idx="743">
                  <c:v>-4.53</c:v>
                </c:pt>
                <c:pt idx="744">
                  <c:v>-4.49</c:v>
                </c:pt>
                <c:pt idx="745">
                  <c:v>-4.51</c:v>
                </c:pt>
                <c:pt idx="746">
                  <c:v>-4.57</c:v>
                </c:pt>
                <c:pt idx="747">
                  <c:v>-4.6100000000000003</c:v>
                </c:pt>
                <c:pt idx="748">
                  <c:v>-4.62</c:v>
                </c:pt>
                <c:pt idx="749">
                  <c:v>-4.5999999999999996</c:v>
                </c:pt>
                <c:pt idx="750">
                  <c:v>-4.57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88B-4A74-BA24-5A36BE3D7668}"/>
            </c:ext>
          </c:extLst>
        </c:ser>
        <c:ser>
          <c:idx val="1"/>
          <c:order val="1"/>
          <c:spPr>
            <a:ln>
              <a:noFill/>
            </a:ln>
          </c:spPr>
          <c:marker>
            <c:symbol val="diamond"/>
            <c:size val="7"/>
            <c:spPr>
              <a:noFill/>
              <a:ln>
                <a:solidFill>
                  <a:schemeClr val="accent1"/>
                </a:solidFill>
              </a:ln>
            </c:spPr>
          </c:marker>
          <c:xVal>
            <c:numRef>
              <c:f>step!$N$2:$N$49</c:f>
              <c:numCache>
                <c:formatCode>General</c:formatCode>
                <c:ptCount val="48"/>
                <c:pt idx="0">
                  <c:v>8766</c:v>
                </c:pt>
                <c:pt idx="1">
                  <c:v>9131.25</c:v>
                </c:pt>
                <c:pt idx="2">
                  <c:v>9861.75</c:v>
                </c:pt>
                <c:pt idx="3">
                  <c:v>9496.5</c:v>
                </c:pt>
                <c:pt idx="4">
                  <c:v>10227</c:v>
                </c:pt>
                <c:pt idx="5">
                  <c:v>10592.25</c:v>
                </c:pt>
                <c:pt idx="6">
                  <c:v>10592.25</c:v>
                </c:pt>
                <c:pt idx="7">
                  <c:v>10592.25</c:v>
                </c:pt>
                <c:pt idx="8">
                  <c:v>10957.5</c:v>
                </c:pt>
                <c:pt idx="9">
                  <c:v>10957.5</c:v>
                </c:pt>
                <c:pt idx="10">
                  <c:v>11322.75</c:v>
                </c:pt>
                <c:pt idx="11">
                  <c:v>11322.75</c:v>
                </c:pt>
                <c:pt idx="12">
                  <c:v>11322.75</c:v>
                </c:pt>
                <c:pt idx="13">
                  <c:v>11322.75</c:v>
                </c:pt>
                <c:pt idx="14">
                  <c:v>11688</c:v>
                </c:pt>
                <c:pt idx="15">
                  <c:v>11688</c:v>
                </c:pt>
                <c:pt idx="16">
                  <c:v>12053.25</c:v>
                </c:pt>
                <c:pt idx="17">
                  <c:v>11688</c:v>
                </c:pt>
                <c:pt idx="18">
                  <c:v>12053.25</c:v>
                </c:pt>
                <c:pt idx="19">
                  <c:v>12053.25</c:v>
                </c:pt>
                <c:pt idx="20">
                  <c:v>12418.5</c:v>
                </c:pt>
                <c:pt idx="21">
                  <c:v>12418.5</c:v>
                </c:pt>
                <c:pt idx="22">
                  <c:v>12783.75</c:v>
                </c:pt>
                <c:pt idx="23">
                  <c:v>12783.75</c:v>
                </c:pt>
                <c:pt idx="24">
                  <c:v>13149</c:v>
                </c:pt>
                <c:pt idx="25">
                  <c:v>12783.75</c:v>
                </c:pt>
                <c:pt idx="26">
                  <c:v>13879.5</c:v>
                </c:pt>
                <c:pt idx="27">
                  <c:v>13879.5</c:v>
                </c:pt>
                <c:pt idx="28">
                  <c:v>13879.5</c:v>
                </c:pt>
                <c:pt idx="29">
                  <c:v>14244.75</c:v>
                </c:pt>
                <c:pt idx="30">
                  <c:v>14610</c:v>
                </c:pt>
                <c:pt idx="31">
                  <c:v>14975.25</c:v>
                </c:pt>
                <c:pt idx="32">
                  <c:v>14610</c:v>
                </c:pt>
                <c:pt idx="33">
                  <c:v>15705.75</c:v>
                </c:pt>
                <c:pt idx="34">
                  <c:v>16801.5</c:v>
                </c:pt>
                <c:pt idx="35">
                  <c:v>17166.75</c:v>
                </c:pt>
                <c:pt idx="36">
                  <c:v>17532</c:v>
                </c:pt>
                <c:pt idx="37">
                  <c:v>17897.25</c:v>
                </c:pt>
                <c:pt idx="38">
                  <c:v>18262.5</c:v>
                </c:pt>
                <c:pt idx="39">
                  <c:v>18262.5</c:v>
                </c:pt>
                <c:pt idx="40">
                  <c:v>18627.75</c:v>
                </c:pt>
                <c:pt idx="41">
                  <c:v>18262.5</c:v>
                </c:pt>
                <c:pt idx="42">
                  <c:v>18993</c:v>
                </c:pt>
                <c:pt idx="43">
                  <c:v>19358.25</c:v>
                </c:pt>
                <c:pt idx="44">
                  <c:v>19358.25</c:v>
                </c:pt>
                <c:pt idx="45">
                  <c:v>19723.5</c:v>
                </c:pt>
                <c:pt idx="46">
                  <c:v>19723.5</c:v>
                </c:pt>
                <c:pt idx="47">
                  <c:v>19723.5</c:v>
                </c:pt>
              </c:numCache>
            </c:numRef>
          </c:xVal>
          <c:yVal>
            <c:numRef>
              <c:f>step!$O$2:$O$49</c:f>
              <c:numCache>
                <c:formatCode>General</c:formatCode>
                <c:ptCount val="48"/>
                <c:pt idx="0">
                  <c:v>-12.35</c:v>
                </c:pt>
                <c:pt idx="1">
                  <c:v>-14.67</c:v>
                </c:pt>
                <c:pt idx="2">
                  <c:v>-12.3</c:v>
                </c:pt>
                <c:pt idx="3">
                  <c:v>-18.73</c:v>
                </c:pt>
                <c:pt idx="4">
                  <c:v>-17.55</c:v>
                </c:pt>
                <c:pt idx="5">
                  <c:v>-18.62</c:v>
                </c:pt>
                <c:pt idx="6">
                  <c:v>-18.11</c:v>
                </c:pt>
                <c:pt idx="7">
                  <c:v>-21.81</c:v>
                </c:pt>
                <c:pt idx="8">
                  <c:v>-21.35</c:v>
                </c:pt>
                <c:pt idx="9">
                  <c:v>-22.53</c:v>
                </c:pt>
                <c:pt idx="10">
                  <c:v>-20.99</c:v>
                </c:pt>
                <c:pt idx="11">
                  <c:v>-22.94</c:v>
                </c:pt>
                <c:pt idx="12">
                  <c:v>-22.69</c:v>
                </c:pt>
                <c:pt idx="13">
                  <c:v>-24.18</c:v>
                </c:pt>
                <c:pt idx="14">
                  <c:v>-20.99</c:v>
                </c:pt>
                <c:pt idx="15">
                  <c:v>-19.86</c:v>
                </c:pt>
                <c:pt idx="16">
                  <c:v>-22.48</c:v>
                </c:pt>
                <c:pt idx="17">
                  <c:v>-28.6</c:v>
                </c:pt>
                <c:pt idx="18">
                  <c:v>-29.78</c:v>
                </c:pt>
                <c:pt idx="19">
                  <c:v>-30.24</c:v>
                </c:pt>
                <c:pt idx="20">
                  <c:v>-30.45</c:v>
                </c:pt>
                <c:pt idx="21">
                  <c:v>-32.4</c:v>
                </c:pt>
                <c:pt idx="22">
                  <c:v>-31.94</c:v>
                </c:pt>
                <c:pt idx="23">
                  <c:v>-29.83</c:v>
                </c:pt>
                <c:pt idx="24">
                  <c:v>-29.37</c:v>
                </c:pt>
                <c:pt idx="25">
                  <c:v>-32.35</c:v>
                </c:pt>
                <c:pt idx="26">
                  <c:v>-35.07</c:v>
                </c:pt>
                <c:pt idx="27">
                  <c:v>-35.54</c:v>
                </c:pt>
                <c:pt idx="28">
                  <c:v>-36.26</c:v>
                </c:pt>
                <c:pt idx="29">
                  <c:v>-28.55</c:v>
                </c:pt>
                <c:pt idx="30">
                  <c:v>-28.19</c:v>
                </c:pt>
                <c:pt idx="31">
                  <c:v>-35.07</c:v>
                </c:pt>
                <c:pt idx="32">
                  <c:v>-38.26</c:v>
                </c:pt>
                <c:pt idx="33">
                  <c:v>-48.49</c:v>
                </c:pt>
                <c:pt idx="34">
                  <c:v>-5</c:v>
                </c:pt>
                <c:pt idx="35">
                  <c:v>-15</c:v>
                </c:pt>
                <c:pt idx="36">
                  <c:v>-18.11</c:v>
                </c:pt>
                <c:pt idx="37">
                  <c:v>-20.73</c:v>
                </c:pt>
                <c:pt idx="38">
                  <c:v>-17.91</c:v>
                </c:pt>
                <c:pt idx="39">
                  <c:v>-14.46</c:v>
                </c:pt>
                <c:pt idx="40">
                  <c:v>-17.7</c:v>
                </c:pt>
                <c:pt idx="41">
                  <c:v>-27.57</c:v>
                </c:pt>
                <c:pt idx="42">
                  <c:v>-27.36</c:v>
                </c:pt>
                <c:pt idx="43">
                  <c:v>-18.059999999999999</c:v>
                </c:pt>
                <c:pt idx="44">
                  <c:v>-16</c:v>
                </c:pt>
                <c:pt idx="45">
                  <c:v>-16.21</c:v>
                </c:pt>
                <c:pt idx="46">
                  <c:v>-19.29</c:v>
                </c:pt>
                <c:pt idx="47">
                  <c:v>-30.14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88B-4A74-BA24-5A36BE3D7668}"/>
            </c:ext>
          </c:extLst>
        </c:ser>
        <c:ser>
          <c:idx val="2"/>
          <c:order val="2"/>
          <c:spPr>
            <a:ln>
              <a:prstDash val="dash"/>
            </a:ln>
          </c:spPr>
          <c:marker>
            <c:symbol val="none"/>
          </c:marker>
          <c:xVal>
            <c:numRef>
              <c:f>step!$J$2:$J$391</c:f>
              <c:numCache>
                <c:formatCode>mmm\-yy</c:formatCode>
                <c:ptCount val="390"/>
                <c:pt idx="0">
                  <c:v>7306</c:v>
                </c:pt>
                <c:pt idx="1">
                  <c:v>7337</c:v>
                </c:pt>
                <c:pt idx="2">
                  <c:v>7366</c:v>
                </c:pt>
                <c:pt idx="3">
                  <c:v>7397</c:v>
                </c:pt>
                <c:pt idx="4">
                  <c:v>7427</c:v>
                </c:pt>
                <c:pt idx="5">
                  <c:v>7458</c:v>
                </c:pt>
                <c:pt idx="6">
                  <c:v>7488</c:v>
                </c:pt>
                <c:pt idx="7">
                  <c:v>7519</c:v>
                </c:pt>
                <c:pt idx="8">
                  <c:v>7550</c:v>
                </c:pt>
                <c:pt idx="9">
                  <c:v>7580</c:v>
                </c:pt>
                <c:pt idx="10">
                  <c:v>7611</c:v>
                </c:pt>
                <c:pt idx="11">
                  <c:v>7641</c:v>
                </c:pt>
                <c:pt idx="12">
                  <c:v>7672</c:v>
                </c:pt>
                <c:pt idx="13">
                  <c:v>7703</c:v>
                </c:pt>
                <c:pt idx="14">
                  <c:v>7731</c:v>
                </c:pt>
                <c:pt idx="15">
                  <c:v>7762</c:v>
                </c:pt>
                <c:pt idx="16">
                  <c:v>7792</c:v>
                </c:pt>
                <c:pt idx="17">
                  <c:v>7823</c:v>
                </c:pt>
                <c:pt idx="18">
                  <c:v>7853</c:v>
                </c:pt>
                <c:pt idx="19">
                  <c:v>7884</c:v>
                </c:pt>
                <c:pt idx="20">
                  <c:v>7915</c:v>
                </c:pt>
                <c:pt idx="21">
                  <c:v>7945</c:v>
                </c:pt>
                <c:pt idx="22">
                  <c:v>7976</c:v>
                </c:pt>
                <c:pt idx="23">
                  <c:v>8006</c:v>
                </c:pt>
                <c:pt idx="24">
                  <c:v>8037</c:v>
                </c:pt>
                <c:pt idx="25">
                  <c:v>8068</c:v>
                </c:pt>
                <c:pt idx="26">
                  <c:v>8096</c:v>
                </c:pt>
                <c:pt idx="27">
                  <c:v>8127</c:v>
                </c:pt>
                <c:pt idx="28">
                  <c:v>8157</c:v>
                </c:pt>
                <c:pt idx="29">
                  <c:v>8188</c:v>
                </c:pt>
                <c:pt idx="30">
                  <c:v>8218</c:v>
                </c:pt>
                <c:pt idx="31">
                  <c:v>8249</c:v>
                </c:pt>
                <c:pt idx="32">
                  <c:v>8280</c:v>
                </c:pt>
                <c:pt idx="33">
                  <c:v>8310</c:v>
                </c:pt>
                <c:pt idx="34">
                  <c:v>8341</c:v>
                </c:pt>
                <c:pt idx="35">
                  <c:v>8371</c:v>
                </c:pt>
                <c:pt idx="36">
                  <c:v>8402</c:v>
                </c:pt>
                <c:pt idx="37">
                  <c:v>8433</c:v>
                </c:pt>
                <c:pt idx="38">
                  <c:v>8461</c:v>
                </c:pt>
                <c:pt idx="39">
                  <c:v>8492</c:v>
                </c:pt>
                <c:pt idx="40">
                  <c:v>8522</c:v>
                </c:pt>
                <c:pt idx="41">
                  <c:v>8553</c:v>
                </c:pt>
                <c:pt idx="42">
                  <c:v>8583</c:v>
                </c:pt>
                <c:pt idx="43">
                  <c:v>8614</c:v>
                </c:pt>
                <c:pt idx="44">
                  <c:v>8645</c:v>
                </c:pt>
                <c:pt idx="45">
                  <c:v>8675</c:v>
                </c:pt>
                <c:pt idx="46">
                  <c:v>8706</c:v>
                </c:pt>
                <c:pt idx="47">
                  <c:v>8736</c:v>
                </c:pt>
                <c:pt idx="48">
                  <c:v>8767</c:v>
                </c:pt>
                <c:pt idx="49">
                  <c:v>8798</c:v>
                </c:pt>
                <c:pt idx="50">
                  <c:v>8827</c:v>
                </c:pt>
                <c:pt idx="51">
                  <c:v>8858</c:v>
                </c:pt>
                <c:pt idx="52">
                  <c:v>8888</c:v>
                </c:pt>
                <c:pt idx="53">
                  <c:v>8919</c:v>
                </c:pt>
                <c:pt idx="54">
                  <c:v>8949</c:v>
                </c:pt>
                <c:pt idx="55">
                  <c:v>8980</c:v>
                </c:pt>
                <c:pt idx="56">
                  <c:v>9011</c:v>
                </c:pt>
                <c:pt idx="57">
                  <c:v>9041</c:v>
                </c:pt>
                <c:pt idx="58">
                  <c:v>9072</c:v>
                </c:pt>
                <c:pt idx="59">
                  <c:v>9102</c:v>
                </c:pt>
                <c:pt idx="60">
                  <c:v>9133</c:v>
                </c:pt>
                <c:pt idx="61">
                  <c:v>9164</c:v>
                </c:pt>
                <c:pt idx="62">
                  <c:v>9192</c:v>
                </c:pt>
                <c:pt idx="63">
                  <c:v>9223</c:v>
                </c:pt>
                <c:pt idx="64">
                  <c:v>9253</c:v>
                </c:pt>
                <c:pt idx="65">
                  <c:v>9284</c:v>
                </c:pt>
                <c:pt idx="66">
                  <c:v>9314</c:v>
                </c:pt>
                <c:pt idx="67">
                  <c:v>9345</c:v>
                </c:pt>
                <c:pt idx="68">
                  <c:v>9376</c:v>
                </c:pt>
                <c:pt idx="69">
                  <c:v>9406</c:v>
                </c:pt>
                <c:pt idx="70">
                  <c:v>9437</c:v>
                </c:pt>
                <c:pt idx="71">
                  <c:v>9467</c:v>
                </c:pt>
                <c:pt idx="72">
                  <c:v>9498</c:v>
                </c:pt>
                <c:pt idx="73">
                  <c:v>9529</c:v>
                </c:pt>
                <c:pt idx="74">
                  <c:v>9557</c:v>
                </c:pt>
                <c:pt idx="75">
                  <c:v>9588</c:v>
                </c:pt>
                <c:pt idx="76">
                  <c:v>9618</c:v>
                </c:pt>
                <c:pt idx="77">
                  <c:v>9649</c:v>
                </c:pt>
                <c:pt idx="78">
                  <c:v>9679</c:v>
                </c:pt>
                <c:pt idx="79">
                  <c:v>9710</c:v>
                </c:pt>
                <c:pt idx="80">
                  <c:v>9741</c:v>
                </c:pt>
                <c:pt idx="81">
                  <c:v>9771</c:v>
                </c:pt>
                <c:pt idx="82">
                  <c:v>9802</c:v>
                </c:pt>
                <c:pt idx="83">
                  <c:v>9832</c:v>
                </c:pt>
                <c:pt idx="84">
                  <c:v>9863</c:v>
                </c:pt>
                <c:pt idx="85">
                  <c:v>9894</c:v>
                </c:pt>
                <c:pt idx="86">
                  <c:v>9922</c:v>
                </c:pt>
                <c:pt idx="87">
                  <c:v>9953</c:v>
                </c:pt>
                <c:pt idx="88">
                  <c:v>9983</c:v>
                </c:pt>
                <c:pt idx="89">
                  <c:v>10014</c:v>
                </c:pt>
                <c:pt idx="90">
                  <c:v>10044</c:v>
                </c:pt>
                <c:pt idx="91">
                  <c:v>10075</c:v>
                </c:pt>
                <c:pt idx="92">
                  <c:v>10106</c:v>
                </c:pt>
                <c:pt idx="93">
                  <c:v>10136</c:v>
                </c:pt>
                <c:pt idx="94">
                  <c:v>10167</c:v>
                </c:pt>
                <c:pt idx="95">
                  <c:v>10197</c:v>
                </c:pt>
                <c:pt idx="96">
                  <c:v>10228</c:v>
                </c:pt>
                <c:pt idx="97">
                  <c:v>10259</c:v>
                </c:pt>
                <c:pt idx="98">
                  <c:v>10288</c:v>
                </c:pt>
                <c:pt idx="99">
                  <c:v>10319</c:v>
                </c:pt>
                <c:pt idx="100">
                  <c:v>10349</c:v>
                </c:pt>
                <c:pt idx="101">
                  <c:v>10380</c:v>
                </c:pt>
                <c:pt idx="102">
                  <c:v>10410</c:v>
                </c:pt>
                <c:pt idx="103">
                  <c:v>10441</c:v>
                </c:pt>
                <c:pt idx="104">
                  <c:v>10472</c:v>
                </c:pt>
                <c:pt idx="105">
                  <c:v>10502</c:v>
                </c:pt>
                <c:pt idx="106">
                  <c:v>10533</c:v>
                </c:pt>
                <c:pt idx="107">
                  <c:v>10563</c:v>
                </c:pt>
                <c:pt idx="108">
                  <c:v>10594</c:v>
                </c:pt>
                <c:pt idx="109">
                  <c:v>10625</c:v>
                </c:pt>
                <c:pt idx="110">
                  <c:v>10653</c:v>
                </c:pt>
                <c:pt idx="111">
                  <c:v>10684</c:v>
                </c:pt>
                <c:pt idx="112">
                  <c:v>10714</c:v>
                </c:pt>
                <c:pt idx="113">
                  <c:v>10745</c:v>
                </c:pt>
                <c:pt idx="114">
                  <c:v>10775</c:v>
                </c:pt>
                <c:pt idx="115">
                  <c:v>10806</c:v>
                </c:pt>
                <c:pt idx="116">
                  <c:v>10837</c:v>
                </c:pt>
                <c:pt idx="117">
                  <c:v>10867</c:v>
                </c:pt>
                <c:pt idx="118">
                  <c:v>10898</c:v>
                </c:pt>
                <c:pt idx="119">
                  <c:v>10928</c:v>
                </c:pt>
                <c:pt idx="120">
                  <c:v>10959</c:v>
                </c:pt>
                <c:pt idx="121">
                  <c:v>10990</c:v>
                </c:pt>
                <c:pt idx="122">
                  <c:v>11018</c:v>
                </c:pt>
                <c:pt idx="123">
                  <c:v>11049</c:v>
                </c:pt>
                <c:pt idx="124">
                  <c:v>11079</c:v>
                </c:pt>
                <c:pt idx="125">
                  <c:v>11110</c:v>
                </c:pt>
                <c:pt idx="126">
                  <c:v>11140</c:v>
                </c:pt>
                <c:pt idx="127">
                  <c:v>11171</c:v>
                </c:pt>
                <c:pt idx="128">
                  <c:v>11202</c:v>
                </c:pt>
                <c:pt idx="129">
                  <c:v>11232</c:v>
                </c:pt>
                <c:pt idx="130">
                  <c:v>11263</c:v>
                </c:pt>
                <c:pt idx="131">
                  <c:v>11293</c:v>
                </c:pt>
                <c:pt idx="132">
                  <c:v>11324</c:v>
                </c:pt>
                <c:pt idx="133">
                  <c:v>11355</c:v>
                </c:pt>
                <c:pt idx="134">
                  <c:v>11383</c:v>
                </c:pt>
                <c:pt idx="135">
                  <c:v>11414</c:v>
                </c:pt>
                <c:pt idx="136">
                  <c:v>11444</c:v>
                </c:pt>
                <c:pt idx="137">
                  <c:v>11475</c:v>
                </c:pt>
                <c:pt idx="138">
                  <c:v>11505</c:v>
                </c:pt>
                <c:pt idx="139">
                  <c:v>11536</c:v>
                </c:pt>
                <c:pt idx="140">
                  <c:v>11567</c:v>
                </c:pt>
                <c:pt idx="141">
                  <c:v>11597</c:v>
                </c:pt>
                <c:pt idx="142">
                  <c:v>11628</c:v>
                </c:pt>
                <c:pt idx="143">
                  <c:v>11658</c:v>
                </c:pt>
                <c:pt idx="144">
                  <c:v>11689</c:v>
                </c:pt>
                <c:pt idx="145">
                  <c:v>11720</c:v>
                </c:pt>
                <c:pt idx="146">
                  <c:v>11749</c:v>
                </c:pt>
                <c:pt idx="147">
                  <c:v>11780</c:v>
                </c:pt>
                <c:pt idx="148">
                  <c:v>11810</c:v>
                </c:pt>
                <c:pt idx="149">
                  <c:v>11841</c:v>
                </c:pt>
                <c:pt idx="150">
                  <c:v>11871</c:v>
                </c:pt>
                <c:pt idx="151">
                  <c:v>11902</c:v>
                </c:pt>
                <c:pt idx="152">
                  <c:v>11933</c:v>
                </c:pt>
                <c:pt idx="153">
                  <c:v>11963</c:v>
                </c:pt>
                <c:pt idx="154">
                  <c:v>11994</c:v>
                </c:pt>
                <c:pt idx="155">
                  <c:v>12024</c:v>
                </c:pt>
                <c:pt idx="156">
                  <c:v>12055</c:v>
                </c:pt>
                <c:pt idx="157">
                  <c:v>12086</c:v>
                </c:pt>
                <c:pt idx="158">
                  <c:v>12114</c:v>
                </c:pt>
                <c:pt idx="159">
                  <c:v>12145</c:v>
                </c:pt>
                <c:pt idx="160">
                  <c:v>12175</c:v>
                </c:pt>
                <c:pt idx="161">
                  <c:v>12206</c:v>
                </c:pt>
                <c:pt idx="162">
                  <c:v>12236</c:v>
                </c:pt>
                <c:pt idx="163">
                  <c:v>12267</c:v>
                </c:pt>
                <c:pt idx="164">
                  <c:v>12298</c:v>
                </c:pt>
                <c:pt idx="165">
                  <c:v>12328</c:v>
                </c:pt>
                <c:pt idx="166">
                  <c:v>12359</c:v>
                </c:pt>
                <c:pt idx="167">
                  <c:v>12389</c:v>
                </c:pt>
                <c:pt idx="168">
                  <c:v>12420</c:v>
                </c:pt>
                <c:pt idx="169">
                  <c:v>12451</c:v>
                </c:pt>
                <c:pt idx="170">
                  <c:v>12479</c:v>
                </c:pt>
                <c:pt idx="171">
                  <c:v>12510</c:v>
                </c:pt>
                <c:pt idx="172">
                  <c:v>12540</c:v>
                </c:pt>
                <c:pt idx="173">
                  <c:v>12571</c:v>
                </c:pt>
                <c:pt idx="174">
                  <c:v>12601</c:v>
                </c:pt>
                <c:pt idx="175">
                  <c:v>12632</c:v>
                </c:pt>
                <c:pt idx="176">
                  <c:v>12663</c:v>
                </c:pt>
                <c:pt idx="177">
                  <c:v>12693</c:v>
                </c:pt>
                <c:pt idx="178">
                  <c:v>12724</c:v>
                </c:pt>
                <c:pt idx="179">
                  <c:v>12754</c:v>
                </c:pt>
                <c:pt idx="180">
                  <c:v>12785</c:v>
                </c:pt>
                <c:pt idx="181">
                  <c:v>12816</c:v>
                </c:pt>
                <c:pt idx="182">
                  <c:v>12844</c:v>
                </c:pt>
                <c:pt idx="183">
                  <c:v>12875</c:v>
                </c:pt>
                <c:pt idx="184">
                  <c:v>12905</c:v>
                </c:pt>
                <c:pt idx="185">
                  <c:v>12936</c:v>
                </c:pt>
                <c:pt idx="186">
                  <c:v>12966</c:v>
                </c:pt>
                <c:pt idx="187">
                  <c:v>12997</c:v>
                </c:pt>
                <c:pt idx="188">
                  <c:v>13028</c:v>
                </c:pt>
                <c:pt idx="189">
                  <c:v>13058</c:v>
                </c:pt>
                <c:pt idx="190">
                  <c:v>13089</c:v>
                </c:pt>
                <c:pt idx="191">
                  <c:v>13119</c:v>
                </c:pt>
                <c:pt idx="192">
                  <c:v>13150</c:v>
                </c:pt>
                <c:pt idx="193">
                  <c:v>13181</c:v>
                </c:pt>
                <c:pt idx="194">
                  <c:v>13210</c:v>
                </c:pt>
                <c:pt idx="195">
                  <c:v>13241</c:v>
                </c:pt>
                <c:pt idx="196">
                  <c:v>13271</c:v>
                </c:pt>
                <c:pt idx="197">
                  <c:v>13302</c:v>
                </c:pt>
                <c:pt idx="198">
                  <c:v>13332</c:v>
                </c:pt>
                <c:pt idx="199">
                  <c:v>13363</c:v>
                </c:pt>
                <c:pt idx="200">
                  <c:v>13394</c:v>
                </c:pt>
                <c:pt idx="201">
                  <c:v>13424</c:v>
                </c:pt>
                <c:pt idx="202">
                  <c:v>13455</c:v>
                </c:pt>
                <c:pt idx="203">
                  <c:v>13485</c:v>
                </c:pt>
                <c:pt idx="204">
                  <c:v>13516</c:v>
                </c:pt>
                <c:pt idx="205">
                  <c:v>13547</c:v>
                </c:pt>
                <c:pt idx="206">
                  <c:v>13575</c:v>
                </c:pt>
                <c:pt idx="207">
                  <c:v>13606</c:v>
                </c:pt>
                <c:pt idx="208">
                  <c:v>13636</c:v>
                </c:pt>
                <c:pt idx="209">
                  <c:v>13667</c:v>
                </c:pt>
                <c:pt idx="210">
                  <c:v>13697</c:v>
                </c:pt>
                <c:pt idx="211">
                  <c:v>13728</c:v>
                </c:pt>
                <c:pt idx="212">
                  <c:v>13759</c:v>
                </c:pt>
                <c:pt idx="213">
                  <c:v>13789</c:v>
                </c:pt>
                <c:pt idx="214">
                  <c:v>13820</c:v>
                </c:pt>
                <c:pt idx="215">
                  <c:v>13850</c:v>
                </c:pt>
                <c:pt idx="216">
                  <c:v>13881</c:v>
                </c:pt>
                <c:pt idx="217">
                  <c:v>13912</c:v>
                </c:pt>
                <c:pt idx="218">
                  <c:v>13940</c:v>
                </c:pt>
                <c:pt idx="219">
                  <c:v>13971</c:v>
                </c:pt>
                <c:pt idx="220">
                  <c:v>14001</c:v>
                </c:pt>
                <c:pt idx="221">
                  <c:v>14032</c:v>
                </c:pt>
                <c:pt idx="222">
                  <c:v>14062</c:v>
                </c:pt>
                <c:pt idx="223">
                  <c:v>14093</c:v>
                </c:pt>
                <c:pt idx="224">
                  <c:v>14124</c:v>
                </c:pt>
                <c:pt idx="225">
                  <c:v>14154</c:v>
                </c:pt>
                <c:pt idx="226">
                  <c:v>14185</c:v>
                </c:pt>
                <c:pt idx="227">
                  <c:v>14215</c:v>
                </c:pt>
                <c:pt idx="228">
                  <c:v>14246</c:v>
                </c:pt>
                <c:pt idx="229">
                  <c:v>14277</c:v>
                </c:pt>
                <c:pt idx="230">
                  <c:v>14305</c:v>
                </c:pt>
                <c:pt idx="231">
                  <c:v>14336</c:v>
                </c:pt>
                <c:pt idx="232">
                  <c:v>14366</c:v>
                </c:pt>
                <c:pt idx="233">
                  <c:v>14397</c:v>
                </c:pt>
                <c:pt idx="234">
                  <c:v>14427</c:v>
                </c:pt>
                <c:pt idx="235">
                  <c:v>14458</c:v>
                </c:pt>
                <c:pt idx="236">
                  <c:v>14489</c:v>
                </c:pt>
                <c:pt idx="237">
                  <c:v>14519</c:v>
                </c:pt>
                <c:pt idx="238">
                  <c:v>14550</c:v>
                </c:pt>
                <c:pt idx="239">
                  <c:v>14580</c:v>
                </c:pt>
                <c:pt idx="240">
                  <c:v>14611</c:v>
                </c:pt>
                <c:pt idx="241">
                  <c:v>14642</c:v>
                </c:pt>
                <c:pt idx="242">
                  <c:v>14671</c:v>
                </c:pt>
                <c:pt idx="243">
                  <c:v>14702</c:v>
                </c:pt>
                <c:pt idx="244">
                  <c:v>14732</c:v>
                </c:pt>
                <c:pt idx="245">
                  <c:v>14763</c:v>
                </c:pt>
                <c:pt idx="246">
                  <c:v>14793</c:v>
                </c:pt>
                <c:pt idx="247">
                  <c:v>14824</c:v>
                </c:pt>
                <c:pt idx="248">
                  <c:v>14855</c:v>
                </c:pt>
                <c:pt idx="249">
                  <c:v>14885</c:v>
                </c:pt>
                <c:pt idx="250">
                  <c:v>14916</c:v>
                </c:pt>
                <c:pt idx="251">
                  <c:v>14946</c:v>
                </c:pt>
                <c:pt idx="252">
                  <c:v>14977</c:v>
                </c:pt>
                <c:pt idx="253">
                  <c:v>15008</c:v>
                </c:pt>
                <c:pt idx="254">
                  <c:v>15036</c:v>
                </c:pt>
                <c:pt idx="255">
                  <c:v>15067</c:v>
                </c:pt>
                <c:pt idx="256">
                  <c:v>15097</c:v>
                </c:pt>
                <c:pt idx="257">
                  <c:v>15128</c:v>
                </c:pt>
                <c:pt idx="258">
                  <c:v>15158</c:v>
                </c:pt>
                <c:pt idx="259">
                  <c:v>15189</c:v>
                </c:pt>
                <c:pt idx="260">
                  <c:v>15220</c:v>
                </c:pt>
                <c:pt idx="261">
                  <c:v>15250</c:v>
                </c:pt>
                <c:pt idx="262">
                  <c:v>15281</c:v>
                </c:pt>
                <c:pt idx="263">
                  <c:v>15311</c:v>
                </c:pt>
                <c:pt idx="264">
                  <c:v>15342</c:v>
                </c:pt>
                <c:pt idx="265">
                  <c:v>15373</c:v>
                </c:pt>
                <c:pt idx="266">
                  <c:v>15401</c:v>
                </c:pt>
                <c:pt idx="267">
                  <c:v>15432</c:v>
                </c:pt>
                <c:pt idx="268">
                  <c:v>15462</c:v>
                </c:pt>
                <c:pt idx="269">
                  <c:v>15493</c:v>
                </c:pt>
                <c:pt idx="270">
                  <c:v>15523</c:v>
                </c:pt>
                <c:pt idx="271">
                  <c:v>15554</c:v>
                </c:pt>
                <c:pt idx="272">
                  <c:v>15585</c:v>
                </c:pt>
                <c:pt idx="273">
                  <c:v>15615</c:v>
                </c:pt>
                <c:pt idx="274">
                  <c:v>15646</c:v>
                </c:pt>
                <c:pt idx="275">
                  <c:v>15676</c:v>
                </c:pt>
                <c:pt idx="276">
                  <c:v>15707</c:v>
                </c:pt>
                <c:pt idx="277">
                  <c:v>15738</c:v>
                </c:pt>
                <c:pt idx="278">
                  <c:v>15766</c:v>
                </c:pt>
                <c:pt idx="279">
                  <c:v>15797</c:v>
                </c:pt>
                <c:pt idx="280">
                  <c:v>15827</c:v>
                </c:pt>
                <c:pt idx="281">
                  <c:v>15858</c:v>
                </c:pt>
                <c:pt idx="282">
                  <c:v>15888</c:v>
                </c:pt>
                <c:pt idx="283">
                  <c:v>15919</c:v>
                </c:pt>
                <c:pt idx="284">
                  <c:v>15950</c:v>
                </c:pt>
                <c:pt idx="285">
                  <c:v>15980</c:v>
                </c:pt>
                <c:pt idx="286">
                  <c:v>16011</c:v>
                </c:pt>
                <c:pt idx="287">
                  <c:v>16041</c:v>
                </c:pt>
                <c:pt idx="288">
                  <c:v>16072</c:v>
                </c:pt>
                <c:pt idx="289">
                  <c:v>16103</c:v>
                </c:pt>
                <c:pt idx="290">
                  <c:v>16132</c:v>
                </c:pt>
                <c:pt idx="291">
                  <c:v>16163</c:v>
                </c:pt>
                <c:pt idx="292">
                  <c:v>16193</c:v>
                </c:pt>
                <c:pt idx="293">
                  <c:v>16224</c:v>
                </c:pt>
                <c:pt idx="294">
                  <c:v>16254</c:v>
                </c:pt>
                <c:pt idx="295">
                  <c:v>16285</c:v>
                </c:pt>
                <c:pt idx="296">
                  <c:v>16316</c:v>
                </c:pt>
                <c:pt idx="297">
                  <c:v>16346</c:v>
                </c:pt>
                <c:pt idx="298">
                  <c:v>16377</c:v>
                </c:pt>
                <c:pt idx="299">
                  <c:v>16407</c:v>
                </c:pt>
                <c:pt idx="300">
                  <c:v>16438</c:v>
                </c:pt>
                <c:pt idx="301">
                  <c:v>16469</c:v>
                </c:pt>
                <c:pt idx="302">
                  <c:v>16497</c:v>
                </c:pt>
                <c:pt idx="303">
                  <c:v>16528</c:v>
                </c:pt>
                <c:pt idx="304">
                  <c:v>16558</c:v>
                </c:pt>
                <c:pt idx="305">
                  <c:v>16589</c:v>
                </c:pt>
                <c:pt idx="306">
                  <c:v>16619</c:v>
                </c:pt>
                <c:pt idx="307">
                  <c:v>16650</c:v>
                </c:pt>
                <c:pt idx="308">
                  <c:v>16681</c:v>
                </c:pt>
                <c:pt idx="309">
                  <c:v>16711</c:v>
                </c:pt>
                <c:pt idx="310">
                  <c:v>16742</c:v>
                </c:pt>
                <c:pt idx="311">
                  <c:v>16772</c:v>
                </c:pt>
                <c:pt idx="312">
                  <c:v>16803</c:v>
                </c:pt>
                <c:pt idx="313">
                  <c:v>16834</c:v>
                </c:pt>
                <c:pt idx="314">
                  <c:v>16862</c:v>
                </c:pt>
                <c:pt idx="315">
                  <c:v>16893</c:v>
                </c:pt>
                <c:pt idx="316">
                  <c:v>16923</c:v>
                </c:pt>
                <c:pt idx="317">
                  <c:v>16954</c:v>
                </c:pt>
                <c:pt idx="318">
                  <c:v>16984</c:v>
                </c:pt>
                <c:pt idx="319">
                  <c:v>17015</c:v>
                </c:pt>
                <c:pt idx="320">
                  <c:v>17046</c:v>
                </c:pt>
                <c:pt idx="321">
                  <c:v>17076</c:v>
                </c:pt>
                <c:pt idx="322">
                  <c:v>17107</c:v>
                </c:pt>
                <c:pt idx="323">
                  <c:v>17137</c:v>
                </c:pt>
                <c:pt idx="324">
                  <c:v>17168</c:v>
                </c:pt>
                <c:pt idx="325">
                  <c:v>17199</c:v>
                </c:pt>
                <c:pt idx="326">
                  <c:v>17227</c:v>
                </c:pt>
                <c:pt idx="327">
                  <c:v>17258</c:v>
                </c:pt>
                <c:pt idx="328">
                  <c:v>17288</c:v>
                </c:pt>
                <c:pt idx="329">
                  <c:v>17319</c:v>
                </c:pt>
                <c:pt idx="330">
                  <c:v>17349</c:v>
                </c:pt>
                <c:pt idx="331">
                  <c:v>17380</c:v>
                </c:pt>
                <c:pt idx="332">
                  <c:v>17411</c:v>
                </c:pt>
                <c:pt idx="333">
                  <c:v>17441</c:v>
                </c:pt>
                <c:pt idx="334">
                  <c:v>17472</c:v>
                </c:pt>
                <c:pt idx="335">
                  <c:v>17502</c:v>
                </c:pt>
                <c:pt idx="336">
                  <c:v>17533</c:v>
                </c:pt>
                <c:pt idx="337">
                  <c:v>17564</c:v>
                </c:pt>
                <c:pt idx="338">
                  <c:v>17593</c:v>
                </c:pt>
                <c:pt idx="339">
                  <c:v>17624</c:v>
                </c:pt>
                <c:pt idx="340">
                  <c:v>17654</c:v>
                </c:pt>
                <c:pt idx="341">
                  <c:v>17685</c:v>
                </c:pt>
                <c:pt idx="342">
                  <c:v>17715</c:v>
                </c:pt>
                <c:pt idx="343">
                  <c:v>17746</c:v>
                </c:pt>
                <c:pt idx="344">
                  <c:v>17777</c:v>
                </c:pt>
                <c:pt idx="345">
                  <c:v>17807</c:v>
                </c:pt>
                <c:pt idx="346">
                  <c:v>17838</c:v>
                </c:pt>
                <c:pt idx="347">
                  <c:v>17868</c:v>
                </c:pt>
                <c:pt idx="348">
                  <c:v>17899</c:v>
                </c:pt>
                <c:pt idx="349">
                  <c:v>17930</c:v>
                </c:pt>
                <c:pt idx="350">
                  <c:v>17958</c:v>
                </c:pt>
                <c:pt idx="351">
                  <c:v>17989</c:v>
                </c:pt>
                <c:pt idx="352">
                  <c:v>18019</c:v>
                </c:pt>
                <c:pt idx="353">
                  <c:v>18050</c:v>
                </c:pt>
                <c:pt idx="354">
                  <c:v>18080</c:v>
                </c:pt>
                <c:pt idx="355">
                  <c:v>18111</c:v>
                </c:pt>
                <c:pt idx="356">
                  <c:v>18142</c:v>
                </c:pt>
                <c:pt idx="357">
                  <c:v>18172</c:v>
                </c:pt>
                <c:pt idx="358">
                  <c:v>18203</c:v>
                </c:pt>
                <c:pt idx="359">
                  <c:v>18233</c:v>
                </c:pt>
                <c:pt idx="360">
                  <c:v>18264</c:v>
                </c:pt>
                <c:pt idx="361">
                  <c:v>18295</c:v>
                </c:pt>
                <c:pt idx="362">
                  <c:v>18323</c:v>
                </c:pt>
                <c:pt idx="363">
                  <c:v>18354</c:v>
                </c:pt>
                <c:pt idx="364">
                  <c:v>18384</c:v>
                </c:pt>
                <c:pt idx="365">
                  <c:v>18415</c:v>
                </c:pt>
                <c:pt idx="366">
                  <c:v>18445</c:v>
                </c:pt>
                <c:pt idx="367">
                  <c:v>18476</c:v>
                </c:pt>
                <c:pt idx="368">
                  <c:v>18507</c:v>
                </c:pt>
                <c:pt idx="369">
                  <c:v>18537</c:v>
                </c:pt>
                <c:pt idx="370">
                  <c:v>18568</c:v>
                </c:pt>
                <c:pt idx="371">
                  <c:v>18598</c:v>
                </c:pt>
                <c:pt idx="372">
                  <c:v>18629</c:v>
                </c:pt>
                <c:pt idx="373">
                  <c:v>18660</c:v>
                </c:pt>
                <c:pt idx="374">
                  <c:v>18688</c:v>
                </c:pt>
                <c:pt idx="375">
                  <c:v>18719</c:v>
                </c:pt>
                <c:pt idx="376">
                  <c:v>18749</c:v>
                </c:pt>
                <c:pt idx="377">
                  <c:v>18780</c:v>
                </c:pt>
                <c:pt idx="378">
                  <c:v>18810</c:v>
                </c:pt>
                <c:pt idx="379">
                  <c:v>18841</c:v>
                </c:pt>
                <c:pt idx="380">
                  <c:v>18872</c:v>
                </c:pt>
                <c:pt idx="381">
                  <c:v>18902</c:v>
                </c:pt>
                <c:pt idx="382">
                  <c:v>18933</c:v>
                </c:pt>
                <c:pt idx="383">
                  <c:v>18963</c:v>
                </c:pt>
                <c:pt idx="384">
                  <c:v>18994</c:v>
                </c:pt>
                <c:pt idx="385">
                  <c:v>19025</c:v>
                </c:pt>
                <c:pt idx="386">
                  <c:v>19054</c:v>
                </c:pt>
                <c:pt idx="387">
                  <c:v>19085</c:v>
                </c:pt>
                <c:pt idx="388">
                  <c:v>19115</c:v>
                </c:pt>
                <c:pt idx="389">
                  <c:v>19146</c:v>
                </c:pt>
              </c:numCache>
            </c:numRef>
          </c:xVal>
          <c:yVal>
            <c:numRef>
              <c:f>step!$K$2:$K$391</c:f>
              <c:numCache>
                <c:formatCode>General</c:formatCode>
                <c:ptCount val="390"/>
                <c:pt idx="0">
                  <c:v>-5</c:v>
                </c:pt>
                <c:pt idx="1">
                  <c:v>-5.1250000000000631</c:v>
                </c:pt>
                <c:pt idx="2">
                  <c:v>-5.2500000000001261</c:v>
                </c:pt>
                <c:pt idx="3">
                  <c:v>-5.3750000000001883</c:v>
                </c:pt>
                <c:pt idx="4">
                  <c:v>-5.5000000000002496</c:v>
                </c:pt>
                <c:pt idx="5">
                  <c:v>-5.6250000000003109</c:v>
                </c:pt>
                <c:pt idx="6">
                  <c:v>-5.7500000000003713</c:v>
                </c:pt>
                <c:pt idx="7">
                  <c:v>-5.8750000000004308</c:v>
                </c:pt>
                <c:pt idx="8">
                  <c:v>-6.0000000000004903</c:v>
                </c:pt>
                <c:pt idx="9">
                  <c:v>-6.1250000000005489</c:v>
                </c:pt>
                <c:pt idx="10">
                  <c:v>-6.2500000000006066</c:v>
                </c:pt>
                <c:pt idx="11">
                  <c:v>-6.3750000000006644</c:v>
                </c:pt>
                <c:pt idx="12">
                  <c:v>-6.5000000000007212</c:v>
                </c:pt>
                <c:pt idx="13">
                  <c:v>-6.6250000000007772</c:v>
                </c:pt>
                <c:pt idx="14">
                  <c:v>-6.7500000000008331</c:v>
                </c:pt>
                <c:pt idx="15">
                  <c:v>-6.8750000000008882</c:v>
                </c:pt>
                <c:pt idx="16">
                  <c:v>-7.0000000000009424</c:v>
                </c:pt>
                <c:pt idx="17">
                  <c:v>-7.1250000000009965</c:v>
                </c:pt>
                <c:pt idx="18">
                  <c:v>-7.2500000000010498</c:v>
                </c:pt>
                <c:pt idx="19">
                  <c:v>-7.3750000000011022</c:v>
                </c:pt>
                <c:pt idx="20">
                  <c:v>-7.5000000000011546</c:v>
                </c:pt>
                <c:pt idx="21">
                  <c:v>-7.6250000000012061</c:v>
                </c:pt>
                <c:pt idx="22">
                  <c:v>-7.7500000000012568</c:v>
                </c:pt>
                <c:pt idx="23">
                  <c:v>-7.8750000000013074</c:v>
                </c:pt>
                <c:pt idx="24">
                  <c:v>-8.0000000000013571</c:v>
                </c:pt>
                <c:pt idx="25">
                  <c:v>-8.1250000000014051</c:v>
                </c:pt>
                <c:pt idx="26">
                  <c:v>-8.2500000000014531</c:v>
                </c:pt>
                <c:pt idx="27">
                  <c:v>-8.3750000000014992</c:v>
                </c:pt>
                <c:pt idx="28">
                  <c:v>-8.5000000000015437</c:v>
                </c:pt>
                <c:pt idx="29">
                  <c:v>-8.6250000000015881</c:v>
                </c:pt>
                <c:pt idx="30">
                  <c:v>-8.7500000000016307</c:v>
                </c:pt>
                <c:pt idx="31">
                  <c:v>-8.8750000000016716</c:v>
                </c:pt>
                <c:pt idx="32">
                  <c:v>-9.0000000000017124</c:v>
                </c:pt>
                <c:pt idx="33">
                  <c:v>-9.1250000000017515</c:v>
                </c:pt>
                <c:pt idx="34">
                  <c:v>-9.2500000000017888</c:v>
                </c:pt>
                <c:pt idx="35">
                  <c:v>-9.3750000000018261</c:v>
                </c:pt>
                <c:pt idx="36">
                  <c:v>-9.5000000000018616</c:v>
                </c:pt>
                <c:pt idx="37">
                  <c:v>-9.6250000000018954</c:v>
                </c:pt>
                <c:pt idx="38">
                  <c:v>-9.7500000000019291</c:v>
                </c:pt>
                <c:pt idx="39">
                  <c:v>-9.8750000000019611</c:v>
                </c:pt>
                <c:pt idx="40">
                  <c:v>-10.000000000001991</c:v>
                </c:pt>
                <c:pt idx="41">
                  <c:v>-10.125000000002021</c:v>
                </c:pt>
                <c:pt idx="42">
                  <c:v>-10.25000000000205</c:v>
                </c:pt>
                <c:pt idx="43">
                  <c:v>-10.375000000002077</c:v>
                </c:pt>
                <c:pt idx="44">
                  <c:v>-10.500000000002103</c:v>
                </c:pt>
                <c:pt idx="45">
                  <c:v>-10.625000000002128</c:v>
                </c:pt>
                <c:pt idx="46">
                  <c:v>-10.750000000002151</c:v>
                </c:pt>
                <c:pt idx="47">
                  <c:v>-10.875000000002174</c:v>
                </c:pt>
                <c:pt idx="48">
                  <c:v>-11.000000000002196</c:v>
                </c:pt>
                <c:pt idx="49">
                  <c:v>-11.125000000002215</c:v>
                </c:pt>
                <c:pt idx="50">
                  <c:v>-11.250000000002235</c:v>
                </c:pt>
                <c:pt idx="51">
                  <c:v>-11.375000000002252</c:v>
                </c:pt>
                <c:pt idx="52">
                  <c:v>-11.500000000002268</c:v>
                </c:pt>
                <c:pt idx="53">
                  <c:v>-11.625000000002284</c:v>
                </c:pt>
                <c:pt idx="54">
                  <c:v>-11.750000000002299</c:v>
                </c:pt>
                <c:pt idx="55">
                  <c:v>-11.875000000002311</c:v>
                </c:pt>
                <c:pt idx="56">
                  <c:v>-12.000000000002323</c:v>
                </c:pt>
                <c:pt idx="57">
                  <c:v>-12.125000000002334</c:v>
                </c:pt>
                <c:pt idx="58">
                  <c:v>-12.250000000002343</c:v>
                </c:pt>
                <c:pt idx="59">
                  <c:v>-12.375000000002352</c:v>
                </c:pt>
                <c:pt idx="60">
                  <c:v>-12.500000000002359</c:v>
                </c:pt>
                <c:pt idx="61">
                  <c:v>-12.625000000002364</c:v>
                </c:pt>
                <c:pt idx="62">
                  <c:v>-12.75000000000237</c:v>
                </c:pt>
                <c:pt idx="63">
                  <c:v>-12.875000000002373</c:v>
                </c:pt>
                <c:pt idx="64">
                  <c:v>-13.000000000002375</c:v>
                </c:pt>
                <c:pt idx="65">
                  <c:v>-13.125000000002377</c:v>
                </c:pt>
                <c:pt idx="66">
                  <c:v>-13.250000000002377</c:v>
                </c:pt>
                <c:pt idx="67">
                  <c:v>-13.375000000002375</c:v>
                </c:pt>
                <c:pt idx="68">
                  <c:v>-13.500000000002373</c:v>
                </c:pt>
                <c:pt idx="69">
                  <c:v>-13.62500000000237</c:v>
                </c:pt>
                <c:pt idx="70">
                  <c:v>-13.750000000002364</c:v>
                </c:pt>
                <c:pt idx="71">
                  <c:v>-13.875000000002359</c:v>
                </c:pt>
                <c:pt idx="72">
                  <c:v>-14.000000000002352</c:v>
                </c:pt>
                <c:pt idx="73">
                  <c:v>-14.125000000002343</c:v>
                </c:pt>
                <c:pt idx="74">
                  <c:v>-14.250000000002334</c:v>
                </c:pt>
                <c:pt idx="75">
                  <c:v>-14.375000000002323</c:v>
                </c:pt>
                <c:pt idx="76">
                  <c:v>-14.500000000002311</c:v>
                </c:pt>
                <c:pt idx="77">
                  <c:v>-14.625000000002299</c:v>
                </c:pt>
                <c:pt idx="78">
                  <c:v>-14.750000000002284</c:v>
                </c:pt>
                <c:pt idx="79">
                  <c:v>-14.875000000002268</c:v>
                </c:pt>
                <c:pt idx="80">
                  <c:v>-15.000000000002252</c:v>
                </c:pt>
                <c:pt idx="81">
                  <c:v>-15.125000000002235</c:v>
                </c:pt>
                <c:pt idx="82">
                  <c:v>-15.250000000002215</c:v>
                </c:pt>
                <c:pt idx="83">
                  <c:v>-15.375000000002196</c:v>
                </c:pt>
                <c:pt idx="84">
                  <c:v>-15.500000000002174</c:v>
                </c:pt>
                <c:pt idx="85">
                  <c:v>-15.625000000002153</c:v>
                </c:pt>
                <c:pt idx="86">
                  <c:v>-15.75000000000213</c:v>
                </c:pt>
                <c:pt idx="87">
                  <c:v>-15.875000000002107</c:v>
                </c:pt>
                <c:pt idx="88">
                  <c:v>-16.000000000002082</c:v>
                </c:pt>
                <c:pt idx="89">
                  <c:v>-16.125000000002053</c:v>
                </c:pt>
                <c:pt idx="90">
                  <c:v>-16.250000000002021</c:v>
                </c:pt>
                <c:pt idx="91">
                  <c:v>-16.37500000000199</c:v>
                </c:pt>
                <c:pt idx="92">
                  <c:v>-16.500000000001954</c:v>
                </c:pt>
                <c:pt idx="93">
                  <c:v>-16.625000000001915</c:v>
                </c:pt>
                <c:pt idx="94">
                  <c:v>-16.750000000001876</c:v>
                </c:pt>
                <c:pt idx="95">
                  <c:v>-16.875000000001833</c:v>
                </c:pt>
                <c:pt idx="96">
                  <c:v>-17.000000000001787</c:v>
                </c:pt>
                <c:pt idx="97">
                  <c:v>-17.125000000001741</c:v>
                </c:pt>
                <c:pt idx="98">
                  <c:v>-17.250000000001691</c:v>
                </c:pt>
                <c:pt idx="99">
                  <c:v>-17.375000000001638</c:v>
                </c:pt>
                <c:pt idx="100">
                  <c:v>-17.500000000001585</c:v>
                </c:pt>
                <c:pt idx="101">
                  <c:v>-17.625000000001528</c:v>
                </c:pt>
                <c:pt idx="102">
                  <c:v>-17.750000000001467</c:v>
                </c:pt>
                <c:pt idx="103">
                  <c:v>-17.875000000001407</c:v>
                </c:pt>
                <c:pt idx="104">
                  <c:v>-18.000000000001343</c:v>
                </c:pt>
                <c:pt idx="105">
                  <c:v>-18.125000000001275</c:v>
                </c:pt>
                <c:pt idx="106">
                  <c:v>-18.250000000001208</c:v>
                </c:pt>
                <c:pt idx="107">
                  <c:v>-18.375000000001137</c:v>
                </c:pt>
                <c:pt idx="108">
                  <c:v>-18.500000000001062</c:v>
                </c:pt>
                <c:pt idx="109">
                  <c:v>-18.625000000000988</c:v>
                </c:pt>
                <c:pt idx="110">
                  <c:v>-18.750000000000909</c:v>
                </c:pt>
                <c:pt idx="111">
                  <c:v>-18.875000000000828</c:v>
                </c:pt>
                <c:pt idx="112">
                  <c:v>-19.000000000000746</c:v>
                </c:pt>
                <c:pt idx="113">
                  <c:v>-19.125000000000661</c:v>
                </c:pt>
                <c:pt idx="114">
                  <c:v>-19.250000000000572</c:v>
                </c:pt>
                <c:pt idx="115">
                  <c:v>-19.375000000000483</c:v>
                </c:pt>
                <c:pt idx="116">
                  <c:v>-19.500000000000391</c:v>
                </c:pt>
                <c:pt idx="117">
                  <c:v>-19.625000000000295</c:v>
                </c:pt>
                <c:pt idx="118">
                  <c:v>-19.750000000000199</c:v>
                </c:pt>
                <c:pt idx="119">
                  <c:v>-19.875000000000099</c:v>
                </c:pt>
                <c:pt idx="120">
                  <c:v>-20</c:v>
                </c:pt>
                <c:pt idx="121">
                  <c:v>-20.111115192015905</c:v>
                </c:pt>
                <c:pt idx="122">
                  <c:v>-20.222230381545835</c:v>
                </c:pt>
                <c:pt idx="123">
                  <c:v>-20.33334556734831</c:v>
                </c:pt>
                <c:pt idx="124">
                  <c:v>-20.444460748183374</c:v>
                </c:pt>
                <c:pt idx="125">
                  <c:v>-20.555575922812956</c:v>
                </c:pt>
                <c:pt idx="126">
                  <c:v>-20.666691090001258</c:v>
                </c:pt>
                <c:pt idx="127">
                  <c:v>-20.777806248515116</c:v>
                </c:pt>
                <c:pt idx="128">
                  <c:v>-20.888921397124385</c:v>
                </c:pt>
                <c:pt idx="129">
                  <c:v>-21.000036534602319</c:v>
                </c:pt>
                <c:pt idx="130">
                  <c:v>-21.111151659725927</c:v>
                </c:pt>
                <c:pt idx="131">
                  <c:v>-21.222266771276363</c:v>
                </c:pt>
                <c:pt idx="132">
                  <c:v>-21.333381868039279</c:v>
                </c:pt>
                <c:pt idx="133">
                  <c:v>-21.444496948805202</c:v>
                </c:pt>
                <c:pt idx="134">
                  <c:v>-21.555612012369906</c:v>
                </c:pt>
                <c:pt idx="135">
                  <c:v>-21.666727057534761</c:v>
                </c:pt>
                <c:pt idx="136">
                  <c:v>-21.77784208310711</c:v>
                </c:pt>
                <c:pt idx="137">
                  <c:v>-21.888957087900636</c:v>
                </c:pt>
                <c:pt idx="138">
                  <c:v>-22.000072070735701</c:v>
                </c:pt>
                <c:pt idx="139">
                  <c:v>-22.111187030439723</c:v>
                </c:pt>
                <c:pt idx="140">
                  <c:v>-22.22230196584751</c:v>
                </c:pt>
                <c:pt idx="141">
                  <c:v>-22.333416875801639</c:v>
                </c:pt>
                <c:pt idx="142">
                  <c:v>-22.444531759152781</c:v>
                </c:pt>
                <c:pt idx="143">
                  <c:v>-22.555646614760072</c:v>
                </c:pt>
                <c:pt idx="144">
                  <c:v>-22.666761441491435</c:v>
                </c:pt>
                <c:pt idx="145">
                  <c:v>-22.777876238223939</c:v>
                </c:pt>
                <c:pt idx="146">
                  <c:v>-22.888991003844129</c:v>
                </c:pt>
                <c:pt idx="147">
                  <c:v>-23.000105737248369</c:v>
                </c:pt>
                <c:pt idx="148">
                  <c:v>-23.111220437343171</c:v>
                </c:pt>
                <c:pt idx="149">
                  <c:v>-23.222335103045527</c:v>
                </c:pt>
                <c:pt idx="150">
                  <c:v>-23.333449733283224</c:v>
                </c:pt>
                <c:pt idx="151">
                  <c:v>-23.444564326995192</c:v>
                </c:pt>
                <c:pt idx="152">
                  <c:v>-23.555678883131804</c:v>
                </c:pt>
                <c:pt idx="153">
                  <c:v>-23.666793400655191</c:v>
                </c:pt>
                <c:pt idx="154">
                  <c:v>-23.777907878539573</c:v>
                </c:pt>
                <c:pt idx="155">
                  <c:v>-23.889022315771545</c:v>
                </c:pt>
                <c:pt idx="156">
                  <c:v>-24.0001367113504</c:v>
                </c:pt>
                <c:pt idx="157">
                  <c:v>-24.111251064288421</c:v>
                </c:pt>
                <c:pt idx="158">
                  <c:v>-24.222365373611176</c:v>
                </c:pt>
                <c:pt idx="159">
                  <c:v>-24.333479638357822</c:v>
                </c:pt>
                <c:pt idx="160">
                  <c:v>-24.444593857581381</c:v>
                </c:pt>
                <c:pt idx="161">
                  <c:v>-24.555708030349024</c:v>
                </c:pt>
                <c:pt idx="162">
                  <c:v>-24.666822155742366</c:v>
                </c:pt>
                <c:pt idx="163">
                  <c:v>-24.77793623285773</c:v>
                </c:pt>
                <c:pt idx="164">
                  <c:v>-24.88905026080641</c:v>
                </c:pt>
                <c:pt idx="165">
                  <c:v>-25.000164238714955</c:v>
                </c:pt>
                <c:pt idx="166">
                  <c:v>-25.111278165725416</c:v>
                </c:pt>
                <c:pt idx="167">
                  <c:v>-25.222392040995615</c:v>
                </c:pt>
                <c:pt idx="168">
                  <c:v>-25.333505863699386</c:v>
                </c:pt>
                <c:pt idx="169">
                  <c:v>-25.444619633026825</c:v>
                </c:pt>
                <c:pt idx="170">
                  <c:v>-25.555733348184528</c:v>
                </c:pt>
                <c:pt idx="171">
                  <c:v>-25.666847008395841</c:v>
                </c:pt>
                <c:pt idx="172">
                  <c:v>-25.777960612901076</c:v>
                </c:pt>
                <c:pt idx="173">
                  <c:v>-25.889074160957751</c:v>
                </c:pt>
                <c:pt idx="174">
                  <c:v>-26.000187651840797</c:v>
                </c:pt>
                <c:pt idx="175">
                  <c:v>-26.111301084842779</c:v>
                </c:pt>
                <c:pt idx="176">
                  <c:v>-26.222414459274113</c:v>
                </c:pt>
                <c:pt idx="177">
                  <c:v>-26.33352777446326</c:v>
                </c:pt>
                <c:pt idx="178">
                  <c:v>-26.444641029756934</c:v>
                </c:pt>
                <c:pt idx="179">
                  <c:v>-26.555754224520285</c:v>
                </c:pt>
                <c:pt idx="180">
                  <c:v>-26.666867358137107</c:v>
                </c:pt>
                <c:pt idx="181">
                  <c:v>-26.77798043000999</c:v>
                </c:pt>
                <c:pt idx="182">
                  <c:v>-26.889093439560519</c:v>
                </c:pt>
                <c:pt idx="183">
                  <c:v>-27.00020638622944</c:v>
                </c:pt>
                <c:pt idx="184">
                  <c:v>-27.111319269476816</c:v>
                </c:pt>
                <c:pt idx="185">
                  <c:v>-27.222432088782195</c:v>
                </c:pt>
                <c:pt idx="186">
                  <c:v>-27.333544843644766</c:v>
                </c:pt>
                <c:pt idx="187">
                  <c:v>-27.444657533583488</c:v>
                </c:pt>
                <c:pt idx="188">
                  <c:v>-27.555770158137243</c:v>
                </c:pt>
                <c:pt idx="189">
                  <c:v>-27.666882716864979</c:v>
                </c:pt>
                <c:pt idx="190">
                  <c:v>-27.777995209345818</c:v>
                </c:pt>
                <c:pt idx="191">
                  <c:v>-27.889107635179194</c:v>
                </c:pt>
                <c:pt idx="192">
                  <c:v>-28.00021999398496</c:v>
                </c:pt>
                <c:pt idx="193">
                  <c:v>-28.111332285403499</c:v>
                </c:pt>
                <c:pt idx="194">
                  <c:v>-28.22244450909583</c:v>
                </c:pt>
                <c:pt idx="195">
                  <c:v>-28.333556664743703</c:v>
                </c:pt>
                <c:pt idx="196">
                  <c:v>-28.444668752049697</c:v>
                </c:pt>
                <c:pt idx="197">
                  <c:v>-28.555780770737286</c:v>
                </c:pt>
                <c:pt idx="198">
                  <c:v>-28.666892720550941</c:v>
                </c:pt>
                <c:pt idx="199">
                  <c:v>-28.778004601256178</c:v>
                </c:pt>
                <c:pt idx="200">
                  <c:v>-28.889116412639638</c:v>
                </c:pt>
                <c:pt idx="201">
                  <c:v>-29.000228154509145</c:v>
                </c:pt>
                <c:pt idx="202">
                  <c:v>-29.111339826693751</c:v>
                </c:pt>
                <c:pt idx="203">
                  <c:v>-29.222451429043783</c:v>
                </c:pt>
                <c:pt idx="204">
                  <c:v>-29.333562961430889</c:v>
                </c:pt>
                <c:pt idx="205">
                  <c:v>-29.444674423748062</c:v>
                </c:pt>
                <c:pt idx="206">
                  <c:v>-29.555785815909676</c:v>
                </c:pt>
                <c:pt idx="207">
                  <c:v>-29.666897137851493</c:v>
                </c:pt>
                <c:pt idx="208">
                  <c:v>-29.778008389530683</c:v>
                </c:pt>
                <c:pt idx="209">
                  <c:v>-29.889119570925835</c:v>
                </c:pt>
                <c:pt idx="210">
                  <c:v>-30.00023068203695</c:v>
                </c:pt>
                <c:pt idx="211">
                  <c:v>-30.111341722885431</c:v>
                </c:pt>
                <c:pt idx="212">
                  <c:v>-30.222452693514079</c:v>
                </c:pt>
                <c:pt idx="213">
                  <c:v>-30.333563593987076</c:v>
                </c:pt>
                <c:pt idx="214">
                  <c:v>-30.444674424389945</c:v>
                </c:pt>
                <c:pt idx="215">
                  <c:v>-30.555785184829531</c:v>
                </c:pt>
                <c:pt idx="216">
                  <c:v>-30.666895875433951</c:v>
                </c:pt>
                <c:pt idx="217">
                  <c:v>-30.77800649635256</c:v>
                </c:pt>
                <c:pt idx="218">
                  <c:v>-30.889117047755889</c:v>
                </c:pt>
                <c:pt idx="219">
                  <c:v>-31.000227529835584</c:v>
                </c:pt>
                <c:pt idx="220">
                  <c:v>-31.111337942804361</c:v>
                </c:pt>
                <c:pt idx="221">
                  <c:v>-31.222448286895911</c:v>
                </c:pt>
                <c:pt idx="222">
                  <c:v>-31.333558562364843</c:v>
                </c:pt>
                <c:pt idx="223">
                  <c:v>-31.444668769486579</c:v>
                </c:pt>
                <c:pt idx="224">
                  <c:v>-31.555778908557279</c:v>
                </c:pt>
                <c:pt idx="225">
                  <c:v>-31.666888979893745</c:v>
                </c:pt>
                <c:pt idx="226">
                  <c:v>-31.777998983833307</c:v>
                </c:pt>
                <c:pt idx="227">
                  <c:v>-31.889108920733719</c:v>
                </c:pt>
                <c:pt idx="228">
                  <c:v>-32.000218790973051</c:v>
                </c:pt>
                <c:pt idx="229">
                  <c:v>-32.111328594949562</c:v>
                </c:pt>
                <c:pt idx="230">
                  <c:v>-32.22243833308157</c:v>
                </c:pt>
                <c:pt idx="231">
                  <c:v>-32.333548005807323</c:v>
                </c:pt>
                <c:pt idx="232">
                  <c:v>-32.444657613584852</c:v>
                </c:pt>
                <c:pt idx="233">
                  <c:v>-32.555767156891832</c:v>
                </c:pt>
                <c:pt idx="234">
                  <c:v>-32.666876636225439</c:v>
                </c:pt>
                <c:pt idx="235">
                  <c:v>-32.777986052102172</c:v>
                </c:pt>
                <c:pt idx="236">
                  <c:v>-32.889095405057702</c:v>
                </c:pt>
                <c:pt idx="237">
                  <c:v>-33.000204695646715</c:v>
                </c:pt>
                <c:pt idx="238">
                  <c:v>-33.111313924442705</c:v>
                </c:pt>
                <c:pt idx="239">
                  <c:v>-33.222423092037815</c:v>
                </c:pt>
                <c:pt idx="240">
                  <c:v>-33.333532199042665</c:v>
                </c:pt>
                <c:pt idx="241">
                  <c:v>-33.444641246086128</c:v>
                </c:pt>
                <c:pt idx="242">
                  <c:v>-33.555750233815161</c:v>
                </c:pt>
                <c:pt idx="243">
                  <c:v>-33.666859162894575</c:v>
                </c:pt>
                <c:pt idx="244">
                  <c:v>-33.777968034006861</c:v>
                </c:pt>
                <c:pt idx="245">
                  <c:v>-33.889076847851939</c:v>
                </c:pt>
                <c:pt idx="246">
                  <c:v>-34.000185605146974</c:v>
                </c:pt>
                <c:pt idx="247">
                  <c:v>-34.111294306626135</c:v>
                </c:pt>
                <c:pt idx="248">
                  <c:v>-34.222402953040351</c:v>
                </c:pt>
                <c:pt idx="249">
                  <c:v>-34.333511545157116</c:v>
                </c:pt>
                <c:pt idx="250">
                  <c:v>-34.444620083760213</c:v>
                </c:pt>
                <c:pt idx="251">
                  <c:v>-34.555728569649503</c:v>
                </c:pt>
                <c:pt idx="252">
                  <c:v>-34.666837003640651</c:v>
                </c:pt>
                <c:pt idx="253">
                  <c:v>-34.777945386564866</c:v>
                </c:pt>
                <c:pt idx="254">
                  <c:v>-34.889053719268674</c:v>
                </c:pt>
                <c:pt idx="255">
                  <c:v>-35.000162002613649</c:v>
                </c:pt>
                <c:pt idx="256">
                  <c:v>-35.111270237476113</c:v>
                </c:pt>
                <c:pt idx="257">
                  <c:v>-35.222378424746907</c:v>
                </c:pt>
                <c:pt idx="258">
                  <c:v>-35.333486565331079</c:v>
                </c:pt>
                <c:pt idx="259">
                  <c:v>-35.444594660147636</c:v>
                </c:pt>
                <c:pt idx="260">
                  <c:v>-35.555702710129239</c:v>
                </c:pt>
                <c:pt idx="261">
                  <c:v>-35.666810716221931</c:v>
                </c:pt>
                <c:pt idx="262">
                  <c:v>-35.777918679384825</c:v>
                </c:pt>
                <c:pt idx="263">
                  <c:v>-35.889026600589808</c:v>
                </c:pt>
                <c:pt idx="264">
                  <c:v>-36.000134480821274</c:v>
                </c:pt>
                <c:pt idx="265">
                  <c:v>-36.111242321075778</c:v>
                </c:pt>
                <c:pt idx="266">
                  <c:v>-36.22235012236176</c:v>
                </c:pt>
                <c:pt idx="267">
                  <c:v>-36.333457885699218</c:v>
                </c:pt>
                <c:pt idx="268">
                  <c:v>-36.444565612119391</c:v>
                </c:pt>
                <c:pt idx="269">
                  <c:v>-36.555673302664459</c:v>
                </c:pt>
                <c:pt idx="270">
                  <c:v>-36.666780958387207</c:v>
                </c:pt>
                <c:pt idx="271">
                  <c:v>-36.777888580350705</c:v>
                </c:pt>
                <c:pt idx="272">
                  <c:v>-36.88899616962798</c:v>
                </c:pt>
                <c:pt idx="273">
                  <c:v>-37.000103727301692</c:v>
                </c:pt>
                <c:pt idx="274">
                  <c:v>-37.111211254463804</c:v>
                </c:pt>
                <c:pt idx="275">
                  <c:v>-37.22231875221523</c:v>
                </c:pt>
                <c:pt idx="276">
                  <c:v>-37.333426221665498</c:v>
                </c:pt>
                <c:pt idx="277">
                  <c:v>-37.444533663932432</c:v>
                </c:pt>
                <c:pt idx="278">
                  <c:v>-37.555641080141804</c:v>
                </c:pt>
                <c:pt idx="279">
                  <c:v>-37.666748471426956</c:v>
                </c:pt>
                <c:pt idx="280">
                  <c:v>-37.777855838928488</c:v>
                </c:pt>
                <c:pt idx="281">
                  <c:v>-37.888963183793905</c:v>
                </c:pt>
                <c:pt idx="282">
                  <c:v>-38.000070507177242</c:v>
                </c:pt>
                <c:pt idx="283">
                  <c:v>-38.111177810238743</c:v>
                </c:pt>
                <c:pt idx="284">
                  <c:v>-38.222285094144468</c:v>
                </c:pt>
                <c:pt idx="285">
                  <c:v>-38.333392360065972</c:v>
                </c:pt>
                <c:pt idx="286">
                  <c:v>-38.444499609179921</c:v>
                </c:pt>
                <c:pt idx="287">
                  <c:v>-38.55560684266775</c:v>
                </c:pt>
                <c:pt idx="288">
                  <c:v>-38.666714061715282</c:v>
                </c:pt>
                <c:pt idx="289">
                  <c:v>-38.777821267512401</c:v>
                </c:pt>
                <c:pt idx="290">
                  <c:v>-38.88892846125264</c:v>
                </c:pt>
                <c:pt idx="291">
                  <c:v>-39.000035644132851</c:v>
                </c:pt>
                <c:pt idx="292">
                  <c:v>-39.111142817352821</c:v>
                </c:pt>
                <c:pt idx="293">
                  <c:v>-39.222249982114931</c:v>
                </c:pt>
                <c:pt idx="294">
                  <c:v>-39.333357139623757</c:v>
                </c:pt>
                <c:pt idx="295">
                  <c:v>-39.444464291085716</c:v>
                </c:pt>
                <c:pt idx="296">
                  <c:v>-39.555571437708714</c:v>
                </c:pt>
                <c:pt idx="297">
                  <c:v>-39.666678580701756</c:v>
                </c:pt>
                <c:pt idx="298">
                  <c:v>-39.777785721274576</c:v>
                </c:pt>
                <c:pt idx="299">
                  <c:v>-39.888892860637284</c:v>
                </c:pt>
                <c:pt idx="300">
                  <c:v>-40</c:v>
                </c:pt>
                <c:pt idx="301">
                  <c:v>-37.083333333333343</c:v>
                </c:pt>
                <c:pt idx="302">
                  <c:v>-34.166666666666686</c:v>
                </c:pt>
                <c:pt idx="303">
                  <c:v>-31.250000000000025</c:v>
                </c:pt>
                <c:pt idx="304">
                  <c:v>-28.333333333333364</c:v>
                </c:pt>
                <c:pt idx="305">
                  <c:v>-25.4166666666667</c:v>
                </c:pt>
                <c:pt idx="306">
                  <c:v>-22.500000000000032</c:v>
                </c:pt>
                <c:pt idx="307">
                  <c:v>-19.583333333333364</c:v>
                </c:pt>
                <c:pt idx="308">
                  <c:v>-16.666666666666693</c:v>
                </c:pt>
                <c:pt idx="309">
                  <c:v>-13.750000000000021</c:v>
                </c:pt>
                <c:pt idx="310">
                  <c:v>-10.833333333333348</c:v>
                </c:pt>
                <c:pt idx="311">
                  <c:v>-7.9166666666666741</c:v>
                </c:pt>
                <c:pt idx="312">
                  <c:v>-5</c:v>
                </c:pt>
                <c:pt idx="313">
                  <c:v>-5.2083333333333535</c:v>
                </c:pt>
                <c:pt idx="314">
                  <c:v>-5.416666666666706</c:v>
                </c:pt>
                <c:pt idx="315">
                  <c:v>-5.6250000000000586</c:v>
                </c:pt>
                <c:pt idx="316">
                  <c:v>-5.8333333333334103</c:v>
                </c:pt>
                <c:pt idx="317">
                  <c:v>-6.0416666666667611</c:v>
                </c:pt>
                <c:pt idx="318">
                  <c:v>-6.2500000000001119</c:v>
                </c:pt>
                <c:pt idx="319">
                  <c:v>-6.4583333333334618</c:v>
                </c:pt>
                <c:pt idx="320">
                  <c:v>-6.6666666666668108</c:v>
                </c:pt>
                <c:pt idx="321">
                  <c:v>-6.8750000000001599</c:v>
                </c:pt>
                <c:pt idx="322">
                  <c:v>-7.083333333333508</c:v>
                </c:pt>
                <c:pt idx="323">
                  <c:v>-7.2916666666668553</c:v>
                </c:pt>
                <c:pt idx="324">
                  <c:v>-7.5000000000002025</c:v>
                </c:pt>
                <c:pt idx="325">
                  <c:v>-7.7083333333335489</c:v>
                </c:pt>
                <c:pt idx="326">
                  <c:v>-7.9166666666668943</c:v>
                </c:pt>
                <c:pt idx="327">
                  <c:v>-8.1250000000002398</c:v>
                </c:pt>
                <c:pt idx="328">
                  <c:v>-8.3333333333335844</c:v>
                </c:pt>
                <c:pt idx="329">
                  <c:v>-8.5416666666669272</c:v>
                </c:pt>
                <c:pt idx="330">
                  <c:v>-8.7500000000002682</c:v>
                </c:pt>
                <c:pt idx="331">
                  <c:v>-8.9583333333336093</c:v>
                </c:pt>
                <c:pt idx="332">
                  <c:v>-9.1666666666669485</c:v>
                </c:pt>
                <c:pt idx="333">
                  <c:v>-9.3750000000002878</c:v>
                </c:pt>
                <c:pt idx="334">
                  <c:v>-9.5833333333336252</c:v>
                </c:pt>
                <c:pt idx="335">
                  <c:v>-9.7916666666669627</c:v>
                </c:pt>
                <c:pt idx="336">
                  <c:v>-10.000000000000298</c:v>
                </c:pt>
                <c:pt idx="337">
                  <c:v>-10.208333333333632</c:v>
                </c:pt>
                <c:pt idx="338">
                  <c:v>-10.416666666666966</c:v>
                </c:pt>
                <c:pt idx="339">
                  <c:v>-10.625000000000298</c:v>
                </c:pt>
                <c:pt idx="340">
                  <c:v>-10.833333333333629</c:v>
                </c:pt>
                <c:pt idx="341">
                  <c:v>-11.041666666666959</c:v>
                </c:pt>
                <c:pt idx="342">
                  <c:v>-11.250000000000288</c:v>
                </c:pt>
                <c:pt idx="343">
                  <c:v>-11.458333333333615</c:v>
                </c:pt>
                <c:pt idx="344">
                  <c:v>-11.666666666666941</c:v>
                </c:pt>
                <c:pt idx="345">
                  <c:v>-11.875000000000266</c:v>
                </c:pt>
                <c:pt idx="346">
                  <c:v>-12.08333333333359</c:v>
                </c:pt>
                <c:pt idx="347">
                  <c:v>-12.291666666666913</c:v>
                </c:pt>
                <c:pt idx="348">
                  <c:v>-12.500000000000234</c:v>
                </c:pt>
                <c:pt idx="349">
                  <c:v>-12.708333333333554</c:v>
                </c:pt>
                <c:pt idx="350">
                  <c:v>-12.916666666666874</c:v>
                </c:pt>
                <c:pt idx="351">
                  <c:v>-13.125000000000192</c:v>
                </c:pt>
                <c:pt idx="352">
                  <c:v>-13.333333333333508</c:v>
                </c:pt>
                <c:pt idx="353">
                  <c:v>-13.541666666666824</c:v>
                </c:pt>
                <c:pt idx="354">
                  <c:v>-13.750000000000139</c:v>
                </c:pt>
                <c:pt idx="355">
                  <c:v>-13.958333333333451</c:v>
                </c:pt>
                <c:pt idx="356">
                  <c:v>-14.166666666666764</c:v>
                </c:pt>
                <c:pt idx="357">
                  <c:v>-14.375000000000075</c:v>
                </c:pt>
                <c:pt idx="358">
                  <c:v>-14.583333333333384</c:v>
                </c:pt>
                <c:pt idx="359">
                  <c:v>-14.791666666666693</c:v>
                </c:pt>
                <c:pt idx="360">
                  <c:v>-15</c:v>
                </c:pt>
                <c:pt idx="361">
                  <c:v>-15.074137931034464</c:v>
                </c:pt>
                <c:pt idx="362">
                  <c:v>-15.148275862068928</c:v>
                </c:pt>
                <c:pt idx="363">
                  <c:v>-15.222413793103392</c:v>
                </c:pt>
                <c:pt idx="364">
                  <c:v>-15.296551724137858</c:v>
                </c:pt>
                <c:pt idx="365">
                  <c:v>-15.370689655172324</c:v>
                </c:pt>
                <c:pt idx="366">
                  <c:v>-15.444827586206792</c:v>
                </c:pt>
                <c:pt idx="367">
                  <c:v>-15.518965517241261</c:v>
                </c:pt>
                <c:pt idx="368">
                  <c:v>-15.59310344827573</c:v>
                </c:pt>
                <c:pt idx="369">
                  <c:v>-15.667241379310202</c:v>
                </c:pt>
                <c:pt idx="370">
                  <c:v>-15.741379310344675</c:v>
                </c:pt>
                <c:pt idx="371">
                  <c:v>-15.815517241379148</c:v>
                </c:pt>
                <c:pt idx="372">
                  <c:v>-15.889655172413622</c:v>
                </c:pt>
                <c:pt idx="373">
                  <c:v>-15.963793103448099</c:v>
                </c:pt>
                <c:pt idx="374">
                  <c:v>-16.037931034482575</c:v>
                </c:pt>
                <c:pt idx="375">
                  <c:v>-16.112068965517054</c:v>
                </c:pt>
                <c:pt idx="376">
                  <c:v>-16.186206896551536</c:v>
                </c:pt>
                <c:pt idx="377">
                  <c:v>-16.260344827586017</c:v>
                </c:pt>
                <c:pt idx="378">
                  <c:v>-16.334482758620503</c:v>
                </c:pt>
                <c:pt idx="379">
                  <c:v>-16.408620689654992</c:v>
                </c:pt>
                <c:pt idx="380">
                  <c:v>-16.482758620689481</c:v>
                </c:pt>
                <c:pt idx="381">
                  <c:v>-16.556896551723973</c:v>
                </c:pt>
                <c:pt idx="382">
                  <c:v>-16.631034482758469</c:v>
                </c:pt>
                <c:pt idx="383">
                  <c:v>-16.705172413792965</c:v>
                </c:pt>
                <c:pt idx="384">
                  <c:v>-16.779310344827465</c:v>
                </c:pt>
                <c:pt idx="385">
                  <c:v>-16.853448275861968</c:v>
                </c:pt>
                <c:pt idx="386">
                  <c:v>-16.927586206896471</c:v>
                </c:pt>
                <c:pt idx="387">
                  <c:v>-17.001724137930978</c:v>
                </c:pt>
                <c:pt idx="388">
                  <c:v>-17.075862068965488</c:v>
                </c:pt>
                <c:pt idx="389">
                  <c:v>-17.149999999999999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088B-4A74-BA24-5A36BE3D76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7085696"/>
        <c:axId val="117086848"/>
      </c:scatterChart>
      <c:scatterChart>
        <c:scatterStyle val="lineMarker"/>
        <c:varyColors val="0"/>
        <c:ser>
          <c:idx val="3"/>
          <c:order val="3"/>
          <c:spPr>
            <a:ln>
              <a:solidFill>
                <a:schemeClr val="bg2">
                  <a:lumMod val="25000"/>
                </a:schemeClr>
              </a:solidFill>
            </a:ln>
          </c:spPr>
          <c:marker>
            <c:symbol val="none"/>
          </c:marker>
          <c:xVal>
            <c:numRef>
              <c:f>step!$R$7:$R$87</c:f>
              <c:numCache>
                <c:formatCode>General</c:formatCode>
                <c:ptCount val="81"/>
                <c:pt idx="0">
                  <c:v>8767</c:v>
                </c:pt>
                <c:pt idx="1">
                  <c:v>9133</c:v>
                </c:pt>
                <c:pt idx="2">
                  <c:v>10594</c:v>
                </c:pt>
                <c:pt idx="3">
                  <c:v>11689</c:v>
                </c:pt>
                <c:pt idx="4">
                  <c:v>12785</c:v>
                </c:pt>
                <c:pt idx="5">
                  <c:v>13516</c:v>
                </c:pt>
                <c:pt idx="6">
                  <c:v>13940</c:v>
                </c:pt>
                <c:pt idx="7">
                  <c:v>14671</c:v>
                </c:pt>
                <c:pt idx="8">
                  <c:v>15401</c:v>
                </c:pt>
                <c:pt idx="9">
                  <c:v>16103</c:v>
                </c:pt>
                <c:pt idx="10">
                  <c:v>17137</c:v>
                </c:pt>
                <c:pt idx="11">
                  <c:v>17930</c:v>
                </c:pt>
                <c:pt idx="12">
                  <c:v>18629</c:v>
                </c:pt>
                <c:pt idx="13">
                  <c:v>18994</c:v>
                </c:pt>
                <c:pt idx="14">
                  <c:v>19360</c:v>
                </c:pt>
                <c:pt idx="15">
                  <c:v>19725</c:v>
                </c:pt>
                <c:pt idx="16">
                  <c:v>20121</c:v>
                </c:pt>
                <c:pt idx="17">
                  <c:v>20486</c:v>
                </c:pt>
                <c:pt idx="18">
                  <c:v>20852</c:v>
                </c:pt>
                <c:pt idx="19">
                  <c:v>21186</c:v>
                </c:pt>
                <c:pt idx="20">
                  <c:v>21551</c:v>
                </c:pt>
                <c:pt idx="21">
                  <c:v>21855</c:v>
                </c:pt>
                <c:pt idx="22">
                  <c:v>22282</c:v>
                </c:pt>
                <c:pt idx="23">
                  <c:v>22678</c:v>
                </c:pt>
                <c:pt idx="24">
                  <c:v>23043</c:v>
                </c:pt>
                <c:pt idx="25">
                  <c:v>23408</c:v>
                </c:pt>
                <c:pt idx="26">
                  <c:v>23774</c:v>
                </c:pt>
                <c:pt idx="27">
                  <c:v>24139</c:v>
                </c:pt>
                <c:pt idx="28">
                  <c:v>24504</c:v>
                </c:pt>
                <c:pt idx="29">
                  <c:v>24869</c:v>
                </c:pt>
                <c:pt idx="30">
                  <c:v>25235</c:v>
                </c:pt>
                <c:pt idx="31">
                  <c:v>25600</c:v>
                </c:pt>
                <c:pt idx="32">
                  <c:v>25965</c:v>
                </c:pt>
                <c:pt idx="33">
                  <c:v>26299</c:v>
                </c:pt>
                <c:pt idx="34">
                  <c:v>26665</c:v>
                </c:pt>
                <c:pt idx="35">
                  <c:v>27030</c:v>
                </c:pt>
                <c:pt idx="36">
                  <c:v>27395</c:v>
                </c:pt>
                <c:pt idx="37">
                  <c:v>27760</c:v>
                </c:pt>
                <c:pt idx="38">
                  <c:v>28126</c:v>
                </c:pt>
                <c:pt idx="39">
                  <c:v>28126</c:v>
                </c:pt>
                <c:pt idx="40">
                  <c:v>28491</c:v>
                </c:pt>
                <c:pt idx="41">
                  <c:v>28856</c:v>
                </c:pt>
                <c:pt idx="42">
                  <c:v>29221</c:v>
                </c:pt>
                <c:pt idx="43">
                  <c:v>29587</c:v>
                </c:pt>
                <c:pt idx="44">
                  <c:v>29952</c:v>
                </c:pt>
                <c:pt idx="45">
                  <c:v>30317</c:v>
                </c:pt>
                <c:pt idx="46">
                  <c:v>30682</c:v>
                </c:pt>
                <c:pt idx="47">
                  <c:v>31048</c:v>
                </c:pt>
                <c:pt idx="48">
                  <c:v>31413</c:v>
                </c:pt>
                <c:pt idx="49">
                  <c:v>31778</c:v>
                </c:pt>
                <c:pt idx="50">
                  <c:v>32143</c:v>
                </c:pt>
                <c:pt idx="51">
                  <c:v>32509</c:v>
                </c:pt>
                <c:pt idx="52">
                  <c:v>32874</c:v>
                </c:pt>
                <c:pt idx="53">
                  <c:v>33239</c:v>
                </c:pt>
                <c:pt idx="54">
                  <c:v>33604</c:v>
                </c:pt>
                <c:pt idx="55">
                  <c:v>33970</c:v>
                </c:pt>
                <c:pt idx="56">
                  <c:v>34335</c:v>
                </c:pt>
                <c:pt idx="57">
                  <c:v>34700</c:v>
                </c:pt>
                <c:pt idx="58">
                  <c:v>34700</c:v>
                </c:pt>
                <c:pt idx="59">
                  <c:v>35065</c:v>
                </c:pt>
                <c:pt idx="60">
                  <c:v>35431</c:v>
                </c:pt>
                <c:pt idx="61">
                  <c:v>35796</c:v>
                </c:pt>
                <c:pt idx="62">
                  <c:v>36161</c:v>
                </c:pt>
                <c:pt idx="63">
                  <c:v>36526</c:v>
                </c:pt>
                <c:pt idx="64">
                  <c:v>36892</c:v>
                </c:pt>
                <c:pt idx="65">
                  <c:v>37257</c:v>
                </c:pt>
                <c:pt idx="66">
                  <c:v>37622</c:v>
                </c:pt>
                <c:pt idx="67">
                  <c:v>37987</c:v>
                </c:pt>
                <c:pt idx="68">
                  <c:v>38353</c:v>
                </c:pt>
                <c:pt idx="69">
                  <c:v>38718</c:v>
                </c:pt>
                <c:pt idx="70">
                  <c:v>39083</c:v>
                </c:pt>
                <c:pt idx="71">
                  <c:v>39448</c:v>
                </c:pt>
                <c:pt idx="72">
                  <c:v>39814</c:v>
                </c:pt>
                <c:pt idx="73">
                  <c:v>40179</c:v>
                </c:pt>
                <c:pt idx="74">
                  <c:v>40544</c:v>
                </c:pt>
                <c:pt idx="75">
                  <c:v>40909</c:v>
                </c:pt>
                <c:pt idx="76">
                  <c:v>41275</c:v>
                </c:pt>
                <c:pt idx="77">
                  <c:v>41640</c:v>
                </c:pt>
                <c:pt idx="78">
                  <c:v>42005</c:v>
                </c:pt>
                <c:pt idx="79">
                  <c:v>42370</c:v>
                </c:pt>
                <c:pt idx="80">
                  <c:v>42736</c:v>
                </c:pt>
              </c:numCache>
            </c:numRef>
          </c:xVal>
          <c:yVal>
            <c:numRef>
              <c:f>step!$S$7:$S$87</c:f>
              <c:numCache>
                <c:formatCode>General</c:formatCode>
                <c:ptCount val="81"/>
                <c:pt idx="0">
                  <c:v>1.7627999999999999</c:v>
                </c:pt>
                <c:pt idx="1">
                  <c:v>1.5851</c:v>
                </c:pt>
                <c:pt idx="2">
                  <c:v>1.3421000000000001</c:v>
                </c:pt>
                <c:pt idx="3">
                  <c:v>1.3373999999999999</c:v>
                </c:pt>
                <c:pt idx="4">
                  <c:v>0.94669999999999999</c:v>
                </c:pt>
                <c:pt idx="5">
                  <c:v>0.78110000000000002</c:v>
                </c:pt>
                <c:pt idx="6">
                  <c:v>0.64770000000000005</c:v>
                </c:pt>
                <c:pt idx="7">
                  <c:v>0.44180000000000003</c:v>
                </c:pt>
                <c:pt idx="8">
                  <c:v>0.2641</c:v>
                </c:pt>
                <c:pt idx="9">
                  <c:v>0.15909999999999999</c:v>
                </c:pt>
                <c:pt idx="10">
                  <c:v>0.13389999999999999</c:v>
                </c:pt>
                <c:pt idx="11">
                  <c:v>9.3899999999999997E-2</c:v>
                </c:pt>
                <c:pt idx="12">
                  <c:v>2.23E-2</c:v>
                </c:pt>
                <c:pt idx="13">
                  <c:v>-2.1899999999999999E-2</c:v>
                </c:pt>
                <c:pt idx="14">
                  <c:v>-8.2000000000000003E-2</c:v>
                </c:pt>
                <c:pt idx="15">
                  <c:v>-0.12909999999999999</c:v>
                </c:pt>
                <c:pt idx="16">
                  <c:v>-0.18870000000000001</c:v>
                </c:pt>
                <c:pt idx="17">
                  <c:v>-0.25309999999999999</c:v>
                </c:pt>
                <c:pt idx="18">
                  <c:v>-0.33860000000000001</c:v>
                </c:pt>
                <c:pt idx="19">
                  <c:v>-0.47049999999999997</c:v>
                </c:pt>
                <c:pt idx="20">
                  <c:v>-0.61029999999999995</c:v>
                </c:pt>
                <c:pt idx="21">
                  <c:v>-0.75670000000000004</c:v>
                </c:pt>
                <c:pt idx="22">
                  <c:v>-0.8921</c:v>
                </c:pt>
                <c:pt idx="23">
                  <c:v>-1.0452999999999999</c:v>
                </c:pt>
                <c:pt idx="24">
                  <c:v>-1.1873</c:v>
                </c:pt>
                <c:pt idx="25">
                  <c:v>-1.2978000000000001</c:v>
                </c:pt>
                <c:pt idx="26">
                  <c:v>-1.3864000000000001</c:v>
                </c:pt>
                <c:pt idx="27">
                  <c:v>-1.4603999999999999</c:v>
                </c:pt>
                <c:pt idx="28">
                  <c:v>-1.5066999999999999</c:v>
                </c:pt>
                <c:pt idx="29">
                  <c:v>-1.5611999999999999</c:v>
                </c:pt>
                <c:pt idx="30">
                  <c:v>-1.6552</c:v>
                </c:pt>
                <c:pt idx="31">
                  <c:v>-1.7283999999999999</c:v>
                </c:pt>
                <c:pt idx="32">
                  <c:v>-1.8154999999999999</c:v>
                </c:pt>
                <c:pt idx="33">
                  <c:v>-1.8895</c:v>
                </c:pt>
                <c:pt idx="34">
                  <c:v>-1.9343999999999999</c:v>
                </c:pt>
                <c:pt idx="35">
                  <c:v>-1.9691000000000001</c:v>
                </c:pt>
                <c:pt idx="36">
                  <c:v>-1.9826999999999999</c:v>
                </c:pt>
                <c:pt idx="37">
                  <c:v>-1.9795</c:v>
                </c:pt>
                <c:pt idx="38">
                  <c:v>-1.9842</c:v>
                </c:pt>
                <c:pt idx="39">
                  <c:v>-1.9871000000000001</c:v>
                </c:pt>
                <c:pt idx="40">
                  <c:v>-1.9913000000000001</c:v>
                </c:pt>
                <c:pt idx="41">
                  <c:v>-1.9915</c:v>
                </c:pt>
                <c:pt idx="42">
                  <c:v>-1.9887999999999999</c:v>
                </c:pt>
                <c:pt idx="43">
                  <c:v>-1.9830000000000001</c:v>
                </c:pt>
                <c:pt idx="44">
                  <c:v>-1.9762999999999999</c:v>
                </c:pt>
                <c:pt idx="45">
                  <c:v>-1.9643999999999999</c:v>
                </c:pt>
                <c:pt idx="46">
                  <c:v>-1.954</c:v>
                </c:pt>
                <c:pt idx="47">
                  <c:v>-1.9475</c:v>
                </c:pt>
                <c:pt idx="48">
                  <c:v>-1.9448000000000001</c:v>
                </c:pt>
                <c:pt idx="49">
                  <c:v>-1.9399</c:v>
                </c:pt>
                <c:pt idx="50">
                  <c:v>-1.9337</c:v>
                </c:pt>
                <c:pt idx="51">
                  <c:v>-1.9322999999999999</c:v>
                </c:pt>
                <c:pt idx="52">
                  <c:v>-1.9320999999999999</c:v>
                </c:pt>
                <c:pt idx="53">
                  <c:v>-1.9343999999999999</c:v>
                </c:pt>
                <c:pt idx="54">
                  <c:v>-1.927</c:v>
                </c:pt>
                <c:pt idx="55">
                  <c:v>-1.923</c:v>
                </c:pt>
                <c:pt idx="56">
                  <c:v>-1.9202999999999999</c:v>
                </c:pt>
                <c:pt idx="57">
                  <c:v>-1.9074</c:v>
                </c:pt>
                <c:pt idx="58">
                  <c:v>-1.9162999999999999</c:v>
                </c:pt>
                <c:pt idx="59">
                  <c:v>-1.9024000000000001</c:v>
                </c:pt>
                <c:pt idx="60">
                  <c:v>-1.905</c:v>
                </c:pt>
                <c:pt idx="61">
                  <c:v>-1.917</c:v>
                </c:pt>
                <c:pt idx="62">
                  <c:v>-1.9112</c:v>
                </c:pt>
                <c:pt idx="63">
                  <c:v>-1.9138999999999999</c:v>
                </c:pt>
                <c:pt idx="64">
                  <c:v>-1.913</c:v>
                </c:pt>
                <c:pt idx="65">
                  <c:v>-1.9109</c:v>
                </c:pt>
                <c:pt idx="66">
                  <c:v>-1.9082268309377139</c:v>
                </c:pt>
                <c:pt idx="67">
                  <c:v>-1.9055536618754279</c:v>
                </c:pt>
                <c:pt idx="68">
                  <c:v>-1.9028731690622862</c:v>
                </c:pt>
                <c:pt idx="69">
                  <c:v>-1.9001999999999999</c:v>
                </c:pt>
                <c:pt idx="70">
                  <c:v>-1.8975268309377138</c:v>
                </c:pt>
                <c:pt idx="71">
                  <c:v>-1.8948536618754277</c:v>
                </c:pt>
                <c:pt idx="72">
                  <c:v>-1.8921731690622861</c:v>
                </c:pt>
                <c:pt idx="73">
                  <c:v>-1.8895</c:v>
                </c:pt>
                <c:pt idx="74">
                  <c:v>-1.9311</c:v>
                </c:pt>
                <c:pt idx="76">
                  <c:v>-1.9285000000000001</c:v>
                </c:pt>
                <c:pt idx="77">
                  <c:v>-1.9262999999999999</c:v>
                </c:pt>
                <c:pt idx="78">
                  <c:v>-1.9260999999999999</c:v>
                </c:pt>
                <c:pt idx="79">
                  <c:v>-1.9275</c:v>
                </c:pt>
                <c:pt idx="80">
                  <c:v>-1.9233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088B-4A74-BA24-5A36BE3D76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6036719"/>
        <c:axId val="326041295"/>
      </c:scatterChart>
      <c:valAx>
        <c:axId val="117085696"/>
        <c:scaling>
          <c:orientation val="minMax"/>
          <c:max val="43832"/>
          <c:min val="7307"/>
        </c:scaling>
        <c:delete val="0"/>
        <c:axPos val="b"/>
        <c:majorGridlines/>
        <c:numFmt formatCode="yyyy" sourceLinked="0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crossAx val="117086848"/>
        <c:crossesAt val="-60"/>
        <c:crossBetween val="midCat"/>
        <c:majorUnit val="3652.5"/>
      </c:valAx>
      <c:valAx>
        <c:axId val="117086848"/>
        <c:scaling>
          <c:orientation val="minMax"/>
          <c:max val="0"/>
          <c:min val="-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crossAx val="117085696"/>
        <c:crosses val="autoZero"/>
        <c:crossBetween val="midCat"/>
        <c:majorUnit val="5"/>
      </c:valAx>
      <c:valAx>
        <c:axId val="326041295"/>
        <c:scaling>
          <c:orientation val="minMax"/>
          <c:max val="2.5"/>
          <c:min val="-2.5"/>
        </c:scaling>
        <c:delete val="0"/>
        <c:axPos val="r"/>
        <c:numFmt formatCode="#,##0.0_ " sourceLinked="0"/>
        <c:majorTickMark val="out"/>
        <c:minorTickMark val="none"/>
        <c:tickLblPos val="nextTo"/>
        <c:crossAx val="326036719"/>
        <c:crosses val="max"/>
        <c:crossBetween val="midCat"/>
        <c:majorUnit val="0.5"/>
      </c:valAx>
      <c:valAx>
        <c:axId val="32603671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26041295"/>
        <c:crosses val="autoZero"/>
        <c:crossBetween val="midCat"/>
      </c:valAx>
      <c:spPr>
        <a:ln>
          <a:solidFill>
            <a:sysClr val="windowText" lastClr="000000"/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20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step!$K$1</c:f>
              <c:strCache>
                <c:ptCount val="1"/>
                <c:pt idx="0">
                  <c:v>head</c:v>
                </c:pt>
              </c:strCache>
            </c:strRef>
          </c:tx>
          <c:marker>
            <c:symbol val="none"/>
          </c:marker>
          <c:xVal>
            <c:numRef>
              <c:f>step!$J$391:$J$1141</c:f>
              <c:numCache>
                <c:formatCode>mmm\-yy</c:formatCode>
                <c:ptCount val="751"/>
                <c:pt idx="0">
                  <c:v>19146</c:v>
                </c:pt>
                <c:pt idx="1">
                  <c:v>19176</c:v>
                </c:pt>
                <c:pt idx="2">
                  <c:v>19207</c:v>
                </c:pt>
                <c:pt idx="3">
                  <c:v>19238</c:v>
                </c:pt>
                <c:pt idx="4">
                  <c:v>19268</c:v>
                </c:pt>
                <c:pt idx="5">
                  <c:v>19299</c:v>
                </c:pt>
                <c:pt idx="6">
                  <c:v>19329</c:v>
                </c:pt>
                <c:pt idx="7">
                  <c:v>19360</c:v>
                </c:pt>
                <c:pt idx="8">
                  <c:v>19391</c:v>
                </c:pt>
                <c:pt idx="9">
                  <c:v>19419</c:v>
                </c:pt>
                <c:pt idx="10">
                  <c:v>19450</c:v>
                </c:pt>
                <c:pt idx="11">
                  <c:v>19480</c:v>
                </c:pt>
                <c:pt idx="12">
                  <c:v>19511</c:v>
                </c:pt>
                <c:pt idx="13">
                  <c:v>19541</c:v>
                </c:pt>
                <c:pt idx="14">
                  <c:v>19572</c:v>
                </c:pt>
                <c:pt idx="15">
                  <c:v>19603</c:v>
                </c:pt>
                <c:pt idx="16">
                  <c:v>19633</c:v>
                </c:pt>
                <c:pt idx="17">
                  <c:v>19664</c:v>
                </c:pt>
                <c:pt idx="18">
                  <c:v>19694</c:v>
                </c:pt>
                <c:pt idx="19">
                  <c:v>19725</c:v>
                </c:pt>
                <c:pt idx="20">
                  <c:v>19756</c:v>
                </c:pt>
                <c:pt idx="21">
                  <c:v>19784</c:v>
                </c:pt>
                <c:pt idx="22">
                  <c:v>19815</c:v>
                </c:pt>
                <c:pt idx="23">
                  <c:v>19845</c:v>
                </c:pt>
                <c:pt idx="24">
                  <c:v>19876</c:v>
                </c:pt>
                <c:pt idx="25">
                  <c:v>19906</c:v>
                </c:pt>
                <c:pt idx="26">
                  <c:v>19937</c:v>
                </c:pt>
                <c:pt idx="27">
                  <c:v>19968</c:v>
                </c:pt>
                <c:pt idx="28">
                  <c:v>19998</c:v>
                </c:pt>
                <c:pt idx="29">
                  <c:v>20029</c:v>
                </c:pt>
                <c:pt idx="30">
                  <c:v>20059</c:v>
                </c:pt>
                <c:pt idx="31">
                  <c:v>20090</c:v>
                </c:pt>
                <c:pt idx="32">
                  <c:v>20121</c:v>
                </c:pt>
                <c:pt idx="33">
                  <c:v>20149</c:v>
                </c:pt>
                <c:pt idx="34">
                  <c:v>20180</c:v>
                </c:pt>
                <c:pt idx="35">
                  <c:v>20210</c:v>
                </c:pt>
                <c:pt idx="36">
                  <c:v>20241</c:v>
                </c:pt>
                <c:pt idx="37">
                  <c:v>20271</c:v>
                </c:pt>
                <c:pt idx="38">
                  <c:v>20302</c:v>
                </c:pt>
                <c:pt idx="39">
                  <c:v>20333</c:v>
                </c:pt>
                <c:pt idx="40">
                  <c:v>20363</c:v>
                </c:pt>
                <c:pt idx="41">
                  <c:v>20394</c:v>
                </c:pt>
                <c:pt idx="42">
                  <c:v>20424</c:v>
                </c:pt>
                <c:pt idx="43">
                  <c:v>20455</c:v>
                </c:pt>
                <c:pt idx="44">
                  <c:v>20486</c:v>
                </c:pt>
                <c:pt idx="45">
                  <c:v>20515</c:v>
                </c:pt>
                <c:pt idx="46">
                  <c:v>20546</c:v>
                </c:pt>
                <c:pt idx="47">
                  <c:v>20576</c:v>
                </c:pt>
                <c:pt idx="48">
                  <c:v>20607</c:v>
                </c:pt>
                <c:pt idx="49">
                  <c:v>20637</c:v>
                </c:pt>
                <c:pt idx="50">
                  <c:v>20668</c:v>
                </c:pt>
                <c:pt idx="51">
                  <c:v>20699</c:v>
                </c:pt>
                <c:pt idx="52">
                  <c:v>20729</c:v>
                </c:pt>
                <c:pt idx="53">
                  <c:v>20760</c:v>
                </c:pt>
                <c:pt idx="54">
                  <c:v>20790</c:v>
                </c:pt>
                <c:pt idx="55">
                  <c:v>20821</c:v>
                </c:pt>
                <c:pt idx="56">
                  <c:v>20852</c:v>
                </c:pt>
                <c:pt idx="57">
                  <c:v>20880</c:v>
                </c:pt>
                <c:pt idx="58">
                  <c:v>20911</c:v>
                </c:pt>
                <c:pt idx="59">
                  <c:v>20941</c:v>
                </c:pt>
                <c:pt idx="60">
                  <c:v>20972</c:v>
                </c:pt>
                <c:pt idx="61">
                  <c:v>21002</c:v>
                </c:pt>
                <c:pt idx="62">
                  <c:v>21033</c:v>
                </c:pt>
                <c:pt idx="63">
                  <c:v>21064</c:v>
                </c:pt>
                <c:pt idx="64">
                  <c:v>21094</c:v>
                </c:pt>
                <c:pt idx="65">
                  <c:v>21125</c:v>
                </c:pt>
                <c:pt idx="66">
                  <c:v>21155</c:v>
                </c:pt>
                <c:pt idx="67">
                  <c:v>21186</c:v>
                </c:pt>
                <c:pt idx="68">
                  <c:v>21217</c:v>
                </c:pt>
                <c:pt idx="69">
                  <c:v>21245</c:v>
                </c:pt>
                <c:pt idx="70">
                  <c:v>21276</c:v>
                </c:pt>
                <c:pt idx="71">
                  <c:v>21306</c:v>
                </c:pt>
                <c:pt idx="72">
                  <c:v>21337</c:v>
                </c:pt>
                <c:pt idx="73">
                  <c:v>21367</c:v>
                </c:pt>
                <c:pt idx="74">
                  <c:v>21398</c:v>
                </c:pt>
                <c:pt idx="75">
                  <c:v>21429</c:v>
                </c:pt>
                <c:pt idx="76">
                  <c:v>21459</c:v>
                </c:pt>
                <c:pt idx="77">
                  <c:v>21490</c:v>
                </c:pt>
                <c:pt idx="78">
                  <c:v>21520</c:v>
                </c:pt>
                <c:pt idx="79">
                  <c:v>21551</c:v>
                </c:pt>
                <c:pt idx="80">
                  <c:v>21582</c:v>
                </c:pt>
                <c:pt idx="81">
                  <c:v>21610</c:v>
                </c:pt>
                <c:pt idx="82">
                  <c:v>21641</c:v>
                </c:pt>
                <c:pt idx="83">
                  <c:v>21671</c:v>
                </c:pt>
                <c:pt idx="84">
                  <c:v>21702</c:v>
                </c:pt>
                <c:pt idx="85">
                  <c:v>21732</c:v>
                </c:pt>
                <c:pt idx="86">
                  <c:v>21763</c:v>
                </c:pt>
                <c:pt idx="87">
                  <c:v>21794</c:v>
                </c:pt>
                <c:pt idx="88">
                  <c:v>21824</c:v>
                </c:pt>
                <c:pt idx="89">
                  <c:v>21855</c:v>
                </c:pt>
                <c:pt idx="90">
                  <c:v>21885</c:v>
                </c:pt>
                <c:pt idx="91">
                  <c:v>21916</c:v>
                </c:pt>
                <c:pt idx="92">
                  <c:v>21947</c:v>
                </c:pt>
                <c:pt idx="93">
                  <c:v>21976</c:v>
                </c:pt>
                <c:pt idx="94">
                  <c:v>22007</c:v>
                </c:pt>
                <c:pt idx="95">
                  <c:v>22037</c:v>
                </c:pt>
                <c:pt idx="96">
                  <c:v>22068</c:v>
                </c:pt>
                <c:pt idx="97">
                  <c:v>22098</c:v>
                </c:pt>
                <c:pt idx="98">
                  <c:v>22129</c:v>
                </c:pt>
                <c:pt idx="99">
                  <c:v>22160</c:v>
                </c:pt>
                <c:pt idx="100">
                  <c:v>22190</c:v>
                </c:pt>
                <c:pt idx="101">
                  <c:v>22221</c:v>
                </c:pt>
                <c:pt idx="102">
                  <c:v>22251</c:v>
                </c:pt>
                <c:pt idx="103">
                  <c:v>22282</c:v>
                </c:pt>
                <c:pt idx="104">
                  <c:v>22313</c:v>
                </c:pt>
                <c:pt idx="105">
                  <c:v>22341</c:v>
                </c:pt>
                <c:pt idx="106">
                  <c:v>22372</c:v>
                </c:pt>
                <c:pt idx="107">
                  <c:v>22402</c:v>
                </c:pt>
                <c:pt idx="108">
                  <c:v>22433</c:v>
                </c:pt>
                <c:pt idx="109">
                  <c:v>22463</c:v>
                </c:pt>
                <c:pt idx="110">
                  <c:v>22494</c:v>
                </c:pt>
                <c:pt idx="111">
                  <c:v>22525</c:v>
                </c:pt>
                <c:pt idx="112">
                  <c:v>22555</c:v>
                </c:pt>
                <c:pt idx="113">
                  <c:v>22586</c:v>
                </c:pt>
                <c:pt idx="114">
                  <c:v>22616</c:v>
                </c:pt>
                <c:pt idx="115">
                  <c:v>22647</c:v>
                </c:pt>
                <c:pt idx="116">
                  <c:v>22678</c:v>
                </c:pt>
                <c:pt idx="117">
                  <c:v>22706</c:v>
                </c:pt>
                <c:pt idx="118">
                  <c:v>22737</c:v>
                </c:pt>
                <c:pt idx="119">
                  <c:v>22767</c:v>
                </c:pt>
                <c:pt idx="120">
                  <c:v>22798</c:v>
                </c:pt>
                <c:pt idx="121">
                  <c:v>22828</c:v>
                </c:pt>
                <c:pt idx="122">
                  <c:v>22859</c:v>
                </c:pt>
                <c:pt idx="123">
                  <c:v>22890</c:v>
                </c:pt>
                <c:pt idx="124">
                  <c:v>22920</c:v>
                </c:pt>
                <c:pt idx="125">
                  <c:v>22951</c:v>
                </c:pt>
                <c:pt idx="126">
                  <c:v>22981</c:v>
                </c:pt>
                <c:pt idx="127">
                  <c:v>23012</c:v>
                </c:pt>
                <c:pt idx="128">
                  <c:v>23043</c:v>
                </c:pt>
                <c:pt idx="129">
                  <c:v>23071</c:v>
                </c:pt>
                <c:pt idx="130">
                  <c:v>23102</c:v>
                </c:pt>
                <c:pt idx="131">
                  <c:v>23132</c:v>
                </c:pt>
                <c:pt idx="132">
                  <c:v>23163</c:v>
                </c:pt>
                <c:pt idx="133">
                  <c:v>23193</c:v>
                </c:pt>
                <c:pt idx="134">
                  <c:v>23224</c:v>
                </c:pt>
                <c:pt idx="135">
                  <c:v>23255</c:v>
                </c:pt>
                <c:pt idx="136">
                  <c:v>23285</c:v>
                </c:pt>
                <c:pt idx="137">
                  <c:v>23316</c:v>
                </c:pt>
                <c:pt idx="138">
                  <c:v>23346</c:v>
                </c:pt>
                <c:pt idx="139">
                  <c:v>23377</c:v>
                </c:pt>
                <c:pt idx="140">
                  <c:v>23408</c:v>
                </c:pt>
                <c:pt idx="141">
                  <c:v>23437</c:v>
                </c:pt>
                <c:pt idx="142">
                  <c:v>23468</c:v>
                </c:pt>
                <c:pt idx="143">
                  <c:v>23498</c:v>
                </c:pt>
                <c:pt idx="144">
                  <c:v>23529</c:v>
                </c:pt>
                <c:pt idx="145">
                  <c:v>23559</c:v>
                </c:pt>
                <c:pt idx="146">
                  <c:v>23590</c:v>
                </c:pt>
                <c:pt idx="147">
                  <c:v>23621</c:v>
                </c:pt>
                <c:pt idx="148">
                  <c:v>23651</c:v>
                </c:pt>
                <c:pt idx="149">
                  <c:v>23682</c:v>
                </c:pt>
                <c:pt idx="150">
                  <c:v>23712</c:v>
                </c:pt>
                <c:pt idx="151">
                  <c:v>23743</c:v>
                </c:pt>
                <c:pt idx="152">
                  <c:v>23774</c:v>
                </c:pt>
                <c:pt idx="153">
                  <c:v>23802</c:v>
                </c:pt>
                <c:pt idx="154">
                  <c:v>23833</c:v>
                </c:pt>
                <c:pt idx="155">
                  <c:v>23863</c:v>
                </c:pt>
                <c:pt idx="156">
                  <c:v>23894</c:v>
                </c:pt>
                <c:pt idx="157">
                  <c:v>23924</c:v>
                </c:pt>
                <c:pt idx="158">
                  <c:v>23955</c:v>
                </c:pt>
                <c:pt idx="159">
                  <c:v>23986</c:v>
                </c:pt>
                <c:pt idx="160">
                  <c:v>24016</c:v>
                </c:pt>
                <c:pt idx="161">
                  <c:v>24047</c:v>
                </c:pt>
                <c:pt idx="162">
                  <c:v>24077</c:v>
                </c:pt>
                <c:pt idx="163">
                  <c:v>24108</c:v>
                </c:pt>
                <c:pt idx="164">
                  <c:v>24139</c:v>
                </c:pt>
                <c:pt idx="165">
                  <c:v>24167</c:v>
                </c:pt>
                <c:pt idx="166">
                  <c:v>24198</c:v>
                </c:pt>
                <c:pt idx="167">
                  <c:v>24228</c:v>
                </c:pt>
                <c:pt idx="168">
                  <c:v>24259</c:v>
                </c:pt>
                <c:pt idx="169">
                  <c:v>24289</c:v>
                </c:pt>
                <c:pt idx="170">
                  <c:v>24320</c:v>
                </c:pt>
                <c:pt idx="171">
                  <c:v>24351</c:v>
                </c:pt>
                <c:pt idx="172">
                  <c:v>24381</c:v>
                </c:pt>
                <c:pt idx="173">
                  <c:v>24412</c:v>
                </c:pt>
                <c:pt idx="174">
                  <c:v>24442</c:v>
                </c:pt>
                <c:pt idx="175">
                  <c:v>24473</c:v>
                </c:pt>
                <c:pt idx="176">
                  <c:v>24504</c:v>
                </c:pt>
                <c:pt idx="177">
                  <c:v>24532</c:v>
                </c:pt>
                <c:pt idx="178">
                  <c:v>24563</c:v>
                </c:pt>
                <c:pt idx="179">
                  <c:v>24593</c:v>
                </c:pt>
                <c:pt idx="180">
                  <c:v>24624</c:v>
                </c:pt>
                <c:pt idx="181">
                  <c:v>24654</c:v>
                </c:pt>
                <c:pt idx="182">
                  <c:v>24685</c:v>
                </c:pt>
                <c:pt idx="183">
                  <c:v>24716</c:v>
                </c:pt>
                <c:pt idx="184">
                  <c:v>24746</c:v>
                </c:pt>
                <c:pt idx="185">
                  <c:v>24777</c:v>
                </c:pt>
                <c:pt idx="186">
                  <c:v>24807</c:v>
                </c:pt>
                <c:pt idx="187">
                  <c:v>24838</c:v>
                </c:pt>
                <c:pt idx="188">
                  <c:v>24869</c:v>
                </c:pt>
                <c:pt idx="189">
                  <c:v>24898</c:v>
                </c:pt>
                <c:pt idx="190">
                  <c:v>24929</c:v>
                </c:pt>
                <c:pt idx="191">
                  <c:v>24959</c:v>
                </c:pt>
                <c:pt idx="192">
                  <c:v>24990</c:v>
                </c:pt>
                <c:pt idx="193">
                  <c:v>25020</c:v>
                </c:pt>
                <c:pt idx="194">
                  <c:v>25051</c:v>
                </c:pt>
                <c:pt idx="195">
                  <c:v>25082</c:v>
                </c:pt>
                <c:pt idx="196">
                  <c:v>25112</c:v>
                </c:pt>
                <c:pt idx="197">
                  <c:v>25143</c:v>
                </c:pt>
                <c:pt idx="198">
                  <c:v>25173</c:v>
                </c:pt>
                <c:pt idx="199">
                  <c:v>25204</c:v>
                </c:pt>
                <c:pt idx="200">
                  <c:v>25235</c:v>
                </c:pt>
                <c:pt idx="201">
                  <c:v>25263</c:v>
                </c:pt>
                <c:pt idx="202">
                  <c:v>25294</c:v>
                </c:pt>
                <c:pt idx="203">
                  <c:v>25324</c:v>
                </c:pt>
                <c:pt idx="204">
                  <c:v>25355</c:v>
                </c:pt>
                <c:pt idx="205">
                  <c:v>25385</c:v>
                </c:pt>
                <c:pt idx="206">
                  <c:v>25416</c:v>
                </c:pt>
                <c:pt idx="207">
                  <c:v>25447</c:v>
                </c:pt>
                <c:pt idx="208">
                  <c:v>25477</c:v>
                </c:pt>
                <c:pt idx="209">
                  <c:v>25508</c:v>
                </c:pt>
                <c:pt idx="210">
                  <c:v>25538</c:v>
                </c:pt>
                <c:pt idx="211">
                  <c:v>25569</c:v>
                </c:pt>
                <c:pt idx="212">
                  <c:v>25600</c:v>
                </c:pt>
                <c:pt idx="213">
                  <c:v>25628</c:v>
                </c:pt>
                <c:pt idx="214">
                  <c:v>25659</c:v>
                </c:pt>
                <c:pt idx="215">
                  <c:v>25689</c:v>
                </c:pt>
                <c:pt idx="216">
                  <c:v>25720</c:v>
                </c:pt>
                <c:pt idx="217">
                  <c:v>25750</c:v>
                </c:pt>
                <c:pt idx="218">
                  <c:v>25781</c:v>
                </c:pt>
                <c:pt idx="219">
                  <c:v>25812</c:v>
                </c:pt>
                <c:pt idx="220">
                  <c:v>25842</c:v>
                </c:pt>
                <c:pt idx="221">
                  <c:v>25873</c:v>
                </c:pt>
                <c:pt idx="222">
                  <c:v>25903</c:v>
                </c:pt>
                <c:pt idx="223">
                  <c:v>25934</c:v>
                </c:pt>
                <c:pt idx="224">
                  <c:v>25965</c:v>
                </c:pt>
                <c:pt idx="225">
                  <c:v>25993</c:v>
                </c:pt>
                <c:pt idx="226">
                  <c:v>26024</c:v>
                </c:pt>
                <c:pt idx="227">
                  <c:v>26054</c:v>
                </c:pt>
                <c:pt idx="228">
                  <c:v>26085</c:v>
                </c:pt>
                <c:pt idx="229">
                  <c:v>26115</c:v>
                </c:pt>
                <c:pt idx="230">
                  <c:v>26146</c:v>
                </c:pt>
                <c:pt idx="231">
                  <c:v>26177</c:v>
                </c:pt>
                <c:pt idx="232">
                  <c:v>26207</c:v>
                </c:pt>
                <c:pt idx="233">
                  <c:v>26238</c:v>
                </c:pt>
                <c:pt idx="234">
                  <c:v>26268</c:v>
                </c:pt>
                <c:pt idx="235">
                  <c:v>26299</c:v>
                </c:pt>
                <c:pt idx="236">
                  <c:v>26330</c:v>
                </c:pt>
                <c:pt idx="237">
                  <c:v>26359</c:v>
                </c:pt>
                <c:pt idx="238">
                  <c:v>26390</c:v>
                </c:pt>
                <c:pt idx="239">
                  <c:v>26420</c:v>
                </c:pt>
                <c:pt idx="240">
                  <c:v>26451</c:v>
                </c:pt>
                <c:pt idx="241">
                  <c:v>26481</c:v>
                </c:pt>
                <c:pt idx="242">
                  <c:v>26512</c:v>
                </c:pt>
                <c:pt idx="243">
                  <c:v>26543</c:v>
                </c:pt>
                <c:pt idx="244">
                  <c:v>26573</c:v>
                </c:pt>
                <c:pt idx="245">
                  <c:v>26604</c:v>
                </c:pt>
                <c:pt idx="246">
                  <c:v>26634</c:v>
                </c:pt>
                <c:pt idx="247">
                  <c:v>26665</c:v>
                </c:pt>
                <c:pt idx="248">
                  <c:v>26696</c:v>
                </c:pt>
                <c:pt idx="249">
                  <c:v>26724</c:v>
                </c:pt>
                <c:pt idx="250">
                  <c:v>26755</c:v>
                </c:pt>
                <c:pt idx="251">
                  <c:v>26785</c:v>
                </c:pt>
                <c:pt idx="252">
                  <c:v>26816</c:v>
                </c:pt>
                <c:pt idx="253">
                  <c:v>26846</c:v>
                </c:pt>
                <c:pt idx="254">
                  <c:v>26877</c:v>
                </c:pt>
                <c:pt idx="255">
                  <c:v>26908</c:v>
                </c:pt>
                <c:pt idx="256">
                  <c:v>26938</c:v>
                </c:pt>
                <c:pt idx="257">
                  <c:v>26969</c:v>
                </c:pt>
                <c:pt idx="258">
                  <c:v>26999</c:v>
                </c:pt>
                <c:pt idx="259">
                  <c:v>27030</c:v>
                </c:pt>
                <c:pt idx="260">
                  <c:v>27061</c:v>
                </c:pt>
                <c:pt idx="261">
                  <c:v>27089</c:v>
                </c:pt>
                <c:pt idx="262">
                  <c:v>27120</c:v>
                </c:pt>
                <c:pt idx="263">
                  <c:v>27150</c:v>
                </c:pt>
                <c:pt idx="264">
                  <c:v>27181</c:v>
                </c:pt>
                <c:pt idx="265">
                  <c:v>27211</c:v>
                </c:pt>
                <c:pt idx="266">
                  <c:v>27242</c:v>
                </c:pt>
                <c:pt idx="267">
                  <c:v>27273</c:v>
                </c:pt>
                <c:pt idx="268">
                  <c:v>27303</c:v>
                </c:pt>
                <c:pt idx="269">
                  <c:v>27334</c:v>
                </c:pt>
                <c:pt idx="270">
                  <c:v>27364</c:v>
                </c:pt>
                <c:pt idx="271">
                  <c:v>27395</c:v>
                </c:pt>
                <c:pt idx="272">
                  <c:v>27426</c:v>
                </c:pt>
                <c:pt idx="273">
                  <c:v>27454</c:v>
                </c:pt>
                <c:pt idx="274">
                  <c:v>27485</c:v>
                </c:pt>
                <c:pt idx="275">
                  <c:v>27515</c:v>
                </c:pt>
                <c:pt idx="276">
                  <c:v>27546</c:v>
                </c:pt>
                <c:pt idx="277">
                  <c:v>27576</c:v>
                </c:pt>
                <c:pt idx="278">
                  <c:v>27607</c:v>
                </c:pt>
                <c:pt idx="279">
                  <c:v>27638</c:v>
                </c:pt>
                <c:pt idx="280">
                  <c:v>27668</c:v>
                </c:pt>
                <c:pt idx="281">
                  <c:v>27699</c:v>
                </c:pt>
                <c:pt idx="282">
                  <c:v>27729</c:v>
                </c:pt>
                <c:pt idx="283">
                  <c:v>27760</c:v>
                </c:pt>
                <c:pt idx="284">
                  <c:v>27791</c:v>
                </c:pt>
                <c:pt idx="285">
                  <c:v>27820</c:v>
                </c:pt>
                <c:pt idx="286">
                  <c:v>27851</c:v>
                </c:pt>
                <c:pt idx="287">
                  <c:v>27881</c:v>
                </c:pt>
                <c:pt idx="288">
                  <c:v>27912</c:v>
                </c:pt>
                <c:pt idx="289">
                  <c:v>27942</c:v>
                </c:pt>
                <c:pt idx="290">
                  <c:v>27973</c:v>
                </c:pt>
                <c:pt idx="291">
                  <c:v>28004</c:v>
                </c:pt>
                <c:pt idx="292">
                  <c:v>28034</c:v>
                </c:pt>
                <c:pt idx="293">
                  <c:v>28065</c:v>
                </c:pt>
                <c:pt idx="294">
                  <c:v>28095</c:v>
                </c:pt>
                <c:pt idx="295">
                  <c:v>28126</c:v>
                </c:pt>
                <c:pt idx="296">
                  <c:v>28157</c:v>
                </c:pt>
                <c:pt idx="297">
                  <c:v>28185</c:v>
                </c:pt>
                <c:pt idx="298">
                  <c:v>28216</c:v>
                </c:pt>
                <c:pt idx="299">
                  <c:v>28246</c:v>
                </c:pt>
                <c:pt idx="300">
                  <c:v>28277</c:v>
                </c:pt>
                <c:pt idx="301">
                  <c:v>28307</c:v>
                </c:pt>
                <c:pt idx="302">
                  <c:v>28338</c:v>
                </c:pt>
                <c:pt idx="303">
                  <c:v>28369</c:v>
                </c:pt>
                <c:pt idx="304">
                  <c:v>28399</c:v>
                </c:pt>
                <c:pt idx="305">
                  <c:v>28430</c:v>
                </c:pt>
                <c:pt idx="306">
                  <c:v>28460</c:v>
                </c:pt>
                <c:pt idx="307">
                  <c:v>28491</c:v>
                </c:pt>
                <c:pt idx="308">
                  <c:v>28522</c:v>
                </c:pt>
                <c:pt idx="309">
                  <c:v>28550</c:v>
                </c:pt>
                <c:pt idx="310">
                  <c:v>28581</c:v>
                </c:pt>
                <c:pt idx="311">
                  <c:v>28611</c:v>
                </c:pt>
                <c:pt idx="312">
                  <c:v>28642</c:v>
                </c:pt>
                <c:pt idx="313">
                  <c:v>28672</c:v>
                </c:pt>
                <c:pt idx="314">
                  <c:v>28703</c:v>
                </c:pt>
                <c:pt idx="315">
                  <c:v>28734</c:v>
                </c:pt>
                <c:pt idx="316">
                  <c:v>28764</c:v>
                </c:pt>
                <c:pt idx="317">
                  <c:v>28795</c:v>
                </c:pt>
                <c:pt idx="318">
                  <c:v>28825</c:v>
                </c:pt>
                <c:pt idx="319">
                  <c:v>28856</c:v>
                </c:pt>
                <c:pt idx="320">
                  <c:v>28887</c:v>
                </c:pt>
                <c:pt idx="321">
                  <c:v>28915</c:v>
                </c:pt>
                <c:pt idx="322">
                  <c:v>28946</c:v>
                </c:pt>
                <c:pt idx="323">
                  <c:v>28976</c:v>
                </c:pt>
                <c:pt idx="324">
                  <c:v>29007</c:v>
                </c:pt>
                <c:pt idx="325">
                  <c:v>29037</c:v>
                </c:pt>
                <c:pt idx="326">
                  <c:v>29068</c:v>
                </c:pt>
                <c:pt idx="327">
                  <c:v>29099</c:v>
                </c:pt>
                <c:pt idx="328">
                  <c:v>29129</c:v>
                </c:pt>
                <c:pt idx="329">
                  <c:v>29160</c:v>
                </c:pt>
                <c:pt idx="330">
                  <c:v>29190</c:v>
                </c:pt>
                <c:pt idx="331">
                  <c:v>29221</c:v>
                </c:pt>
                <c:pt idx="332">
                  <c:v>29252</c:v>
                </c:pt>
                <c:pt idx="333">
                  <c:v>29281</c:v>
                </c:pt>
                <c:pt idx="334">
                  <c:v>29312</c:v>
                </c:pt>
                <c:pt idx="335">
                  <c:v>29342</c:v>
                </c:pt>
                <c:pt idx="336">
                  <c:v>29373</c:v>
                </c:pt>
                <c:pt idx="337">
                  <c:v>29403</c:v>
                </c:pt>
                <c:pt idx="338">
                  <c:v>29434</c:v>
                </c:pt>
                <c:pt idx="339">
                  <c:v>29465</c:v>
                </c:pt>
                <c:pt idx="340">
                  <c:v>29495</c:v>
                </c:pt>
                <c:pt idx="341">
                  <c:v>29526</c:v>
                </c:pt>
                <c:pt idx="342">
                  <c:v>29556</c:v>
                </c:pt>
                <c:pt idx="343">
                  <c:v>29587</c:v>
                </c:pt>
                <c:pt idx="344">
                  <c:v>29618</c:v>
                </c:pt>
                <c:pt idx="345">
                  <c:v>29646</c:v>
                </c:pt>
                <c:pt idx="346">
                  <c:v>29677</c:v>
                </c:pt>
                <c:pt idx="347">
                  <c:v>29707</c:v>
                </c:pt>
                <c:pt idx="348">
                  <c:v>29738</c:v>
                </c:pt>
                <c:pt idx="349">
                  <c:v>29768</c:v>
                </c:pt>
                <c:pt idx="350">
                  <c:v>29799</c:v>
                </c:pt>
                <c:pt idx="351">
                  <c:v>29830</c:v>
                </c:pt>
                <c:pt idx="352">
                  <c:v>29860</c:v>
                </c:pt>
                <c:pt idx="353">
                  <c:v>29891</c:v>
                </c:pt>
                <c:pt idx="354">
                  <c:v>29921</c:v>
                </c:pt>
                <c:pt idx="355">
                  <c:v>29952</c:v>
                </c:pt>
                <c:pt idx="356">
                  <c:v>29983</c:v>
                </c:pt>
                <c:pt idx="357">
                  <c:v>30011</c:v>
                </c:pt>
                <c:pt idx="358">
                  <c:v>30042</c:v>
                </c:pt>
                <c:pt idx="359">
                  <c:v>30072</c:v>
                </c:pt>
                <c:pt idx="360">
                  <c:v>30103</c:v>
                </c:pt>
                <c:pt idx="361">
                  <c:v>30133</c:v>
                </c:pt>
                <c:pt idx="362">
                  <c:v>30164</c:v>
                </c:pt>
                <c:pt idx="363">
                  <c:v>30195</c:v>
                </c:pt>
                <c:pt idx="364">
                  <c:v>30225</c:v>
                </c:pt>
                <c:pt idx="365">
                  <c:v>30256</c:v>
                </c:pt>
                <c:pt idx="366">
                  <c:v>30286</c:v>
                </c:pt>
                <c:pt idx="367">
                  <c:v>30317</c:v>
                </c:pt>
                <c:pt idx="368">
                  <c:v>30348</c:v>
                </c:pt>
                <c:pt idx="369">
                  <c:v>30376</c:v>
                </c:pt>
                <c:pt idx="370">
                  <c:v>30407</c:v>
                </c:pt>
                <c:pt idx="371">
                  <c:v>30437</c:v>
                </c:pt>
                <c:pt idx="372">
                  <c:v>30468</c:v>
                </c:pt>
                <c:pt idx="373">
                  <c:v>30498</c:v>
                </c:pt>
                <c:pt idx="374">
                  <c:v>30529</c:v>
                </c:pt>
                <c:pt idx="375">
                  <c:v>30560</c:v>
                </c:pt>
                <c:pt idx="376">
                  <c:v>30590</c:v>
                </c:pt>
                <c:pt idx="377">
                  <c:v>30621</c:v>
                </c:pt>
                <c:pt idx="378">
                  <c:v>30651</c:v>
                </c:pt>
                <c:pt idx="379">
                  <c:v>30682</c:v>
                </c:pt>
                <c:pt idx="380">
                  <c:v>30713</c:v>
                </c:pt>
                <c:pt idx="381">
                  <c:v>30742</c:v>
                </c:pt>
                <c:pt idx="382">
                  <c:v>30773</c:v>
                </c:pt>
                <c:pt idx="383">
                  <c:v>30803</c:v>
                </c:pt>
                <c:pt idx="384">
                  <c:v>30834</c:v>
                </c:pt>
                <c:pt idx="385">
                  <c:v>30864</c:v>
                </c:pt>
                <c:pt idx="386">
                  <c:v>30895</c:v>
                </c:pt>
                <c:pt idx="387">
                  <c:v>30926</c:v>
                </c:pt>
                <c:pt idx="388">
                  <c:v>30956</c:v>
                </c:pt>
                <c:pt idx="389">
                  <c:v>30987</c:v>
                </c:pt>
                <c:pt idx="390">
                  <c:v>31017</c:v>
                </c:pt>
                <c:pt idx="391">
                  <c:v>31048</c:v>
                </c:pt>
                <c:pt idx="392">
                  <c:v>31079</c:v>
                </c:pt>
                <c:pt idx="393">
                  <c:v>31107</c:v>
                </c:pt>
                <c:pt idx="394">
                  <c:v>31138</c:v>
                </c:pt>
                <c:pt idx="395">
                  <c:v>31168</c:v>
                </c:pt>
                <c:pt idx="396">
                  <c:v>31199</c:v>
                </c:pt>
                <c:pt idx="397">
                  <c:v>31229</c:v>
                </c:pt>
                <c:pt idx="398">
                  <c:v>31260</c:v>
                </c:pt>
                <c:pt idx="399">
                  <c:v>31291</c:v>
                </c:pt>
                <c:pt idx="400">
                  <c:v>31321</c:v>
                </c:pt>
                <c:pt idx="401">
                  <c:v>31352</c:v>
                </c:pt>
                <c:pt idx="402">
                  <c:v>31382</c:v>
                </c:pt>
                <c:pt idx="403">
                  <c:v>31413</c:v>
                </c:pt>
                <c:pt idx="404">
                  <c:v>31444</c:v>
                </c:pt>
                <c:pt idx="405">
                  <c:v>31472</c:v>
                </c:pt>
                <c:pt idx="406">
                  <c:v>31503</c:v>
                </c:pt>
                <c:pt idx="407">
                  <c:v>31533</c:v>
                </c:pt>
                <c:pt idx="408">
                  <c:v>31564</c:v>
                </c:pt>
                <c:pt idx="409">
                  <c:v>31594</c:v>
                </c:pt>
                <c:pt idx="410">
                  <c:v>31625</c:v>
                </c:pt>
                <c:pt idx="411">
                  <c:v>31656</c:v>
                </c:pt>
                <c:pt idx="412">
                  <c:v>31686</c:v>
                </c:pt>
                <c:pt idx="413">
                  <c:v>31717</c:v>
                </c:pt>
                <c:pt idx="414">
                  <c:v>31747</c:v>
                </c:pt>
                <c:pt idx="415">
                  <c:v>31778</c:v>
                </c:pt>
                <c:pt idx="416">
                  <c:v>31809</c:v>
                </c:pt>
                <c:pt idx="417">
                  <c:v>31837</c:v>
                </c:pt>
                <c:pt idx="418">
                  <c:v>31868</c:v>
                </c:pt>
                <c:pt idx="419">
                  <c:v>31898</c:v>
                </c:pt>
                <c:pt idx="420">
                  <c:v>31929</c:v>
                </c:pt>
                <c:pt idx="421">
                  <c:v>31959</c:v>
                </c:pt>
                <c:pt idx="422">
                  <c:v>31990</c:v>
                </c:pt>
                <c:pt idx="423">
                  <c:v>32021</c:v>
                </c:pt>
                <c:pt idx="424">
                  <c:v>32051</c:v>
                </c:pt>
                <c:pt idx="425">
                  <c:v>32082</c:v>
                </c:pt>
                <c:pt idx="426">
                  <c:v>32112</c:v>
                </c:pt>
                <c:pt idx="427">
                  <c:v>32143</c:v>
                </c:pt>
                <c:pt idx="428">
                  <c:v>32174</c:v>
                </c:pt>
                <c:pt idx="429">
                  <c:v>32203</c:v>
                </c:pt>
                <c:pt idx="430">
                  <c:v>32234</c:v>
                </c:pt>
                <c:pt idx="431">
                  <c:v>32264</c:v>
                </c:pt>
                <c:pt idx="432">
                  <c:v>32295</c:v>
                </c:pt>
                <c:pt idx="433">
                  <c:v>32325</c:v>
                </c:pt>
                <c:pt idx="434">
                  <c:v>32356</c:v>
                </c:pt>
                <c:pt idx="435">
                  <c:v>32387</c:v>
                </c:pt>
                <c:pt idx="436">
                  <c:v>32417</c:v>
                </c:pt>
                <c:pt idx="437">
                  <c:v>32448</c:v>
                </c:pt>
                <c:pt idx="438">
                  <c:v>32478</c:v>
                </c:pt>
                <c:pt idx="439">
                  <c:v>32509</c:v>
                </c:pt>
                <c:pt idx="440">
                  <c:v>32540</c:v>
                </c:pt>
                <c:pt idx="441">
                  <c:v>32568</c:v>
                </c:pt>
                <c:pt idx="442">
                  <c:v>32599</c:v>
                </c:pt>
                <c:pt idx="443">
                  <c:v>32629</c:v>
                </c:pt>
                <c:pt idx="444">
                  <c:v>32660</c:v>
                </c:pt>
                <c:pt idx="445">
                  <c:v>32690</c:v>
                </c:pt>
                <c:pt idx="446">
                  <c:v>32721</c:v>
                </c:pt>
                <c:pt idx="447">
                  <c:v>32752</c:v>
                </c:pt>
                <c:pt idx="448">
                  <c:v>32782</c:v>
                </c:pt>
                <c:pt idx="449">
                  <c:v>32813</c:v>
                </c:pt>
                <c:pt idx="450">
                  <c:v>32843</c:v>
                </c:pt>
                <c:pt idx="451">
                  <c:v>32874</c:v>
                </c:pt>
                <c:pt idx="452">
                  <c:v>32905</c:v>
                </c:pt>
                <c:pt idx="453">
                  <c:v>32933</c:v>
                </c:pt>
                <c:pt idx="454">
                  <c:v>32964</c:v>
                </c:pt>
                <c:pt idx="455">
                  <c:v>32994</c:v>
                </c:pt>
                <c:pt idx="456">
                  <c:v>33025</c:v>
                </c:pt>
                <c:pt idx="457">
                  <c:v>33055</c:v>
                </c:pt>
                <c:pt idx="458">
                  <c:v>33086</c:v>
                </c:pt>
                <c:pt idx="459">
                  <c:v>33117</c:v>
                </c:pt>
                <c:pt idx="460">
                  <c:v>33147</c:v>
                </c:pt>
                <c:pt idx="461">
                  <c:v>33178</c:v>
                </c:pt>
                <c:pt idx="462">
                  <c:v>33208</c:v>
                </c:pt>
                <c:pt idx="463">
                  <c:v>33239</c:v>
                </c:pt>
                <c:pt idx="464">
                  <c:v>33270</c:v>
                </c:pt>
                <c:pt idx="465">
                  <c:v>33298</c:v>
                </c:pt>
                <c:pt idx="466">
                  <c:v>33329</c:v>
                </c:pt>
                <c:pt idx="467">
                  <c:v>33359</c:v>
                </c:pt>
                <c:pt idx="468">
                  <c:v>33390</c:v>
                </c:pt>
                <c:pt idx="469">
                  <c:v>33420</c:v>
                </c:pt>
                <c:pt idx="470">
                  <c:v>33451</c:v>
                </c:pt>
                <c:pt idx="471">
                  <c:v>33482</c:v>
                </c:pt>
                <c:pt idx="472">
                  <c:v>33512</c:v>
                </c:pt>
                <c:pt idx="473">
                  <c:v>33543</c:v>
                </c:pt>
                <c:pt idx="474">
                  <c:v>33573</c:v>
                </c:pt>
                <c:pt idx="475">
                  <c:v>33604</c:v>
                </c:pt>
                <c:pt idx="476">
                  <c:v>33635</c:v>
                </c:pt>
                <c:pt idx="477">
                  <c:v>33664</c:v>
                </c:pt>
                <c:pt idx="478">
                  <c:v>33695</c:v>
                </c:pt>
                <c:pt idx="479">
                  <c:v>33725</c:v>
                </c:pt>
                <c:pt idx="480">
                  <c:v>33756</c:v>
                </c:pt>
                <c:pt idx="481">
                  <c:v>33786</c:v>
                </c:pt>
                <c:pt idx="482">
                  <c:v>33817</c:v>
                </c:pt>
                <c:pt idx="483">
                  <c:v>33848</c:v>
                </c:pt>
                <c:pt idx="484">
                  <c:v>33878</c:v>
                </c:pt>
                <c:pt idx="485">
                  <c:v>33909</c:v>
                </c:pt>
                <c:pt idx="486">
                  <c:v>33939</c:v>
                </c:pt>
                <c:pt idx="487">
                  <c:v>33970</c:v>
                </c:pt>
                <c:pt idx="488">
                  <c:v>34001</c:v>
                </c:pt>
                <c:pt idx="489">
                  <c:v>34029</c:v>
                </c:pt>
                <c:pt idx="490">
                  <c:v>34060</c:v>
                </c:pt>
                <c:pt idx="491">
                  <c:v>34090</c:v>
                </c:pt>
                <c:pt idx="492">
                  <c:v>34121</c:v>
                </c:pt>
                <c:pt idx="493">
                  <c:v>34151</c:v>
                </c:pt>
                <c:pt idx="494">
                  <c:v>34182</c:v>
                </c:pt>
                <c:pt idx="495">
                  <c:v>34213</c:v>
                </c:pt>
                <c:pt idx="496">
                  <c:v>34243</c:v>
                </c:pt>
                <c:pt idx="497">
                  <c:v>34274</c:v>
                </c:pt>
                <c:pt idx="498">
                  <c:v>34304</c:v>
                </c:pt>
                <c:pt idx="499">
                  <c:v>34335</c:v>
                </c:pt>
                <c:pt idx="500">
                  <c:v>34366</c:v>
                </c:pt>
                <c:pt idx="501">
                  <c:v>34394</c:v>
                </c:pt>
                <c:pt idx="502">
                  <c:v>34425</c:v>
                </c:pt>
                <c:pt idx="503">
                  <c:v>34455</c:v>
                </c:pt>
                <c:pt idx="504">
                  <c:v>34486</c:v>
                </c:pt>
                <c:pt idx="505">
                  <c:v>34516</c:v>
                </c:pt>
                <c:pt idx="506">
                  <c:v>34547</c:v>
                </c:pt>
                <c:pt idx="507">
                  <c:v>34578</c:v>
                </c:pt>
                <c:pt idx="508">
                  <c:v>34608</c:v>
                </c:pt>
                <c:pt idx="509">
                  <c:v>34639</c:v>
                </c:pt>
                <c:pt idx="510">
                  <c:v>34669</c:v>
                </c:pt>
                <c:pt idx="511">
                  <c:v>34700</c:v>
                </c:pt>
                <c:pt idx="512">
                  <c:v>34731</c:v>
                </c:pt>
                <c:pt idx="513">
                  <c:v>34759</c:v>
                </c:pt>
                <c:pt idx="514">
                  <c:v>34790</c:v>
                </c:pt>
                <c:pt idx="515">
                  <c:v>34820</c:v>
                </c:pt>
                <c:pt idx="516">
                  <c:v>34851</c:v>
                </c:pt>
                <c:pt idx="517">
                  <c:v>34881</c:v>
                </c:pt>
                <c:pt idx="518">
                  <c:v>34912</c:v>
                </c:pt>
                <c:pt idx="519">
                  <c:v>34943</c:v>
                </c:pt>
                <c:pt idx="520">
                  <c:v>34973</c:v>
                </c:pt>
                <c:pt idx="521">
                  <c:v>35004</c:v>
                </c:pt>
                <c:pt idx="522">
                  <c:v>35034</c:v>
                </c:pt>
                <c:pt idx="523">
                  <c:v>35065</c:v>
                </c:pt>
                <c:pt idx="524">
                  <c:v>35096</c:v>
                </c:pt>
                <c:pt idx="525">
                  <c:v>35125</c:v>
                </c:pt>
                <c:pt idx="526">
                  <c:v>35156</c:v>
                </c:pt>
                <c:pt idx="527">
                  <c:v>35186</c:v>
                </c:pt>
                <c:pt idx="528">
                  <c:v>35217</c:v>
                </c:pt>
                <c:pt idx="529">
                  <c:v>35247</c:v>
                </c:pt>
                <c:pt idx="530">
                  <c:v>35278</c:v>
                </c:pt>
                <c:pt idx="531">
                  <c:v>35309</c:v>
                </c:pt>
                <c:pt idx="532">
                  <c:v>35339</c:v>
                </c:pt>
                <c:pt idx="533">
                  <c:v>35370</c:v>
                </c:pt>
                <c:pt idx="534">
                  <c:v>35400</c:v>
                </c:pt>
                <c:pt idx="535">
                  <c:v>35431</c:v>
                </c:pt>
                <c:pt idx="536">
                  <c:v>35462</c:v>
                </c:pt>
                <c:pt idx="537">
                  <c:v>35490</c:v>
                </c:pt>
                <c:pt idx="538">
                  <c:v>35521</c:v>
                </c:pt>
                <c:pt idx="539">
                  <c:v>35551</c:v>
                </c:pt>
                <c:pt idx="540">
                  <c:v>35582</c:v>
                </c:pt>
                <c:pt idx="541">
                  <c:v>35612</c:v>
                </c:pt>
                <c:pt idx="542">
                  <c:v>35643</c:v>
                </c:pt>
                <c:pt idx="543">
                  <c:v>35674</c:v>
                </c:pt>
                <c:pt idx="544">
                  <c:v>35704</c:v>
                </c:pt>
                <c:pt idx="545">
                  <c:v>35735</c:v>
                </c:pt>
                <c:pt idx="546">
                  <c:v>35765</c:v>
                </c:pt>
                <c:pt idx="547">
                  <c:v>35796</c:v>
                </c:pt>
                <c:pt idx="548">
                  <c:v>35827</c:v>
                </c:pt>
                <c:pt idx="549">
                  <c:v>35855</c:v>
                </c:pt>
                <c:pt idx="550">
                  <c:v>35886</c:v>
                </c:pt>
                <c:pt idx="551">
                  <c:v>35916</c:v>
                </c:pt>
                <c:pt idx="552">
                  <c:v>35947</c:v>
                </c:pt>
                <c:pt idx="553">
                  <c:v>35977</c:v>
                </c:pt>
                <c:pt idx="554">
                  <c:v>36008</c:v>
                </c:pt>
                <c:pt idx="555">
                  <c:v>36039</c:v>
                </c:pt>
                <c:pt idx="556">
                  <c:v>36069</c:v>
                </c:pt>
                <c:pt idx="557">
                  <c:v>36100</c:v>
                </c:pt>
                <c:pt idx="558">
                  <c:v>36130</c:v>
                </c:pt>
                <c:pt idx="559">
                  <c:v>36161</c:v>
                </c:pt>
                <c:pt idx="560">
                  <c:v>36192</c:v>
                </c:pt>
                <c:pt idx="561">
                  <c:v>36220</c:v>
                </c:pt>
                <c:pt idx="562">
                  <c:v>36251</c:v>
                </c:pt>
                <c:pt idx="563">
                  <c:v>36281</c:v>
                </c:pt>
                <c:pt idx="564">
                  <c:v>36312</c:v>
                </c:pt>
                <c:pt idx="565">
                  <c:v>36342</c:v>
                </c:pt>
                <c:pt idx="566">
                  <c:v>36373</c:v>
                </c:pt>
                <c:pt idx="567">
                  <c:v>36404</c:v>
                </c:pt>
                <c:pt idx="568">
                  <c:v>36434</c:v>
                </c:pt>
                <c:pt idx="569">
                  <c:v>36465</c:v>
                </c:pt>
                <c:pt idx="570">
                  <c:v>36495</c:v>
                </c:pt>
                <c:pt idx="571">
                  <c:v>36526</c:v>
                </c:pt>
                <c:pt idx="572">
                  <c:v>36557</c:v>
                </c:pt>
                <c:pt idx="573">
                  <c:v>36586</c:v>
                </c:pt>
                <c:pt idx="574">
                  <c:v>36617</c:v>
                </c:pt>
                <c:pt idx="575">
                  <c:v>36647</c:v>
                </c:pt>
                <c:pt idx="576">
                  <c:v>36678</c:v>
                </c:pt>
                <c:pt idx="577">
                  <c:v>36708</c:v>
                </c:pt>
                <c:pt idx="578">
                  <c:v>36739</c:v>
                </c:pt>
                <c:pt idx="579">
                  <c:v>36770</c:v>
                </c:pt>
                <c:pt idx="580">
                  <c:v>36800</c:v>
                </c:pt>
                <c:pt idx="581">
                  <c:v>36831</c:v>
                </c:pt>
                <c:pt idx="582">
                  <c:v>36861</c:v>
                </c:pt>
                <c:pt idx="583">
                  <c:v>36892</c:v>
                </c:pt>
                <c:pt idx="584">
                  <c:v>36923</c:v>
                </c:pt>
                <c:pt idx="585">
                  <c:v>36951</c:v>
                </c:pt>
                <c:pt idx="586">
                  <c:v>36982</c:v>
                </c:pt>
                <c:pt idx="587">
                  <c:v>37012</c:v>
                </c:pt>
                <c:pt idx="588">
                  <c:v>37043</c:v>
                </c:pt>
                <c:pt idx="589">
                  <c:v>37073</c:v>
                </c:pt>
                <c:pt idx="590">
                  <c:v>37104</c:v>
                </c:pt>
                <c:pt idx="591">
                  <c:v>37135</c:v>
                </c:pt>
                <c:pt idx="592">
                  <c:v>37165</c:v>
                </c:pt>
                <c:pt idx="593">
                  <c:v>37196</c:v>
                </c:pt>
                <c:pt idx="594">
                  <c:v>37226</c:v>
                </c:pt>
                <c:pt idx="595">
                  <c:v>37257</c:v>
                </c:pt>
                <c:pt idx="596">
                  <c:v>37288</c:v>
                </c:pt>
                <c:pt idx="597">
                  <c:v>37316</c:v>
                </c:pt>
                <c:pt idx="598">
                  <c:v>37347</c:v>
                </c:pt>
                <c:pt idx="599">
                  <c:v>37377</c:v>
                </c:pt>
                <c:pt idx="600">
                  <c:v>37408</c:v>
                </c:pt>
                <c:pt idx="601">
                  <c:v>37438</c:v>
                </c:pt>
                <c:pt idx="602">
                  <c:v>37469</c:v>
                </c:pt>
                <c:pt idx="603">
                  <c:v>37500</c:v>
                </c:pt>
                <c:pt idx="604">
                  <c:v>37530</c:v>
                </c:pt>
                <c:pt idx="605">
                  <c:v>37561</c:v>
                </c:pt>
                <c:pt idx="606">
                  <c:v>37591</c:v>
                </c:pt>
                <c:pt idx="607">
                  <c:v>37622</c:v>
                </c:pt>
                <c:pt idx="608">
                  <c:v>37653</c:v>
                </c:pt>
                <c:pt idx="609">
                  <c:v>37681</c:v>
                </c:pt>
                <c:pt idx="610">
                  <c:v>37712</c:v>
                </c:pt>
                <c:pt idx="611">
                  <c:v>37742</c:v>
                </c:pt>
                <c:pt idx="612">
                  <c:v>37773</c:v>
                </c:pt>
                <c:pt idx="613">
                  <c:v>37803</c:v>
                </c:pt>
                <c:pt idx="614">
                  <c:v>37834</c:v>
                </c:pt>
                <c:pt idx="615">
                  <c:v>37865</c:v>
                </c:pt>
                <c:pt idx="616">
                  <c:v>37895</c:v>
                </c:pt>
                <c:pt idx="617">
                  <c:v>37926</c:v>
                </c:pt>
                <c:pt idx="618">
                  <c:v>37956</c:v>
                </c:pt>
                <c:pt idx="619">
                  <c:v>37987</c:v>
                </c:pt>
                <c:pt idx="620">
                  <c:v>38018</c:v>
                </c:pt>
                <c:pt idx="621">
                  <c:v>38047</c:v>
                </c:pt>
                <c:pt idx="622">
                  <c:v>38078</c:v>
                </c:pt>
                <c:pt idx="623">
                  <c:v>38108</c:v>
                </c:pt>
                <c:pt idx="624">
                  <c:v>38139</c:v>
                </c:pt>
                <c:pt idx="625">
                  <c:v>38169</c:v>
                </c:pt>
                <c:pt idx="626">
                  <c:v>38200</c:v>
                </c:pt>
                <c:pt idx="627">
                  <c:v>38231</c:v>
                </c:pt>
                <c:pt idx="628">
                  <c:v>38261</c:v>
                </c:pt>
                <c:pt idx="629">
                  <c:v>38292</c:v>
                </c:pt>
                <c:pt idx="630">
                  <c:v>38322</c:v>
                </c:pt>
                <c:pt idx="631">
                  <c:v>38353</c:v>
                </c:pt>
                <c:pt idx="632">
                  <c:v>38384</c:v>
                </c:pt>
                <c:pt idx="633">
                  <c:v>38412</c:v>
                </c:pt>
                <c:pt idx="634">
                  <c:v>38443</c:v>
                </c:pt>
                <c:pt idx="635">
                  <c:v>38473</c:v>
                </c:pt>
                <c:pt idx="636">
                  <c:v>38504</c:v>
                </c:pt>
                <c:pt idx="637">
                  <c:v>38534</c:v>
                </c:pt>
                <c:pt idx="638">
                  <c:v>38565</c:v>
                </c:pt>
                <c:pt idx="639">
                  <c:v>38596</c:v>
                </c:pt>
                <c:pt idx="640">
                  <c:v>38626</c:v>
                </c:pt>
                <c:pt idx="641">
                  <c:v>38657</c:v>
                </c:pt>
                <c:pt idx="642">
                  <c:v>38687</c:v>
                </c:pt>
                <c:pt idx="643">
                  <c:v>38718</c:v>
                </c:pt>
                <c:pt idx="644">
                  <c:v>38749</c:v>
                </c:pt>
                <c:pt idx="645">
                  <c:v>38777</c:v>
                </c:pt>
                <c:pt idx="646">
                  <c:v>38808</c:v>
                </c:pt>
                <c:pt idx="647">
                  <c:v>38838</c:v>
                </c:pt>
                <c:pt idx="648">
                  <c:v>38869</c:v>
                </c:pt>
                <c:pt idx="649">
                  <c:v>38899</c:v>
                </c:pt>
                <c:pt idx="650">
                  <c:v>38930</c:v>
                </c:pt>
                <c:pt idx="651">
                  <c:v>38961</c:v>
                </c:pt>
                <c:pt idx="652">
                  <c:v>38991</c:v>
                </c:pt>
                <c:pt idx="653">
                  <c:v>39022</c:v>
                </c:pt>
                <c:pt idx="654">
                  <c:v>39052</c:v>
                </c:pt>
                <c:pt idx="655">
                  <c:v>39083</c:v>
                </c:pt>
                <c:pt idx="656">
                  <c:v>39114</c:v>
                </c:pt>
                <c:pt idx="657">
                  <c:v>39142</c:v>
                </c:pt>
                <c:pt idx="658">
                  <c:v>39173</c:v>
                </c:pt>
                <c:pt idx="659">
                  <c:v>39203</c:v>
                </c:pt>
                <c:pt idx="660">
                  <c:v>39234</c:v>
                </c:pt>
                <c:pt idx="661">
                  <c:v>39264</c:v>
                </c:pt>
                <c:pt idx="662">
                  <c:v>39295</c:v>
                </c:pt>
                <c:pt idx="663">
                  <c:v>39326</c:v>
                </c:pt>
                <c:pt idx="664">
                  <c:v>39356</c:v>
                </c:pt>
                <c:pt idx="665">
                  <c:v>39387</c:v>
                </c:pt>
                <c:pt idx="666">
                  <c:v>39417</c:v>
                </c:pt>
                <c:pt idx="667">
                  <c:v>39448</c:v>
                </c:pt>
                <c:pt idx="668">
                  <c:v>39479</c:v>
                </c:pt>
                <c:pt idx="669">
                  <c:v>39508</c:v>
                </c:pt>
                <c:pt idx="670">
                  <c:v>39539</c:v>
                </c:pt>
                <c:pt idx="671">
                  <c:v>39569</c:v>
                </c:pt>
                <c:pt idx="672">
                  <c:v>39600</c:v>
                </c:pt>
                <c:pt idx="673">
                  <c:v>39630</c:v>
                </c:pt>
                <c:pt idx="674">
                  <c:v>39661</c:v>
                </c:pt>
                <c:pt idx="675">
                  <c:v>39692</c:v>
                </c:pt>
                <c:pt idx="676">
                  <c:v>39722</c:v>
                </c:pt>
                <c:pt idx="677">
                  <c:v>39753</c:v>
                </c:pt>
                <c:pt idx="678">
                  <c:v>39783</c:v>
                </c:pt>
                <c:pt idx="679">
                  <c:v>39814</c:v>
                </c:pt>
                <c:pt idx="680">
                  <c:v>39845</c:v>
                </c:pt>
                <c:pt idx="681">
                  <c:v>39873</c:v>
                </c:pt>
                <c:pt idx="682">
                  <c:v>39904</c:v>
                </c:pt>
                <c:pt idx="683">
                  <c:v>39934</c:v>
                </c:pt>
                <c:pt idx="684">
                  <c:v>39965</c:v>
                </c:pt>
                <c:pt idx="685">
                  <c:v>39995</c:v>
                </c:pt>
                <c:pt idx="686">
                  <c:v>40026</c:v>
                </c:pt>
                <c:pt idx="687">
                  <c:v>40057</c:v>
                </c:pt>
                <c:pt idx="688">
                  <c:v>40087</c:v>
                </c:pt>
                <c:pt idx="689">
                  <c:v>40118</c:v>
                </c:pt>
                <c:pt idx="690">
                  <c:v>40148</c:v>
                </c:pt>
                <c:pt idx="691">
                  <c:v>40179</c:v>
                </c:pt>
                <c:pt idx="692">
                  <c:v>40210</c:v>
                </c:pt>
                <c:pt idx="693">
                  <c:v>40238</c:v>
                </c:pt>
                <c:pt idx="694">
                  <c:v>40269</c:v>
                </c:pt>
                <c:pt idx="695">
                  <c:v>40299</c:v>
                </c:pt>
                <c:pt idx="696">
                  <c:v>40330</c:v>
                </c:pt>
                <c:pt idx="697">
                  <c:v>40360</c:v>
                </c:pt>
                <c:pt idx="698">
                  <c:v>40391</c:v>
                </c:pt>
                <c:pt idx="699">
                  <c:v>40422</c:v>
                </c:pt>
                <c:pt idx="700">
                  <c:v>40452</c:v>
                </c:pt>
                <c:pt idx="701">
                  <c:v>40483</c:v>
                </c:pt>
                <c:pt idx="702">
                  <c:v>40513</c:v>
                </c:pt>
                <c:pt idx="703">
                  <c:v>40544</c:v>
                </c:pt>
                <c:pt idx="704">
                  <c:v>40575</c:v>
                </c:pt>
                <c:pt idx="705">
                  <c:v>40603</c:v>
                </c:pt>
                <c:pt idx="706">
                  <c:v>40634</c:v>
                </c:pt>
                <c:pt idx="707">
                  <c:v>40664</c:v>
                </c:pt>
                <c:pt idx="708">
                  <c:v>40695</c:v>
                </c:pt>
                <c:pt idx="709">
                  <c:v>40725</c:v>
                </c:pt>
                <c:pt idx="710">
                  <c:v>40756</c:v>
                </c:pt>
                <c:pt idx="711">
                  <c:v>40787</c:v>
                </c:pt>
                <c:pt idx="712">
                  <c:v>40817</c:v>
                </c:pt>
                <c:pt idx="713">
                  <c:v>40848</c:v>
                </c:pt>
                <c:pt idx="714">
                  <c:v>40878</c:v>
                </c:pt>
                <c:pt idx="715">
                  <c:v>40909</c:v>
                </c:pt>
                <c:pt idx="716">
                  <c:v>40940</c:v>
                </c:pt>
                <c:pt idx="717">
                  <c:v>40969</c:v>
                </c:pt>
                <c:pt idx="718">
                  <c:v>41000</c:v>
                </c:pt>
                <c:pt idx="719">
                  <c:v>41030</c:v>
                </c:pt>
                <c:pt idx="720">
                  <c:v>41061</c:v>
                </c:pt>
                <c:pt idx="721">
                  <c:v>41091</c:v>
                </c:pt>
                <c:pt idx="722">
                  <c:v>41122</c:v>
                </c:pt>
                <c:pt idx="723">
                  <c:v>41153</c:v>
                </c:pt>
                <c:pt idx="724">
                  <c:v>41183</c:v>
                </c:pt>
                <c:pt idx="725">
                  <c:v>41214</c:v>
                </c:pt>
                <c:pt idx="726">
                  <c:v>41244</c:v>
                </c:pt>
                <c:pt idx="727">
                  <c:v>41275</c:v>
                </c:pt>
                <c:pt idx="728">
                  <c:v>41306</c:v>
                </c:pt>
                <c:pt idx="729">
                  <c:v>41334</c:v>
                </c:pt>
                <c:pt idx="730">
                  <c:v>41365</c:v>
                </c:pt>
                <c:pt idx="731">
                  <c:v>41395</c:v>
                </c:pt>
                <c:pt idx="732">
                  <c:v>41426</c:v>
                </c:pt>
                <c:pt idx="733">
                  <c:v>41456</c:v>
                </c:pt>
                <c:pt idx="734">
                  <c:v>41487</c:v>
                </c:pt>
                <c:pt idx="735">
                  <c:v>41518</c:v>
                </c:pt>
                <c:pt idx="736">
                  <c:v>41548</c:v>
                </c:pt>
                <c:pt idx="737">
                  <c:v>41579</c:v>
                </c:pt>
                <c:pt idx="738">
                  <c:v>41609</c:v>
                </c:pt>
                <c:pt idx="739">
                  <c:v>41640</c:v>
                </c:pt>
                <c:pt idx="740">
                  <c:v>41671</c:v>
                </c:pt>
                <c:pt idx="741">
                  <c:v>41699</c:v>
                </c:pt>
                <c:pt idx="742">
                  <c:v>41730</c:v>
                </c:pt>
                <c:pt idx="743">
                  <c:v>41760</c:v>
                </c:pt>
                <c:pt idx="744">
                  <c:v>41791</c:v>
                </c:pt>
                <c:pt idx="745">
                  <c:v>41821</c:v>
                </c:pt>
                <c:pt idx="746">
                  <c:v>41852</c:v>
                </c:pt>
                <c:pt idx="747">
                  <c:v>41883</c:v>
                </c:pt>
                <c:pt idx="748">
                  <c:v>41913</c:v>
                </c:pt>
                <c:pt idx="749">
                  <c:v>41944</c:v>
                </c:pt>
                <c:pt idx="750">
                  <c:v>41974</c:v>
                </c:pt>
              </c:numCache>
            </c:numRef>
          </c:xVal>
          <c:yVal>
            <c:numRef>
              <c:f>step!$K$391:$K$1141</c:f>
              <c:numCache>
                <c:formatCode>General</c:formatCode>
                <c:ptCount val="751"/>
                <c:pt idx="0">
                  <c:v>-17.149999999999999</c:v>
                </c:pt>
                <c:pt idx="1">
                  <c:v>-16.739999999999998</c:v>
                </c:pt>
                <c:pt idx="2">
                  <c:v>-16.38</c:v>
                </c:pt>
                <c:pt idx="3">
                  <c:v>-16.079999999999998</c:v>
                </c:pt>
                <c:pt idx="4">
                  <c:v>-15.89</c:v>
                </c:pt>
                <c:pt idx="5">
                  <c:v>-15.87</c:v>
                </c:pt>
                <c:pt idx="6">
                  <c:v>-15.48</c:v>
                </c:pt>
                <c:pt idx="7">
                  <c:v>-15.53</c:v>
                </c:pt>
                <c:pt idx="8">
                  <c:v>-15.55</c:v>
                </c:pt>
                <c:pt idx="9">
                  <c:v>-15.54</c:v>
                </c:pt>
                <c:pt idx="10">
                  <c:v>-15.61</c:v>
                </c:pt>
                <c:pt idx="11">
                  <c:v>-15.82</c:v>
                </c:pt>
                <c:pt idx="12">
                  <c:v>-15.98</c:v>
                </c:pt>
                <c:pt idx="13">
                  <c:v>-16.010000000000002</c:v>
                </c:pt>
                <c:pt idx="14">
                  <c:v>-16.100000000000001</c:v>
                </c:pt>
                <c:pt idx="15">
                  <c:v>-16.14</c:v>
                </c:pt>
                <c:pt idx="16">
                  <c:v>-16.350000000000001</c:v>
                </c:pt>
                <c:pt idx="17">
                  <c:v>-16.54</c:v>
                </c:pt>
                <c:pt idx="18">
                  <c:v>-16.75</c:v>
                </c:pt>
                <c:pt idx="19">
                  <c:v>-16.96</c:v>
                </c:pt>
                <c:pt idx="20">
                  <c:v>-17</c:v>
                </c:pt>
                <c:pt idx="21">
                  <c:v>-17.05</c:v>
                </c:pt>
                <c:pt idx="22">
                  <c:v>-20.3</c:v>
                </c:pt>
                <c:pt idx="23">
                  <c:v>-20.329999999999998</c:v>
                </c:pt>
                <c:pt idx="24">
                  <c:v>-20.72</c:v>
                </c:pt>
                <c:pt idx="25">
                  <c:v>-20.65</c:v>
                </c:pt>
                <c:pt idx="26">
                  <c:v>-20.87</c:v>
                </c:pt>
                <c:pt idx="27">
                  <c:v>-21.35</c:v>
                </c:pt>
                <c:pt idx="28">
                  <c:v>-21.47</c:v>
                </c:pt>
                <c:pt idx="29">
                  <c:v>-21.38</c:v>
                </c:pt>
                <c:pt idx="30">
                  <c:v>-21.68</c:v>
                </c:pt>
                <c:pt idx="31">
                  <c:v>-21.31</c:v>
                </c:pt>
                <c:pt idx="32">
                  <c:v>-21.76</c:v>
                </c:pt>
                <c:pt idx="33">
                  <c:v>-22.07</c:v>
                </c:pt>
                <c:pt idx="34">
                  <c:v>-22.36</c:v>
                </c:pt>
                <c:pt idx="35">
                  <c:v>-22.71</c:v>
                </c:pt>
                <c:pt idx="36">
                  <c:v>-23.26</c:v>
                </c:pt>
                <c:pt idx="37">
                  <c:v>-23.72</c:v>
                </c:pt>
                <c:pt idx="38">
                  <c:v>-23.95</c:v>
                </c:pt>
                <c:pt idx="39">
                  <c:v>-23.96</c:v>
                </c:pt>
                <c:pt idx="40">
                  <c:v>-23.96</c:v>
                </c:pt>
                <c:pt idx="41">
                  <c:v>-23.78</c:v>
                </c:pt>
                <c:pt idx="42">
                  <c:v>-23.44</c:v>
                </c:pt>
                <c:pt idx="43">
                  <c:v>-23.19</c:v>
                </c:pt>
                <c:pt idx="44">
                  <c:v>-23.94</c:v>
                </c:pt>
                <c:pt idx="45">
                  <c:v>-23.96</c:v>
                </c:pt>
                <c:pt idx="46">
                  <c:v>-24.34</c:v>
                </c:pt>
                <c:pt idx="47">
                  <c:v>-24.62</c:v>
                </c:pt>
                <c:pt idx="48">
                  <c:v>-25.42</c:v>
                </c:pt>
                <c:pt idx="49">
                  <c:v>-25.99</c:v>
                </c:pt>
                <c:pt idx="50">
                  <c:v>-26.57</c:v>
                </c:pt>
                <c:pt idx="51">
                  <c:v>-26.77</c:v>
                </c:pt>
                <c:pt idx="52">
                  <c:v>-26.35</c:v>
                </c:pt>
                <c:pt idx="53">
                  <c:v>-25.84</c:v>
                </c:pt>
                <c:pt idx="54">
                  <c:v>-26.42</c:v>
                </c:pt>
                <c:pt idx="55">
                  <c:v>-25.83</c:v>
                </c:pt>
                <c:pt idx="56">
                  <c:v>-26.86</c:v>
                </c:pt>
                <c:pt idx="57">
                  <c:v>-27.21</c:v>
                </c:pt>
                <c:pt idx="58">
                  <c:v>-27.84</c:v>
                </c:pt>
                <c:pt idx="59">
                  <c:v>-28.42</c:v>
                </c:pt>
                <c:pt idx="60">
                  <c:v>-28.95</c:v>
                </c:pt>
                <c:pt idx="61">
                  <c:v>-29.24</c:v>
                </c:pt>
                <c:pt idx="62">
                  <c:v>-29.51</c:v>
                </c:pt>
                <c:pt idx="63">
                  <c:v>-29.74</c:v>
                </c:pt>
                <c:pt idx="64">
                  <c:v>-29.62</c:v>
                </c:pt>
                <c:pt idx="65">
                  <c:v>-29.53</c:v>
                </c:pt>
                <c:pt idx="66">
                  <c:v>-29.65</c:v>
                </c:pt>
                <c:pt idx="67">
                  <c:v>-29.37</c:v>
                </c:pt>
                <c:pt idx="68">
                  <c:v>-30.13</c:v>
                </c:pt>
                <c:pt idx="69">
                  <c:v>-30.65</c:v>
                </c:pt>
                <c:pt idx="70">
                  <c:v>-30.53</c:v>
                </c:pt>
                <c:pt idx="71">
                  <c:v>-30.32</c:v>
                </c:pt>
                <c:pt idx="72">
                  <c:v>-30.78</c:v>
                </c:pt>
                <c:pt idx="73">
                  <c:v>-31.33</c:v>
                </c:pt>
                <c:pt idx="74">
                  <c:v>-31.94</c:v>
                </c:pt>
                <c:pt idx="75">
                  <c:v>-32.119999999999997</c:v>
                </c:pt>
                <c:pt idx="76">
                  <c:v>-32.659999999999997</c:v>
                </c:pt>
                <c:pt idx="77">
                  <c:v>-32.65</c:v>
                </c:pt>
                <c:pt idx="78">
                  <c:v>-32.61</c:v>
                </c:pt>
                <c:pt idx="79">
                  <c:v>-31.72</c:v>
                </c:pt>
                <c:pt idx="80">
                  <c:v>-32.04</c:v>
                </c:pt>
                <c:pt idx="81">
                  <c:v>-32.43</c:v>
                </c:pt>
                <c:pt idx="82">
                  <c:v>-32.75</c:v>
                </c:pt>
                <c:pt idx="83">
                  <c:v>-33.44</c:v>
                </c:pt>
                <c:pt idx="84">
                  <c:v>-33.81</c:v>
                </c:pt>
                <c:pt idx="85">
                  <c:v>-34.1</c:v>
                </c:pt>
                <c:pt idx="86">
                  <c:v>-34.46</c:v>
                </c:pt>
                <c:pt idx="87">
                  <c:v>-35.01</c:v>
                </c:pt>
                <c:pt idx="88">
                  <c:v>-35.31</c:v>
                </c:pt>
                <c:pt idx="89">
                  <c:v>-35.54</c:v>
                </c:pt>
                <c:pt idx="90">
                  <c:v>-35.380000000000003</c:v>
                </c:pt>
                <c:pt idx="91">
                  <c:v>-34.72</c:v>
                </c:pt>
                <c:pt idx="92">
                  <c:v>-34.9</c:v>
                </c:pt>
                <c:pt idx="93">
                  <c:v>-34.94</c:v>
                </c:pt>
                <c:pt idx="94">
                  <c:v>-35.090000000000003</c:v>
                </c:pt>
                <c:pt idx="95">
                  <c:v>-35.28</c:v>
                </c:pt>
                <c:pt idx="96">
                  <c:v>-35.83</c:v>
                </c:pt>
                <c:pt idx="97">
                  <c:v>-36.47</c:v>
                </c:pt>
                <c:pt idx="98">
                  <c:v>-36.909999999999997</c:v>
                </c:pt>
                <c:pt idx="99">
                  <c:v>-37.229999999999997</c:v>
                </c:pt>
                <c:pt idx="100">
                  <c:v>-37.56</c:v>
                </c:pt>
                <c:pt idx="101">
                  <c:v>-37.58</c:v>
                </c:pt>
                <c:pt idx="102">
                  <c:v>-37.9</c:v>
                </c:pt>
                <c:pt idx="103">
                  <c:v>-37.92</c:v>
                </c:pt>
                <c:pt idx="104">
                  <c:v>-38.28</c:v>
                </c:pt>
                <c:pt idx="105">
                  <c:v>-38.49</c:v>
                </c:pt>
                <c:pt idx="106">
                  <c:v>-39.01</c:v>
                </c:pt>
                <c:pt idx="107">
                  <c:v>-39.369999999999997</c:v>
                </c:pt>
                <c:pt idx="108">
                  <c:v>-40</c:v>
                </c:pt>
                <c:pt idx="109">
                  <c:v>-40.65</c:v>
                </c:pt>
                <c:pt idx="110">
                  <c:v>-41.24</c:v>
                </c:pt>
                <c:pt idx="111">
                  <c:v>-41.49</c:v>
                </c:pt>
                <c:pt idx="112">
                  <c:v>-41.47</c:v>
                </c:pt>
                <c:pt idx="113">
                  <c:v>-41.39</c:v>
                </c:pt>
                <c:pt idx="114">
                  <c:v>-41.61</c:v>
                </c:pt>
                <c:pt idx="115">
                  <c:v>-41.14</c:v>
                </c:pt>
                <c:pt idx="116">
                  <c:v>-41.59</c:v>
                </c:pt>
                <c:pt idx="117">
                  <c:v>-41.8</c:v>
                </c:pt>
                <c:pt idx="118">
                  <c:v>-41.7</c:v>
                </c:pt>
                <c:pt idx="119">
                  <c:v>-41.59</c:v>
                </c:pt>
                <c:pt idx="120">
                  <c:v>-41.95</c:v>
                </c:pt>
                <c:pt idx="121">
                  <c:v>-42.15</c:v>
                </c:pt>
                <c:pt idx="122">
                  <c:v>-42.49</c:v>
                </c:pt>
                <c:pt idx="123">
                  <c:v>-42.73</c:v>
                </c:pt>
                <c:pt idx="124">
                  <c:v>-42.7</c:v>
                </c:pt>
                <c:pt idx="125">
                  <c:v>-42.63</c:v>
                </c:pt>
                <c:pt idx="126">
                  <c:v>-42.64</c:v>
                </c:pt>
                <c:pt idx="127">
                  <c:v>-42.13</c:v>
                </c:pt>
                <c:pt idx="128">
                  <c:v>-42.48</c:v>
                </c:pt>
                <c:pt idx="129">
                  <c:v>-42.58</c:v>
                </c:pt>
                <c:pt idx="130">
                  <c:v>-42.77</c:v>
                </c:pt>
                <c:pt idx="131">
                  <c:v>-42.75</c:v>
                </c:pt>
                <c:pt idx="132">
                  <c:v>-43.17</c:v>
                </c:pt>
                <c:pt idx="133">
                  <c:v>-43.55</c:v>
                </c:pt>
                <c:pt idx="134">
                  <c:v>-43.82</c:v>
                </c:pt>
                <c:pt idx="135">
                  <c:v>-44</c:v>
                </c:pt>
                <c:pt idx="136">
                  <c:v>-43.95</c:v>
                </c:pt>
                <c:pt idx="137">
                  <c:v>-44.01</c:v>
                </c:pt>
                <c:pt idx="138">
                  <c:v>-44.04</c:v>
                </c:pt>
                <c:pt idx="139">
                  <c:v>-43.62</c:v>
                </c:pt>
                <c:pt idx="140">
                  <c:v>-44.02</c:v>
                </c:pt>
                <c:pt idx="141">
                  <c:v>-44.26</c:v>
                </c:pt>
                <c:pt idx="142">
                  <c:v>-44.46</c:v>
                </c:pt>
                <c:pt idx="143">
                  <c:v>-44.51</c:v>
                </c:pt>
                <c:pt idx="144">
                  <c:v>-44.67</c:v>
                </c:pt>
                <c:pt idx="145">
                  <c:v>-44.59</c:v>
                </c:pt>
                <c:pt idx="146">
                  <c:v>-44.63</c:v>
                </c:pt>
                <c:pt idx="147">
                  <c:v>-44.86</c:v>
                </c:pt>
                <c:pt idx="148">
                  <c:v>-45.17</c:v>
                </c:pt>
                <c:pt idx="149">
                  <c:v>-45.27</c:v>
                </c:pt>
                <c:pt idx="150">
                  <c:v>-45.28</c:v>
                </c:pt>
                <c:pt idx="151">
                  <c:v>-44.73</c:v>
                </c:pt>
                <c:pt idx="152">
                  <c:v>-45</c:v>
                </c:pt>
                <c:pt idx="153">
                  <c:v>-45.08</c:v>
                </c:pt>
                <c:pt idx="154">
                  <c:v>-45.19</c:v>
                </c:pt>
                <c:pt idx="155">
                  <c:v>-44.98</c:v>
                </c:pt>
                <c:pt idx="156">
                  <c:v>-44.88</c:v>
                </c:pt>
                <c:pt idx="157">
                  <c:v>-45.01</c:v>
                </c:pt>
                <c:pt idx="158">
                  <c:v>-45.14</c:v>
                </c:pt>
                <c:pt idx="159">
                  <c:v>-45.21</c:v>
                </c:pt>
                <c:pt idx="160">
                  <c:v>-44.81</c:v>
                </c:pt>
                <c:pt idx="161">
                  <c:v>-44.67</c:v>
                </c:pt>
                <c:pt idx="162">
                  <c:v>-44.41</c:v>
                </c:pt>
                <c:pt idx="163">
                  <c:v>-43.94</c:v>
                </c:pt>
                <c:pt idx="164">
                  <c:v>-43.92</c:v>
                </c:pt>
                <c:pt idx="165">
                  <c:v>-43.93</c:v>
                </c:pt>
                <c:pt idx="166">
                  <c:v>-43.97</c:v>
                </c:pt>
                <c:pt idx="167">
                  <c:v>-43.92</c:v>
                </c:pt>
                <c:pt idx="168">
                  <c:v>-43.47</c:v>
                </c:pt>
                <c:pt idx="169">
                  <c:v>-42.81</c:v>
                </c:pt>
                <c:pt idx="170">
                  <c:v>-42.38</c:v>
                </c:pt>
                <c:pt idx="171">
                  <c:v>-42.3</c:v>
                </c:pt>
                <c:pt idx="172">
                  <c:v>-41.8</c:v>
                </c:pt>
                <c:pt idx="173">
                  <c:v>-41.42</c:v>
                </c:pt>
                <c:pt idx="174">
                  <c:v>-40.97</c:v>
                </c:pt>
                <c:pt idx="175">
                  <c:v>-40.5</c:v>
                </c:pt>
                <c:pt idx="176">
                  <c:v>-40.08</c:v>
                </c:pt>
                <c:pt idx="177">
                  <c:v>-39.590000000000003</c:v>
                </c:pt>
                <c:pt idx="178">
                  <c:v>-39.29</c:v>
                </c:pt>
                <c:pt idx="179">
                  <c:v>-38.840000000000003</c:v>
                </c:pt>
                <c:pt idx="180">
                  <c:v>-38.47</c:v>
                </c:pt>
                <c:pt idx="181">
                  <c:v>-38.520000000000003</c:v>
                </c:pt>
                <c:pt idx="182">
                  <c:v>-38.44</c:v>
                </c:pt>
                <c:pt idx="183">
                  <c:v>-38.58</c:v>
                </c:pt>
                <c:pt idx="184">
                  <c:v>-38.69</c:v>
                </c:pt>
                <c:pt idx="185">
                  <c:v>-38.51</c:v>
                </c:pt>
                <c:pt idx="186">
                  <c:v>-38.43</c:v>
                </c:pt>
                <c:pt idx="187">
                  <c:v>-38.15</c:v>
                </c:pt>
                <c:pt idx="188">
                  <c:v>-38.130000000000003</c:v>
                </c:pt>
                <c:pt idx="189">
                  <c:v>-38.1</c:v>
                </c:pt>
                <c:pt idx="190">
                  <c:v>-38.11</c:v>
                </c:pt>
                <c:pt idx="191">
                  <c:v>-37.81</c:v>
                </c:pt>
                <c:pt idx="192">
                  <c:v>-38.090000000000003</c:v>
                </c:pt>
                <c:pt idx="193">
                  <c:v>-38.200000000000003</c:v>
                </c:pt>
                <c:pt idx="194">
                  <c:v>-38.42</c:v>
                </c:pt>
                <c:pt idx="195">
                  <c:v>-38.380000000000003</c:v>
                </c:pt>
                <c:pt idx="196">
                  <c:v>-38.270000000000003</c:v>
                </c:pt>
                <c:pt idx="197">
                  <c:v>-38.369999999999997</c:v>
                </c:pt>
                <c:pt idx="198">
                  <c:v>-38.450000000000003</c:v>
                </c:pt>
                <c:pt idx="199">
                  <c:v>-38.15</c:v>
                </c:pt>
                <c:pt idx="200">
                  <c:v>-38.22</c:v>
                </c:pt>
                <c:pt idx="201">
                  <c:v>-38.19</c:v>
                </c:pt>
                <c:pt idx="202">
                  <c:v>-38.14</c:v>
                </c:pt>
                <c:pt idx="203">
                  <c:v>-38.18</c:v>
                </c:pt>
                <c:pt idx="204">
                  <c:v>-38.369999999999997</c:v>
                </c:pt>
                <c:pt idx="205">
                  <c:v>-38.68</c:v>
                </c:pt>
                <c:pt idx="206">
                  <c:v>-38.869999999999997</c:v>
                </c:pt>
                <c:pt idx="207">
                  <c:v>-39.090000000000003</c:v>
                </c:pt>
                <c:pt idx="208">
                  <c:v>-39.159999999999997</c:v>
                </c:pt>
                <c:pt idx="209">
                  <c:v>-39.19</c:v>
                </c:pt>
                <c:pt idx="210">
                  <c:v>-39.17</c:v>
                </c:pt>
                <c:pt idx="211">
                  <c:v>-38.840000000000003</c:v>
                </c:pt>
                <c:pt idx="212">
                  <c:v>-38.93</c:v>
                </c:pt>
                <c:pt idx="213">
                  <c:v>-38.92</c:v>
                </c:pt>
                <c:pt idx="214">
                  <c:v>-39.21</c:v>
                </c:pt>
                <c:pt idx="215">
                  <c:v>-39.14</c:v>
                </c:pt>
                <c:pt idx="216">
                  <c:v>-39.18</c:v>
                </c:pt>
                <c:pt idx="217">
                  <c:v>-39.31</c:v>
                </c:pt>
                <c:pt idx="218">
                  <c:v>-39.450000000000003</c:v>
                </c:pt>
                <c:pt idx="219">
                  <c:v>-39.549999999999997</c:v>
                </c:pt>
                <c:pt idx="220">
                  <c:v>-39.57</c:v>
                </c:pt>
                <c:pt idx="221">
                  <c:v>-39.619999999999997</c:v>
                </c:pt>
                <c:pt idx="222">
                  <c:v>-39.65</c:v>
                </c:pt>
                <c:pt idx="223">
                  <c:v>-39.32</c:v>
                </c:pt>
                <c:pt idx="224">
                  <c:v>-39.450000000000003</c:v>
                </c:pt>
                <c:pt idx="225">
                  <c:v>-39.51</c:v>
                </c:pt>
                <c:pt idx="226">
                  <c:v>-39.61</c:v>
                </c:pt>
                <c:pt idx="227">
                  <c:v>-39.42</c:v>
                </c:pt>
                <c:pt idx="228">
                  <c:v>-39.340000000000003</c:v>
                </c:pt>
                <c:pt idx="229">
                  <c:v>-39.36</c:v>
                </c:pt>
                <c:pt idx="230">
                  <c:v>-39.28</c:v>
                </c:pt>
                <c:pt idx="231">
                  <c:v>-39.270000000000003</c:v>
                </c:pt>
                <c:pt idx="232">
                  <c:v>-39.270000000000003</c:v>
                </c:pt>
                <c:pt idx="233">
                  <c:v>-39.200000000000003</c:v>
                </c:pt>
                <c:pt idx="234">
                  <c:v>-39.01</c:v>
                </c:pt>
                <c:pt idx="235">
                  <c:v>-38.619999999999997</c:v>
                </c:pt>
                <c:pt idx="236">
                  <c:v>-38.42</c:v>
                </c:pt>
                <c:pt idx="237">
                  <c:v>-38.18</c:v>
                </c:pt>
                <c:pt idx="238">
                  <c:v>-37.89</c:v>
                </c:pt>
                <c:pt idx="239">
                  <c:v>-37.630000000000003</c:v>
                </c:pt>
                <c:pt idx="240">
                  <c:v>-37.590000000000003</c:v>
                </c:pt>
                <c:pt idx="241">
                  <c:v>-37.57</c:v>
                </c:pt>
                <c:pt idx="242">
                  <c:v>-37.450000000000003</c:v>
                </c:pt>
                <c:pt idx="243">
                  <c:v>-37.29</c:v>
                </c:pt>
                <c:pt idx="244">
                  <c:v>-37.18</c:v>
                </c:pt>
                <c:pt idx="245">
                  <c:v>-37.14</c:v>
                </c:pt>
                <c:pt idx="246">
                  <c:v>-36.93</c:v>
                </c:pt>
                <c:pt idx="247">
                  <c:v>-36.5</c:v>
                </c:pt>
                <c:pt idx="248">
                  <c:v>-36.450000000000003</c:v>
                </c:pt>
                <c:pt idx="249">
                  <c:v>-36.35</c:v>
                </c:pt>
                <c:pt idx="250">
                  <c:v>-36.200000000000003</c:v>
                </c:pt>
                <c:pt idx="251">
                  <c:v>-36</c:v>
                </c:pt>
                <c:pt idx="252">
                  <c:v>-35.880000000000003</c:v>
                </c:pt>
                <c:pt idx="253">
                  <c:v>-35.86</c:v>
                </c:pt>
                <c:pt idx="254">
                  <c:v>-35.880000000000003</c:v>
                </c:pt>
                <c:pt idx="255">
                  <c:v>-35.81</c:v>
                </c:pt>
                <c:pt idx="256">
                  <c:v>-35.71</c:v>
                </c:pt>
                <c:pt idx="257">
                  <c:v>-35.56</c:v>
                </c:pt>
                <c:pt idx="258">
                  <c:v>-35.380000000000003</c:v>
                </c:pt>
                <c:pt idx="259">
                  <c:v>-34.9</c:v>
                </c:pt>
                <c:pt idx="260">
                  <c:v>-34.83</c:v>
                </c:pt>
                <c:pt idx="261">
                  <c:v>-34.71</c:v>
                </c:pt>
                <c:pt idx="262">
                  <c:v>-34.49</c:v>
                </c:pt>
                <c:pt idx="263">
                  <c:v>-34.229999999999997</c:v>
                </c:pt>
                <c:pt idx="264">
                  <c:v>-34.06</c:v>
                </c:pt>
                <c:pt idx="265">
                  <c:v>-33.909999999999997</c:v>
                </c:pt>
                <c:pt idx="266">
                  <c:v>-33.729999999999997</c:v>
                </c:pt>
                <c:pt idx="267">
                  <c:v>-33.68</c:v>
                </c:pt>
                <c:pt idx="268">
                  <c:v>-33.51</c:v>
                </c:pt>
                <c:pt idx="269">
                  <c:v>-33.25</c:v>
                </c:pt>
                <c:pt idx="270">
                  <c:v>-33.01</c:v>
                </c:pt>
                <c:pt idx="271">
                  <c:v>-32.46</c:v>
                </c:pt>
                <c:pt idx="272">
                  <c:v>-32.21</c:v>
                </c:pt>
                <c:pt idx="273">
                  <c:v>-32.159999999999997</c:v>
                </c:pt>
                <c:pt idx="274">
                  <c:v>-31.96</c:v>
                </c:pt>
                <c:pt idx="275">
                  <c:v>-31.47</c:v>
                </c:pt>
                <c:pt idx="276">
                  <c:v>-31.12</c:v>
                </c:pt>
                <c:pt idx="277">
                  <c:v>-30.85</c:v>
                </c:pt>
                <c:pt idx="278">
                  <c:v>-30.68</c:v>
                </c:pt>
                <c:pt idx="279">
                  <c:v>-30.54</c:v>
                </c:pt>
                <c:pt idx="280">
                  <c:v>-30.32</c:v>
                </c:pt>
                <c:pt idx="281">
                  <c:v>-30.05</c:v>
                </c:pt>
                <c:pt idx="282">
                  <c:v>-29.78</c:v>
                </c:pt>
                <c:pt idx="283">
                  <c:v>-29.4</c:v>
                </c:pt>
                <c:pt idx="284">
                  <c:v>-29.27</c:v>
                </c:pt>
                <c:pt idx="285">
                  <c:v>-29.1</c:v>
                </c:pt>
                <c:pt idx="286">
                  <c:v>-28.94</c:v>
                </c:pt>
                <c:pt idx="287">
                  <c:v>-28.67</c:v>
                </c:pt>
                <c:pt idx="288">
                  <c:v>-28.51</c:v>
                </c:pt>
                <c:pt idx="289">
                  <c:v>-28.4</c:v>
                </c:pt>
                <c:pt idx="290">
                  <c:v>-28.28</c:v>
                </c:pt>
                <c:pt idx="291">
                  <c:v>-28.14</c:v>
                </c:pt>
                <c:pt idx="292">
                  <c:v>-27.98</c:v>
                </c:pt>
                <c:pt idx="293">
                  <c:v>-27.84</c:v>
                </c:pt>
                <c:pt idx="294">
                  <c:v>-27.64</c:v>
                </c:pt>
                <c:pt idx="295">
                  <c:v>-27.36</c:v>
                </c:pt>
                <c:pt idx="296">
                  <c:v>-27.22</c:v>
                </c:pt>
                <c:pt idx="297">
                  <c:v>-27.1</c:v>
                </c:pt>
                <c:pt idx="298">
                  <c:v>-26.88</c:v>
                </c:pt>
                <c:pt idx="299">
                  <c:v>-26.66</c:v>
                </c:pt>
                <c:pt idx="300">
                  <c:v>-26.53</c:v>
                </c:pt>
                <c:pt idx="301">
                  <c:v>-26.43</c:v>
                </c:pt>
                <c:pt idx="302">
                  <c:v>-26.28</c:v>
                </c:pt>
                <c:pt idx="303">
                  <c:v>-26.22</c:v>
                </c:pt>
                <c:pt idx="304">
                  <c:v>-26.1</c:v>
                </c:pt>
                <c:pt idx="305">
                  <c:v>-25.94</c:v>
                </c:pt>
                <c:pt idx="306">
                  <c:v>-25.78</c:v>
                </c:pt>
                <c:pt idx="307">
                  <c:v>-25.44</c:v>
                </c:pt>
                <c:pt idx="308">
                  <c:v>-25.35</c:v>
                </c:pt>
                <c:pt idx="309">
                  <c:v>-25.23</c:v>
                </c:pt>
                <c:pt idx="310">
                  <c:v>-25.04</c:v>
                </c:pt>
                <c:pt idx="311">
                  <c:v>-24.87</c:v>
                </c:pt>
                <c:pt idx="312">
                  <c:v>-24.75</c:v>
                </c:pt>
                <c:pt idx="313">
                  <c:v>-24.7</c:v>
                </c:pt>
                <c:pt idx="314">
                  <c:v>-24.67</c:v>
                </c:pt>
                <c:pt idx="315">
                  <c:v>-24.65</c:v>
                </c:pt>
                <c:pt idx="316">
                  <c:v>-24.56</c:v>
                </c:pt>
                <c:pt idx="317">
                  <c:v>-24.44</c:v>
                </c:pt>
                <c:pt idx="318">
                  <c:v>-24.35</c:v>
                </c:pt>
                <c:pt idx="319">
                  <c:v>-24.04</c:v>
                </c:pt>
                <c:pt idx="320">
                  <c:v>-23.88</c:v>
                </c:pt>
                <c:pt idx="321">
                  <c:v>-23.81</c:v>
                </c:pt>
                <c:pt idx="322">
                  <c:v>-23.74</c:v>
                </c:pt>
                <c:pt idx="323">
                  <c:v>-23.56</c:v>
                </c:pt>
                <c:pt idx="324">
                  <c:v>-23.58</c:v>
                </c:pt>
                <c:pt idx="325">
                  <c:v>-23.64</c:v>
                </c:pt>
                <c:pt idx="326">
                  <c:v>-23.56</c:v>
                </c:pt>
                <c:pt idx="327">
                  <c:v>-23.51</c:v>
                </c:pt>
                <c:pt idx="328">
                  <c:v>-23.34</c:v>
                </c:pt>
                <c:pt idx="329">
                  <c:v>-23.21</c:v>
                </c:pt>
                <c:pt idx="330">
                  <c:v>-23.05</c:v>
                </c:pt>
                <c:pt idx="331">
                  <c:v>-22.66</c:v>
                </c:pt>
                <c:pt idx="332">
                  <c:v>-22.5</c:v>
                </c:pt>
                <c:pt idx="333">
                  <c:v>-22.32</c:v>
                </c:pt>
                <c:pt idx="334">
                  <c:v>-22.09</c:v>
                </c:pt>
                <c:pt idx="335">
                  <c:v>-21.83</c:v>
                </c:pt>
                <c:pt idx="336">
                  <c:v>-21.67</c:v>
                </c:pt>
                <c:pt idx="337">
                  <c:v>-21.48</c:v>
                </c:pt>
                <c:pt idx="338">
                  <c:v>-21.3</c:v>
                </c:pt>
                <c:pt idx="339">
                  <c:v>-21.2</c:v>
                </c:pt>
                <c:pt idx="340">
                  <c:v>-21.04</c:v>
                </c:pt>
                <c:pt idx="341">
                  <c:v>-20.82</c:v>
                </c:pt>
                <c:pt idx="342">
                  <c:v>-20.58</c:v>
                </c:pt>
                <c:pt idx="343">
                  <c:v>-20.34</c:v>
                </c:pt>
                <c:pt idx="344">
                  <c:v>-20.2</c:v>
                </c:pt>
                <c:pt idx="345">
                  <c:v>-20.09</c:v>
                </c:pt>
                <c:pt idx="346">
                  <c:v>-19.89</c:v>
                </c:pt>
                <c:pt idx="347">
                  <c:v>-19.66</c:v>
                </c:pt>
                <c:pt idx="348">
                  <c:v>-19.55</c:v>
                </c:pt>
                <c:pt idx="349">
                  <c:v>-19.47</c:v>
                </c:pt>
                <c:pt idx="350">
                  <c:v>-19.36</c:v>
                </c:pt>
                <c:pt idx="351">
                  <c:v>-19.29</c:v>
                </c:pt>
                <c:pt idx="352">
                  <c:v>-19.07</c:v>
                </c:pt>
                <c:pt idx="353">
                  <c:v>-18.84</c:v>
                </c:pt>
                <c:pt idx="354">
                  <c:v>-18.64</c:v>
                </c:pt>
                <c:pt idx="355">
                  <c:v>-18.350000000000001</c:v>
                </c:pt>
                <c:pt idx="356">
                  <c:v>-18.2</c:v>
                </c:pt>
                <c:pt idx="357">
                  <c:v>-17.989999999999998</c:v>
                </c:pt>
                <c:pt idx="358">
                  <c:v>-17.77</c:v>
                </c:pt>
                <c:pt idx="359">
                  <c:v>-17.489999999999998</c:v>
                </c:pt>
                <c:pt idx="360">
                  <c:v>-17.309999999999999</c:v>
                </c:pt>
                <c:pt idx="361">
                  <c:v>-17.18</c:v>
                </c:pt>
                <c:pt idx="362">
                  <c:v>-16.97</c:v>
                </c:pt>
                <c:pt idx="363">
                  <c:v>-16.809999999999999</c:v>
                </c:pt>
                <c:pt idx="364">
                  <c:v>-16.63</c:v>
                </c:pt>
                <c:pt idx="365">
                  <c:v>-16.46</c:v>
                </c:pt>
                <c:pt idx="366">
                  <c:v>-16.28</c:v>
                </c:pt>
                <c:pt idx="367">
                  <c:v>-16.02</c:v>
                </c:pt>
                <c:pt idx="368">
                  <c:v>-15.86</c:v>
                </c:pt>
                <c:pt idx="369">
                  <c:v>-15.71</c:v>
                </c:pt>
                <c:pt idx="370">
                  <c:v>-15.49</c:v>
                </c:pt>
                <c:pt idx="371">
                  <c:v>-15.26</c:v>
                </c:pt>
                <c:pt idx="372">
                  <c:v>-15.17</c:v>
                </c:pt>
                <c:pt idx="373">
                  <c:v>-15.09</c:v>
                </c:pt>
                <c:pt idx="374">
                  <c:v>-15.05</c:v>
                </c:pt>
                <c:pt idx="375">
                  <c:v>-15.03</c:v>
                </c:pt>
                <c:pt idx="376">
                  <c:v>-14.96</c:v>
                </c:pt>
                <c:pt idx="377">
                  <c:v>-14.85</c:v>
                </c:pt>
                <c:pt idx="378">
                  <c:v>-14.73</c:v>
                </c:pt>
                <c:pt idx="379">
                  <c:v>-14.57</c:v>
                </c:pt>
                <c:pt idx="380">
                  <c:v>-14.52</c:v>
                </c:pt>
                <c:pt idx="381">
                  <c:v>-14.44</c:v>
                </c:pt>
                <c:pt idx="382">
                  <c:v>-14.34</c:v>
                </c:pt>
                <c:pt idx="383">
                  <c:v>-14.19</c:v>
                </c:pt>
                <c:pt idx="384">
                  <c:v>-14.08</c:v>
                </c:pt>
                <c:pt idx="385">
                  <c:v>-14.06</c:v>
                </c:pt>
                <c:pt idx="386">
                  <c:v>-14.1</c:v>
                </c:pt>
                <c:pt idx="387">
                  <c:v>-14.1</c:v>
                </c:pt>
                <c:pt idx="388">
                  <c:v>-14.09</c:v>
                </c:pt>
                <c:pt idx="389">
                  <c:v>-14.03</c:v>
                </c:pt>
                <c:pt idx="390">
                  <c:v>-14</c:v>
                </c:pt>
                <c:pt idx="391">
                  <c:v>-13.86</c:v>
                </c:pt>
                <c:pt idx="392">
                  <c:v>-13.81</c:v>
                </c:pt>
                <c:pt idx="393">
                  <c:v>-13.82</c:v>
                </c:pt>
                <c:pt idx="394">
                  <c:v>-13.71</c:v>
                </c:pt>
                <c:pt idx="395">
                  <c:v>-13.61</c:v>
                </c:pt>
                <c:pt idx="396">
                  <c:v>-13.56</c:v>
                </c:pt>
                <c:pt idx="397">
                  <c:v>-13.54</c:v>
                </c:pt>
                <c:pt idx="398">
                  <c:v>-13.66</c:v>
                </c:pt>
                <c:pt idx="399">
                  <c:v>-13.7</c:v>
                </c:pt>
                <c:pt idx="400">
                  <c:v>-13.59</c:v>
                </c:pt>
                <c:pt idx="401">
                  <c:v>-13.45</c:v>
                </c:pt>
                <c:pt idx="402">
                  <c:v>-13.4</c:v>
                </c:pt>
                <c:pt idx="403">
                  <c:v>-13.23</c:v>
                </c:pt>
                <c:pt idx="404">
                  <c:v>-13.15</c:v>
                </c:pt>
                <c:pt idx="405">
                  <c:v>-13.06</c:v>
                </c:pt>
                <c:pt idx="406">
                  <c:v>-12.97</c:v>
                </c:pt>
                <c:pt idx="407">
                  <c:v>-12.78</c:v>
                </c:pt>
                <c:pt idx="408">
                  <c:v>-12.72</c:v>
                </c:pt>
                <c:pt idx="409">
                  <c:v>-12.67</c:v>
                </c:pt>
                <c:pt idx="410">
                  <c:v>-12.67</c:v>
                </c:pt>
                <c:pt idx="411">
                  <c:v>-12.68</c:v>
                </c:pt>
                <c:pt idx="412">
                  <c:v>-12.63</c:v>
                </c:pt>
                <c:pt idx="413">
                  <c:v>-12.54</c:v>
                </c:pt>
                <c:pt idx="414">
                  <c:v>-12.45</c:v>
                </c:pt>
                <c:pt idx="415">
                  <c:v>-12.34</c:v>
                </c:pt>
                <c:pt idx="416">
                  <c:v>-12.28</c:v>
                </c:pt>
                <c:pt idx="417">
                  <c:v>-12.21</c:v>
                </c:pt>
                <c:pt idx="418">
                  <c:v>-12.16</c:v>
                </c:pt>
                <c:pt idx="419">
                  <c:v>-12.09</c:v>
                </c:pt>
                <c:pt idx="420">
                  <c:v>-12.03</c:v>
                </c:pt>
                <c:pt idx="421">
                  <c:v>-12.11</c:v>
                </c:pt>
                <c:pt idx="422">
                  <c:v>-12.23</c:v>
                </c:pt>
                <c:pt idx="423">
                  <c:v>-12.33</c:v>
                </c:pt>
                <c:pt idx="424">
                  <c:v>-12.39</c:v>
                </c:pt>
                <c:pt idx="425">
                  <c:v>-12.32</c:v>
                </c:pt>
                <c:pt idx="426">
                  <c:v>-12.35</c:v>
                </c:pt>
                <c:pt idx="427">
                  <c:v>-12.35</c:v>
                </c:pt>
                <c:pt idx="428">
                  <c:v>-12.38</c:v>
                </c:pt>
                <c:pt idx="429">
                  <c:v>-12.39</c:v>
                </c:pt>
                <c:pt idx="430">
                  <c:v>-12.37</c:v>
                </c:pt>
                <c:pt idx="431">
                  <c:v>-12.31</c:v>
                </c:pt>
                <c:pt idx="432">
                  <c:v>-12.29</c:v>
                </c:pt>
                <c:pt idx="433">
                  <c:v>-12.29</c:v>
                </c:pt>
                <c:pt idx="434">
                  <c:v>-12.3</c:v>
                </c:pt>
                <c:pt idx="435">
                  <c:v>-12.34</c:v>
                </c:pt>
                <c:pt idx="436">
                  <c:v>-12.38</c:v>
                </c:pt>
                <c:pt idx="437">
                  <c:v>-12.4</c:v>
                </c:pt>
                <c:pt idx="438">
                  <c:v>-12.51</c:v>
                </c:pt>
                <c:pt idx="439">
                  <c:v>-12.41</c:v>
                </c:pt>
                <c:pt idx="440">
                  <c:v>-12.32</c:v>
                </c:pt>
                <c:pt idx="441">
                  <c:v>-12.25</c:v>
                </c:pt>
                <c:pt idx="442">
                  <c:v>-12.2</c:v>
                </c:pt>
                <c:pt idx="443">
                  <c:v>-12.14</c:v>
                </c:pt>
                <c:pt idx="444">
                  <c:v>-12.11</c:v>
                </c:pt>
                <c:pt idx="445">
                  <c:v>-12.12</c:v>
                </c:pt>
                <c:pt idx="446">
                  <c:v>-12.11</c:v>
                </c:pt>
                <c:pt idx="447">
                  <c:v>-12.15</c:v>
                </c:pt>
                <c:pt idx="448">
                  <c:v>-12.12</c:v>
                </c:pt>
                <c:pt idx="449">
                  <c:v>-11.98</c:v>
                </c:pt>
                <c:pt idx="450">
                  <c:v>-11.88</c:v>
                </c:pt>
                <c:pt idx="451">
                  <c:v>-11.79</c:v>
                </c:pt>
                <c:pt idx="452">
                  <c:v>-11.75</c:v>
                </c:pt>
                <c:pt idx="453">
                  <c:v>-11.6</c:v>
                </c:pt>
                <c:pt idx="454">
                  <c:v>-11.47</c:v>
                </c:pt>
                <c:pt idx="455">
                  <c:v>-11.35</c:v>
                </c:pt>
                <c:pt idx="456">
                  <c:v>-11.29</c:v>
                </c:pt>
                <c:pt idx="457">
                  <c:v>-11.31</c:v>
                </c:pt>
                <c:pt idx="458">
                  <c:v>-11.45</c:v>
                </c:pt>
                <c:pt idx="459">
                  <c:v>-11.64</c:v>
                </c:pt>
                <c:pt idx="460">
                  <c:v>-11.74</c:v>
                </c:pt>
                <c:pt idx="461">
                  <c:v>-11.76</c:v>
                </c:pt>
                <c:pt idx="462">
                  <c:v>-11.7</c:v>
                </c:pt>
                <c:pt idx="463">
                  <c:v>-11.55</c:v>
                </c:pt>
                <c:pt idx="464">
                  <c:v>-11.45</c:v>
                </c:pt>
                <c:pt idx="465">
                  <c:v>-11.56</c:v>
                </c:pt>
                <c:pt idx="466">
                  <c:v>-11.51</c:v>
                </c:pt>
                <c:pt idx="467">
                  <c:v>-11.31</c:v>
                </c:pt>
                <c:pt idx="468">
                  <c:v>-11.2</c:v>
                </c:pt>
                <c:pt idx="469">
                  <c:v>-11.12</c:v>
                </c:pt>
                <c:pt idx="470">
                  <c:v>-11.1</c:v>
                </c:pt>
                <c:pt idx="471">
                  <c:v>-11.09</c:v>
                </c:pt>
                <c:pt idx="472">
                  <c:v>-11.04</c:v>
                </c:pt>
                <c:pt idx="473">
                  <c:v>-11.03</c:v>
                </c:pt>
                <c:pt idx="474">
                  <c:v>-10.94</c:v>
                </c:pt>
                <c:pt idx="475">
                  <c:v>-10.8</c:v>
                </c:pt>
                <c:pt idx="476">
                  <c:v>-10.69</c:v>
                </c:pt>
                <c:pt idx="477">
                  <c:v>-10.65</c:v>
                </c:pt>
                <c:pt idx="478">
                  <c:v>-10.51</c:v>
                </c:pt>
                <c:pt idx="479">
                  <c:v>-10.42</c:v>
                </c:pt>
                <c:pt idx="480">
                  <c:v>-10.35</c:v>
                </c:pt>
                <c:pt idx="481">
                  <c:v>-10.28</c:v>
                </c:pt>
                <c:pt idx="482">
                  <c:v>-10.26</c:v>
                </c:pt>
                <c:pt idx="483">
                  <c:v>-10.25</c:v>
                </c:pt>
                <c:pt idx="484">
                  <c:v>-10.24</c:v>
                </c:pt>
                <c:pt idx="485">
                  <c:v>-10.19</c:v>
                </c:pt>
                <c:pt idx="486">
                  <c:v>-10.15</c:v>
                </c:pt>
                <c:pt idx="487">
                  <c:v>-10.06</c:v>
                </c:pt>
                <c:pt idx="488">
                  <c:v>-9.9700000000000006</c:v>
                </c:pt>
                <c:pt idx="489">
                  <c:v>-9.93</c:v>
                </c:pt>
                <c:pt idx="490">
                  <c:v>-9.8800000000000008</c:v>
                </c:pt>
                <c:pt idx="491">
                  <c:v>-9.83</c:v>
                </c:pt>
                <c:pt idx="492">
                  <c:v>-9.7799999999999994</c:v>
                </c:pt>
                <c:pt idx="493">
                  <c:v>-9.7899999999999991</c:v>
                </c:pt>
                <c:pt idx="494">
                  <c:v>-9.8000000000000007</c:v>
                </c:pt>
                <c:pt idx="495">
                  <c:v>-9.8000000000000007</c:v>
                </c:pt>
                <c:pt idx="496">
                  <c:v>-9.7899999999999991</c:v>
                </c:pt>
                <c:pt idx="497">
                  <c:v>-9.75</c:v>
                </c:pt>
                <c:pt idx="498">
                  <c:v>-9.65</c:v>
                </c:pt>
                <c:pt idx="499">
                  <c:v>-9.5299999999999994</c:v>
                </c:pt>
                <c:pt idx="500">
                  <c:v>-9.41</c:v>
                </c:pt>
                <c:pt idx="501">
                  <c:v>-9.39</c:v>
                </c:pt>
                <c:pt idx="502">
                  <c:v>-9.31</c:v>
                </c:pt>
                <c:pt idx="503">
                  <c:v>-9.24</c:v>
                </c:pt>
                <c:pt idx="504">
                  <c:v>-9.2100000000000009</c:v>
                </c:pt>
                <c:pt idx="505">
                  <c:v>-9.23</c:v>
                </c:pt>
                <c:pt idx="506">
                  <c:v>-9.33</c:v>
                </c:pt>
                <c:pt idx="507">
                  <c:v>-9.3699999999999992</c:v>
                </c:pt>
                <c:pt idx="508">
                  <c:v>-9.4600000000000009</c:v>
                </c:pt>
                <c:pt idx="509">
                  <c:v>-9.4700000000000006</c:v>
                </c:pt>
                <c:pt idx="510">
                  <c:v>-9.4</c:v>
                </c:pt>
                <c:pt idx="511">
                  <c:v>-9.2799999999999994</c:v>
                </c:pt>
                <c:pt idx="512">
                  <c:v>-9.24</c:v>
                </c:pt>
                <c:pt idx="513">
                  <c:v>-9.19</c:v>
                </c:pt>
                <c:pt idx="514">
                  <c:v>-9.1199999999999992</c:v>
                </c:pt>
                <c:pt idx="515">
                  <c:v>-9.0500000000000007</c:v>
                </c:pt>
                <c:pt idx="516">
                  <c:v>-9</c:v>
                </c:pt>
                <c:pt idx="517">
                  <c:v>-9</c:v>
                </c:pt>
                <c:pt idx="518">
                  <c:v>-9.0399999999999991</c:v>
                </c:pt>
                <c:pt idx="519">
                  <c:v>-9.07</c:v>
                </c:pt>
                <c:pt idx="520">
                  <c:v>-9.11</c:v>
                </c:pt>
                <c:pt idx="521">
                  <c:v>-9.1</c:v>
                </c:pt>
                <c:pt idx="522">
                  <c:v>-9.1</c:v>
                </c:pt>
                <c:pt idx="523">
                  <c:v>-9.09</c:v>
                </c:pt>
                <c:pt idx="524">
                  <c:v>-9.1199999999999992</c:v>
                </c:pt>
                <c:pt idx="525">
                  <c:v>-9.1199999999999992</c:v>
                </c:pt>
                <c:pt idx="526">
                  <c:v>-9.1199999999999992</c:v>
                </c:pt>
                <c:pt idx="527">
                  <c:v>-9.08</c:v>
                </c:pt>
                <c:pt idx="528">
                  <c:v>-9.0500000000000007</c:v>
                </c:pt>
                <c:pt idx="529">
                  <c:v>-9.0299999999999994</c:v>
                </c:pt>
                <c:pt idx="530">
                  <c:v>-9.06</c:v>
                </c:pt>
                <c:pt idx="531">
                  <c:v>-9.1</c:v>
                </c:pt>
                <c:pt idx="532">
                  <c:v>-9.14</c:v>
                </c:pt>
                <c:pt idx="533">
                  <c:v>-9.24</c:v>
                </c:pt>
                <c:pt idx="534">
                  <c:v>-9.26</c:v>
                </c:pt>
                <c:pt idx="535">
                  <c:v>-9.31</c:v>
                </c:pt>
                <c:pt idx="536">
                  <c:v>-9.3800000000000008</c:v>
                </c:pt>
                <c:pt idx="537">
                  <c:v>-9.5299999999999994</c:v>
                </c:pt>
                <c:pt idx="538">
                  <c:v>-9.56</c:v>
                </c:pt>
                <c:pt idx="539">
                  <c:v>-9.5299999999999994</c:v>
                </c:pt>
                <c:pt idx="540">
                  <c:v>-9.49</c:v>
                </c:pt>
                <c:pt idx="541">
                  <c:v>-9.3800000000000008</c:v>
                </c:pt>
                <c:pt idx="542">
                  <c:v>-9.31</c:v>
                </c:pt>
                <c:pt idx="543">
                  <c:v>-9.25</c:v>
                </c:pt>
                <c:pt idx="544">
                  <c:v>-9.27</c:v>
                </c:pt>
                <c:pt idx="545">
                  <c:v>-9.34</c:v>
                </c:pt>
                <c:pt idx="546">
                  <c:v>-9.25</c:v>
                </c:pt>
                <c:pt idx="547">
                  <c:v>-9.09</c:v>
                </c:pt>
                <c:pt idx="548">
                  <c:v>-8.98</c:v>
                </c:pt>
                <c:pt idx="549">
                  <c:v>-8.83</c:v>
                </c:pt>
                <c:pt idx="550">
                  <c:v>-8.7200000000000006</c:v>
                </c:pt>
                <c:pt idx="551">
                  <c:v>-8.61</c:v>
                </c:pt>
                <c:pt idx="552">
                  <c:v>-8.49</c:v>
                </c:pt>
                <c:pt idx="553">
                  <c:v>-8.42</c:v>
                </c:pt>
                <c:pt idx="554">
                  <c:v>-8.39</c:v>
                </c:pt>
                <c:pt idx="555">
                  <c:v>-8.3699999999999992</c:v>
                </c:pt>
                <c:pt idx="556">
                  <c:v>-8.36</c:v>
                </c:pt>
                <c:pt idx="557">
                  <c:v>-8.33</c:v>
                </c:pt>
                <c:pt idx="558">
                  <c:v>-8.31</c:v>
                </c:pt>
                <c:pt idx="559">
                  <c:v>-8.25</c:v>
                </c:pt>
                <c:pt idx="560">
                  <c:v>-8.25</c:v>
                </c:pt>
                <c:pt idx="561">
                  <c:v>-8.25</c:v>
                </c:pt>
                <c:pt idx="562">
                  <c:v>-8.26</c:v>
                </c:pt>
                <c:pt idx="563">
                  <c:v>-8.26</c:v>
                </c:pt>
                <c:pt idx="564">
                  <c:v>-8.32</c:v>
                </c:pt>
                <c:pt idx="565">
                  <c:v>-8.41</c:v>
                </c:pt>
                <c:pt idx="566">
                  <c:v>-8.52</c:v>
                </c:pt>
                <c:pt idx="567">
                  <c:v>-8.6199999999999992</c:v>
                </c:pt>
                <c:pt idx="568">
                  <c:v>-8.66</c:v>
                </c:pt>
                <c:pt idx="569">
                  <c:v>-8.66</c:v>
                </c:pt>
                <c:pt idx="570">
                  <c:v>-8.7200000000000006</c:v>
                </c:pt>
                <c:pt idx="571">
                  <c:v>-8.7200000000000006</c:v>
                </c:pt>
                <c:pt idx="572">
                  <c:v>-8.6999999999999993</c:v>
                </c:pt>
                <c:pt idx="573">
                  <c:v>-8.93</c:v>
                </c:pt>
                <c:pt idx="574">
                  <c:v>-9.1300000000000008</c:v>
                </c:pt>
                <c:pt idx="575">
                  <c:v>-9.24</c:v>
                </c:pt>
                <c:pt idx="576">
                  <c:v>-9.19</c:v>
                </c:pt>
                <c:pt idx="577">
                  <c:v>-9.19</c:v>
                </c:pt>
                <c:pt idx="578">
                  <c:v>-9.23</c:v>
                </c:pt>
                <c:pt idx="579">
                  <c:v>-9.25</c:v>
                </c:pt>
                <c:pt idx="580">
                  <c:v>-9.27</c:v>
                </c:pt>
                <c:pt idx="581">
                  <c:v>-9.2100000000000009</c:v>
                </c:pt>
                <c:pt idx="582">
                  <c:v>-9.1199999999999992</c:v>
                </c:pt>
                <c:pt idx="583">
                  <c:v>-9.0299999999999994</c:v>
                </c:pt>
                <c:pt idx="584">
                  <c:v>-9</c:v>
                </c:pt>
                <c:pt idx="585">
                  <c:v>-8.89</c:v>
                </c:pt>
                <c:pt idx="586">
                  <c:v>-8.85</c:v>
                </c:pt>
                <c:pt idx="587">
                  <c:v>-8.7899999999999991</c:v>
                </c:pt>
                <c:pt idx="588">
                  <c:v>-8.7200000000000006</c:v>
                </c:pt>
                <c:pt idx="589">
                  <c:v>-8.68</c:v>
                </c:pt>
                <c:pt idx="590">
                  <c:v>-8.69</c:v>
                </c:pt>
                <c:pt idx="591">
                  <c:v>-8.67</c:v>
                </c:pt>
                <c:pt idx="592">
                  <c:v>-8.64</c:v>
                </c:pt>
                <c:pt idx="593">
                  <c:v>-8.5500000000000007</c:v>
                </c:pt>
                <c:pt idx="594">
                  <c:v>-8.44</c:v>
                </c:pt>
                <c:pt idx="595">
                  <c:v>-8.27</c:v>
                </c:pt>
                <c:pt idx="596">
                  <c:v>-8.19</c:v>
                </c:pt>
                <c:pt idx="597">
                  <c:v>-8.08</c:v>
                </c:pt>
                <c:pt idx="598">
                  <c:v>-7.98</c:v>
                </c:pt>
                <c:pt idx="599">
                  <c:v>-7.87</c:v>
                </c:pt>
                <c:pt idx="600">
                  <c:v>-7.74</c:v>
                </c:pt>
                <c:pt idx="601">
                  <c:v>-7.64</c:v>
                </c:pt>
                <c:pt idx="602">
                  <c:v>-7.59</c:v>
                </c:pt>
                <c:pt idx="603">
                  <c:v>-7.56</c:v>
                </c:pt>
                <c:pt idx="604">
                  <c:v>-7.48</c:v>
                </c:pt>
                <c:pt idx="605">
                  <c:v>-7.42</c:v>
                </c:pt>
                <c:pt idx="606">
                  <c:v>-7.37</c:v>
                </c:pt>
                <c:pt idx="607">
                  <c:v>-7.26</c:v>
                </c:pt>
                <c:pt idx="608">
                  <c:v>-7.2</c:v>
                </c:pt>
                <c:pt idx="609">
                  <c:v>-7.14</c:v>
                </c:pt>
                <c:pt idx="610">
                  <c:v>-7.05</c:v>
                </c:pt>
                <c:pt idx="611">
                  <c:v>-6.99</c:v>
                </c:pt>
                <c:pt idx="612">
                  <c:v>-6.88</c:v>
                </c:pt>
                <c:pt idx="613">
                  <c:v>-6.85</c:v>
                </c:pt>
                <c:pt idx="614">
                  <c:v>-6.82</c:v>
                </c:pt>
                <c:pt idx="615">
                  <c:v>-6.81</c:v>
                </c:pt>
                <c:pt idx="616">
                  <c:v>-6.77</c:v>
                </c:pt>
                <c:pt idx="617">
                  <c:v>-6.72</c:v>
                </c:pt>
                <c:pt idx="618">
                  <c:v>-6.6</c:v>
                </c:pt>
                <c:pt idx="619">
                  <c:v>-6.54</c:v>
                </c:pt>
                <c:pt idx="620">
                  <c:v>-6.5</c:v>
                </c:pt>
                <c:pt idx="621">
                  <c:v>-6.49</c:v>
                </c:pt>
                <c:pt idx="622">
                  <c:v>-6.43</c:v>
                </c:pt>
                <c:pt idx="623">
                  <c:v>-6.41</c:v>
                </c:pt>
                <c:pt idx="624">
                  <c:v>-6.39</c:v>
                </c:pt>
                <c:pt idx="625">
                  <c:v>-6.39</c:v>
                </c:pt>
                <c:pt idx="626">
                  <c:v>-6.46</c:v>
                </c:pt>
                <c:pt idx="627">
                  <c:v>-6.53</c:v>
                </c:pt>
                <c:pt idx="628">
                  <c:v>-6.51</c:v>
                </c:pt>
                <c:pt idx="629">
                  <c:v>-6.48</c:v>
                </c:pt>
                <c:pt idx="630">
                  <c:v>-6.42</c:v>
                </c:pt>
                <c:pt idx="631">
                  <c:v>-6.32</c:v>
                </c:pt>
                <c:pt idx="632">
                  <c:v>-6.28</c:v>
                </c:pt>
                <c:pt idx="633">
                  <c:v>-6.24</c:v>
                </c:pt>
                <c:pt idx="634">
                  <c:v>-6.21</c:v>
                </c:pt>
                <c:pt idx="635">
                  <c:v>-6.17</c:v>
                </c:pt>
                <c:pt idx="636">
                  <c:v>-6.15</c:v>
                </c:pt>
                <c:pt idx="637">
                  <c:v>-6.15</c:v>
                </c:pt>
                <c:pt idx="638">
                  <c:v>-6.21</c:v>
                </c:pt>
                <c:pt idx="639">
                  <c:v>-6.25</c:v>
                </c:pt>
                <c:pt idx="640">
                  <c:v>-6.24</c:v>
                </c:pt>
                <c:pt idx="641">
                  <c:v>-6.18</c:v>
                </c:pt>
                <c:pt idx="642">
                  <c:v>-6.11</c:v>
                </c:pt>
                <c:pt idx="643">
                  <c:v>-6.12</c:v>
                </c:pt>
                <c:pt idx="644">
                  <c:v>-6.1</c:v>
                </c:pt>
                <c:pt idx="645">
                  <c:v>-6.04</c:v>
                </c:pt>
                <c:pt idx="646">
                  <c:v>-5.99</c:v>
                </c:pt>
                <c:pt idx="647">
                  <c:v>-5.98</c:v>
                </c:pt>
                <c:pt idx="648">
                  <c:v>-5.94</c:v>
                </c:pt>
                <c:pt idx="649">
                  <c:v>-5.94</c:v>
                </c:pt>
                <c:pt idx="650">
                  <c:v>-5.97</c:v>
                </c:pt>
                <c:pt idx="651">
                  <c:v>-5.99</c:v>
                </c:pt>
                <c:pt idx="652">
                  <c:v>-5.98</c:v>
                </c:pt>
                <c:pt idx="653">
                  <c:v>-5.95</c:v>
                </c:pt>
                <c:pt idx="654">
                  <c:v>-5.92</c:v>
                </c:pt>
                <c:pt idx="655">
                  <c:v>-5.86</c:v>
                </c:pt>
                <c:pt idx="656">
                  <c:v>-5.81</c:v>
                </c:pt>
                <c:pt idx="657">
                  <c:v>-5.78</c:v>
                </c:pt>
                <c:pt idx="658">
                  <c:v>-5.74</c:v>
                </c:pt>
                <c:pt idx="659">
                  <c:v>-5.67</c:v>
                </c:pt>
                <c:pt idx="660">
                  <c:v>-5.69</c:v>
                </c:pt>
                <c:pt idx="661">
                  <c:v>-5.69</c:v>
                </c:pt>
                <c:pt idx="662">
                  <c:v>-5.77</c:v>
                </c:pt>
                <c:pt idx="663">
                  <c:v>-5.81</c:v>
                </c:pt>
                <c:pt idx="664">
                  <c:v>-5.85</c:v>
                </c:pt>
                <c:pt idx="665">
                  <c:v>-5.84</c:v>
                </c:pt>
                <c:pt idx="666">
                  <c:v>-5.83</c:v>
                </c:pt>
                <c:pt idx="667">
                  <c:v>-5.8</c:v>
                </c:pt>
                <c:pt idx="668">
                  <c:v>-5.77</c:v>
                </c:pt>
                <c:pt idx="669">
                  <c:v>-5.76</c:v>
                </c:pt>
                <c:pt idx="670">
                  <c:v>-5.73</c:v>
                </c:pt>
                <c:pt idx="671">
                  <c:v>-5.67</c:v>
                </c:pt>
                <c:pt idx="672">
                  <c:v>-5.63</c:v>
                </c:pt>
                <c:pt idx="673">
                  <c:v>-5.6</c:v>
                </c:pt>
                <c:pt idx="674">
                  <c:v>-5.61</c:v>
                </c:pt>
                <c:pt idx="675">
                  <c:v>-5.61</c:v>
                </c:pt>
                <c:pt idx="676">
                  <c:v>-5.6</c:v>
                </c:pt>
                <c:pt idx="677">
                  <c:v>-5.56</c:v>
                </c:pt>
                <c:pt idx="678">
                  <c:v>-5.55</c:v>
                </c:pt>
                <c:pt idx="679">
                  <c:v>-5.53</c:v>
                </c:pt>
                <c:pt idx="680">
                  <c:v>-5.46</c:v>
                </c:pt>
                <c:pt idx="681">
                  <c:v>-5.46</c:v>
                </c:pt>
                <c:pt idx="682">
                  <c:v>-5.43</c:v>
                </c:pt>
                <c:pt idx="683">
                  <c:v>-5.42</c:v>
                </c:pt>
                <c:pt idx="684">
                  <c:v>-5.41</c:v>
                </c:pt>
                <c:pt idx="685">
                  <c:v>-5.46</c:v>
                </c:pt>
                <c:pt idx="686">
                  <c:v>-5.56</c:v>
                </c:pt>
                <c:pt idx="687">
                  <c:v>-5.64</c:v>
                </c:pt>
                <c:pt idx="688">
                  <c:v>-5.67</c:v>
                </c:pt>
                <c:pt idx="689">
                  <c:v>-5.61</c:v>
                </c:pt>
                <c:pt idx="690">
                  <c:v>-5.47</c:v>
                </c:pt>
                <c:pt idx="691">
                  <c:v>-5.37</c:v>
                </c:pt>
                <c:pt idx="692">
                  <c:v>-5.35</c:v>
                </c:pt>
                <c:pt idx="693">
                  <c:v>-5.3</c:v>
                </c:pt>
                <c:pt idx="694">
                  <c:v>-5.25</c:v>
                </c:pt>
                <c:pt idx="695">
                  <c:v>-5.15</c:v>
                </c:pt>
                <c:pt idx="696">
                  <c:v>-5.12</c:v>
                </c:pt>
                <c:pt idx="697">
                  <c:v>-5.12</c:v>
                </c:pt>
                <c:pt idx="698">
                  <c:v>-5.2</c:v>
                </c:pt>
                <c:pt idx="699">
                  <c:v>-5.28</c:v>
                </c:pt>
                <c:pt idx="700">
                  <c:v>-5.33</c:v>
                </c:pt>
                <c:pt idx="701">
                  <c:v>-5.32</c:v>
                </c:pt>
                <c:pt idx="702">
                  <c:v>-5.26</c:v>
                </c:pt>
                <c:pt idx="703">
                  <c:v>-5.24</c:v>
                </c:pt>
                <c:pt idx="704">
                  <c:v>-5.29</c:v>
                </c:pt>
                <c:pt idx="705">
                  <c:v>-5.45</c:v>
                </c:pt>
                <c:pt idx="706">
                  <c:v>-5.48</c:v>
                </c:pt>
                <c:pt idx="707">
                  <c:v>-5.36</c:v>
                </c:pt>
                <c:pt idx="708">
                  <c:v>-5.2</c:v>
                </c:pt>
                <c:pt idx="709">
                  <c:v>-5.15</c:v>
                </c:pt>
                <c:pt idx="710">
                  <c:v>-5.13</c:v>
                </c:pt>
                <c:pt idx="711">
                  <c:v>-5.08</c:v>
                </c:pt>
                <c:pt idx="712">
                  <c:v>-5.0599999999999996</c:v>
                </c:pt>
                <c:pt idx="713">
                  <c:v>-5.0199999999999996</c:v>
                </c:pt>
                <c:pt idx="714">
                  <c:v>-4.96</c:v>
                </c:pt>
                <c:pt idx="715">
                  <c:v>-4.95</c:v>
                </c:pt>
                <c:pt idx="716">
                  <c:v>-4.93</c:v>
                </c:pt>
                <c:pt idx="717">
                  <c:v>-4.9000000000000004</c:v>
                </c:pt>
                <c:pt idx="718">
                  <c:v>-4.8499999999999996</c:v>
                </c:pt>
                <c:pt idx="719">
                  <c:v>-4.74</c:v>
                </c:pt>
                <c:pt idx="720">
                  <c:v>-4.6900000000000004</c:v>
                </c:pt>
                <c:pt idx="721">
                  <c:v>-4.66</c:v>
                </c:pt>
                <c:pt idx="722">
                  <c:v>-4.68</c:v>
                </c:pt>
                <c:pt idx="723">
                  <c:v>-4.7</c:v>
                </c:pt>
                <c:pt idx="724">
                  <c:v>-4.7</c:v>
                </c:pt>
                <c:pt idx="725">
                  <c:v>-4.68</c:v>
                </c:pt>
                <c:pt idx="726">
                  <c:v>-4.6900000000000004</c:v>
                </c:pt>
                <c:pt idx="727">
                  <c:v>-4.6900000000000004</c:v>
                </c:pt>
                <c:pt idx="728">
                  <c:v>-4.6900000000000004</c:v>
                </c:pt>
                <c:pt idx="729">
                  <c:v>-4.68</c:v>
                </c:pt>
                <c:pt idx="730">
                  <c:v>-4.6399999999999997</c:v>
                </c:pt>
                <c:pt idx="731">
                  <c:v>-4.62</c:v>
                </c:pt>
                <c:pt idx="732">
                  <c:v>-4.5999999999999996</c:v>
                </c:pt>
                <c:pt idx="733">
                  <c:v>-4.6100000000000003</c:v>
                </c:pt>
                <c:pt idx="734">
                  <c:v>-4.66</c:v>
                </c:pt>
                <c:pt idx="735">
                  <c:v>-4.72</c:v>
                </c:pt>
                <c:pt idx="736">
                  <c:v>-4.72</c:v>
                </c:pt>
                <c:pt idx="737">
                  <c:v>-4.67</c:v>
                </c:pt>
                <c:pt idx="738">
                  <c:v>-4.6500000000000004</c:v>
                </c:pt>
                <c:pt idx="739">
                  <c:v>-4.6500000000000004</c:v>
                </c:pt>
                <c:pt idx="740">
                  <c:v>-4.63</c:v>
                </c:pt>
                <c:pt idx="741">
                  <c:v>-4.59</c:v>
                </c:pt>
                <c:pt idx="742">
                  <c:v>-4.5599999999999996</c:v>
                </c:pt>
                <c:pt idx="743">
                  <c:v>-4.53</c:v>
                </c:pt>
                <c:pt idx="744">
                  <c:v>-4.49</c:v>
                </c:pt>
                <c:pt idx="745">
                  <c:v>-4.51</c:v>
                </c:pt>
                <c:pt idx="746">
                  <c:v>-4.57</c:v>
                </c:pt>
                <c:pt idx="747">
                  <c:v>-4.6100000000000003</c:v>
                </c:pt>
                <c:pt idx="748">
                  <c:v>-4.62</c:v>
                </c:pt>
                <c:pt idx="749">
                  <c:v>-4.5999999999999996</c:v>
                </c:pt>
                <c:pt idx="750">
                  <c:v>-4.57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DE9-4D41-A683-73B63FB06ACA}"/>
            </c:ext>
          </c:extLst>
        </c:ser>
        <c:ser>
          <c:idx val="1"/>
          <c:order val="1"/>
          <c:spPr>
            <a:ln>
              <a:noFill/>
            </a:ln>
          </c:spPr>
          <c:marker>
            <c:symbol val="diamond"/>
            <c:size val="7"/>
            <c:spPr>
              <a:noFill/>
              <a:ln>
                <a:solidFill>
                  <a:schemeClr val="accent1"/>
                </a:solidFill>
              </a:ln>
            </c:spPr>
          </c:marker>
          <c:xVal>
            <c:numRef>
              <c:f>step!$N$2:$N$49</c:f>
              <c:numCache>
                <c:formatCode>General</c:formatCode>
                <c:ptCount val="48"/>
                <c:pt idx="0">
                  <c:v>8766</c:v>
                </c:pt>
                <c:pt idx="1">
                  <c:v>9131.25</c:v>
                </c:pt>
                <c:pt idx="2">
                  <c:v>9861.75</c:v>
                </c:pt>
                <c:pt idx="3">
                  <c:v>9496.5</c:v>
                </c:pt>
                <c:pt idx="4">
                  <c:v>10227</c:v>
                </c:pt>
                <c:pt idx="5">
                  <c:v>10592.25</c:v>
                </c:pt>
                <c:pt idx="6">
                  <c:v>10592.25</c:v>
                </c:pt>
                <c:pt idx="7">
                  <c:v>10592.25</c:v>
                </c:pt>
                <c:pt idx="8">
                  <c:v>10957.5</c:v>
                </c:pt>
                <c:pt idx="9">
                  <c:v>10957.5</c:v>
                </c:pt>
                <c:pt idx="10">
                  <c:v>11322.75</c:v>
                </c:pt>
                <c:pt idx="11">
                  <c:v>11322.75</c:v>
                </c:pt>
                <c:pt idx="12">
                  <c:v>11322.75</c:v>
                </c:pt>
                <c:pt idx="13">
                  <c:v>11322.75</c:v>
                </c:pt>
                <c:pt idx="14">
                  <c:v>11688</c:v>
                </c:pt>
                <c:pt idx="15">
                  <c:v>11688</c:v>
                </c:pt>
                <c:pt idx="16">
                  <c:v>12053.25</c:v>
                </c:pt>
                <c:pt idx="17">
                  <c:v>11688</c:v>
                </c:pt>
                <c:pt idx="18">
                  <c:v>12053.25</c:v>
                </c:pt>
                <c:pt idx="19">
                  <c:v>12053.25</c:v>
                </c:pt>
                <c:pt idx="20">
                  <c:v>12418.5</c:v>
                </c:pt>
                <c:pt idx="21">
                  <c:v>12418.5</c:v>
                </c:pt>
                <c:pt idx="22">
                  <c:v>12783.75</c:v>
                </c:pt>
                <c:pt idx="23">
                  <c:v>12783.75</c:v>
                </c:pt>
                <c:pt idx="24">
                  <c:v>13149</c:v>
                </c:pt>
                <c:pt idx="25">
                  <c:v>12783.75</c:v>
                </c:pt>
                <c:pt idx="26">
                  <c:v>13879.5</c:v>
                </c:pt>
                <c:pt idx="27">
                  <c:v>13879.5</c:v>
                </c:pt>
                <c:pt idx="28">
                  <c:v>13879.5</c:v>
                </c:pt>
                <c:pt idx="29">
                  <c:v>14244.75</c:v>
                </c:pt>
                <c:pt idx="30">
                  <c:v>14610</c:v>
                </c:pt>
                <c:pt idx="31">
                  <c:v>14975.25</c:v>
                </c:pt>
                <c:pt idx="32">
                  <c:v>14610</c:v>
                </c:pt>
                <c:pt idx="33">
                  <c:v>15705.75</c:v>
                </c:pt>
                <c:pt idx="34">
                  <c:v>16801.5</c:v>
                </c:pt>
                <c:pt idx="35">
                  <c:v>17166.75</c:v>
                </c:pt>
                <c:pt idx="36">
                  <c:v>17532</c:v>
                </c:pt>
                <c:pt idx="37">
                  <c:v>17897.25</c:v>
                </c:pt>
                <c:pt idx="38">
                  <c:v>18262.5</c:v>
                </c:pt>
                <c:pt idx="39">
                  <c:v>18262.5</c:v>
                </c:pt>
                <c:pt idx="40">
                  <c:v>18627.75</c:v>
                </c:pt>
                <c:pt idx="41">
                  <c:v>18262.5</c:v>
                </c:pt>
                <c:pt idx="42">
                  <c:v>18993</c:v>
                </c:pt>
                <c:pt idx="43">
                  <c:v>19358.25</c:v>
                </c:pt>
                <c:pt idx="44">
                  <c:v>19358.25</c:v>
                </c:pt>
                <c:pt idx="45">
                  <c:v>19723.5</c:v>
                </c:pt>
                <c:pt idx="46">
                  <c:v>19723.5</c:v>
                </c:pt>
                <c:pt idx="47">
                  <c:v>19723.5</c:v>
                </c:pt>
              </c:numCache>
            </c:numRef>
          </c:xVal>
          <c:yVal>
            <c:numRef>
              <c:f>step!$O$2:$O$49</c:f>
              <c:numCache>
                <c:formatCode>General</c:formatCode>
                <c:ptCount val="48"/>
                <c:pt idx="0">
                  <c:v>-12.35</c:v>
                </c:pt>
                <c:pt idx="1">
                  <c:v>-14.67</c:v>
                </c:pt>
                <c:pt idx="2">
                  <c:v>-12.3</c:v>
                </c:pt>
                <c:pt idx="3">
                  <c:v>-18.73</c:v>
                </c:pt>
                <c:pt idx="4">
                  <c:v>-17.55</c:v>
                </c:pt>
                <c:pt idx="5">
                  <c:v>-18.62</c:v>
                </c:pt>
                <c:pt idx="6">
                  <c:v>-18.11</c:v>
                </c:pt>
                <c:pt idx="7">
                  <c:v>-21.81</c:v>
                </c:pt>
                <c:pt idx="8">
                  <c:v>-21.35</c:v>
                </c:pt>
                <c:pt idx="9">
                  <c:v>-22.53</c:v>
                </c:pt>
                <c:pt idx="10">
                  <c:v>-20.99</c:v>
                </c:pt>
                <c:pt idx="11">
                  <c:v>-22.94</c:v>
                </c:pt>
                <c:pt idx="12">
                  <c:v>-22.69</c:v>
                </c:pt>
                <c:pt idx="13">
                  <c:v>-24.18</c:v>
                </c:pt>
                <c:pt idx="14">
                  <c:v>-20.99</c:v>
                </c:pt>
                <c:pt idx="15">
                  <c:v>-19.86</c:v>
                </c:pt>
                <c:pt idx="16">
                  <c:v>-22.48</c:v>
                </c:pt>
                <c:pt idx="17">
                  <c:v>-28.6</c:v>
                </c:pt>
                <c:pt idx="18">
                  <c:v>-29.78</c:v>
                </c:pt>
                <c:pt idx="19">
                  <c:v>-30.24</c:v>
                </c:pt>
                <c:pt idx="20">
                  <c:v>-30.45</c:v>
                </c:pt>
                <c:pt idx="21">
                  <c:v>-32.4</c:v>
                </c:pt>
                <c:pt idx="22">
                  <c:v>-31.94</c:v>
                </c:pt>
                <c:pt idx="23">
                  <c:v>-29.83</c:v>
                </c:pt>
                <c:pt idx="24">
                  <c:v>-29.37</c:v>
                </c:pt>
                <c:pt idx="25">
                  <c:v>-32.35</c:v>
                </c:pt>
                <c:pt idx="26">
                  <c:v>-35.07</c:v>
                </c:pt>
                <c:pt idx="27">
                  <c:v>-35.54</c:v>
                </c:pt>
                <c:pt idx="28">
                  <c:v>-36.26</c:v>
                </c:pt>
                <c:pt idx="29">
                  <c:v>-28.55</c:v>
                </c:pt>
                <c:pt idx="30">
                  <c:v>-28.19</c:v>
                </c:pt>
                <c:pt idx="31">
                  <c:v>-35.07</c:v>
                </c:pt>
                <c:pt idx="32">
                  <c:v>-38.26</c:v>
                </c:pt>
                <c:pt idx="33">
                  <c:v>-48.49</c:v>
                </c:pt>
                <c:pt idx="34">
                  <c:v>-5</c:v>
                </c:pt>
                <c:pt idx="35">
                  <c:v>-15</c:v>
                </c:pt>
                <c:pt idx="36">
                  <c:v>-18.11</c:v>
                </c:pt>
                <c:pt idx="37">
                  <c:v>-20.73</c:v>
                </c:pt>
                <c:pt idx="38">
                  <c:v>-17.91</c:v>
                </c:pt>
                <c:pt idx="39">
                  <c:v>-14.46</c:v>
                </c:pt>
                <c:pt idx="40">
                  <c:v>-17.7</c:v>
                </c:pt>
                <c:pt idx="41">
                  <c:v>-27.57</c:v>
                </c:pt>
                <c:pt idx="42">
                  <c:v>-27.36</c:v>
                </c:pt>
                <c:pt idx="43">
                  <c:v>-18.059999999999999</c:v>
                </c:pt>
                <c:pt idx="44">
                  <c:v>-16</c:v>
                </c:pt>
                <c:pt idx="45">
                  <c:v>-16.21</c:v>
                </c:pt>
                <c:pt idx="46">
                  <c:v>-19.29</c:v>
                </c:pt>
                <c:pt idx="47">
                  <c:v>-30.14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DE9-4D41-A683-73B63FB06ACA}"/>
            </c:ext>
          </c:extLst>
        </c:ser>
        <c:ser>
          <c:idx val="2"/>
          <c:order val="2"/>
          <c:spPr>
            <a:ln>
              <a:prstDash val="dash"/>
            </a:ln>
          </c:spPr>
          <c:marker>
            <c:symbol val="none"/>
          </c:marker>
          <c:xVal>
            <c:numRef>
              <c:f>step!$J$2:$J$391</c:f>
              <c:numCache>
                <c:formatCode>mmm\-yy</c:formatCode>
                <c:ptCount val="390"/>
                <c:pt idx="0">
                  <c:v>7306</c:v>
                </c:pt>
                <c:pt idx="1">
                  <c:v>7337</c:v>
                </c:pt>
                <c:pt idx="2">
                  <c:v>7366</c:v>
                </c:pt>
                <c:pt idx="3">
                  <c:v>7397</c:v>
                </c:pt>
                <c:pt idx="4">
                  <c:v>7427</c:v>
                </c:pt>
                <c:pt idx="5">
                  <c:v>7458</c:v>
                </c:pt>
                <c:pt idx="6">
                  <c:v>7488</c:v>
                </c:pt>
                <c:pt idx="7">
                  <c:v>7519</c:v>
                </c:pt>
                <c:pt idx="8">
                  <c:v>7550</c:v>
                </c:pt>
                <c:pt idx="9">
                  <c:v>7580</c:v>
                </c:pt>
                <c:pt idx="10">
                  <c:v>7611</c:v>
                </c:pt>
                <c:pt idx="11">
                  <c:v>7641</c:v>
                </c:pt>
                <c:pt idx="12">
                  <c:v>7672</c:v>
                </c:pt>
                <c:pt idx="13">
                  <c:v>7703</c:v>
                </c:pt>
                <c:pt idx="14">
                  <c:v>7731</c:v>
                </c:pt>
                <c:pt idx="15">
                  <c:v>7762</c:v>
                </c:pt>
                <c:pt idx="16">
                  <c:v>7792</c:v>
                </c:pt>
                <c:pt idx="17">
                  <c:v>7823</c:v>
                </c:pt>
                <c:pt idx="18">
                  <c:v>7853</c:v>
                </c:pt>
                <c:pt idx="19">
                  <c:v>7884</c:v>
                </c:pt>
                <c:pt idx="20">
                  <c:v>7915</c:v>
                </c:pt>
                <c:pt idx="21">
                  <c:v>7945</c:v>
                </c:pt>
                <c:pt idx="22">
                  <c:v>7976</c:v>
                </c:pt>
                <c:pt idx="23">
                  <c:v>8006</c:v>
                </c:pt>
                <c:pt idx="24">
                  <c:v>8037</c:v>
                </c:pt>
                <c:pt idx="25">
                  <c:v>8068</c:v>
                </c:pt>
                <c:pt idx="26">
                  <c:v>8096</c:v>
                </c:pt>
                <c:pt idx="27">
                  <c:v>8127</c:v>
                </c:pt>
                <c:pt idx="28">
                  <c:v>8157</c:v>
                </c:pt>
                <c:pt idx="29">
                  <c:v>8188</c:v>
                </c:pt>
                <c:pt idx="30">
                  <c:v>8218</c:v>
                </c:pt>
                <c:pt idx="31">
                  <c:v>8249</c:v>
                </c:pt>
                <c:pt idx="32">
                  <c:v>8280</c:v>
                </c:pt>
                <c:pt idx="33">
                  <c:v>8310</c:v>
                </c:pt>
                <c:pt idx="34">
                  <c:v>8341</c:v>
                </c:pt>
                <c:pt idx="35">
                  <c:v>8371</c:v>
                </c:pt>
                <c:pt idx="36">
                  <c:v>8402</c:v>
                </c:pt>
                <c:pt idx="37">
                  <c:v>8433</c:v>
                </c:pt>
                <c:pt idx="38">
                  <c:v>8461</c:v>
                </c:pt>
                <c:pt idx="39">
                  <c:v>8492</c:v>
                </c:pt>
                <c:pt idx="40">
                  <c:v>8522</c:v>
                </c:pt>
                <c:pt idx="41">
                  <c:v>8553</c:v>
                </c:pt>
                <c:pt idx="42">
                  <c:v>8583</c:v>
                </c:pt>
                <c:pt idx="43">
                  <c:v>8614</c:v>
                </c:pt>
                <c:pt idx="44">
                  <c:v>8645</c:v>
                </c:pt>
                <c:pt idx="45">
                  <c:v>8675</c:v>
                </c:pt>
                <c:pt idx="46">
                  <c:v>8706</c:v>
                </c:pt>
                <c:pt idx="47">
                  <c:v>8736</c:v>
                </c:pt>
                <c:pt idx="48">
                  <c:v>8767</c:v>
                </c:pt>
                <c:pt idx="49">
                  <c:v>8798</c:v>
                </c:pt>
                <c:pt idx="50">
                  <c:v>8827</c:v>
                </c:pt>
                <c:pt idx="51">
                  <c:v>8858</c:v>
                </c:pt>
                <c:pt idx="52">
                  <c:v>8888</c:v>
                </c:pt>
                <c:pt idx="53">
                  <c:v>8919</c:v>
                </c:pt>
                <c:pt idx="54">
                  <c:v>8949</c:v>
                </c:pt>
                <c:pt idx="55">
                  <c:v>8980</c:v>
                </c:pt>
                <c:pt idx="56">
                  <c:v>9011</c:v>
                </c:pt>
                <c:pt idx="57">
                  <c:v>9041</c:v>
                </c:pt>
                <c:pt idx="58">
                  <c:v>9072</c:v>
                </c:pt>
                <c:pt idx="59">
                  <c:v>9102</c:v>
                </c:pt>
                <c:pt idx="60">
                  <c:v>9133</c:v>
                </c:pt>
                <c:pt idx="61">
                  <c:v>9164</c:v>
                </c:pt>
                <c:pt idx="62">
                  <c:v>9192</c:v>
                </c:pt>
                <c:pt idx="63">
                  <c:v>9223</c:v>
                </c:pt>
                <c:pt idx="64">
                  <c:v>9253</c:v>
                </c:pt>
                <c:pt idx="65">
                  <c:v>9284</c:v>
                </c:pt>
                <c:pt idx="66">
                  <c:v>9314</c:v>
                </c:pt>
                <c:pt idx="67">
                  <c:v>9345</c:v>
                </c:pt>
                <c:pt idx="68">
                  <c:v>9376</c:v>
                </c:pt>
                <c:pt idx="69">
                  <c:v>9406</c:v>
                </c:pt>
                <c:pt idx="70">
                  <c:v>9437</c:v>
                </c:pt>
                <c:pt idx="71">
                  <c:v>9467</c:v>
                </c:pt>
                <c:pt idx="72">
                  <c:v>9498</c:v>
                </c:pt>
                <c:pt idx="73">
                  <c:v>9529</c:v>
                </c:pt>
                <c:pt idx="74">
                  <c:v>9557</c:v>
                </c:pt>
                <c:pt idx="75">
                  <c:v>9588</c:v>
                </c:pt>
                <c:pt idx="76">
                  <c:v>9618</c:v>
                </c:pt>
                <c:pt idx="77">
                  <c:v>9649</c:v>
                </c:pt>
                <c:pt idx="78">
                  <c:v>9679</c:v>
                </c:pt>
                <c:pt idx="79">
                  <c:v>9710</c:v>
                </c:pt>
                <c:pt idx="80">
                  <c:v>9741</c:v>
                </c:pt>
                <c:pt idx="81">
                  <c:v>9771</c:v>
                </c:pt>
                <c:pt idx="82">
                  <c:v>9802</c:v>
                </c:pt>
                <c:pt idx="83">
                  <c:v>9832</c:v>
                </c:pt>
                <c:pt idx="84">
                  <c:v>9863</c:v>
                </c:pt>
                <c:pt idx="85">
                  <c:v>9894</c:v>
                </c:pt>
                <c:pt idx="86">
                  <c:v>9922</c:v>
                </c:pt>
                <c:pt idx="87">
                  <c:v>9953</c:v>
                </c:pt>
                <c:pt idx="88">
                  <c:v>9983</c:v>
                </c:pt>
                <c:pt idx="89">
                  <c:v>10014</c:v>
                </c:pt>
                <c:pt idx="90">
                  <c:v>10044</c:v>
                </c:pt>
                <c:pt idx="91">
                  <c:v>10075</c:v>
                </c:pt>
                <c:pt idx="92">
                  <c:v>10106</c:v>
                </c:pt>
                <c:pt idx="93">
                  <c:v>10136</c:v>
                </c:pt>
                <c:pt idx="94">
                  <c:v>10167</c:v>
                </c:pt>
                <c:pt idx="95">
                  <c:v>10197</c:v>
                </c:pt>
                <c:pt idx="96">
                  <c:v>10228</c:v>
                </c:pt>
                <c:pt idx="97">
                  <c:v>10259</c:v>
                </c:pt>
                <c:pt idx="98">
                  <c:v>10288</c:v>
                </c:pt>
                <c:pt idx="99">
                  <c:v>10319</c:v>
                </c:pt>
                <c:pt idx="100">
                  <c:v>10349</c:v>
                </c:pt>
                <c:pt idx="101">
                  <c:v>10380</c:v>
                </c:pt>
                <c:pt idx="102">
                  <c:v>10410</c:v>
                </c:pt>
                <c:pt idx="103">
                  <c:v>10441</c:v>
                </c:pt>
                <c:pt idx="104">
                  <c:v>10472</c:v>
                </c:pt>
                <c:pt idx="105">
                  <c:v>10502</c:v>
                </c:pt>
                <c:pt idx="106">
                  <c:v>10533</c:v>
                </c:pt>
                <c:pt idx="107">
                  <c:v>10563</c:v>
                </c:pt>
                <c:pt idx="108">
                  <c:v>10594</c:v>
                </c:pt>
                <c:pt idx="109">
                  <c:v>10625</c:v>
                </c:pt>
                <c:pt idx="110">
                  <c:v>10653</c:v>
                </c:pt>
                <c:pt idx="111">
                  <c:v>10684</c:v>
                </c:pt>
                <c:pt idx="112">
                  <c:v>10714</c:v>
                </c:pt>
                <c:pt idx="113">
                  <c:v>10745</c:v>
                </c:pt>
                <c:pt idx="114">
                  <c:v>10775</c:v>
                </c:pt>
                <c:pt idx="115">
                  <c:v>10806</c:v>
                </c:pt>
                <c:pt idx="116">
                  <c:v>10837</c:v>
                </c:pt>
                <c:pt idx="117">
                  <c:v>10867</c:v>
                </c:pt>
                <c:pt idx="118">
                  <c:v>10898</c:v>
                </c:pt>
                <c:pt idx="119">
                  <c:v>10928</c:v>
                </c:pt>
                <c:pt idx="120">
                  <c:v>10959</c:v>
                </c:pt>
                <c:pt idx="121">
                  <c:v>10990</c:v>
                </c:pt>
                <c:pt idx="122">
                  <c:v>11018</c:v>
                </c:pt>
                <c:pt idx="123">
                  <c:v>11049</c:v>
                </c:pt>
                <c:pt idx="124">
                  <c:v>11079</c:v>
                </c:pt>
                <c:pt idx="125">
                  <c:v>11110</c:v>
                </c:pt>
                <c:pt idx="126">
                  <c:v>11140</c:v>
                </c:pt>
                <c:pt idx="127">
                  <c:v>11171</c:v>
                </c:pt>
                <c:pt idx="128">
                  <c:v>11202</c:v>
                </c:pt>
                <c:pt idx="129">
                  <c:v>11232</c:v>
                </c:pt>
                <c:pt idx="130">
                  <c:v>11263</c:v>
                </c:pt>
                <c:pt idx="131">
                  <c:v>11293</c:v>
                </c:pt>
                <c:pt idx="132">
                  <c:v>11324</c:v>
                </c:pt>
                <c:pt idx="133">
                  <c:v>11355</c:v>
                </c:pt>
                <c:pt idx="134">
                  <c:v>11383</c:v>
                </c:pt>
                <c:pt idx="135">
                  <c:v>11414</c:v>
                </c:pt>
                <c:pt idx="136">
                  <c:v>11444</c:v>
                </c:pt>
                <c:pt idx="137">
                  <c:v>11475</c:v>
                </c:pt>
                <c:pt idx="138">
                  <c:v>11505</c:v>
                </c:pt>
                <c:pt idx="139">
                  <c:v>11536</c:v>
                </c:pt>
                <c:pt idx="140">
                  <c:v>11567</c:v>
                </c:pt>
                <c:pt idx="141">
                  <c:v>11597</c:v>
                </c:pt>
                <c:pt idx="142">
                  <c:v>11628</c:v>
                </c:pt>
                <c:pt idx="143">
                  <c:v>11658</c:v>
                </c:pt>
                <c:pt idx="144">
                  <c:v>11689</c:v>
                </c:pt>
                <c:pt idx="145">
                  <c:v>11720</c:v>
                </c:pt>
                <c:pt idx="146">
                  <c:v>11749</c:v>
                </c:pt>
                <c:pt idx="147">
                  <c:v>11780</c:v>
                </c:pt>
                <c:pt idx="148">
                  <c:v>11810</c:v>
                </c:pt>
                <c:pt idx="149">
                  <c:v>11841</c:v>
                </c:pt>
                <c:pt idx="150">
                  <c:v>11871</c:v>
                </c:pt>
                <c:pt idx="151">
                  <c:v>11902</c:v>
                </c:pt>
                <c:pt idx="152">
                  <c:v>11933</c:v>
                </c:pt>
                <c:pt idx="153">
                  <c:v>11963</c:v>
                </c:pt>
                <c:pt idx="154">
                  <c:v>11994</c:v>
                </c:pt>
                <c:pt idx="155">
                  <c:v>12024</c:v>
                </c:pt>
                <c:pt idx="156">
                  <c:v>12055</c:v>
                </c:pt>
                <c:pt idx="157">
                  <c:v>12086</c:v>
                </c:pt>
                <c:pt idx="158">
                  <c:v>12114</c:v>
                </c:pt>
                <c:pt idx="159">
                  <c:v>12145</c:v>
                </c:pt>
                <c:pt idx="160">
                  <c:v>12175</c:v>
                </c:pt>
                <c:pt idx="161">
                  <c:v>12206</c:v>
                </c:pt>
                <c:pt idx="162">
                  <c:v>12236</c:v>
                </c:pt>
                <c:pt idx="163">
                  <c:v>12267</c:v>
                </c:pt>
                <c:pt idx="164">
                  <c:v>12298</c:v>
                </c:pt>
                <c:pt idx="165">
                  <c:v>12328</c:v>
                </c:pt>
                <c:pt idx="166">
                  <c:v>12359</c:v>
                </c:pt>
                <c:pt idx="167">
                  <c:v>12389</c:v>
                </c:pt>
                <c:pt idx="168">
                  <c:v>12420</c:v>
                </c:pt>
                <c:pt idx="169">
                  <c:v>12451</c:v>
                </c:pt>
                <c:pt idx="170">
                  <c:v>12479</c:v>
                </c:pt>
                <c:pt idx="171">
                  <c:v>12510</c:v>
                </c:pt>
                <c:pt idx="172">
                  <c:v>12540</c:v>
                </c:pt>
                <c:pt idx="173">
                  <c:v>12571</c:v>
                </c:pt>
                <c:pt idx="174">
                  <c:v>12601</c:v>
                </c:pt>
                <c:pt idx="175">
                  <c:v>12632</c:v>
                </c:pt>
                <c:pt idx="176">
                  <c:v>12663</c:v>
                </c:pt>
                <c:pt idx="177">
                  <c:v>12693</c:v>
                </c:pt>
                <c:pt idx="178">
                  <c:v>12724</c:v>
                </c:pt>
                <c:pt idx="179">
                  <c:v>12754</c:v>
                </c:pt>
                <c:pt idx="180">
                  <c:v>12785</c:v>
                </c:pt>
                <c:pt idx="181">
                  <c:v>12816</c:v>
                </c:pt>
                <c:pt idx="182">
                  <c:v>12844</c:v>
                </c:pt>
                <c:pt idx="183">
                  <c:v>12875</c:v>
                </c:pt>
                <c:pt idx="184">
                  <c:v>12905</c:v>
                </c:pt>
                <c:pt idx="185">
                  <c:v>12936</c:v>
                </c:pt>
                <c:pt idx="186">
                  <c:v>12966</c:v>
                </c:pt>
                <c:pt idx="187">
                  <c:v>12997</c:v>
                </c:pt>
                <c:pt idx="188">
                  <c:v>13028</c:v>
                </c:pt>
                <c:pt idx="189">
                  <c:v>13058</c:v>
                </c:pt>
                <c:pt idx="190">
                  <c:v>13089</c:v>
                </c:pt>
                <c:pt idx="191">
                  <c:v>13119</c:v>
                </c:pt>
                <c:pt idx="192">
                  <c:v>13150</c:v>
                </c:pt>
                <c:pt idx="193">
                  <c:v>13181</c:v>
                </c:pt>
                <c:pt idx="194">
                  <c:v>13210</c:v>
                </c:pt>
                <c:pt idx="195">
                  <c:v>13241</c:v>
                </c:pt>
                <c:pt idx="196">
                  <c:v>13271</c:v>
                </c:pt>
                <c:pt idx="197">
                  <c:v>13302</c:v>
                </c:pt>
                <c:pt idx="198">
                  <c:v>13332</c:v>
                </c:pt>
                <c:pt idx="199">
                  <c:v>13363</c:v>
                </c:pt>
                <c:pt idx="200">
                  <c:v>13394</c:v>
                </c:pt>
                <c:pt idx="201">
                  <c:v>13424</c:v>
                </c:pt>
                <c:pt idx="202">
                  <c:v>13455</c:v>
                </c:pt>
                <c:pt idx="203">
                  <c:v>13485</c:v>
                </c:pt>
                <c:pt idx="204">
                  <c:v>13516</c:v>
                </c:pt>
                <c:pt idx="205">
                  <c:v>13547</c:v>
                </c:pt>
                <c:pt idx="206">
                  <c:v>13575</c:v>
                </c:pt>
                <c:pt idx="207">
                  <c:v>13606</c:v>
                </c:pt>
                <c:pt idx="208">
                  <c:v>13636</c:v>
                </c:pt>
                <c:pt idx="209">
                  <c:v>13667</c:v>
                </c:pt>
                <c:pt idx="210">
                  <c:v>13697</c:v>
                </c:pt>
                <c:pt idx="211">
                  <c:v>13728</c:v>
                </c:pt>
                <c:pt idx="212">
                  <c:v>13759</c:v>
                </c:pt>
                <c:pt idx="213">
                  <c:v>13789</c:v>
                </c:pt>
                <c:pt idx="214">
                  <c:v>13820</c:v>
                </c:pt>
                <c:pt idx="215">
                  <c:v>13850</c:v>
                </c:pt>
                <c:pt idx="216">
                  <c:v>13881</c:v>
                </c:pt>
                <c:pt idx="217">
                  <c:v>13912</c:v>
                </c:pt>
                <c:pt idx="218">
                  <c:v>13940</c:v>
                </c:pt>
                <c:pt idx="219">
                  <c:v>13971</c:v>
                </c:pt>
                <c:pt idx="220">
                  <c:v>14001</c:v>
                </c:pt>
                <c:pt idx="221">
                  <c:v>14032</c:v>
                </c:pt>
                <c:pt idx="222">
                  <c:v>14062</c:v>
                </c:pt>
                <c:pt idx="223">
                  <c:v>14093</c:v>
                </c:pt>
                <c:pt idx="224">
                  <c:v>14124</c:v>
                </c:pt>
                <c:pt idx="225">
                  <c:v>14154</c:v>
                </c:pt>
                <c:pt idx="226">
                  <c:v>14185</c:v>
                </c:pt>
                <c:pt idx="227">
                  <c:v>14215</c:v>
                </c:pt>
                <c:pt idx="228">
                  <c:v>14246</c:v>
                </c:pt>
                <c:pt idx="229">
                  <c:v>14277</c:v>
                </c:pt>
                <c:pt idx="230">
                  <c:v>14305</c:v>
                </c:pt>
                <c:pt idx="231">
                  <c:v>14336</c:v>
                </c:pt>
                <c:pt idx="232">
                  <c:v>14366</c:v>
                </c:pt>
                <c:pt idx="233">
                  <c:v>14397</c:v>
                </c:pt>
                <c:pt idx="234">
                  <c:v>14427</c:v>
                </c:pt>
                <c:pt idx="235">
                  <c:v>14458</c:v>
                </c:pt>
                <c:pt idx="236">
                  <c:v>14489</c:v>
                </c:pt>
                <c:pt idx="237">
                  <c:v>14519</c:v>
                </c:pt>
                <c:pt idx="238">
                  <c:v>14550</c:v>
                </c:pt>
                <c:pt idx="239">
                  <c:v>14580</c:v>
                </c:pt>
                <c:pt idx="240">
                  <c:v>14611</c:v>
                </c:pt>
                <c:pt idx="241">
                  <c:v>14642</c:v>
                </c:pt>
                <c:pt idx="242">
                  <c:v>14671</c:v>
                </c:pt>
                <c:pt idx="243">
                  <c:v>14702</c:v>
                </c:pt>
                <c:pt idx="244">
                  <c:v>14732</c:v>
                </c:pt>
                <c:pt idx="245">
                  <c:v>14763</c:v>
                </c:pt>
                <c:pt idx="246">
                  <c:v>14793</c:v>
                </c:pt>
                <c:pt idx="247">
                  <c:v>14824</c:v>
                </c:pt>
                <c:pt idx="248">
                  <c:v>14855</c:v>
                </c:pt>
                <c:pt idx="249">
                  <c:v>14885</c:v>
                </c:pt>
                <c:pt idx="250">
                  <c:v>14916</c:v>
                </c:pt>
                <c:pt idx="251">
                  <c:v>14946</c:v>
                </c:pt>
                <c:pt idx="252">
                  <c:v>14977</c:v>
                </c:pt>
                <c:pt idx="253">
                  <c:v>15008</c:v>
                </c:pt>
                <c:pt idx="254">
                  <c:v>15036</c:v>
                </c:pt>
                <c:pt idx="255">
                  <c:v>15067</c:v>
                </c:pt>
                <c:pt idx="256">
                  <c:v>15097</c:v>
                </c:pt>
                <c:pt idx="257">
                  <c:v>15128</c:v>
                </c:pt>
                <c:pt idx="258">
                  <c:v>15158</c:v>
                </c:pt>
                <c:pt idx="259">
                  <c:v>15189</c:v>
                </c:pt>
                <c:pt idx="260">
                  <c:v>15220</c:v>
                </c:pt>
                <c:pt idx="261">
                  <c:v>15250</c:v>
                </c:pt>
                <c:pt idx="262">
                  <c:v>15281</c:v>
                </c:pt>
                <c:pt idx="263">
                  <c:v>15311</c:v>
                </c:pt>
                <c:pt idx="264">
                  <c:v>15342</c:v>
                </c:pt>
                <c:pt idx="265">
                  <c:v>15373</c:v>
                </c:pt>
                <c:pt idx="266">
                  <c:v>15401</c:v>
                </c:pt>
                <c:pt idx="267">
                  <c:v>15432</c:v>
                </c:pt>
                <c:pt idx="268">
                  <c:v>15462</c:v>
                </c:pt>
                <c:pt idx="269">
                  <c:v>15493</c:v>
                </c:pt>
                <c:pt idx="270">
                  <c:v>15523</c:v>
                </c:pt>
                <c:pt idx="271">
                  <c:v>15554</c:v>
                </c:pt>
                <c:pt idx="272">
                  <c:v>15585</c:v>
                </c:pt>
                <c:pt idx="273">
                  <c:v>15615</c:v>
                </c:pt>
                <c:pt idx="274">
                  <c:v>15646</c:v>
                </c:pt>
                <c:pt idx="275">
                  <c:v>15676</c:v>
                </c:pt>
                <c:pt idx="276">
                  <c:v>15707</c:v>
                </c:pt>
                <c:pt idx="277">
                  <c:v>15738</c:v>
                </c:pt>
                <c:pt idx="278">
                  <c:v>15766</c:v>
                </c:pt>
                <c:pt idx="279">
                  <c:v>15797</c:v>
                </c:pt>
                <c:pt idx="280">
                  <c:v>15827</c:v>
                </c:pt>
                <c:pt idx="281">
                  <c:v>15858</c:v>
                </c:pt>
                <c:pt idx="282">
                  <c:v>15888</c:v>
                </c:pt>
                <c:pt idx="283">
                  <c:v>15919</c:v>
                </c:pt>
                <c:pt idx="284">
                  <c:v>15950</c:v>
                </c:pt>
                <c:pt idx="285">
                  <c:v>15980</c:v>
                </c:pt>
                <c:pt idx="286">
                  <c:v>16011</c:v>
                </c:pt>
                <c:pt idx="287">
                  <c:v>16041</c:v>
                </c:pt>
                <c:pt idx="288">
                  <c:v>16072</c:v>
                </c:pt>
                <c:pt idx="289">
                  <c:v>16103</c:v>
                </c:pt>
                <c:pt idx="290">
                  <c:v>16132</c:v>
                </c:pt>
                <c:pt idx="291">
                  <c:v>16163</c:v>
                </c:pt>
                <c:pt idx="292">
                  <c:v>16193</c:v>
                </c:pt>
                <c:pt idx="293">
                  <c:v>16224</c:v>
                </c:pt>
                <c:pt idx="294">
                  <c:v>16254</c:v>
                </c:pt>
                <c:pt idx="295">
                  <c:v>16285</c:v>
                </c:pt>
                <c:pt idx="296">
                  <c:v>16316</c:v>
                </c:pt>
                <c:pt idx="297">
                  <c:v>16346</c:v>
                </c:pt>
                <c:pt idx="298">
                  <c:v>16377</c:v>
                </c:pt>
                <c:pt idx="299">
                  <c:v>16407</c:v>
                </c:pt>
                <c:pt idx="300">
                  <c:v>16438</c:v>
                </c:pt>
                <c:pt idx="301">
                  <c:v>16469</c:v>
                </c:pt>
                <c:pt idx="302">
                  <c:v>16497</c:v>
                </c:pt>
                <c:pt idx="303">
                  <c:v>16528</c:v>
                </c:pt>
                <c:pt idx="304">
                  <c:v>16558</c:v>
                </c:pt>
                <c:pt idx="305">
                  <c:v>16589</c:v>
                </c:pt>
                <c:pt idx="306">
                  <c:v>16619</c:v>
                </c:pt>
                <c:pt idx="307">
                  <c:v>16650</c:v>
                </c:pt>
                <c:pt idx="308">
                  <c:v>16681</c:v>
                </c:pt>
                <c:pt idx="309">
                  <c:v>16711</c:v>
                </c:pt>
                <c:pt idx="310">
                  <c:v>16742</c:v>
                </c:pt>
                <c:pt idx="311">
                  <c:v>16772</c:v>
                </c:pt>
                <c:pt idx="312">
                  <c:v>16803</c:v>
                </c:pt>
                <c:pt idx="313">
                  <c:v>16834</c:v>
                </c:pt>
                <c:pt idx="314">
                  <c:v>16862</c:v>
                </c:pt>
                <c:pt idx="315">
                  <c:v>16893</c:v>
                </c:pt>
                <c:pt idx="316">
                  <c:v>16923</c:v>
                </c:pt>
                <c:pt idx="317">
                  <c:v>16954</c:v>
                </c:pt>
                <c:pt idx="318">
                  <c:v>16984</c:v>
                </c:pt>
                <c:pt idx="319">
                  <c:v>17015</c:v>
                </c:pt>
                <c:pt idx="320">
                  <c:v>17046</c:v>
                </c:pt>
                <c:pt idx="321">
                  <c:v>17076</c:v>
                </c:pt>
                <c:pt idx="322">
                  <c:v>17107</c:v>
                </c:pt>
                <c:pt idx="323">
                  <c:v>17137</c:v>
                </c:pt>
                <c:pt idx="324">
                  <c:v>17168</c:v>
                </c:pt>
                <c:pt idx="325">
                  <c:v>17199</c:v>
                </c:pt>
                <c:pt idx="326">
                  <c:v>17227</c:v>
                </c:pt>
                <c:pt idx="327">
                  <c:v>17258</c:v>
                </c:pt>
                <c:pt idx="328">
                  <c:v>17288</c:v>
                </c:pt>
                <c:pt idx="329">
                  <c:v>17319</c:v>
                </c:pt>
                <c:pt idx="330">
                  <c:v>17349</c:v>
                </c:pt>
                <c:pt idx="331">
                  <c:v>17380</c:v>
                </c:pt>
                <c:pt idx="332">
                  <c:v>17411</c:v>
                </c:pt>
                <c:pt idx="333">
                  <c:v>17441</c:v>
                </c:pt>
                <c:pt idx="334">
                  <c:v>17472</c:v>
                </c:pt>
                <c:pt idx="335">
                  <c:v>17502</c:v>
                </c:pt>
                <c:pt idx="336">
                  <c:v>17533</c:v>
                </c:pt>
                <c:pt idx="337">
                  <c:v>17564</c:v>
                </c:pt>
                <c:pt idx="338">
                  <c:v>17593</c:v>
                </c:pt>
                <c:pt idx="339">
                  <c:v>17624</c:v>
                </c:pt>
                <c:pt idx="340">
                  <c:v>17654</c:v>
                </c:pt>
                <c:pt idx="341">
                  <c:v>17685</c:v>
                </c:pt>
                <c:pt idx="342">
                  <c:v>17715</c:v>
                </c:pt>
                <c:pt idx="343">
                  <c:v>17746</c:v>
                </c:pt>
                <c:pt idx="344">
                  <c:v>17777</c:v>
                </c:pt>
                <c:pt idx="345">
                  <c:v>17807</c:v>
                </c:pt>
                <c:pt idx="346">
                  <c:v>17838</c:v>
                </c:pt>
                <c:pt idx="347">
                  <c:v>17868</c:v>
                </c:pt>
                <c:pt idx="348">
                  <c:v>17899</c:v>
                </c:pt>
                <c:pt idx="349">
                  <c:v>17930</c:v>
                </c:pt>
                <c:pt idx="350">
                  <c:v>17958</c:v>
                </c:pt>
                <c:pt idx="351">
                  <c:v>17989</c:v>
                </c:pt>
                <c:pt idx="352">
                  <c:v>18019</c:v>
                </c:pt>
                <c:pt idx="353">
                  <c:v>18050</c:v>
                </c:pt>
                <c:pt idx="354">
                  <c:v>18080</c:v>
                </c:pt>
                <c:pt idx="355">
                  <c:v>18111</c:v>
                </c:pt>
                <c:pt idx="356">
                  <c:v>18142</c:v>
                </c:pt>
                <c:pt idx="357">
                  <c:v>18172</c:v>
                </c:pt>
                <c:pt idx="358">
                  <c:v>18203</c:v>
                </c:pt>
                <c:pt idx="359">
                  <c:v>18233</c:v>
                </c:pt>
                <c:pt idx="360">
                  <c:v>18264</c:v>
                </c:pt>
                <c:pt idx="361">
                  <c:v>18295</c:v>
                </c:pt>
                <c:pt idx="362">
                  <c:v>18323</c:v>
                </c:pt>
                <c:pt idx="363">
                  <c:v>18354</c:v>
                </c:pt>
                <c:pt idx="364">
                  <c:v>18384</c:v>
                </c:pt>
                <c:pt idx="365">
                  <c:v>18415</c:v>
                </c:pt>
                <c:pt idx="366">
                  <c:v>18445</c:v>
                </c:pt>
                <c:pt idx="367">
                  <c:v>18476</c:v>
                </c:pt>
                <c:pt idx="368">
                  <c:v>18507</c:v>
                </c:pt>
                <c:pt idx="369">
                  <c:v>18537</c:v>
                </c:pt>
                <c:pt idx="370">
                  <c:v>18568</c:v>
                </c:pt>
                <c:pt idx="371">
                  <c:v>18598</c:v>
                </c:pt>
                <c:pt idx="372">
                  <c:v>18629</c:v>
                </c:pt>
                <c:pt idx="373">
                  <c:v>18660</c:v>
                </c:pt>
                <c:pt idx="374">
                  <c:v>18688</c:v>
                </c:pt>
                <c:pt idx="375">
                  <c:v>18719</c:v>
                </c:pt>
                <c:pt idx="376">
                  <c:v>18749</c:v>
                </c:pt>
                <c:pt idx="377">
                  <c:v>18780</c:v>
                </c:pt>
                <c:pt idx="378">
                  <c:v>18810</c:v>
                </c:pt>
                <c:pt idx="379">
                  <c:v>18841</c:v>
                </c:pt>
                <c:pt idx="380">
                  <c:v>18872</c:v>
                </c:pt>
                <c:pt idx="381">
                  <c:v>18902</c:v>
                </c:pt>
                <c:pt idx="382">
                  <c:v>18933</c:v>
                </c:pt>
                <c:pt idx="383">
                  <c:v>18963</c:v>
                </c:pt>
                <c:pt idx="384">
                  <c:v>18994</c:v>
                </c:pt>
                <c:pt idx="385">
                  <c:v>19025</c:v>
                </c:pt>
                <c:pt idx="386">
                  <c:v>19054</c:v>
                </c:pt>
                <c:pt idx="387">
                  <c:v>19085</c:v>
                </c:pt>
                <c:pt idx="388">
                  <c:v>19115</c:v>
                </c:pt>
                <c:pt idx="389">
                  <c:v>19146</c:v>
                </c:pt>
              </c:numCache>
            </c:numRef>
          </c:xVal>
          <c:yVal>
            <c:numRef>
              <c:f>step!$K$2:$K$391</c:f>
              <c:numCache>
                <c:formatCode>General</c:formatCode>
                <c:ptCount val="390"/>
                <c:pt idx="0">
                  <c:v>-5</c:v>
                </c:pt>
                <c:pt idx="1">
                  <c:v>-5.1250000000000631</c:v>
                </c:pt>
                <c:pt idx="2">
                  <c:v>-5.2500000000001261</c:v>
                </c:pt>
                <c:pt idx="3">
                  <c:v>-5.3750000000001883</c:v>
                </c:pt>
                <c:pt idx="4">
                  <c:v>-5.5000000000002496</c:v>
                </c:pt>
                <c:pt idx="5">
                  <c:v>-5.6250000000003109</c:v>
                </c:pt>
                <c:pt idx="6">
                  <c:v>-5.7500000000003713</c:v>
                </c:pt>
                <c:pt idx="7">
                  <c:v>-5.8750000000004308</c:v>
                </c:pt>
                <c:pt idx="8">
                  <c:v>-6.0000000000004903</c:v>
                </c:pt>
                <c:pt idx="9">
                  <c:v>-6.1250000000005489</c:v>
                </c:pt>
                <c:pt idx="10">
                  <c:v>-6.2500000000006066</c:v>
                </c:pt>
                <c:pt idx="11">
                  <c:v>-6.3750000000006644</c:v>
                </c:pt>
                <c:pt idx="12">
                  <c:v>-6.5000000000007212</c:v>
                </c:pt>
                <c:pt idx="13">
                  <c:v>-6.6250000000007772</c:v>
                </c:pt>
                <c:pt idx="14">
                  <c:v>-6.7500000000008331</c:v>
                </c:pt>
                <c:pt idx="15">
                  <c:v>-6.8750000000008882</c:v>
                </c:pt>
                <c:pt idx="16">
                  <c:v>-7.0000000000009424</c:v>
                </c:pt>
                <c:pt idx="17">
                  <c:v>-7.1250000000009965</c:v>
                </c:pt>
                <c:pt idx="18">
                  <c:v>-7.2500000000010498</c:v>
                </c:pt>
                <c:pt idx="19">
                  <c:v>-7.3750000000011022</c:v>
                </c:pt>
                <c:pt idx="20">
                  <c:v>-7.5000000000011546</c:v>
                </c:pt>
                <c:pt idx="21">
                  <c:v>-7.6250000000012061</c:v>
                </c:pt>
                <c:pt idx="22">
                  <c:v>-7.7500000000012568</c:v>
                </c:pt>
                <c:pt idx="23">
                  <c:v>-7.8750000000013074</c:v>
                </c:pt>
                <c:pt idx="24">
                  <c:v>-8.0000000000013571</c:v>
                </c:pt>
                <c:pt idx="25">
                  <c:v>-8.1250000000014051</c:v>
                </c:pt>
                <c:pt idx="26">
                  <c:v>-8.2500000000014531</c:v>
                </c:pt>
                <c:pt idx="27">
                  <c:v>-8.3750000000014992</c:v>
                </c:pt>
                <c:pt idx="28">
                  <c:v>-8.5000000000015437</c:v>
                </c:pt>
                <c:pt idx="29">
                  <c:v>-8.6250000000015881</c:v>
                </c:pt>
                <c:pt idx="30">
                  <c:v>-8.7500000000016307</c:v>
                </c:pt>
                <c:pt idx="31">
                  <c:v>-8.8750000000016716</c:v>
                </c:pt>
                <c:pt idx="32">
                  <c:v>-9.0000000000017124</c:v>
                </c:pt>
                <c:pt idx="33">
                  <c:v>-9.1250000000017515</c:v>
                </c:pt>
                <c:pt idx="34">
                  <c:v>-9.2500000000017888</c:v>
                </c:pt>
                <c:pt idx="35">
                  <c:v>-9.3750000000018261</c:v>
                </c:pt>
                <c:pt idx="36">
                  <c:v>-9.5000000000018616</c:v>
                </c:pt>
                <c:pt idx="37">
                  <c:v>-9.6250000000018954</c:v>
                </c:pt>
                <c:pt idx="38">
                  <c:v>-9.7500000000019291</c:v>
                </c:pt>
                <c:pt idx="39">
                  <c:v>-9.8750000000019611</c:v>
                </c:pt>
                <c:pt idx="40">
                  <c:v>-10.000000000001991</c:v>
                </c:pt>
                <c:pt idx="41">
                  <c:v>-10.125000000002021</c:v>
                </c:pt>
                <c:pt idx="42">
                  <c:v>-10.25000000000205</c:v>
                </c:pt>
                <c:pt idx="43">
                  <c:v>-10.375000000002077</c:v>
                </c:pt>
                <c:pt idx="44">
                  <c:v>-10.500000000002103</c:v>
                </c:pt>
                <c:pt idx="45">
                  <c:v>-10.625000000002128</c:v>
                </c:pt>
                <c:pt idx="46">
                  <c:v>-10.750000000002151</c:v>
                </c:pt>
                <c:pt idx="47">
                  <c:v>-10.875000000002174</c:v>
                </c:pt>
                <c:pt idx="48">
                  <c:v>-11.000000000002196</c:v>
                </c:pt>
                <c:pt idx="49">
                  <c:v>-11.125000000002215</c:v>
                </c:pt>
                <c:pt idx="50">
                  <c:v>-11.250000000002235</c:v>
                </c:pt>
                <c:pt idx="51">
                  <c:v>-11.375000000002252</c:v>
                </c:pt>
                <c:pt idx="52">
                  <c:v>-11.500000000002268</c:v>
                </c:pt>
                <c:pt idx="53">
                  <c:v>-11.625000000002284</c:v>
                </c:pt>
                <c:pt idx="54">
                  <c:v>-11.750000000002299</c:v>
                </c:pt>
                <c:pt idx="55">
                  <c:v>-11.875000000002311</c:v>
                </c:pt>
                <c:pt idx="56">
                  <c:v>-12.000000000002323</c:v>
                </c:pt>
                <c:pt idx="57">
                  <c:v>-12.125000000002334</c:v>
                </c:pt>
                <c:pt idx="58">
                  <c:v>-12.250000000002343</c:v>
                </c:pt>
                <c:pt idx="59">
                  <c:v>-12.375000000002352</c:v>
                </c:pt>
                <c:pt idx="60">
                  <c:v>-12.500000000002359</c:v>
                </c:pt>
                <c:pt idx="61">
                  <c:v>-12.625000000002364</c:v>
                </c:pt>
                <c:pt idx="62">
                  <c:v>-12.75000000000237</c:v>
                </c:pt>
                <c:pt idx="63">
                  <c:v>-12.875000000002373</c:v>
                </c:pt>
                <c:pt idx="64">
                  <c:v>-13.000000000002375</c:v>
                </c:pt>
                <c:pt idx="65">
                  <c:v>-13.125000000002377</c:v>
                </c:pt>
                <c:pt idx="66">
                  <c:v>-13.250000000002377</c:v>
                </c:pt>
                <c:pt idx="67">
                  <c:v>-13.375000000002375</c:v>
                </c:pt>
                <c:pt idx="68">
                  <c:v>-13.500000000002373</c:v>
                </c:pt>
                <c:pt idx="69">
                  <c:v>-13.62500000000237</c:v>
                </c:pt>
                <c:pt idx="70">
                  <c:v>-13.750000000002364</c:v>
                </c:pt>
                <c:pt idx="71">
                  <c:v>-13.875000000002359</c:v>
                </c:pt>
                <c:pt idx="72">
                  <c:v>-14.000000000002352</c:v>
                </c:pt>
                <c:pt idx="73">
                  <c:v>-14.125000000002343</c:v>
                </c:pt>
                <c:pt idx="74">
                  <c:v>-14.250000000002334</c:v>
                </c:pt>
                <c:pt idx="75">
                  <c:v>-14.375000000002323</c:v>
                </c:pt>
                <c:pt idx="76">
                  <c:v>-14.500000000002311</c:v>
                </c:pt>
                <c:pt idx="77">
                  <c:v>-14.625000000002299</c:v>
                </c:pt>
                <c:pt idx="78">
                  <c:v>-14.750000000002284</c:v>
                </c:pt>
                <c:pt idx="79">
                  <c:v>-14.875000000002268</c:v>
                </c:pt>
                <c:pt idx="80">
                  <c:v>-15.000000000002252</c:v>
                </c:pt>
                <c:pt idx="81">
                  <c:v>-15.125000000002235</c:v>
                </c:pt>
                <c:pt idx="82">
                  <c:v>-15.250000000002215</c:v>
                </c:pt>
                <c:pt idx="83">
                  <c:v>-15.375000000002196</c:v>
                </c:pt>
                <c:pt idx="84">
                  <c:v>-15.500000000002174</c:v>
                </c:pt>
                <c:pt idx="85">
                  <c:v>-15.625000000002153</c:v>
                </c:pt>
                <c:pt idx="86">
                  <c:v>-15.75000000000213</c:v>
                </c:pt>
                <c:pt idx="87">
                  <c:v>-15.875000000002107</c:v>
                </c:pt>
                <c:pt idx="88">
                  <c:v>-16.000000000002082</c:v>
                </c:pt>
                <c:pt idx="89">
                  <c:v>-16.125000000002053</c:v>
                </c:pt>
                <c:pt idx="90">
                  <c:v>-16.250000000002021</c:v>
                </c:pt>
                <c:pt idx="91">
                  <c:v>-16.37500000000199</c:v>
                </c:pt>
                <c:pt idx="92">
                  <c:v>-16.500000000001954</c:v>
                </c:pt>
                <c:pt idx="93">
                  <c:v>-16.625000000001915</c:v>
                </c:pt>
                <c:pt idx="94">
                  <c:v>-16.750000000001876</c:v>
                </c:pt>
                <c:pt idx="95">
                  <c:v>-16.875000000001833</c:v>
                </c:pt>
                <c:pt idx="96">
                  <c:v>-17.000000000001787</c:v>
                </c:pt>
                <c:pt idx="97">
                  <c:v>-17.125000000001741</c:v>
                </c:pt>
                <c:pt idx="98">
                  <c:v>-17.250000000001691</c:v>
                </c:pt>
                <c:pt idx="99">
                  <c:v>-17.375000000001638</c:v>
                </c:pt>
                <c:pt idx="100">
                  <c:v>-17.500000000001585</c:v>
                </c:pt>
                <c:pt idx="101">
                  <c:v>-17.625000000001528</c:v>
                </c:pt>
                <c:pt idx="102">
                  <c:v>-17.750000000001467</c:v>
                </c:pt>
                <c:pt idx="103">
                  <c:v>-17.875000000001407</c:v>
                </c:pt>
                <c:pt idx="104">
                  <c:v>-18.000000000001343</c:v>
                </c:pt>
                <c:pt idx="105">
                  <c:v>-18.125000000001275</c:v>
                </c:pt>
                <c:pt idx="106">
                  <c:v>-18.250000000001208</c:v>
                </c:pt>
                <c:pt idx="107">
                  <c:v>-18.375000000001137</c:v>
                </c:pt>
                <c:pt idx="108">
                  <c:v>-18.500000000001062</c:v>
                </c:pt>
                <c:pt idx="109">
                  <c:v>-18.625000000000988</c:v>
                </c:pt>
                <c:pt idx="110">
                  <c:v>-18.750000000000909</c:v>
                </c:pt>
                <c:pt idx="111">
                  <c:v>-18.875000000000828</c:v>
                </c:pt>
                <c:pt idx="112">
                  <c:v>-19.000000000000746</c:v>
                </c:pt>
                <c:pt idx="113">
                  <c:v>-19.125000000000661</c:v>
                </c:pt>
                <c:pt idx="114">
                  <c:v>-19.250000000000572</c:v>
                </c:pt>
                <c:pt idx="115">
                  <c:v>-19.375000000000483</c:v>
                </c:pt>
                <c:pt idx="116">
                  <c:v>-19.500000000000391</c:v>
                </c:pt>
                <c:pt idx="117">
                  <c:v>-19.625000000000295</c:v>
                </c:pt>
                <c:pt idx="118">
                  <c:v>-19.750000000000199</c:v>
                </c:pt>
                <c:pt idx="119">
                  <c:v>-19.875000000000099</c:v>
                </c:pt>
                <c:pt idx="120">
                  <c:v>-20</c:v>
                </c:pt>
                <c:pt idx="121">
                  <c:v>-20.111115192015905</c:v>
                </c:pt>
                <c:pt idx="122">
                  <c:v>-20.222230381545835</c:v>
                </c:pt>
                <c:pt idx="123">
                  <c:v>-20.33334556734831</c:v>
                </c:pt>
                <c:pt idx="124">
                  <c:v>-20.444460748183374</c:v>
                </c:pt>
                <c:pt idx="125">
                  <c:v>-20.555575922812956</c:v>
                </c:pt>
                <c:pt idx="126">
                  <c:v>-20.666691090001258</c:v>
                </c:pt>
                <c:pt idx="127">
                  <c:v>-20.777806248515116</c:v>
                </c:pt>
                <c:pt idx="128">
                  <c:v>-20.888921397124385</c:v>
                </c:pt>
                <c:pt idx="129">
                  <c:v>-21.000036534602319</c:v>
                </c:pt>
                <c:pt idx="130">
                  <c:v>-21.111151659725927</c:v>
                </c:pt>
                <c:pt idx="131">
                  <c:v>-21.222266771276363</c:v>
                </c:pt>
                <c:pt idx="132">
                  <c:v>-21.333381868039279</c:v>
                </c:pt>
                <c:pt idx="133">
                  <c:v>-21.444496948805202</c:v>
                </c:pt>
                <c:pt idx="134">
                  <c:v>-21.555612012369906</c:v>
                </c:pt>
                <c:pt idx="135">
                  <c:v>-21.666727057534761</c:v>
                </c:pt>
                <c:pt idx="136">
                  <c:v>-21.77784208310711</c:v>
                </c:pt>
                <c:pt idx="137">
                  <c:v>-21.888957087900636</c:v>
                </c:pt>
                <c:pt idx="138">
                  <c:v>-22.000072070735701</c:v>
                </c:pt>
                <c:pt idx="139">
                  <c:v>-22.111187030439723</c:v>
                </c:pt>
                <c:pt idx="140">
                  <c:v>-22.22230196584751</c:v>
                </c:pt>
                <c:pt idx="141">
                  <c:v>-22.333416875801639</c:v>
                </c:pt>
                <c:pt idx="142">
                  <c:v>-22.444531759152781</c:v>
                </c:pt>
                <c:pt idx="143">
                  <c:v>-22.555646614760072</c:v>
                </c:pt>
                <c:pt idx="144">
                  <c:v>-22.666761441491435</c:v>
                </c:pt>
                <c:pt idx="145">
                  <c:v>-22.777876238223939</c:v>
                </c:pt>
                <c:pt idx="146">
                  <c:v>-22.888991003844129</c:v>
                </c:pt>
                <c:pt idx="147">
                  <c:v>-23.000105737248369</c:v>
                </c:pt>
                <c:pt idx="148">
                  <c:v>-23.111220437343171</c:v>
                </c:pt>
                <c:pt idx="149">
                  <c:v>-23.222335103045527</c:v>
                </c:pt>
                <c:pt idx="150">
                  <c:v>-23.333449733283224</c:v>
                </c:pt>
                <c:pt idx="151">
                  <c:v>-23.444564326995192</c:v>
                </c:pt>
                <c:pt idx="152">
                  <c:v>-23.555678883131804</c:v>
                </c:pt>
                <c:pt idx="153">
                  <c:v>-23.666793400655191</c:v>
                </c:pt>
                <c:pt idx="154">
                  <c:v>-23.777907878539573</c:v>
                </c:pt>
                <c:pt idx="155">
                  <c:v>-23.889022315771545</c:v>
                </c:pt>
                <c:pt idx="156">
                  <c:v>-24.0001367113504</c:v>
                </c:pt>
                <c:pt idx="157">
                  <c:v>-24.111251064288421</c:v>
                </c:pt>
                <c:pt idx="158">
                  <c:v>-24.222365373611176</c:v>
                </c:pt>
                <c:pt idx="159">
                  <c:v>-24.333479638357822</c:v>
                </c:pt>
                <c:pt idx="160">
                  <c:v>-24.444593857581381</c:v>
                </c:pt>
                <c:pt idx="161">
                  <c:v>-24.555708030349024</c:v>
                </c:pt>
                <c:pt idx="162">
                  <c:v>-24.666822155742366</c:v>
                </c:pt>
                <c:pt idx="163">
                  <c:v>-24.77793623285773</c:v>
                </c:pt>
                <c:pt idx="164">
                  <c:v>-24.88905026080641</c:v>
                </c:pt>
                <c:pt idx="165">
                  <c:v>-25.000164238714955</c:v>
                </c:pt>
                <c:pt idx="166">
                  <c:v>-25.111278165725416</c:v>
                </c:pt>
                <c:pt idx="167">
                  <c:v>-25.222392040995615</c:v>
                </c:pt>
                <c:pt idx="168">
                  <c:v>-25.333505863699386</c:v>
                </c:pt>
                <c:pt idx="169">
                  <c:v>-25.444619633026825</c:v>
                </c:pt>
                <c:pt idx="170">
                  <c:v>-25.555733348184528</c:v>
                </c:pt>
                <c:pt idx="171">
                  <c:v>-25.666847008395841</c:v>
                </c:pt>
                <c:pt idx="172">
                  <c:v>-25.777960612901076</c:v>
                </c:pt>
                <c:pt idx="173">
                  <c:v>-25.889074160957751</c:v>
                </c:pt>
                <c:pt idx="174">
                  <c:v>-26.000187651840797</c:v>
                </c:pt>
                <c:pt idx="175">
                  <c:v>-26.111301084842779</c:v>
                </c:pt>
                <c:pt idx="176">
                  <c:v>-26.222414459274113</c:v>
                </c:pt>
                <c:pt idx="177">
                  <c:v>-26.33352777446326</c:v>
                </c:pt>
                <c:pt idx="178">
                  <c:v>-26.444641029756934</c:v>
                </c:pt>
                <c:pt idx="179">
                  <c:v>-26.555754224520285</c:v>
                </c:pt>
                <c:pt idx="180">
                  <c:v>-26.666867358137107</c:v>
                </c:pt>
                <c:pt idx="181">
                  <c:v>-26.77798043000999</c:v>
                </c:pt>
                <c:pt idx="182">
                  <c:v>-26.889093439560519</c:v>
                </c:pt>
                <c:pt idx="183">
                  <c:v>-27.00020638622944</c:v>
                </c:pt>
                <c:pt idx="184">
                  <c:v>-27.111319269476816</c:v>
                </c:pt>
                <c:pt idx="185">
                  <c:v>-27.222432088782195</c:v>
                </c:pt>
                <c:pt idx="186">
                  <c:v>-27.333544843644766</c:v>
                </c:pt>
                <c:pt idx="187">
                  <c:v>-27.444657533583488</c:v>
                </c:pt>
                <c:pt idx="188">
                  <c:v>-27.555770158137243</c:v>
                </c:pt>
                <c:pt idx="189">
                  <c:v>-27.666882716864979</c:v>
                </c:pt>
                <c:pt idx="190">
                  <c:v>-27.777995209345818</c:v>
                </c:pt>
                <c:pt idx="191">
                  <c:v>-27.889107635179194</c:v>
                </c:pt>
                <c:pt idx="192">
                  <c:v>-28.00021999398496</c:v>
                </c:pt>
                <c:pt idx="193">
                  <c:v>-28.111332285403499</c:v>
                </c:pt>
                <c:pt idx="194">
                  <c:v>-28.22244450909583</c:v>
                </c:pt>
                <c:pt idx="195">
                  <c:v>-28.333556664743703</c:v>
                </c:pt>
                <c:pt idx="196">
                  <c:v>-28.444668752049697</c:v>
                </c:pt>
                <c:pt idx="197">
                  <c:v>-28.555780770737286</c:v>
                </c:pt>
                <c:pt idx="198">
                  <c:v>-28.666892720550941</c:v>
                </c:pt>
                <c:pt idx="199">
                  <c:v>-28.778004601256178</c:v>
                </c:pt>
                <c:pt idx="200">
                  <c:v>-28.889116412639638</c:v>
                </c:pt>
                <c:pt idx="201">
                  <c:v>-29.000228154509145</c:v>
                </c:pt>
                <c:pt idx="202">
                  <c:v>-29.111339826693751</c:v>
                </c:pt>
                <c:pt idx="203">
                  <c:v>-29.222451429043783</c:v>
                </c:pt>
                <c:pt idx="204">
                  <c:v>-29.333562961430889</c:v>
                </c:pt>
                <c:pt idx="205">
                  <c:v>-29.444674423748062</c:v>
                </c:pt>
                <c:pt idx="206">
                  <c:v>-29.555785815909676</c:v>
                </c:pt>
                <c:pt idx="207">
                  <c:v>-29.666897137851493</c:v>
                </c:pt>
                <c:pt idx="208">
                  <c:v>-29.778008389530683</c:v>
                </c:pt>
                <c:pt idx="209">
                  <c:v>-29.889119570925835</c:v>
                </c:pt>
                <c:pt idx="210">
                  <c:v>-30.00023068203695</c:v>
                </c:pt>
                <c:pt idx="211">
                  <c:v>-30.111341722885431</c:v>
                </c:pt>
                <c:pt idx="212">
                  <c:v>-30.222452693514079</c:v>
                </c:pt>
                <c:pt idx="213">
                  <c:v>-30.333563593987076</c:v>
                </c:pt>
                <c:pt idx="214">
                  <c:v>-30.444674424389945</c:v>
                </c:pt>
                <c:pt idx="215">
                  <c:v>-30.555785184829531</c:v>
                </c:pt>
                <c:pt idx="216">
                  <c:v>-30.666895875433951</c:v>
                </c:pt>
                <c:pt idx="217">
                  <c:v>-30.77800649635256</c:v>
                </c:pt>
                <c:pt idx="218">
                  <c:v>-30.889117047755889</c:v>
                </c:pt>
                <c:pt idx="219">
                  <c:v>-31.000227529835584</c:v>
                </c:pt>
                <c:pt idx="220">
                  <c:v>-31.111337942804361</c:v>
                </c:pt>
                <c:pt idx="221">
                  <c:v>-31.222448286895911</c:v>
                </c:pt>
                <c:pt idx="222">
                  <c:v>-31.333558562364843</c:v>
                </c:pt>
                <c:pt idx="223">
                  <c:v>-31.444668769486579</c:v>
                </c:pt>
                <c:pt idx="224">
                  <c:v>-31.555778908557279</c:v>
                </c:pt>
                <c:pt idx="225">
                  <c:v>-31.666888979893745</c:v>
                </c:pt>
                <c:pt idx="226">
                  <c:v>-31.777998983833307</c:v>
                </c:pt>
                <c:pt idx="227">
                  <c:v>-31.889108920733719</c:v>
                </c:pt>
                <c:pt idx="228">
                  <c:v>-32.000218790973051</c:v>
                </c:pt>
                <c:pt idx="229">
                  <c:v>-32.111328594949562</c:v>
                </c:pt>
                <c:pt idx="230">
                  <c:v>-32.22243833308157</c:v>
                </c:pt>
                <c:pt idx="231">
                  <c:v>-32.333548005807323</c:v>
                </c:pt>
                <c:pt idx="232">
                  <c:v>-32.444657613584852</c:v>
                </c:pt>
                <c:pt idx="233">
                  <c:v>-32.555767156891832</c:v>
                </c:pt>
                <c:pt idx="234">
                  <c:v>-32.666876636225439</c:v>
                </c:pt>
                <c:pt idx="235">
                  <c:v>-32.777986052102172</c:v>
                </c:pt>
                <c:pt idx="236">
                  <c:v>-32.889095405057702</c:v>
                </c:pt>
                <c:pt idx="237">
                  <c:v>-33.000204695646715</c:v>
                </c:pt>
                <c:pt idx="238">
                  <c:v>-33.111313924442705</c:v>
                </c:pt>
                <c:pt idx="239">
                  <c:v>-33.222423092037815</c:v>
                </c:pt>
                <c:pt idx="240">
                  <c:v>-33.333532199042665</c:v>
                </c:pt>
                <c:pt idx="241">
                  <c:v>-33.444641246086128</c:v>
                </c:pt>
                <c:pt idx="242">
                  <c:v>-33.555750233815161</c:v>
                </c:pt>
                <c:pt idx="243">
                  <c:v>-33.666859162894575</c:v>
                </c:pt>
                <c:pt idx="244">
                  <c:v>-33.777968034006861</c:v>
                </c:pt>
                <c:pt idx="245">
                  <c:v>-33.889076847851939</c:v>
                </c:pt>
                <c:pt idx="246">
                  <c:v>-34.000185605146974</c:v>
                </c:pt>
                <c:pt idx="247">
                  <c:v>-34.111294306626135</c:v>
                </c:pt>
                <c:pt idx="248">
                  <c:v>-34.222402953040351</c:v>
                </c:pt>
                <c:pt idx="249">
                  <c:v>-34.333511545157116</c:v>
                </c:pt>
                <c:pt idx="250">
                  <c:v>-34.444620083760213</c:v>
                </c:pt>
                <c:pt idx="251">
                  <c:v>-34.555728569649503</c:v>
                </c:pt>
                <c:pt idx="252">
                  <c:v>-34.666837003640651</c:v>
                </c:pt>
                <c:pt idx="253">
                  <c:v>-34.777945386564866</c:v>
                </c:pt>
                <c:pt idx="254">
                  <c:v>-34.889053719268674</c:v>
                </c:pt>
                <c:pt idx="255">
                  <c:v>-35.000162002613649</c:v>
                </c:pt>
                <c:pt idx="256">
                  <c:v>-35.111270237476113</c:v>
                </c:pt>
                <c:pt idx="257">
                  <c:v>-35.222378424746907</c:v>
                </c:pt>
                <c:pt idx="258">
                  <c:v>-35.333486565331079</c:v>
                </c:pt>
                <c:pt idx="259">
                  <c:v>-35.444594660147636</c:v>
                </c:pt>
                <c:pt idx="260">
                  <c:v>-35.555702710129239</c:v>
                </c:pt>
                <c:pt idx="261">
                  <c:v>-35.666810716221931</c:v>
                </c:pt>
                <c:pt idx="262">
                  <c:v>-35.777918679384825</c:v>
                </c:pt>
                <c:pt idx="263">
                  <c:v>-35.889026600589808</c:v>
                </c:pt>
                <c:pt idx="264">
                  <c:v>-36.000134480821274</c:v>
                </c:pt>
                <c:pt idx="265">
                  <c:v>-36.111242321075778</c:v>
                </c:pt>
                <c:pt idx="266">
                  <c:v>-36.22235012236176</c:v>
                </c:pt>
                <c:pt idx="267">
                  <c:v>-36.333457885699218</c:v>
                </c:pt>
                <c:pt idx="268">
                  <c:v>-36.444565612119391</c:v>
                </c:pt>
                <c:pt idx="269">
                  <c:v>-36.555673302664459</c:v>
                </c:pt>
                <c:pt idx="270">
                  <c:v>-36.666780958387207</c:v>
                </c:pt>
                <c:pt idx="271">
                  <c:v>-36.777888580350705</c:v>
                </c:pt>
                <c:pt idx="272">
                  <c:v>-36.88899616962798</c:v>
                </c:pt>
                <c:pt idx="273">
                  <c:v>-37.000103727301692</c:v>
                </c:pt>
                <c:pt idx="274">
                  <c:v>-37.111211254463804</c:v>
                </c:pt>
                <c:pt idx="275">
                  <c:v>-37.22231875221523</c:v>
                </c:pt>
                <c:pt idx="276">
                  <c:v>-37.333426221665498</c:v>
                </c:pt>
                <c:pt idx="277">
                  <c:v>-37.444533663932432</c:v>
                </c:pt>
                <c:pt idx="278">
                  <c:v>-37.555641080141804</c:v>
                </c:pt>
                <c:pt idx="279">
                  <c:v>-37.666748471426956</c:v>
                </c:pt>
                <c:pt idx="280">
                  <c:v>-37.777855838928488</c:v>
                </c:pt>
                <c:pt idx="281">
                  <c:v>-37.888963183793905</c:v>
                </c:pt>
                <c:pt idx="282">
                  <c:v>-38.000070507177242</c:v>
                </c:pt>
                <c:pt idx="283">
                  <c:v>-38.111177810238743</c:v>
                </c:pt>
                <c:pt idx="284">
                  <c:v>-38.222285094144468</c:v>
                </c:pt>
                <c:pt idx="285">
                  <c:v>-38.333392360065972</c:v>
                </c:pt>
                <c:pt idx="286">
                  <c:v>-38.444499609179921</c:v>
                </c:pt>
                <c:pt idx="287">
                  <c:v>-38.55560684266775</c:v>
                </c:pt>
                <c:pt idx="288">
                  <c:v>-38.666714061715282</c:v>
                </c:pt>
                <c:pt idx="289">
                  <c:v>-38.777821267512401</c:v>
                </c:pt>
                <c:pt idx="290">
                  <c:v>-38.88892846125264</c:v>
                </c:pt>
                <c:pt idx="291">
                  <c:v>-39.000035644132851</c:v>
                </c:pt>
                <c:pt idx="292">
                  <c:v>-39.111142817352821</c:v>
                </c:pt>
                <c:pt idx="293">
                  <c:v>-39.222249982114931</c:v>
                </c:pt>
                <c:pt idx="294">
                  <c:v>-39.333357139623757</c:v>
                </c:pt>
                <c:pt idx="295">
                  <c:v>-39.444464291085716</c:v>
                </c:pt>
                <c:pt idx="296">
                  <c:v>-39.555571437708714</c:v>
                </c:pt>
                <c:pt idx="297">
                  <c:v>-39.666678580701756</c:v>
                </c:pt>
                <c:pt idx="298">
                  <c:v>-39.777785721274576</c:v>
                </c:pt>
                <c:pt idx="299">
                  <c:v>-39.888892860637284</c:v>
                </c:pt>
                <c:pt idx="300">
                  <c:v>-40</c:v>
                </c:pt>
                <c:pt idx="301">
                  <c:v>-37.083333333333343</c:v>
                </c:pt>
                <c:pt idx="302">
                  <c:v>-34.166666666666686</c:v>
                </c:pt>
                <c:pt idx="303">
                  <c:v>-31.250000000000025</c:v>
                </c:pt>
                <c:pt idx="304">
                  <c:v>-28.333333333333364</c:v>
                </c:pt>
                <c:pt idx="305">
                  <c:v>-25.4166666666667</c:v>
                </c:pt>
                <c:pt idx="306">
                  <c:v>-22.500000000000032</c:v>
                </c:pt>
                <c:pt idx="307">
                  <c:v>-19.583333333333364</c:v>
                </c:pt>
                <c:pt idx="308">
                  <c:v>-16.666666666666693</c:v>
                </c:pt>
                <c:pt idx="309">
                  <c:v>-13.750000000000021</c:v>
                </c:pt>
                <c:pt idx="310">
                  <c:v>-10.833333333333348</c:v>
                </c:pt>
                <c:pt idx="311">
                  <c:v>-7.9166666666666741</c:v>
                </c:pt>
                <c:pt idx="312">
                  <c:v>-5</c:v>
                </c:pt>
                <c:pt idx="313">
                  <c:v>-5.2083333333333535</c:v>
                </c:pt>
                <c:pt idx="314">
                  <c:v>-5.416666666666706</c:v>
                </c:pt>
                <c:pt idx="315">
                  <c:v>-5.6250000000000586</c:v>
                </c:pt>
                <c:pt idx="316">
                  <c:v>-5.8333333333334103</c:v>
                </c:pt>
                <c:pt idx="317">
                  <c:v>-6.0416666666667611</c:v>
                </c:pt>
                <c:pt idx="318">
                  <c:v>-6.2500000000001119</c:v>
                </c:pt>
                <c:pt idx="319">
                  <c:v>-6.4583333333334618</c:v>
                </c:pt>
                <c:pt idx="320">
                  <c:v>-6.6666666666668108</c:v>
                </c:pt>
                <c:pt idx="321">
                  <c:v>-6.8750000000001599</c:v>
                </c:pt>
                <c:pt idx="322">
                  <c:v>-7.083333333333508</c:v>
                </c:pt>
                <c:pt idx="323">
                  <c:v>-7.2916666666668553</c:v>
                </c:pt>
                <c:pt idx="324">
                  <c:v>-7.5000000000002025</c:v>
                </c:pt>
                <c:pt idx="325">
                  <c:v>-7.7083333333335489</c:v>
                </c:pt>
                <c:pt idx="326">
                  <c:v>-7.9166666666668943</c:v>
                </c:pt>
                <c:pt idx="327">
                  <c:v>-8.1250000000002398</c:v>
                </c:pt>
                <c:pt idx="328">
                  <c:v>-8.3333333333335844</c:v>
                </c:pt>
                <c:pt idx="329">
                  <c:v>-8.5416666666669272</c:v>
                </c:pt>
                <c:pt idx="330">
                  <c:v>-8.7500000000002682</c:v>
                </c:pt>
                <c:pt idx="331">
                  <c:v>-8.9583333333336093</c:v>
                </c:pt>
                <c:pt idx="332">
                  <c:v>-9.1666666666669485</c:v>
                </c:pt>
                <c:pt idx="333">
                  <c:v>-9.3750000000002878</c:v>
                </c:pt>
                <c:pt idx="334">
                  <c:v>-9.5833333333336252</c:v>
                </c:pt>
                <c:pt idx="335">
                  <c:v>-9.7916666666669627</c:v>
                </c:pt>
                <c:pt idx="336">
                  <c:v>-10.000000000000298</c:v>
                </c:pt>
                <c:pt idx="337">
                  <c:v>-10.208333333333632</c:v>
                </c:pt>
                <c:pt idx="338">
                  <c:v>-10.416666666666966</c:v>
                </c:pt>
                <c:pt idx="339">
                  <c:v>-10.625000000000298</c:v>
                </c:pt>
                <c:pt idx="340">
                  <c:v>-10.833333333333629</c:v>
                </c:pt>
                <c:pt idx="341">
                  <c:v>-11.041666666666959</c:v>
                </c:pt>
                <c:pt idx="342">
                  <c:v>-11.250000000000288</c:v>
                </c:pt>
                <c:pt idx="343">
                  <c:v>-11.458333333333615</c:v>
                </c:pt>
                <c:pt idx="344">
                  <c:v>-11.666666666666941</c:v>
                </c:pt>
                <c:pt idx="345">
                  <c:v>-11.875000000000266</c:v>
                </c:pt>
                <c:pt idx="346">
                  <c:v>-12.08333333333359</c:v>
                </c:pt>
                <c:pt idx="347">
                  <c:v>-12.291666666666913</c:v>
                </c:pt>
                <c:pt idx="348">
                  <c:v>-12.500000000000234</c:v>
                </c:pt>
                <c:pt idx="349">
                  <c:v>-12.708333333333554</c:v>
                </c:pt>
                <c:pt idx="350">
                  <c:v>-12.916666666666874</c:v>
                </c:pt>
                <c:pt idx="351">
                  <c:v>-13.125000000000192</c:v>
                </c:pt>
                <c:pt idx="352">
                  <c:v>-13.333333333333508</c:v>
                </c:pt>
                <c:pt idx="353">
                  <c:v>-13.541666666666824</c:v>
                </c:pt>
                <c:pt idx="354">
                  <c:v>-13.750000000000139</c:v>
                </c:pt>
                <c:pt idx="355">
                  <c:v>-13.958333333333451</c:v>
                </c:pt>
                <c:pt idx="356">
                  <c:v>-14.166666666666764</c:v>
                </c:pt>
                <c:pt idx="357">
                  <c:v>-14.375000000000075</c:v>
                </c:pt>
                <c:pt idx="358">
                  <c:v>-14.583333333333384</c:v>
                </c:pt>
                <c:pt idx="359">
                  <c:v>-14.791666666666693</c:v>
                </c:pt>
                <c:pt idx="360">
                  <c:v>-15</c:v>
                </c:pt>
                <c:pt idx="361">
                  <c:v>-15.074137931034464</c:v>
                </c:pt>
                <c:pt idx="362">
                  <c:v>-15.148275862068928</c:v>
                </c:pt>
                <c:pt idx="363">
                  <c:v>-15.222413793103392</c:v>
                </c:pt>
                <c:pt idx="364">
                  <c:v>-15.296551724137858</c:v>
                </c:pt>
                <c:pt idx="365">
                  <c:v>-15.370689655172324</c:v>
                </c:pt>
                <c:pt idx="366">
                  <c:v>-15.444827586206792</c:v>
                </c:pt>
                <c:pt idx="367">
                  <c:v>-15.518965517241261</c:v>
                </c:pt>
                <c:pt idx="368">
                  <c:v>-15.59310344827573</c:v>
                </c:pt>
                <c:pt idx="369">
                  <c:v>-15.667241379310202</c:v>
                </c:pt>
                <c:pt idx="370">
                  <c:v>-15.741379310344675</c:v>
                </c:pt>
                <c:pt idx="371">
                  <c:v>-15.815517241379148</c:v>
                </c:pt>
                <c:pt idx="372">
                  <c:v>-15.889655172413622</c:v>
                </c:pt>
                <c:pt idx="373">
                  <c:v>-15.963793103448099</c:v>
                </c:pt>
                <c:pt idx="374">
                  <c:v>-16.037931034482575</c:v>
                </c:pt>
                <c:pt idx="375">
                  <c:v>-16.112068965517054</c:v>
                </c:pt>
                <c:pt idx="376">
                  <c:v>-16.186206896551536</c:v>
                </c:pt>
                <c:pt idx="377">
                  <c:v>-16.260344827586017</c:v>
                </c:pt>
                <c:pt idx="378">
                  <c:v>-16.334482758620503</c:v>
                </c:pt>
                <c:pt idx="379">
                  <c:v>-16.408620689654992</c:v>
                </c:pt>
                <c:pt idx="380">
                  <c:v>-16.482758620689481</c:v>
                </c:pt>
                <c:pt idx="381">
                  <c:v>-16.556896551723973</c:v>
                </c:pt>
                <c:pt idx="382">
                  <c:v>-16.631034482758469</c:v>
                </c:pt>
                <c:pt idx="383">
                  <c:v>-16.705172413792965</c:v>
                </c:pt>
                <c:pt idx="384">
                  <c:v>-16.779310344827465</c:v>
                </c:pt>
                <c:pt idx="385">
                  <c:v>-16.853448275861968</c:v>
                </c:pt>
                <c:pt idx="386">
                  <c:v>-16.927586206896471</c:v>
                </c:pt>
                <c:pt idx="387">
                  <c:v>-17.001724137930978</c:v>
                </c:pt>
                <c:pt idx="388">
                  <c:v>-17.075862068965488</c:v>
                </c:pt>
                <c:pt idx="389">
                  <c:v>-17.149999999999999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6DE9-4D41-A683-73B63FB06A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7085696"/>
        <c:axId val="117086848"/>
      </c:scatterChart>
      <c:scatterChart>
        <c:scatterStyle val="lineMarker"/>
        <c:varyColors val="0"/>
        <c:ser>
          <c:idx val="3"/>
          <c:order val="3"/>
          <c:spPr>
            <a:ln>
              <a:solidFill>
                <a:schemeClr val="bg2">
                  <a:lumMod val="25000"/>
                </a:schemeClr>
              </a:solidFill>
            </a:ln>
          </c:spPr>
          <c:marker>
            <c:symbol val="none"/>
          </c:marker>
          <c:xVal>
            <c:numRef>
              <c:f>step!$R$7:$R$87</c:f>
              <c:numCache>
                <c:formatCode>General</c:formatCode>
                <c:ptCount val="81"/>
                <c:pt idx="0">
                  <c:v>8767</c:v>
                </c:pt>
                <c:pt idx="1">
                  <c:v>9133</c:v>
                </c:pt>
                <c:pt idx="2">
                  <c:v>10594</c:v>
                </c:pt>
                <c:pt idx="3">
                  <c:v>11689</c:v>
                </c:pt>
                <c:pt idx="4">
                  <c:v>12785</c:v>
                </c:pt>
                <c:pt idx="5">
                  <c:v>13516</c:v>
                </c:pt>
                <c:pt idx="6">
                  <c:v>13940</c:v>
                </c:pt>
                <c:pt idx="7">
                  <c:v>14671</c:v>
                </c:pt>
                <c:pt idx="8">
                  <c:v>15401</c:v>
                </c:pt>
                <c:pt idx="9">
                  <c:v>16103</c:v>
                </c:pt>
                <c:pt idx="10">
                  <c:v>17137</c:v>
                </c:pt>
                <c:pt idx="11">
                  <c:v>17930</c:v>
                </c:pt>
                <c:pt idx="12">
                  <c:v>18629</c:v>
                </c:pt>
                <c:pt idx="13">
                  <c:v>18994</c:v>
                </c:pt>
                <c:pt idx="14">
                  <c:v>19360</c:v>
                </c:pt>
                <c:pt idx="15">
                  <c:v>19725</c:v>
                </c:pt>
                <c:pt idx="16">
                  <c:v>20121</c:v>
                </c:pt>
                <c:pt idx="17">
                  <c:v>20486</c:v>
                </c:pt>
                <c:pt idx="18">
                  <c:v>20852</c:v>
                </c:pt>
                <c:pt idx="19">
                  <c:v>21186</c:v>
                </c:pt>
                <c:pt idx="20">
                  <c:v>21551</c:v>
                </c:pt>
                <c:pt idx="21">
                  <c:v>21855</c:v>
                </c:pt>
                <c:pt idx="22">
                  <c:v>22282</c:v>
                </c:pt>
                <c:pt idx="23">
                  <c:v>22678</c:v>
                </c:pt>
                <c:pt idx="24">
                  <c:v>23043</c:v>
                </c:pt>
                <c:pt idx="25">
                  <c:v>23408</c:v>
                </c:pt>
                <c:pt idx="26">
                  <c:v>23774</c:v>
                </c:pt>
                <c:pt idx="27">
                  <c:v>24139</c:v>
                </c:pt>
                <c:pt idx="28">
                  <c:v>24504</c:v>
                </c:pt>
                <c:pt idx="29">
                  <c:v>24869</c:v>
                </c:pt>
                <c:pt idx="30">
                  <c:v>25235</c:v>
                </c:pt>
                <c:pt idx="31">
                  <c:v>25600</c:v>
                </c:pt>
                <c:pt idx="32">
                  <c:v>25965</c:v>
                </c:pt>
                <c:pt idx="33">
                  <c:v>26299</c:v>
                </c:pt>
                <c:pt idx="34">
                  <c:v>26665</c:v>
                </c:pt>
                <c:pt idx="35">
                  <c:v>27030</c:v>
                </c:pt>
                <c:pt idx="36">
                  <c:v>27395</c:v>
                </c:pt>
                <c:pt idx="37">
                  <c:v>27760</c:v>
                </c:pt>
                <c:pt idx="38">
                  <c:v>28126</c:v>
                </c:pt>
                <c:pt idx="39">
                  <c:v>28126</c:v>
                </c:pt>
                <c:pt idx="40">
                  <c:v>28491</c:v>
                </c:pt>
                <c:pt idx="41">
                  <c:v>28856</c:v>
                </c:pt>
                <c:pt idx="42">
                  <c:v>29221</c:v>
                </c:pt>
                <c:pt idx="43">
                  <c:v>29587</c:v>
                </c:pt>
                <c:pt idx="44">
                  <c:v>29952</c:v>
                </c:pt>
                <c:pt idx="45">
                  <c:v>30317</c:v>
                </c:pt>
                <c:pt idx="46">
                  <c:v>30682</c:v>
                </c:pt>
                <c:pt idx="47">
                  <c:v>31048</c:v>
                </c:pt>
                <c:pt idx="48">
                  <c:v>31413</c:v>
                </c:pt>
                <c:pt idx="49">
                  <c:v>31778</c:v>
                </c:pt>
                <c:pt idx="50">
                  <c:v>32143</c:v>
                </c:pt>
                <c:pt idx="51">
                  <c:v>32509</c:v>
                </c:pt>
                <c:pt idx="52">
                  <c:v>32874</c:v>
                </c:pt>
                <c:pt idx="53">
                  <c:v>33239</c:v>
                </c:pt>
                <c:pt idx="54">
                  <c:v>33604</c:v>
                </c:pt>
                <c:pt idx="55">
                  <c:v>33970</c:v>
                </c:pt>
                <c:pt idx="56">
                  <c:v>34335</c:v>
                </c:pt>
                <c:pt idx="57">
                  <c:v>34700</c:v>
                </c:pt>
                <c:pt idx="58">
                  <c:v>34700</c:v>
                </c:pt>
                <c:pt idx="59">
                  <c:v>35065</c:v>
                </c:pt>
                <c:pt idx="60">
                  <c:v>35431</c:v>
                </c:pt>
                <c:pt idx="61">
                  <c:v>35796</c:v>
                </c:pt>
                <c:pt idx="62">
                  <c:v>36161</c:v>
                </c:pt>
                <c:pt idx="63">
                  <c:v>36526</c:v>
                </c:pt>
                <c:pt idx="64">
                  <c:v>36892</c:v>
                </c:pt>
                <c:pt idx="65">
                  <c:v>37257</c:v>
                </c:pt>
                <c:pt idx="66">
                  <c:v>37622</c:v>
                </c:pt>
                <c:pt idx="67">
                  <c:v>37987</c:v>
                </c:pt>
                <c:pt idx="68">
                  <c:v>38353</c:v>
                </c:pt>
                <c:pt idx="69">
                  <c:v>38718</c:v>
                </c:pt>
                <c:pt idx="70">
                  <c:v>39083</c:v>
                </c:pt>
                <c:pt idx="71">
                  <c:v>39448</c:v>
                </c:pt>
                <c:pt idx="72">
                  <c:v>39814</c:v>
                </c:pt>
                <c:pt idx="73">
                  <c:v>40179</c:v>
                </c:pt>
                <c:pt idx="74">
                  <c:v>40544</c:v>
                </c:pt>
                <c:pt idx="75">
                  <c:v>40909</c:v>
                </c:pt>
                <c:pt idx="76">
                  <c:v>41275</c:v>
                </c:pt>
                <c:pt idx="77">
                  <c:v>41640</c:v>
                </c:pt>
                <c:pt idx="78">
                  <c:v>42005</c:v>
                </c:pt>
                <c:pt idx="79">
                  <c:v>42370</c:v>
                </c:pt>
                <c:pt idx="80">
                  <c:v>42736</c:v>
                </c:pt>
              </c:numCache>
            </c:numRef>
          </c:xVal>
          <c:yVal>
            <c:numRef>
              <c:f>step!$S$7:$S$87</c:f>
              <c:numCache>
                <c:formatCode>General</c:formatCode>
                <c:ptCount val="81"/>
                <c:pt idx="0">
                  <c:v>1.7627999999999999</c:v>
                </c:pt>
                <c:pt idx="1">
                  <c:v>1.5851</c:v>
                </c:pt>
                <c:pt idx="2">
                  <c:v>1.3421000000000001</c:v>
                </c:pt>
                <c:pt idx="3">
                  <c:v>1.3373999999999999</c:v>
                </c:pt>
                <c:pt idx="4">
                  <c:v>0.94669999999999999</c:v>
                </c:pt>
                <c:pt idx="5">
                  <c:v>0.78110000000000002</c:v>
                </c:pt>
                <c:pt idx="6">
                  <c:v>0.64770000000000005</c:v>
                </c:pt>
                <c:pt idx="7">
                  <c:v>0.44180000000000003</c:v>
                </c:pt>
                <c:pt idx="8">
                  <c:v>0.2641</c:v>
                </c:pt>
                <c:pt idx="9">
                  <c:v>0.15909999999999999</c:v>
                </c:pt>
                <c:pt idx="10">
                  <c:v>0.13389999999999999</c:v>
                </c:pt>
                <c:pt idx="11">
                  <c:v>9.3899999999999997E-2</c:v>
                </c:pt>
                <c:pt idx="12">
                  <c:v>2.23E-2</c:v>
                </c:pt>
                <c:pt idx="13">
                  <c:v>-2.1899999999999999E-2</c:v>
                </c:pt>
                <c:pt idx="14">
                  <c:v>-8.2000000000000003E-2</c:v>
                </c:pt>
                <c:pt idx="15">
                  <c:v>-0.12909999999999999</c:v>
                </c:pt>
                <c:pt idx="16">
                  <c:v>-0.18870000000000001</c:v>
                </c:pt>
                <c:pt idx="17">
                  <c:v>-0.25309999999999999</c:v>
                </c:pt>
                <c:pt idx="18">
                  <c:v>-0.33860000000000001</c:v>
                </c:pt>
                <c:pt idx="19">
                  <c:v>-0.47049999999999997</c:v>
                </c:pt>
                <c:pt idx="20">
                  <c:v>-0.61029999999999995</c:v>
                </c:pt>
                <c:pt idx="21">
                  <c:v>-0.75670000000000004</c:v>
                </c:pt>
                <c:pt idx="22">
                  <c:v>-0.8921</c:v>
                </c:pt>
                <c:pt idx="23">
                  <c:v>-1.0452999999999999</c:v>
                </c:pt>
                <c:pt idx="24">
                  <c:v>-1.1873</c:v>
                </c:pt>
                <c:pt idx="25">
                  <c:v>-1.2978000000000001</c:v>
                </c:pt>
                <c:pt idx="26">
                  <c:v>-1.3864000000000001</c:v>
                </c:pt>
                <c:pt idx="27">
                  <c:v>-1.4603999999999999</c:v>
                </c:pt>
                <c:pt idx="28">
                  <c:v>-1.5066999999999999</c:v>
                </c:pt>
                <c:pt idx="29">
                  <c:v>-1.5611999999999999</c:v>
                </c:pt>
                <c:pt idx="30">
                  <c:v>-1.6552</c:v>
                </c:pt>
                <c:pt idx="31">
                  <c:v>-1.7283999999999999</c:v>
                </c:pt>
                <c:pt idx="32">
                  <c:v>-1.8154999999999999</c:v>
                </c:pt>
                <c:pt idx="33">
                  <c:v>-1.8895</c:v>
                </c:pt>
                <c:pt idx="34">
                  <c:v>-1.9343999999999999</c:v>
                </c:pt>
                <c:pt idx="35">
                  <c:v>-1.9691000000000001</c:v>
                </c:pt>
                <c:pt idx="36">
                  <c:v>-1.9826999999999999</c:v>
                </c:pt>
                <c:pt idx="37">
                  <c:v>-1.9795</c:v>
                </c:pt>
                <c:pt idx="38">
                  <c:v>-1.9842</c:v>
                </c:pt>
                <c:pt idx="39">
                  <c:v>-1.9871000000000001</c:v>
                </c:pt>
                <c:pt idx="40">
                  <c:v>-1.9913000000000001</c:v>
                </c:pt>
                <c:pt idx="41">
                  <c:v>-1.9915</c:v>
                </c:pt>
                <c:pt idx="42">
                  <c:v>-1.9887999999999999</c:v>
                </c:pt>
                <c:pt idx="43">
                  <c:v>-1.9830000000000001</c:v>
                </c:pt>
                <c:pt idx="44">
                  <c:v>-1.9762999999999999</c:v>
                </c:pt>
                <c:pt idx="45">
                  <c:v>-1.9643999999999999</c:v>
                </c:pt>
                <c:pt idx="46">
                  <c:v>-1.954</c:v>
                </c:pt>
                <c:pt idx="47">
                  <c:v>-1.9475</c:v>
                </c:pt>
                <c:pt idx="48">
                  <c:v>-1.9448000000000001</c:v>
                </c:pt>
                <c:pt idx="49">
                  <c:v>-1.9399</c:v>
                </c:pt>
                <c:pt idx="50">
                  <c:v>-1.9337</c:v>
                </c:pt>
                <c:pt idx="51">
                  <c:v>-1.9322999999999999</c:v>
                </c:pt>
                <c:pt idx="52">
                  <c:v>-1.9320999999999999</c:v>
                </c:pt>
                <c:pt idx="53">
                  <c:v>-1.9343999999999999</c:v>
                </c:pt>
                <c:pt idx="54">
                  <c:v>-1.927</c:v>
                </c:pt>
                <c:pt idx="55">
                  <c:v>-1.923</c:v>
                </c:pt>
                <c:pt idx="56">
                  <c:v>-1.9202999999999999</c:v>
                </c:pt>
                <c:pt idx="57">
                  <c:v>-1.9074</c:v>
                </c:pt>
                <c:pt idx="58">
                  <c:v>-1.9162999999999999</c:v>
                </c:pt>
                <c:pt idx="59">
                  <c:v>-1.9024000000000001</c:v>
                </c:pt>
                <c:pt idx="60">
                  <c:v>-1.905</c:v>
                </c:pt>
                <c:pt idx="61">
                  <c:v>-1.917</c:v>
                </c:pt>
                <c:pt idx="62">
                  <c:v>-1.9112</c:v>
                </c:pt>
                <c:pt idx="63">
                  <c:v>-1.9138999999999999</c:v>
                </c:pt>
                <c:pt idx="64">
                  <c:v>-1.913</c:v>
                </c:pt>
                <c:pt idx="65">
                  <c:v>-1.9109</c:v>
                </c:pt>
                <c:pt idx="66">
                  <c:v>-1.9082268309377139</c:v>
                </c:pt>
                <c:pt idx="67">
                  <c:v>-1.9055536618754279</c:v>
                </c:pt>
                <c:pt idx="68">
                  <c:v>-1.9028731690622862</c:v>
                </c:pt>
                <c:pt idx="69">
                  <c:v>-1.9001999999999999</c:v>
                </c:pt>
                <c:pt idx="70">
                  <c:v>-1.8975268309377138</c:v>
                </c:pt>
                <c:pt idx="71">
                  <c:v>-1.8948536618754277</c:v>
                </c:pt>
                <c:pt idx="72">
                  <c:v>-1.8921731690622861</c:v>
                </c:pt>
                <c:pt idx="73">
                  <c:v>-1.8895</c:v>
                </c:pt>
                <c:pt idx="74">
                  <c:v>-1.9311</c:v>
                </c:pt>
                <c:pt idx="76">
                  <c:v>-1.9285000000000001</c:v>
                </c:pt>
                <c:pt idx="77">
                  <c:v>-1.9262999999999999</c:v>
                </c:pt>
                <c:pt idx="78">
                  <c:v>-1.9260999999999999</c:v>
                </c:pt>
                <c:pt idx="79">
                  <c:v>-1.9275</c:v>
                </c:pt>
                <c:pt idx="80">
                  <c:v>-1.9233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6DE9-4D41-A683-73B63FB06A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6036719"/>
        <c:axId val="326041295"/>
      </c:scatterChart>
      <c:valAx>
        <c:axId val="117085696"/>
        <c:scaling>
          <c:orientation val="minMax"/>
          <c:max val="43832"/>
          <c:min val="7307"/>
        </c:scaling>
        <c:delete val="0"/>
        <c:axPos val="b"/>
        <c:majorGridlines/>
        <c:numFmt formatCode="yyyy" sourceLinked="0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crossAx val="117086848"/>
        <c:crossesAt val="-60"/>
        <c:crossBetween val="midCat"/>
        <c:majorUnit val="3652.5"/>
      </c:valAx>
      <c:valAx>
        <c:axId val="117086848"/>
        <c:scaling>
          <c:orientation val="minMax"/>
          <c:max val="0"/>
          <c:min val="-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crossAx val="117085696"/>
        <c:crosses val="autoZero"/>
        <c:crossBetween val="midCat"/>
        <c:majorUnit val="5"/>
      </c:valAx>
      <c:valAx>
        <c:axId val="326041295"/>
        <c:scaling>
          <c:orientation val="minMax"/>
          <c:max val="2.5"/>
          <c:min val="-2.5"/>
        </c:scaling>
        <c:delete val="0"/>
        <c:axPos val="r"/>
        <c:numFmt formatCode="#,##0.0_ " sourceLinked="0"/>
        <c:majorTickMark val="out"/>
        <c:minorTickMark val="none"/>
        <c:tickLblPos val="nextTo"/>
        <c:crossAx val="326036719"/>
        <c:crosses val="max"/>
        <c:crossBetween val="midCat"/>
        <c:majorUnit val="0.5"/>
      </c:valAx>
      <c:valAx>
        <c:axId val="32603671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26041295"/>
        <c:crosses val="autoZero"/>
        <c:crossBetween val="midCat"/>
      </c:valAx>
      <c:spPr>
        <a:ln>
          <a:solidFill>
            <a:sysClr val="windowText" lastClr="000000"/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2000"/>
      </a:pPr>
      <a:endParaRPr lang="ja-JP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515E2-72C9-4E4D-9CC2-54CA71ED0444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FC04F-7B7C-4100-912D-A60239CA2D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55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63C0F9-5DDC-4C28-8074-BDCEEE5C280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9507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0AAA-3F0E-4917-B470-B174EF85FCB7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95DE-B79C-4F11-B9FA-1BDF3956E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817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0AAA-3F0E-4917-B470-B174EF85FCB7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770C-C64B-4624-B6E2-92683EF056C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63694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0AAA-3F0E-4917-B470-B174EF85FCB7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770C-C64B-4624-B6E2-92683EF056C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60774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0AAA-3F0E-4917-B470-B174EF85FCB7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95DE-B79C-4F11-B9FA-1BDF3956E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5967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0AAA-3F0E-4917-B470-B174EF85FCB7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770C-C64B-4624-B6E2-92683EF056C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72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0AAA-3F0E-4917-B470-B174EF85FCB7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95DE-B79C-4F11-B9FA-1BDF3956E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751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0AAA-3F0E-4917-B470-B174EF85FCB7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95DE-B79C-4F11-B9FA-1BDF3956E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335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C9E0D-74CD-4009-B050-6CB95027C71E}" type="datetime1">
              <a:rPr lang="ja-JP" altLang="en-US" smtClean="0">
                <a:solidFill>
                  <a:prstClr val="black"/>
                </a:solidFill>
              </a:rPr>
              <a:pPr/>
              <a:t>2020/5/7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770C-C64B-4624-B6E2-92683EF056C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374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3A37-CD7C-4191-9766-329A0CA3756A}" type="datetime1">
              <a:rPr lang="ja-JP" altLang="en-US" smtClean="0">
                <a:solidFill>
                  <a:prstClr val="black"/>
                </a:solidFill>
              </a:rPr>
              <a:pPr/>
              <a:t>2020/5/7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770C-C64B-4624-B6E2-92683EF056C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670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0AAA-3F0E-4917-B470-B174EF85FCB7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770C-C64B-4624-B6E2-92683EF056C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67647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770A-7B33-4489-9D23-53661E17C7FC}" type="datetime1">
              <a:rPr lang="ja-JP" altLang="en-US" smtClean="0">
                <a:solidFill>
                  <a:prstClr val="black"/>
                </a:solidFill>
              </a:rPr>
              <a:pPr/>
              <a:t>2020/5/7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770C-C64B-4624-B6E2-92683EF056C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238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90AAA-3F0E-4917-B470-B174EF85FCB7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5770C-C64B-4624-B6E2-92683EF056C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6669088"/>
            <a:ext cx="12192000" cy="215900"/>
          </a:xfrm>
          <a:prstGeom prst="rect">
            <a:avLst/>
          </a:prstGeom>
          <a:solidFill>
            <a:srgbClr val="00008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4151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17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11" Type="http://schemas.openxmlformats.org/officeDocument/2006/relationships/image" Target="../media/image8.png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3.bin"/><Relationship Id="rId10" Type="http://schemas.openxmlformats.org/officeDocument/2006/relationships/image" Target="../media/image7.jpeg"/><Relationship Id="rId4" Type="http://schemas.openxmlformats.org/officeDocument/2006/relationships/image" Target="../media/image1.emf"/><Relationship Id="rId9" Type="http://schemas.openxmlformats.org/officeDocument/2006/relationships/image" Target="../media/image6.png"/><Relationship Id="rId14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2885" y="749188"/>
            <a:ext cx="10461172" cy="1738536"/>
          </a:xfrm>
        </p:spPr>
        <p:txBody>
          <a:bodyPr>
            <a:noAutofit/>
          </a:bodyPr>
          <a:lstStyle/>
          <a:p>
            <a:r>
              <a:rPr lang="en-US" altLang="ja-JP" sz="3600" dirty="0" smtClean="0"/>
              <a:t>A </a:t>
            </a:r>
            <a:r>
              <a:rPr lang="en-US" altLang="ja-JP" sz="3600" dirty="0"/>
              <a:t>smoother algorithm with a multiple calibration-constrained null-space Monte Carlo method toward land subsidence prediction with uncertainty analysis</a:t>
            </a: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>
          <a:xfrm>
            <a:off x="1346242" y="3826570"/>
            <a:ext cx="9492342" cy="449761"/>
          </a:xfrm>
        </p:spPr>
        <p:txBody>
          <a:bodyPr>
            <a:norm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Graduate School of Frontier </a:t>
            </a:r>
            <a:r>
              <a:rPr kumimoji="1" lang="en-US" altLang="ja-JP" dirty="0" smtClean="0">
                <a:solidFill>
                  <a:schemeClr val="tx1"/>
                </a:solidFill>
              </a:rPr>
              <a:t>Sciences, </a:t>
            </a:r>
            <a:r>
              <a:rPr lang="en-US" altLang="ja-JP" dirty="0" smtClean="0">
                <a:solidFill>
                  <a:schemeClr val="tx1"/>
                </a:solidFill>
              </a:rPr>
              <a:t>University </a:t>
            </a:r>
            <a:r>
              <a:rPr lang="en-US" altLang="ja-JP" dirty="0" smtClean="0">
                <a:solidFill>
                  <a:schemeClr val="tx1"/>
                </a:solidFill>
              </a:rPr>
              <a:t>of Tokyo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-7173" y="4800546"/>
            <a:ext cx="121991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prstClr val="black"/>
                </a:solidFill>
                <a:latin typeface="メイリオ"/>
                <a:ea typeface="メイリオ"/>
              </a:rPr>
              <a:t>Acknowledgement: </a:t>
            </a:r>
            <a:r>
              <a:rPr lang="en-US" altLang="ja-JP" dirty="0"/>
              <a:t>Council for Science, Technology and Innovation(CSTI), Cross-ministerial</a:t>
            </a:r>
            <a:br>
              <a:rPr lang="en-US" altLang="ja-JP" dirty="0"/>
            </a:br>
            <a:r>
              <a:rPr lang="ja-JP" altLang="en-US" dirty="0"/>
              <a:t>　　　　　　</a:t>
            </a:r>
            <a:r>
              <a:rPr lang="en-US" altLang="ja-JP" dirty="0"/>
              <a:t> Strategic Innovation Promotion Program (SIP), Enhancement of National Resilience against Natural</a:t>
            </a:r>
            <a:br>
              <a:rPr lang="en-US" altLang="ja-JP" dirty="0"/>
            </a:br>
            <a:r>
              <a:rPr lang="ja-JP" altLang="en-US" dirty="0"/>
              <a:t>　　　　　　</a:t>
            </a:r>
            <a:r>
              <a:rPr lang="en-US" altLang="ja-JP" dirty="0"/>
              <a:t> Disasters (Funding </a:t>
            </a:r>
            <a:r>
              <a:rPr lang="en-US" altLang="ja-JP" dirty="0" err="1"/>
              <a:t>agency:NIED</a:t>
            </a:r>
            <a:r>
              <a:rPr lang="en-US" altLang="ja-JP" dirty="0"/>
              <a:t>)</a:t>
            </a:r>
            <a:endParaRPr lang="ja-JP" altLang="en-US" dirty="0">
              <a:solidFill>
                <a:prstClr val="black"/>
              </a:solidFill>
              <a:latin typeface="メイリオ"/>
              <a:ea typeface="メイリオ"/>
            </a:endParaRPr>
          </a:p>
        </p:txBody>
      </p:sp>
      <p:sp>
        <p:nvSpPr>
          <p:cNvPr id="7" name="サブタイトル 3"/>
          <p:cNvSpPr txBox="1">
            <a:spLocks/>
          </p:cNvSpPr>
          <p:nvPr/>
        </p:nvSpPr>
        <p:spPr>
          <a:xfrm>
            <a:off x="2650188" y="3068071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 err="1">
                <a:solidFill>
                  <a:prstClr val="black"/>
                </a:solidFill>
                <a:latin typeface="メイリオ"/>
                <a:ea typeface="メイリオ"/>
              </a:rPr>
              <a:t>Masaatsu</a:t>
            </a:r>
            <a:r>
              <a:rPr lang="en-US" altLang="ja-JP" b="1" dirty="0">
                <a:solidFill>
                  <a:prstClr val="black"/>
                </a:solidFill>
                <a:latin typeface="メイリオ"/>
                <a:ea typeface="メイリオ"/>
              </a:rPr>
              <a:t> Aichi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52388" y="120134"/>
            <a:ext cx="2497800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altLang="ja-JP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EGU2020-16906</a:t>
            </a:r>
            <a:endParaRPr lang="ja-JP" altLang="en-US" sz="2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7172" y="5723876"/>
            <a:ext cx="121854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Note: </a:t>
            </a:r>
            <a:r>
              <a:rPr kumimoji="1" lang="en-US" altLang="ja-JP" dirty="0" smtClean="0"/>
              <a:t>Part of this study has been published in Aichi M. (</a:t>
            </a:r>
            <a:r>
              <a:rPr lang="en-US" altLang="ja-JP" dirty="0" smtClean="0"/>
              <a:t>2020): Land </a:t>
            </a:r>
            <a:r>
              <a:rPr lang="en-US" altLang="ja-JP" dirty="0"/>
              <a:t>subsidence modelling for decision making on groundwater abstraction under emergency </a:t>
            </a:r>
            <a:r>
              <a:rPr lang="en-US" altLang="ja-JP" dirty="0" smtClean="0"/>
              <a:t>situation. </a:t>
            </a:r>
            <a:r>
              <a:rPr lang="pl-PL" altLang="ja-JP" dirty="0" smtClean="0"/>
              <a:t>Proc. IAHS, 382, 403–408, 2020</a:t>
            </a:r>
          </a:p>
          <a:p>
            <a:r>
              <a:rPr lang="pl-PL" altLang="ja-JP" dirty="0" smtClean="0"/>
              <a:t>https://doi.org/10.5194/piahs-382-403-2020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518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2011" y="73885"/>
            <a:ext cx="10820129" cy="1325563"/>
          </a:xfrm>
        </p:spPr>
        <p:txBody>
          <a:bodyPr>
            <a:normAutofit/>
          </a:bodyPr>
          <a:lstStyle/>
          <a:p>
            <a:r>
              <a:rPr lang="en-US" altLang="ja-JP" sz="4000" dirty="0" smtClean="0"/>
              <a:t>Test Result</a:t>
            </a:r>
            <a:endParaRPr kumimoji="1" lang="ja-JP" altLang="en-US" sz="4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F9F2E-A642-49E5-8D8B-8FDCD58974DE}" type="slidenum">
              <a:rPr kumimoji="1" lang="ja-JP" altLang="en-US" smtClean="0"/>
              <a:t>10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451" y="2323676"/>
            <a:ext cx="5232917" cy="300675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 rot="16200000">
            <a:off x="-496485" y="3486537"/>
            <a:ext cx="1672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Subsidence [m</a:t>
            </a:r>
            <a:r>
              <a:rPr kumimoji="1" lang="en-US" altLang="ja-JP" sz="1600" dirty="0" smtClean="0"/>
              <a:t>]</a:t>
            </a:r>
            <a:endParaRPr kumimoji="1" lang="ja-JP" altLang="en-US" sz="1600" dirty="0"/>
          </a:p>
        </p:txBody>
      </p:sp>
      <p:cxnSp>
        <p:nvCxnSpPr>
          <p:cNvPr id="11" name="直線コネクタ 10"/>
          <p:cNvCxnSpPr/>
          <p:nvPr/>
        </p:nvCxnSpPr>
        <p:spPr>
          <a:xfrm>
            <a:off x="1832682" y="2078316"/>
            <a:ext cx="0" cy="2894001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1832682" y="2276638"/>
            <a:ext cx="283586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1832682" y="1974056"/>
            <a:ext cx="11769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“Prediction”</a:t>
            </a:r>
            <a:endParaRPr kumimoji="1" lang="ja-JP" altLang="en-US" sz="1400" dirty="0"/>
          </a:p>
        </p:txBody>
      </p:sp>
      <p:cxnSp>
        <p:nvCxnSpPr>
          <p:cNvPr id="17" name="直線矢印コネクタ 16"/>
          <p:cNvCxnSpPr/>
          <p:nvPr/>
        </p:nvCxnSpPr>
        <p:spPr>
          <a:xfrm flipH="1">
            <a:off x="1510425" y="2276638"/>
            <a:ext cx="322258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916126" y="1943691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Learning</a:t>
            </a:r>
            <a:endParaRPr kumimoji="1" lang="ja-JP" altLang="en-US" sz="1400" dirty="0"/>
          </a:p>
        </p:txBody>
      </p:sp>
      <p:sp>
        <p:nvSpPr>
          <p:cNvPr id="23" name="左中かっこ 22"/>
          <p:cNvSpPr/>
          <p:nvPr/>
        </p:nvSpPr>
        <p:spPr>
          <a:xfrm flipH="1">
            <a:off x="5412836" y="3730508"/>
            <a:ext cx="92462" cy="1109263"/>
          </a:xfrm>
          <a:prstGeom prst="leftBrac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5625" y="2326729"/>
            <a:ext cx="5227603" cy="3003705"/>
          </a:xfrm>
          <a:prstGeom prst="rect">
            <a:avLst/>
          </a:prstGeom>
        </p:spPr>
      </p:pic>
      <p:sp>
        <p:nvSpPr>
          <p:cNvPr id="27" name="右矢印 26"/>
          <p:cNvSpPr/>
          <p:nvPr/>
        </p:nvSpPr>
        <p:spPr>
          <a:xfrm>
            <a:off x="5775973" y="3809028"/>
            <a:ext cx="388418" cy="1847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" name="直線コネクタ 28"/>
          <p:cNvCxnSpPr/>
          <p:nvPr/>
        </p:nvCxnSpPr>
        <p:spPr>
          <a:xfrm>
            <a:off x="9355701" y="2078316"/>
            <a:ext cx="0" cy="2910333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>
            <a:off x="9355701" y="2341022"/>
            <a:ext cx="283586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9309460" y="2022303"/>
            <a:ext cx="11769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“Prediction”</a:t>
            </a:r>
            <a:endParaRPr kumimoji="1" lang="ja-JP" altLang="en-US" sz="1400" dirty="0"/>
          </a:p>
        </p:txBody>
      </p:sp>
      <p:cxnSp>
        <p:nvCxnSpPr>
          <p:cNvPr id="32" name="直線矢印コネクタ 31"/>
          <p:cNvCxnSpPr/>
          <p:nvPr/>
        </p:nvCxnSpPr>
        <p:spPr>
          <a:xfrm flipH="1">
            <a:off x="9033444" y="2341022"/>
            <a:ext cx="322258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8466692" y="2005299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Learning</a:t>
            </a:r>
            <a:endParaRPr kumimoji="1" lang="ja-JP" altLang="en-US" sz="1400" dirty="0"/>
          </a:p>
        </p:txBody>
      </p:sp>
      <p:sp>
        <p:nvSpPr>
          <p:cNvPr id="34" name="テキスト ボックス 33"/>
          <p:cNvSpPr txBox="1"/>
          <p:nvPr/>
        </p:nvSpPr>
        <p:spPr>
          <a:xfrm rot="16200000">
            <a:off x="5560248" y="3639751"/>
            <a:ext cx="1672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Subsidence [m</a:t>
            </a:r>
            <a:r>
              <a:rPr kumimoji="1" lang="en-US" altLang="ja-JP" sz="1600" dirty="0" smtClean="0"/>
              <a:t>]</a:t>
            </a:r>
            <a:endParaRPr kumimoji="1" lang="ja-JP" altLang="en-US" sz="1600" dirty="0"/>
          </a:p>
        </p:txBody>
      </p:sp>
      <p:sp>
        <p:nvSpPr>
          <p:cNvPr id="35" name="左中かっこ 34"/>
          <p:cNvSpPr/>
          <p:nvPr/>
        </p:nvSpPr>
        <p:spPr>
          <a:xfrm flipH="1">
            <a:off x="11466062" y="4363210"/>
            <a:ext cx="101601" cy="184730"/>
          </a:xfrm>
          <a:prstGeom prst="leftBrac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66100" y="1032741"/>
            <a:ext cx="115967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The convergence of predictive uncertainty was confirmed by the test with the existing hydraulic head/land subsidence monitoring data</a:t>
            </a:r>
            <a:endParaRPr kumimoji="1" lang="ja-JP" altLang="en-US" sz="24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43545" y="5973456"/>
            <a:ext cx="11916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Computational load was not </a:t>
            </a:r>
            <a:r>
              <a:rPr kumimoji="1" lang="en-US" altLang="ja-JP" dirty="0" err="1" smtClean="0"/>
              <a:t>learge</a:t>
            </a:r>
            <a:r>
              <a:rPr kumimoji="1" lang="en-US" altLang="ja-JP" dirty="0" smtClean="0"/>
              <a:t>:</a:t>
            </a:r>
            <a:r>
              <a:rPr kumimoji="1" lang="ja-JP" altLang="en-US" dirty="0" smtClean="0"/>
              <a:t> </a:t>
            </a:r>
            <a:r>
              <a:rPr lang="en-US" altLang="ja-JP" dirty="0" smtClean="0"/>
              <a:t>Laptop (NEC </a:t>
            </a:r>
            <a:r>
              <a:rPr lang="en-US" altLang="ja-JP" dirty="0"/>
              <a:t>LAVIE, Intel Core i7-7500U 2.7GHz, 8GB RAM, Windows 10) </a:t>
            </a:r>
            <a:r>
              <a:rPr lang="en-US" altLang="ja-JP" dirty="0" smtClean="0"/>
              <a:t>could conduct 95 year analysis in 3 hours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619187" y="5502436"/>
            <a:ext cx="8890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Total size of ensemble is 50 in this test. Top 5 models are extracted in this figures.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6486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18282"/>
            <a:ext cx="10961914" cy="1057376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Parameter </a:t>
            </a:r>
            <a:r>
              <a:rPr lang="en-US" altLang="ja-JP" sz="3600" dirty="0"/>
              <a:t>range of best 5 models after the calibration</a:t>
            </a:r>
            <a:endParaRPr kumimoji="1" lang="ja-JP" altLang="en-US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コンテンツ プレースホルダー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194600311"/>
                  </p:ext>
                </p:extLst>
              </p:nvPr>
            </p:nvGraphicFramePr>
            <p:xfrm>
              <a:off x="457200" y="1145672"/>
              <a:ext cx="11190516" cy="478394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241185">
                      <a:extLst>
                        <a:ext uri="{9D8B030D-6E8A-4147-A177-3AD203B41FA5}">
                          <a16:colId xmlns:a16="http://schemas.microsoft.com/office/drawing/2014/main" val="3256363064"/>
                        </a:ext>
                      </a:extLst>
                    </a:gridCol>
                    <a:gridCol w="1405285">
                      <a:extLst>
                        <a:ext uri="{9D8B030D-6E8A-4147-A177-3AD203B41FA5}">
                          <a16:colId xmlns:a16="http://schemas.microsoft.com/office/drawing/2014/main" val="2904527338"/>
                        </a:ext>
                      </a:extLst>
                    </a:gridCol>
                    <a:gridCol w="1244492">
                      <a:extLst>
                        <a:ext uri="{9D8B030D-6E8A-4147-A177-3AD203B41FA5}">
                          <a16:colId xmlns:a16="http://schemas.microsoft.com/office/drawing/2014/main" val="2282665273"/>
                        </a:ext>
                      </a:extLst>
                    </a:gridCol>
                    <a:gridCol w="1405285">
                      <a:extLst>
                        <a:ext uri="{9D8B030D-6E8A-4147-A177-3AD203B41FA5}">
                          <a16:colId xmlns:a16="http://schemas.microsoft.com/office/drawing/2014/main" val="2656591729"/>
                        </a:ext>
                      </a:extLst>
                    </a:gridCol>
                    <a:gridCol w="1405285">
                      <a:extLst>
                        <a:ext uri="{9D8B030D-6E8A-4147-A177-3AD203B41FA5}">
                          <a16:colId xmlns:a16="http://schemas.microsoft.com/office/drawing/2014/main" val="1352006748"/>
                        </a:ext>
                      </a:extLst>
                    </a:gridCol>
                    <a:gridCol w="1244492">
                      <a:extLst>
                        <a:ext uri="{9D8B030D-6E8A-4147-A177-3AD203B41FA5}">
                          <a16:colId xmlns:a16="http://schemas.microsoft.com/office/drawing/2014/main" val="1698333890"/>
                        </a:ext>
                      </a:extLst>
                    </a:gridCol>
                    <a:gridCol w="1244492">
                      <a:extLst>
                        <a:ext uri="{9D8B030D-6E8A-4147-A177-3AD203B41FA5}">
                          <a16:colId xmlns:a16="http://schemas.microsoft.com/office/drawing/2014/main" val="2257302022"/>
                        </a:ext>
                      </a:extLst>
                    </a:gridCol>
                  </a:tblGrid>
                  <a:tr h="333486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Physical properties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gridSpan="3"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Nanagouchi F.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kumimoji="1" lang="ja-JP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kumimoji="1" lang="ja-JP" altLang="en-US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 err="1">
                              <a:effectLst/>
                            </a:rPr>
                            <a:t>Yurakucho</a:t>
                          </a:r>
                          <a:r>
                            <a:rPr lang="en-GB" sz="1600" dirty="0">
                              <a:effectLst/>
                            </a:rPr>
                            <a:t> F.</a:t>
                          </a:r>
                          <a:endParaRPr lang="ja-JP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kumimoji="1" lang="ja-JP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kumimoji="1" lang="ja-JP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0208207"/>
                      </a:ext>
                    </a:extLst>
                  </a:tr>
                  <a:tr h="704738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 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best model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lowest value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largest value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best model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lowest value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largest value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5328563"/>
                      </a:ext>
                    </a:extLst>
                  </a:tr>
                  <a:tr h="38475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effectLst/>
                            </a:rPr>
                            <a:t>Hydraulic conductivity [m/day]</a:t>
                          </a:r>
                          <a:endParaRPr lang="ja-JP" sz="18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1.1</m:t>
                                </m:r>
                                <m:r>
                                  <a:rPr lang="ja-JP" sz="1600">
                                    <a:effectLst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ja-JP" sz="1600">
                                        <a:effectLst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>
                                        <a:effectLst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600">
                                        <a:effectLst/>
                                      </a:rPr>
                                      <m:t>−4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8.5</m:t>
                                </m:r>
                                <m:r>
                                  <a:rPr lang="ja-JP" sz="1600">
                                    <a:effectLst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ja-JP" sz="1600">
                                        <a:effectLst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>
                                        <a:effectLst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600">
                                        <a:effectLst/>
                                      </a:rPr>
                                      <m:t>−5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2.0</m:t>
                                </m:r>
                                <m:r>
                                  <a:rPr lang="ja-JP" sz="1600">
                                    <a:effectLst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ja-JP" sz="1600">
                                        <a:effectLst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>
                                        <a:effectLst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600">
                                        <a:effectLst/>
                                      </a:rPr>
                                      <m:t>−4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3.2</m:t>
                                </m:r>
                                <m:r>
                                  <a:rPr lang="ja-JP" sz="1600">
                                    <a:effectLst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ja-JP" sz="1600">
                                        <a:effectLst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>
                                        <a:effectLst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600">
                                        <a:effectLst/>
                                      </a:rPr>
                                      <m:t>−5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2.4</m:t>
                                </m:r>
                                <m:r>
                                  <a:rPr lang="ja-JP" sz="1600">
                                    <a:effectLst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ja-JP" sz="1600">
                                        <a:effectLst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>
                                        <a:effectLst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600">
                                        <a:effectLst/>
                                      </a:rPr>
                                      <m:t>−5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3.2</m:t>
                                </m:r>
                                <m:r>
                                  <a:rPr lang="ja-JP" sz="1600">
                                    <a:effectLst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ja-JP" sz="1600">
                                        <a:effectLst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>
                                        <a:effectLst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600">
                                        <a:effectLst/>
                                      </a:rPr>
                                      <m:t>−4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428191899"/>
                      </a:ext>
                    </a:extLst>
                  </a:tr>
                  <a:tr h="70428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Uniaxial drained bulk modulus [GPa]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600">
                                  <a:effectLst/>
                                </a:rPr>
                                <m:t>1</m:t>
                              </m:r>
                            </m:oMath>
                          </a14:m>
                          <a:r>
                            <a:rPr lang="en-GB" sz="1600">
                              <a:effectLst/>
                            </a:rPr>
                            <a:t>.1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1.1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</m:t>
                                </m:r>
                                <m:r>
                                  <a:rPr lang="ja-JP" sz="1600">
                                    <a:effectLst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ja-JP" sz="1600">
                                        <a:effectLst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>
                                        <a:effectLst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600">
                                        <a:effectLst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63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1.9</m:t>
                                </m:r>
                                <m:r>
                                  <a:rPr lang="ja-JP" sz="1600">
                                    <a:effectLst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ja-JP" sz="1600">
                                        <a:effectLst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>
                                        <a:effectLst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600">
                                        <a:effectLst/>
                                      </a:rPr>
                                      <m:t>−2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63</m:t>
                                </m:r>
                              </m:oMath>
                            </m:oMathPara>
                          </a14:m>
                          <a:endParaRPr lang="ja-JP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13330283"/>
                      </a:ext>
                    </a:extLst>
                  </a:tr>
                  <a:tr h="370794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effectLst/>
                            </a:rPr>
                            <a:t>Compression index [-]</a:t>
                          </a:r>
                          <a:endParaRPr lang="ja-JP" sz="18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4.4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600">
                                  <a:effectLst/>
                                </a:rPr>
                                <m:t>0</m:t>
                              </m:r>
                            </m:oMath>
                          </a14:m>
                          <a:r>
                            <a:rPr lang="en-GB" sz="1600">
                              <a:effectLst/>
                            </a:rPr>
                            <a:t>.75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4.4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600">
                                  <a:effectLst/>
                                </a:rPr>
                                <m:t>0.5</m:t>
                              </m:r>
                            </m:oMath>
                          </a14:m>
                          <a:r>
                            <a:rPr lang="en-GB" sz="1600">
                              <a:effectLst/>
                            </a:rPr>
                            <a:t>4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600">
                                  <a:effectLst/>
                                </a:rPr>
                                <m:t>0</m:t>
                              </m:r>
                            </m:oMath>
                          </a14:m>
                          <a:r>
                            <a:rPr lang="en-GB" sz="1600">
                              <a:effectLst/>
                            </a:rPr>
                            <a:t>.54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2.7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400122920"/>
                      </a:ext>
                    </a:extLst>
                  </a:tr>
                  <a:tr h="370794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Density of solid [10</a:t>
                          </a:r>
                          <a:r>
                            <a:rPr lang="en-GB" sz="1600" baseline="30000">
                              <a:effectLst/>
                            </a:rPr>
                            <a:t>3</a:t>
                          </a:r>
                          <a:r>
                            <a:rPr lang="en-GB" sz="1600">
                              <a:effectLst/>
                            </a:rPr>
                            <a:t>kg/m</a:t>
                          </a:r>
                          <a:r>
                            <a:rPr lang="en-GB" sz="1600" baseline="30000">
                              <a:effectLst/>
                            </a:rPr>
                            <a:t>3</a:t>
                          </a:r>
                          <a:r>
                            <a:rPr lang="en-GB" sz="1600">
                              <a:effectLst/>
                            </a:rPr>
                            <a:t>]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2.8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2.6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2.9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2.7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2.6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2.8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835098314"/>
                      </a:ext>
                    </a:extLst>
                  </a:tr>
                  <a:tr h="1075074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Void ratio in virgin compression by 1 MPa of effective stress [-]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8.7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4.9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4.9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3.0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9.4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562141976"/>
                      </a:ext>
                    </a:extLst>
                  </a:tr>
                  <a:tr h="70428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The past maximum elevation of the top of the formation [m]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5.1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2.4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600">
                                  <a:effectLst/>
                                </a:rPr>
                                <m:t>1</m:t>
                              </m:r>
                            </m:oMath>
                          </a14:m>
                          <a:r>
                            <a:rPr lang="en-GB" sz="1600">
                              <a:effectLst/>
                            </a:rPr>
                            <a:t>.4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1.4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8.5</m:t>
                                </m:r>
                              </m:oMath>
                            </m:oMathPara>
                          </a14:m>
                          <a:endParaRPr lang="ja-JP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04685177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コンテンツ プレースホルダー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194600311"/>
                  </p:ext>
                </p:extLst>
              </p:nvPr>
            </p:nvGraphicFramePr>
            <p:xfrm>
              <a:off x="457200" y="1145672"/>
              <a:ext cx="11190516" cy="478394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241185">
                      <a:extLst>
                        <a:ext uri="{9D8B030D-6E8A-4147-A177-3AD203B41FA5}">
                          <a16:colId xmlns:a16="http://schemas.microsoft.com/office/drawing/2014/main" val="3256363064"/>
                        </a:ext>
                      </a:extLst>
                    </a:gridCol>
                    <a:gridCol w="1405285">
                      <a:extLst>
                        <a:ext uri="{9D8B030D-6E8A-4147-A177-3AD203B41FA5}">
                          <a16:colId xmlns:a16="http://schemas.microsoft.com/office/drawing/2014/main" val="2904527338"/>
                        </a:ext>
                      </a:extLst>
                    </a:gridCol>
                    <a:gridCol w="1244492">
                      <a:extLst>
                        <a:ext uri="{9D8B030D-6E8A-4147-A177-3AD203B41FA5}">
                          <a16:colId xmlns:a16="http://schemas.microsoft.com/office/drawing/2014/main" val="2282665273"/>
                        </a:ext>
                      </a:extLst>
                    </a:gridCol>
                    <a:gridCol w="1405285">
                      <a:extLst>
                        <a:ext uri="{9D8B030D-6E8A-4147-A177-3AD203B41FA5}">
                          <a16:colId xmlns:a16="http://schemas.microsoft.com/office/drawing/2014/main" val="2656591729"/>
                        </a:ext>
                      </a:extLst>
                    </a:gridCol>
                    <a:gridCol w="1405285">
                      <a:extLst>
                        <a:ext uri="{9D8B030D-6E8A-4147-A177-3AD203B41FA5}">
                          <a16:colId xmlns:a16="http://schemas.microsoft.com/office/drawing/2014/main" val="1352006748"/>
                        </a:ext>
                      </a:extLst>
                    </a:gridCol>
                    <a:gridCol w="1244492">
                      <a:extLst>
                        <a:ext uri="{9D8B030D-6E8A-4147-A177-3AD203B41FA5}">
                          <a16:colId xmlns:a16="http://schemas.microsoft.com/office/drawing/2014/main" val="1698333890"/>
                        </a:ext>
                      </a:extLst>
                    </a:gridCol>
                    <a:gridCol w="1244492">
                      <a:extLst>
                        <a:ext uri="{9D8B030D-6E8A-4147-A177-3AD203B41FA5}">
                          <a16:colId xmlns:a16="http://schemas.microsoft.com/office/drawing/2014/main" val="2257302022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Physical properties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gridSpan="3"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Nanagouchi F.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kumimoji="1" lang="ja-JP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kumimoji="1" lang="ja-JP" altLang="en-US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 err="1">
                              <a:effectLst/>
                            </a:rPr>
                            <a:t>Yurakucho</a:t>
                          </a:r>
                          <a:r>
                            <a:rPr lang="en-GB" sz="1600" dirty="0">
                              <a:effectLst/>
                            </a:rPr>
                            <a:t> F.</a:t>
                          </a:r>
                          <a:endParaRPr lang="ja-JP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kumimoji="1" lang="ja-JP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kumimoji="1" lang="ja-JP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0208207"/>
                      </a:ext>
                    </a:extLst>
                  </a:tr>
                  <a:tr h="73152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 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best model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lowest value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largest value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best model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lowest value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largest value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5328563"/>
                      </a:ext>
                    </a:extLst>
                  </a:tr>
                  <a:tr h="38475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effectLst/>
                            </a:rPr>
                            <a:t>Hydraulic conductivity [m/day]</a:t>
                          </a:r>
                          <a:endParaRPr lang="ja-JP" sz="18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32174" t="-287302" r="-468696" b="-8841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72683" t="-287302" r="-425854" b="-8841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421304" t="-287302" r="-279565" b="-8841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519048" t="-287302" r="-178355" b="-8841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700980" t="-287302" r="-101961" b="-8841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800980" t="-287302" r="-1961" b="-8841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28191899"/>
                      </a:ext>
                    </a:extLst>
                  </a:tr>
                  <a:tr h="73152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Uniaxial drained bulk modulus [GPa]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32174" t="-201653" r="-468696" b="-3603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72683" t="-201653" r="-425854" b="-3603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421304" t="-201653" r="-279565" b="-3603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519048" t="-201653" r="-178355" b="-3603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700980" t="-201653" r="-101961" b="-3603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800980" t="-201653" r="-1961" b="-36033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3330283"/>
                      </a:ext>
                    </a:extLst>
                  </a:tr>
                  <a:tr h="370794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effectLst/>
                            </a:rPr>
                            <a:t>Compression index [-]</a:t>
                          </a:r>
                          <a:endParaRPr lang="ja-JP" sz="18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32174" t="-598361" r="-468696" b="-6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72683" t="-598361" r="-425854" b="-6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421304" t="-598361" r="-279565" b="-6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519048" t="-598361" r="-178355" b="-6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700980" t="-598361" r="-101961" b="-6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800980" t="-598361" r="-1961" b="-614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0122920"/>
                      </a:ext>
                    </a:extLst>
                  </a:tr>
                  <a:tr h="370794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Density of solid [10</a:t>
                          </a:r>
                          <a:r>
                            <a:rPr lang="en-GB" sz="1600" baseline="30000">
                              <a:effectLst/>
                            </a:rPr>
                            <a:t>3</a:t>
                          </a:r>
                          <a:r>
                            <a:rPr lang="en-GB" sz="1600">
                              <a:effectLst/>
                            </a:rPr>
                            <a:t>kg/m</a:t>
                          </a:r>
                          <a:r>
                            <a:rPr lang="en-GB" sz="1600" baseline="30000">
                              <a:effectLst/>
                            </a:rPr>
                            <a:t>3</a:t>
                          </a:r>
                          <a:r>
                            <a:rPr lang="en-GB" sz="1600">
                              <a:effectLst/>
                            </a:rPr>
                            <a:t>]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32174" t="-698361" r="-468696" b="-5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72683" t="-698361" r="-425854" b="-5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421304" t="-698361" r="-279565" b="-5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519048" t="-698361" r="-178355" b="-5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700980" t="-698361" r="-101961" b="-5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800980" t="-698361" r="-1961" b="-514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5098314"/>
                      </a:ext>
                    </a:extLst>
                  </a:tr>
                  <a:tr h="109728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Void ratio in virgin compression by 1 MPa of effective stress [-]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32174" t="-270556" r="-468696" b="-7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72683" t="-270556" r="-425854" b="-7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421304" t="-270556" r="-279565" b="-7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519048" t="-270556" r="-178355" b="-7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700980" t="-270556" r="-101961" b="-7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800980" t="-270556" r="-1961" b="-7444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2141976"/>
                      </a:ext>
                    </a:extLst>
                  </a:tr>
                  <a:tr h="73152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The past maximum elevation of the top of the formation [m]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32174" t="-555833" r="-468696" b="-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72683" t="-555833" r="-425854" b="-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421304" t="-555833" r="-279565" b="-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519048" t="-555833" r="-178355" b="-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700980" t="-555833" r="-101961" b="-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800980" t="-555833" r="-1961" b="-11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4685177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95DE-B79C-4F11-B9FA-1BDF3956E606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57200" y="5929615"/>
            <a:ext cx="1089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ja-JP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The parameter uncertainty of hydraulic conductivity and compression index was reduced well while that of the other parameters was not because of less sensitivity.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044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76086"/>
            <a:ext cx="10515600" cy="1325563"/>
          </a:xfrm>
        </p:spPr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491343"/>
            <a:ext cx="10515600" cy="4685620"/>
          </a:xfrm>
        </p:spPr>
        <p:txBody>
          <a:bodyPr>
            <a:normAutofit/>
          </a:bodyPr>
          <a:lstStyle/>
          <a:p>
            <a:r>
              <a:rPr lang="en-GB" altLang="ja-JP" dirty="0"/>
              <a:t>A numerical scheme for the land subsidence modelling with the visualization of prediction uncertainty </a:t>
            </a:r>
            <a:r>
              <a:rPr lang="en-GB" altLang="ja-JP" dirty="0" smtClean="0"/>
              <a:t>based </a:t>
            </a:r>
            <a:r>
              <a:rPr lang="en-GB" altLang="ja-JP" dirty="0"/>
              <a:t>on the Monte Carlo </a:t>
            </a:r>
            <a:r>
              <a:rPr lang="en-GB" altLang="ja-JP" dirty="0" smtClean="0"/>
              <a:t>smoother </a:t>
            </a:r>
            <a:r>
              <a:rPr lang="en-GB" altLang="ja-JP" dirty="0"/>
              <a:t>approach with </a:t>
            </a:r>
            <a:r>
              <a:rPr lang="en-GB" altLang="ja-JP" dirty="0" smtClean="0"/>
              <a:t>the </a:t>
            </a:r>
            <a:r>
              <a:rPr lang="en-GB" altLang="ja-JP" dirty="0"/>
              <a:t>null-space Monte Carlo method </a:t>
            </a:r>
            <a:r>
              <a:rPr lang="en-GB" altLang="ja-JP" dirty="0" smtClean="0"/>
              <a:t>for model resampling.</a:t>
            </a:r>
          </a:p>
          <a:p>
            <a:r>
              <a:rPr lang="en-GB" altLang="ja-JP" dirty="0" smtClean="0"/>
              <a:t>The </a:t>
            </a:r>
            <a:r>
              <a:rPr lang="en-GB" altLang="ja-JP" dirty="0"/>
              <a:t>proposed scheme demonstrated that it can satisfactory reproduce the existing land subsidence </a:t>
            </a:r>
            <a:r>
              <a:rPr lang="en-GB" altLang="ja-JP" dirty="0" smtClean="0"/>
              <a:t>with </a:t>
            </a:r>
            <a:r>
              <a:rPr lang="en-GB" altLang="ja-JP" dirty="0"/>
              <a:t>real time </a:t>
            </a:r>
            <a:r>
              <a:rPr lang="en-GB" altLang="ja-JP" dirty="0" smtClean="0"/>
              <a:t>inversion </a:t>
            </a:r>
            <a:r>
              <a:rPr lang="en-GB" altLang="ja-JP" dirty="0"/>
              <a:t>and </a:t>
            </a:r>
            <a:r>
              <a:rPr lang="en-GB" altLang="ja-JP" dirty="0" smtClean="0"/>
              <a:t>uncertainty </a:t>
            </a:r>
            <a:r>
              <a:rPr lang="en-GB" altLang="ja-JP" dirty="0"/>
              <a:t>analysis</a:t>
            </a:r>
            <a:r>
              <a:rPr lang="en-GB" altLang="ja-JP" dirty="0" smtClean="0"/>
              <a:t>.</a:t>
            </a:r>
          </a:p>
          <a:p>
            <a:r>
              <a:rPr lang="en-GB" altLang="ja-JP" dirty="0" smtClean="0"/>
              <a:t>Further </a:t>
            </a:r>
            <a:r>
              <a:rPr lang="en-GB" altLang="ja-JP" dirty="0"/>
              <a:t>improvements to include </a:t>
            </a:r>
            <a:endParaRPr lang="en-GB" altLang="ja-JP" dirty="0" smtClean="0"/>
          </a:p>
          <a:p>
            <a:pPr lvl="1"/>
            <a:r>
              <a:rPr lang="en-GB" altLang="ja-JP" dirty="0" smtClean="0"/>
              <a:t>the </a:t>
            </a:r>
            <a:r>
              <a:rPr lang="en-GB" altLang="ja-JP" dirty="0"/>
              <a:t>boundary condition </a:t>
            </a:r>
            <a:r>
              <a:rPr lang="en-GB" altLang="ja-JP" dirty="0" smtClean="0"/>
              <a:t>uncertainty</a:t>
            </a:r>
          </a:p>
          <a:p>
            <a:pPr lvl="1"/>
            <a:r>
              <a:rPr lang="en-GB" altLang="ja-JP" dirty="0" smtClean="0"/>
              <a:t>the </a:t>
            </a:r>
            <a:r>
              <a:rPr lang="en-GB" altLang="ja-JP" dirty="0"/>
              <a:t>methodology to find the optimal number of models.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95DE-B79C-4F11-B9FA-1BDF3956E606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581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47700" y="1771196"/>
            <a:ext cx="10896600" cy="4351338"/>
          </a:xfrm>
        </p:spPr>
        <p:txBody>
          <a:bodyPr>
            <a:normAutofit/>
          </a:bodyPr>
          <a:lstStyle/>
          <a:p>
            <a:r>
              <a:rPr lang="en-GB" altLang="ja-JP" dirty="0"/>
              <a:t>Aichi, M.: Coupled groundwater flow/deformation modelling for predicting land subsidence, In Groundwater management in Asian cities: technology and policy for sustainability, Takizawa S (eds.), 105-124, Springer-</a:t>
            </a:r>
            <a:r>
              <a:rPr lang="en-GB" altLang="ja-JP" dirty="0" err="1"/>
              <a:t>Verlag</a:t>
            </a:r>
            <a:r>
              <a:rPr lang="en-GB" altLang="ja-JP" dirty="0"/>
              <a:t>: Tokyo, 2008</a:t>
            </a:r>
            <a:r>
              <a:rPr lang="en-GB" altLang="ja-JP" dirty="0" smtClean="0"/>
              <a:t>.</a:t>
            </a:r>
          </a:p>
          <a:p>
            <a:r>
              <a:rPr lang="en-GB" altLang="ja-JP" dirty="0"/>
              <a:t>Doherty J.: Calibration and uncertainty analysis for complex environmental models, Watermark Numerical Computing, 2015.</a:t>
            </a:r>
            <a:endParaRPr lang="en-GB" altLang="ja-JP" dirty="0" smtClean="0"/>
          </a:p>
          <a:p>
            <a:r>
              <a:rPr lang="en-US" altLang="ja-JP" dirty="0"/>
              <a:t>Endo, T., Kawashima, S., and Kawai, M.: </a:t>
            </a:r>
            <a:r>
              <a:rPr lang="en-US" altLang="ja-JP" dirty="0" smtClean="0"/>
              <a:t>Historical review </a:t>
            </a:r>
            <a:r>
              <a:rPr lang="en-US" altLang="ja-JP" dirty="0"/>
              <a:t>of development of land subsidence and </a:t>
            </a:r>
            <a:r>
              <a:rPr lang="en-US" altLang="ja-JP" dirty="0" smtClean="0"/>
              <a:t>its cessation </a:t>
            </a:r>
            <a:r>
              <a:rPr lang="en-US" altLang="ja-JP" dirty="0"/>
              <a:t>in </a:t>
            </a:r>
            <a:r>
              <a:rPr lang="en-US" altLang="ja-JP" dirty="0" err="1"/>
              <a:t>Shitamachi</a:t>
            </a:r>
            <a:r>
              <a:rPr lang="en-US" altLang="ja-JP" dirty="0"/>
              <a:t> Lowland, Tokyo, J Japan </a:t>
            </a:r>
            <a:r>
              <a:rPr lang="en-US" altLang="ja-JP" dirty="0" err="1" smtClean="0"/>
              <a:t>Soc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Eng</a:t>
            </a:r>
            <a:r>
              <a:rPr lang="en-US" altLang="ja-JP" dirty="0" smtClean="0"/>
              <a:t> </a:t>
            </a:r>
            <a:r>
              <a:rPr lang="en-US" altLang="ja-JP" dirty="0" err="1"/>
              <a:t>Geol</a:t>
            </a:r>
            <a:r>
              <a:rPr lang="en-US" altLang="ja-JP" dirty="0"/>
              <a:t>, 42,74-87, 2001. (in Japanese)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95DE-B79C-4F11-B9FA-1BDF3956E606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61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-17337"/>
            <a:ext cx="10515600" cy="1325563"/>
          </a:xfrm>
        </p:spPr>
        <p:txBody>
          <a:bodyPr/>
          <a:lstStyle/>
          <a:p>
            <a:r>
              <a:rPr kumimoji="1" lang="en-US" altLang="ja-JP" dirty="0" smtClean="0"/>
              <a:t>Background:</a:t>
            </a:r>
            <a:br>
              <a:rPr kumimoji="1" lang="en-US" altLang="ja-JP" dirty="0" smtClean="0"/>
            </a:br>
            <a:r>
              <a:rPr kumimoji="1" lang="en-US" altLang="ja-JP" dirty="0" smtClean="0"/>
              <a:t>Typical </a:t>
            </a:r>
            <a:r>
              <a:rPr kumimoji="1" lang="en-US" altLang="ja-JP" dirty="0" smtClean="0"/>
              <a:t>land subsidence </a:t>
            </a:r>
            <a:r>
              <a:rPr kumimoji="1" lang="en-US" altLang="ja-JP" dirty="0" smtClean="0"/>
              <a:t>behavior in Tokyo</a:t>
            </a:r>
            <a:endParaRPr kumimoji="1" lang="ja-JP" altLang="en-US" dirty="0"/>
          </a:p>
        </p:txBody>
      </p:sp>
      <p:graphicFrame>
        <p:nvGraphicFramePr>
          <p:cNvPr id="3" name="グラフ 2"/>
          <p:cNvGraphicFramePr>
            <a:graphicFrameLocks/>
          </p:cNvGraphicFramePr>
          <p:nvPr>
            <p:extLst/>
          </p:nvPr>
        </p:nvGraphicFramePr>
        <p:xfrm>
          <a:off x="1647093" y="1090734"/>
          <a:ext cx="8060273" cy="5383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テキスト ボックス 3"/>
          <p:cNvSpPr txBox="1"/>
          <p:nvPr/>
        </p:nvSpPr>
        <p:spPr>
          <a:xfrm rot="16200000">
            <a:off x="157886" y="3499869"/>
            <a:ext cx="2553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Hydraulic head [m]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 rot="16200000">
            <a:off x="7908272" y="3456572"/>
            <a:ext cx="3829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Ground surface elevation [m]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298578" y="6317204"/>
            <a:ext cx="721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Year</a:t>
            </a:r>
            <a:endParaRPr kumimoji="1" lang="ja-JP" altLang="en-US" sz="2400" dirty="0"/>
          </a:p>
        </p:txBody>
      </p:sp>
      <p:cxnSp>
        <p:nvCxnSpPr>
          <p:cNvPr id="7" name="直線コネクタ 6"/>
          <p:cNvCxnSpPr/>
          <p:nvPr/>
        </p:nvCxnSpPr>
        <p:spPr>
          <a:xfrm flipH="1" flipV="1">
            <a:off x="6702764" y="5186105"/>
            <a:ext cx="195812" cy="209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406447" y="4918230"/>
            <a:ext cx="2242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Leveling (@</a:t>
            </a:r>
            <a:r>
              <a:rPr lang="en-US" altLang="ja-JP" sz="1600" dirty="0" smtClean="0"/>
              <a:t>Pile </a:t>
            </a:r>
            <a:r>
              <a:rPr kumimoji="1" lang="en-US" altLang="ja-JP" sz="1600" dirty="0" smtClean="0"/>
              <a:t>3377</a:t>
            </a:r>
            <a:r>
              <a:rPr kumimoji="1" lang="en-US" altLang="ja-JP" sz="1600" dirty="0" smtClean="0"/>
              <a:t>)</a:t>
            </a:r>
            <a:endParaRPr kumimoji="1" lang="ja-JP" altLang="en-US" sz="1600" dirty="0"/>
          </a:p>
        </p:txBody>
      </p:sp>
      <p:cxnSp>
        <p:nvCxnSpPr>
          <p:cNvPr id="9" name="直線コネクタ 8"/>
          <p:cNvCxnSpPr/>
          <p:nvPr/>
        </p:nvCxnSpPr>
        <p:spPr>
          <a:xfrm flipH="1" flipV="1">
            <a:off x="6589818" y="2209585"/>
            <a:ext cx="195812" cy="209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5298578" y="1642250"/>
            <a:ext cx="17075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Hydraulic head</a:t>
            </a:r>
          </a:p>
          <a:p>
            <a:r>
              <a:rPr lang="en-US" altLang="ja-JP" sz="1600" dirty="0" smtClean="0"/>
              <a:t>(@</a:t>
            </a:r>
            <a:r>
              <a:rPr lang="en-US" altLang="ja-JP" sz="1600" dirty="0" err="1" smtClean="0"/>
              <a:t>Kameido</a:t>
            </a:r>
            <a:r>
              <a:rPr lang="en-US" altLang="ja-JP" sz="1600" dirty="0" smtClean="0"/>
              <a:t> #1) </a:t>
            </a:r>
            <a:endParaRPr kumimoji="1" lang="ja-JP" altLang="en-US" sz="1600" dirty="0"/>
          </a:p>
        </p:txBody>
      </p:sp>
      <p:cxnSp>
        <p:nvCxnSpPr>
          <p:cNvPr id="11" name="直線コネクタ 10"/>
          <p:cNvCxnSpPr/>
          <p:nvPr/>
        </p:nvCxnSpPr>
        <p:spPr>
          <a:xfrm flipH="1">
            <a:off x="3311976" y="4551657"/>
            <a:ext cx="152845" cy="4043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324864" y="4889246"/>
            <a:ext cx="26285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Hydraulic head at wel</a:t>
            </a:r>
            <a:r>
              <a:rPr lang="en-US" altLang="ja-JP" sz="1600" dirty="0" smtClean="0"/>
              <a:t>l construction</a:t>
            </a:r>
            <a:endParaRPr kumimoji="1" lang="en-US" altLang="ja-JP" sz="1600" dirty="0" smtClean="0"/>
          </a:p>
          <a:p>
            <a:r>
              <a:rPr lang="en-US" altLang="ja-JP" sz="1600" dirty="0" smtClean="0"/>
              <a:t>(Koto </a:t>
            </a:r>
            <a:r>
              <a:rPr lang="en-US" altLang="ja-JP" sz="1600" dirty="0" smtClean="0"/>
              <a:t>area) </a:t>
            </a:r>
          </a:p>
          <a:p>
            <a:r>
              <a:rPr lang="en-US" altLang="ja-JP" sz="1600" dirty="0" smtClean="0"/>
              <a:t>after Endo et al. (2001)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870129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8" name="Rectangle 14"/>
          <p:cNvSpPr>
            <a:spLocks noChangeArrowheads="1"/>
          </p:cNvSpPr>
          <p:nvPr/>
        </p:nvSpPr>
        <p:spPr bwMode="auto">
          <a:xfrm>
            <a:off x="127781" y="8184"/>
            <a:ext cx="11647713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altLang="ja-JP" sz="3600" dirty="0" smtClean="0"/>
              <a:t>Background: New </a:t>
            </a:r>
            <a:r>
              <a:rPr lang="en-US" altLang="ja-JP" sz="3600" dirty="0"/>
              <a:t>problem after groundwater recovery</a:t>
            </a:r>
            <a:endParaRPr lang="ja-JP" altLang="en-US" sz="3200" dirty="0"/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6327714"/>
              </p:ext>
            </p:extLst>
          </p:nvPr>
        </p:nvGraphicFramePr>
        <p:xfrm>
          <a:off x="1543522" y="2446158"/>
          <a:ext cx="3370262" cy="191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グラフ" r:id="rId3" imgW="5553131" imgH="2924274" progId="Excel.Chart.8">
                  <p:embed/>
                </p:oleObj>
              </mc:Choice>
              <mc:Fallback>
                <p:oleObj name="グラフ" r:id="rId3" imgW="5553131" imgH="2924274" progId="Excel.Chart.8">
                  <p:embed/>
                  <p:pic>
                    <p:nvPicPr>
                      <p:cNvPr id="14" name="Object 2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522" y="2446158"/>
                        <a:ext cx="3370262" cy="191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8304639"/>
              </p:ext>
            </p:extLst>
          </p:nvPr>
        </p:nvGraphicFramePr>
        <p:xfrm>
          <a:off x="1397472" y="4189234"/>
          <a:ext cx="3529012" cy="2332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グラフ" r:id="rId5" imgW="5848192" imgH="3629062" progId="Excel.Chart.8">
                  <p:embed/>
                </p:oleObj>
              </mc:Choice>
              <mc:Fallback>
                <p:oleObj name="グラフ" r:id="rId5" imgW="5848192" imgH="3629062" progId="Excel.Chart.8">
                  <p:embed/>
                  <p:pic>
                    <p:nvPicPr>
                      <p:cNvPr id="15" name="Object 3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472" y="4189234"/>
                        <a:ext cx="3529012" cy="23320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0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5591175" y="981472"/>
            <a:ext cx="2592388" cy="3313113"/>
            <a:chOff x="57" y="7"/>
            <a:chExt cx="1406" cy="1680"/>
          </a:xfrm>
        </p:grpSpPr>
        <p:sp>
          <p:nvSpPr>
            <p:cNvPr id="17" name="Rectangle 5"/>
            <p:cNvSpPr>
              <a:spLocks noChangeArrowheads="1"/>
            </p:cNvSpPr>
            <p:nvPr/>
          </p:nvSpPr>
          <p:spPr bwMode="auto">
            <a:xfrm>
              <a:off x="57" y="7"/>
              <a:ext cx="1406" cy="16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4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" name="Rectangle 6" descr="右上がり対角線"/>
            <p:cNvSpPr>
              <a:spLocks noChangeArrowheads="1"/>
            </p:cNvSpPr>
            <p:nvPr/>
          </p:nvSpPr>
          <p:spPr bwMode="auto">
            <a:xfrm>
              <a:off x="331" y="260"/>
              <a:ext cx="1132" cy="782"/>
            </a:xfrm>
            <a:prstGeom prst="rect">
              <a:avLst/>
            </a:prstGeom>
            <a:blipFill dpi="0" rotWithShape="0">
              <a:blip r:embed="rId7">
                <a:alphaModFix amt="50000"/>
              </a:blip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" name="Rectangle 7" descr="紙ふぶき (小)"/>
            <p:cNvSpPr>
              <a:spLocks noChangeArrowheads="1"/>
            </p:cNvSpPr>
            <p:nvPr/>
          </p:nvSpPr>
          <p:spPr bwMode="auto">
            <a:xfrm>
              <a:off x="331" y="1042"/>
              <a:ext cx="1132" cy="312"/>
            </a:xfrm>
            <a:prstGeom prst="rect">
              <a:avLst/>
            </a:prstGeom>
            <a:blipFill dpi="0" rotWithShape="0">
              <a:blip r:embed="rId8">
                <a:alphaModFix amt="50000"/>
              </a:blip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72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" name="Rectangle 8"/>
            <p:cNvSpPr>
              <a:spLocks noChangeArrowheads="1"/>
            </p:cNvSpPr>
            <p:nvPr/>
          </p:nvSpPr>
          <p:spPr bwMode="auto">
            <a:xfrm>
              <a:off x="331" y="1042"/>
              <a:ext cx="1132" cy="312"/>
            </a:xfrm>
            <a:prstGeom prst="rect">
              <a:avLst/>
            </a:prstGeom>
            <a:solidFill>
              <a:srgbClr val="CC66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2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" name="Rectangle 9"/>
            <p:cNvSpPr>
              <a:spLocks noChangeArrowheads="1"/>
            </p:cNvSpPr>
            <p:nvPr/>
          </p:nvSpPr>
          <p:spPr bwMode="auto">
            <a:xfrm>
              <a:off x="428" y="886"/>
              <a:ext cx="918" cy="312"/>
            </a:xfrm>
            <a:prstGeom prst="rect">
              <a:avLst/>
            </a:prstGeom>
            <a:solidFill>
              <a:srgbClr val="FFFFFF"/>
            </a:solidFill>
            <a:ln w="72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" name="Rectangle 10" descr="編み込み"/>
            <p:cNvSpPr>
              <a:spLocks noChangeArrowheads="1"/>
            </p:cNvSpPr>
            <p:nvPr/>
          </p:nvSpPr>
          <p:spPr bwMode="auto">
            <a:xfrm>
              <a:off x="448" y="905"/>
              <a:ext cx="879" cy="274"/>
            </a:xfrm>
            <a:prstGeom prst="rect">
              <a:avLst/>
            </a:prstGeom>
            <a:blipFill dpi="0" rotWithShape="0">
              <a:blip r:embed="rId9">
                <a:alphaModFix amt="50000"/>
              </a:blip>
              <a:srcRect/>
              <a:tile tx="0" ty="0" sx="100000" sy="100000" flip="none" algn="tl"/>
            </a:blip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3" name="Picture 11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8" y="925"/>
              <a:ext cx="212" cy="2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12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7" y="921"/>
              <a:ext cx="215" cy="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Line 13"/>
            <p:cNvSpPr>
              <a:spLocks noChangeShapeType="1"/>
            </p:cNvSpPr>
            <p:nvPr/>
          </p:nvSpPr>
          <p:spPr bwMode="auto">
            <a:xfrm>
              <a:off x="331" y="1042"/>
              <a:ext cx="97" cy="1"/>
            </a:xfrm>
            <a:prstGeom prst="line">
              <a:avLst/>
            </a:prstGeom>
            <a:noFill/>
            <a:ln w="7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" name="Line 14"/>
            <p:cNvSpPr>
              <a:spLocks noChangeShapeType="1"/>
            </p:cNvSpPr>
            <p:nvPr/>
          </p:nvSpPr>
          <p:spPr bwMode="auto">
            <a:xfrm>
              <a:off x="1345" y="1036"/>
              <a:ext cx="118" cy="1"/>
            </a:xfrm>
            <a:prstGeom prst="line">
              <a:avLst/>
            </a:prstGeom>
            <a:noFill/>
            <a:ln w="7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" name="Rectangle 15" descr="右上がり対角線 (太)"/>
            <p:cNvSpPr>
              <a:spLocks noChangeArrowheads="1"/>
            </p:cNvSpPr>
            <p:nvPr/>
          </p:nvSpPr>
          <p:spPr bwMode="auto">
            <a:xfrm>
              <a:off x="565" y="1081"/>
              <a:ext cx="97" cy="117"/>
            </a:xfrm>
            <a:prstGeom prst="rect">
              <a:avLst/>
            </a:prstGeom>
            <a:blipFill dpi="0" rotWithShape="0">
              <a:blip r:embed="rId11">
                <a:alphaModFix amt="50000"/>
              </a:blip>
              <a:srcRect/>
              <a:tile tx="0" ty="0" sx="100000" sy="100000" flip="none" algn="tl"/>
            </a:blipFill>
            <a:ln w="72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" name="Rectangle 16" descr="右上がり対角線 (太)"/>
            <p:cNvSpPr>
              <a:spLocks noChangeArrowheads="1"/>
            </p:cNvSpPr>
            <p:nvPr/>
          </p:nvSpPr>
          <p:spPr bwMode="auto">
            <a:xfrm>
              <a:off x="1129" y="1081"/>
              <a:ext cx="98" cy="115"/>
            </a:xfrm>
            <a:prstGeom prst="rect">
              <a:avLst/>
            </a:prstGeom>
            <a:blipFill dpi="0" rotWithShape="0">
              <a:blip r:embed="rId11">
                <a:alphaModFix amt="50000"/>
              </a:blip>
              <a:srcRect/>
              <a:tile tx="0" ty="0" sx="100000" sy="100000" flip="none" algn="tl"/>
            </a:blipFill>
            <a:ln w="72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" name="Line 17"/>
            <p:cNvSpPr>
              <a:spLocks noChangeShapeType="1"/>
            </p:cNvSpPr>
            <p:nvPr/>
          </p:nvSpPr>
          <p:spPr bwMode="auto">
            <a:xfrm>
              <a:off x="526" y="1198"/>
              <a:ext cx="625" cy="1"/>
            </a:xfrm>
            <a:prstGeom prst="line">
              <a:avLst/>
            </a:prstGeom>
            <a:noFill/>
            <a:ln w="7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" name="Line 18"/>
            <p:cNvSpPr>
              <a:spLocks noChangeShapeType="1"/>
            </p:cNvSpPr>
            <p:nvPr/>
          </p:nvSpPr>
          <p:spPr bwMode="auto">
            <a:xfrm>
              <a:off x="331" y="1354"/>
              <a:ext cx="1132" cy="1"/>
            </a:xfrm>
            <a:prstGeom prst="line">
              <a:avLst/>
            </a:prstGeom>
            <a:noFill/>
            <a:ln w="7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" name="AutoShape 19"/>
            <p:cNvSpPr>
              <a:spLocks noChangeArrowheads="1"/>
            </p:cNvSpPr>
            <p:nvPr/>
          </p:nvSpPr>
          <p:spPr bwMode="auto">
            <a:xfrm rot="16200000">
              <a:off x="829" y="1179"/>
              <a:ext cx="118" cy="156"/>
            </a:xfrm>
            <a:prstGeom prst="rightArrow">
              <a:avLst>
                <a:gd name="adj1" fmla="val 49380"/>
                <a:gd name="adj2" fmla="val 44912"/>
              </a:avLst>
            </a:prstGeom>
            <a:solidFill>
              <a:srgbClr val="000000">
                <a:alpha val="0"/>
              </a:srgbClr>
            </a:solidFill>
            <a:ln w="288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" name="AutoShape 20"/>
            <p:cNvSpPr>
              <a:spLocks noChangeArrowheads="1"/>
            </p:cNvSpPr>
            <p:nvPr/>
          </p:nvSpPr>
          <p:spPr bwMode="auto">
            <a:xfrm rot="16200000">
              <a:off x="1112" y="1180"/>
              <a:ext cx="118" cy="156"/>
            </a:xfrm>
            <a:prstGeom prst="rightArrow">
              <a:avLst>
                <a:gd name="adj1" fmla="val 49380"/>
                <a:gd name="adj2" fmla="val 44912"/>
              </a:avLst>
            </a:prstGeom>
            <a:solidFill>
              <a:srgbClr val="000000">
                <a:alpha val="0"/>
              </a:srgbClr>
            </a:solidFill>
            <a:ln w="288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" name="AutoShape 21"/>
            <p:cNvSpPr>
              <a:spLocks noChangeArrowheads="1"/>
            </p:cNvSpPr>
            <p:nvPr/>
          </p:nvSpPr>
          <p:spPr bwMode="auto">
            <a:xfrm rot="16200000">
              <a:off x="487" y="1179"/>
              <a:ext cx="118" cy="156"/>
            </a:xfrm>
            <a:prstGeom prst="rightArrow">
              <a:avLst>
                <a:gd name="adj1" fmla="val 49380"/>
                <a:gd name="adj2" fmla="val 44912"/>
              </a:avLst>
            </a:prstGeom>
            <a:solidFill>
              <a:srgbClr val="000000">
                <a:alpha val="0"/>
              </a:srgbClr>
            </a:solidFill>
            <a:ln w="288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4" name="Line 22"/>
            <p:cNvSpPr>
              <a:spLocks noChangeShapeType="1"/>
            </p:cNvSpPr>
            <p:nvPr/>
          </p:nvSpPr>
          <p:spPr bwMode="auto">
            <a:xfrm>
              <a:off x="585" y="1315"/>
              <a:ext cx="77" cy="17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" name="Line 23"/>
            <p:cNvSpPr>
              <a:spLocks noChangeShapeType="1"/>
            </p:cNvSpPr>
            <p:nvPr/>
          </p:nvSpPr>
          <p:spPr bwMode="auto">
            <a:xfrm flipV="1">
              <a:off x="662" y="1315"/>
              <a:ext cx="176" cy="17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" name="Line 24"/>
            <p:cNvSpPr>
              <a:spLocks noChangeShapeType="1"/>
            </p:cNvSpPr>
            <p:nvPr/>
          </p:nvSpPr>
          <p:spPr bwMode="auto">
            <a:xfrm flipV="1">
              <a:off x="662" y="1315"/>
              <a:ext cx="469" cy="17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" name="Rectangle 25" descr="右上がり対角線"/>
            <p:cNvSpPr>
              <a:spLocks noChangeArrowheads="1"/>
            </p:cNvSpPr>
            <p:nvPr/>
          </p:nvSpPr>
          <p:spPr bwMode="auto">
            <a:xfrm>
              <a:off x="331" y="1354"/>
              <a:ext cx="1132" cy="157"/>
            </a:xfrm>
            <a:prstGeom prst="rect">
              <a:avLst/>
            </a:prstGeom>
            <a:blipFill dpi="0" rotWithShape="0">
              <a:blip r:embed="rId7">
                <a:alphaModFix amt="50000"/>
              </a:blip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" name="Rectangle 26" descr="10%"/>
            <p:cNvSpPr>
              <a:spLocks noChangeArrowheads="1"/>
            </p:cNvSpPr>
            <p:nvPr/>
          </p:nvSpPr>
          <p:spPr bwMode="auto">
            <a:xfrm>
              <a:off x="331" y="1511"/>
              <a:ext cx="1132" cy="176"/>
            </a:xfrm>
            <a:prstGeom prst="rect">
              <a:avLst/>
            </a:prstGeom>
            <a:blipFill dpi="0" rotWithShape="0">
              <a:blip r:embed="rId12">
                <a:alphaModFix amt="50000"/>
              </a:blip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" name="Rectangle 27"/>
            <p:cNvSpPr>
              <a:spLocks noChangeArrowheads="1"/>
            </p:cNvSpPr>
            <p:nvPr/>
          </p:nvSpPr>
          <p:spPr bwMode="auto">
            <a:xfrm>
              <a:off x="331" y="1511"/>
              <a:ext cx="1132" cy="176"/>
            </a:xfrm>
            <a:prstGeom prst="rect">
              <a:avLst/>
            </a:prstGeom>
            <a:solidFill>
              <a:srgbClr val="CC6600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" name="Text Box 28"/>
            <p:cNvSpPr txBox="1">
              <a:spLocks noChangeArrowheads="1"/>
            </p:cNvSpPr>
            <p:nvPr/>
          </p:nvSpPr>
          <p:spPr bwMode="auto">
            <a:xfrm>
              <a:off x="331" y="1452"/>
              <a:ext cx="336" cy="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ja-JP" sz="1200" dirty="0">
                  <a:solidFill>
                    <a:srgbClr val="000000"/>
                  </a:solidFill>
                  <a:latin typeface="Times New Roman" pitchFamily="18" charset="0"/>
                </a:rPr>
                <a:t>Buoyancy</a:t>
              </a:r>
              <a:endParaRPr lang="en-US" altLang="ja-JP" sz="3200" dirty="0"/>
            </a:p>
          </p:txBody>
        </p:sp>
        <p:sp>
          <p:nvSpPr>
            <p:cNvPr id="41" name="Rectangle 29"/>
            <p:cNvSpPr>
              <a:spLocks noChangeArrowheads="1"/>
            </p:cNvSpPr>
            <p:nvPr/>
          </p:nvSpPr>
          <p:spPr bwMode="auto">
            <a:xfrm rot="16200938">
              <a:off x="789" y="330"/>
              <a:ext cx="195" cy="918"/>
            </a:xfrm>
            <a:prstGeom prst="rect">
              <a:avLst/>
            </a:prstGeom>
            <a:solidFill>
              <a:srgbClr val="FFFFFF"/>
            </a:solid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" name="Rectangle 30"/>
            <p:cNvSpPr>
              <a:spLocks noChangeArrowheads="1"/>
            </p:cNvSpPr>
            <p:nvPr/>
          </p:nvSpPr>
          <p:spPr bwMode="auto">
            <a:xfrm rot="16200938">
              <a:off x="788" y="134"/>
              <a:ext cx="196" cy="918"/>
            </a:xfrm>
            <a:prstGeom prst="rect">
              <a:avLst/>
            </a:prstGeom>
            <a:solidFill>
              <a:srgbClr val="FFFFFF"/>
            </a:solid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" name="Rectangle 31"/>
            <p:cNvSpPr>
              <a:spLocks noChangeArrowheads="1"/>
            </p:cNvSpPr>
            <p:nvPr/>
          </p:nvSpPr>
          <p:spPr bwMode="auto">
            <a:xfrm rot="16200938">
              <a:off x="789" y="-61"/>
              <a:ext cx="195" cy="918"/>
            </a:xfrm>
            <a:prstGeom prst="rect">
              <a:avLst/>
            </a:prstGeom>
            <a:solidFill>
              <a:srgbClr val="FFFFFF"/>
            </a:solid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" name="Rectangle 32"/>
            <p:cNvSpPr>
              <a:spLocks noChangeArrowheads="1"/>
            </p:cNvSpPr>
            <p:nvPr/>
          </p:nvSpPr>
          <p:spPr bwMode="auto">
            <a:xfrm rot="16200938">
              <a:off x="516" y="-61"/>
              <a:ext cx="293" cy="429"/>
            </a:xfrm>
            <a:prstGeom prst="rect">
              <a:avLst/>
            </a:prstGeom>
            <a:solidFill>
              <a:srgbClr val="FFFFFF"/>
            </a:solid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5" name="Line 33"/>
            <p:cNvSpPr>
              <a:spLocks noChangeShapeType="1"/>
            </p:cNvSpPr>
            <p:nvPr/>
          </p:nvSpPr>
          <p:spPr bwMode="auto">
            <a:xfrm>
              <a:off x="331" y="260"/>
              <a:ext cx="11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" name="Line 34"/>
            <p:cNvSpPr>
              <a:spLocks noChangeShapeType="1"/>
            </p:cNvSpPr>
            <p:nvPr/>
          </p:nvSpPr>
          <p:spPr bwMode="auto">
            <a:xfrm>
              <a:off x="878" y="260"/>
              <a:ext cx="58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" name="Rectangle 35"/>
            <p:cNvSpPr>
              <a:spLocks noChangeArrowheads="1"/>
            </p:cNvSpPr>
            <p:nvPr/>
          </p:nvSpPr>
          <p:spPr bwMode="auto">
            <a:xfrm>
              <a:off x="350" y="222"/>
              <a:ext cx="59" cy="1132"/>
            </a:xfrm>
            <a:prstGeom prst="rect">
              <a:avLst/>
            </a:prstGeom>
            <a:solidFill>
              <a:srgbClr val="FFFFFF"/>
            </a:solid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8" name="Rectangle 36"/>
            <p:cNvSpPr>
              <a:spLocks noChangeArrowheads="1"/>
            </p:cNvSpPr>
            <p:nvPr/>
          </p:nvSpPr>
          <p:spPr bwMode="auto">
            <a:xfrm>
              <a:off x="350" y="1256"/>
              <a:ext cx="59" cy="98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" name="Line 37"/>
            <p:cNvSpPr>
              <a:spLocks noChangeShapeType="1"/>
            </p:cNvSpPr>
            <p:nvPr/>
          </p:nvSpPr>
          <p:spPr bwMode="auto">
            <a:xfrm>
              <a:off x="223" y="260"/>
              <a:ext cx="1" cy="136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" name="Line 38"/>
            <p:cNvSpPr>
              <a:spLocks noChangeShapeType="1"/>
            </p:cNvSpPr>
            <p:nvPr/>
          </p:nvSpPr>
          <p:spPr bwMode="auto">
            <a:xfrm>
              <a:off x="223" y="260"/>
              <a:ext cx="7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" name="Line 39"/>
            <p:cNvSpPr>
              <a:spLocks noChangeShapeType="1"/>
            </p:cNvSpPr>
            <p:nvPr/>
          </p:nvSpPr>
          <p:spPr bwMode="auto">
            <a:xfrm>
              <a:off x="223" y="1354"/>
              <a:ext cx="5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2" name="Line 40"/>
            <p:cNvSpPr>
              <a:spLocks noChangeShapeType="1"/>
            </p:cNvSpPr>
            <p:nvPr/>
          </p:nvSpPr>
          <p:spPr bwMode="auto">
            <a:xfrm>
              <a:off x="223" y="808"/>
              <a:ext cx="5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3" name="Line 41"/>
            <p:cNvSpPr>
              <a:spLocks noChangeShapeType="1"/>
            </p:cNvSpPr>
            <p:nvPr/>
          </p:nvSpPr>
          <p:spPr bwMode="auto">
            <a:xfrm>
              <a:off x="223" y="534"/>
              <a:ext cx="5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4" name="Line 42"/>
            <p:cNvSpPr>
              <a:spLocks noChangeShapeType="1"/>
            </p:cNvSpPr>
            <p:nvPr/>
          </p:nvSpPr>
          <p:spPr bwMode="auto">
            <a:xfrm>
              <a:off x="223" y="1081"/>
              <a:ext cx="5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5" name="Text Box 43"/>
            <p:cNvSpPr txBox="1">
              <a:spLocks noChangeArrowheads="1"/>
            </p:cNvSpPr>
            <p:nvPr/>
          </p:nvSpPr>
          <p:spPr bwMode="auto">
            <a:xfrm>
              <a:off x="116" y="84"/>
              <a:ext cx="24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ja-JP" sz="1100">
                  <a:solidFill>
                    <a:srgbClr val="000000"/>
                  </a:solidFill>
                  <a:latin typeface="Times New Roman" pitchFamily="18" charset="0"/>
                </a:rPr>
                <a:t>GL</a:t>
              </a:r>
              <a:r>
                <a:rPr lang="en-US" altLang="ja-JP" sz="110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 </a:t>
              </a:r>
              <a:r>
                <a:rPr lang="en-US" altLang="ja-JP" sz="1100">
                  <a:solidFill>
                    <a:srgbClr val="000000"/>
                  </a:solidFill>
                  <a:latin typeface="Times New Roman" pitchFamily="18" charset="0"/>
                </a:rPr>
                <a:t>(m)</a:t>
              </a:r>
              <a:endParaRPr lang="en-US" altLang="ja-JP" sz="3200"/>
            </a:p>
          </p:txBody>
        </p:sp>
        <p:sp>
          <p:nvSpPr>
            <p:cNvPr id="56" name="Text Box 44"/>
            <p:cNvSpPr txBox="1">
              <a:spLocks noChangeArrowheads="1"/>
            </p:cNvSpPr>
            <p:nvPr/>
          </p:nvSpPr>
          <p:spPr bwMode="auto">
            <a:xfrm>
              <a:off x="116" y="196"/>
              <a:ext cx="49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ja-JP" sz="1400">
                  <a:solidFill>
                    <a:srgbClr val="000000"/>
                  </a:solidFill>
                  <a:latin typeface="ＭＳ ゴシック" pitchFamily="49" charset="-128"/>
                  <a:ea typeface="ＭＳ ゴシック" pitchFamily="49" charset="-128"/>
                </a:rPr>
                <a:t>0</a:t>
              </a:r>
              <a:endParaRPr lang="en-US" altLang="ja-JP" sz="3200"/>
            </a:p>
          </p:txBody>
        </p:sp>
        <p:sp>
          <p:nvSpPr>
            <p:cNvPr id="57" name="Text Box 45"/>
            <p:cNvSpPr txBox="1">
              <a:spLocks noChangeArrowheads="1"/>
            </p:cNvSpPr>
            <p:nvPr/>
          </p:nvSpPr>
          <p:spPr bwMode="auto">
            <a:xfrm>
              <a:off x="57" y="476"/>
              <a:ext cx="130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ja-JP" sz="1400">
                  <a:solidFill>
                    <a:srgbClr val="000000"/>
                  </a:solidFill>
                  <a:latin typeface="Times New Roman" pitchFamily="18" charset="0"/>
                </a:rPr>
                <a:t>-</a:t>
              </a:r>
              <a:r>
                <a:rPr lang="en-US" altLang="ja-JP" sz="1400">
                  <a:solidFill>
                    <a:srgbClr val="000000"/>
                  </a:solidFill>
                  <a:latin typeface="ＭＳ ゴシック" pitchFamily="49" charset="-128"/>
                  <a:ea typeface="ＭＳ ゴシック" pitchFamily="49" charset="-128"/>
                </a:rPr>
                <a:t>10</a:t>
              </a:r>
              <a:endParaRPr lang="en-US" altLang="ja-JP" sz="3200"/>
            </a:p>
          </p:txBody>
        </p:sp>
        <p:sp>
          <p:nvSpPr>
            <p:cNvPr id="58" name="Text Box 46"/>
            <p:cNvSpPr txBox="1">
              <a:spLocks noChangeArrowheads="1"/>
            </p:cNvSpPr>
            <p:nvPr/>
          </p:nvSpPr>
          <p:spPr bwMode="auto">
            <a:xfrm>
              <a:off x="57" y="742"/>
              <a:ext cx="130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ja-JP" sz="1400">
                  <a:solidFill>
                    <a:srgbClr val="000000"/>
                  </a:solidFill>
                  <a:latin typeface="Times New Roman" pitchFamily="18" charset="0"/>
                </a:rPr>
                <a:t>-</a:t>
              </a:r>
              <a:r>
                <a:rPr lang="en-US" altLang="ja-JP" sz="1400">
                  <a:solidFill>
                    <a:srgbClr val="000000"/>
                  </a:solidFill>
                  <a:latin typeface="ＭＳ ゴシック" pitchFamily="49" charset="-128"/>
                  <a:ea typeface="ＭＳ ゴシック" pitchFamily="49" charset="-128"/>
                </a:rPr>
                <a:t>20</a:t>
              </a:r>
              <a:endParaRPr lang="en-US" altLang="ja-JP" sz="3200"/>
            </a:p>
          </p:txBody>
        </p:sp>
        <p:sp>
          <p:nvSpPr>
            <p:cNvPr id="59" name="Text Box 47"/>
            <p:cNvSpPr txBox="1">
              <a:spLocks noChangeArrowheads="1"/>
            </p:cNvSpPr>
            <p:nvPr/>
          </p:nvSpPr>
          <p:spPr bwMode="auto">
            <a:xfrm>
              <a:off x="57" y="1022"/>
              <a:ext cx="130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ja-JP" sz="1400">
                  <a:solidFill>
                    <a:srgbClr val="000000"/>
                  </a:solidFill>
                  <a:latin typeface="Times New Roman" pitchFamily="18" charset="0"/>
                </a:rPr>
                <a:t>-</a:t>
              </a:r>
              <a:r>
                <a:rPr lang="en-US" altLang="ja-JP" sz="1400">
                  <a:solidFill>
                    <a:srgbClr val="000000"/>
                  </a:solidFill>
                  <a:latin typeface="ＭＳ ゴシック" pitchFamily="49" charset="-128"/>
                  <a:ea typeface="ＭＳ ゴシック" pitchFamily="49" charset="-128"/>
                </a:rPr>
                <a:t>30</a:t>
              </a:r>
              <a:endParaRPr lang="en-US" altLang="ja-JP" sz="3200"/>
            </a:p>
          </p:txBody>
        </p:sp>
        <p:sp>
          <p:nvSpPr>
            <p:cNvPr id="60" name="Text Box 48"/>
            <p:cNvSpPr txBox="1">
              <a:spLocks noChangeArrowheads="1"/>
            </p:cNvSpPr>
            <p:nvPr/>
          </p:nvSpPr>
          <p:spPr bwMode="auto">
            <a:xfrm>
              <a:off x="57" y="1289"/>
              <a:ext cx="130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ja-JP" sz="1400">
                  <a:solidFill>
                    <a:srgbClr val="000000"/>
                  </a:solidFill>
                  <a:latin typeface="Times New Roman" pitchFamily="18" charset="0"/>
                </a:rPr>
                <a:t>-</a:t>
              </a:r>
              <a:r>
                <a:rPr lang="en-US" altLang="ja-JP" sz="1400">
                  <a:solidFill>
                    <a:srgbClr val="000000"/>
                  </a:solidFill>
                  <a:latin typeface="ＭＳ ゴシック" pitchFamily="49" charset="-128"/>
                  <a:ea typeface="ＭＳ ゴシック" pitchFamily="49" charset="-128"/>
                </a:rPr>
                <a:t>40</a:t>
              </a:r>
              <a:endParaRPr lang="en-US" altLang="ja-JP" sz="3200"/>
            </a:p>
          </p:txBody>
        </p:sp>
        <p:sp>
          <p:nvSpPr>
            <p:cNvPr id="61" name="Freeform 49"/>
            <p:cNvSpPr>
              <a:spLocks noChangeArrowheads="1"/>
            </p:cNvSpPr>
            <p:nvPr/>
          </p:nvSpPr>
          <p:spPr bwMode="auto">
            <a:xfrm>
              <a:off x="350" y="510"/>
              <a:ext cx="39" cy="24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0 h 21600"/>
                <a:gd name="T4" fmla="*/ 10643 w 21600"/>
                <a:gd name="T5" fmla="*/ 21600 h 21600"/>
                <a:gd name="T6" fmla="*/ 21600 w 21600"/>
                <a:gd name="T7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lnTo>
                    <a:pt x="0" y="0"/>
                  </a:lnTo>
                  <a:lnTo>
                    <a:pt x="10643" y="21600"/>
                  </a:lnTo>
                  <a:lnTo>
                    <a:pt x="21600" y="0"/>
                  </a:lnTo>
                </a:path>
              </a:pathLst>
            </a:custGeom>
            <a:solidFill>
              <a:srgbClr val="000000"/>
            </a:solid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" name="Rectangle 50" descr="20%"/>
            <p:cNvSpPr>
              <a:spLocks noChangeArrowheads="1"/>
            </p:cNvSpPr>
            <p:nvPr/>
          </p:nvSpPr>
          <p:spPr bwMode="auto">
            <a:xfrm>
              <a:off x="350" y="534"/>
              <a:ext cx="59" cy="820"/>
            </a:xfrm>
            <a:prstGeom prst="rect">
              <a:avLst/>
            </a:prstGeom>
            <a:blipFill dpi="0" rotWithShape="0">
              <a:blip r:embed="rId13">
                <a:alphaModFix amt="50000"/>
              </a:blip>
              <a:srcRect/>
              <a:tile tx="0" ty="0" sx="100000" sy="100000" flip="none" algn="tl"/>
            </a:blip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" name="Line 51"/>
            <p:cNvSpPr>
              <a:spLocks noChangeShapeType="1"/>
            </p:cNvSpPr>
            <p:nvPr/>
          </p:nvSpPr>
          <p:spPr bwMode="auto">
            <a:xfrm>
              <a:off x="350" y="544"/>
              <a:ext cx="3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" name="Line 52"/>
            <p:cNvSpPr>
              <a:spLocks noChangeShapeType="1"/>
            </p:cNvSpPr>
            <p:nvPr/>
          </p:nvSpPr>
          <p:spPr bwMode="auto">
            <a:xfrm>
              <a:off x="360" y="553"/>
              <a:ext cx="1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" name="Rectangle 53" descr="編み込み"/>
            <p:cNvSpPr>
              <a:spLocks noChangeArrowheads="1"/>
            </p:cNvSpPr>
            <p:nvPr/>
          </p:nvSpPr>
          <p:spPr bwMode="auto">
            <a:xfrm>
              <a:off x="448" y="319"/>
              <a:ext cx="879" cy="157"/>
            </a:xfrm>
            <a:prstGeom prst="rect">
              <a:avLst/>
            </a:prstGeom>
            <a:blipFill dpi="0" rotWithShape="0">
              <a:blip r:embed="rId9">
                <a:alphaModFix amt="50000"/>
              </a:blip>
              <a:srcRect/>
              <a:tile tx="0" ty="0" sx="100000" sy="100000" flip="none" algn="tl"/>
            </a:blip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" name="Rectangle 54" descr="編み込み"/>
            <p:cNvSpPr>
              <a:spLocks noChangeArrowheads="1"/>
            </p:cNvSpPr>
            <p:nvPr/>
          </p:nvSpPr>
          <p:spPr bwMode="auto">
            <a:xfrm>
              <a:off x="448" y="710"/>
              <a:ext cx="879" cy="156"/>
            </a:xfrm>
            <a:prstGeom prst="rect">
              <a:avLst/>
            </a:prstGeom>
            <a:blipFill dpi="0" rotWithShape="0">
              <a:blip r:embed="rId9">
                <a:alphaModFix amt="50000"/>
              </a:blip>
              <a:srcRect/>
              <a:tile tx="0" ty="0" sx="100000" sy="100000" flip="none" algn="tl"/>
            </a:blip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7" name="Rectangle 55" descr="編み込み"/>
            <p:cNvSpPr>
              <a:spLocks noChangeArrowheads="1"/>
            </p:cNvSpPr>
            <p:nvPr/>
          </p:nvSpPr>
          <p:spPr bwMode="auto">
            <a:xfrm>
              <a:off x="448" y="515"/>
              <a:ext cx="879" cy="156"/>
            </a:xfrm>
            <a:prstGeom prst="rect">
              <a:avLst/>
            </a:prstGeom>
            <a:blipFill dpi="0" rotWithShape="0">
              <a:blip r:embed="rId9">
                <a:alphaModFix amt="50000"/>
              </a:blip>
              <a:srcRect/>
              <a:tile tx="0" ty="0" sx="100000" sy="100000" flip="none" algn="tl"/>
            </a:blip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8" name="Text Box 56"/>
            <p:cNvSpPr txBox="1">
              <a:spLocks noChangeArrowheads="1"/>
            </p:cNvSpPr>
            <p:nvPr/>
          </p:nvSpPr>
          <p:spPr bwMode="auto">
            <a:xfrm>
              <a:off x="467" y="945"/>
              <a:ext cx="8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ja-JP" sz="1000">
                  <a:solidFill>
                    <a:srgbClr val="000000"/>
                  </a:solidFill>
                  <a:latin typeface="Times New Roman" pitchFamily="18" charset="0"/>
                </a:rPr>
                <a:t>B</a:t>
              </a:r>
              <a:r>
                <a:rPr lang="en-US" altLang="ja-JP" sz="1000">
                  <a:solidFill>
                    <a:srgbClr val="000000"/>
                  </a:solidFill>
                  <a:latin typeface="ＭＳ ゴシック" pitchFamily="49" charset="-128"/>
                  <a:ea typeface="ＭＳ ゴシック" pitchFamily="49" charset="-128"/>
                </a:rPr>
                <a:t>4</a:t>
              </a:r>
              <a:endParaRPr lang="en-US" altLang="ja-JP" sz="3200"/>
            </a:p>
          </p:txBody>
        </p:sp>
        <p:sp>
          <p:nvSpPr>
            <p:cNvPr id="69" name="Text Box 57"/>
            <p:cNvSpPr txBox="1">
              <a:spLocks noChangeArrowheads="1"/>
            </p:cNvSpPr>
            <p:nvPr/>
          </p:nvSpPr>
          <p:spPr bwMode="auto">
            <a:xfrm>
              <a:off x="467" y="738"/>
              <a:ext cx="8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ja-JP" sz="1000">
                  <a:solidFill>
                    <a:srgbClr val="000000"/>
                  </a:solidFill>
                  <a:latin typeface="Times New Roman" pitchFamily="18" charset="0"/>
                </a:rPr>
                <a:t>B</a:t>
              </a:r>
              <a:r>
                <a:rPr lang="en-US" altLang="ja-JP" sz="1000">
                  <a:solidFill>
                    <a:srgbClr val="000000"/>
                  </a:solidFill>
                  <a:latin typeface="ＭＳ ゴシック" pitchFamily="49" charset="-128"/>
                  <a:ea typeface="ＭＳ ゴシック" pitchFamily="49" charset="-128"/>
                </a:rPr>
                <a:t>3</a:t>
              </a:r>
              <a:endParaRPr lang="en-US" altLang="ja-JP" sz="3200"/>
            </a:p>
          </p:txBody>
        </p:sp>
        <p:sp>
          <p:nvSpPr>
            <p:cNvPr id="70" name="Text Box 58"/>
            <p:cNvSpPr txBox="1">
              <a:spLocks noChangeArrowheads="1"/>
            </p:cNvSpPr>
            <p:nvPr/>
          </p:nvSpPr>
          <p:spPr bwMode="auto">
            <a:xfrm>
              <a:off x="467" y="543"/>
              <a:ext cx="8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ja-JP" sz="1000">
                  <a:solidFill>
                    <a:srgbClr val="000000"/>
                  </a:solidFill>
                  <a:latin typeface="Times New Roman" pitchFamily="18" charset="0"/>
                </a:rPr>
                <a:t>B</a:t>
              </a:r>
              <a:r>
                <a:rPr lang="en-US" altLang="ja-JP" sz="1000">
                  <a:solidFill>
                    <a:srgbClr val="000000"/>
                  </a:solidFill>
                  <a:latin typeface="ＭＳ ゴシック" pitchFamily="49" charset="-128"/>
                  <a:ea typeface="ＭＳ ゴシック" pitchFamily="49" charset="-128"/>
                </a:rPr>
                <a:t>2</a:t>
              </a:r>
              <a:endParaRPr lang="en-US" altLang="ja-JP" sz="3200"/>
            </a:p>
          </p:txBody>
        </p:sp>
        <p:sp>
          <p:nvSpPr>
            <p:cNvPr id="71" name="Text Box 59"/>
            <p:cNvSpPr txBox="1">
              <a:spLocks noChangeArrowheads="1"/>
            </p:cNvSpPr>
            <p:nvPr/>
          </p:nvSpPr>
          <p:spPr bwMode="auto">
            <a:xfrm>
              <a:off x="467" y="359"/>
              <a:ext cx="8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ja-JP" sz="1000">
                  <a:solidFill>
                    <a:srgbClr val="000000"/>
                  </a:solidFill>
                  <a:latin typeface="Times New Roman" pitchFamily="18" charset="0"/>
                </a:rPr>
                <a:t>B</a:t>
              </a:r>
              <a:r>
                <a:rPr lang="en-US" altLang="ja-JP" sz="1000">
                  <a:solidFill>
                    <a:srgbClr val="000000"/>
                  </a:solidFill>
                  <a:latin typeface="ＭＳ ゴシック" pitchFamily="49" charset="-128"/>
                  <a:ea typeface="ＭＳ ゴシック" pitchFamily="49" charset="-128"/>
                </a:rPr>
                <a:t>1</a:t>
              </a:r>
              <a:endParaRPr lang="en-US" altLang="ja-JP" sz="3200"/>
            </a:p>
          </p:txBody>
        </p:sp>
        <p:pic>
          <p:nvPicPr>
            <p:cNvPr id="72" name="Picture 60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" y="105"/>
              <a:ext cx="176" cy="1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1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" y="105"/>
              <a:ext cx="176" cy="1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4" name="Rectangle 62"/>
            <p:cNvSpPr>
              <a:spLocks noChangeArrowheads="1"/>
            </p:cNvSpPr>
            <p:nvPr/>
          </p:nvSpPr>
          <p:spPr bwMode="auto">
            <a:xfrm>
              <a:off x="476" y="31"/>
              <a:ext cx="344" cy="229"/>
            </a:xfrm>
            <a:prstGeom prst="rect">
              <a:avLst/>
            </a:prstGeom>
            <a:solidFill>
              <a:srgbClr val="000000">
                <a:alpha val="0"/>
              </a:srgbClr>
            </a:solid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5" name="Line 63"/>
            <p:cNvSpPr>
              <a:spLocks noChangeShapeType="1"/>
            </p:cNvSpPr>
            <p:nvPr/>
          </p:nvSpPr>
          <p:spPr bwMode="auto">
            <a:xfrm>
              <a:off x="223" y="1628"/>
              <a:ext cx="5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" name="Line 64"/>
            <p:cNvSpPr>
              <a:spLocks noChangeShapeType="1"/>
            </p:cNvSpPr>
            <p:nvPr/>
          </p:nvSpPr>
          <p:spPr bwMode="auto">
            <a:xfrm>
              <a:off x="223" y="1354"/>
              <a:ext cx="5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7" name="Text Box 65"/>
            <p:cNvSpPr txBox="1">
              <a:spLocks noChangeArrowheads="1"/>
            </p:cNvSpPr>
            <p:nvPr/>
          </p:nvSpPr>
          <p:spPr bwMode="auto">
            <a:xfrm>
              <a:off x="57" y="1562"/>
              <a:ext cx="130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ja-JP" sz="1400">
                  <a:solidFill>
                    <a:srgbClr val="000000"/>
                  </a:solidFill>
                  <a:latin typeface="Times New Roman" pitchFamily="18" charset="0"/>
                </a:rPr>
                <a:t>-</a:t>
              </a:r>
              <a:r>
                <a:rPr lang="en-US" altLang="ja-JP" sz="1400">
                  <a:solidFill>
                    <a:srgbClr val="000000"/>
                  </a:solidFill>
                  <a:latin typeface="ＭＳ ゴシック" pitchFamily="49" charset="-128"/>
                  <a:ea typeface="ＭＳ ゴシック" pitchFamily="49" charset="-128"/>
                </a:rPr>
                <a:t>50</a:t>
              </a:r>
              <a:endParaRPr lang="en-US" altLang="ja-JP" sz="3200"/>
            </a:p>
          </p:txBody>
        </p:sp>
        <p:grpSp>
          <p:nvGrpSpPr>
            <p:cNvPr id="78" name="Group 66"/>
            <p:cNvGrpSpPr>
              <a:grpSpLocks/>
            </p:cNvGrpSpPr>
            <p:nvPr/>
          </p:nvGrpSpPr>
          <p:grpSpPr bwMode="auto">
            <a:xfrm>
              <a:off x="994" y="1198"/>
              <a:ext cx="51" cy="410"/>
              <a:chOff x="994" y="1198"/>
              <a:chExt cx="51" cy="410"/>
            </a:xfrm>
          </p:grpSpPr>
          <p:sp>
            <p:nvSpPr>
              <p:cNvPr id="89" name="Line 67"/>
              <p:cNvSpPr>
                <a:spLocks noChangeShapeType="1"/>
              </p:cNvSpPr>
              <p:nvPr/>
            </p:nvSpPr>
            <p:spPr bwMode="auto">
              <a:xfrm>
                <a:off x="1020" y="1198"/>
                <a:ext cx="1" cy="410"/>
              </a:xfrm>
              <a:prstGeom prst="line">
                <a:avLst/>
              </a:prstGeom>
              <a:noFill/>
              <a:ln w="540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0" name="Freeform 68"/>
              <p:cNvSpPr>
                <a:spLocks noChangeArrowheads="1"/>
              </p:cNvSpPr>
              <p:nvPr/>
            </p:nvSpPr>
            <p:spPr bwMode="auto">
              <a:xfrm>
                <a:off x="994" y="1543"/>
                <a:ext cx="51" cy="65"/>
              </a:xfrm>
              <a:custGeom>
                <a:avLst/>
                <a:gdLst>
                  <a:gd name="T0" fmla="*/ 0 w 21600"/>
                  <a:gd name="T1" fmla="*/ 0 h 21600"/>
                  <a:gd name="T2" fmla="*/ 10919 w 21600"/>
                  <a:gd name="T3" fmla="*/ 21600 h 21600"/>
                  <a:gd name="T4" fmla="*/ 2160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10919" y="21600"/>
                    </a:lnTo>
                    <a:lnTo>
                      <a:pt x="21600" y="0"/>
                    </a:lnTo>
                  </a:path>
                </a:pathLst>
              </a:custGeom>
              <a:noFill/>
              <a:ln w="540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79" name="Group 69"/>
            <p:cNvGrpSpPr>
              <a:grpSpLocks/>
            </p:cNvGrpSpPr>
            <p:nvPr/>
          </p:nvGrpSpPr>
          <p:grpSpPr bwMode="auto">
            <a:xfrm>
              <a:off x="743" y="1198"/>
              <a:ext cx="51" cy="410"/>
              <a:chOff x="743" y="1198"/>
              <a:chExt cx="51" cy="410"/>
            </a:xfrm>
          </p:grpSpPr>
          <p:sp>
            <p:nvSpPr>
              <p:cNvPr id="87" name="Line 70"/>
              <p:cNvSpPr>
                <a:spLocks noChangeShapeType="1"/>
              </p:cNvSpPr>
              <p:nvPr/>
            </p:nvSpPr>
            <p:spPr bwMode="auto">
              <a:xfrm>
                <a:off x="769" y="1198"/>
                <a:ext cx="1" cy="410"/>
              </a:xfrm>
              <a:prstGeom prst="line">
                <a:avLst/>
              </a:prstGeom>
              <a:noFill/>
              <a:ln w="540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8" name="Freeform 71"/>
              <p:cNvSpPr>
                <a:spLocks noChangeArrowheads="1"/>
              </p:cNvSpPr>
              <p:nvPr/>
            </p:nvSpPr>
            <p:spPr bwMode="auto">
              <a:xfrm>
                <a:off x="743" y="1543"/>
                <a:ext cx="51" cy="65"/>
              </a:xfrm>
              <a:custGeom>
                <a:avLst/>
                <a:gdLst>
                  <a:gd name="T0" fmla="*/ 0 w 21600"/>
                  <a:gd name="T1" fmla="*/ 0 h 21600"/>
                  <a:gd name="T2" fmla="*/ 10919 w 21600"/>
                  <a:gd name="T3" fmla="*/ 21600 h 21600"/>
                  <a:gd name="T4" fmla="*/ 2160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10919" y="21600"/>
                    </a:lnTo>
                    <a:lnTo>
                      <a:pt x="21600" y="0"/>
                    </a:lnTo>
                  </a:path>
                </a:pathLst>
              </a:custGeom>
              <a:noFill/>
              <a:ln w="540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80" name="Line 72"/>
            <p:cNvSpPr>
              <a:spLocks noChangeShapeType="1"/>
            </p:cNvSpPr>
            <p:nvPr/>
          </p:nvSpPr>
          <p:spPr bwMode="auto">
            <a:xfrm>
              <a:off x="780" y="1608"/>
              <a:ext cx="332" cy="3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1" name="Line 73"/>
            <p:cNvSpPr>
              <a:spLocks noChangeShapeType="1"/>
            </p:cNvSpPr>
            <p:nvPr/>
          </p:nvSpPr>
          <p:spPr bwMode="auto">
            <a:xfrm>
              <a:off x="1033" y="1578"/>
              <a:ext cx="79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" name="Text Box 74"/>
            <p:cNvSpPr txBox="1">
              <a:spLocks noChangeArrowheads="1"/>
            </p:cNvSpPr>
            <p:nvPr/>
          </p:nvSpPr>
          <p:spPr bwMode="auto">
            <a:xfrm>
              <a:off x="1130" y="1454"/>
              <a:ext cx="234" cy="1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ja-JP" sz="1100" dirty="0">
                  <a:solidFill>
                    <a:srgbClr val="000000"/>
                  </a:solidFill>
                  <a:latin typeface="Times New Roman" pitchFamily="18" charset="0"/>
                </a:rPr>
                <a:t>Ground</a:t>
              </a:r>
              <a:endParaRPr lang="en-US" altLang="ja-JP" sz="3200" dirty="0"/>
            </a:p>
            <a:p>
              <a:pPr algn="l"/>
              <a:r>
                <a:rPr lang="en-US" altLang="ja-JP" sz="1100" dirty="0">
                  <a:solidFill>
                    <a:srgbClr val="000000"/>
                  </a:solidFill>
                  <a:latin typeface="Times New Roman" pitchFamily="18" charset="0"/>
                </a:rPr>
                <a:t>Anchor</a:t>
              </a:r>
              <a:endParaRPr lang="en-US" altLang="ja-JP" sz="3200" dirty="0"/>
            </a:p>
          </p:txBody>
        </p:sp>
        <p:sp>
          <p:nvSpPr>
            <p:cNvPr id="83" name="Text Box 75"/>
            <p:cNvSpPr txBox="1">
              <a:spLocks noChangeArrowheads="1"/>
            </p:cNvSpPr>
            <p:nvPr/>
          </p:nvSpPr>
          <p:spPr bwMode="auto">
            <a:xfrm>
              <a:off x="916" y="124"/>
              <a:ext cx="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ja-JP" altLang="ja-JP" sz="3200"/>
            </a:p>
          </p:txBody>
        </p:sp>
        <p:sp>
          <p:nvSpPr>
            <p:cNvPr id="84" name="Line 76"/>
            <p:cNvSpPr>
              <a:spLocks noChangeShapeType="1"/>
            </p:cNvSpPr>
            <p:nvPr/>
          </p:nvSpPr>
          <p:spPr bwMode="auto">
            <a:xfrm flipV="1">
              <a:off x="643" y="787"/>
              <a:ext cx="546" cy="294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5" name="Line 77"/>
            <p:cNvSpPr>
              <a:spLocks noChangeShapeType="1"/>
            </p:cNvSpPr>
            <p:nvPr/>
          </p:nvSpPr>
          <p:spPr bwMode="auto">
            <a:xfrm flipV="1">
              <a:off x="1170" y="787"/>
              <a:ext cx="19" cy="294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6" name="Text Box 78"/>
            <p:cNvSpPr txBox="1">
              <a:spLocks noChangeArrowheads="1"/>
            </p:cNvSpPr>
            <p:nvPr/>
          </p:nvSpPr>
          <p:spPr bwMode="auto">
            <a:xfrm>
              <a:off x="994" y="691"/>
              <a:ext cx="205" cy="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ja-JP" sz="1000" dirty="0">
                  <a:solidFill>
                    <a:srgbClr val="000000"/>
                  </a:solidFill>
                  <a:latin typeface="Times New Roman" pitchFamily="18" charset="0"/>
                </a:rPr>
                <a:t>Weight</a:t>
              </a:r>
              <a:endParaRPr lang="en-US" altLang="ja-JP" sz="3200" dirty="0"/>
            </a:p>
          </p:txBody>
        </p:sp>
      </p:grpSp>
      <p:sp>
        <p:nvSpPr>
          <p:cNvPr id="91" name="Text Box 79"/>
          <p:cNvSpPr txBox="1">
            <a:spLocks noChangeArrowheads="1"/>
          </p:cNvSpPr>
          <p:nvPr/>
        </p:nvSpPr>
        <p:spPr bwMode="auto">
          <a:xfrm>
            <a:off x="641572" y="4505146"/>
            <a:ext cx="738664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algn="l"/>
            <a:r>
              <a:rPr lang="en-US" altLang="ja-JP"/>
              <a:t>Land subsidence</a:t>
            </a:r>
          </a:p>
          <a:p>
            <a:pPr algn="l"/>
            <a:r>
              <a:rPr lang="en-US" altLang="ja-JP"/>
              <a:t>(mm): Kameido</a:t>
            </a:r>
          </a:p>
        </p:txBody>
      </p:sp>
      <p:sp>
        <p:nvSpPr>
          <p:cNvPr id="92" name="Text Box 80"/>
          <p:cNvSpPr txBox="1">
            <a:spLocks noChangeArrowheads="1"/>
          </p:cNvSpPr>
          <p:nvPr/>
        </p:nvSpPr>
        <p:spPr bwMode="auto">
          <a:xfrm>
            <a:off x="1759422" y="6329183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ja-JP" sz="1600"/>
              <a:t>1951</a:t>
            </a:r>
          </a:p>
        </p:txBody>
      </p:sp>
      <p:sp>
        <p:nvSpPr>
          <p:cNvPr id="93" name="Text Box 81"/>
          <p:cNvSpPr txBox="1">
            <a:spLocks noChangeArrowheads="1"/>
          </p:cNvSpPr>
          <p:nvPr/>
        </p:nvSpPr>
        <p:spPr bwMode="auto">
          <a:xfrm>
            <a:off x="2910359" y="6329183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ja-JP" sz="1600"/>
              <a:t>1971</a:t>
            </a:r>
          </a:p>
        </p:txBody>
      </p:sp>
      <p:sp>
        <p:nvSpPr>
          <p:cNvPr id="94" name="Text Box 82"/>
          <p:cNvSpPr txBox="1">
            <a:spLocks noChangeArrowheads="1"/>
          </p:cNvSpPr>
          <p:nvPr/>
        </p:nvSpPr>
        <p:spPr bwMode="auto">
          <a:xfrm>
            <a:off x="4062884" y="6329183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ja-JP" sz="1600"/>
              <a:t>1991</a:t>
            </a:r>
          </a:p>
        </p:txBody>
      </p:sp>
      <p:sp>
        <p:nvSpPr>
          <p:cNvPr id="95" name="Text Box 83"/>
          <p:cNvSpPr txBox="1">
            <a:spLocks noChangeArrowheads="1"/>
          </p:cNvSpPr>
          <p:nvPr/>
        </p:nvSpPr>
        <p:spPr bwMode="auto">
          <a:xfrm>
            <a:off x="2335684" y="6329183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ja-JP" sz="1600"/>
              <a:t>1961</a:t>
            </a:r>
          </a:p>
        </p:txBody>
      </p:sp>
      <p:sp>
        <p:nvSpPr>
          <p:cNvPr id="96" name="Text Box 84"/>
          <p:cNvSpPr txBox="1">
            <a:spLocks noChangeArrowheads="1"/>
          </p:cNvSpPr>
          <p:nvPr/>
        </p:nvSpPr>
        <p:spPr bwMode="auto">
          <a:xfrm>
            <a:off x="3486622" y="6329183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ja-JP" sz="1600"/>
              <a:t>1981</a:t>
            </a:r>
          </a:p>
        </p:txBody>
      </p:sp>
      <p:sp>
        <p:nvSpPr>
          <p:cNvPr id="97" name="Text Box 85"/>
          <p:cNvSpPr txBox="1">
            <a:spLocks noChangeArrowheads="1"/>
          </p:cNvSpPr>
          <p:nvPr/>
        </p:nvSpPr>
        <p:spPr bwMode="auto">
          <a:xfrm>
            <a:off x="689812" y="2417583"/>
            <a:ext cx="707886" cy="1927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algn="l"/>
            <a:r>
              <a:rPr lang="en-US" altLang="ja-JP" sz="1700"/>
              <a:t>Groundwater level</a:t>
            </a:r>
          </a:p>
          <a:p>
            <a:pPr algn="l"/>
            <a:r>
              <a:rPr lang="en-US" altLang="ja-JP" sz="1700"/>
              <a:t>(m, T.P): Kameido</a:t>
            </a:r>
          </a:p>
        </p:txBody>
      </p:sp>
      <p:sp>
        <p:nvSpPr>
          <p:cNvPr id="98" name="Text Box 86"/>
          <p:cNvSpPr txBox="1">
            <a:spLocks noChangeArrowheads="1"/>
          </p:cNvSpPr>
          <p:nvPr/>
        </p:nvSpPr>
        <p:spPr bwMode="auto">
          <a:xfrm>
            <a:off x="364574" y="869771"/>
            <a:ext cx="1015663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algn="l"/>
            <a:r>
              <a:rPr lang="en-US" altLang="ja-JP"/>
              <a:t>Koto area Pumping rate</a:t>
            </a:r>
          </a:p>
        </p:txBody>
      </p:sp>
      <p:sp>
        <p:nvSpPr>
          <p:cNvPr id="99" name="Text Box 87"/>
          <p:cNvSpPr txBox="1">
            <a:spLocks noChangeArrowheads="1"/>
          </p:cNvSpPr>
          <p:nvPr/>
        </p:nvSpPr>
        <p:spPr bwMode="auto">
          <a:xfrm rot="5400000">
            <a:off x="588676" y="1352648"/>
            <a:ext cx="16482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ja-JP"/>
              <a:t>(1000m</a:t>
            </a:r>
            <a:r>
              <a:rPr lang="en-US" altLang="ja-JP" baseline="30000"/>
              <a:t>3</a:t>
            </a:r>
            <a:r>
              <a:rPr lang="en-US" altLang="ja-JP"/>
              <a:t>/day)</a:t>
            </a:r>
          </a:p>
        </p:txBody>
      </p:sp>
      <p:sp>
        <p:nvSpPr>
          <p:cNvPr id="100" name="Text Box 88"/>
          <p:cNvSpPr txBox="1">
            <a:spLocks noChangeArrowheads="1"/>
          </p:cNvSpPr>
          <p:nvPr/>
        </p:nvSpPr>
        <p:spPr bwMode="auto">
          <a:xfrm>
            <a:off x="5904521" y="4292996"/>
            <a:ext cx="264527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ja-JP" sz="1600" dirty="0"/>
              <a:t>Buoyancy problem (Ueno)</a:t>
            </a:r>
          </a:p>
        </p:txBody>
      </p:sp>
      <p:graphicFrame>
        <p:nvGraphicFramePr>
          <p:cNvPr id="101" name="Object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5703535"/>
              </p:ext>
            </p:extLst>
          </p:nvPr>
        </p:nvGraphicFramePr>
        <p:xfrm>
          <a:off x="1578447" y="688796"/>
          <a:ext cx="3332162" cy="192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グラフ" r:id="rId15" imgW="5257800" imgH="2571750" progId="Excel.Chart.8">
                  <p:embed/>
                </p:oleObj>
              </mc:Choice>
              <mc:Fallback>
                <p:oleObj name="グラフ" r:id="rId15" imgW="5257800" imgH="2571750" progId="Excel.Chart.8">
                  <p:embed/>
                  <p:pic>
                    <p:nvPicPr>
                      <p:cNvPr id="101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8447" y="688796"/>
                        <a:ext cx="3332162" cy="192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" name="Line 96"/>
          <p:cNvSpPr>
            <a:spLocks noChangeShapeType="1"/>
          </p:cNvSpPr>
          <p:nvPr/>
        </p:nvSpPr>
        <p:spPr bwMode="auto">
          <a:xfrm>
            <a:off x="2027936" y="904696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" name="Line 97"/>
          <p:cNvSpPr>
            <a:spLocks noChangeShapeType="1"/>
          </p:cNvSpPr>
          <p:nvPr/>
        </p:nvSpPr>
        <p:spPr bwMode="auto">
          <a:xfrm>
            <a:off x="2478559" y="904696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4" name="Text Box 98"/>
          <p:cNvSpPr txBox="1">
            <a:spLocks noChangeArrowheads="1"/>
          </p:cNvSpPr>
          <p:nvPr/>
        </p:nvSpPr>
        <p:spPr bwMode="auto">
          <a:xfrm>
            <a:off x="2022948" y="636409"/>
            <a:ext cx="77296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ja-JP" sz="1200"/>
              <a:t>No Data</a:t>
            </a:r>
          </a:p>
        </p:txBody>
      </p:sp>
      <p:sp>
        <p:nvSpPr>
          <p:cNvPr id="105" name="Rectangle 103"/>
          <p:cNvSpPr>
            <a:spLocks noChangeArrowheads="1"/>
          </p:cNvSpPr>
          <p:nvPr/>
        </p:nvSpPr>
        <p:spPr bwMode="auto">
          <a:xfrm>
            <a:off x="3702522" y="860245"/>
            <a:ext cx="323850" cy="5487988"/>
          </a:xfrm>
          <a:prstGeom prst="rect">
            <a:avLst/>
          </a:prstGeom>
          <a:solidFill>
            <a:srgbClr val="00800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" name="Line 102"/>
          <p:cNvSpPr>
            <a:spLocks noChangeShapeType="1"/>
          </p:cNvSpPr>
          <p:nvPr/>
        </p:nvSpPr>
        <p:spPr bwMode="auto">
          <a:xfrm>
            <a:off x="3702522" y="4362270"/>
            <a:ext cx="323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7" name="Text Box 105"/>
          <p:cNvSpPr txBox="1">
            <a:spLocks noChangeArrowheads="1"/>
          </p:cNvSpPr>
          <p:nvPr/>
        </p:nvSpPr>
        <p:spPr bwMode="auto">
          <a:xfrm>
            <a:off x="4999510" y="4721046"/>
            <a:ext cx="2501846" cy="9233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dirty="0"/>
              <a:t>Construction of </a:t>
            </a:r>
            <a:r>
              <a:rPr lang="en-US" altLang="ja-JP" dirty="0" err="1"/>
              <a:t>Shinkansen</a:t>
            </a:r>
            <a:r>
              <a:rPr lang="en-US" altLang="ja-JP" dirty="0"/>
              <a:t> express at  Ueno station</a:t>
            </a:r>
          </a:p>
        </p:txBody>
      </p:sp>
      <p:sp>
        <p:nvSpPr>
          <p:cNvPr id="108" name="Line 106"/>
          <p:cNvSpPr>
            <a:spLocks noChangeShapeType="1"/>
          </p:cNvSpPr>
          <p:nvPr/>
        </p:nvSpPr>
        <p:spPr bwMode="auto">
          <a:xfrm>
            <a:off x="3918423" y="4362270"/>
            <a:ext cx="1081087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9" name="Rectangle 107"/>
          <p:cNvSpPr>
            <a:spLocks noChangeArrowheads="1"/>
          </p:cNvSpPr>
          <p:nvPr/>
        </p:nvSpPr>
        <p:spPr bwMode="auto">
          <a:xfrm>
            <a:off x="2856384" y="866595"/>
            <a:ext cx="395288" cy="5487988"/>
          </a:xfrm>
          <a:prstGeom prst="rect">
            <a:avLst/>
          </a:prstGeom>
          <a:solidFill>
            <a:srgbClr val="00800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" name="Line 108"/>
          <p:cNvSpPr>
            <a:spLocks noChangeShapeType="1"/>
          </p:cNvSpPr>
          <p:nvPr/>
        </p:nvSpPr>
        <p:spPr bwMode="auto">
          <a:xfrm>
            <a:off x="2838922" y="436227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1" name="Line 109"/>
          <p:cNvSpPr>
            <a:spLocks noChangeShapeType="1"/>
          </p:cNvSpPr>
          <p:nvPr/>
        </p:nvSpPr>
        <p:spPr bwMode="auto">
          <a:xfrm>
            <a:off x="2983385" y="4362270"/>
            <a:ext cx="2087563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" name="Text Box 110"/>
          <p:cNvSpPr txBox="1">
            <a:spLocks noChangeArrowheads="1"/>
          </p:cNvSpPr>
          <p:nvPr/>
        </p:nvSpPr>
        <p:spPr bwMode="auto">
          <a:xfrm>
            <a:off x="4999510" y="5657671"/>
            <a:ext cx="1936278" cy="9233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dirty="0"/>
              <a:t>Construction of </a:t>
            </a:r>
            <a:r>
              <a:rPr lang="en-US" altLang="ja-JP" dirty="0" err="1"/>
              <a:t>Soubu</a:t>
            </a:r>
            <a:r>
              <a:rPr lang="en-US" altLang="ja-JP" dirty="0"/>
              <a:t> line at Tokyo station </a:t>
            </a:r>
          </a:p>
        </p:txBody>
      </p:sp>
      <p:sp>
        <p:nvSpPr>
          <p:cNvPr id="113" name="Text Box 113"/>
          <p:cNvSpPr txBox="1">
            <a:spLocks noChangeArrowheads="1"/>
          </p:cNvSpPr>
          <p:nvPr/>
        </p:nvSpPr>
        <p:spPr bwMode="auto">
          <a:xfrm>
            <a:off x="8964026" y="4903105"/>
            <a:ext cx="241141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ja-JP" dirty="0"/>
              <a:t>Countermeasures against high groundwater level</a:t>
            </a:r>
          </a:p>
        </p:txBody>
      </p:sp>
      <p:pic>
        <p:nvPicPr>
          <p:cNvPr id="114" name="Picture 115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5926" y="942293"/>
            <a:ext cx="2386012" cy="388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959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6841" y="156469"/>
            <a:ext cx="11594241" cy="939555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Background:</a:t>
            </a:r>
            <a:br>
              <a:rPr lang="en-US" altLang="ja-JP" dirty="0" smtClean="0"/>
            </a:br>
            <a:r>
              <a:rPr lang="en-US" altLang="ja-JP" dirty="0"/>
              <a:t>H</a:t>
            </a:r>
            <a:r>
              <a:rPr lang="en-US" altLang="ja-JP" dirty="0" smtClean="0"/>
              <a:t>eterogeneity of the </a:t>
            </a:r>
            <a:r>
              <a:rPr kumimoji="1" lang="en-US" altLang="ja-JP" dirty="0" smtClean="0"/>
              <a:t>past </a:t>
            </a:r>
            <a:r>
              <a:rPr kumimoji="1" lang="en-US" altLang="ja-JP" dirty="0" smtClean="0"/>
              <a:t>maximum effective stress</a:t>
            </a:r>
            <a:endParaRPr kumimoji="1" lang="ja-JP" altLang="en-US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584391" y="1144476"/>
            <a:ext cx="8660730" cy="5592179"/>
            <a:chOff x="63610" y="836613"/>
            <a:chExt cx="9189927" cy="5933879"/>
          </a:xfrm>
        </p:grpSpPr>
        <p:sp>
          <p:nvSpPr>
            <p:cNvPr id="4" name="Line 75"/>
            <p:cNvSpPr>
              <a:spLocks noChangeShapeType="1"/>
            </p:cNvSpPr>
            <p:nvPr/>
          </p:nvSpPr>
          <p:spPr bwMode="auto">
            <a:xfrm>
              <a:off x="1577976" y="1638300"/>
              <a:ext cx="0" cy="45847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200"/>
            </a:p>
          </p:txBody>
        </p:sp>
        <p:sp>
          <p:nvSpPr>
            <p:cNvPr id="5" name="Text Box 30"/>
            <p:cNvSpPr txBox="1">
              <a:spLocks noChangeArrowheads="1"/>
            </p:cNvSpPr>
            <p:nvPr/>
          </p:nvSpPr>
          <p:spPr bwMode="auto">
            <a:xfrm rot="16200000">
              <a:off x="-614049" y="2957617"/>
              <a:ext cx="1747218" cy="3918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/>
                <a:t>Depth (m, GL)</a:t>
              </a:r>
            </a:p>
          </p:txBody>
        </p:sp>
        <p:sp>
          <p:nvSpPr>
            <p:cNvPr id="6" name="Rectangle 32"/>
            <p:cNvSpPr>
              <a:spLocks noChangeArrowheads="1"/>
            </p:cNvSpPr>
            <p:nvPr/>
          </p:nvSpPr>
          <p:spPr bwMode="auto">
            <a:xfrm>
              <a:off x="890589" y="1638300"/>
              <a:ext cx="3624261" cy="688975"/>
            </a:xfrm>
            <a:prstGeom prst="rect">
              <a:avLst/>
            </a:prstGeom>
            <a:solidFill>
              <a:srgbClr val="FF9900">
                <a:alpha val="3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200"/>
            </a:p>
          </p:txBody>
        </p:sp>
        <p:sp>
          <p:nvSpPr>
            <p:cNvPr id="7" name="Rectangle 33"/>
            <p:cNvSpPr>
              <a:spLocks noChangeArrowheads="1"/>
            </p:cNvSpPr>
            <p:nvPr/>
          </p:nvSpPr>
          <p:spPr bwMode="auto">
            <a:xfrm>
              <a:off x="890589" y="3644901"/>
              <a:ext cx="3624261" cy="2578101"/>
            </a:xfrm>
            <a:prstGeom prst="rect">
              <a:avLst/>
            </a:prstGeom>
            <a:solidFill>
              <a:srgbClr val="FF9900">
                <a:alpha val="3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200"/>
            </a:p>
          </p:txBody>
        </p:sp>
        <p:sp>
          <p:nvSpPr>
            <p:cNvPr id="8" name="Line 34"/>
            <p:cNvSpPr>
              <a:spLocks noChangeShapeType="1"/>
            </p:cNvSpPr>
            <p:nvPr/>
          </p:nvSpPr>
          <p:spPr bwMode="auto">
            <a:xfrm>
              <a:off x="890589" y="1638300"/>
              <a:ext cx="36242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200"/>
            </a:p>
          </p:txBody>
        </p:sp>
        <p:sp>
          <p:nvSpPr>
            <p:cNvPr id="9" name="Line 35"/>
            <p:cNvSpPr>
              <a:spLocks noChangeShapeType="1"/>
            </p:cNvSpPr>
            <p:nvPr/>
          </p:nvSpPr>
          <p:spPr bwMode="auto">
            <a:xfrm>
              <a:off x="890589" y="1638300"/>
              <a:ext cx="0" cy="46434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200"/>
            </a:p>
          </p:txBody>
        </p:sp>
        <p:sp>
          <p:nvSpPr>
            <p:cNvPr id="10" name="Text Box 36"/>
            <p:cNvSpPr txBox="1">
              <a:spLocks noChangeArrowheads="1"/>
            </p:cNvSpPr>
            <p:nvPr/>
          </p:nvSpPr>
          <p:spPr bwMode="auto">
            <a:xfrm>
              <a:off x="515939" y="1527175"/>
              <a:ext cx="332026" cy="3918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/>
                <a:t>0</a:t>
              </a:r>
            </a:p>
          </p:txBody>
        </p:sp>
        <p:sp>
          <p:nvSpPr>
            <p:cNvPr id="11" name="Text Box 37"/>
            <p:cNvSpPr txBox="1">
              <a:spLocks noChangeArrowheads="1"/>
            </p:cNvSpPr>
            <p:nvPr/>
          </p:nvSpPr>
          <p:spPr bwMode="auto">
            <a:xfrm>
              <a:off x="1390650" y="1238250"/>
              <a:ext cx="332026" cy="3918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/>
                <a:t>0</a:t>
              </a:r>
            </a:p>
          </p:txBody>
        </p:sp>
        <p:sp>
          <p:nvSpPr>
            <p:cNvPr id="12" name="Text Box 38"/>
            <p:cNvSpPr txBox="1">
              <a:spLocks noChangeArrowheads="1"/>
            </p:cNvSpPr>
            <p:nvPr/>
          </p:nvSpPr>
          <p:spPr bwMode="auto">
            <a:xfrm>
              <a:off x="1951040" y="1238250"/>
              <a:ext cx="604178" cy="3918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/>
                <a:t>100</a:t>
              </a:r>
            </a:p>
          </p:txBody>
        </p:sp>
        <p:sp>
          <p:nvSpPr>
            <p:cNvPr id="13" name="Text Box 39"/>
            <p:cNvSpPr txBox="1">
              <a:spLocks noChangeArrowheads="1"/>
            </p:cNvSpPr>
            <p:nvPr/>
          </p:nvSpPr>
          <p:spPr bwMode="auto">
            <a:xfrm>
              <a:off x="2701926" y="1238250"/>
              <a:ext cx="604178" cy="3918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/>
                <a:t>200</a:t>
              </a: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3389314" y="1238250"/>
              <a:ext cx="604178" cy="3918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/>
                <a:t>300</a:t>
              </a:r>
            </a:p>
          </p:txBody>
        </p:sp>
        <p:sp>
          <p:nvSpPr>
            <p:cNvPr id="15" name="Text Box 41"/>
            <p:cNvSpPr txBox="1">
              <a:spLocks noChangeArrowheads="1"/>
            </p:cNvSpPr>
            <p:nvPr/>
          </p:nvSpPr>
          <p:spPr bwMode="auto">
            <a:xfrm>
              <a:off x="1514476" y="836613"/>
              <a:ext cx="2291522" cy="3918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/>
                <a:t>Pore pressure, kPa</a:t>
              </a:r>
            </a:p>
          </p:txBody>
        </p:sp>
        <p:sp>
          <p:nvSpPr>
            <p:cNvPr id="16" name="Text Box 42"/>
            <p:cNvSpPr txBox="1">
              <a:spLocks noChangeArrowheads="1"/>
            </p:cNvSpPr>
            <p:nvPr/>
          </p:nvSpPr>
          <p:spPr bwMode="auto">
            <a:xfrm>
              <a:off x="390526" y="2386013"/>
              <a:ext cx="468101" cy="3918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/>
                <a:t>10</a:t>
              </a:r>
            </a:p>
          </p:txBody>
        </p:sp>
        <p:sp>
          <p:nvSpPr>
            <p:cNvPr id="17" name="Text Box 43"/>
            <p:cNvSpPr txBox="1">
              <a:spLocks noChangeArrowheads="1"/>
            </p:cNvSpPr>
            <p:nvPr/>
          </p:nvSpPr>
          <p:spPr bwMode="auto">
            <a:xfrm>
              <a:off x="390526" y="3357564"/>
              <a:ext cx="468101" cy="3918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/>
                <a:t>20</a:t>
              </a:r>
            </a:p>
          </p:txBody>
        </p:sp>
        <p:sp>
          <p:nvSpPr>
            <p:cNvPr id="18" name="Text Box 44"/>
            <p:cNvSpPr txBox="1">
              <a:spLocks noChangeArrowheads="1"/>
            </p:cNvSpPr>
            <p:nvPr/>
          </p:nvSpPr>
          <p:spPr bwMode="auto">
            <a:xfrm>
              <a:off x="390526" y="4217989"/>
              <a:ext cx="468101" cy="3918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/>
                <a:t>30</a:t>
              </a:r>
            </a:p>
          </p:txBody>
        </p:sp>
        <p:sp>
          <p:nvSpPr>
            <p:cNvPr id="19" name="Text Box 45"/>
            <p:cNvSpPr txBox="1">
              <a:spLocks noChangeArrowheads="1"/>
            </p:cNvSpPr>
            <p:nvPr/>
          </p:nvSpPr>
          <p:spPr bwMode="auto">
            <a:xfrm>
              <a:off x="390526" y="5133976"/>
              <a:ext cx="468101" cy="3918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/>
                <a:t>40</a:t>
              </a:r>
            </a:p>
          </p:txBody>
        </p:sp>
        <p:sp>
          <p:nvSpPr>
            <p:cNvPr id="20" name="Rectangle 47"/>
            <p:cNvSpPr>
              <a:spLocks noChangeArrowheads="1"/>
            </p:cNvSpPr>
            <p:nvPr/>
          </p:nvSpPr>
          <p:spPr bwMode="auto">
            <a:xfrm>
              <a:off x="890589" y="2327275"/>
              <a:ext cx="3624261" cy="1317625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200"/>
            </a:p>
          </p:txBody>
        </p:sp>
        <p:grpSp>
          <p:nvGrpSpPr>
            <p:cNvPr id="21" name="Group 48"/>
            <p:cNvGrpSpPr>
              <a:grpSpLocks/>
            </p:cNvGrpSpPr>
            <p:nvPr/>
          </p:nvGrpSpPr>
          <p:grpSpPr bwMode="auto">
            <a:xfrm>
              <a:off x="890589" y="1646238"/>
              <a:ext cx="3873500" cy="222250"/>
              <a:chOff x="-8391" y="14430"/>
              <a:chExt cx="2812" cy="176"/>
            </a:xfrm>
          </p:grpSpPr>
          <p:sp>
            <p:nvSpPr>
              <p:cNvPr id="98" name="Line 49"/>
              <p:cNvSpPr>
                <a:spLocks noChangeShapeType="1"/>
              </p:cNvSpPr>
              <p:nvPr/>
            </p:nvSpPr>
            <p:spPr bwMode="auto">
              <a:xfrm>
                <a:off x="-8391" y="14515"/>
                <a:ext cx="28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00"/>
              </a:p>
            </p:txBody>
          </p:sp>
          <p:grpSp>
            <p:nvGrpSpPr>
              <p:cNvPr id="99" name="Group 50"/>
              <p:cNvGrpSpPr>
                <a:grpSpLocks/>
              </p:cNvGrpSpPr>
              <p:nvPr/>
            </p:nvGrpSpPr>
            <p:grpSpPr bwMode="auto">
              <a:xfrm>
                <a:off x="-5715" y="14430"/>
                <a:ext cx="136" cy="176"/>
                <a:chOff x="-5715" y="14430"/>
                <a:chExt cx="136" cy="176"/>
              </a:xfrm>
            </p:grpSpPr>
            <p:sp>
              <p:nvSpPr>
                <p:cNvPr id="100" name="Freeform 51"/>
                <p:cNvSpPr>
                  <a:spLocks noChangeArrowheads="1"/>
                </p:cNvSpPr>
                <p:nvPr/>
              </p:nvSpPr>
              <p:spPr bwMode="auto">
                <a:xfrm>
                  <a:off x="-5715" y="14430"/>
                  <a:ext cx="136" cy="85"/>
                </a:xfrm>
                <a:custGeom>
                  <a:avLst/>
                  <a:gdLst>
                    <a:gd name="T0" fmla="*/ 21600 w 21600"/>
                    <a:gd name="T1" fmla="*/ 0 h 21600"/>
                    <a:gd name="T2" fmla="*/ 0 w 21600"/>
                    <a:gd name="T3" fmla="*/ 0 h 21600"/>
                    <a:gd name="T4" fmla="*/ 10800 w 21600"/>
                    <a:gd name="T5" fmla="*/ 21600 h 21600"/>
                    <a:gd name="T6" fmla="*/ 21600 w 21600"/>
                    <a:gd name="T7" fmla="*/ 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21600" y="0"/>
                      </a:moveTo>
                      <a:lnTo>
                        <a:pt x="0" y="0"/>
                      </a:lnTo>
                      <a:lnTo>
                        <a:pt x="10800" y="21600"/>
                      </a:lnTo>
                      <a:lnTo>
                        <a:pt x="21600" y="0"/>
                      </a:lnTo>
                    </a:path>
                  </a:pathLst>
                </a:custGeom>
                <a:solidFill>
                  <a:srgbClr val="000000">
                    <a:alpha val="0"/>
                  </a:srgbClr>
                </a:solidFill>
                <a:ln w="36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1200"/>
                </a:p>
              </p:txBody>
            </p:sp>
            <p:sp>
              <p:nvSpPr>
                <p:cNvPr id="101" name="Line 52"/>
                <p:cNvSpPr>
                  <a:spLocks noChangeShapeType="1"/>
                </p:cNvSpPr>
                <p:nvPr/>
              </p:nvSpPr>
              <p:spPr bwMode="auto">
                <a:xfrm>
                  <a:off x="-5715" y="14561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sz="1200"/>
                </a:p>
              </p:txBody>
            </p:sp>
            <p:sp>
              <p:nvSpPr>
                <p:cNvPr id="102" name="Line 53"/>
                <p:cNvSpPr>
                  <a:spLocks noChangeShapeType="1"/>
                </p:cNvSpPr>
                <p:nvPr/>
              </p:nvSpPr>
              <p:spPr bwMode="auto">
                <a:xfrm>
                  <a:off x="-5670" y="14606"/>
                  <a:ext cx="4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sz="1200"/>
                </a:p>
              </p:txBody>
            </p:sp>
          </p:grpSp>
        </p:grpSp>
        <p:sp>
          <p:nvSpPr>
            <p:cNvPr id="22" name="Line 54"/>
            <p:cNvSpPr>
              <a:spLocks noChangeShapeType="1"/>
            </p:cNvSpPr>
            <p:nvPr/>
          </p:nvSpPr>
          <p:spPr bwMode="auto">
            <a:xfrm>
              <a:off x="1577976" y="1754188"/>
              <a:ext cx="2936875" cy="3781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200"/>
            </a:p>
          </p:txBody>
        </p:sp>
        <p:sp>
          <p:nvSpPr>
            <p:cNvPr id="23" name="Text Box 70"/>
            <p:cNvSpPr txBox="1">
              <a:spLocks noChangeArrowheads="1"/>
            </p:cNvSpPr>
            <p:nvPr/>
          </p:nvSpPr>
          <p:spPr bwMode="auto">
            <a:xfrm>
              <a:off x="3205163" y="4562476"/>
              <a:ext cx="1248839" cy="359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defTabSz="41148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114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 sz="1600" dirty="0"/>
                <a:t>hydrostatic</a:t>
              </a:r>
            </a:p>
          </p:txBody>
        </p:sp>
        <p:grpSp>
          <p:nvGrpSpPr>
            <p:cNvPr id="24" name="Group 90"/>
            <p:cNvGrpSpPr>
              <a:grpSpLocks/>
            </p:cNvGrpSpPr>
            <p:nvPr/>
          </p:nvGrpSpPr>
          <p:grpSpPr bwMode="auto">
            <a:xfrm>
              <a:off x="2014538" y="2327275"/>
              <a:ext cx="2368550" cy="3779838"/>
              <a:chOff x="1269" y="1466"/>
              <a:chExt cx="1492" cy="2381"/>
            </a:xfrm>
          </p:grpSpPr>
          <p:sp>
            <p:nvSpPr>
              <p:cNvPr id="93" name="Line 57"/>
              <p:cNvSpPr>
                <a:spLocks noChangeShapeType="1"/>
              </p:cNvSpPr>
              <p:nvPr/>
            </p:nvSpPr>
            <p:spPr bwMode="auto">
              <a:xfrm>
                <a:off x="1269" y="1466"/>
                <a:ext cx="197" cy="4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00"/>
              </a:p>
            </p:txBody>
          </p:sp>
          <p:sp>
            <p:nvSpPr>
              <p:cNvPr id="94" name="Line 58"/>
              <p:cNvSpPr>
                <a:spLocks noChangeShapeType="1"/>
              </p:cNvSpPr>
              <p:nvPr/>
            </p:nvSpPr>
            <p:spPr bwMode="auto">
              <a:xfrm flipH="1">
                <a:off x="1387" y="1935"/>
                <a:ext cx="79" cy="36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00"/>
              </a:p>
            </p:txBody>
          </p:sp>
          <p:sp>
            <p:nvSpPr>
              <p:cNvPr id="95" name="Line 59"/>
              <p:cNvSpPr>
                <a:spLocks noChangeShapeType="1"/>
              </p:cNvSpPr>
              <p:nvPr/>
            </p:nvSpPr>
            <p:spPr bwMode="auto">
              <a:xfrm>
                <a:off x="1387" y="2296"/>
                <a:ext cx="394" cy="4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00"/>
              </a:p>
            </p:txBody>
          </p:sp>
          <p:sp>
            <p:nvSpPr>
              <p:cNvPr id="96" name="Line 60"/>
              <p:cNvSpPr>
                <a:spLocks noChangeShapeType="1"/>
              </p:cNvSpPr>
              <p:nvPr/>
            </p:nvSpPr>
            <p:spPr bwMode="auto">
              <a:xfrm>
                <a:off x="1781" y="2766"/>
                <a:ext cx="669" cy="8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00"/>
              </a:p>
            </p:txBody>
          </p:sp>
          <p:sp>
            <p:nvSpPr>
              <p:cNvPr id="97" name="Text Box 73"/>
              <p:cNvSpPr txBox="1">
                <a:spLocks noChangeArrowheads="1"/>
              </p:cNvSpPr>
              <p:nvPr/>
            </p:nvSpPr>
            <p:spPr bwMode="auto">
              <a:xfrm>
                <a:off x="2333" y="3621"/>
                <a:ext cx="428" cy="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defTabSz="41148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defTabSz="41148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defTabSz="41148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defTabSz="41148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defTabSz="41148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defTabSz="41148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defTabSz="41148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defTabSz="41148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defTabSz="41148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r>
                  <a:rPr lang="en-US" altLang="ja-JP" sz="1600"/>
                  <a:t>1983</a:t>
                </a:r>
              </a:p>
            </p:txBody>
          </p:sp>
        </p:grpSp>
        <p:sp>
          <p:nvSpPr>
            <p:cNvPr id="25" name="Line 76"/>
            <p:cNvSpPr>
              <a:spLocks noChangeShapeType="1"/>
            </p:cNvSpPr>
            <p:nvPr/>
          </p:nvSpPr>
          <p:spPr bwMode="auto">
            <a:xfrm>
              <a:off x="890589" y="2614613"/>
              <a:ext cx="36242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200"/>
            </a:p>
          </p:txBody>
        </p:sp>
        <p:sp>
          <p:nvSpPr>
            <p:cNvPr id="26" name="Line 77"/>
            <p:cNvSpPr>
              <a:spLocks noChangeShapeType="1"/>
            </p:cNvSpPr>
            <p:nvPr/>
          </p:nvSpPr>
          <p:spPr bwMode="auto">
            <a:xfrm>
              <a:off x="890589" y="3530601"/>
              <a:ext cx="36242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200"/>
            </a:p>
          </p:txBody>
        </p:sp>
        <p:sp>
          <p:nvSpPr>
            <p:cNvPr id="27" name="Line 78"/>
            <p:cNvSpPr>
              <a:spLocks noChangeShapeType="1"/>
            </p:cNvSpPr>
            <p:nvPr/>
          </p:nvSpPr>
          <p:spPr bwMode="auto">
            <a:xfrm>
              <a:off x="890589" y="4446589"/>
              <a:ext cx="36242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200"/>
            </a:p>
          </p:txBody>
        </p:sp>
        <p:sp>
          <p:nvSpPr>
            <p:cNvPr id="28" name="Line 79"/>
            <p:cNvSpPr>
              <a:spLocks noChangeShapeType="1"/>
            </p:cNvSpPr>
            <p:nvPr/>
          </p:nvSpPr>
          <p:spPr bwMode="auto">
            <a:xfrm>
              <a:off x="890589" y="5364164"/>
              <a:ext cx="36242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200"/>
            </a:p>
          </p:txBody>
        </p:sp>
        <p:sp>
          <p:nvSpPr>
            <p:cNvPr id="29" name="Line 80"/>
            <p:cNvSpPr>
              <a:spLocks noChangeShapeType="1"/>
            </p:cNvSpPr>
            <p:nvPr/>
          </p:nvSpPr>
          <p:spPr bwMode="auto">
            <a:xfrm>
              <a:off x="2327276" y="1638300"/>
              <a:ext cx="0" cy="45847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200"/>
            </a:p>
          </p:txBody>
        </p:sp>
        <p:sp>
          <p:nvSpPr>
            <p:cNvPr id="30" name="Line 81"/>
            <p:cNvSpPr>
              <a:spLocks noChangeShapeType="1"/>
            </p:cNvSpPr>
            <p:nvPr/>
          </p:nvSpPr>
          <p:spPr bwMode="auto">
            <a:xfrm>
              <a:off x="3048000" y="1638300"/>
              <a:ext cx="0" cy="45847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200"/>
            </a:p>
          </p:txBody>
        </p:sp>
        <p:sp>
          <p:nvSpPr>
            <p:cNvPr id="31" name="Line 82"/>
            <p:cNvSpPr>
              <a:spLocks noChangeShapeType="1"/>
            </p:cNvSpPr>
            <p:nvPr/>
          </p:nvSpPr>
          <p:spPr bwMode="auto">
            <a:xfrm>
              <a:off x="3763963" y="1638300"/>
              <a:ext cx="0" cy="4584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200"/>
            </a:p>
          </p:txBody>
        </p:sp>
        <p:sp>
          <p:nvSpPr>
            <p:cNvPr id="32" name="Text Box 84"/>
            <p:cNvSpPr txBox="1">
              <a:spLocks noChangeArrowheads="1"/>
            </p:cNvSpPr>
            <p:nvPr/>
          </p:nvSpPr>
          <p:spPr bwMode="auto">
            <a:xfrm>
              <a:off x="944537" y="6215302"/>
              <a:ext cx="4203753" cy="555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ja-JP" sz="1400" dirty="0"/>
                <a:t>A history of pore pressure profile</a:t>
              </a:r>
            </a:p>
            <a:p>
              <a:r>
                <a:rPr lang="en-US" altLang="ja-JP" sz="1400" dirty="0"/>
                <a:t>in the </a:t>
              </a:r>
              <a:r>
                <a:rPr lang="en-US" altLang="ja-JP" sz="1400" dirty="0" err="1"/>
                <a:t>aquitard</a:t>
              </a:r>
              <a:r>
                <a:rPr lang="en-US" altLang="ja-JP" sz="1400" dirty="0"/>
                <a:t>. </a:t>
              </a:r>
              <a:r>
                <a:rPr lang="en-US" altLang="ja-JP" sz="1400" dirty="0" smtClean="0"/>
                <a:t>(Aichi, 2008)</a:t>
              </a:r>
              <a:endParaRPr lang="ja-JP" altLang="en-US" sz="1400" dirty="0"/>
            </a:p>
          </p:txBody>
        </p:sp>
        <p:grpSp>
          <p:nvGrpSpPr>
            <p:cNvPr id="33" name="Group 3"/>
            <p:cNvGrpSpPr>
              <a:grpSpLocks/>
            </p:cNvGrpSpPr>
            <p:nvPr/>
          </p:nvGrpSpPr>
          <p:grpSpPr bwMode="auto">
            <a:xfrm>
              <a:off x="4356100" y="1916109"/>
              <a:ext cx="4897437" cy="4614081"/>
              <a:chOff x="7969" y="12758"/>
              <a:chExt cx="3439" cy="2580"/>
            </a:xfrm>
          </p:grpSpPr>
          <p:sp>
            <p:nvSpPr>
              <p:cNvPr id="68" name="Text Box 4"/>
              <p:cNvSpPr txBox="1">
                <a:spLocks noChangeArrowheads="1"/>
              </p:cNvSpPr>
              <p:nvPr/>
            </p:nvSpPr>
            <p:spPr bwMode="auto">
              <a:xfrm>
                <a:off x="8485" y="15174"/>
                <a:ext cx="2923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r>
                  <a:rPr lang="en-US" altLang="ja-JP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Log (mean effective stress)</a:t>
                </a:r>
                <a:endParaRPr lang="en-US" altLang="ja-JP" dirty="0"/>
              </a:p>
            </p:txBody>
          </p:sp>
          <p:grpSp>
            <p:nvGrpSpPr>
              <p:cNvPr id="69" name="Group 5"/>
              <p:cNvGrpSpPr>
                <a:grpSpLocks/>
              </p:cNvGrpSpPr>
              <p:nvPr/>
            </p:nvGrpSpPr>
            <p:grpSpPr bwMode="auto">
              <a:xfrm>
                <a:off x="8371" y="12758"/>
                <a:ext cx="85" cy="2512"/>
                <a:chOff x="501" y="149"/>
                <a:chExt cx="51" cy="2449"/>
              </a:xfrm>
            </p:grpSpPr>
            <p:sp>
              <p:nvSpPr>
                <p:cNvPr id="91" name="Line 6"/>
                <p:cNvSpPr>
                  <a:spLocks noChangeShapeType="1"/>
                </p:cNvSpPr>
                <p:nvPr/>
              </p:nvSpPr>
              <p:spPr bwMode="auto">
                <a:xfrm>
                  <a:off x="527" y="149"/>
                  <a:ext cx="1" cy="2449"/>
                </a:xfrm>
                <a:prstGeom prst="line">
                  <a:avLst/>
                </a:prstGeom>
                <a:noFill/>
                <a:ln w="36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200"/>
                </a:p>
              </p:txBody>
            </p:sp>
            <p:sp>
              <p:nvSpPr>
                <p:cNvPr id="92" name="Freeform 7"/>
                <p:cNvSpPr>
                  <a:spLocks noChangeArrowheads="1"/>
                </p:cNvSpPr>
                <p:nvPr/>
              </p:nvSpPr>
              <p:spPr bwMode="auto">
                <a:xfrm>
                  <a:off x="501" y="149"/>
                  <a:ext cx="51" cy="62"/>
                </a:xfrm>
                <a:custGeom>
                  <a:avLst/>
                  <a:gdLst>
                    <a:gd name="T0" fmla="*/ 21600 w 21600"/>
                    <a:gd name="T1" fmla="*/ 21600 h 21600"/>
                    <a:gd name="T2" fmla="*/ 10919 w 21600"/>
                    <a:gd name="T3" fmla="*/ 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>
                      <a:moveTo>
                        <a:pt x="21600" y="21600"/>
                      </a:moveTo>
                      <a:lnTo>
                        <a:pt x="10919" y="0"/>
                      </a:lnTo>
                      <a:lnTo>
                        <a:pt x="0" y="21600"/>
                      </a:lnTo>
                    </a:path>
                  </a:pathLst>
                </a:custGeom>
                <a:solidFill>
                  <a:schemeClr val="bg1"/>
                </a:solidFill>
                <a:ln w="36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1200"/>
                </a:p>
              </p:txBody>
            </p:sp>
          </p:grpSp>
          <p:grpSp>
            <p:nvGrpSpPr>
              <p:cNvPr id="70" name="Group 8"/>
              <p:cNvGrpSpPr>
                <a:grpSpLocks/>
              </p:cNvGrpSpPr>
              <p:nvPr/>
            </p:nvGrpSpPr>
            <p:grpSpPr bwMode="auto">
              <a:xfrm>
                <a:off x="7969" y="15010"/>
                <a:ext cx="3076" cy="51"/>
                <a:chOff x="255" y="2345"/>
                <a:chExt cx="1872" cy="52"/>
              </a:xfrm>
            </p:grpSpPr>
            <p:sp>
              <p:nvSpPr>
                <p:cNvPr id="89" name="Line 9"/>
                <p:cNvSpPr>
                  <a:spLocks noChangeShapeType="1"/>
                </p:cNvSpPr>
                <p:nvPr/>
              </p:nvSpPr>
              <p:spPr bwMode="auto">
                <a:xfrm>
                  <a:off x="255" y="2371"/>
                  <a:ext cx="1872" cy="1"/>
                </a:xfrm>
                <a:prstGeom prst="line">
                  <a:avLst/>
                </a:prstGeom>
                <a:noFill/>
                <a:ln w="36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200"/>
                </a:p>
              </p:txBody>
            </p:sp>
            <p:sp>
              <p:nvSpPr>
                <p:cNvPr id="90" name="Freeform 10"/>
                <p:cNvSpPr>
                  <a:spLocks noChangeArrowheads="1"/>
                </p:cNvSpPr>
                <p:nvPr/>
              </p:nvSpPr>
              <p:spPr bwMode="auto">
                <a:xfrm>
                  <a:off x="2062" y="2345"/>
                  <a:ext cx="65" cy="52"/>
                </a:xfrm>
                <a:custGeom>
                  <a:avLst/>
                  <a:gdLst>
                    <a:gd name="T0" fmla="*/ 0 w 21600"/>
                    <a:gd name="T1" fmla="*/ 21600 h 21600"/>
                    <a:gd name="T2" fmla="*/ 21600 w 21600"/>
                    <a:gd name="T3" fmla="*/ 10919 h 21600"/>
                    <a:gd name="T4" fmla="*/ 0 w 21600"/>
                    <a:gd name="T5" fmla="*/ 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>
                      <a:moveTo>
                        <a:pt x="0" y="21600"/>
                      </a:moveTo>
                      <a:lnTo>
                        <a:pt x="21600" y="10919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36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1200"/>
                </a:p>
              </p:txBody>
            </p:sp>
          </p:grpSp>
          <p:sp>
            <p:nvSpPr>
              <p:cNvPr id="71" name="Text Box 11"/>
              <p:cNvSpPr txBox="1">
                <a:spLocks noChangeArrowheads="1"/>
              </p:cNvSpPr>
              <p:nvPr/>
            </p:nvSpPr>
            <p:spPr bwMode="auto">
              <a:xfrm rot="16200000">
                <a:off x="7827" y="13579"/>
                <a:ext cx="926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r>
                  <a:rPr lang="en-US" altLang="ja-JP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Void ratio</a:t>
                </a:r>
                <a:endParaRPr lang="en-US" altLang="ja-JP" dirty="0"/>
              </a:p>
            </p:txBody>
          </p:sp>
          <p:grpSp>
            <p:nvGrpSpPr>
              <p:cNvPr id="72" name="Group 12"/>
              <p:cNvGrpSpPr>
                <a:grpSpLocks/>
              </p:cNvGrpSpPr>
              <p:nvPr/>
            </p:nvGrpSpPr>
            <p:grpSpPr bwMode="auto">
              <a:xfrm>
                <a:off x="9033" y="13223"/>
                <a:ext cx="1647" cy="1798"/>
                <a:chOff x="2801" y="257"/>
                <a:chExt cx="959" cy="996"/>
              </a:xfrm>
            </p:grpSpPr>
            <p:sp>
              <p:nvSpPr>
                <p:cNvPr id="81" name="Line 13"/>
                <p:cNvSpPr>
                  <a:spLocks noChangeShapeType="1"/>
                </p:cNvSpPr>
                <p:nvPr/>
              </p:nvSpPr>
              <p:spPr bwMode="auto">
                <a:xfrm>
                  <a:off x="3179" y="308"/>
                  <a:ext cx="381" cy="461"/>
                </a:xfrm>
                <a:prstGeom prst="line">
                  <a:avLst/>
                </a:prstGeom>
                <a:noFill/>
                <a:ln w="14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200"/>
                </a:p>
              </p:txBody>
            </p:sp>
            <p:sp>
              <p:nvSpPr>
                <p:cNvPr id="82" name="Freeform 14"/>
                <p:cNvSpPr>
                  <a:spLocks noChangeArrowheads="1"/>
                </p:cNvSpPr>
                <p:nvPr/>
              </p:nvSpPr>
              <p:spPr bwMode="auto">
                <a:xfrm>
                  <a:off x="3006" y="257"/>
                  <a:ext cx="173" cy="51"/>
                </a:xfrm>
                <a:custGeom>
                  <a:avLst/>
                  <a:gdLst>
                    <a:gd name="T0" fmla="*/ 21600 w 21600"/>
                    <a:gd name="T1" fmla="*/ 21600 h 21600"/>
                    <a:gd name="T2" fmla="*/ 16200 w 21600"/>
                    <a:gd name="T3" fmla="*/ 10800 h 21600"/>
                    <a:gd name="T4" fmla="*/ 0 w 21600"/>
                    <a:gd name="T5" fmla="*/ 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>
                      <a:moveTo>
                        <a:pt x="21600" y="21600"/>
                      </a:moveTo>
                      <a:cubicBezTo>
                        <a:pt x="20048" y="17415"/>
                        <a:pt x="18495" y="13095"/>
                        <a:pt x="16200" y="10800"/>
                      </a:cubicBezTo>
                      <a:cubicBezTo>
                        <a:pt x="11138" y="5670"/>
                        <a:pt x="5603" y="2835"/>
                        <a:pt x="0" y="0"/>
                      </a:cubicBezTo>
                    </a:path>
                  </a:pathLst>
                </a:custGeom>
                <a:solidFill>
                  <a:schemeClr val="bg1">
                    <a:alpha val="0"/>
                  </a:schemeClr>
                </a:solidFill>
                <a:ln w="14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1200"/>
                </a:p>
              </p:txBody>
            </p:sp>
            <p:sp>
              <p:nvSpPr>
                <p:cNvPr id="83" name="Line 15"/>
                <p:cNvSpPr>
                  <a:spLocks noChangeShapeType="1"/>
                </p:cNvSpPr>
                <p:nvPr/>
              </p:nvSpPr>
              <p:spPr bwMode="auto">
                <a:xfrm>
                  <a:off x="2801" y="257"/>
                  <a:ext cx="205" cy="0"/>
                </a:xfrm>
                <a:prstGeom prst="line">
                  <a:avLst/>
                </a:prstGeom>
                <a:noFill/>
                <a:ln w="14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200"/>
                </a:p>
              </p:txBody>
            </p:sp>
            <p:sp>
              <p:nvSpPr>
                <p:cNvPr id="84" name="Freeform 16"/>
                <p:cNvSpPr>
                  <a:spLocks noChangeArrowheads="1"/>
                </p:cNvSpPr>
                <p:nvPr/>
              </p:nvSpPr>
              <p:spPr bwMode="auto">
                <a:xfrm>
                  <a:off x="3336" y="707"/>
                  <a:ext cx="211" cy="52"/>
                </a:xfrm>
                <a:custGeom>
                  <a:avLst/>
                  <a:gdLst>
                    <a:gd name="T0" fmla="*/ 21600 w 21600"/>
                    <a:gd name="T1" fmla="*/ 21600 h 21600"/>
                    <a:gd name="T2" fmla="*/ 16228 w 21600"/>
                    <a:gd name="T3" fmla="*/ 10800 h 21600"/>
                    <a:gd name="T4" fmla="*/ 0 w 21600"/>
                    <a:gd name="T5" fmla="*/ 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>
                      <a:moveTo>
                        <a:pt x="21600" y="21600"/>
                      </a:moveTo>
                      <a:cubicBezTo>
                        <a:pt x="20049" y="17415"/>
                        <a:pt x="18498" y="13095"/>
                        <a:pt x="16228" y="10800"/>
                      </a:cubicBezTo>
                      <a:cubicBezTo>
                        <a:pt x="11132" y="5670"/>
                        <a:pt x="5594" y="2835"/>
                        <a:pt x="0" y="0"/>
                      </a:cubicBezTo>
                    </a:path>
                  </a:pathLst>
                </a:custGeom>
                <a:solidFill>
                  <a:schemeClr val="bg1">
                    <a:alpha val="0"/>
                  </a:schemeClr>
                </a:solidFill>
                <a:ln w="14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1200"/>
                </a:p>
              </p:txBody>
            </p:sp>
            <p:sp>
              <p:nvSpPr>
                <p:cNvPr id="85" name="Line 17"/>
                <p:cNvSpPr>
                  <a:spLocks noChangeShapeType="1"/>
                </p:cNvSpPr>
                <p:nvPr/>
              </p:nvSpPr>
              <p:spPr bwMode="auto">
                <a:xfrm>
                  <a:off x="3532" y="745"/>
                  <a:ext cx="228" cy="281"/>
                </a:xfrm>
                <a:prstGeom prst="line">
                  <a:avLst/>
                </a:prstGeom>
                <a:noFill/>
                <a:ln w="144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200"/>
                </a:p>
              </p:txBody>
            </p:sp>
            <p:sp>
              <p:nvSpPr>
                <p:cNvPr id="86" name="Line 18"/>
                <p:cNvSpPr>
                  <a:spLocks noChangeShapeType="1"/>
                </p:cNvSpPr>
                <p:nvPr/>
              </p:nvSpPr>
              <p:spPr bwMode="auto">
                <a:xfrm>
                  <a:off x="3127" y="707"/>
                  <a:ext cx="209" cy="1"/>
                </a:xfrm>
                <a:prstGeom prst="line">
                  <a:avLst/>
                </a:prstGeom>
                <a:noFill/>
                <a:ln w="14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200"/>
                </a:p>
              </p:txBody>
            </p:sp>
            <p:sp>
              <p:nvSpPr>
                <p:cNvPr id="87" name="Line 19"/>
                <p:cNvSpPr>
                  <a:spLocks noChangeShapeType="1"/>
                </p:cNvSpPr>
                <p:nvPr/>
              </p:nvSpPr>
              <p:spPr bwMode="auto">
                <a:xfrm>
                  <a:off x="3180" y="305"/>
                  <a:ext cx="0" cy="9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sz="1200"/>
                </a:p>
              </p:txBody>
            </p:sp>
            <p:sp>
              <p:nvSpPr>
                <p:cNvPr id="88" name="Line 20"/>
                <p:cNvSpPr>
                  <a:spLocks noChangeShapeType="1"/>
                </p:cNvSpPr>
                <p:nvPr/>
              </p:nvSpPr>
              <p:spPr bwMode="auto">
                <a:xfrm>
                  <a:off x="3546" y="753"/>
                  <a:ext cx="0" cy="5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sz="1200"/>
                </a:p>
              </p:txBody>
            </p:sp>
          </p:grpSp>
          <p:grpSp>
            <p:nvGrpSpPr>
              <p:cNvPr id="73" name="Group 21"/>
              <p:cNvGrpSpPr>
                <a:grpSpLocks/>
              </p:cNvGrpSpPr>
              <p:nvPr/>
            </p:nvGrpSpPr>
            <p:grpSpPr bwMode="auto">
              <a:xfrm>
                <a:off x="9013" y="13219"/>
                <a:ext cx="1430" cy="1802"/>
                <a:chOff x="3080" y="287"/>
                <a:chExt cx="833" cy="966"/>
              </a:xfrm>
            </p:grpSpPr>
            <p:sp>
              <p:nvSpPr>
                <p:cNvPr id="74" name="Line 22"/>
                <p:cNvSpPr>
                  <a:spLocks noChangeShapeType="1"/>
                </p:cNvSpPr>
                <p:nvPr/>
              </p:nvSpPr>
              <p:spPr bwMode="auto">
                <a:xfrm>
                  <a:off x="3488" y="346"/>
                  <a:ext cx="408" cy="499"/>
                </a:xfrm>
                <a:prstGeom prst="line">
                  <a:avLst/>
                </a:prstGeom>
                <a:noFill/>
                <a:ln w="14400">
                  <a:solidFill>
                    <a:srgbClr val="FF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200"/>
                </a:p>
              </p:txBody>
            </p:sp>
            <p:sp>
              <p:nvSpPr>
                <p:cNvPr id="75" name="Freeform 23"/>
                <p:cNvSpPr>
                  <a:spLocks noChangeArrowheads="1"/>
                </p:cNvSpPr>
                <p:nvPr/>
              </p:nvSpPr>
              <p:spPr bwMode="auto">
                <a:xfrm>
                  <a:off x="3288" y="287"/>
                  <a:ext cx="200" cy="59"/>
                </a:xfrm>
                <a:custGeom>
                  <a:avLst/>
                  <a:gdLst>
                    <a:gd name="T0" fmla="*/ 21600 w 21600"/>
                    <a:gd name="T1" fmla="*/ 21600 h 21600"/>
                    <a:gd name="T2" fmla="*/ 16200 w 21600"/>
                    <a:gd name="T3" fmla="*/ 10800 h 21600"/>
                    <a:gd name="T4" fmla="*/ 0 w 21600"/>
                    <a:gd name="T5" fmla="*/ 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>
                      <a:moveTo>
                        <a:pt x="21600" y="21600"/>
                      </a:moveTo>
                      <a:cubicBezTo>
                        <a:pt x="20048" y="17415"/>
                        <a:pt x="18495" y="13095"/>
                        <a:pt x="16200" y="10800"/>
                      </a:cubicBezTo>
                      <a:cubicBezTo>
                        <a:pt x="11138" y="5670"/>
                        <a:pt x="5603" y="2835"/>
                        <a:pt x="0" y="0"/>
                      </a:cubicBezTo>
                    </a:path>
                  </a:pathLst>
                </a:custGeom>
                <a:solidFill>
                  <a:schemeClr val="bg1">
                    <a:alpha val="0"/>
                  </a:schemeClr>
                </a:solidFill>
                <a:ln w="14400">
                  <a:solidFill>
                    <a:srgbClr val="FF33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1200"/>
                </a:p>
              </p:txBody>
            </p:sp>
            <p:sp>
              <p:nvSpPr>
                <p:cNvPr id="76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3080" y="287"/>
                  <a:ext cx="208" cy="0"/>
                </a:xfrm>
                <a:prstGeom prst="line">
                  <a:avLst/>
                </a:prstGeom>
                <a:noFill/>
                <a:ln w="14351">
                  <a:solidFill>
                    <a:srgbClr val="FF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200"/>
                </a:p>
              </p:txBody>
            </p:sp>
            <p:sp>
              <p:nvSpPr>
                <p:cNvPr id="77" name="Freeform 25"/>
                <p:cNvSpPr>
                  <a:spLocks noChangeArrowheads="1"/>
                </p:cNvSpPr>
                <p:nvPr/>
              </p:nvSpPr>
              <p:spPr bwMode="auto">
                <a:xfrm>
                  <a:off x="3669" y="799"/>
                  <a:ext cx="244" cy="60"/>
                </a:xfrm>
                <a:custGeom>
                  <a:avLst/>
                  <a:gdLst>
                    <a:gd name="T0" fmla="*/ 21600 w 21600"/>
                    <a:gd name="T1" fmla="*/ 21600 h 21600"/>
                    <a:gd name="T2" fmla="*/ 16228 w 21600"/>
                    <a:gd name="T3" fmla="*/ 10800 h 21600"/>
                    <a:gd name="T4" fmla="*/ 0 w 21600"/>
                    <a:gd name="T5" fmla="*/ 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>
                      <a:moveTo>
                        <a:pt x="21600" y="21600"/>
                      </a:moveTo>
                      <a:cubicBezTo>
                        <a:pt x="20049" y="17415"/>
                        <a:pt x="18498" y="13095"/>
                        <a:pt x="16228" y="10800"/>
                      </a:cubicBezTo>
                      <a:cubicBezTo>
                        <a:pt x="11132" y="5670"/>
                        <a:pt x="5594" y="2835"/>
                        <a:pt x="0" y="0"/>
                      </a:cubicBezTo>
                    </a:path>
                  </a:pathLst>
                </a:custGeom>
                <a:solidFill>
                  <a:schemeClr val="bg1">
                    <a:alpha val="0"/>
                  </a:schemeClr>
                </a:solidFill>
                <a:ln w="14400">
                  <a:solidFill>
                    <a:srgbClr val="FF33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1200"/>
                </a:p>
              </p:txBody>
            </p:sp>
            <p:sp>
              <p:nvSpPr>
                <p:cNvPr id="78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3442" y="799"/>
                  <a:ext cx="238" cy="0"/>
                </a:xfrm>
                <a:prstGeom prst="line">
                  <a:avLst/>
                </a:prstGeom>
                <a:noFill/>
                <a:ln w="14351">
                  <a:solidFill>
                    <a:srgbClr val="FF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200"/>
                </a:p>
              </p:txBody>
            </p:sp>
            <p:sp>
              <p:nvSpPr>
                <p:cNvPr id="79" name="Line 27"/>
                <p:cNvSpPr>
                  <a:spLocks noChangeShapeType="1"/>
                </p:cNvSpPr>
                <p:nvPr/>
              </p:nvSpPr>
              <p:spPr bwMode="auto">
                <a:xfrm>
                  <a:off x="3896" y="845"/>
                  <a:ext cx="0" cy="408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sz="1200"/>
                </a:p>
              </p:txBody>
            </p:sp>
            <p:sp>
              <p:nvSpPr>
                <p:cNvPr id="80" name="Line 28"/>
                <p:cNvSpPr>
                  <a:spLocks noChangeShapeType="1"/>
                </p:cNvSpPr>
                <p:nvPr/>
              </p:nvSpPr>
              <p:spPr bwMode="auto">
                <a:xfrm>
                  <a:off x="3488" y="346"/>
                  <a:ext cx="0" cy="907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sz="1200"/>
                </a:p>
              </p:txBody>
            </p:sp>
          </p:grpSp>
        </p:grpSp>
        <p:sp>
          <p:nvSpPr>
            <p:cNvPr id="34" name="Line 85"/>
            <p:cNvSpPr>
              <a:spLocks noChangeShapeType="1"/>
            </p:cNvSpPr>
            <p:nvPr/>
          </p:nvSpPr>
          <p:spPr bwMode="auto">
            <a:xfrm>
              <a:off x="900113" y="3068638"/>
              <a:ext cx="3671886" cy="0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200"/>
            </a:p>
          </p:txBody>
        </p:sp>
        <p:sp>
          <p:nvSpPr>
            <p:cNvPr id="35" name="Line 86"/>
            <p:cNvSpPr>
              <a:spLocks noChangeShapeType="1"/>
            </p:cNvSpPr>
            <p:nvPr/>
          </p:nvSpPr>
          <p:spPr bwMode="auto">
            <a:xfrm>
              <a:off x="900113" y="3644901"/>
              <a:ext cx="3671886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200"/>
            </a:p>
          </p:txBody>
        </p:sp>
        <p:grpSp>
          <p:nvGrpSpPr>
            <p:cNvPr id="36" name="Group 103"/>
            <p:cNvGrpSpPr>
              <a:grpSpLocks/>
            </p:cNvGrpSpPr>
            <p:nvPr/>
          </p:nvGrpSpPr>
          <p:grpSpPr bwMode="auto">
            <a:xfrm>
              <a:off x="881064" y="2327275"/>
              <a:ext cx="6931025" cy="3567113"/>
              <a:chOff x="555" y="1466"/>
              <a:chExt cx="4366" cy="2247"/>
            </a:xfrm>
          </p:grpSpPr>
          <p:grpSp>
            <p:nvGrpSpPr>
              <p:cNvPr id="50" name="Group 95"/>
              <p:cNvGrpSpPr>
                <a:grpSpLocks/>
              </p:cNvGrpSpPr>
              <p:nvPr/>
            </p:nvGrpSpPr>
            <p:grpSpPr bwMode="auto">
              <a:xfrm>
                <a:off x="555" y="1466"/>
                <a:ext cx="1305" cy="2247"/>
                <a:chOff x="555" y="1466"/>
                <a:chExt cx="1305" cy="2247"/>
              </a:xfrm>
            </p:grpSpPr>
            <p:grpSp>
              <p:nvGrpSpPr>
                <p:cNvPr id="55" name="Group 92"/>
                <p:cNvGrpSpPr>
                  <a:grpSpLocks/>
                </p:cNvGrpSpPr>
                <p:nvPr/>
              </p:nvGrpSpPr>
              <p:grpSpPr bwMode="auto">
                <a:xfrm>
                  <a:off x="994" y="1466"/>
                  <a:ext cx="866" cy="2247"/>
                  <a:chOff x="994" y="1466"/>
                  <a:chExt cx="866" cy="2247"/>
                </a:xfrm>
              </p:grpSpPr>
              <p:sp>
                <p:nvSpPr>
                  <p:cNvPr id="62" name="Line 65"/>
                  <p:cNvSpPr>
                    <a:spLocks noChangeShapeType="1"/>
                  </p:cNvSpPr>
                  <p:nvPr/>
                </p:nvSpPr>
                <p:spPr bwMode="auto">
                  <a:xfrm>
                    <a:off x="1269" y="1466"/>
                    <a:ext cx="39" cy="469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prstDash val="dashDot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 sz="1200"/>
                  </a:p>
                </p:txBody>
              </p:sp>
              <p:sp>
                <p:nvSpPr>
                  <p:cNvPr id="63" name="Line 6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94" y="1935"/>
                    <a:ext cx="314" cy="36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prstDash val="dashDot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 sz="1200"/>
                  </a:p>
                </p:txBody>
              </p:sp>
              <p:sp>
                <p:nvSpPr>
                  <p:cNvPr id="64" name="Line 67"/>
                  <p:cNvSpPr>
                    <a:spLocks noChangeShapeType="1"/>
                  </p:cNvSpPr>
                  <p:nvPr/>
                </p:nvSpPr>
                <p:spPr bwMode="auto">
                  <a:xfrm>
                    <a:off x="994" y="2296"/>
                    <a:ext cx="0" cy="73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prstDash val="dashDot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 sz="1200"/>
                  </a:p>
                </p:txBody>
              </p:sp>
              <p:sp>
                <p:nvSpPr>
                  <p:cNvPr id="65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994" y="2369"/>
                    <a:ext cx="275" cy="36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prstDash val="dashDot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 sz="1200"/>
                  </a:p>
                </p:txBody>
              </p:sp>
              <p:sp>
                <p:nvSpPr>
                  <p:cNvPr id="66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1269" y="2729"/>
                    <a:ext cx="591" cy="867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prstDash val="dashDot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 sz="1200"/>
                  </a:p>
                </p:txBody>
              </p:sp>
              <p:sp>
                <p:nvSpPr>
                  <p:cNvPr id="67" name="Text Box 7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27" y="3487"/>
                    <a:ext cx="428" cy="226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defTabSz="4114800">
                      <a:defRPr kumimoji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1pPr>
                    <a:lvl2pPr defTabSz="4114800">
                      <a:defRPr kumimoji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2pPr>
                    <a:lvl3pPr defTabSz="4114800">
                      <a:defRPr kumimoji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3pPr>
                    <a:lvl4pPr defTabSz="4114800">
                      <a:defRPr kumimoji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4pPr>
                    <a:lvl5pPr defTabSz="4114800">
                      <a:defRPr kumimoji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5pPr>
                    <a:lvl6pPr defTabSz="41148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6pPr>
                    <a:lvl7pPr defTabSz="41148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7pPr>
                    <a:lvl8pPr defTabSz="41148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8pPr>
                    <a:lvl9pPr defTabSz="41148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9pPr>
                  </a:lstStyle>
                  <a:p>
                    <a:r>
                      <a:rPr lang="en-US" altLang="ja-JP" sz="1600"/>
                      <a:t>1974</a:t>
                    </a:r>
                  </a:p>
                </p:txBody>
              </p:sp>
            </p:grpSp>
            <p:grpSp>
              <p:nvGrpSpPr>
                <p:cNvPr id="56" name="Group 94"/>
                <p:cNvGrpSpPr>
                  <a:grpSpLocks/>
                </p:cNvGrpSpPr>
                <p:nvPr/>
              </p:nvGrpSpPr>
              <p:grpSpPr bwMode="auto">
                <a:xfrm>
                  <a:off x="555" y="1727"/>
                  <a:ext cx="360" cy="940"/>
                  <a:chOff x="555" y="1727"/>
                  <a:chExt cx="360" cy="940"/>
                </a:xfrm>
              </p:grpSpPr>
              <p:sp>
                <p:nvSpPr>
                  <p:cNvPr id="57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757" y="2369"/>
                    <a:ext cx="15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 sz="1200"/>
                  </a:p>
                </p:txBody>
              </p:sp>
              <p:sp>
                <p:nvSpPr>
                  <p:cNvPr id="58" name="Line 55"/>
                  <p:cNvSpPr>
                    <a:spLocks noChangeShapeType="1"/>
                  </p:cNvSpPr>
                  <p:nvPr/>
                </p:nvSpPr>
                <p:spPr bwMode="auto">
                  <a:xfrm>
                    <a:off x="836" y="2080"/>
                    <a:ext cx="0" cy="216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 sz="1200"/>
                  </a:p>
                </p:txBody>
              </p:sp>
              <p:sp>
                <p:nvSpPr>
                  <p:cNvPr id="59" name="Line 5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36" y="2369"/>
                    <a:ext cx="0" cy="216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 sz="1200"/>
                  </a:p>
                </p:txBody>
              </p:sp>
              <p:sp>
                <p:nvSpPr>
                  <p:cNvPr id="60" name="Text Box 74"/>
                  <p:cNvSpPr txBox="1">
                    <a:spLocks noChangeArrowheads="1"/>
                  </p:cNvSpPr>
                  <p:nvPr/>
                </p:nvSpPr>
                <p:spPr bwMode="auto">
                  <a:xfrm rot="16200000">
                    <a:off x="198" y="2084"/>
                    <a:ext cx="940" cy="226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defTabSz="4114800">
                      <a:defRPr kumimoji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1pPr>
                    <a:lvl2pPr defTabSz="4114800">
                      <a:defRPr kumimoji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2pPr>
                    <a:lvl3pPr defTabSz="4114800">
                      <a:defRPr kumimoji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3pPr>
                    <a:lvl4pPr defTabSz="4114800">
                      <a:defRPr kumimoji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4pPr>
                    <a:lvl5pPr defTabSz="4114800">
                      <a:defRPr kumimoji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5pPr>
                    <a:lvl6pPr defTabSz="41148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6pPr>
                    <a:lvl7pPr defTabSz="41148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7pPr>
                    <a:lvl8pPr defTabSz="41148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8pPr>
                    <a:lvl9pPr defTabSz="41148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9pPr>
                  </a:lstStyle>
                  <a:p>
                    <a:r>
                      <a:rPr lang="en-US" altLang="ja-JP" sz="1600"/>
                      <a:t>(unsaturated)</a:t>
                    </a:r>
                  </a:p>
                </p:txBody>
              </p:sp>
              <p:sp>
                <p:nvSpPr>
                  <p:cNvPr id="61" name="Line 83"/>
                  <p:cNvSpPr>
                    <a:spLocks noChangeShapeType="1"/>
                  </p:cNvSpPr>
                  <p:nvPr/>
                </p:nvSpPr>
                <p:spPr bwMode="auto">
                  <a:xfrm>
                    <a:off x="757" y="2296"/>
                    <a:ext cx="15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 sz="1200"/>
                  </a:p>
                </p:txBody>
              </p:sp>
            </p:grpSp>
          </p:grpSp>
          <p:sp>
            <p:nvSpPr>
              <p:cNvPr id="51" name="Line 96"/>
              <p:cNvSpPr>
                <a:spLocks noChangeShapeType="1"/>
              </p:cNvSpPr>
              <p:nvPr/>
            </p:nvSpPr>
            <p:spPr bwMode="auto">
              <a:xfrm>
                <a:off x="3696" y="1570"/>
                <a:ext cx="545" cy="0"/>
              </a:xfrm>
              <a:prstGeom prst="line">
                <a:avLst/>
              </a:prstGeom>
              <a:noFill/>
              <a:ln w="9525">
                <a:solidFill>
                  <a:srgbClr val="7030A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00"/>
              </a:p>
            </p:txBody>
          </p:sp>
          <p:sp>
            <p:nvSpPr>
              <p:cNvPr id="52" name="Line 97"/>
              <p:cNvSpPr>
                <a:spLocks noChangeShapeType="1"/>
              </p:cNvSpPr>
              <p:nvPr/>
            </p:nvSpPr>
            <p:spPr bwMode="auto">
              <a:xfrm>
                <a:off x="3696" y="1661"/>
                <a:ext cx="545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00"/>
              </a:p>
            </p:txBody>
          </p:sp>
          <p:sp>
            <p:nvSpPr>
              <p:cNvPr id="53" name="Line 98"/>
              <p:cNvSpPr>
                <a:spLocks noChangeShapeType="1"/>
              </p:cNvSpPr>
              <p:nvPr/>
            </p:nvSpPr>
            <p:spPr bwMode="auto">
              <a:xfrm>
                <a:off x="4513" y="1842"/>
                <a:ext cx="408" cy="681"/>
              </a:xfrm>
              <a:prstGeom prst="line">
                <a:avLst/>
              </a:prstGeom>
              <a:noFill/>
              <a:ln w="9525">
                <a:solidFill>
                  <a:srgbClr val="7030A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00"/>
              </a:p>
            </p:txBody>
          </p:sp>
          <p:sp>
            <p:nvSpPr>
              <p:cNvPr id="54" name="Line 99"/>
              <p:cNvSpPr>
                <a:spLocks noChangeShapeType="1"/>
              </p:cNvSpPr>
              <p:nvPr/>
            </p:nvSpPr>
            <p:spPr bwMode="auto">
              <a:xfrm>
                <a:off x="4422" y="1888"/>
                <a:ext cx="499" cy="86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00"/>
              </a:p>
            </p:txBody>
          </p:sp>
        </p:grpSp>
        <p:grpSp>
          <p:nvGrpSpPr>
            <p:cNvPr id="37" name="Group 104"/>
            <p:cNvGrpSpPr>
              <a:grpSpLocks/>
            </p:cNvGrpSpPr>
            <p:nvPr/>
          </p:nvGrpSpPr>
          <p:grpSpPr bwMode="auto">
            <a:xfrm>
              <a:off x="1639888" y="2327275"/>
              <a:ext cx="5883275" cy="3779838"/>
              <a:chOff x="1033" y="1466"/>
              <a:chExt cx="3706" cy="2381"/>
            </a:xfrm>
          </p:grpSpPr>
          <p:grpSp>
            <p:nvGrpSpPr>
              <p:cNvPr id="41" name="Group 93"/>
              <p:cNvGrpSpPr>
                <a:grpSpLocks/>
              </p:cNvGrpSpPr>
              <p:nvPr/>
            </p:nvGrpSpPr>
            <p:grpSpPr bwMode="auto">
              <a:xfrm>
                <a:off x="1033" y="1466"/>
                <a:ext cx="1294" cy="2381"/>
                <a:chOff x="1033" y="1466"/>
                <a:chExt cx="1294" cy="2381"/>
              </a:xfrm>
            </p:grpSpPr>
            <p:grpSp>
              <p:nvGrpSpPr>
                <p:cNvPr id="44" name="Group 91"/>
                <p:cNvGrpSpPr>
                  <a:grpSpLocks/>
                </p:cNvGrpSpPr>
                <p:nvPr/>
              </p:nvGrpSpPr>
              <p:grpSpPr bwMode="auto">
                <a:xfrm>
                  <a:off x="1033" y="1466"/>
                  <a:ext cx="1023" cy="2166"/>
                  <a:chOff x="1033" y="1466"/>
                  <a:chExt cx="1023" cy="2166"/>
                </a:xfrm>
              </p:grpSpPr>
              <p:sp>
                <p:nvSpPr>
                  <p:cNvPr id="46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1269" y="1466"/>
                    <a:ext cx="118" cy="469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 sz="1200"/>
                  </a:p>
                </p:txBody>
              </p:sp>
              <p:sp>
                <p:nvSpPr>
                  <p:cNvPr id="47" name="Line 6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33" y="1935"/>
                    <a:ext cx="354" cy="36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 sz="1200"/>
                  </a:p>
                </p:txBody>
              </p:sp>
              <p:sp>
                <p:nvSpPr>
                  <p:cNvPr id="48" name="Line 63"/>
                  <p:cNvSpPr>
                    <a:spLocks noChangeShapeType="1"/>
                  </p:cNvSpPr>
                  <p:nvPr/>
                </p:nvSpPr>
                <p:spPr bwMode="auto">
                  <a:xfrm>
                    <a:off x="1033" y="2296"/>
                    <a:ext cx="394" cy="47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 sz="1200"/>
                  </a:p>
                </p:txBody>
              </p:sp>
              <p:sp>
                <p:nvSpPr>
                  <p:cNvPr id="49" name="Line 64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427" y="2766"/>
                    <a:ext cx="629" cy="86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ja-JP" altLang="en-US" sz="1200"/>
                  </a:p>
                </p:txBody>
              </p:sp>
            </p:grpSp>
            <p:sp>
              <p:nvSpPr>
                <p:cNvPr id="45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1899" y="3621"/>
                  <a:ext cx="428" cy="22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defTabSz="4114800">
                    <a:defRPr kumimoji="1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defTabSz="4114800">
                    <a:defRPr kumimoji="1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defTabSz="4114800">
                    <a:defRPr kumimoji="1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defTabSz="4114800">
                    <a:defRPr kumimoji="1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defTabSz="4114800">
                    <a:defRPr kumimoji="1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defTabSz="41148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defTabSz="41148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defTabSz="41148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defTabSz="41148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r>
                    <a:rPr lang="en-US" altLang="ja-JP" sz="1600"/>
                    <a:t>1977</a:t>
                  </a:r>
                </a:p>
              </p:txBody>
            </p:sp>
          </p:grpSp>
          <p:sp>
            <p:nvSpPr>
              <p:cNvPr id="42" name="Line 100"/>
              <p:cNvSpPr>
                <a:spLocks noChangeShapeType="1"/>
              </p:cNvSpPr>
              <p:nvPr/>
            </p:nvSpPr>
            <p:spPr bwMode="auto">
              <a:xfrm flipH="1">
                <a:off x="4332" y="2523"/>
                <a:ext cx="317" cy="0"/>
              </a:xfrm>
              <a:prstGeom prst="line">
                <a:avLst/>
              </a:prstGeom>
              <a:noFill/>
              <a:ln w="9525">
                <a:solidFill>
                  <a:srgbClr val="7030A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00"/>
              </a:p>
            </p:txBody>
          </p:sp>
          <p:sp>
            <p:nvSpPr>
              <p:cNvPr id="43" name="Line 101"/>
              <p:cNvSpPr>
                <a:spLocks noChangeShapeType="1"/>
              </p:cNvSpPr>
              <p:nvPr/>
            </p:nvSpPr>
            <p:spPr bwMode="auto">
              <a:xfrm flipH="1">
                <a:off x="4332" y="2840"/>
                <a:ext cx="40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00"/>
              </a:p>
            </p:txBody>
          </p:sp>
        </p:grpSp>
        <p:grpSp>
          <p:nvGrpSpPr>
            <p:cNvPr id="38" name="Group 117"/>
            <p:cNvGrpSpPr>
              <a:grpSpLocks/>
            </p:cNvGrpSpPr>
            <p:nvPr/>
          </p:nvGrpSpPr>
          <p:grpSpPr bwMode="auto">
            <a:xfrm>
              <a:off x="7466014" y="5602594"/>
              <a:ext cx="587375" cy="17559"/>
              <a:chOff x="4703" y="5602594"/>
              <a:chExt cx="370" cy="17559"/>
            </a:xfrm>
          </p:grpSpPr>
          <p:sp>
            <p:nvSpPr>
              <p:cNvPr id="39" name="Line 106"/>
              <p:cNvSpPr>
                <a:spLocks noChangeShapeType="1"/>
              </p:cNvSpPr>
              <p:nvPr/>
            </p:nvSpPr>
            <p:spPr bwMode="auto">
              <a:xfrm>
                <a:off x="4703" y="5602594"/>
                <a:ext cx="1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00"/>
              </a:p>
            </p:txBody>
          </p:sp>
          <p:sp>
            <p:nvSpPr>
              <p:cNvPr id="40" name="Line 107"/>
              <p:cNvSpPr>
                <a:spLocks noChangeShapeType="1"/>
              </p:cNvSpPr>
              <p:nvPr/>
            </p:nvSpPr>
            <p:spPr bwMode="auto">
              <a:xfrm flipH="1">
                <a:off x="4937" y="5620153"/>
                <a:ext cx="1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00"/>
              </a:p>
            </p:txBody>
          </p:sp>
        </p:grpSp>
      </p:grpSp>
      <p:sp>
        <p:nvSpPr>
          <p:cNvPr id="104" name="テキスト ボックス 103"/>
          <p:cNvSpPr txBox="1"/>
          <p:nvPr/>
        </p:nvSpPr>
        <p:spPr>
          <a:xfrm>
            <a:off x="4263023" y="1540447"/>
            <a:ext cx="10148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Holocene</a:t>
            </a:r>
            <a:endParaRPr kumimoji="1" lang="ja-JP" altLang="en-US" sz="1400" dirty="0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9627740" y="2124351"/>
            <a:ext cx="2547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Part of the thick clay was not fully drained</a:t>
            </a:r>
            <a:endParaRPr kumimoji="1" lang="ja-JP" altLang="en-US" dirty="0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9644232" y="3504024"/>
            <a:ext cx="2547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The past maximum effective stress is heterogeneous</a:t>
            </a:r>
            <a:endParaRPr kumimoji="1" lang="ja-JP" altLang="en-US" dirty="0"/>
          </a:p>
        </p:txBody>
      </p:sp>
      <p:sp>
        <p:nvSpPr>
          <p:cNvPr id="107" name="下矢印 106"/>
          <p:cNvSpPr/>
          <p:nvPr/>
        </p:nvSpPr>
        <p:spPr>
          <a:xfrm>
            <a:off x="10694020" y="2917677"/>
            <a:ext cx="224096" cy="522365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下矢印 107"/>
          <p:cNvSpPr/>
          <p:nvPr/>
        </p:nvSpPr>
        <p:spPr>
          <a:xfrm>
            <a:off x="10694020" y="4465656"/>
            <a:ext cx="224096" cy="522365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9694118" y="5051828"/>
            <a:ext cx="2547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Numerical modelling is necessary to reproduce &amp; predict  land subsidence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7030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Research </a:t>
            </a:r>
            <a:r>
              <a:rPr kumimoji="1" lang="en-US" altLang="ja-JP" dirty="0" smtClean="0"/>
              <a:t>objectives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Highly uncertain modeling is expected in land subsidence simulation</a:t>
            </a:r>
          </a:p>
          <a:p>
            <a:pPr lvl="1"/>
            <a:r>
              <a:rPr lang="en-US" altLang="ja-JP" dirty="0" smtClean="0"/>
              <a:t>Heterogeneity of the subsurface formations</a:t>
            </a:r>
          </a:p>
          <a:p>
            <a:pPr lvl="1"/>
            <a:r>
              <a:rPr lang="en-US" altLang="ja-JP" dirty="0" smtClean="0"/>
              <a:t>the </a:t>
            </a:r>
            <a:r>
              <a:rPr lang="en-US" altLang="ja-JP" dirty="0"/>
              <a:t>evolution of the </a:t>
            </a:r>
            <a:r>
              <a:rPr lang="en-US" altLang="ja-JP" dirty="0" smtClean="0"/>
              <a:t>past maximum effective </a:t>
            </a:r>
            <a:r>
              <a:rPr lang="en-US" altLang="ja-JP" dirty="0"/>
              <a:t>stress under the historical groundwater </a:t>
            </a:r>
            <a:r>
              <a:rPr lang="en-US" altLang="ja-JP" dirty="0" smtClean="0"/>
              <a:t>abstraction</a:t>
            </a:r>
          </a:p>
          <a:p>
            <a:pPr lvl="1"/>
            <a:r>
              <a:rPr lang="en-US" altLang="ja-JP" dirty="0" smtClean="0"/>
              <a:t>Observation is limited</a:t>
            </a:r>
            <a:r>
              <a:rPr lang="en-US" altLang="ja-JP" dirty="0" smtClean="0"/>
              <a:t> 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Continuous</a:t>
            </a:r>
            <a:r>
              <a:rPr lang="en-US" altLang="ja-JP" dirty="0" smtClean="0"/>
              <a:t> model calibration and uncertainty analysis as monitoring data is obtained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916134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Concept &amp; </a:t>
            </a:r>
            <a:r>
              <a:rPr kumimoji="1" lang="en-US" altLang="ja-JP" dirty="0" smtClean="0"/>
              <a:t>Algorithm</a:t>
            </a:r>
            <a:endParaRPr kumimoji="1" lang="ja-JP" altLang="en-US" dirty="0"/>
          </a:p>
        </p:txBody>
      </p:sp>
      <p:sp>
        <p:nvSpPr>
          <p:cNvPr id="20" name="コンテンツ プレースホルダー 19"/>
          <p:cNvSpPr>
            <a:spLocks noGrp="1"/>
          </p:cNvSpPr>
          <p:nvPr>
            <p:ph idx="1"/>
          </p:nvPr>
        </p:nvSpPr>
        <p:spPr>
          <a:xfrm>
            <a:off x="86635" y="1545772"/>
            <a:ext cx="5534313" cy="499314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Filter vs Smoother</a:t>
            </a:r>
          </a:p>
          <a:p>
            <a:pPr lvl="1"/>
            <a:r>
              <a:rPr kumimoji="1" lang="en-US" altLang="ja-JP" dirty="0" smtClean="0"/>
              <a:t>Smoother was chosen to follow hysteresis of clay deformation</a:t>
            </a:r>
          </a:p>
          <a:p>
            <a:r>
              <a:rPr lang="en-US" altLang="ja-JP" dirty="0" smtClean="0"/>
              <a:t>Resampling strategy</a:t>
            </a:r>
          </a:p>
          <a:p>
            <a:pPr lvl="1"/>
            <a:r>
              <a:rPr lang="en-US" altLang="ja-JP" dirty="0" smtClean="0"/>
              <a:t>Every observation time step</a:t>
            </a:r>
          </a:p>
          <a:p>
            <a:pPr lvl="1"/>
            <a:r>
              <a:rPr lang="en-US" altLang="ja-JP" dirty="0" smtClean="0"/>
              <a:t>Next model ensemble should be generated near current better models in parameter space</a:t>
            </a:r>
          </a:p>
          <a:p>
            <a:pPr lvl="1"/>
            <a:r>
              <a:rPr kumimoji="1" lang="en-US" altLang="ja-JP" dirty="0" smtClean="0"/>
              <a:t>Null-space Monte Carlo method (Doherty, 2015) was adopted for effective generation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(though not Bayesian)</a:t>
            </a:r>
            <a:endParaRPr kumimoji="1" lang="en-US" altLang="ja-JP" dirty="0" smtClean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770C-C64B-4624-B6E2-92683EF056C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5816066" y="1881159"/>
            <a:ext cx="6124275" cy="4657753"/>
            <a:chOff x="2113472" y="937966"/>
            <a:chExt cx="6124275" cy="4657753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3320897" y="937966"/>
              <a:ext cx="385439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/>
                <a:t>Generating models by Initial guess</a:t>
              </a:r>
              <a:endParaRPr kumimoji="1" lang="ja-JP" altLang="en-US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2258441" y="2789527"/>
              <a:ext cx="5979306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/>
                <a:t>Determining the number of the models to be generated from the </a:t>
              </a:r>
              <a:r>
                <a:rPr lang="en-US" altLang="ja-JP" dirty="0" err="1" smtClean="0"/>
                <a:t>i-th</a:t>
              </a:r>
              <a:r>
                <a:rPr lang="en-US" altLang="ja-JP" dirty="0" smtClean="0"/>
                <a:t> model based on the </a:t>
              </a:r>
              <a:r>
                <a:rPr lang="en-US" altLang="ja-JP" dirty="0" smtClean="0"/>
                <a:t>likelihood</a:t>
              </a:r>
              <a:endParaRPr kumimoji="1" lang="ja-JP" altLang="en-US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2301094" y="3865920"/>
              <a:ext cx="58940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/>
                <a:t>Generating models by null-space Monte Carlo method</a:t>
              </a:r>
              <a:endParaRPr kumimoji="1" lang="ja-JP" altLang="en-US" dirty="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3849536" y="2073942"/>
              <a:ext cx="2797116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/>
                <a:t>Observed data collection</a:t>
              </a:r>
              <a:endParaRPr kumimoji="1" lang="ja-JP" altLang="en-US" dirty="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046739" y="4541924"/>
              <a:ext cx="440271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/>
                <a:t>Future predictions by generated models</a:t>
              </a:r>
              <a:endParaRPr kumimoji="1" lang="ja-JP" altLang="en-US" dirty="0"/>
            </a:p>
          </p:txBody>
        </p:sp>
        <p:cxnSp>
          <p:nvCxnSpPr>
            <p:cNvPr id="10" name="直線矢印コネクタ 9"/>
            <p:cNvCxnSpPr>
              <a:stCxn id="5" idx="2"/>
              <a:endCxn id="8" idx="0"/>
            </p:cNvCxnSpPr>
            <p:nvPr/>
          </p:nvCxnSpPr>
          <p:spPr>
            <a:xfrm>
              <a:off x="5248094" y="1307298"/>
              <a:ext cx="0" cy="76664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矢印コネクタ 10"/>
            <p:cNvCxnSpPr>
              <a:stCxn id="8" idx="2"/>
              <a:endCxn id="6" idx="0"/>
            </p:cNvCxnSpPr>
            <p:nvPr/>
          </p:nvCxnSpPr>
          <p:spPr>
            <a:xfrm>
              <a:off x="5248094" y="2443274"/>
              <a:ext cx="0" cy="34625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矢印コネクタ 11"/>
            <p:cNvCxnSpPr>
              <a:stCxn id="6" idx="2"/>
              <a:endCxn id="7" idx="0"/>
            </p:cNvCxnSpPr>
            <p:nvPr/>
          </p:nvCxnSpPr>
          <p:spPr>
            <a:xfrm>
              <a:off x="5248094" y="3435858"/>
              <a:ext cx="0" cy="43006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矢印コネクタ 12"/>
            <p:cNvCxnSpPr>
              <a:stCxn id="7" idx="2"/>
              <a:endCxn id="9" idx="0"/>
            </p:cNvCxnSpPr>
            <p:nvPr/>
          </p:nvCxnSpPr>
          <p:spPr>
            <a:xfrm>
              <a:off x="5248094" y="4235252"/>
              <a:ext cx="0" cy="30667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>
              <a:stCxn id="9" idx="2"/>
            </p:cNvCxnSpPr>
            <p:nvPr/>
          </p:nvCxnSpPr>
          <p:spPr>
            <a:xfrm>
              <a:off x="5248094" y="4911256"/>
              <a:ext cx="0" cy="34223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 flipH="1">
              <a:off x="2113472" y="5253487"/>
              <a:ext cx="313462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2113472" y="1737360"/>
              <a:ext cx="0" cy="35161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矢印コネクタ 16"/>
            <p:cNvCxnSpPr/>
            <p:nvPr/>
          </p:nvCxnSpPr>
          <p:spPr>
            <a:xfrm>
              <a:off x="2113472" y="1737360"/>
              <a:ext cx="313462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テキスト ボックス 17"/>
                <p:cNvSpPr txBox="1"/>
                <p:nvPr/>
              </p:nvSpPr>
              <p:spPr>
                <a:xfrm>
                  <a:off x="2301094" y="5318720"/>
                  <a:ext cx="109254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←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+∆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 xmlns="">
            <p:sp>
              <p:nvSpPr>
                <p:cNvPr id="32" name="テキスト ボックス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01094" y="5318720"/>
                  <a:ext cx="1092543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3352" r="-3911" b="-6522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テキスト ボックス 18"/>
                <p:cNvSpPr txBox="1"/>
                <p:nvPr/>
              </p:nvSpPr>
              <p:spPr>
                <a:xfrm>
                  <a:off x="2446802" y="984132"/>
                  <a:ext cx="59234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 xmlns="">
            <p:sp>
              <p:nvSpPr>
                <p:cNvPr id="33" name="テキスト ボックス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46802" y="984132"/>
                  <a:ext cx="592342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6186" r="-9278" b="-6522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874237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2424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1D vertical test model and boundary</a:t>
            </a:r>
            <a:r>
              <a:rPr kumimoji="1" lang="en-US" altLang="ja-JP" dirty="0" smtClean="0"/>
              <a:t> </a:t>
            </a:r>
            <a:r>
              <a:rPr kumimoji="1" lang="en-US" altLang="ja-JP" dirty="0" smtClean="0"/>
              <a:t>condition</a:t>
            </a:r>
            <a:endParaRPr kumimoji="1" lang="ja-JP" altLang="en-US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8258772" y="1141663"/>
            <a:ext cx="3162435" cy="5562495"/>
            <a:chOff x="202007" y="7779196"/>
            <a:chExt cx="4898636" cy="5712859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2314203" y="7913650"/>
              <a:ext cx="2786440" cy="5089754"/>
              <a:chOff x="8510783" y="846776"/>
              <a:chExt cx="1767095" cy="5089754"/>
            </a:xfrm>
          </p:grpSpPr>
          <p:sp>
            <p:nvSpPr>
              <p:cNvPr id="4" name="テキスト ボックス 3"/>
              <p:cNvSpPr txBox="1"/>
              <p:nvPr/>
            </p:nvSpPr>
            <p:spPr>
              <a:xfrm>
                <a:off x="9514281" y="846776"/>
                <a:ext cx="515156" cy="268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100" dirty="0" smtClean="0">
                    <a:ea typeface="Meiryo UI" panose="020B0604030504040204" pitchFamily="50" charset="-128"/>
                    <a:cs typeface="Times New Roman" panose="02020603050405020304" pitchFamily="18" charset="0"/>
                  </a:rPr>
                  <a:t>0m</a:t>
                </a:r>
                <a:endParaRPr kumimoji="1" lang="ja-JP" altLang="en-US" sz="1100" dirty="0">
                  <a:ea typeface="Meiryo UI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" name="テキスト ボックス 4"/>
              <p:cNvSpPr txBox="1"/>
              <p:nvPr/>
            </p:nvSpPr>
            <p:spPr>
              <a:xfrm>
                <a:off x="9555587" y="5667848"/>
                <a:ext cx="722291" cy="268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100" dirty="0" smtClean="0">
                    <a:ea typeface="Meiryo UI" panose="020B0604030504040204" pitchFamily="50" charset="-128"/>
                    <a:cs typeface="Times New Roman" panose="02020603050405020304" pitchFamily="18" charset="0"/>
                  </a:rPr>
                  <a:t>-56</a:t>
                </a:r>
                <a:r>
                  <a:rPr kumimoji="1" lang="en-US" altLang="ja-JP" sz="1100" dirty="0" smtClean="0">
                    <a:ea typeface="Meiryo UI" panose="020B0604030504040204" pitchFamily="50" charset="-128"/>
                    <a:cs typeface="Times New Roman" panose="02020603050405020304" pitchFamily="18" charset="0"/>
                  </a:rPr>
                  <a:t>m</a:t>
                </a:r>
                <a:endParaRPr kumimoji="1" lang="ja-JP" altLang="en-US" sz="1100" dirty="0">
                  <a:ea typeface="Meiryo UI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6" name="テキスト ボックス 5"/>
              <p:cNvSpPr txBox="1"/>
              <p:nvPr/>
            </p:nvSpPr>
            <p:spPr>
              <a:xfrm>
                <a:off x="9555587" y="3810979"/>
                <a:ext cx="722289" cy="268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100" dirty="0" smtClean="0">
                    <a:ea typeface="Meiryo UI" panose="020B0604030504040204" pitchFamily="50" charset="-128"/>
                    <a:cs typeface="Times New Roman" panose="02020603050405020304" pitchFamily="18" charset="0"/>
                  </a:rPr>
                  <a:t>-35m</a:t>
                </a:r>
                <a:endParaRPr kumimoji="1" lang="ja-JP" altLang="en-US" sz="1100" dirty="0">
                  <a:ea typeface="Meiryo UI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8510787" y="1025646"/>
                <a:ext cx="940157" cy="3060000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1100" b="1" dirty="0" err="1" smtClean="0">
                    <a:ea typeface="Meiryo UI" panose="020B0604030504040204" pitchFamily="50" charset="-128"/>
                    <a:cs typeface="Times New Roman" panose="02020603050405020304" pitchFamily="18" charset="0"/>
                  </a:rPr>
                  <a:t>Yurakucho</a:t>
                </a:r>
                <a:endParaRPr kumimoji="1" lang="ja-JP" altLang="en-US" sz="1100" b="1" dirty="0">
                  <a:ea typeface="Meiryo UI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8510783" y="4090312"/>
                <a:ext cx="940157" cy="183600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100" b="1" dirty="0" smtClean="0">
                    <a:ea typeface="Meiryo UI" panose="020B0604030504040204" pitchFamily="50" charset="-128"/>
                    <a:cs typeface="Times New Roman" panose="02020603050405020304" pitchFamily="18" charset="0"/>
                  </a:rPr>
                  <a:t>7gouchi</a:t>
                </a:r>
                <a:endParaRPr kumimoji="1" lang="ja-JP" altLang="en-US" sz="1100" b="1" dirty="0">
                  <a:ea typeface="Meiryo UI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9" name="テキスト ボックス 8"/>
            <p:cNvSpPr txBox="1"/>
            <p:nvPr/>
          </p:nvSpPr>
          <p:spPr>
            <a:xfrm>
              <a:off x="202007" y="13017910"/>
              <a:ext cx="2462245" cy="4741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 smtClean="0"/>
                <a:t>Specified</a:t>
              </a:r>
              <a:r>
                <a:rPr kumimoji="1" lang="en-US" altLang="ja-JP" sz="1200" dirty="0" smtClean="0"/>
                <a:t> head</a:t>
              </a:r>
            </a:p>
            <a:p>
              <a:r>
                <a:rPr kumimoji="1" lang="en-US" altLang="ja-JP" sz="1200" dirty="0" smtClean="0"/>
                <a:t> condition</a:t>
              </a:r>
              <a:endParaRPr kumimoji="1" lang="ja-JP" altLang="en-US" sz="1200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1746049" y="7779196"/>
              <a:ext cx="2262567" cy="2844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Head=0 condition</a:t>
              </a:r>
              <a:endParaRPr kumimoji="1" lang="ja-JP" altLang="en-US" sz="1200" dirty="0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2305793" y="12984666"/>
              <a:ext cx="1487703" cy="45546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5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601957" y="13010041"/>
              <a:ext cx="1138943" cy="268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100" b="1" dirty="0" smtClean="0">
                  <a:ea typeface="Meiryo UI" panose="020B0604030504040204" pitchFamily="50" charset="-128"/>
                  <a:cs typeface="Times New Roman" panose="02020603050405020304" pitchFamily="18" charset="0"/>
                </a:rPr>
                <a:t>aquifer</a:t>
              </a:r>
              <a:endParaRPr kumimoji="1" lang="ja-JP" altLang="en-US" sz="1100" b="1" dirty="0"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14" name="グラフ 13"/>
          <p:cNvGraphicFramePr>
            <a:graphicFrameLocks/>
          </p:cNvGraphicFramePr>
          <p:nvPr>
            <p:extLst/>
          </p:nvPr>
        </p:nvGraphicFramePr>
        <p:xfrm>
          <a:off x="458775" y="989333"/>
          <a:ext cx="8060273" cy="5383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テキスト ボックス 14"/>
          <p:cNvSpPr txBox="1"/>
          <p:nvPr/>
        </p:nvSpPr>
        <p:spPr>
          <a:xfrm rot="16200000">
            <a:off x="-1025440" y="3049536"/>
            <a:ext cx="2553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Hydraulic head [m]</a:t>
            </a:r>
            <a:endParaRPr kumimoji="1" lang="ja-JP" altLang="en-US" sz="2400" dirty="0"/>
          </a:p>
        </p:txBody>
      </p:sp>
      <p:sp>
        <p:nvSpPr>
          <p:cNvPr id="16" name="テキスト ボックス 15"/>
          <p:cNvSpPr txBox="1"/>
          <p:nvPr/>
        </p:nvSpPr>
        <p:spPr>
          <a:xfrm rot="16200000">
            <a:off x="6729008" y="3137457"/>
            <a:ext cx="3829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Ground surface elevation [m]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110260" y="6215803"/>
            <a:ext cx="721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Year</a:t>
            </a:r>
            <a:endParaRPr kumimoji="1" lang="ja-JP" altLang="en-US" sz="2400" dirty="0"/>
          </a:p>
        </p:txBody>
      </p:sp>
      <p:cxnSp>
        <p:nvCxnSpPr>
          <p:cNvPr id="18" name="直線コネクタ 17"/>
          <p:cNvCxnSpPr/>
          <p:nvPr/>
        </p:nvCxnSpPr>
        <p:spPr>
          <a:xfrm flipH="1" flipV="1">
            <a:off x="5514446" y="5084704"/>
            <a:ext cx="195812" cy="209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5218129" y="4816829"/>
            <a:ext cx="23214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Leveling (@</a:t>
            </a:r>
            <a:r>
              <a:rPr lang="en-US" altLang="ja-JP" sz="1600" dirty="0" smtClean="0"/>
              <a:t>Pile </a:t>
            </a:r>
            <a:r>
              <a:rPr kumimoji="1" lang="en-US" altLang="ja-JP" sz="1600" dirty="0" smtClean="0"/>
              <a:t>3377</a:t>
            </a:r>
            <a:r>
              <a:rPr kumimoji="1" lang="en-US" altLang="ja-JP" sz="1600" dirty="0" smtClean="0"/>
              <a:t>)</a:t>
            </a:r>
            <a:endParaRPr kumimoji="1" lang="ja-JP" altLang="en-US" sz="1600" dirty="0"/>
          </a:p>
        </p:txBody>
      </p:sp>
      <p:cxnSp>
        <p:nvCxnSpPr>
          <p:cNvPr id="20" name="直線コネクタ 19"/>
          <p:cNvCxnSpPr/>
          <p:nvPr/>
        </p:nvCxnSpPr>
        <p:spPr>
          <a:xfrm flipH="1" flipV="1">
            <a:off x="5401500" y="2108184"/>
            <a:ext cx="195812" cy="209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4110260" y="1540849"/>
            <a:ext cx="17075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Hydraulic head</a:t>
            </a:r>
          </a:p>
          <a:p>
            <a:r>
              <a:rPr lang="en-US" altLang="ja-JP" sz="1600" dirty="0" smtClean="0"/>
              <a:t>(@</a:t>
            </a:r>
            <a:r>
              <a:rPr lang="en-US" altLang="ja-JP" sz="1600" dirty="0" err="1" smtClean="0"/>
              <a:t>Kameido</a:t>
            </a:r>
            <a:r>
              <a:rPr lang="en-US" altLang="ja-JP" sz="1600" dirty="0" smtClean="0"/>
              <a:t> #1</a:t>
            </a:r>
            <a:r>
              <a:rPr lang="en-US" altLang="ja-JP" sz="1600" dirty="0" smtClean="0"/>
              <a:t>)</a:t>
            </a:r>
            <a:endParaRPr kumimoji="1" lang="ja-JP" altLang="en-US" sz="1600" dirty="0"/>
          </a:p>
        </p:txBody>
      </p:sp>
      <p:cxnSp>
        <p:nvCxnSpPr>
          <p:cNvPr id="22" name="直線コネクタ 21"/>
          <p:cNvCxnSpPr/>
          <p:nvPr/>
        </p:nvCxnSpPr>
        <p:spPr>
          <a:xfrm flipH="1">
            <a:off x="2123658" y="4574679"/>
            <a:ext cx="152845" cy="4043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1130760" y="4867450"/>
            <a:ext cx="26030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Hydraulic head at wel</a:t>
            </a:r>
            <a:r>
              <a:rPr lang="en-US" altLang="ja-JP" sz="1600" dirty="0" smtClean="0"/>
              <a:t>l construction</a:t>
            </a:r>
            <a:endParaRPr kumimoji="1" lang="en-US" altLang="ja-JP" sz="1600" dirty="0" smtClean="0"/>
          </a:p>
          <a:p>
            <a:r>
              <a:rPr lang="en-US" altLang="ja-JP" sz="1600" dirty="0" smtClean="0"/>
              <a:t>(Koto area</a:t>
            </a:r>
            <a:r>
              <a:rPr lang="en-US" altLang="ja-JP" sz="1600" dirty="0" smtClean="0"/>
              <a:t>)</a:t>
            </a:r>
          </a:p>
          <a:p>
            <a:r>
              <a:rPr lang="en-US" altLang="ja-JP" sz="1600" dirty="0" smtClean="0"/>
              <a:t>after Endo et al. (2001)</a:t>
            </a:r>
            <a:endParaRPr lang="ja-JP" altLang="en-US" sz="1600" dirty="0"/>
          </a:p>
        </p:txBody>
      </p:sp>
      <p:cxnSp>
        <p:nvCxnSpPr>
          <p:cNvPr id="25" name="直線矢印コネクタ 24"/>
          <p:cNvCxnSpPr>
            <a:endCxn id="11" idx="1"/>
          </p:cNvCxnSpPr>
          <p:nvPr/>
        </p:nvCxnSpPr>
        <p:spPr>
          <a:xfrm>
            <a:off x="6277708" y="2003544"/>
            <a:ext cx="3339215" cy="442832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30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Land subsidence simulator</a:t>
            </a:r>
            <a:endParaRPr kumimoji="1" lang="ja-JP" altLang="en-US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-64527" y="1898360"/>
            <a:ext cx="12256527" cy="4132690"/>
            <a:chOff x="-2458103" y="1192068"/>
            <a:chExt cx="15941455" cy="537518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テキスト ボックス 18"/>
                <p:cNvSpPr txBox="1"/>
                <p:nvPr/>
              </p:nvSpPr>
              <p:spPr>
                <a:xfrm>
                  <a:off x="-2458103" y="4313892"/>
                  <a:ext cx="8682398" cy="68052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ja-JP" altLang="en-US" sz="1400" dirty="0"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（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ja-JP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1400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ja-JP" sz="1400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</m:oMath>
                  </a14:m>
                  <a:r>
                    <a:rPr lang="ja-JP" altLang="en-US" sz="1400" dirty="0"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ja-JP" sz="1400" dirty="0" smtClean="0"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:Specific storage[1/m</a:t>
                  </a:r>
                  <a:r>
                    <a:rPr lang="en-US" altLang="ja-JP" sz="1400" dirty="0"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]</a:t>
                  </a:r>
                  <a:r>
                    <a:rPr lang="en-US" altLang="ja-JP" sz="1400" dirty="0" smtClean="0"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,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ja-JP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1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ja-JP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</m:oMath>
                  </a14:m>
                  <a:r>
                    <a:rPr lang="en-US" altLang="ja-JP" sz="1400" dirty="0" smtClean="0"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:compression index</a:t>
                  </a:r>
                  <a:r>
                    <a:rPr lang="ja-JP" altLang="en-US" sz="1400" dirty="0" smtClean="0"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ja-JP" sz="1400" dirty="0" smtClean="0"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[-]</a:t>
                  </a:r>
                  <a:r>
                    <a:rPr lang="ja-JP" altLang="en-US" sz="1400" dirty="0" err="1"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、</a:t>
                  </a:r>
                  <a:r>
                    <a:rPr lang="el-GR" altLang="ja-JP" sz="1400" dirty="0" smtClean="0"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ρ:</a:t>
                  </a:r>
                  <a:r>
                    <a:rPr lang="en-US" altLang="ja-JP" sz="1400" dirty="0" smtClean="0"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water density[kg/m</a:t>
                  </a:r>
                  <a:r>
                    <a:rPr lang="en-US" altLang="ja-JP" sz="1400" baseline="30000" dirty="0" smtClean="0"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3</a:t>
                  </a:r>
                  <a:r>
                    <a:rPr lang="en-US" altLang="ja-JP" sz="1400" dirty="0" smtClean="0"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], g:gravitaional acieration factor[m/s</a:t>
                  </a:r>
                  <a:r>
                    <a:rPr lang="en-US" altLang="ja-JP" sz="1400" baseline="30000" dirty="0" smtClean="0"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2</a:t>
                  </a:r>
                  <a:r>
                    <a:rPr lang="en-US" altLang="ja-JP" sz="1400" dirty="0"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]</a:t>
                  </a:r>
                  <a:r>
                    <a:rPr lang="ja-JP" altLang="en-US" sz="1400" dirty="0"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）</a:t>
                  </a:r>
                  <a:endParaRPr lang="en-US" altLang="ja-JP" sz="1400" dirty="0">
                    <a:ea typeface="Meiryo UI" panose="020B0604030504040204" pitchFamily="50" charset="-128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" name="テキスト ボックス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2458103" y="4313892"/>
                  <a:ext cx="8682398" cy="680526"/>
                </a:xfrm>
                <a:prstGeom prst="rect">
                  <a:avLst/>
                </a:prstGeom>
                <a:blipFill>
                  <a:blip r:embed="rId2"/>
                  <a:stretch>
                    <a:fillRect l="-274" t="-4651" r="-91" b="-10465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" name="テキスト ボックス 19"/>
            <p:cNvSpPr txBox="1"/>
            <p:nvPr/>
          </p:nvSpPr>
          <p:spPr>
            <a:xfrm>
              <a:off x="-2445297" y="5180973"/>
              <a:ext cx="8016991" cy="480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85750" indent="-285750">
                <a:buFont typeface="Wingdings" panose="05000000000000000000" pitchFamily="2" charset="2"/>
                <a:buChar char="u"/>
              </a:pPr>
              <a:r>
                <a:rPr lang="en-US" altLang="ja-JP" dirty="0" smtClean="0">
                  <a:ea typeface="Meiryo UI" panose="020B0604030504040204" pitchFamily="50" charset="-128"/>
                  <a:cs typeface="Times New Roman" panose="02020603050405020304" pitchFamily="18" charset="0"/>
                </a:rPr>
                <a:t>Darcy’s law &amp; Mass conservation of groundwater</a:t>
              </a:r>
              <a:endParaRPr lang="en-US" altLang="ja-JP" dirty="0"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5" name="テキスト ボックス 20"/>
            <p:cNvSpPr txBox="1"/>
            <p:nvPr/>
          </p:nvSpPr>
          <p:spPr>
            <a:xfrm>
              <a:off x="-2445298" y="1216616"/>
              <a:ext cx="7497236" cy="480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85750" indent="-285750">
                <a:buFont typeface="Wingdings" panose="05000000000000000000" pitchFamily="2" charset="2"/>
                <a:buChar char="u"/>
              </a:pPr>
              <a:r>
                <a:rPr lang="en-US" altLang="ja-JP" dirty="0" smtClean="0">
                  <a:ea typeface="Meiryo UI" panose="020B0604030504040204" pitchFamily="50" charset="-128"/>
                  <a:cs typeface="Times New Roman" panose="02020603050405020304" pitchFamily="18" charset="0"/>
                </a:rPr>
                <a:t>Modified Cam-Clay</a:t>
              </a:r>
              <a:r>
                <a:rPr lang="ja-JP" altLang="en-US" dirty="0" smtClean="0">
                  <a:ea typeface="Meiryo UI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lang="en-US" altLang="ja-JP" dirty="0" smtClean="0">
                  <a:ea typeface="Meiryo UI" panose="020B0604030504040204" pitchFamily="50" charset="-128"/>
                  <a:cs typeface="Times New Roman" panose="02020603050405020304" pitchFamily="18" charset="0"/>
                </a:rPr>
                <a:t>model</a:t>
              </a:r>
              <a:r>
                <a:rPr lang="ja-JP" altLang="en-US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lang="en-US" altLang="ja-JP" dirty="0" smtClean="0">
                  <a:ea typeface="Meiryo UI" panose="020B0604030504040204" pitchFamily="50" charset="-128"/>
                  <a:cs typeface="Times New Roman" panose="02020603050405020304" pitchFamily="18" charset="0"/>
                </a:rPr>
                <a:t>with linear elasticity</a:t>
              </a:r>
              <a:endParaRPr lang="en-US" altLang="ja-JP" dirty="0"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テキスト ボックス 21"/>
                <p:cNvSpPr txBox="1"/>
                <p:nvPr/>
              </p:nvSpPr>
              <p:spPr>
                <a:xfrm>
                  <a:off x="-2043826" y="1899293"/>
                  <a:ext cx="4163603" cy="7780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1600">
                            <a:latin typeface="Cambria Math" panose="02040503050406030204" pitchFamily="18" charset="0"/>
                          </a:rPr>
                          <m:t>∆</m:t>
                        </m:r>
                        <m:sSup>
                          <m:sSupPr>
                            <m:ctrlPr>
                              <a:rPr lang="ja-JP" altLang="ja-JP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16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ja-JP" sz="16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p>
                        </m:sSup>
                        <m:r>
                          <a:rPr lang="en-US" altLang="ja-JP" sz="1600" i="1">
                            <a:latin typeface="Cambria Math" panose="02040503050406030204" pitchFamily="18" charset="0"/>
                          </a:rPr>
                          <m:t>=−</m:t>
                        </m:r>
                        <m:f>
                          <m:fPr>
                            <m:ctrlPr>
                              <a:rPr lang="ja-JP" altLang="ja-JP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ja-JP" altLang="ja-JP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1600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altLang="ja-JP" sz="16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</m:num>
                          <m:den>
                            <m:r>
                              <a:rPr lang="en-US" altLang="ja-JP" sz="1600" i="1">
                                <a:latin typeface="Cambria Math" panose="02040503050406030204" pitchFamily="18" charset="0"/>
                              </a:rPr>
                              <m:t>𝜌</m:t>
                            </m:r>
                            <m:r>
                              <a:rPr lang="en-US" altLang="ja-JP" sz="16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den>
                        </m:f>
                        <m:d>
                          <m:dPr>
                            <m:ctrlPr>
                              <a:rPr lang="ja-JP" altLang="ja-JP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ja-JP" altLang="ja-JP" sz="1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ja-JP" sz="1600" i="1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p>
                                <m:r>
                                  <a:rPr lang="en-US" altLang="ja-JP" sz="16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altLang="ja-JP" sz="1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Sup>
                              <m:sSubSupPr>
                                <m:ctrlPr>
                                  <a:rPr lang="ja-JP" altLang="ja-JP" sz="16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ja-JP" sz="1600" i="1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altLang="ja-JP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altLang="ja-JP" sz="16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</m:e>
                        </m:d>
                        <m:d>
                          <m:dPr>
                            <m:ctrlPr>
                              <a:rPr lang="ja-JP" altLang="ja-JP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16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b>
                              <m:sSubPr>
                                <m:ctrlPr>
                                  <a:rPr lang="ja-JP" altLang="ja-JP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16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en-US" altLang="ja-JP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kumimoji="1" lang="ja-JP" altLang="en-US" sz="1600" dirty="0"/>
                </a:p>
              </p:txBody>
            </p:sp>
          </mc:Choice>
          <mc:Fallback xmlns="">
            <p:sp>
              <p:nvSpPr>
                <p:cNvPr id="6" name="テキスト ボックス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2043826" y="1899293"/>
                  <a:ext cx="4163603" cy="778019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テキスト ボックス 22"/>
                <p:cNvSpPr txBox="1"/>
                <p:nvPr/>
              </p:nvSpPr>
              <p:spPr>
                <a:xfrm>
                  <a:off x="-2175744" y="5727603"/>
                  <a:ext cx="6083232" cy="83964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ja-JP" altLang="ja-JP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1600" i="1">
                                <a:latin typeface="Cambria Math" panose="02040503050406030204" pitchFamily="18" charset="0"/>
                              </a:rPr>
                              <m:t>𝜌</m:t>
                            </m:r>
                          </m:num>
                          <m:den>
                            <m:r>
                              <a:rPr lang="en-US" altLang="ja-JP" sz="16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b>
                              <m:sSubPr>
                                <m:ctrlPr>
                                  <a:rPr lang="ja-JP" altLang="ja-JP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16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en-US" altLang="ja-JP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  <m:f>
                          <m:fPr>
                            <m:ctrlPr>
                              <a:rPr lang="ja-JP" altLang="ja-JP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1600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altLang="ja-JP" sz="16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num>
                          <m:den>
                            <m:r>
                              <a:rPr lang="en-US" altLang="ja-JP" sz="1600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altLang="ja-JP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  <m:r>
                          <a:rPr lang="en-US" altLang="ja-JP" sz="1600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ja-JP" altLang="ja-JP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1600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</m:num>
                          <m:den>
                            <m:r>
                              <a:rPr lang="en-US" altLang="ja-JP" sz="1600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altLang="ja-JP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den>
                        </m:f>
                        <m:d>
                          <m:dPr>
                            <m:begChr m:val="["/>
                            <m:endChr m:val="]"/>
                            <m:ctrlPr>
                              <a:rPr lang="ja-JP" altLang="ja-JP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1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ja-JP" sz="1600" i="1">
                                <a:latin typeface="Cambria Math" panose="02040503050406030204" pitchFamily="18" charset="0"/>
                              </a:rPr>
                              <m:t>𝐾</m:t>
                            </m:r>
                            <m:d>
                              <m:dPr>
                                <m:ctrlPr>
                                  <a:rPr lang="ja-JP" altLang="ja-JP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ja-JP" altLang="ja-JP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ja-JP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ja-JP" sz="1600" i="1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den>
                                </m:f>
                                <m:f>
                                  <m:fPr>
                                    <m:ctrlPr>
                                      <a:rPr lang="ja-JP" altLang="ja-JP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ja-JP" sz="1600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n-US" altLang="ja-JP" sz="16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num>
                                  <m:den>
                                    <m:r>
                                      <a:rPr lang="en-US" altLang="ja-JP" sz="1600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n-US" altLang="ja-JP" sz="1600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den>
                                </m:f>
                                <m:r>
                                  <a:rPr lang="en-US" altLang="ja-JP" sz="16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altLang="ja-JP" sz="1600" i="1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</m:d>
                          </m:e>
                        </m:d>
                        <m:r>
                          <a:rPr lang="en-US" altLang="ja-JP" sz="16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ja-JP" sz="1600" i="1">
                            <a:latin typeface="Cambria Math" panose="02040503050406030204" pitchFamily="18" charset="0"/>
                          </a:rPr>
                          <m:t>𝜌</m:t>
                        </m:r>
                        <m:r>
                          <a:rPr lang="en-US" altLang="ja-JP" sz="1600" i="1"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en-US" altLang="ja-JP" sz="1600" i="1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n-US" altLang="ja-JP" sz="1600" dirty="0"/>
                </a:p>
              </p:txBody>
            </p:sp>
          </mc:Choice>
          <mc:Fallback xmlns="">
            <p:sp>
              <p:nvSpPr>
                <p:cNvPr id="7" name="テキスト ボックス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2175744" y="5727603"/>
                  <a:ext cx="6083232" cy="839649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テキスト ボックス 21"/>
                <p:cNvSpPr txBox="1"/>
                <p:nvPr/>
              </p:nvSpPr>
              <p:spPr>
                <a:xfrm>
                  <a:off x="-2297415" y="2738343"/>
                  <a:ext cx="8374555" cy="13059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1600" smtClean="0">
                            <a:latin typeface="Cambria Math" panose="02040503050406030204" pitchFamily="18" charset="0"/>
                          </a:rPr>
                          <m:t>∆</m:t>
                        </m:r>
                        <m:sSup>
                          <m:sSupPr>
                            <m:ctrlPr>
                              <a:rPr lang="ja-JP" altLang="ja-JP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16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ja-JP" sz="16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p>
                        </m:sSup>
                        <m:r>
                          <a:rPr lang="en-US" altLang="ja-JP" sz="1600" i="1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{"/>
                            <m:endChr m:val=""/>
                            <m:ctrlPr>
                              <a:rPr lang="en-US" altLang="ja-JP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ja-JP" sz="160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ja-JP" sz="16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ja-JP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ja-JP" sz="1600" b="0" i="1" smtClean="0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m:rPr>
                                          <m:brk m:alnAt="7"/>
                                        </m:rPr>
                                        <a:rPr lang="en-US" altLang="ja-JP" sz="1600" b="0" i="1" smtClean="0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n-US" altLang="ja-JP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sSub>
                                        <m:sSubPr>
                                          <m:ctrlPr>
                                            <a:rPr lang="en-US" altLang="ja-JP" sz="1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  <m:brk m:alnAt="7"/>
                                            </m:rPr>
                                            <a:rPr lang="en-US" altLang="ja-JP" sz="1600" b="0" i="0" smtClean="0">
                                              <a:latin typeface="Cambria Math" panose="02040503050406030204" pitchFamily="18" charset="0"/>
                                            </a:rPr>
                                            <m:t>l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ja-JP" sz="1600" b="0" i="0" smtClean="0">
                                              <a:latin typeface="Cambria Math" panose="02040503050406030204" pitchFamily="18" charset="0"/>
                                            </a:rPr>
                                            <m:t>og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10</m:t>
                                          </m:r>
                                        </m:sub>
                                      </m:sSub>
                                    </m:fName>
                                    <m:e>
                                      <m:f>
                                        <m:fPr>
                                          <m:ctrlPr>
                                            <a:rPr lang="ja-JP" altLang="ja-JP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p>
                                            <m:sSupPr>
                                              <m:ctrlPr>
                                                <a:rPr lang="en-US" altLang="ja-JP" sz="16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ja-JP" altLang="en-US" sz="1600" i="1">
                                                  <a:latin typeface="Cambria Math" panose="020405030504060302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altLang="ja-JP" sz="1600" i="1">
                                                  <a:latin typeface="Cambria Math" panose="02040503050406030204" pitchFamily="18" charset="0"/>
                                                </a:rPr>
                                                <m:t>′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sSubSup>
                                            <m:sSubSupPr>
                                              <m:ctrlPr>
                                                <a:rPr lang="en-US" altLang="ja-JP" sz="16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ja-JP" altLang="en-US" sz="1600" i="1">
                                                  <a:latin typeface="Cambria Math" panose="020405030504060302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ja-JP" sz="1600" i="1">
                                                  <a:latin typeface="Cambria Math" panose="02040503050406030204" pitchFamily="18" charset="0"/>
                                                </a:rPr>
                                                <m:t>𝑝𝑐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ja-JP" sz="1600" i="1">
                                                  <a:latin typeface="Cambria Math" panose="02040503050406030204" pitchFamily="18" charset="0"/>
                                                </a:rPr>
                                                <m:t>′</m:t>
                                              </m:r>
                                            </m:sup>
                                          </m:sSubSup>
                                        </m:den>
                                      </m:f>
                                    </m:e>
                                  </m:func>
                                  <m:r>
                                    <a:rPr lang="en-US" altLang="ja-JP" sz="16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ja-JP" altLang="ja-JP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ja-JP" altLang="ja-JP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1600" i="1">
                                              <a:latin typeface="Cambria Math" panose="02040503050406030204" pitchFamily="18" charset="0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1600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altLang="ja-JP" sz="1600" i="1">
                                          <a:latin typeface="Cambria Math" panose="02040503050406030204" pitchFamily="18" charset="0"/>
                                        </a:rPr>
                                        <m:t>𝜌</m:t>
                                      </m:r>
                                      <m:r>
                                        <a:rPr lang="en-US" altLang="ja-JP" sz="1600" i="1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den>
                                  </m:f>
                                  <m:d>
                                    <m:dPr>
                                      <m:ctrlPr>
                                        <a:rPr lang="ja-JP" altLang="ja-JP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ja-JP" altLang="ja-JP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ja-JP" sz="1600" i="1">
                                              <a:latin typeface="Cambria Math" panose="020405030504060302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p>
                                          <m:r>
                                            <a:rPr lang="en-US" altLang="ja-JP" sz="1600" i="1"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  <m:r>
                                        <a:rPr lang="en-US" altLang="ja-JP" sz="16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ja-JP" altLang="ja-JP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ja-JP" sz="1600" i="1">
                                              <a:latin typeface="Cambria Math" panose="020405030504060302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1600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  <m:sup>
                                          <m:r>
                                            <a:rPr lang="en-US" altLang="ja-JP" sz="1600" i="1"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bSup>
                                    </m:e>
                                  </m:d>
                                  <m:d>
                                    <m:dPr>
                                      <m:ctrlPr>
                                        <a:rPr lang="ja-JP" altLang="ja-JP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ja-JP" sz="1600" i="1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sSub>
                                        <m:sSubPr>
                                          <m:ctrlPr>
                                            <a:rPr lang="ja-JP" altLang="ja-JP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1600" i="1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1600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m:rPr>
                                      <m:nor/>
                                    </m:rPr>
                                    <a:rPr lang="ja-JP" altLang="en-US" sz="1600" dirty="0"/>
                                    <m:t> </m:t>
                                  </m:r>
                                </m:e>
                                <m:e>
                                  <m:sSup>
                                    <m:sSupPr>
                                      <m:ctrlPr>
                                        <a:rPr lang="en-US" altLang="ja-JP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ja-JP" altLang="en-US" sz="1600" i="1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en-US" altLang="ja-JP" sz="1600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lang="en-US" altLang="ja-JP" sz="1600" b="0" i="1" smtClean="0">
                                      <a:latin typeface="Cambria Math" panose="02040503050406030204" pitchFamily="18" charset="0"/>
                                    </a:rPr>
                                    <m:t>≥</m:t>
                                  </m:r>
                                  <m:sSubSup>
                                    <m:sSubSupPr>
                                      <m:ctrlPr>
                                        <a:rPr lang="en-US" altLang="ja-JP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ja-JP" altLang="en-US" sz="1600" i="1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altLang="ja-JP" sz="1600" i="1">
                                          <a:latin typeface="Cambria Math" panose="02040503050406030204" pitchFamily="18" charset="0"/>
                                        </a:rPr>
                                        <m:t>𝑝𝑐</m:t>
                                      </m:r>
                                    </m:sub>
                                    <m:sup>
                                      <m:r>
                                        <a:rPr lang="en-US" altLang="ja-JP" sz="1600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</m:e>
                              </m:mr>
                              <m:mr>
                                <m:e>
                                  <m:r>
                                    <a:rPr lang="en-US" altLang="ja-JP" sz="16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sSup>
                                    <m:sSupPr>
                                      <m:ctrlPr>
                                        <a:rPr lang="en-US" altLang="ja-JP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ja-JP" altLang="en-US" sz="1600" i="1" smtClean="0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en-US" altLang="ja-JP" sz="1600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lang="en-US" altLang="ja-JP" sz="1600" b="0" i="1" smtClean="0">
                                      <a:latin typeface="Cambria Math" panose="02040503050406030204" pitchFamily="18" charset="0"/>
                                    </a:rPr>
                                    <m:t>&lt;</m:t>
                                  </m:r>
                                  <m:sSubSup>
                                    <m:sSubSupPr>
                                      <m:ctrlPr>
                                        <a:rPr lang="en-US" altLang="ja-JP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ja-JP" altLang="en-US" sz="1600" i="1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altLang="ja-JP" sz="1600" b="0" i="1" smtClean="0">
                                          <a:latin typeface="Cambria Math" panose="02040503050406030204" pitchFamily="18" charset="0"/>
                                        </a:rPr>
                                        <m:t>𝑝𝑐</m:t>
                                      </m:r>
                                    </m:sub>
                                    <m:sup>
                                      <m:r>
                                        <a:rPr lang="en-US" altLang="ja-JP" sz="1600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kumimoji="1" lang="ja-JP" altLang="en-US" sz="1600" dirty="0"/>
                </a:p>
              </p:txBody>
            </p:sp>
          </mc:Choice>
          <mc:Fallback xmlns="">
            <p:sp>
              <p:nvSpPr>
                <p:cNvPr id="8" name="テキスト ボックス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2297415" y="2738343"/>
                  <a:ext cx="8374555" cy="130592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632580" y="1192068"/>
              <a:ext cx="6850772" cy="53521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82842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kumimoji="1" lang="en-US" altLang="ja-JP" dirty="0" smtClean="0"/>
              <a:t>Parameter space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コンテンツ プレースホルダー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240940689"/>
                  </p:ext>
                </p:extLst>
              </p:nvPr>
            </p:nvGraphicFramePr>
            <p:xfrm>
              <a:off x="387939" y="1321609"/>
              <a:ext cx="11216232" cy="503474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248634">
                      <a:extLst>
                        <a:ext uri="{9D8B030D-6E8A-4147-A177-3AD203B41FA5}">
                          <a16:colId xmlns:a16="http://schemas.microsoft.com/office/drawing/2014/main" val="1535172351"/>
                        </a:ext>
                      </a:extLst>
                    </a:gridCol>
                    <a:gridCol w="1408514">
                      <a:extLst>
                        <a:ext uri="{9D8B030D-6E8A-4147-A177-3AD203B41FA5}">
                          <a16:colId xmlns:a16="http://schemas.microsoft.com/office/drawing/2014/main" val="3736066239"/>
                        </a:ext>
                      </a:extLst>
                    </a:gridCol>
                    <a:gridCol w="1247352">
                      <a:extLst>
                        <a:ext uri="{9D8B030D-6E8A-4147-A177-3AD203B41FA5}">
                          <a16:colId xmlns:a16="http://schemas.microsoft.com/office/drawing/2014/main" val="346165379"/>
                        </a:ext>
                      </a:extLst>
                    </a:gridCol>
                    <a:gridCol w="1408514">
                      <a:extLst>
                        <a:ext uri="{9D8B030D-6E8A-4147-A177-3AD203B41FA5}">
                          <a16:colId xmlns:a16="http://schemas.microsoft.com/office/drawing/2014/main" val="3310211627"/>
                        </a:ext>
                      </a:extLst>
                    </a:gridCol>
                    <a:gridCol w="1408514">
                      <a:extLst>
                        <a:ext uri="{9D8B030D-6E8A-4147-A177-3AD203B41FA5}">
                          <a16:colId xmlns:a16="http://schemas.microsoft.com/office/drawing/2014/main" val="3161130786"/>
                        </a:ext>
                      </a:extLst>
                    </a:gridCol>
                    <a:gridCol w="1247352">
                      <a:extLst>
                        <a:ext uri="{9D8B030D-6E8A-4147-A177-3AD203B41FA5}">
                          <a16:colId xmlns:a16="http://schemas.microsoft.com/office/drawing/2014/main" val="738057436"/>
                        </a:ext>
                      </a:extLst>
                    </a:gridCol>
                    <a:gridCol w="1247352">
                      <a:extLst>
                        <a:ext uri="{9D8B030D-6E8A-4147-A177-3AD203B41FA5}">
                          <a16:colId xmlns:a16="http://schemas.microsoft.com/office/drawing/2014/main" val="3775419576"/>
                        </a:ext>
                      </a:extLst>
                    </a:gridCol>
                  </a:tblGrid>
                  <a:tr h="255759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Physical properties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gridSpan="3"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Nanagouchi F.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kumimoji="1" lang="ja-JP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kumimoji="1" lang="ja-JP" altLang="en-US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Yurakucho F.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kumimoji="1" lang="ja-JP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kumimoji="1" lang="ja-JP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6762551"/>
                      </a:ext>
                    </a:extLst>
                  </a:tr>
                  <a:tr h="540623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 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initial guess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lower limit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upper limit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initial guess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lower limit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upper limit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919354677"/>
                      </a:ext>
                    </a:extLst>
                  </a:tr>
                  <a:tr h="568873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</a:rPr>
                            <a:t>Hydraulic conductivity [m/day]</a:t>
                          </a:r>
                          <a:endParaRPr lang="ja-JP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9</m:t>
                                </m:r>
                                <m:r>
                                  <a:rPr lang="ja-JP" sz="1600">
                                    <a:effectLst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ja-JP" sz="1600">
                                        <a:effectLst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>
                                        <a:effectLst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600">
                                        <a:effectLst/>
                                      </a:rPr>
                                      <m:t>−5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</m:t>
                                </m:r>
                                <m:r>
                                  <a:rPr lang="ja-JP" sz="1600">
                                    <a:effectLst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ja-JP" sz="1600">
                                        <a:effectLst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>
                                        <a:effectLst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600">
                                        <a:effectLst/>
                                      </a:rPr>
                                      <m:t>−10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</m:t>
                                </m:r>
                                <m:r>
                                  <a:rPr lang="ja-JP" sz="1600">
                                    <a:effectLst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ja-JP" sz="1600">
                                        <a:effectLst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>
                                        <a:effectLst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600">
                                        <a:effectLst/>
                                      </a:rPr>
                                      <m:t>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5</m:t>
                                </m:r>
                                <m:r>
                                  <a:rPr lang="ja-JP" sz="1600">
                                    <a:effectLst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ja-JP" sz="1600">
                                        <a:effectLst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>
                                        <a:effectLst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600">
                                        <a:effectLst/>
                                      </a:rPr>
                                      <m:t>−5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</m:t>
                                </m:r>
                                <m:r>
                                  <a:rPr lang="ja-JP" sz="1600">
                                    <a:effectLst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ja-JP" sz="1600">
                                        <a:effectLst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>
                                        <a:effectLst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600">
                                        <a:effectLst/>
                                      </a:rPr>
                                      <m:t>−10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</m:t>
                                </m:r>
                                <m:r>
                                  <a:rPr lang="ja-JP" sz="1600">
                                    <a:effectLst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ja-JP" sz="1600">
                                        <a:effectLst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>
                                        <a:effectLst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600">
                                        <a:effectLst/>
                                      </a:rPr>
                                      <m:t>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666612196"/>
                      </a:ext>
                    </a:extLst>
                  </a:tr>
                  <a:tr h="568873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Uniaxial drained bulk modulus [GPa]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</m:t>
                                </m:r>
                                <m:r>
                                  <a:rPr lang="ja-JP" sz="1600">
                                    <a:effectLst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ja-JP" sz="1600">
                                        <a:effectLst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>
                                        <a:effectLst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600">
                                        <a:effectLst/>
                                      </a:rPr>
                                      <m:t>−2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</m:t>
                                </m:r>
                                <m:r>
                                  <a:rPr lang="ja-JP" sz="1600">
                                    <a:effectLst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ja-JP" sz="1600">
                                        <a:effectLst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>
                                        <a:effectLst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600">
                                        <a:effectLst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</m:t>
                                </m:r>
                                <m:r>
                                  <a:rPr lang="ja-JP" sz="1600">
                                    <a:effectLst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ja-JP" sz="1600">
                                        <a:effectLst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>
                                        <a:effectLst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600">
                                        <a:effectLst/>
                                      </a:rPr>
                                      <m:t>−2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</m:t>
                                </m:r>
                                <m:r>
                                  <a:rPr lang="ja-JP" sz="1600">
                                    <a:effectLst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ja-JP" sz="1600">
                                        <a:effectLst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>
                                        <a:effectLst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600">
                                        <a:effectLst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23275173"/>
                      </a:ext>
                    </a:extLst>
                  </a:tr>
                  <a:tr h="284469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Compression index [-]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1.5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0.5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224044368"/>
                      </a:ext>
                    </a:extLst>
                  </a:tr>
                  <a:tr h="540228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Density of solid [10</a:t>
                          </a:r>
                          <a:r>
                            <a:rPr lang="en-GB" sz="1600" baseline="30000">
                              <a:effectLst/>
                            </a:rPr>
                            <a:t>3</a:t>
                          </a:r>
                          <a:r>
                            <a:rPr lang="en-GB" sz="1600">
                              <a:effectLst/>
                            </a:rPr>
                            <a:t>kg/m</a:t>
                          </a:r>
                          <a:r>
                            <a:rPr lang="en-GB" sz="1600" baseline="30000">
                              <a:effectLst/>
                            </a:rPr>
                            <a:t>3</a:t>
                          </a:r>
                          <a:r>
                            <a:rPr lang="en-GB" sz="1600">
                              <a:effectLst/>
                            </a:rPr>
                            <a:t>]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2.7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2.6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2.9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2.7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2.6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2.9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044546724"/>
                      </a:ext>
                    </a:extLst>
                  </a:tr>
                  <a:tr h="824697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Void ratio in virgin compression by 1 MPa of effective stress [-]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1.1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0.1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1.5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0.1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58179712"/>
                      </a:ext>
                    </a:extLst>
                  </a:tr>
                  <a:tr h="824697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The past maximum elevation of the top of the formation [m]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ja-JP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76819921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コンテンツ プレースホルダー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240940689"/>
                  </p:ext>
                </p:extLst>
              </p:nvPr>
            </p:nvGraphicFramePr>
            <p:xfrm>
              <a:off x="387939" y="1321609"/>
              <a:ext cx="11216232" cy="503474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248634">
                      <a:extLst>
                        <a:ext uri="{9D8B030D-6E8A-4147-A177-3AD203B41FA5}">
                          <a16:colId xmlns:a16="http://schemas.microsoft.com/office/drawing/2014/main" val="1535172351"/>
                        </a:ext>
                      </a:extLst>
                    </a:gridCol>
                    <a:gridCol w="1408514">
                      <a:extLst>
                        <a:ext uri="{9D8B030D-6E8A-4147-A177-3AD203B41FA5}">
                          <a16:colId xmlns:a16="http://schemas.microsoft.com/office/drawing/2014/main" val="3736066239"/>
                        </a:ext>
                      </a:extLst>
                    </a:gridCol>
                    <a:gridCol w="1247352">
                      <a:extLst>
                        <a:ext uri="{9D8B030D-6E8A-4147-A177-3AD203B41FA5}">
                          <a16:colId xmlns:a16="http://schemas.microsoft.com/office/drawing/2014/main" val="346165379"/>
                        </a:ext>
                      </a:extLst>
                    </a:gridCol>
                    <a:gridCol w="1408514">
                      <a:extLst>
                        <a:ext uri="{9D8B030D-6E8A-4147-A177-3AD203B41FA5}">
                          <a16:colId xmlns:a16="http://schemas.microsoft.com/office/drawing/2014/main" val="3310211627"/>
                        </a:ext>
                      </a:extLst>
                    </a:gridCol>
                    <a:gridCol w="1408514">
                      <a:extLst>
                        <a:ext uri="{9D8B030D-6E8A-4147-A177-3AD203B41FA5}">
                          <a16:colId xmlns:a16="http://schemas.microsoft.com/office/drawing/2014/main" val="3161130786"/>
                        </a:ext>
                      </a:extLst>
                    </a:gridCol>
                    <a:gridCol w="1247352">
                      <a:extLst>
                        <a:ext uri="{9D8B030D-6E8A-4147-A177-3AD203B41FA5}">
                          <a16:colId xmlns:a16="http://schemas.microsoft.com/office/drawing/2014/main" val="738057436"/>
                        </a:ext>
                      </a:extLst>
                    </a:gridCol>
                    <a:gridCol w="1247352">
                      <a:extLst>
                        <a:ext uri="{9D8B030D-6E8A-4147-A177-3AD203B41FA5}">
                          <a16:colId xmlns:a16="http://schemas.microsoft.com/office/drawing/2014/main" val="377541957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Physical properties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gridSpan="3"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Nanagouchi F.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kumimoji="1" lang="ja-JP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kumimoji="1" lang="ja-JP" altLang="en-US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Yurakucho F.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kumimoji="1" lang="ja-JP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kumimoji="1" lang="ja-JP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6762551"/>
                      </a:ext>
                    </a:extLst>
                  </a:tr>
                  <a:tr h="540623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 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initial guess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lower limit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upper limit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initial guess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lower limit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upper limit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919354677"/>
                      </a:ext>
                    </a:extLst>
                  </a:tr>
                  <a:tr h="568873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</a:rPr>
                            <a:t>Hydraulic conductivity [m/day]</a:t>
                          </a:r>
                          <a:endParaRPr lang="ja-JP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31169" t="-161290" r="-467965" b="-6311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73171" t="-161290" r="-427317" b="-6311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419913" t="-161290" r="-279221" b="-6311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517672" t="-161290" r="-178017" b="-6311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702451" t="-161290" r="-102451" b="-6311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798537" t="-161290" r="-1951" b="-63118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66612196"/>
                      </a:ext>
                    </a:extLst>
                  </a:tr>
                  <a:tr h="73152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Uniaxial drained bulk modulus [GPa]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31169" t="-202500" r="-467965" b="-3891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73171" t="-202500" r="-427317" b="-3891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419913" t="-202500" r="-279221" b="-3891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517672" t="-202500" r="-178017" b="-3891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702451" t="-202500" r="-102451" b="-3891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798537" t="-202500" r="-1951" b="-3891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2327517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Compression index [-]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31169" t="-595082" r="-467965" b="-6655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73171" t="-595082" r="-427317" b="-6655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419913" t="-595082" r="-279221" b="-6655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517672" t="-595082" r="-178017" b="-6655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702451" t="-595082" r="-102451" b="-6655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798537" t="-595082" r="-1951" b="-6655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24044368"/>
                      </a:ext>
                    </a:extLst>
                  </a:tr>
                  <a:tr h="540228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Density of solid [10</a:t>
                          </a:r>
                          <a:r>
                            <a:rPr lang="en-GB" sz="1600" baseline="30000">
                              <a:effectLst/>
                            </a:rPr>
                            <a:t>3</a:t>
                          </a:r>
                          <a:r>
                            <a:rPr lang="en-GB" sz="1600">
                              <a:effectLst/>
                            </a:rPr>
                            <a:t>kg/m</a:t>
                          </a:r>
                          <a:r>
                            <a:rPr lang="en-GB" sz="1600" baseline="30000">
                              <a:effectLst/>
                            </a:rPr>
                            <a:t>3</a:t>
                          </a:r>
                          <a:r>
                            <a:rPr lang="en-GB" sz="1600">
                              <a:effectLst/>
                            </a:rPr>
                            <a:t>]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31169" t="-481818" r="-467965" b="-361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73171" t="-481818" r="-427317" b="-361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419913" t="-481818" r="-279221" b="-361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517672" t="-481818" r="-178017" b="-361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702451" t="-481818" r="-102451" b="-361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798537" t="-481818" r="-1951" b="-3613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44546724"/>
                      </a:ext>
                    </a:extLst>
                  </a:tr>
                  <a:tr h="109728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Void ratio in virgin compression by 1 MPa of effective stress [-]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31169" t="-282873" r="-467965" b="-756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73171" t="-282873" r="-427317" b="-756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419913" t="-282873" r="-279221" b="-756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517672" t="-282873" r="-178017" b="-756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702451" t="-282873" r="-102451" b="-756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798537" t="-282873" r="-1951" b="-7569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8179712"/>
                      </a:ext>
                    </a:extLst>
                  </a:tr>
                  <a:tr h="824697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The past maximum elevation of the top of the formation [m]</a:t>
                          </a:r>
                          <a:endParaRPr lang="ja-JP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31169" t="-513333" r="-467965" b="-14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73171" t="-513333" r="-427317" b="-14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419913" t="-513333" r="-279221" b="-14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517672" t="-513333" r="-178017" b="-14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702451" t="-513333" r="-102451" b="-14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798537" t="-513333" r="-1951" b="-14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6819921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95DE-B79C-4F11-B9FA-1BDF3956E606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302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1103</Words>
  <Application>Microsoft Office PowerPoint</Application>
  <PresentationFormat>ワイド画面</PresentationFormat>
  <Paragraphs>255</Paragraphs>
  <Slides>13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7" baseType="lpstr">
      <vt:lpstr>Meiryo UI</vt:lpstr>
      <vt:lpstr>ＭＳ Ｐゴシック</vt:lpstr>
      <vt:lpstr>ＭＳ ゴシック</vt:lpstr>
      <vt:lpstr>ＭＳ 明朝</vt:lpstr>
      <vt:lpstr>メイリオ</vt:lpstr>
      <vt:lpstr>游ゴシック</vt:lpstr>
      <vt:lpstr>游ゴシック Light</vt:lpstr>
      <vt:lpstr>Arial</vt:lpstr>
      <vt:lpstr>Calibri</vt:lpstr>
      <vt:lpstr>Cambria Math</vt:lpstr>
      <vt:lpstr>Times New Roman</vt:lpstr>
      <vt:lpstr>Wingdings</vt:lpstr>
      <vt:lpstr>Office テーマ</vt:lpstr>
      <vt:lpstr>グラフ</vt:lpstr>
      <vt:lpstr>A smoother algorithm with a multiple calibration-constrained null-space Monte Carlo method toward land subsidence prediction with uncertainty analysis</vt:lpstr>
      <vt:lpstr>Background: Typical land subsidence behavior in Tokyo</vt:lpstr>
      <vt:lpstr>PowerPoint プレゼンテーション</vt:lpstr>
      <vt:lpstr>Background: Heterogeneity of the past maximum effective stress</vt:lpstr>
      <vt:lpstr>Research objectives</vt:lpstr>
      <vt:lpstr>Concept &amp; Algorithm</vt:lpstr>
      <vt:lpstr>1D vertical test model and boundary condition</vt:lpstr>
      <vt:lpstr>Land subsidence simulator</vt:lpstr>
      <vt:lpstr>Parameter space</vt:lpstr>
      <vt:lpstr>Test Result</vt:lpstr>
      <vt:lpstr>Parameter range of best 5 models after the calibration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smoother algorithm with a multiple calibration-constrained null-space Monte Carlo method toward land subsidence prediction with uncertainty analysis</dc:title>
  <dc:creator>Windows User</dc:creator>
  <cp:lastModifiedBy>Windows User</cp:lastModifiedBy>
  <cp:revision>11</cp:revision>
  <dcterms:created xsi:type="dcterms:W3CDTF">2020-05-07T07:42:00Z</dcterms:created>
  <dcterms:modified xsi:type="dcterms:W3CDTF">2020-05-07T09:36:17Z</dcterms:modified>
</cp:coreProperties>
</file>