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</p:sldMasterIdLst>
  <p:notesMasterIdLst>
    <p:notesMasterId r:id="rId11"/>
  </p:notesMasterIdLst>
  <p:sldIdLst>
    <p:sldId id="310" r:id="rId6"/>
    <p:sldId id="290" r:id="rId7"/>
    <p:sldId id="311" r:id="rId8"/>
    <p:sldId id="313" r:id="rId9"/>
    <p:sldId id="314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855">
          <p15:clr>
            <a:srgbClr val="A4A3A4"/>
          </p15:clr>
        </p15:guide>
        <p15:guide id="4" pos="987">
          <p15:clr>
            <a:srgbClr val="A4A3A4"/>
          </p15:clr>
        </p15:guide>
        <p15:guide id="5" pos="3909">
          <p15:clr>
            <a:srgbClr val="A4A3A4"/>
          </p15:clr>
        </p15:guide>
        <p15:guide id="6" pos="3772">
          <p15:clr>
            <a:srgbClr val="A4A3A4"/>
          </p15:clr>
        </p15:guide>
        <p15:guide id="7" pos="7466">
          <p15:clr>
            <a:srgbClr val="A4A3A4"/>
          </p15:clr>
        </p15:guide>
        <p15:guide id="8" pos="2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D92"/>
    <a:srgbClr val="4BBCAA"/>
    <a:srgbClr val="01AEF0"/>
    <a:srgbClr val="23408E"/>
    <a:srgbClr val="FF8900"/>
    <a:srgbClr val="67686A"/>
    <a:srgbClr val="FEF200"/>
    <a:srgbClr val="ED008C"/>
    <a:srgbClr val="E8E8E8"/>
    <a:srgbClr val="FDE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4" y="184"/>
      </p:cViewPr>
      <p:guideLst>
        <p:guide orient="horz" pos="2160"/>
        <p:guide pos="3840"/>
        <p:guide pos="855"/>
        <p:guide pos="987"/>
        <p:guide pos="3909"/>
        <p:guide pos="3772"/>
        <p:guide pos="7466"/>
        <p:guide pos="2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A522E-D2E0-436B-97BE-B99CEA7684CE}" type="datetimeFigureOut">
              <a:rPr lang="fi-FI" smtClean="0"/>
              <a:t>8.5.2020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A9843-4B20-4852-82CF-3B465AE842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668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pääotsikko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Päivämäärä</a:t>
            </a:r>
            <a:r>
              <a:rPr lang="en-US" dirty="0"/>
              <a:t> &amp; </a:t>
            </a:r>
            <a:r>
              <a:rPr lang="en-US" dirty="0" err="1"/>
              <a:t>Esittäjä</a:t>
            </a:r>
            <a:endParaRPr lang="en-US" dirty="0"/>
          </a:p>
        </p:txBody>
      </p:sp>
      <p:grpSp>
        <p:nvGrpSpPr>
          <p:cNvPr id="5" name="Ryhmä 3"/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chemeClr val="tx2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11653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6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5999" y="579600"/>
            <a:ext cx="5756275" cy="3564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cxnSp>
        <p:nvCxnSpPr>
          <p:cNvPr id="25" name="Suora yhdysviiva 24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Ryhmä 27"/>
          <p:cNvGrpSpPr>
            <a:grpSpLocks noChangeAspect="1"/>
          </p:cNvGrpSpPr>
          <p:nvPr userDrawn="1"/>
        </p:nvGrpSpPr>
        <p:grpSpPr bwMode="black">
          <a:xfrm>
            <a:off x="1793269" y="908720"/>
            <a:ext cx="2937690" cy="4770000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357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A1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501008"/>
            <a:ext cx="11510962" cy="2656510"/>
          </a:xfrm>
        </p:spPr>
        <p:txBody>
          <a:bodyPr anchor="t" anchorCtr="0">
            <a:noAutofit/>
          </a:bodyPr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89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7" name="Päivämäärän paikkamerkki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6FB1627B-F87D-4D86-A018-67F083383A43}" type="datetime1">
              <a:rPr lang="fi-FI" smtClean="0"/>
              <a:t>8.5.2020</a:t>
            </a:fld>
            <a:endParaRPr lang="fi-FI" dirty="0"/>
          </a:p>
        </p:txBody>
      </p:sp>
      <p:sp>
        <p:nvSpPr>
          <p:cNvPr id="28" name="Alatunnisteen paikkamerkki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/>
              <a:t>Lisää tarvittaessa alatunnisteteksti</a:t>
            </a:r>
            <a:endParaRPr lang="fi-FI" dirty="0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30" name="Suora yhdysviiva 29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yhdysviiva 30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280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A2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501008"/>
            <a:ext cx="11510962" cy="2656510"/>
          </a:xfrm>
        </p:spPr>
        <p:txBody>
          <a:bodyPr anchor="t" anchorCtr="0">
            <a:noAutofit/>
          </a:bodyPr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89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63A53309-2499-4312-8F11-25B603ED63C9}" type="datetime1">
              <a:rPr lang="fi-FI" smtClean="0"/>
              <a:t>8.5.2020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/>
              <a:t>Lisää tarvittaessa alatunnisteteksti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30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A3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501008"/>
            <a:ext cx="11510962" cy="2656510"/>
          </a:xfrm>
        </p:spPr>
        <p:txBody>
          <a:bodyPr anchor="t" anchorCtr="0">
            <a:noAutofit/>
          </a:bodyPr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5C3165A7-8E67-48FC-BCFC-C205E33FC8A5}" type="datetime1">
              <a:rPr lang="fi-FI" smtClean="0"/>
              <a:t>8.5.2020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/>
              <a:t>Lisää tarvittaessa alatunnisteteksti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172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A4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501008"/>
            <a:ext cx="11510962" cy="2656510"/>
          </a:xfrm>
        </p:spPr>
        <p:txBody>
          <a:bodyPr anchor="t" anchorCtr="0">
            <a:noAutofit/>
          </a:bodyPr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3F894C02-2BBB-46B0-94F7-BF4914EDA059}" type="datetime1">
              <a:rPr lang="fi-FI" smtClean="0"/>
              <a:t>8.5.2020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/>
              <a:t>Lisää tarvittaessa alatunnisteteksti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208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A5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501008"/>
            <a:ext cx="11510962" cy="2656510"/>
          </a:xfrm>
        </p:spPr>
        <p:txBody>
          <a:bodyPr anchor="t" anchorCtr="0">
            <a:noAutofit/>
          </a:bodyPr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9" name="Suora yhdysviiva 8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941DCA39-28C5-4861-8E78-AC0F7617CEF2}" type="datetime1">
              <a:rPr lang="fi-FI" smtClean="0"/>
              <a:t>8.5.2020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/>
              <a:t>Lisää tarvittaessa alatunnisteteksti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338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01AEEF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alaotsikko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EB5D6A1C-D8FA-40C6-9B09-603A6E3B87CA}" type="datetime1">
              <a:rPr lang="fi-FI" smtClean="0"/>
              <a:t>8.5.2020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r>
              <a:rPr lang="fi-FI"/>
              <a:t>Lisää tarvittaessa alatunnisteteksti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iruutu 36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>
                <a:solidFill>
                  <a:srgbClr val="23408E"/>
                </a:solidFill>
              </a:rPr>
              <a:t>Oulun yliopisto</a:t>
            </a:r>
          </a:p>
        </p:txBody>
      </p:sp>
    </p:spTree>
    <p:extLst>
      <p:ext uri="{BB962C8B-B14F-4D97-AF65-F5344CB8AC3E}">
        <p14:creationId xmlns:p14="http://schemas.microsoft.com/office/powerpoint/2010/main" val="1038729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alaotsikko</a:t>
            </a:r>
          </a:p>
        </p:txBody>
      </p:sp>
    </p:spTree>
    <p:extLst>
      <p:ext uri="{BB962C8B-B14F-4D97-AF65-F5344CB8AC3E}">
        <p14:creationId xmlns:p14="http://schemas.microsoft.com/office/powerpoint/2010/main" val="568726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alaotsikko</a:t>
            </a:r>
          </a:p>
        </p:txBody>
      </p:sp>
    </p:spTree>
    <p:extLst>
      <p:ext uri="{BB962C8B-B14F-4D97-AF65-F5344CB8AC3E}">
        <p14:creationId xmlns:p14="http://schemas.microsoft.com/office/powerpoint/2010/main" val="3569365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alaotsikko</a:t>
            </a:r>
          </a:p>
        </p:txBody>
      </p:sp>
    </p:spTree>
    <p:extLst>
      <p:ext uri="{BB962C8B-B14F-4D97-AF65-F5344CB8AC3E}">
        <p14:creationId xmlns:p14="http://schemas.microsoft.com/office/powerpoint/2010/main" val="1915993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2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pääotsikko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Päivämäärä</a:t>
            </a:r>
            <a:r>
              <a:rPr lang="en-US" dirty="0"/>
              <a:t> &amp; </a:t>
            </a:r>
            <a:r>
              <a:rPr lang="en-US" dirty="0" err="1"/>
              <a:t>Esittäjä</a:t>
            </a:r>
            <a:endParaRPr lang="en-US" dirty="0"/>
          </a:p>
        </p:txBody>
      </p:sp>
      <p:grpSp>
        <p:nvGrpSpPr>
          <p:cNvPr id="5" name="Ryhmä 3"/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rgbClr val="FF8900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189706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alaotsikko</a:t>
            </a:r>
          </a:p>
        </p:txBody>
      </p:sp>
    </p:spTree>
    <p:extLst>
      <p:ext uri="{BB962C8B-B14F-4D97-AF65-F5344CB8AC3E}">
        <p14:creationId xmlns:p14="http://schemas.microsoft.com/office/powerpoint/2010/main" val="466777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EB008C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Lisää alaotsikko</a:t>
            </a:r>
          </a:p>
        </p:txBody>
      </p:sp>
    </p:spTree>
    <p:extLst>
      <p:ext uri="{BB962C8B-B14F-4D97-AF65-F5344CB8AC3E}">
        <p14:creationId xmlns:p14="http://schemas.microsoft.com/office/powerpoint/2010/main" val="3289933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F3E471A1-2089-4EAD-AA66-BEE880D6BE9A}" type="datetime1">
              <a:rPr lang="fi-FI" smtClean="0"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r>
              <a:rPr lang="fi-FI"/>
              <a:t>Lisää tarvittaessa 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iruutu 15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>
                <a:solidFill>
                  <a:schemeClr val="tx2"/>
                </a:solidFill>
              </a:rPr>
              <a:t>Oulun yliopisto</a:t>
            </a:r>
          </a:p>
        </p:txBody>
      </p:sp>
    </p:spTree>
    <p:extLst>
      <p:ext uri="{BB962C8B-B14F-4D97-AF65-F5344CB8AC3E}">
        <p14:creationId xmlns:p14="http://schemas.microsoft.com/office/powerpoint/2010/main" val="2890278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9B275E82-ADCD-4270-A94C-F0642414AC86}" type="datetime1">
              <a:rPr lang="fi-FI" smtClean="0"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/>
              <a:t>Lisää tarvittaessa 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681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9E776AA7-F53C-40F5-8F8E-0243FABD0140}" type="datetime1">
              <a:rPr lang="fi-FI" smtClean="0"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/>
              <a:t>Lisää tarvittaessa 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895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1B11A7D3-5B73-44CD-BCBD-0578135BDAD3}" type="datetime1">
              <a:rPr lang="fi-FI" smtClean="0"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/>
              <a:t>Lisää tarvittaessa 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3941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5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6C80F80C-B939-4C9A-8EFE-C56D6BA19CA4}" type="datetime1">
              <a:rPr lang="fi-FI" smtClean="0"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/>
              <a:t>Lisää tarvittaessa 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349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6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4B8D8670-3257-4E23-88BA-283D0BF6F9BC}" type="datetime1">
              <a:rPr lang="fi-FI" smtClean="0"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/>
              <a:t>Lisää tarvittaessa 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8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graaf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tx2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tx2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tx2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275E82-ADCD-4270-A94C-F0642414AC86}" type="datetime1">
              <a:rPr lang="fi-FI" smtClean="0"/>
              <a:pPr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/>
              <a:t>Lisää tarvittaessa 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kaavio</a:t>
            </a:r>
            <a:endParaRPr lang="en-US" dirty="0"/>
          </a:p>
        </p:txBody>
      </p:sp>
      <p:grpSp>
        <p:nvGrpSpPr>
          <p:cNvPr id="16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2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iruutu 15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>
                <a:solidFill>
                  <a:schemeClr val="tx2"/>
                </a:solidFill>
              </a:rPr>
              <a:t>Oulun yliopisto</a:t>
            </a:r>
          </a:p>
        </p:txBody>
      </p:sp>
    </p:spTree>
    <p:extLst>
      <p:ext uri="{BB962C8B-B14F-4D97-AF65-F5344CB8AC3E}">
        <p14:creationId xmlns:p14="http://schemas.microsoft.com/office/powerpoint/2010/main" val="4261868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9B275E82-ADCD-4270-A94C-F0642414AC86}" type="datetime1">
              <a:rPr lang="fi-FI" smtClean="0"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/>
              <a:t>Lisää tarvittaessa 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kaavio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5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3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pääotsikko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Päivämäärä</a:t>
            </a:r>
            <a:r>
              <a:rPr lang="en-US" dirty="0"/>
              <a:t> &amp; </a:t>
            </a:r>
            <a:r>
              <a:rPr lang="en-US" dirty="0" err="1"/>
              <a:t>Esittäjä</a:t>
            </a:r>
            <a:endParaRPr lang="en-US" dirty="0"/>
          </a:p>
        </p:txBody>
      </p:sp>
      <p:grpSp>
        <p:nvGrpSpPr>
          <p:cNvPr id="5" name="Ryhmä 3"/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chemeClr val="accent2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77137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3">
    <p:bg>
      <p:bgPr>
        <a:solidFill>
          <a:srgbClr val="234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9B275E82-ADCD-4270-A94C-F0642414AC86}" type="datetime1">
              <a:rPr lang="fi-FI" smtClean="0"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/>
              <a:t>Lisää tarvittaessa 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kaavio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64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4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fld id="{9B275E82-ADCD-4270-A94C-F0642414AC86}" type="datetime1">
              <a:rPr lang="fi-FI" smtClean="0"/>
              <a:pPr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r>
              <a:rPr lang="fi-FI"/>
              <a:t>Lisää tarvittaessa 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kaavio</a:t>
            </a:r>
            <a:endParaRPr lang="en-US" dirty="0"/>
          </a:p>
        </p:txBody>
      </p:sp>
      <p:grpSp>
        <p:nvGrpSpPr>
          <p:cNvPr id="15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21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069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5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fld id="{9B275E82-ADCD-4270-A94C-F0642414AC86}" type="datetime1">
              <a:rPr lang="fi-FI" smtClean="0"/>
              <a:pPr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r>
              <a:rPr lang="fi-FI"/>
              <a:t>Lisää tarvittaessa 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kaavio</a:t>
            </a:r>
            <a:endParaRPr lang="en-US" dirty="0"/>
          </a:p>
        </p:txBody>
      </p:sp>
      <p:grpSp>
        <p:nvGrpSpPr>
          <p:cNvPr id="15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21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712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6">
    <p:bg>
      <p:bgPr>
        <a:solidFill>
          <a:srgbClr val="652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fld id="{9B275E82-ADCD-4270-A94C-F0642414AC86}" type="datetime1">
              <a:rPr lang="fi-FI" smtClean="0"/>
              <a:pPr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r>
              <a:rPr lang="fi-FI"/>
              <a:t>Lisää tarvittaessa 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kaavio</a:t>
            </a:r>
            <a:endParaRPr lang="en-US" dirty="0"/>
          </a:p>
        </p:txBody>
      </p:sp>
      <p:grpSp>
        <p:nvGrpSpPr>
          <p:cNvPr id="15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21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298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C020C099-9310-42B7-A12A-C3ED38375E3C}" type="datetime1">
              <a:rPr lang="fi-FI" smtClean="0"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r>
              <a:rPr lang="fi-FI"/>
              <a:t>Lisää tarvittaessa 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708025"/>
            <a:ext cx="3860800" cy="4937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6" name="Tekstiruutu 15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>
                <a:solidFill>
                  <a:schemeClr val="tx2"/>
                </a:solidFill>
              </a:rPr>
              <a:t>Oulun yliopisto</a:t>
            </a:r>
          </a:p>
        </p:txBody>
      </p:sp>
    </p:spTree>
    <p:extLst>
      <p:ext uri="{BB962C8B-B14F-4D97-AF65-F5344CB8AC3E}">
        <p14:creationId xmlns:p14="http://schemas.microsoft.com/office/powerpoint/2010/main" val="1572425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14D5394E-C853-4312-A3E7-959BAF5A46C0}" type="datetime1">
              <a:rPr lang="fi-FI" smtClean="0"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/>
              <a:t>Lisää tarvittaessa 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708025"/>
            <a:ext cx="3860800" cy="4937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27674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3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E0E32EC3-3728-440B-885E-7E7E0F64D9FF}" type="datetime1">
              <a:rPr lang="fi-FI" smtClean="0"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/>
              <a:t>Lisää tarvittaessa 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708025"/>
            <a:ext cx="3860800" cy="4937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4361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4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F6B84ADE-9183-4202-AE2C-E4A19CEE6C29}" type="datetime1">
              <a:rPr lang="fi-FI" smtClean="0"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/>
              <a:t>Lisää tarvittaessa 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708025"/>
            <a:ext cx="3860800" cy="4937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51719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5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FFE73D51-541B-4D8A-AD8E-5512394B0904}" type="datetime1">
              <a:rPr lang="fi-FI" smtClean="0"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/>
              <a:t>Lisää tarvittaessa 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708025"/>
            <a:ext cx="3860800" cy="4937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19062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6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AF4AEC08-C9BA-4319-A0D4-1CF7081F26A9}" type="datetime1">
              <a:rPr lang="fi-FI" smtClean="0"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/>
              <a:t>Lisää tarvittaessa 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708025"/>
            <a:ext cx="3860800" cy="4937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453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4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pääotsikko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Päivämäärä</a:t>
            </a:r>
            <a:r>
              <a:rPr lang="en-US" dirty="0"/>
              <a:t> &amp; </a:t>
            </a:r>
            <a:r>
              <a:rPr lang="en-US" dirty="0" err="1"/>
              <a:t>Esittäjä</a:t>
            </a:r>
            <a:endParaRPr lang="en-US" dirty="0"/>
          </a:p>
        </p:txBody>
      </p:sp>
      <p:grpSp>
        <p:nvGrpSpPr>
          <p:cNvPr id="5" name="Ryhmä 3"/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chemeClr val="accent2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361166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veä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F3E471A1-2089-4EAD-AA66-BEE880D6BE9A}" type="datetime1">
              <a:rPr lang="fi-FI" smtClean="0"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r>
              <a:rPr lang="fi-FI"/>
              <a:t>Lisää tarvittaessa 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iruutu 15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>
                <a:solidFill>
                  <a:schemeClr val="tx2"/>
                </a:solidFill>
              </a:rPr>
              <a:t>Oulun yliopisto</a:t>
            </a:r>
          </a:p>
        </p:txBody>
      </p:sp>
      <p:sp>
        <p:nvSpPr>
          <p:cNvPr id="19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1619076"/>
            <a:ext cx="10285412" cy="426999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95157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F3E471A1-2089-4EAD-AA66-BEE880D6BE9A}" type="datetime1">
              <a:rPr lang="fi-FI" smtClean="0"/>
              <a:pPr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/>
              <a:t>Lisää tarvittaessa 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2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1619076"/>
            <a:ext cx="10285412" cy="426999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3895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3">
    <p:bg>
      <p:bgPr>
        <a:solidFill>
          <a:srgbClr val="234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F3E471A1-2089-4EAD-AA66-BEE880D6BE9A}" type="datetime1">
              <a:rPr lang="fi-FI" smtClean="0"/>
              <a:pPr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/>
              <a:t>Lisää tarvittaessa 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2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1619076"/>
            <a:ext cx="10285412" cy="426999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0317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4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F3E471A1-2089-4EAD-AA66-BEE880D6BE9A}" type="datetime1">
              <a:rPr lang="fi-FI" smtClean="0"/>
              <a:pPr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Lisää tarvittaessa 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28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1619076"/>
            <a:ext cx="10285412" cy="426999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35815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5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F3E471A1-2089-4EAD-AA66-BEE880D6BE9A}" type="datetime1">
              <a:rPr lang="fi-FI" smtClean="0"/>
              <a:pPr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Lisää tarvittaessa 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28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1619076"/>
            <a:ext cx="10285412" cy="426999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0763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6">
    <p:bg>
      <p:bgPr>
        <a:solidFill>
          <a:srgbClr val="652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F3E471A1-2089-4EAD-AA66-BEE880D6BE9A}" type="datetime1">
              <a:rPr lang="fi-FI" smtClean="0"/>
              <a:pPr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Lisää tarvittaessa 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5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28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1619076"/>
            <a:ext cx="10285412" cy="426999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72857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C020C099-9310-42B7-A12A-C3ED38375E3C}" type="datetime1">
              <a:rPr lang="fi-FI" smtClean="0"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r>
              <a:rPr lang="fi-FI"/>
              <a:t>Lisää tarvittaessa 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iruutu 15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>
                <a:solidFill>
                  <a:schemeClr val="tx2"/>
                </a:solidFill>
              </a:rPr>
              <a:t>Oulun yliopisto</a:t>
            </a:r>
          </a:p>
        </p:txBody>
      </p:sp>
    </p:spTree>
    <p:extLst>
      <p:ext uri="{BB962C8B-B14F-4D97-AF65-F5344CB8AC3E}">
        <p14:creationId xmlns:p14="http://schemas.microsoft.com/office/powerpoint/2010/main" val="40907773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14D5394E-C853-4312-A3E7-959BAF5A46C0}" type="datetime1">
              <a:rPr lang="fi-FI" smtClean="0"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/>
              <a:t>Lisää tarvittaessa 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5737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3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E0E32EC3-3728-440B-885E-7E7E0F64D9FF}" type="datetime1">
              <a:rPr lang="fi-FI" smtClean="0"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/>
              <a:t>Lisää tarvittaessa 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3047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4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F6B84ADE-9183-4202-AE2C-E4A19CEE6C29}" type="datetime1">
              <a:rPr lang="fi-FI" smtClean="0"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/>
              <a:t>Lisää tarvittaessa 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74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5999" y="579600"/>
            <a:ext cx="5756275" cy="3564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rgbClr val="23408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cxnSp>
        <p:nvCxnSpPr>
          <p:cNvPr id="25" name="Suora yhdysviiva 24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Ryhmä 27"/>
          <p:cNvGrpSpPr>
            <a:grpSpLocks noChangeAspect="1"/>
          </p:cNvGrpSpPr>
          <p:nvPr userDrawn="1"/>
        </p:nvGrpSpPr>
        <p:grpSpPr bwMode="black">
          <a:xfrm>
            <a:off x="1793269" y="908720"/>
            <a:ext cx="2937690" cy="4770000"/>
            <a:chOff x="4463854" y="734641"/>
            <a:chExt cx="3243719" cy="5266907"/>
          </a:xfrm>
          <a:solidFill>
            <a:srgbClr val="01AEF0"/>
          </a:solidFill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8" name="Tekstiruutu 36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>
                <a:solidFill>
                  <a:srgbClr val="23408E"/>
                </a:solidFill>
              </a:rPr>
              <a:t>Oulun yliopisto</a:t>
            </a:r>
          </a:p>
        </p:txBody>
      </p:sp>
    </p:spTree>
    <p:extLst>
      <p:ext uri="{BB962C8B-B14F-4D97-AF65-F5344CB8AC3E}">
        <p14:creationId xmlns:p14="http://schemas.microsoft.com/office/powerpoint/2010/main" val="40151938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5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FFE73D51-541B-4D8A-AD8E-5512394B0904}" type="datetime1">
              <a:rPr lang="fi-FI" smtClean="0"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/>
              <a:t>Lisää tarvittaessa 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1617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6">
    <p:bg>
      <p:bgPr>
        <a:solidFill>
          <a:srgbClr val="652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FFE73D51-541B-4D8A-AD8E-5512394B0904}" type="datetime1">
              <a:rPr lang="fi-FI" smtClean="0"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/>
              <a:t>Lisää tarvittaessa 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7070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lysluettelo 1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Aft>
                <a:spcPts val="500"/>
              </a:spcAft>
              <a:buFontTx/>
              <a:buNone/>
              <a:defRPr b="1">
                <a:solidFill>
                  <a:srgbClr val="FFF200"/>
                </a:solidFill>
              </a:defRPr>
            </a:lvl1pPr>
            <a:lvl2pPr marL="896938" indent="-176213">
              <a:buFont typeface="Verdana" panose="020B0604030504040204" pitchFamily="34" charset="0"/>
              <a:buChar char="-"/>
              <a:defRPr b="1">
                <a:solidFill>
                  <a:srgbClr val="FFF200"/>
                </a:solidFill>
              </a:defRPr>
            </a:lvl2pPr>
            <a:lvl3pPr marL="1073150" indent="-176213">
              <a:buFont typeface="Verdana" panose="020B0604030504040204" pitchFamily="34" charset="0"/>
              <a:buChar char="-"/>
              <a:defRPr b="1">
                <a:solidFill>
                  <a:srgbClr val="FFF200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6C80F80C-B939-4C9A-8EFE-C56D6BA19CA4}" type="datetime1">
              <a:rPr lang="fi-FI" smtClean="0"/>
              <a:pPr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/>
              <a:t>Lisää tarvittaessa 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7286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lysluettelo 2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Aft>
                <a:spcPts val="500"/>
              </a:spcAft>
              <a:buFontTx/>
              <a:buNone/>
              <a:defRPr b="1">
                <a:solidFill>
                  <a:srgbClr val="FFF200"/>
                </a:solidFill>
              </a:defRPr>
            </a:lvl1pPr>
            <a:lvl2pPr marL="896938" indent="-176213">
              <a:buFont typeface="Verdana" panose="020B0604030504040204" pitchFamily="34" charset="0"/>
              <a:buChar char="-"/>
              <a:defRPr b="1">
                <a:solidFill>
                  <a:srgbClr val="FFF200"/>
                </a:solidFill>
              </a:defRPr>
            </a:lvl2pPr>
            <a:lvl3pPr marL="1073150" indent="-176213">
              <a:buFont typeface="Verdana" panose="020B0604030504040204" pitchFamily="34" charset="0"/>
              <a:buChar char="-"/>
              <a:defRPr b="1">
                <a:solidFill>
                  <a:srgbClr val="FFF200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6C80F80C-B939-4C9A-8EFE-C56D6BA19CA4}" type="datetime1">
              <a:rPr lang="fi-FI" smtClean="0"/>
              <a:t>8.5.2020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fi-FI"/>
              <a:t>Lisää tarvittaessa alatunnisteteksti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6543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Ryhmä 47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  <a:solidFill>
            <a:srgbClr val="23408E"/>
          </a:solidFill>
        </p:grpSpPr>
        <p:sp>
          <p:nvSpPr>
            <p:cNvPr id="4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01A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01A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1A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894717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Ryhmä 1035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4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5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7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8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9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0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1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2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3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4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9730240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yhmä 27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118930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4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yhmä 27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34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6519437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5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yhmä 27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263493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6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Ryhmä 27"/>
          <p:cNvGrpSpPr/>
          <p:nvPr userDrawn="1"/>
        </p:nvGrpSpPr>
        <p:grpSpPr bwMode="black">
          <a:xfrm>
            <a:off x="4463854" y="734641"/>
            <a:ext cx="3243719" cy="5266907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54180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5999" y="579600"/>
            <a:ext cx="5756275" cy="3564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cxnSp>
        <p:nvCxnSpPr>
          <p:cNvPr id="25" name="Suora yhdysviiva 24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Ryhmä 27"/>
          <p:cNvGrpSpPr>
            <a:grpSpLocks noChangeAspect="1"/>
          </p:cNvGrpSpPr>
          <p:nvPr userDrawn="1"/>
        </p:nvGrpSpPr>
        <p:grpSpPr bwMode="black">
          <a:xfrm>
            <a:off x="1793269" y="908720"/>
            <a:ext cx="2937690" cy="4770000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7433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3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5999" y="579600"/>
            <a:ext cx="5756275" cy="3564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cxnSp>
        <p:nvCxnSpPr>
          <p:cNvPr id="25" name="Suora yhdysviiva 24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Ryhmä 27"/>
          <p:cNvGrpSpPr>
            <a:grpSpLocks noChangeAspect="1"/>
          </p:cNvGrpSpPr>
          <p:nvPr userDrawn="1"/>
        </p:nvGrpSpPr>
        <p:grpSpPr bwMode="black">
          <a:xfrm>
            <a:off x="1793269" y="908720"/>
            <a:ext cx="2937690" cy="4770000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63387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4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5999" y="579600"/>
            <a:ext cx="5756275" cy="3564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cxnSp>
        <p:nvCxnSpPr>
          <p:cNvPr id="25" name="Suora yhdysviiva 24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Ryhmä 27"/>
          <p:cNvGrpSpPr>
            <a:grpSpLocks noChangeAspect="1"/>
          </p:cNvGrpSpPr>
          <p:nvPr userDrawn="1"/>
        </p:nvGrpSpPr>
        <p:grpSpPr bwMode="black">
          <a:xfrm>
            <a:off x="1793269" y="908720"/>
            <a:ext cx="2937690" cy="4770000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8902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5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5999" y="579600"/>
            <a:ext cx="5756275" cy="3564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cxnSp>
        <p:nvCxnSpPr>
          <p:cNvPr id="25" name="Suora yhdysviiva 24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Ryhmä 27"/>
          <p:cNvGrpSpPr>
            <a:grpSpLocks noChangeAspect="1"/>
          </p:cNvGrpSpPr>
          <p:nvPr userDrawn="1"/>
        </p:nvGrpSpPr>
        <p:grpSpPr bwMode="black">
          <a:xfrm>
            <a:off x="1793269" y="908720"/>
            <a:ext cx="2937690" cy="4770000"/>
            <a:chOff x="4463854" y="734641"/>
            <a:chExt cx="3243719" cy="5266907"/>
          </a:xfrm>
        </p:grpSpPr>
        <p:sp>
          <p:nvSpPr>
            <p:cNvPr id="29" name="Freeform 6"/>
            <p:cNvSpPr>
              <a:spLocks noEditPoints="1"/>
            </p:cNvSpPr>
            <p:nvPr userDrawn="1"/>
          </p:nvSpPr>
          <p:spPr bwMode="black">
            <a:xfrm>
              <a:off x="4806713" y="2213173"/>
              <a:ext cx="2568781" cy="2167016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/>
            <p:cNvSpPr>
              <a:spLocks/>
            </p:cNvSpPr>
            <p:nvPr userDrawn="1"/>
          </p:nvSpPr>
          <p:spPr bwMode="black">
            <a:xfrm>
              <a:off x="6509048" y="1003383"/>
              <a:ext cx="761287" cy="761287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black">
            <a:xfrm>
              <a:off x="4910076" y="1003383"/>
              <a:ext cx="761287" cy="761287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black">
            <a:xfrm>
              <a:off x="5985046" y="734641"/>
              <a:ext cx="203130" cy="870941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E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6"/>
            <p:cNvSpPr>
              <a:spLocks noEditPoints="1"/>
            </p:cNvSpPr>
            <p:nvPr userDrawn="1"/>
          </p:nvSpPr>
          <p:spPr bwMode="black">
            <a:xfrm>
              <a:off x="4796285" y="2225184"/>
              <a:ext cx="2578857" cy="2173393"/>
            </a:xfrm>
            <a:custGeom>
              <a:avLst/>
              <a:gdLst>
                <a:gd name="T0" fmla="*/ 887 w 4096"/>
                <a:gd name="T1" fmla="*/ 2054 h 3452"/>
                <a:gd name="T2" fmla="*/ 1042 w 4096"/>
                <a:gd name="T3" fmla="*/ 3452 h 3452"/>
                <a:gd name="T4" fmla="*/ 3054 w 4096"/>
                <a:gd name="T5" fmla="*/ 3452 h 3452"/>
                <a:gd name="T6" fmla="*/ 3209 w 4096"/>
                <a:gd name="T7" fmla="*/ 2054 h 3452"/>
                <a:gd name="T8" fmla="*/ 3526 w 4096"/>
                <a:gd name="T9" fmla="*/ 2054 h 3452"/>
                <a:gd name="T10" fmla="*/ 4096 w 4096"/>
                <a:gd name="T11" fmla="*/ 2054 h 3452"/>
                <a:gd name="T12" fmla="*/ 4096 w 4096"/>
                <a:gd name="T13" fmla="*/ 0 h 3452"/>
                <a:gd name="T14" fmla="*/ 2958 w 4096"/>
                <a:gd name="T15" fmla="*/ 0 h 3452"/>
                <a:gd name="T16" fmla="*/ 2958 w 4096"/>
                <a:gd name="T17" fmla="*/ 165 h 3452"/>
                <a:gd name="T18" fmla="*/ 2958 w 4096"/>
                <a:gd name="T19" fmla="*/ 791 h 3452"/>
                <a:gd name="T20" fmla="*/ 2616 w 4096"/>
                <a:gd name="T21" fmla="*/ 791 h 3452"/>
                <a:gd name="T22" fmla="*/ 2616 w 4096"/>
                <a:gd name="T23" fmla="*/ 0 h 3452"/>
                <a:gd name="T24" fmla="*/ 1480 w 4096"/>
                <a:gd name="T25" fmla="*/ 0 h 3452"/>
                <a:gd name="T26" fmla="*/ 1480 w 4096"/>
                <a:gd name="T27" fmla="*/ 791 h 3452"/>
                <a:gd name="T28" fmla="*/ 1138 w 4096"/>
                <a:gd name="T29" fmla="*/ 791 h 3452"/>
                <a:gd name="T30" fmla="*/ 1138 w 4096"/>
                <a:gd name="T31" fmla="*/ 0 h 3452"/>
                <a:gd name="T32" fmla="*/ 0 w 4096"/>
                <a:gd name="T33" fmla="*/ 0 h 3452"/>
                <a:gd name="T34" fmla="*/ 0 w 4096"/>
                <a:gd name="T35" fmla="*/ 2054 h 3452"/>
                <a:gd name="T36" fmla="*/ 631 w 4096"/>
                <a:gd name="T37" fmla="*/ 2054 h 3452"/>
                <a:gd name="T38" fmla="*/ 887 w 4096"/>
                <a:gd name="T39" fmla="*/ 2054 h 3452"/>
                <a:gd name="T40" fmla="*/ 334 w 4096"/>
                <a:gd name="T41" fmla="*/ 332 h 3452"/>
                <a:gd name="T42" fmla="*/ 804 w 4096"/>
                <a:gd name="T43" fmla="*/ 332 h 3452"/>
                <a:gd name="T44" fmla="*/ 804 w 4096"/>
                <a:gd name="T45" fmla="*/ 1123 h 3452"/>
                <a:gd name="T46" fmla="*/ 1036 w 4096"/>
                <a:gd name="T47" fmla="*/ 1123 h 3452"/>
                <a:gd name="T48" fmla="*/ 1812 w 4096"/>
                <a:gd name="T49" fmla="*/ 1123 h 3452"/>
                <a:gd name="T50" fmla="*/ 1812 w 4096"/>
                <a:gd name="T51" fmla="*/ 332 h 3452"/>
                <a:gd name="T52" fmla="*/ 2284 w 4096"/>
                <a:gd name="T53" fmla="*/ 332 h 3452"/>
                <a:gd name="T54" fmla="*/ 2284 w 4096"/>
                <a:gd name="T55" fmla="*/ 1123 h 3452"/>
                <a:gd name="T56" fmla="*/ 2513 w 4096"/>
                <a:gd name="T57" fmla="*/ 1123 h 3452"/>
                <a:gd name="T58" fmla="*/ 3060 w 4096"/>
                <a:gd name="T59" fmla="*/ 1123 h 3452"/>
                <a:gd name="T60" fmla="*/ 3292 w 4096"/>
                <a:gd name="T61" fmla="*/ 1123 h 3452"/>
                <a:gd name="T62" fmla="*/ 3292 w 4096"/>
                <a:gd name="T63" fmla="*/ 332 h 3452"/>
                <a:gd name="T64" fmla="*/ 3762 w 4096"/>
                <a:gd name="T65" fmla="*/ 332 h 3452"/>
                <a:gd name="T66" fmla="*/ 3762 w 4096"/>
                <a:gd name="T67" fmla="*/ 1720 h 3452"/>
                <a:gd name="T68" fmla="*/ 3526 w 4096"/>
                <a:gd name="T69" fmla="*/ 1720 h 3452"/>
                <a:gd name="T70" fmla="*/ 3125 w 4096"/>
                <a:gd name="T71" fmla="*/ 1720 h 3452"/>
                <a:gd name="T72" fmla="*/ 2910 w 4096"/>
                <a:gd name="T73" fmla="*/ 1720 h 3452"/>
                <a:gd name="T74" fmla="*/ 2754 w 4096"/>
                <a:gd name="T75" fmla="*/ 3120 h 3452"/>
                <a:gd name="T76" fmla="*/ 1342 w 4096"/>
                <a:gd name="T77" fmla="*/ 3120 h 3452"/>
                <a:gd name="T78" fmla="*/ 1184 w 4096"/>
                <a:gd name="T79" fmla="*/ 1720 h 3452"/>
                <a:gd name="T80" fmla="*/ 971 w 4096"/>
                <a:gd name="T81" fmla="*/ 1720 h 3452"/>
                <a:gd name="T82" fmla="*/ 631 w 4096"/>
                <a:gd name="T83" fmla="*/ 1720 h 3452"/>
                <a:gd name="T84" fmla="*/ 334 w 4096"/>
                <a:gd name="T85" fmla="*/ 1720 h 3452"/>
                <a:gd name="T86" fmla="*/ 334 w 4096"/>
                <a:gd name="T87" fmla="*/ 332 h 3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96" h="3452">
                  <a:moveTo>
                    <a:pt x="887" y="2054"/>
                  </a:moveTo>
                  <a:lnTo>
                    <a:pt x="1042" y="3452"/>
                  </a:lnTo>
                  <a:lnTo>
                    <a:pt x="3054" y="3452"/>
                  </a:lnTo>
                  <a:lnTo>
                    <a:pt x="3209" y="2054"/>
                  </a:lnTo>
                  <a:lnTo>
                    <a:pt x="3526" y="2054"/>
                  </a:lnTo>
                  <a:lnTo>
                    <a:pt x="4096" y="2054"/>
                  </a:lnTo>
                  <a:lnTo>
                    <a:pt x="4096" y="0"/>
                  </a:lnTo>
                  <a:lnTo>
                    <a:pt x="2958" y="0"/>
                  </a:lnTo>
                  <a:lnTo>
                    <a:pt x="2958" y="165"/>
                  </a:lnTo>
                  <a:lnTo>
                    <a:pt x="2958" y="791"/>
                  </a:lnTo>
                  <a:lnTo>
                    <a:pt x="2616" y="791"/>
                  </a:lnTo>
                  <a:lnTo>
                    <a:pt x="2616" y="0"/>
                  </a:lnTo>
                  <a:lnTo>
                    <a:pt x="1480" y="0"/>
                  </a:lnTo>
                  <a:lnTo>
                    <a:pt x="1480" y="791"/>
                  </a:lnTo>
                  <a:lnTo>
                    <a:pt x="1138" y="791"/>
                  </a:lnTo>
                  <a:lnTo>
                    <a:pt x="1138" y="0"/>
                  </a:lnTo>
                  <a:lnTo>
                    <a:pt x="0" y="0"/>
                  </a:lnTo>
                  <a:lnTo>
                    <a:pt x="0" y="2054"/>
                  </a:lnTo>
                  <a:lnTo>
                    <a:pt x="631" y="2054"/>
                  </a:lnTo>
                  <a:lnTo>
                    <a:pt x="887" y="2054"/>
                  </a:lnTo>
                  <a:close/>
                  <a:moveTo>
                    <a:pt x="334" y="332"/>
                  </a:moveTo>
                  <a:lnTo>
                    <a:pt x="804" y="332"/>
                  </a:lnTo>
                  <a:lnTo>
                    <a:pt x="804" y="1123"/>
                  </a:lnTo>
                  <a:lnTo>
                    <a:pt x="1036" y="1123"/>
                  </a:lnTo>
                  <a:lnTo>
                    <a:pt x="1812" y="1123"/>
                  </a:lnTo>
                  <a:lnTo>
                    <a:pt x="1812" y="332"/>
                  </a:lnTo>
                  <a:lnTo>
                    <a:pt x="2284" y="332"/>
                  </a:lnTo>
                  <a:lnTo>
                    <a:pt x="2284" y="1123"/>
                  </a:lnTo>
                  <a:lnTo>
                    <a:pt x="2513" y="1123"/>
                  </a:lnTo>
                  <a:lnTo>
                    <a:pt x="3060" y="1123"/>
                  </a:lnTo>
                  <a:lnTo>
                    <a:pt x="3292" y="1123"/>
                  </a:lnTo>
                  <a:lnTo>
                    <a:pt x="3292" y="332"/>
                  </a:lnTo>
                  <a:lnTo>
                    <a:pt x="3762" y="332"/>
                  </a:lnTo>
                  <a:lnTo>
                    <a:pt x="3762" y="1720"/>
                  </a:lnTo>
                  <a:lnTo>
                    <a:pt x="3526" y="1720"/>
                  </a:lnTo>
                  <a:lnTo>
                    <a:pt x="3125" y="1720"/>
                  </a:lnTo>
                  <a:lnTo>
                    <a:pt x="2910" y="1720"/>
                  </a:lnTo>
                  <a:lnTo>
                    <a:pt x="2754" y="3120"/>
                  </a:lnTo>
                  <a:lnTo>
                    <a:pt x="1342" y="3120"/>
                  </a:lnTo>
                  <a:lnTo>
                    <a:pt x="1184" y="1720"/>
                  </a:lnTo>
                  <a:lnTo>
                    <a:pt x="971" y="1720"/>
                  </a:lnTo>
                  <a:lnTo>
                    <a:pt x="631" y="1720"/>
                  </a:lnTo>
                  <a:lnTo>
                    <a:pt x="334" y="1720"/>
                  </a:lnTo>
                  <a:lnTo>
                    <a:pt x="334" y="3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7"/>
            <p:cNvSpPr>
              <a:spLocks/>
            </p:cNvSpPr>
            <p:nvPr userDrawn="1"/>
          </p:nvSpPr>
          <p:spPr bwMode="black">
            <a:xfrm>
              <a:off x="4463854" y="5526827"/>
              <a:ext cx="467796" cy="474721"/>
            </a:xfrm>
            <a:custGeom>
              <a:avLst/>
              <a:gdLst>
                <a:gd name="T0" fmla="*/ 372 w 743"/>
                <a:gd name="T1" fmla="*/ 349 h 754"/>
                <a:gd name="T2" fmla="*/ 368 w 743"/>
                <a:gd name="T3" fmla="*/ 349 h 754"/>
                <a:gd name="T4" fmla="*/ 199 w 743"/>
                <a:gd name="T5" fmla="*/ 0 h 754"/>
                <a:gd name="T6" fmla="*/ 0 w 743"/>
                <a:gd name="T7" fmla="*/ 0 h 754"/>
                <a:gd name="T8" fmla="*/ 276 w 743"/>
                <a:gd name="T9" fmla="*/ 522 h 754"/>
                <a:gd name="T10" fmla="*/ 276 w 743"/>
                <a:gd name="T11" fmla="*/ 754 h 754"/>
                <a:gd name="T12" fmla="*/ 464 w 743"/>
                <a:gd name="T13" fmla="*/ 754 h 754"/>
                <a:gd name="T14" fmla="*/ 464 w 743"/>
                <a:gd name="T15" fmla="*/ 522 h 754"/>
                <a:gd name="T16" fmla="*/ 743 w 743"/>
                <a:gd name="T17" fmla="*/ 0 h 754"/>
                <a:gd name="T18" fmla="*/ 541 w 743"/>
                <a:gd name="T19" fmla="*/ 0 h 754"/>
                <a:gd name="T20" fmla="*/ 372 w 743"/>
                <a:gd name="T21" fmla="*/ 34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3" h="754">
                  <a:moveTo>
                    <a:pt x="372" y="349"/>
                  </a:moveTo>
                  <a:lnTo>
                    <a:pt x="368" y="349"/>
                  </a:lnTo>
                  <a:lnTo>
                    <a:pt x="199" y="0"/>
                  </a:lnTo>
                  <a:lnTo>
                    <a:pt x="0" y="0"/>
                  </a:lnTo>
                  <a:lnTo>
                    <a:pt x="276" y="522"/>
                  </a:lnTo>
                  <a:lnTo>
                    <a:pt x="276" y="754"/>
                  </a:lnTo>
                  <a:lnTo>
                    <a:pt x="464" y="754"/>
                  </a:lnTo>
                  <a:lnTo>
                    <a:pt x="464" y="522"/>
                  </a:lnTo>
                  <a:lnTo>
                    <a:pt x="743" y="0"/>
                  </a:lnTo>
                  <a:lnTo>
                    <a:pt x="541" y="0"/>
                  </a:lnTo>
                  <a:lnTo>
                    <a:pt x="372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8"/>
            <p:cNvSpPr>
              <a:spLocks/>
            </p:cNvSpPr>
            <p:nvPr userDrawn="1"/>
          </p:nvSpPr>
          <p:spPr bwMode="black">
            <a:xfrm>
              <a:off x="4962500" y="5526827"/>
              <a:ext cx="308506" cy="474721"/>
            </a:xfrm>
            <a:custGeom>
              <a:avLst/>
              <a:gdLst>
                <a:gd name="T0" fmla="*/ 179 w 490"/>
                <a:gd name="T1" fmla="*/ 0 h 754"/>
                <a:gd name="T2" fmla="*/ 0 w 490"/>
                <a:gd name="T3" fmla="*/ 0 h 754"/>
                <a:gd name="T4" fmla="*/ 0 w 490"/>
                <a:gd name="T5" fmla="*/ 754 h 754"/>
                <a:gd name="T6" fmla="*/ 490 w 490"/>
                <a:gd name="T7" fmla="*/ 754 h 754"/>
                <a:gd name="T8" fmla="*/ 490 w 490"/>
                <a:gd name="T9" fmla="*/ 595 h 754"/>
                <a:gd name="T10" fmla="*/ 179 w 490"/>
                <a:gd name="T11" fmla="*/ 595 h 754"/>
                <a:gd name="T12" fmla="*/ 179 w 490"/>
                <a:gd name="T1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4">
                  <a:moveTo>
                    <a:pt x="179" y="0"/>
                  </a:moveTo>
                  <a:lnTo>
                    <a:pt x="0" y="0"/>
                  </a:lnTo>
                  <a:lnTo>
                    <a:pt x="0" y="754"/>
                  </a:lnTo>
                  <a:lnTo>
                    <a:pt x="490" y="754"/>
                  </a:lnTo>
                  <a:lnTo>
                    <a:pt x="490" y="595"/>
                  </a:lnTo>
                  <a:lnTo>
                    <a:pt x="179" y="59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9"/>
            <p:cNvSpPr>
              <a:spLocks noChangeArrowheads="1"/>
            </p:cNvSpPr>
            <p:nvPr userDrawn="1"/>
          </p:nvSpPr>
          <p:spPr bwMode="black">
            <a:xfrm>
              <a:off x="5326411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10"/>
            <p:cNvSpPr>
              <a:spLocks noEditPoints="1"/>
            </p:cNvSpPr>
            <p:nvPr userDrawn="1"/>
          </p:nvSpPr>
          <p:spPr bwMode="black">
            <a:xfrm>
              <a:off x="5506478" y="5526827"/>
              <a:ext cx="363911" cy="474721"/>
            </a:xfrm>
            <a:custGeom>
              <a:avLst/>
              <a:gdLst>
                <a:gd name="T0" fmla="*/ 139 w 578"/>
                <a:gd name="T1" fmla="*/ 0 h 754"/>
                <a:gd name="T2" fmla="*/ 0 w 578"/>
                <a:gd name="T3" fmla="*/ 138 h 754"/>
                <a:gd name="T4" fmla="*/ 0 w 578"/>
                <a:gd name="T5" fmla="*/ 616 h 754"/>
                <a:gd name="T6" fmla="*/ 139 w 578"/>
                <a:gd name="T7" fmla="*/ 754 h 754"/>
                <a:gd name="T8" fmla="*/ 440 w 578"/>
                <a:gd name="T9" fmla="*/ 754 h 754"/>
                <a:gd name="T10" fmla="*/ 578 w 578"/>
                <a:gd name="T11" fmla="*/ 616 h 754"/>
                <a:gd name="T12" fmla="*/ 578 w 578"/>
                <a:gd name="T13" fmla="*/ 138 h 754"/>
                <a:gd name="T14" fmla="*/ 440 w 578"/>
                <a:gd name="T15" fmla="*/ 0 h 754"/>
                <a:gd name="T16" fmla="*/ 139 w 578"/>
                <a:gd name="T17" fmla="*/ 0 h 754"/>
                <a:gd name="T18" fmla="*/ 400 w 578"/>
                <a:gd name="T19" fmla="*/ 560 h 754"/>
                <a:gd name="T20" fmla="*/ 367 w 578"/>
                <a:gd name="T21" fmla="*/ 595 h 754"/>
                <a:gd name="T22" fmla="*/ 212 w 578"/>
                <a:gd name="T23" fmla="*/ 595 h 754"/>
                <a:gd name="T24" fmla="*/ 179 w 578"/>
                <a:gd name="T25" fmla="*/ 560 h 754"/>
                <a:gd name="T26" fmla="*/ 179 w 578"/>
                <a:gd name="T27" fmla="*/ 194 h 754"/>
                <a:gd name="T28" fmla="*/ 212 w 578"/>
                <a:gd name="T29" fmla="*/ 159 h 754"/>
                <a:gd name="T30" fmla="*/ 367 w 578"/>
                <a:gd name="T31" fmla="*/ 159 h 754"/>
                <a:gd name="T32" fmla="*/ 400 w 578"/>
                <a:gd name="T33" fmla="*/ 194 h 754"/>
                <a:gd name="T34" fmla="*/ 400 w 578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4">
                  <a:moveTo>
                    <a:pt x="139" y="0"/>
                  </a:move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8" y="616"/>
                  </a:lnTo>
                  <a:lnTo>
                    <a:pt x="578" y="138"/>
                  </a:lnTo>
                  <a:lnTo>
                    <a:pt x="440" y="0"/>
                  </a:lnTo>
                  <a:lnTo>
                    <a:pt x="139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2" y="595"/>
                  </a:lnTo>
                  <a:lnTo>
                    <a:pt x="179" y="560"/>
                  </a:lnTo>
                  <a:lnTo>
                    <a:pt x="179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1"/>
            <p:cNvSpPr>
              <a:spLocks noEditPoints="1"/>
            </p:cNvSpPr>
            <p:nvPr userDrawn="1"/>
          </p:nvSpPr>
          <p:spPr bwMode="black">
            <a:xfrm>
              <a:off x="5939645" y="5526827"/>
              <a:ext cx="363911" cy="474721"/>
            </a:xfrm>
            <a:custGeom>
              <a:avLst/>
              <a:gdLst>
                <a:gd name="T0" fmla="*/ 0 w 578"/>
                <a:gd name="T1" fmla="*/ 0 h 754"/>
                <a:gd name="T2" fmla="*/ 0 w 578"/>
                <a:gd name="T3" fmla="*/ 754 h 754"/>
                <a:gd name="T4" fmla="*/ 178 w 578"/>
                <a:gd name="T5" fmla="*/ 754 h 754"/>
                <a:gd name="T6" fmla="*/ 178 w 578"/>
                <a:gd name="T7" fmla="*/ 535 h 754"/>
                <a:gd name="T8" fmla="*/ 439 w 578"/>
                <a:gd name="T9" fmla="*/ 535 h 754"/>
                <a:gd name="T10" fmla="*/ 578 w 578"/>
                <a:gd name="T11" fmla="*/ 397 h 754"/>
                <a:gd name="T12" fmla="*/ 578 w 578"/>
                <a:gd name="T13" fmla="*/ 138 h 754"/>
                <a:gd name="T14" fmla="*/ 439 w 578"/>
                <a:gd name="T15" fmla="*/ 0 h 754"/>
                <a:gd name="T16" fmla="*/ 0 w 578"/>
                <a:gd name="T17" fmla="*/ 0 h 754"/>
                <a:gd name="T18" fmla="*/ 399 w 578"/>
                <a:gd name="T19" fmla="*/ 343 h 754"/>
                <a:gd name="T20" fmla="*/ 368 w 578"/>
                <a:gd name="T21" fmla="*/ 376 h 754"/>
                <a:gd name="T22" fmla="*/ 178 w 578"/>
                <a:gd name="T23" fmla="*/ 376 h 754"/>
                <a:gd name="T24" fmla="*/ 178 w 578"/>
                <a:gd name="T25" fmla="*/ 159 h 754"/>
                <a:gd name="T26" fmla="*/ 366 w 578"/>
                <a:gd name="T27" fmla="*/ 159 h 754"/>
                <a:gd name="T28" fmla="*/ 399 w 578"/>
                <a:gd name="T29" fmla="*/ 194 h 754"/>
                <a:gd name="T30" fmla="*/ 399 w 578"/>
                <a:gd name="T31" fmla="*/ 34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8" h="754">
                  <a:moveTo>
                    <a:pt x="0" y="0"/>
                  </a:moveTo>
                  <a:lnTo>
                    <a:pt x="0" y="754"/>
                  </a:lnTo>
                  <a:lnTo>
                    <a:pt x="178" y="754"/>
                  </a:lnTo>
                  <a:lnTo>
                    <a:pt x="178" y="535"/>
                  </a:lnTo>
                  <a:lnTo>
                    <a:pt x="439" y="535"/>
                  </a:lnTo>
                  <a:lnTo>
                    <a:pt x="578" y="397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0" y="0"/>
                  </a:lnTo>
                  <a:close/>
                  <a:moveTo>
                    <a:pt x="399" y="343"/>
                  </a:moveTo>
                  <a:lnTo>
                    <a:pt x="368" y="376"/>
                  </a:lnTo>
                  <a:lnTo>
                    <a:pt x="178" y="376"/>
                  </a:lnTo>
                  <a:lnTo>
                    <a:pt x="178" y="159"/>
                  </a:lnTo>
                  <a:lnTo>
                    <a:pt x="366" y="159"/>
                  </a:lnTo>
                  <a:lnTo>
                    <a:pt x="399" y="194"/>
                  </a:lnTo>
                  <a:lnTo>
                    <a:pt x="399" y="3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black">
            <a:xfrm>
              <a:off x="6365887" y="5526827"/>
              <a:ext cx="111440" cy="4747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3"/>
            <p:cNvSpPr>
              <a:spLocks/>
            </p:cNvSpPr>
            <p:nvPr userDrawn="1"/>
          </p:nvSpPr>
          <p:spPr bwMode="black">
            <a:xfrm>
              <a:off x="6536510" y="5526827"/>
              <a:ext cx="358874" cy="474721"/>
            </a:xfrm>
            <a:custGeom>
              <a:avLst/>
              <a:gdLst>
                <a:gd name="T0" fmla="*/ 192 w 570"/>
                <a:gd name="T1" fmla="*/ 265 h 754"/>
                <a:gd name="T2" fmla="*/ 192 w 570"/>
                <a:gd name="T3" fmla="*/ 194 h 754"/>
                <a:gd name="T4" fmla="*/ 227 w 570"/>
                <a:gd name="T5" fmla="*/ 159 h 754"/>
                <a:gd name="T6" fmla="*/ 555 w 570"/>
                <a:gd name="T7" fmla="*/ 159 h 754"/>
                <a:gd name="T8" fmla="*/ 555 w 570"/>
                <a:gd name="T9" fmla="*/ 0 h 754"/>
                <a:gd name="T10" fmla="*/ 154 w 570"/>
                <a:gd name="T11" fmla="*/ 0 h 754"/>
                <a:gd name="T12" fmla="*/ 15 w 570"/>
                <a:gd name="T13" fmla="*/ 138 h 754"/>
                <a:gd name="T14" fmla="*/ 15 w 570"/>
                <a:gd name="T15" fmla="*/ 315 h 754"/>
                <a:gd name="T16" fmla="*/ 94 w 570"/>
                <a:gd name="T17" fmla="*/ 409 h 754"/>
                <a:gd name="T18" fmla="*/ 392 w 570"/>
                <a:gd name="T19" fmla="*/ 489 h 754"/>
                <a:gd name="T20" fmla="*/ 392 w 570"/>
                <a:gd name="T21" fmla="*/ 560 h 754"/>
                <a:gd name="T22" fmla="*/ 359 w 570"/>
                <a:gd name="T23" fmla="*/ 595 h 754"/>
                <a:gd name="T24" fmla="*/ 0 w 570"/>
                <a:gd name="T25" fmla="*/ 595 h 754"/>
                <a:gd name="T26" fmla="*/ 0 w 570"/>
                <a:gd name="T27" fmla="*/ 754 h 754"/>
                <a:gd name="T28" fmla="*/ 432 w 570"/>
                <a:gd name="T29" fmla="*/ 754 h 754"/>
                <a:gd name="T30" fmla="*/ 570 w 570"/>
                <a:gd name="T31" fmla="*/ 616 h 754"/>
                <a:gd name="T32" fmla="*/ 570 w 570"/>
                <a:gd name="T33" fmla="*/ 439 h 754"/>
                <a:gd name="T34" fmla="*/ 492 w 570"/>
                <a:gd name="T35" fmla="*/ 345 h 754"/>
                <a:gd name="T36" fmla="*/ 192 w 570"/>
                <a:gd name="T37" fmla="*/ 26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70" h="754">
                  <a:moveTo>
                    <a:pt x="192" y="265"/>
                  </a:moveTo>
                  <a:lnTo>
                    <a:pt x="192" y="194"/>
                  </a:lnTo>
                  <a:lnTo>
                    <a:pt x="227" y="159"/>
                  </a:lnTo>
                  <a:lnTo>
                    <a:pt x="555" y="159"/>
                  </a:lnTo>
                  <a:lnTo>
                    <a:pt x="555" y="0"/>
                  </a:lnTo>
                  <a:lnTo>
                    <a:pt x="154" y="0"/>
                  </a:lnTo>
                  <a:lnTo>
                    <a:pt x="15" y="138"/>
                  </a:lnTo>
                  <a:lnTo>
                    <a:pt x="15" y="315"/>
                  </a:lnTo>
                  <a:lnTo>
                    <a:pt x="94" y="409"/>
                  </a:lnTo>
                  <a:lnTo>
                    <a:pt x="392" y="489"/>
                  </a:lnTo>
                  <a:lnTo>
                    <a:pt x="392" y="560"/>
                  </a:lnTo>
                  <a:lnTo>
                    <a:pt x="359" y="595"/>
                  </a:lnTo>
                  <a:lnTo>
                    <a:pt x="0" y="595"/>
                  </a:lnTo>
                  <a:lnTo>
                    <a:pt x="0" y="754"/>
                  </a:lnTo>
                  <a:lnTo>
                    <a:pt x="432" y="754"/>
                  </a:lnTo>
                  <a:lnTo>
                    <a:pt x="570" y="616"/>
                  </a:lnTo>
                  <a:lnTo>
                    <a:pt x="570" y="439"/>
                  </a:lnTo>
                  <a:lnTo>
                    <a:pt x="492" y="345"/>
                  </a:lnTo>
                  <a:lnTo>
                    <a:pt x="192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4"/>
            <p:cNvSpPr>
              <a:spLocks/>
            </p:cNvSpPr>
            <p:nvPr userDrawn="1"/>
          </p:nvSpPr>
          <p:spPr bwMode="black">
            <a:xfrm>
              <a:off x="6925605" y="5526827"/>
              <a:ext cx="378392" cy="474721"/>
            </a:xfrm>
            <a:custGeom>
              <a:avLst/>
              <a:gdLst>
                <a:gd name="T0" fmla="*/ 0 w 601"/>
                <a:gd name="T1" fmla="*/ 159 h 754"/>
                <a:gd name="T2" fmla="*/ 211 w 601"/>
                <a:gd name="T3" fmla="*/ 159 h 754"/>
                <a:gd name="T4" fmla="*/ 211 w 601"/>
                <a:gd name="T5" fmla="*/ 754 h 754"/>
                <a:gd name="T6" fmla="*/ 390 w 601"/>
                <a:gd name="T7" fmla="*/ 754 h 754"/>
                <a:gd name="T8" fmla="*/ 390 w 601"/>
                <a:gd name="T9" fmla="*/ 159 h 754"/>
                <a:gd name="T10" fmla="*/ 601 w 601"/>
                <a:gd name="T11" fmla="*/ 159 h 754"/>
                <a:gd name="T12" fmla="*/ 601 w 601"/>
                <a:gd name="T13" fmla="*/ 0 h 754"/>
                <a:gd name="T14" fmla="*/ 0 w 601"/>
                <a:gd name="T15" fmla="*/ 0 h 754"/>
                <a:gd name="T16" fmla="*/ 0 w 601"/>
                <a:gd name="T17" fmla="*/ 159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54">
                  <a:moveTo>
                    <a:pt x="0" y="159"/>
                  </a:moveTo>
                  <a:lnTo>
                    <a:pt x="211" y="159"/>
                  </a:lnTo>
                  <a:lnTo>
                    <a:pt x="211" y="754"/>
                  </a:lnTo>
                  <a:lnTo>
                    <a:pt x="390" y="754"/>
                  </a:lnTo>
                  <a:lnTo>
                    <a:pt x="390" y="159"/>
                  </a:lnTo>
                  <a:lnTo>
                    <a:pt x="601" y="159"/>
                  </a:lnTo>
                  <a:lnTo>
                    <a:pt x="601" y="0"/>
                  </a:lnTo>
                  <a:lnTo>
                    <a:pt x="0" y="0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15"/>
            <p:cNvSpPr>
              <a:spLocks noEditPoints="1"/>
            </p:cNvSpPr>
            <p:nvPr userDrawn="1"/>
          </p:nvSpPr>
          <p:spPr bwMode="black">
            <a:xfrm>
              <a:off x="7344921" y="5526827"/>
              <a:ext cx="362652" cy="474721"/>
            </a:xfrm>
            <a:custGeom>
              <a:avLst/>
              <a:gdLst>
                <a:gd name="T0" fmla="*/ 440 w 576"/>
                <a:gd name="T1" fmla="*/ 0 h 754"/>
                <a:gd name="T2" fmla="*/ 139 w 576"/>
                <a:gd name="T3" fmla="*/ 0 h 754"/>
                <a:gd name="T4" fmla="*/ 0 w 576"/>
                <a:gd name="T5" fmla="*/ 138 h 754"/>
                <a:gd name="T6" fmla="*/ 0 w 576"/>
                <a:gd name="T7" fmla="*/ 616 h 754"/>
                <a:gd name="T8" fmla="*/ 139 w 576"/>
                <a:gd name="T9" fmla="*/ 754 h 754"/>
                <a:gd name="T10" fmla="*/ 440 w 576"/>
                <a:gd name="T11" fmla="*/ 754 h 754"/>
                <a:gd name="T12" fmla="*/ 576 w 576"/>
                <a:gd name="T13" fmla="*/ 616 h 754"/>
                <a:gd name="T14" fmla="*/ 576 w 576"/>
                <a:gd name="T15" fmla="*/ 138 h 754"/>
                <a:gd name="T16" fmla="*/ 440 w 576"/>
                <a:gd name="T17" fmla="*/ 0 h 754"/>
                <a:gd name="T18" fmla="*/ 400 w 576"/>
                <a:gd name="T19" fmla="*/ 560 h 754"/>
                <a:gd name="T20" fmla="*/ 367 w 576"/>
                <a:gd name="T21" fmla="*/ 595 h 754"/>
                <a:gd name="T22" fmla="*/ 210 w 576"/>
                <a:gd name="T23" fmla="*/ 595 h 754"/>
                <a:gd name="T24" fmla="*/ 177 w 576"/>
                <a:gd name="T25" fmla="*/ 560 h 754"/>
                <a:gd name="T26" fmla="*/ 177 w 576"/>
                <a:gd name="T27" fmla="*/ 194 h 754"/>
                <a:gd name="T28" fmla="*/ 212 w 576"/>
                <a:gd name="T29" fmla="*/ 159 h 754"/>
                <a:gd name="T30" fmla="*/ 367 w 576"/>
                <a:gd name="T31" fmla="*/ 159 h 754"/>
                <a:gd name="T32" fmla="*/ 400 w 576"/>
                <a:gd name="T33" fmla="*/ 194 h 754"/>
                <a:gd name="T34" fmla="*/ 400 w 576"/>
                <a:gd name="T35" fmla="*/ 56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6" h="754">
                  <a:moveTo>
                    <a:pt x="440" y="0"/>
                  </a:moveTo>
                  <a:lnTo>
                    <a:pt x="139" y="0"/>
                  </a:lnTo>
                  <a:lnTo>
                    <a:pt x="0" y="138"/>
                  </a:lnTo>
                  <a:lnTo>
                    <a:pt x="0" y="616"/>
                  </a:lnTo>
                  <a:lnTo>
                    <a:pt x="139" y="754"/>
                  </a:lnTo>
                  <a:lnTo>
                    <a:pt x="440" y="754"/>
                  </a:lnTo>
                  <a:lnTo>
                    <a:pt x="576" y="616"/>
                  </a:lnTo>
                  <a:lnTo>
                    <a:pt x="576" y="138"/>
                  </a:lnTo>
                  <a:lnTo>
                    <a:pt x="440" y="0"/>
                  </a:lnTo>
                  <a:close/>
                  <a:moveTo>
                    <a:pt x="400" y="560"/>
                  </a:moveTo>
                  <a:lnTo>
                    <a:pt x="367" y="595"/>
                  </a:lnTo>
                  <a:lnTo>
                    <a:pt x="210" y="595"/>
                  </a:lnTo>
                  <a:lnTo>
                    <a:pt x="177" y="560"/>
                  </a:lnTo>
                  <a:lnTo>
                    <a:pt x="177" y="194"/>
                  </a:lnTo>
                  <a:lnTo>
                    <a:pt x="212" y="159"/>
                  </a:lnTo>
                  <a:lnTo>
                    <a:pt x="367" y="159"/>
                  </a:lnTo>
                  <a:lnTo>
                    <a:pt x="400" y="194"/>
                  </a:lnTo>
                  <a:lnTo>
                    <a:pt x="400" y="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16"/>
            <p:cNvSpPr>
              <a:spLocks/>
            </p:cNvSpPr>
            <p:nvPr userDrawn="1"/>
          </p:nvSpPr>
          <p:spPr bwMode="black">
            <a:xfrm>
              <a:off x="6700836" y="4919889"/>
              <a:ext cx="404835" cy="474721"/>
            </a:xfrm>
            <a:custGeom>
              <a:avLst/>
              <a:gdLst>
                <a:gd name="T0" fmla="*/ 643 w 643"/>
                <a:gd name="T1" fmla="*/ 754 h 754"/>
                <a:gd name="T2" fmla="*/ 643 w 643"/>
                <a:gd name="T3" fmla="*/ 0 h 754"/>
                <a:gd name="T4" fmla="*/ 465 w 643"/>
                <a:gd name="T5" fmla="*/ 0 h 754"/>
                <a:gd name="T6" fmla="*/ 476 w 643"/>
                <a:gd name="T7" fmla="*/ 476 h 754"/>
                <a:gd name="T8" fmla="*/ 192 w 643"/>
                <a:gd name="T9" fmla="*/ 0 h 754"/>
                <a:gd name="T10" fmla="*/ 0 w 643"/>
                <a:gd name="T11" fmla="*/ 0 h 754"/>
                <a:gd name="T12" fmla="*/ 0 w 643"/>
                <a:gd name="T13" fmla="*/ 754 h 754"/>
                <a:gd name="T14" fmla="*/ 177 w 643"/>
                <a:gd name="T15" fmla="*/ 754 h 754"/>
                <a:gd name="T16" fmla="*/ 165 w 643"/>
                <a:gd name="T17" fmla="*/ 278 h 754"/>
                <a:gd name="T18" fmla="*/ 449 w 643"/>
                <a:gd name="T19" fmla="*/ 754 h 754"/>
                <a:gd name="T20" fmla="*/ 643 w 643"/>
                <a:gd name="T21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3" h="754">
                  <a:moveTo>
                    <a:pt x="643" y="754"/>
                  </a:moveTo>
                  <a:lnTo>
                    <a:pt x="643" y="0"/>
                  </a:lnTo>
                  <a:lnTo>
                    <a:pt x="465" y="0"/>
                  </a:lnTo>
                  <a:lnTo>
                    <a:pt x="476" y="476"/>
                  </a:lnTo>
                  <a:lnTo>
                    <a:pt x="192" y="0"/>
                  </a:lnTo>
                  <a:lnTo>
                    <a:pt x="0" y="0"/>
                  </a:lnTo>
                  <a:lnTo>
                    <a:pt x="0" y="754"/>
                  </a:lnTo>
                  <a:lnTo>
                    <a:pt x="177" y="754"/>
                  </a:lnTo>
                  <a:lnTo>
                    <a:pt x="165" y="278"/>
                  </a:lnTo>
                  <a:lnTo>
                    <a:pt x="449" y="754"/>
                  </a:lnTo>
                  <a:lnTo>
                    <a:pt x="643" y="7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17"/>
            <p:cNvSpPr>
              <a:spLocks noEditPoints="1"/>
            </p:cNvSpPr>
            <p:nvPr userDrawn="1"/>
          </p:nvSpPr>
          <p:spPr bwMode="black">
            <a:xfrm>
              <a:off x="5065755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138 h 756"/>
                <a:gd name="T6" fmla="*/ 439 w 578"/>
                <a:gd name="T7" fmla="*/ 0 h 756"/>
                <a:gd name="T8" fmla="*/ 138 w 578"/>
                <a:gd name="T9" fmla="*/ 0 h 756"/>
                <a:gd name="T10" fmla="*/ 0 w 578"/>
                <a:gd name="T11" fmla="*/ 138 h 756"/>
                <a:gd name="T12" fmla="*/ 0 w 578"/>
                <a:gd name="T13" fmla="*/ 618 h 756"/>
                <a:gd name="T14" fmla="*/ 138 w 578"/>
                <a:gd name="T15" fmla="*/ 756 h 756"/>
                <a:gd name="T16" fmla="*/ 439 w 578"/>
                <a:gd name="T17" fmla="*/ 756 h 756"/>
                <a:gd name="T18" fmla="*/ 178 w 578"/>
                <a:gd name="T19" fmla="*/ 194 h 756"/>
                <a:gd name="T20" fmla="*/ 211 w 578"/>
                <a:gd name="T21" fmla="*/ 161 h 756"/>
                <a:gd name="T22" fmla="*/ 366 w 578"/>
                <a:gd name="T23" fmla="*/ 161 h 756"/>
                <a:gd name="T24" fmla="*/ 399 w 578"/>
                <a:gd name="T25" fmla="*/ 194 h 756"/>
                <a:gd name="T26" fmla="*/ 399 w 578"/>
                <a:gd name="T27" fmla="*/ 562 h 756"/>
                <a:gd name="T28" fmla="*/ 366 w 578"/>
                <a:gd name="T29" fmla="*/ 595 h 756"/>
                <a:gd name="T30" fmla="*/ 209 w 578"/>
                <a:gd name="T31" fmla="*/ 595 h 756"/>
                <a:gd name="T32" fmla="*/ 178 w 578"/>
                <a:gd name="T33" fmla="*/ 562 h 756"/>
                <a:gd name="T34" fmla="*/ 178 w 578"/>
                <a:gd name="T35" fmla="*/ 19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138"/>
                  </a:lnTo>
                  <a:lnTo>
                    <a:pt x="439" y="0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39" y="756"/>
                  </a:lnTo>
                  <a:close/>
                  <a:moveTo>
                    <a:pt x="178" y="194"/>
                  </a:moveTo>
                  <a:lnTo>
                    <a:pt x="211" y="161"/>
                  </a:lnTo>
                  <a:lnTo>
                    <a:pt x="366" y="161"/>
                  </a:lnTo>
                  <a:lnTo>
                    <a:pt x="399" y="194"/>
                  </a:lnTo>
                  <a:lnTo>
                    <a:pt x="399" y="562"/>
                  </a:lnTo>
                  <a:lnTo>
                    <a:pt x="366" y="595"/>
                  </a:lnTo>
                  <a:lnTo>
                    <a:pt x="209" y="595"/>
                  </a:lnTo>
                  <a:lnTo>
                    <a:pt x="178" y="562"/>
                  </a:lnTo>
                  <a:lnTo>
                    <a:pt x="178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black">
            <a:xfrm>
              <a:off x="5918868" y="4919889"/>
              <a:ext cx="308506" cy="475981"/>
            </a:xfrm>
            <a:custGeom>
              <a:avLst/>
              <a:gdLst>
                <a:gd name="T0" fmla="*/ 490 w 490"/>
                <a:gd name="T1" fmla="*/ 595 h 756"/>
                <a:gd name="T2" fmla="*/ 179 w 490"/>
                <a:gd name="T3" fmla="*/ 595 h 756"/>
                <a:gd name="T4" fmla="*/ 179 w 490"/>
                <a:gd name="T5" fmla="*/ 0 h 756"/>
                <a:gd name="T6" fmla="*/ 0 w 490"/>
                <a:gd name="T7" fmla="*/ 0 h 756"/>
                <a:gd name="T8" fmla="*/ 0 w 490"/>
                <a:gd name="T9" fmla="*/ 756 h 756"/>
                <a:gd name="T10" fmla="*/ 490 w 490"/>
                <a:gd name="T11" fmla="*/ 756 h 756"/>
                <a:gd name="T12" fmla="*/ 490 w 490"/>
                <a:gd name="T13" fmla="*/ 595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756">
                  <a:moveTo>
                    <a:pt x="490" y="595"/>
                  </a:moveTo>
                  <a:lnTo>
                    <a:pt x="179" y="595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756"/>
                  </a:lnTo>
                  <a:lnTo>
                    <a:pt x="490" y="756"/>
                  </a:lnTo>
                  <a:lnTo>
                    <a:pt x="490" y="5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9"/>
            <p:cNvSpPr>
              <a:spLocks/>
            </p:cNvSpPr>
            <p:nvPr userDrawn="1"/>
          </p:nvSpPr>
          <p:spPr bwMode="black">
            <a:xfrm>
              <a:off x="5487590" y="4919889"/>
              <a:ext cx="363911" cy="475981"/>
            </a:xfrm>
            <a:custGeom>
              <a:avLst/>
              <a:gdLst>
                <a:gd name="T0" fmla="*/ 439 w 578"/>
                <a:gd name="T1" fmla="*/ 756 h 756"/>
                <a:gd name="T2" fmla="*/ 578 w 578"/>
                <a:gd name="T3" fmla="*/ 618 h 756"/>
                <a:gd name="T4" fmla="*/ 578 w 578"/>
                <a:gd name="T5" fmla="*/ 0 h 756"/>
                <a:gd name="T6" fmla="*/ 399 w 578"/>
                <a:gd name="T7" fmla="*/ 0 h 756"/>
                <a:gd name="T8" fmla="*/ 399 w 578"/>
                <a:gd name="T9" fmla="*/ 557 h 756"/>
                <a:gd name="T10" fmla="*/ 366 w 578"/>
                <a:gd name="T11" fmla="*/ 589 h 756"/>
                <a:gd name="T12" fmla="*/ 211 w 578"/>
                <a:gd name="T13" fmla="*/ 589 h 756"/>
                <a:gd name="T14" fmla="*/ 176 w 578"/>
                <a:gd name="T15" fmla="*/ 557 h 756"/>
                <a:gd name="T16" fmla="*/ 176 w 578"/>
                <a:gd name="T17" fmla="*/ 0 h 756"/>
                <a:gd name="T18" fmla="*/ 0 w 578"/>
                <a:gd name="T19" fmla="*/ 0 h 756"/>
                <a:gd name="T20" fmla="*/ 0 w 578"/>
                <a:gd name="T21" fmla="*/ 618 h 756"/>
                <a:gd name="T22" fmla="*/ 136 w 578"/>
                <a:gd name="T23" fmla="*/ 756 h 756"/>
                <a:gd name="T24" fmla="*/ 439 w 578"/>
                <a:gd name="T25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439" y="756"/>
                  </a:moveTo>
                  <a:lnTo>
                    <a:pt x="578" y="618"/>
                  </a:ln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6" y="589"/>
                  </a:lnTo>
                  <a:lnTo>
                    <a:pt x="211" y="589"/>
                  </a:lnTo>
                  <a:lnTo>
                    <a:pt x="176" y="557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6" y="756"/>
                  </a:lnTo>
                  <a:lnTo>
                    <a:pt x="439" y="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20"/>
            <p:cNvSpPr>
              <a:spLocks/>
            </p:cNvSpPr>
            <p:nvPr userDrawn="1"/>
          </p:nvSpPr>
          <p:spPr bwMode="black">
            <a:xfrm>
              <a:off x="6267039" y="4919889"/>
              <a:ext cx="363911" cy="475981"/>
            </a:xfrm>
            <a:custGeom>
              <a:avLst/>
              <a:gdLst>
                <a:gd name="T0" fmla="*/ 578 w 578"/>
                <a:gd name="T1" fmla="*/ 618 h 756"/>
                <a:gd name="T2" fmla="*/ 578 w 578"/>
                <a:gd name="T3" fmla="*/ 0 h 756"/>
                <a:gd name="T4" fmla="*/ 399 w 578"/>
                <a:gd name="T5" fmla="*/ 0 h 756"/>
                <a:gd name="T6" fmla="*/ 399 w 578"/>
                <a:gd name="T7" fmla="*/ 557 h 756"/>
                <a:gd name="T8" fmla="*/ 367 w 578"/>
                <a:gd name="T9" fmla="*/ 589 h 756"/>
                <a:gd name="T10" fmla="*/ 211 w 578"/>
                <a:gd name="T11" fmla="*/ 589 h 756"/>
                <a:gd name="T12" fmla="*/ 179 w 578"/>
                <a:gd name="T13" fmla="*/ 557 h 756"/>
                <a:gd name="T14" fmla="*/ 179 w 578"/>
                <a:gd name="T15" fmla="*/ 0 h 756"/>
                <a:gd name="T16" fmla="*/ 0 w 578"/>
                <a:gd name="T17" fmla="*/ 0 h 756"/>
                <a:gd name="T18" fmla="*/ 0 w 578"/>
                <a:gd name="T19" fmla="*/ 618 h 756"/>
                <a:gd name="T20" fmla="*/ 138 w 578"/>
                <a:gd name="T21" fmla="*/ 756 h 756"/>
                <a:gd name="T22" fmla="*/ 440 w 578"/>
                <a:gd name="T23" fmla="*/ 756 h 756"/>
                <a:gd name="T24" fmla="*/ 578 w 578"/>
                <a:gd name="T25" fmla="*/ 61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8" h="756">
                  <a:moveTo>
                    <a:pt x="578" y="618"/>
                  </a:moveTo>
                  <a:lnTo>
                    <a:pt x="578" y="0"/>
                  </a:lnTo>
                  <a:lnTo>
                    <a:pt x="399" y="0"/>
                  </a:lnTo>
                  <a:lnTo>
                    <a:pt x="399" y="557"/>
                  </a:lnTo>
                  <a:lnTo>
                    <a:pt x="367" y="589"/>
                  </a:lnTo>
                  <a:lnTo>
                    <a:pt x="211" y="589"/>
                  </a:lnTo>
                  <a:lnTo>
                    <a:pt x="179" y="557"/>
                  </a:lnTo>
                  <a:lnTo>
                    <a:pt x="179" y="0"/>
                  </a:lnTo>
                  <a:lnTo>
                    <a:pt x="0" y="0"/>
                  </a:lnTo>
                  <a:lnTo>
                    <a:pt x="0" y="618"/>
                  </a:lnTo>
                  <a:lnTo>
                    <a:pt x="138" y="756"/>
                  </a:lnTo>
                  <a:lnTo>
                    <a:pt x="440" y="756"/>
                  </a:lnTo>
                  <a:lnTo>
                    <a:pt x="578" y="6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0907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451151" y="578840"/>
            <a:ext cx="4536900" cy="35653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5999" y="579600"/>
            <a:ext cx="5751513" cy="573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566863" y="6436800"/>
            <a:ext cx="66102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rgbClr val="01AEEF"/>
                </a:solidFill>
              </a:defRPr>
            </a:lvl1pPr>
          </a:lstStyle>
          <a:p>
            <a:fld id="{DE10481E-666C-4FF7-B137-5A9A5F208B28}" type="datetime1">
              <a:rPr lang="fi-FI" smtClean="0"/>
              <a:pPr/>
              <a:t>8.5.2020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239861" y="6436800"/>
            <a:ext cx="4618765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rgbClr val="01AEEF"/>
                </a:solidFill>
              </a:defRPr>
            </a:lvl1pPr>
          </a:lstStyle>
          <a:p>
            <a:r>
              <a:rPr lang="fi-FI"/>
              <a:t>Lisää tarvittaessa alatunnisteteksti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41313" y="6436800"/>
            <a:ext cx="38852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rgbClr val="01AEEF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6" name="Tekstiruutu 25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600" b="1" dirty="0">
                <a:solidFill>
                  <a:schemeClr val="bg1"/>
                </a:solidFill>
              </a:rPr>
              <a:t>Oulun yliopisto</a:t>
            </a:r>
          </a:p>
        </p:txBody>
      </p:sp>
    </p:spTree>
    <p:extLst>
      <p:ext uri="{BB962C8B-B14F-4D97-AF65-F5344CB8AC3E}">
        <p14:creationId xmlns:p14="http://schemas.microsoft.com/office/powerpoint/2010/main" val="406427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74" r:id="rId2"/>
    <p:sldLayoutId id="2147483700" r:id="rId3"/>
    <p:sldLayoutId id="2147483701" r:id="rId4"/>
    <p:sldLayoutId id="2147483657" r:id="rId5"/>
    <p:sldLayoutId id="2147483661" r:id="rId6"/>
    <p:sldLayoutId id="2147483677" r:id="rId7"/>
    <p:sldLayoutId id="2147483662" r:id="rId8"/>
    <p:sldLayoutId id="2147483678" r:id="rId9"/>
    <p:sldLayoutId id="2147483679" r:id="rId10"/>
    <p:sldLayoutId id="2147483658" r:id="rId11"/>
    <p:sldLayoutId id="2147483680" r:id="rId12"/>
    <p:sldLayoutId id="2147483682" r:id="rId13"/>
    <p:sldLayoutId id="2147483683" r:id="rId14"/>
    <p:sldLayoutId id="2147483687" r:id="rId15"/>
    <p:sldLayoutId id="2147483659" r:id="rId16"/>
    <p:sldLayoutId id="2147483684" r:id="rId17"/>
    <p:sldLayoutId id="2147483715" r:id="rId18"/>
    <p:sldLayoutId id="2147483716" r:id="rId19"/>
    <p:sldLayoutId id="2147483717" r:id="rId20"/>
    <p:sldLayoutId id="2147483681" r:id="rId21"/>
    <p:sldLayoutId id="2147483650" r:id="rId22"/>
    <p:sldLayoutId id="2147483685" r:id="rId23"/>
    <p:sldLayoutId id="2147483686" r:id="rId24"/>
    <p:sldLayoutId id="2147483689" r:id="rId25"/>
    <p:sldLayoutId id="2147483690" r:id="rId26"/>
    <p:sldLayoutId id="2147483691" r:id="rId27"/>
    <p:sldLayoutId id="2147483704" r:id="rId28"/>
    <p:sldLayoutId id="2147483703" r:id="rId29"/>
    <p:sldLayoutId id="2147483705" r:id="rId30"/>
    <p:sldLayoutId id="2147483706" r:id="rId31"/>
    <p:sldLayoutId id="2147483707" r:id="rId32"/>
    <p:sldLayoutId id="2147483708" r:id="rId33"/>
    <p:sldLayoutId id="2147483660" r:id="rId34"/>
    <p:sldLayoutId id="2147483663" r:id="rId35"/>
    <p:sldLayoutId id="2147483664" r:id="rId36"/>
    <p:sldLayoutId id="2147483665" r:id="rId37"/>
    <p:sldLayoutId id="2147483666" r:id="rId38"/>
    <p:sldLayoutId id="2147483667" r:id="rId39"/>
    <p:sldLayoutId id="2147483709" r:id="rId40"/>
    <p:sldLayoutId id="2147483710" r:id="rId41"/>
    <p:sldLayoutId id="2147483711" r:id="rId42"/>
    <p:sldLayoutId id="2147483712" r:id="rId43"/>
    <p:sldLayoutId id="2147483713" r:id="rId44"/>
    <p:sldLayoutId id="2147483714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693" r:id="rId52"/>
    <p:sldLayoutId id="2147483692" r:id="rId53"/>
    <p:sldLayoutId id="2147483656" r:id="rId54"/>
    <p:sldLayoutId id="2147483668" r:id="rId55"/>
    <p:sldLayoutId id="2147483669" r:id="rId56"/>
    <p:sldLayoutId id="2147483670" r:id="rId57"/>
    <p:sldLayoutId id="2147483671" r:id="rId58"/>
    <p:sldLayoutId id="2147483673" r:id="rId5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Verdana" panose="020B0604030504040204" pitchFamily="34" charset="0"/>
        <a:buChar char="‒"/>
        <a:defRPr sz="205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Verdana" panose="020B0604030504040204" pitchFamily="34" charset="0"/>
        <a:buChar char="-"/>
        <a:defRPr sz="16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720725" indent="-360363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1073150" indent="-352425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1435100" indent="-361950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982" userDrawn="1">
          <p15:clr>
            <a:srgbClr val="F26B43"/>
          </p15:clr>
        </p15:guide>
        <p15:guide id="4" pos="855" userDrawn="1">
          <p15:clr>
            <a:srgbClr val="F26B43"/>
          </p15:clr>
        </p15:guide>
        <p15:guide id="5" pos="209" userDrawn="1">
          <p15:clr>
            <a:srgbClr val="F26B43"/>
          </p15:clr>
        </p15:guide>
        <p15:guide id="6" pos="3779" userDrawn="1">
          <p15:clr>
            <a:srgbClr val="F26B43"/>
          </p15:clr>
        </p15:guide>
        <p15:guide id="7" pos="3912" userDrawn="1">
          <p15:clr>
            <a:srgbClr val="F26B43"/>
          </p15:clr>
        </p15:guide>
        <p15:guide id="8" pos="74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341313" y="3356992"/>
            <a:ext cx="11510962" cy="733094"/>
          </a:xfrm>
        </p:spPr>
        <p:txBody>
          <a:bodyPr/>
          <a:lstStyle/>
          <a:p>
            <a:r>
              <a:rPr lang="en-US" sz="3600" cap="all" dirty="0">
                <a:solidFill>
                  <a:schemeClr val="tx1"/>
                </a:solidFill>
              </a:rPr>
              <a:t>flow regime variation of arctic river</a:t>
            </a:r>
            <a:endParaRPr lang="fi-FI" sz="3600" dirty="0">
              <a:solidFill>
                <a:schemeClr val="tx1"/>
              </a:solidFill>
            </a:endParaRPr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>
          <a:xfrm>
            <a:off x="1075038" y="4090086"/>
            <a:ext cx="10627368" cy="1281421"/>
          </a:xfrm>
        </p:spPr>
        <p:txBody>
          <a:bodyPr/>
          <a:lstStyle/>
          <a:p>
            <a:r>
              <a:rPr lang="en-US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Nasim Fazel, Ali Torabi Haghighi, Kabir Rasouli, Björn Klöve</a:t>
            </a:r>
          </a:p>
          <a:p>
            <a:endParaRPr lang="fi-FI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F1363B-9980-4849-BC5D-4984F93756D5}"/>
              </a:ext>
            </a:extLst>
          </p:cNvPr>
          <p:cNvSpPr/>
          <p:nvPr/>
        </p:nvSpPr>
        <p:spPr>
          <a:xfrm>
            <a:off x="675503" y="5769381"/>
            <a:ext cx="6096000" cy="6704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Water, Energy and Environmental Engineering Research Unit, University of Oulu, Oulu, Finland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B4FC61-4075-4735-AA66-BB0F1459B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" y="6445300"/>
            <a:ext cx="1045028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9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83088" y="578840"/>
            <a:ext cx="11008912" cy="713065"/>
          </a:xfrm>
        </p:spPr>
        <p:txBody>
          <a:bodyPr>
            <a:noAutofit/>
          </a:bodyPr>
          <a:lstStyle/>
          <a:p>
            <a:r>
              <a:rPr lang="en-US" sz="2800" cap="all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flow regime variation of Major arctic river (MARS)</a:t>
            </a:r>
            <a:endParaRPr lang="en-US" sz="28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71A1-2089-4EAD-AA66-BEE880D6BE9A}" type="datetime1">
              <a:rPr lang="fi-FI" smtClean="0"/>
              <a:pPr/>
              <a:t>8.5.2020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Lisää tarvittaessa alatunnisteteksti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DDA83F08-1581-495D-9AEE-6378F881D5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7400" r="6927" b="32391"/>
          <a:stretch>
            <a:fillRect/>
          </a:stretch>
        </p:blipFill>
        <p:spPr bwMode="auto">
          <a:xfrm>
            <a:off x="1451151" y="1580325"/>
            <a:ext cx="10098018" cy="412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445F2FE9-87B3-4AF5-A15A-4AAB6B439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874" y="2818414"/>
            <a:ext cx="7577645" cy="250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F733A7-6AE3-4245-8612-DCB4A2B52C96}"/>
              </a:ext>
            </a:extLst>
          </p:cNvPr>
          <p:cNvSpPr txBox="1"/>
          <p:nvPr/>
        </p:nvSpPr>
        <p:spPr>
          <a:xfrm>
            <a:off x="1712686" y="1580325"/>
            <a:ext cx="527175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A8D391-8850-4B6C-BBB5-A9F56496FB67}"/>
              </a:ext>
            </a:extLst>
          </p:cNvPr>
          <p:cNvSpPr txBox="1"/>
          <p:nvPr/>
        </p:nvSpPr>
        <p:spPr>
          <a:xfrm>
            <a:off x="2441874" y="1632763"/>
            <a:ext cx="64967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8D52D2-116E-4AEC-AE6B-54A9CD5D9DBD}"/>
              </a:ext>
            </a:extLst>
          </p:cNvPr>
          <p:cNvSpPr txBox="1"/>
          <p:nvPr/>
        </p:nvSpPr>
        <p:spPr>
          <a:xfrm>
            <a:off x="7558160" y="1632763"/>
            <a:ext cx="64967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AF7A9F-1CA9-41F4-ABF3-11313208FB38}"/>
              </a:ext>
            </a:extLst>
          </p:cNvPr>
          <p:cNvSpPr txBox="1"/>
          <p:nvPr/>
        </p:nvSpPr>
        <p:spPr>
          <a:xfrm>
            <a:off x="6285830" y="1772124"/>
            <a:ext cx="5649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C23622-71E8-42C8-A327-76CDF5A69643}"/>
              </a:ext>
            </a:extLst>
          </p:cNvPr>
          <p:cNvSpPr txBox="1"/>
          <p:nvPr/>
        </p:nvSpPr>
        <p:spPr>
          <a:xfrm>
            <a:off x="8632789" y="1426370"/>
            <a:ext cx="5649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F753BD-B0C4-4406-AD83-57C75D84D2E8}"/>
              </a:ext>
            </a:extLst>
          </p:cNvPr>
          <p:cNvSpPr txBox="1"/>
          <p:nvPr/>
        </p:nvSpPr>
        <p:spPr>
          <a:xfrm>
            <a:off x="11187303" y="1580325"/>
            <a:ext cx="56491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C12CF5-9CC3-4124-89AB-250F4AB6BB8F}"/>
              </a:ext>
            </a:extLst>
          </p:cNvPr>
          <p:cNvSpPr txBox="1"/>
          <p:nvPr/>
        </p:nvSpPr>
        <p:spPr>
          <a:xfrm>
            <a:off x="9990725" y="1460879"/>
            <a:ext cx="5649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B69EB2-2EC0-4FB5-9547-137BBFD53617}"/>
              </a:ext>
            </a:extLst>
          </p:cNvPr>
          <p:cNvSpPr/>
          <p:nvPr/>
        </p:nvSpPr>
        <p:spPr>
          <a:xfrm>
            <a:off x="3789063" y="5417369"/>
            <a:ext cx="7010121" cy="11734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the Flow regime has been changed at outlet of MARs?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impact of Major Dams and hydropower on MARs?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the starting time of Ice-Breakup in MARs has been Changed?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EA3C02-CFB5-41E6-99AA-C4A1C291C276}"/>
              </a:ext>
            </a:extLst>
          </p:cNvPr>
          <p:cNvSpPr txBox="1"/>
          <p:nvPr/>
        </p:nvSpPr>
        <p:spPr>
          <a:xfrm>
            <a:off x="1183087" y="5869167"/>
            <a:ext cx="2635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352595-BDE9-4F0A-B13F-BDBD53BA29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861" y="6114554"/>
            <a:ext cx="1045028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9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E384A-ABA5-4BE2-90B1-4C306737E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750" y="527878"/>
            <a:ext cx="10856965" cy="71306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the Flow regime has been changed at outlet of MARs?</a:t>
            </a:r>
            <a:b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2CEEA-6A7B-4F15-B036-56889912B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71A1-2089-4EAD-AA66-BEE880D6BE9A}" type="datetime1">
              <a:rPr lang="fi-FI" smtClean="0"/>
              <a:pPr/>
              <a:t>8.5.2020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8A1C1A-7D70-45CE-9F7C-BCC940626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Lisää tarvittaessa alatunnisteteksti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7D556A-7DE1-49B6-B5BC-F7A884C64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3</a:t>
            </a:fld>
            <a:endParaRPr lang="fi-FI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57C7E3D5-FF32-4833-A3DE-E492A6187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/>
          <a:stretch>
            <a:fillRect/>
          </a:stretch>
        </p:blipFill>
        <p:spPr bwMode="auto">
          <a:xfrm>
            <a:off x="5991704" y="1718562"/>
            <a:ext cx="6165111" cy="377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32CC4E54-1D21-42C3-8A97-86EFFE315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501" y="4187353"/>
            <a:ext cx="3051458" cy="2448618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CA8D9E8F-1439-48B5-B325-AB28BF18C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54" y="1166777"/>
            <a:ext cx="4658237" cy="19575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B1B860A-01A6-4387-A5EC-B55B0D64BA0F}"/>
              </a:ext>
            </a:extLst>
          </p:cNvPr>
          <p:cNvSpPr/>
          <p:nvPr/>
        </p:nvSpPr>
        <p:spPr>
          <a:xfrm>
            <a:off x="555323" y="3173269"/>
            <a:ext cx="4838377" cy="9233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MIF represents flow magnitude impact factor,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TIF signifies timing impact factor</a:t>
            </a:r>
            <a:r>
              <a:rPr lang="en-US" dirty="0"/>
              <a:t>,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VIF denotes  flow variability impact factor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040E2-DD7E-4C07-AC22-9B6B1F2C7872}"/>
              </a:ext>
            </a:extLst>
          </p:cNvPr>
          <p:cNvSpPr/>
          <p:nvPr/>
        </p:nvSpPr>
        <p:spPr>
          <a:xfrm>
            <a:off x="6280922" y="5735631"/>
            <a:ext cx="5807282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Torabi Haghighi A, Marttila H, Kløve B. Development of a new index to assess river regime impacts after dam construction. </a:t>
            </a:r>
            <a:r>
              <a:rPr lang="en-US" sz="1200" b="1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Global Planet Change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2014;122(0):186-196</a:t>
            </a:r>
            <a:r>
              <a:rPr lang="fi-FI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2F3DEF-03CB-41E2-A71B-B9AF12CAA137}"/>
                  </a:ext>
                </a:extLst>
              </p:cNvPr>
              <p:cNvSpPr/>
              <p:nvPr/>
            </p:nvSpPr>
            <p:spPr>
              <a:xfrm>
                <a:off x="167963" y="4254039"/>
                <a:ext cx="2459760" cy="369332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RI = MIF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(TIF + VIF) </a:t>
                </a:r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2F3DEF-03CB-41E2-A71B-B9AF12CAA1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63" y="4254039"/>
                <a:ext cx="2459760" cy="369332"/>
              </a:xfrm>
              <a:prstGeom prst="rect">
                <a:avLst/>
              </a:prstGeom>
              <a:blipFill>
                <a:blip r:embed="rId5"/>
                <a:stretch>
                  <a:fillRect l="-2233" t="-10000" r="-372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8A95B67A-D2FB-4642-893C-281991782A34}"/>
              </a:ext>
            </a:extLst>
          </p:cNvPr>
          <p:cNvSpPr/>
          <p:nvPr/>
        </p:nvSpPr>
        <p:spPr>
          <a:xfrm>
            <a:off x="167963" y="4806469"/>
            <a:ext cx="2459760" cy="147732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Low: RI&gt;0.8, 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Incipient: 0.6&lt;RI&lt;0.8, 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Moderate: 0.4&lt;RI&lt;0.6, 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Severe: 0.2&lt;RI&lt;0.4 and </a:t>
            </a:r>
          </a:p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Drastic: 0&lt;RI&lt;0.2</a:t>
            </a: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A087FE3-918E-4224-843F-7514A1441924}"/>
              </a:ext>
            </a:extLst>
          </p:cNvPr>
          <p:cNvSpPr/>
          <p:nvPr/>
        </p:nvSpPr>
        <p:spPr>
          <a:xfrm>
            <a:off x="11828833" y="1718562"/>
            <a:ext cx="375861" cy="459360"/>
          </a:xfrm>
          <a:prstGeom prst="ellipse">
            <a:avLst/>
          </a:prstGeom>
          <a:solidFill>
            <a:srgbClr val="FFFF00">
              <a:alpha val="38000"/>
            </a:srgbClr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A7BF3B7-D31F-456D-AA58-D6687F091110}"/>
              </a:ext>
            </a:extLst>
          </p:cNvPr>
          <p:cNvSpPr/>
          <p:nvPr/>
        </p:nvSpPr>
        <p:spPr>
          <a:xfrm>
            <a:off x="11845043" y="2522723"/>
            <a:ext cx="375861" cy="459360"/>
          </a:xfrm>
          <a:prstGeom prst="ellipse">
            <a:avLst/>
          </a:prstGeom>
          <a:solidFill>
            <a:srgbClr val="FFFF00">
              <a:alpha val="38000"/>
            </a:srgbClr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166D80F-7D22-47D4-A32E-937FEFDAB9E1}"/>
              </a:ext>
            </a:extLst>
          </p:cNvPr>
          <p:cNvSpPr/>
          <p:nvPr/>
        </p:nvSpPr>
        <p:spPr>
          <a:xfrm>
            <a:off x="11812615" y="3307424"/>
            <a:ext cx="375861" cy="459360"/>
          </a:xfrm>
          <a:prstGeom prst="ellipse">
            <a:avLst/>
          </a:prstGeom>
          <a:solidFill>
            <a:srgbClr val="FFFF00">
              <a:alpha val="38000"/>
            </a:srgbClr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456053D-3DC0-494B-8E60-99ADABD90D83}"/>
              </a:ext>
            </a:extLst>
          </p:cNvPr>
          <p:cNvSpPr/>
          <p:nvPr/>
        </p:nvSpPr>
        <p:spPr>
          <a:xfrm>
            <a:off x="11828826" y="4150492"/>
            <a:ext cx="375861" cy="459360"/>
          </a:xfrm>
          <a:prstGeom prst="ellipse">
            <a:avLst/>
          </a:prstGeom>
          <a:solidFill>
            <a:srgbClr val="FFFF00">
              <a:alpha val="38000"/>
            </a:srgbClr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A76047A-684B-416A-9378-9C9D17C7D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646" y="6406386"/>
            <a:ext cx="1045028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B1C83-4511-4D4C-AAB1-F935F105E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875" y="421200"/>
            <a:ext cx="6560736" cy="713065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impact of Major Dams and hydropower on MARs?</a:t>
            </a:r>
            <a:b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96200F-6153-4E66-BE32-5A236E8BC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71A1-2089-4EAD-AA66-BEE880D6BE9A}" type="datetime1">
              <a:rPr lang="fi-FI" smtClean="0"/>
              <a:pPr/>
              <a:t>8.5.2020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FAA856-9460-4A47-9923-94906536B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Lisää tarvittaessa alatunnisteteksti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72D5D-EDB1-404B-93E8-60847FC55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4</a:t>
            </a:fld>
            <a:endParaRPr lang="fi-FI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ED2281D-A733-4204-93D4-0C9BE329F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45" y="2929845"/>
            <a:ext cx="5799800" cy="380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17088A2-D45B-4CAC-89C6-07D3AEB07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3" r="48943" b="7552"/>
          <a:stretch>
            <a:fillRect/>
          </a:stretch>
        </p:blipFill>
        <p:spPr bwMode="auto">
          <a:xfrm>
            <a:off x="8495175" y="3157069"/>
            <a:ext cx="3628729" cy="349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36EAFAB-46B5-48E1-9511-319C86DAE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7" r="9547" b="7552"/>
          <a:stretch>
            <a:fillRect/>
          </a:stretch>
        </p:blipFill>
        <p:spPr bwMode="auto">
          <a:xfrm>
            <a:off x="8455347" y="49072"/>
            <a:ext cx="3628728" cy="304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7B3CC8-E999-4DDF-8B3E-8EDD0571B2A3}"/>
              </a:ext>
            </a:extLst>
          </p:cNvPr>
          <p:cNvSpPr txBox="1"/>
          <p:nvPr/>
        </p:nvSpPr>
        <p:spPr>
          <a:xfrm>
            <a:off x="2396275" y="1145357"/>
            <a:ext cx="373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impact of 16 dams were evaluated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32F010-FC4E-4A5B-AF86-965DBAD01629}"/>
              </a:ext>
            </a:extLst>
          </p:cNvPr>
          <p:cNvSpPr txBox="1"/>
          <p:nvPr/>
        </p:nvSpPr>
        <p:spPr>
          <a:xfrm>
            <a:off x="328201" y="1869824"/>
            <a:ext cx="108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these,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50643B-328F-4CC2-9720-A12C9A9D3402}"/>
              </a:ext>
            </a:extLst>
          </p:cNvPr>
          <p:cNvSpPr txBox="1"/>
          <p:nvPr/>
        </p:nvSpPr>
        <p:spPr>
          <a:xfrm>
            <a:off x="1465164" y="1692270"/>
            <a:ext cx="6070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The Kolyma hydropower shows lowest impact (Low impact)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795826-7214-467A-8DD5-0A786583AD9F}"/>
              </a:ext>
            </a:extLst>
          </p:cNvPr>
          <p:cNvSpPr txBox="1"/>
          <p:nvPr/>
        </p:nvSpPr>
        <p:spPr>
          <a:xfrm>
            <a:off x="1410640" y="2120379"/>
            <a:ext cx="5354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The Shushenskaya Dam on Yenisey shows highest  impact (Severe Impact class)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003A50-DCC6-42B4-A73D-368688591721}"/>
              </a:ext>
            </a:extLst>
          </p:cNvPr>
          <p:cNvSpPr/>
          <p:nvPr/>
        </p:nvSpPr>
        <p:spPr>
          <a:xfrm>
            <a:off x="6048744" y="3104441"/>
            <a:ext cx="2397073" cy="360098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(a): Vilyuy HPP on Vilyuy (Lena) Before1968 &amp; (1967 - 1980), (b): Vilyuy on Vilyuy (Lena) Before1968 &amp; (1979 - 1995), (c): Krasnoyarsk  Dam on Yenisey at Bazaikha Before1970 &amp; (1970 - 2000), (d): Shushenskaya Dam on Yenisey Before1989 &amp; (1990 - 2000), (e): Bratsk HPP on Angara (Yenisey) Before1968 &amp; (1969 - 1990), (f): Below Bratsk and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Ust-ilim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dam on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Angra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Boguchany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(Yenisey) Before1956 &amp; (1974 - 2010), (g): WAC Bennett on Peace (Mackenzie) Before1969 &amp; (1968 - 1981), (h): WAC Bennett on Peace (Mackenzie) Before1969 &amp; (1981 - 2010), (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Kolyma HPP on Kolyma Before1982 &amp; (1981 - 2000).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8C9499-0367-402C-9217-62F1501B2B22}"/>
              </a:ext>
            </a:extLst>
          </p:cNvPr>
          <p:cNvSpPr/>
          <p:nvPr/>
        </p:nvSpPr>
        <p:spPr>
          <a:xfrm>
            <a:off x="328201" y="4805464"/>
            <a:ext cx="5603089" cy="216000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E18ECB-C928-48E5-BBDC-96EA261E29CA}"/>
              </a:ext>
            </a:extLst>
          </p:cNvPr>
          <p:cNvSpPr/>
          <p:nvPr/>
        </p:nvSpPr>
        <p:spPr>
          <a:xfrm>
            <a:off x="268041" y="3507869"/>
            <a:ext cx="5603089" cy="216000"/>
          </a:xfrm>
          <a:prstGeom prst="rect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937880-9F31-4C4B-ABD1-C0953EC6AE36}"/>
              </a:ext>
            </a:extLst>
          </p:cNvPr>
          <p:cNvSpPr/>
          <p:nvPr/>
        </p:nvSpPr>
        <p:spPr>
          <a:xfrm>
            <a:off x="8657617" y="4299626"/>
            <a:ext cx="1246161" cy="1094335"/>
          </a:xfrm>
          <a:prstGeom prst="rect">
            <a:avLst/>
          </a:prstGeom>
          <a:solidFill>
            <a:srgbClr val="FF0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8B6F8C-1A6F-4777-82EE-59A6786F4091}"/>
              </a:ext>
            </a:extLst>
          </p:cNvPr>
          <p:cNvSpPr/>
          <p:nvPr/>
        </p:nvSpPr>
        <p:spPr>
          <a:xfrm>
            <a:off x="10945839" y="5337587"/>
            <a:ext cx="1246161" cy="1094335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179A3D-C5BF-4333-9815-3E7050A4B1A9}"/>
              </a:ext>
            </a:extLst>
          </p:cNvPr>
          <p:cNvSpPr/>
          <p:nvPr/>
        </p:nvSpPr>
        <p:spPr>
          <a:xfrm>
            <a:off x="11637013" y="262412"/>
            <a:ext cx="319336" cy="317575"/>
          </a:xfrm>
          <a:prstGeom prst="rect">
            <a:avLst/>
          </a:prstGeom>
          <a:solidFill>
            <a:schemeClr val="accent1">
              <a:alpha val="31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95AD1F-3479-41AA-A397-61A8599FD6B0}"/>
              </a:ext>
            </a:extLst>
          </p:cNvPr>
          <p:cNvSpPr/>
          <p:nvPr/>
        </p:nvSpPr>
        <p:spPr>
          <a:xfrm>
            <a:off x="11568919" y="2443544"/>
            <a:ext cx="319336" cy="317575"/>
          </a:xfrm>
          <a:prstGeom prst="rect">
            <a:avLst/>
          </a:prstGeom>
          <a:solidFill>
            <a:srgbClr val="FF0000">
              <a:alpha val="31000"/>
            </a:srgb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FCE94CF-C746-46DB-B72F-D29DC2181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861" y="6513394"/>
            <a:ext cx="1045028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9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E34D8-A69A-4B72-AA85-9DC5156B3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the starting time of Ice-Breakup in MARs has been Changed? </a:t>
            </a:r>
            <a:b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0E4EBF-8073-4940-B947-7B0B632D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471A1-2089-4EAD-AA66-BEE880D6BE9A}" type="datetime1">
              <a:rPr lang="fi-FI" smtClean="0"/>
              <a:pPr/>
              <a:t>8.5.2020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26BE63-B578-46BC-8833-6FEC22A7C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Lisää tarvittaessa alatunnisteteksti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574218-45CB-4C2A-AE03-2CF685A1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7" name="Picture 19">
            <a:extLst>
              <a:ext uri="{FF2B5EF4-FFF2-40B4-BE49-F238E27FC236}">
                <a16:creationId xmlns:a16="http://schemas.microsoft.com/office/drawing/2014/main" id="{541481FC-6761-4CBF-AECC-D1382D4BA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6" b="6487"/>
          <a:stretch>
            <a:fillRect/>
          </a:stretch>
        </p:blipFill>
        <p:spPr bwMode="auto">
          <a:xfrm>
            <a:off x="7101483" y="1184897"/>
            <a:ext cx="4633316" cy="522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9">
            <a:extLst>
              <a:ext uri="{FF2B5EF4-FFF2-40B4-BE49-F238E27FC236}">
                <a16:creationId xmlns:a16="http://schemas.microsoft.com/office/drawing/2014/main" id="{2BB0F85E-8E7A-4D1D-8902-D8A7CBB78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5"/>
          <a:stretch>
            <a:fillRect/>
          </a:stretch>
        </p:blipFill>
        <p:spPr bwMode="auto">
          <a:xfrm>
            <a:off x="895623" y="3062234"/>
            <a:ext cx="5667306" cy="359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0F6AD1-7071-4E46-883E-AF9F2B7C60FD}"/>
              </a:ext>
            </a:extLst>
          </p:cNvPr>
          <p:cNvSpPr/>
          <p:nvPr/>
        </p:nvSpPr>
        <p:spPr>
          <a:xfrm>
            <a:off x="466929" y="139223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assess the change in start time of open water we used the “</a:t>
            </a:r>
            <a:r>
              <a:rPr lang="en-GB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findchangepts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function in MATLAB and for each year we find abrupt changes in daily flow.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AAF751-B42E-4847-89D0-94C4A17274A5}"/>
              </a:ext>
            </a:extLst>
          </p:cNvPr>
          <p:cNvSpPr/>
          <p:nvPr/>
        </p:nvSpPr>
        <p:spPr>
          <a:xfrm>
            <a:off x="4847230" y="5767441"/>
            <a:ext cx="544749" cy="569024"/>
          </a:xfrm>
          <a:prstGeom prst="ellipse">
            <a:avLst/>
          </a:prstGeom>
          <a:solidFill>
            <a:srgbClr val="FFFF00">
              <a:alpha val="38000"/>
            </a:srgbClr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8E7CE7-2B4D-4839-80EF-CBC4FF87A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913" y="6416114"/>
            <a:ext cx="1045028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1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ulun yliopisto">
  <a:themeElements>
    <a:clrScheme name="Oulu">
      <a:dk1>
        <a:sysClr val="windowText" lastClr="000000"/>
      </a:dk1>
      <a:lt1>
        <a:sysClr val="window" lastClr="FFFFFF"/>
      </a:lt1>
      <a:dk2>
        <a:srgbClr val="23408F"/>
      </a:dk2>
      <a:lt2>
        <a:srgbClr val="67686A"/>
      </a:lt2>
      <a:accent1>
        <a:srgbClr val="FF8900"/>
      </a:accent1>
      <a:accent2>
        <a:srgbClr val="FFF200"/>
      </a:accent2>
      <a:accent3>
        <a:srgbClr val="662D91"/>
      </a:accent3>
      <a:accent4>
        <a:srgbClr val="00AEEF"/>
      </a:accent4>
      <a:accent5>
        <a:srgbClr val="23408F"/>
      </a:accent5>
      <a:accent6>
        <a:srgbClr val="4BBCA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Oulu presentaatiomalli FI.potx" id="{FD93BE88-223C-4B11-92B6-DF81F7E9DABE}" vid="{4AEA9599-1EBA-4BA0-BDC6-9D6B3737975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c8fedd44-943b-4f0e-a875-3874e0e1dcdb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hjeen liitetiedosto" ma:contentTypeID="0x010100E2C66806664B437490F488AF34B7AFF600BC774A1D3665C24690F2F9AE8E5A2357" ma:contentTypeVersion="7" ma:contentTypeDescription="Luo uusi asiakirja." ma:contentTypeScope="" ma:versionID="bb4f75568715989665221ebba0121580">
  <xsd:schema xmlns:xsd="http://www.w3.org/2001/XMLSchema" xmlns:xs="http://www.w3.org/2001/XMLSchema" xmlns:p="http://schemas.microsoft.com/office/2006/metadata/properties" xmlns:ns2="7a27955c-8d6e-4ea3-adec-c12b7207bcf6" targetNamespace="http://schemas.microsoft.com/office/2006/metadata/properties" ma:root="true" ma:fieldsID="57d2ca109bd465003444437a2474a8cd" ns2:_="">
    <xsd:import namespace="7a27955c-8d6e-4ea3-adec-c12b7207bcf6"/>
    <xsd:element name="properties">
      <xsd:complexType>
        <xsd:sequence>
          <xsd:element name="documentManagement">
            <xsd:complexType>
              <xsd:all>
                <xsd:element ref="ns2:oy_owner"/>
                <xsd:element ref="ns2:oy_subjectNoteField" minOccurs="0"/>
                <xsd:element ref="ns2:TaxCatchAll" minOccurs="0"/>
                <xsd:element ref="ns2:TaxCatchAllLabel" minOccurs="0"/>
                <xsd:element ref="ns2:oy_keywordsNoteField" minOccurs="0"/>
                <xsd:element ref="ns2:oy_departmentNoteField" minOccurs="0"/>
                <xsd:element ref="ns2:oy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7955c-8d6e-4ea3-adec-c12b7207bcf6" elementFormDefault="qualified">
    <xsd:import namespace="http://schemas.microsoft.com/office/2006/documentManagement/types"/>
    <xsd:import namespace="http://schemas.microsoft.com/office/infopath/2007/PartnerControls"/>
    <xsd:element name="oy_owner" ma:index="6" ma:displayName="Omistaja" ma:SharePointGroup="0" ma:internalName="oy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y_subjectNoteField" ma:index="8" nillable="true" ma:taxonomy="true" ma:internalName="oy_subjectNoteField" ma:taxonomyFieldName="oy_subject" ma:displayName="Aihe" ma:default="" ma:fieldId="{c407929f-a524-42cc-bf06-5b05f8efebf9}" ma:taxonomyMulti="true" ma:sspId="c8fedd44-943b-4f0e-a875-3874e0e1dcdb" ma:termSetId="0731efc9-d48d-42b3-91e5-2d662b8cb9b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53e2953-54b6-492d-97eb-1a39a348f186}" ma:internalName="TaxCatchAll" ma:showField="CatchAllData" ma:web="b720e6ba-4909-46bc-a58b-a615f63623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53e2953-54b6-492d-97eb-1a39a348f186}" ma:internalName="TaxCatchAllLabel" ma:readOnly="true" ma:showField="CatchAllDataLabel" ma:web="b720e6ba-4909-46bc-a58b-a615f63623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y_keywordsNoteField" ma:index="12" ma:taxonomy="true" ma:internalName="oy_keywordsNoteField" ma:taxonomyFieldName="oy_keywords" ma:displayName="Asiasanat" ma:default="" ma:fieldId="{07274a43-d5db-47bf-b71d-0e93fd3a25da}" ma:taxonomyMulti="true" ma:sspId="c8fedd44-943b-4f0e-a875-3874e0e1dcdb" ma:termSetId="09fe38f4-9159-4e18-a4ed-e533276758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y_departmentNoteField" ma:index="14" ma:taxonomy="true" ma:internalName="oy_departmentNoteField" ma:taxonomyFieldName="oy_department" ma:displayName="Yksikkö" ma:fieldId="{914c763d-1adc-4e6f-b78a-85ec05d9d601}" ma:taxonomyMulti="true" ma:sspId="c8fedd44-943b-4f0e-a875-3874e0e1dcdb" ma:termSetId="71146231-2ee0-4c23-83da-d63540f64c7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y_type" ma:index="17" nillable="true" ma:taxonomy="true" ma:internalName="oy_type" ma:taxonomyFieldName="oy_typeTaxonomy" ma:displayName="Tyyppi" ma:default="627;#Ohje|62bdb1e9-6a4e-41b7-9f23-a2dfe98f3035" ma:fieldId="{e5ccb5dd-47dd-49bb-924c-6a95b448f32f}" ma:sspId="c8fedd44-943b-4f0e-a875-3874e0e1dcdb" ma:termSetId="4073159f-3c0b-4d81-ba27-df63fc93e9d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Sisältölaji"/>
        <xsd:element ref="dc:title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y_owner xmlns="7a27955c-8d6e-4ea3-adec-c12b7207bcf6">
      <UserInfo>
        <DisplayName>Laura Saukko</DisplayName>
        <AccountId>5619</AccountId>
        <AccountType/>
      </UserInfo>
    </oy_owner>
    <TaxCatchAll xmlns="7a27955c-8d6e-4ea3-adec-c12b7207bcf6">
      <Value>627</Value>
      <Value>360</Value>
      <Value>492</Value>
    </TaxCatchAll>
    <oy_subjectNoteField xmlns="7a27955c-8d6e-4ea3-adec-c12b7207bcf6">
      <Terms xmlns="http://schemas.microsoft.com/office/infopath/2007/PartnerControls"/>
    </oy_subjectNoteField>
    <oy_type xmlns="7a27955c-8d6e-4ea3-adec-c12b7207bcf6">
      <Terms xmlns="http://schemas.microsoft.com/office/infopath/2007/PartnerControls">
        <TermInfo xmlns="http://schemas.microsoft.com/office/infopath/2007/PartnerControls">
          <TermName xmlns="http://schemas.microsoft.com/office/infopath/2007/PartnerControls">Ohje</TermName>
          <TermId xmlns="http://schemas.microsoft.com/office/infopath/2007/PartnerControls">62bdb1e9-6a4e-41b7-9f23-a2dfe98f3035</TermId>
        </TermInfo>
      </Terms>
    </oy_type>
    <oy_keywordsNoteField xmlns="7a27955c-8d6e-4ea3-adec-c12b7207bcf6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Dokumenttipohjat</TermName>
          <TermId xmlns="http://schemas.microsoft.com/office/infopath/2007/PartnerControls">778455bb-615e-47d7-8dbd-5c9cab4aadc7</TermId>
        </TermInfo>
      </Terms>
    </oy_keywordsNoteField>
    <oy_departmentNoteField xmlns="7a27955c-8d6e-4ea3-adec-c12b7207bcf6">
      <Terms xmlns="http://schemas.microsoft.com/office/infopath/2007/PartnerControls">
        <TermInfo xmlns="http://schemas.microsoft.com/office/infopath/2007/PartnerControls">
          <TermName xmlns="http://schemas.microsoft.com/office/infopath/2007/PartnerControls">240927 Viestintä, markkinointi ja yhteiskuntasuhteet</TermName>
          <TermId xmlns="http://schemas.microsoft.com/office/infopath/2007/PartnerControls">8bd4d200-c4c0-4210-84f2-6f07028d2c73</TermId>
        </TermInfo>
      </Terms>
    </oy_departmentNoteField>
  </documentManagement>
</p:properties>
</file>

<file path=customXml/itemProps1.xml><?xml version="1.0" encoding="utf-8"?>
<ds:datastoreItem xmlns:ds="http://schemas.openxmlformats.org/officeDocument/2006/customXml" ds:itemID="{F68B2261-EFBE-4922-B0CD-27A22C359C8A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A541F867-63F6-4278-A7C7-A5529C1F58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27955c-8d6e-4ea3-adec-c12b7207bc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938311-C973-46E1-9E47-0F4F2C8E8E2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E67E435-1EB8-4107-9B67-62535E71135D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7a27955c-8d6e-4ea3-adec-c12b7207bcf6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UniOulu presentaatiomalli FI</Template>
  <TotalTime>0</TotalTime>
  <Words>456</Words>
  <Application>Microsoft Office PowerPoint</Application>
  <PresentationFormat>Widescreen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Cambria Math</vt:lpstr>
      <vt:lpstr>Times New Roman</vt:lpstr>
      <vt:lpstr>Verdana</vt:lpstr>
      <vt:lpstr>Oulun yliopisto</vt:lpstr>
      <vt:lpstr>flow regime variation of arctic river</vt:lpstr>
      <vt:lpstr>flow regime variation of Major arctic river (MARS)</vt:lpstr>
      <vt:lpstr>How the Flow regime has been changed at outlet of MARs? </vt:lpstr>
      <vt:lpstr>What is the impact of Major Dams and hydropower on MARs? </vt:lpstr>
      <vt:lpstr>How the starting time of Ice-Breakup in MARs has been Changed? 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2020-05-07T16:33:57Z</dcterms:created>
  <dcterms:modified xsi:type="dcterms:W3CDTF">2020-05-08T05:27:21Z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0x010100E2C66806664B437490F488AF34B7AFF600BC774A1D3665C24690F2F9AE8E5A2357</vt:lpwstr>
  </property>
  <property fmtid="{D5CDD505-2E9C-101B-9397-08002B2CF9AE}" pid="3" name="_dlc_policyId">
    <vt:lpwstr>0x0101008150244BA13E424093375E5FD68C8EB1|-473818962</vt:lpwstr>
  </property>
  <property fmtid="{D5CDD505-2E9C-101B-9397-08002B2CF9AE}" pid="4" name="ItemRetentionFormula">
    <vt:lpwstr>&lt;formula id="Microsoft.Office.RecordsManagement.PolicyFeatures.Expiration.Formula.BuiltIn"&gt;&lt;number&gt;0&lt;/number&gt;&lt;property&gt;oy_expirationdate&lt;/property&gt;&lt;propertyId&gt;8830a8f1-c464-46d0-9196-6c9fb69e0f71&lt;/propertyId&gt;&lt;period&gt;days&lt;/period&gt;&lt;/formula&gt;</vt:lpwstr>
  </property>
  <property fmtid="{D5CDD505-2E9C-101B-9397-08002B2CF9AE}" pid="5" name="oy_projectnameNote">
    <vt:lpwstr/>
  </property>
  <property fmtid="{D5CDD505-2E9C-101B-9397-08002B2CF9AE}" pid="6" name="oy_reportTField">
    <vt:lpwstr/>
  </property>
  <property fmtid="{D5CDD505-2E9C-101B-9397-08002B2CF9AE}" pid="7" name="oy_typeTaxonomy">
    <vt:lpwstr>627;#Ohje|62bdb1e9-6a4e-41b7-9f23-a2dfe98f3035</vt:lpwstr>
  </property>
  <property fmtid="{D5CDD505-2E9C-101B-9397-08002B2CF9AE}" pid="8" name="oy_keywords">
    <vt:lpwstr>360;#Dokumenttipohjat|778455bb-615e-47d7-8dbd-5c9cab4aadc7</vt:lpwstr>
  </property>
  <property fmtid="{D5CDD505-2E9C-101B-9397-08002B2CF9AE}" pid="9" name="oy_decisionmakerTaxonomy">
    <vt:lpwstr/>
  </property>
  <property fmtid="{D5CDD505-2E9C-101B-9397-08002B2CF9AE}" pid="10" name="oy_contracttypeNote">
    <vt:lpwstr/>
  </property>
  <property fmtid="{D5CDD505-2E9C-101B-9397-08002B2CF9AE}" pid="11" name="oy_decisionmakerNote">
    <vt:lpwstr/>
  </property>
  <property fmtid="{D5CDD505-2E9C-101B-9397-08002B2CF9AE}" pid="12" name="oy_issuerNote">
    <vt:lpwstr/>
  </property>
  <property fmtid="{D5CDD505-2E9C-101B-9397-08002B2CF9AE}" pid="13" name="oy_subject">
    <vt:lpwstr/>
  </property>
  <property fmtid="{D5CDD505-2E9C-101B-9397-08002B2CF9AE}" pid="14" name="oy_issuerTaxonomy">
    <vt:lpwstr/>
  </property>
  <property fmtid="{D5CDD505-2E9C-101B-9397-08002B2CF9AE}" pid="15" name="oy_contracttypeTaxonomy">
    <vt:lpwstr/>
  </property>
  <property fmtid="{D5CDD505-2E9C-101B-9397-08002B2CF9AE}" pid="16" name="oy_administrativeorganTaxonomy">
    <vt:lpwstr/>
  </property>
  <property fmtid="{D5CDD505-2E9C-101B-9397-08002B2CF9AE}" pid="17" name="oy_reportNF">
    <vt:lpwstr/>
  </property>
  <property fmtid="{D5CDD505-2E9C-101B-9397-08002B2CF9AE}" pid="18" name="oy_administrativeorganNote">
    <vt:lpwstr/>
  </property>
  <property fmtid="{D5CDD505-2E9C-101B-9397-08002B2CF9AE}" pid="19" name="oy_keywordsNoteField">
    <vt:lpwstr/>
  </property>
  <property fmtid="{D5CDD505-2E9C-101B-9397-08002B2CF9AE}" pid="20" name="oy_projectnameTaxonomy">
    <vt:lpwstr/>
  </property>
  <property fmtid="{D5CDD505-2E9C-101B-9397-08002B2CF9AE}" pid="21" name="oy_process">
    <vt:lpwstr/>
  </property>
  <property fmtid="{D5CDD505-2E9C-101B-9397-08002B2CF9AE}" pid="22" name="oy_department">
    <vt:lpwstr>492;#240927 Viestintä, markkinointi ja yhteiskuntasuhteet|8bd4d200-c4c0-4210-84f2-6f07028d2c73</vt:lpwstr>
  </property>
</Properties>
</file>