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8347D-ED2E-4B52-B289-62C57EFBD1FB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A053-EE6A-4C24-A296-F1AE490072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966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10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20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9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07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34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0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08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79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62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593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B99C-8598-480A-8FAB-CE2D021BB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8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cap="small" dirty="0" smtClean="0"/>
              <a:t>Climatology of relative humidity in the Carpathian Valley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6400800" cy="694928"/>
          </a:xfrm>
        </p:spPr>
        <p:txBody>
          <a:bodyPr>
            <a:noAutofit/>
          </a:bodyPr>
          <a:lstStyle/>
          <a:p>
            <a:pPr algn="r"/>
            <a:r>
              <a:rPr lang="hu-HU" sz="1100" baseline="30000" dirty="0" smtClean="0">
                <a:solidFill>
                  <a:schemeClr val="bg1"/>
                </a:solidFill>
              </a:rPr>
              <a:t>1</a:t>
            </a:r>
            <a:r>
              <a:rPr lang="hu-HU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Doctoral School of Earth Sciences , Faculty of Sciences, University of </a:t>
            </a:r>
            <a:r>
              <a:rPr lang="en-US" sz="1100" dirty="0" err="1" smtClean="0">
                <a:solidFill>
                  <a:schemeClr val="bg1"/>
                </a:solidFill>
              </a:rPr>
              <a:t>Pécs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r"/>
            <a:r>
              <a:rPr lang="en-US" sz="1100" baseline="30000" dirty="0" smtClean="0">
                <a:solidFill>
                  <a:schemeClr val="bg1"/>
                </a:solidFill>
              </a:rPr>
              <a:t>2</a:t>
            </a:r>
            <a:r>
              <a:rPr lang="en-US" sz="1100" dirty="0" smtClean="0">
                <a:solidFill>
                  <a:schemeClr val="bg1"/>
                </a:solidFill>
              </a:rPr>
              <a:t> Geology and Meteorology Department, Faculty of Sciences, University of </a:t>
            </a:r>
            <a:r>
              <a:rPr lang="en-US" sz="1100" dirty="0" err="1" smtClean="0">
                <a:solidFill>
                  <a:schemeClr val="bg1"/>
                </a:solidFill>
              </a:rPr>
              <a:t>Pécs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r"/>
            <a:r>
              <a:rPr lang="en-US" sz="1100" baseline="30000" dirty="0" smtClean="0">
                <a:solidFill>
                  <a:schemeClr val="bg1"/>
                </a:solidFill>
              </a:rPr>
              <a:t>3</a:t>
            </a:r>
            <a:r>
              <a:rPr lang="en-US" sz="1100" dirty="0" smtClean="0">
                <a:solidFill>
                  <a:schemeClr val="bg1"/>
                </a:solidFill>
              </a:rPr>
              <a:t> Storm Warming Observatory, Hungarian Meteorological Service, </a:t>
            </a:r>
            <a:r>
              <a:rPr lang="en-US" sz="1100" dirty="0" err="1" smtClean="0">
                <a:solidFill>
                  <a:schemeClr val="bg1"/>
                </a:solidFill>
              </a:rPr>
              <a:t>Siófok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4067944" y="24928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u="sng" dirty="0" smtClean="0"/>
              <a:t>Anikó Cséplő</a:t>
            </a:r>
            <a:r>
              <a:rPr lang="hu-HU" u="sng" baseline="30000" dirty="0" smtClean="0"/>
              <a:t>1</a:t>
            </a:r>
          </a:p>
          <a:p>
            <a:pPr algn="r"/>
            <a:r>
              <a:rPr lang="hu-HU" dirty="0" smtClean="0"/>
              <a:t>István Geresdi</a:t>
            </a:r>
            <a:r>
              <a:rPr lang="hu-HU" baseline="30000" dirty="0" smtClean="0"/>
              <a:t>2</a:t>
            </a:r>
          </a:p>
          <a:p>
            <a:pPr algn="r"/>
            <a:r>
              <a:rPr lang="hu-HU" dirty="0" smtClean="0"/>
              <a:t>Ákos Horváth</a:t>
            </a:r>
            <a:r>
              <a:rPr lang="hu-HU" baseline="30000" dirty="0" smtClean="0"/>
              <a:t>3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79512" y="4581128"/>
            <a:ext cx="3670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EGU2020: </a:t>
            </a:r>
            <a:r>
              <a:rPr lang="en-US" dirty="0" smtClean="0">
                <a:solidFill>
                  <a:schemeClr val="bg1"/>
                </a:solidFill>
              </a:rPr>
              <a:t>Sharing Geoscience Online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4-8 May 2020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Vienna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the relative humidity?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Relative humidity (RH) in the atmosphere: </a:t>
            </a:r>
            <a:endParaRPr lang="en-US" sz="2500" dirty="0" smtClean="0"/>
          </a:p>
          <a:p>
            <a:pPr marL="400050" lvl="1" indent="0">
              <a:buNone/>
            </a:pPr>
            <a:r>
              <a:rPr lang="en-US" sz="2100" dirty="0" smtClean="0"/>
              <a:t>Characteristic of the moisture content of the air mass</a:t>
            </a:r>
          </a:p>
          <a:p>
            <a:pPr marL="400050" lvl="1" indent="0">
              <a:buNone/>
            </a:pPr>
            <a:r>
              <a:rPr lang="en-US" sz="2100" dirty="0" smtClean="0"/>
              <a:t>The role of RH: cloud and fog formation</a:t>
            </a:r>
          </a:p>
          <a:p>
            <a:pPr marL="400050" lvl="1" indent="0">
              <a:buNone/>
            </a:pPr>
            <a:r>
              <a:rPr lang="en-US" sz="2100" dirty="0" smtClean="0"/>
              <a:t>The trend of RH could be uncertain in changing climate </a:t>
            </a:r>
            <a:br>
              <a:rPr lang="en-US" sz="2100" dirty="0" smtClean="0"/>
            </a:br>
            <a:r>
              <a:rPr lang="en-US" sz="2100" dirty="0" smtClean="0"/>
              <a:t>(Researches assess fixed or changing trend of RH)</a:t>
            </a:r>
          </a:p>
          <a:p>
            <a:r>
              <a:rPr lang="en-US" sz="2500" dirty="0" smtClean="0"/>
              <a:t>The daily mean values of RH could be derived from different ways </a:t>
            </a:r>
          </a:p>
          <a:p>
            <a:r>
              <a:rPr lang="en-US" sz="2500" dirty="0" smtClean="0"/>
              <a:t>During a day: RH versus specific humidity (q) 	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500" dirty="0" smtClean="0"/>
              <a:t>                          changes	     remains</a:t>
            </a:r>
          </a:p>
          <a:p>
            <a:endParaRPr lang="hu-HU" sz="2500" dirty="0"/>
          </a:p>
          <a:p>
            <a:endParaRPr lang="hu-HU" sz="25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843808" y="47971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5004048" y="47971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lőláb hely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14" name="Dia számának hely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2</a:t>
            </a:fld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Database: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/>
              <a:t>CarpatClim</a:t>
            </a:r>
            <a:r>
              <a:rPr lang="en-US" sz="2800" dirty="0" smtClean="0"/>
              <a:t> (1961-2010): 8 stations </a:t>
            </a:r>
            <a:r>
              <a:rPr lang="en-US" sz="2000" dirty="0" smtClean="0"/>
              <a:t>(on the image) </a:t>
            </a:r>
            <a:r>
              <a:rPr lang="en-US" sz="2500" i="1" dirty="0" smtClean="0"/>
              <a:t>–</a:t>
            </a:r>
            <a:r>
              <a:rPr lang="en-US" i="1" dirty="0" smtClean="0"/>
              <a:t> 						</a:t>
            </a:r>
            <a:r>
              <a:rPr lang="en-US" sz="2500" i="1" dirty="0" smtClean="0"/>
              <a:t>homogenized data</a:t>
            </a:r>
            <a:br>
              <a:rPr lang="en-US" sz="2500" i="1" dirty="0" smtClean="0"/>
            </a:br>
            <a:r>
              <a:rPr lang="en-US" sz="2800" dirty="0" smtClean="0"/>
              <a:t>Station data (1956-2018) from the same 8 stations </a:t>
            </a:r>
            <a:r>
              <a:rPr lang="en-US" sz="2500" dirty="0" smtClean="0"/>
              <a:t>–</a:t>
            </a:r>
            <a:r>
              <a:rPr lang="en-US" sz="2800" dirty="0" smtClean="0"/>
              <a:t> 							</a:t>
            </a:r>
            <a:r>
              <a:rPr lang="en-US" sz="2500" i="1" dirty="0" smtClean="0"/>
              <a:t>raw data</a:t>
            </a:r>
          </a:p>
          <a:p>
            <a:r>
              <a:rPr lang="en-US" sz="3400" dirty="0" smtClean="0"/>
              <a:t>Method: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Long-term humidity trends: </a:t>
            </a:r>
            <a:br>
              <a:rPr lang="en-US" sz="2800" dirty="0" smtClean="0"/>
            </a:br>
            <a:r>
              <a:rPr lang="en-US" sz="2800" dirty="0" smtClean="0"/>
              <a:t>between 1961-2010</a:t>
            </a:r>
            <a:br>
              <a:rPr lang="en-US" sz="2800" dirty="0" smtClean="0"/>
            </a:br>
            <a:r>
              <a:rPr lang="en-US" sz="2100" dirty="0" smtClean="0"/>
              <a:t>Compare homogenized</a:t>
            </a:r>
            <a:br>
              <a:rPr lang="en-US" sz="2100" dirty="0" smtClean="0"/>
            </a:br>
            <a:r>
              <a:rPr lang="en-US" sz="2100" dirty="0" smtClean="0"/>
              <a:t> and raw database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5 </a:t>
            </a:r>
            <a:r>
              <a:rPr lang="hu-HU" dirty="0" err="1" smtClean="0"/>
              <a:t>5</a:t>
            </a:r>
            <a:r>
              <a:rPr lang="hu-HU" dirty="0" smtClean="0"/>
              <a:t> 2020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3</a:t>
            </a:fld>
            <a:endParaRPr lang="hu-H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37369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RH trend </a:t>
            </a:r>
            <a:r>
              <a:rPr lang="en-US" dirty="0" smtClean="0"/>
              <a:t>from</a:t>
            </a:r>
            <a:r>
              <a:rPr lang="hu-HU" dirty="0" smtClean="0"/>
              <a:t> </a:t>
            </a:r>
            <a:r>
              <a:rPr lang="en-US" dirty="0" err="1" smtClean="0"/>
              <a:t>CarpatClim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4</a:t>
            </a:fld>
            <a:endParaRPr lang="hu-HU"/>
          </a:p>
        </p:txBody>
      </p:sp>
      <p:pic>
        <p:nvPicPr>
          <p:cNvPr id="9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" r="8000"/>
          <a:stretch/>
        </p:blipFill>
        <p:spPr>
          <a:xfrm>
            <a:off x="457200" y="1412776"/>
            <a:ext cx="8229600" cy="4467596"/>
          </a:xfr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RH trend </a:t>
            </a:r>
            <a:r>
              <a:rPr lang="en-US" dirty="0" smtClean="0"/>
              <a:t>from station data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5 5 2020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EGU2020: Sharing Geoscience Online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B99C-8598-480A-8FAB-CE2D021BB9B0}" type="slidenum">
              <a:rPr lang="hu-HU" smtClean="0"/>
              <a:t>5</a:t>
            </a:fld>
            <a:endParaRPr lang="hu-HU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0" r="9000"/>
          <a:stretch/>
        </p:blipFill>
        <p:spPr>
          <a:xfrm>
            <a:off x="585469" y="1368724"/>
            <a:ext cx="7946971" cy="4724572"/>
          </a:xfr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149</Words>
  <Application>Microsoft Office PowerPoint</Application>
  <PresentationFormat>Diavetítés a képernyőre (4:3 oldalarány)</PresentationFormat>
  <Paragraphs>35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Climatology of relative humidity in the Carpathian Valley </vt:lpstr>
      <vt:lpstr>Why the relative humidity?</vt:lpstr>
      <vt:lpstr>PowerPoint bemutató</vt:lpstr>
      <vt:lpstr>RH trend from CarpatClim</vt:lpstr>
      <vt:lpstr>RH trend from station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Climatology of relative humidity in the Carpathian Valley</dc:title>
  <dc:creator>Windows-felhasználó</dc:creator>
  <cp:lastModifiedBy>Windows-felhasználó</cp:lastModifiedBy>
  <cp:revision>41</cp:revision>
  <dcterms:created xsi:type="dcterms:W3CDTF">2020-04-22T07:53:34Z</dcterms:created>
  <dcterms:modified xsi:type="dcterms:W3CDTF">2020-05-01T13:07:37Z</dcterms:modified>
</cp:coreProperties>
</file>