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Dosis ExtraLight"/>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DosisExtraLight-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DosisExtraLigh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2255f61a7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2255f61a7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g62255f61a7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46d6ac3e8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6d6ac3e8_1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846d6ac3e8_1_4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46d6ac3e8_1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46d6ac3e8_1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846d6ac3e8_1_4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846d6ac3e8_1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46d6ac3e8_1_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846d6ac3e8_1_5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46d6ac3e8_1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46d6ac3e8_1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846d6ac3e8_1_6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46d6ac3e8_1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46d6ac3e8_1_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846d6ac3e8_1_8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46d6ac3e8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46d6ac3e8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846d6ac3e8_0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fc5cf1e86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fc5cf1e86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7fc5cf1e86_0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6.png"/><Relationship Id="rId4"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26.png"/><Relationship Id="rId8"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type="title">
  <p:cSld name="TITLE">
    <p:spTree>
      <p:nvGrpSpPr>
        <p:cNvPr id="14"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b="0" l="0" r="0" t="25484"/>
          <a:stretch/>
        </p:blipFill>
        <p:spPr>
          <a:xfrm>
            <a:off x="-7350" y="-19050"/>
            <a:ext cx="9156752" cy="4839025"/>
          </a:xfrm>
          <a:prstGeom prst="rect">
            <a:avLst/>
          </a:prstGeom>
          <a:noFill/>
          <a:ln>
            <a:noFill/>
          </a:ln>
        </p:spPr>
      </p:pic>
      <p:sp>
        <p:nvSpPr>
          <p:cNvPr id="16" name="Google Shape;16;p2"/>
          <p:cNvSpPr txBox="1"/>
          <p:nvPr>
            <p:ph idx="12" type="sldNum"/>
          </p:nvPr>
        </p:nvSpPr>
        <p:spPr>
          <a:xfrm>
            <a:off x="4445335" y="5016554"/>
            <a:ext cx="459000" cy="126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7" name="Google Shape;17;p2"/>
          <p:cNvSpPr txBox="1"/>
          <p:nvPr>
            <p:ph type="title"/>
          </p:nvPr>
        </p:nvSpPr>
        <p:spPr>
          <a:xfrm>
            <a:off x="0" y="1985344"/>
            <a:ext cx="9149400" cy="11091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3200">
                <a:solidFill>
                  <a:srgbClr val="FFFFFF"/>
                </a:solidFill>
              </a:defRPr>
            </a:lvl1pPr>
            <a:lvl2pPr lvl="1" algn="ctr">
              <a:spcBef>
                <a:spcPts val="0"/>
              </a:spcBef>
              <a:spcAft>
                <a:spcPts val="0"/>
              </a:spcAft>
              <a:buNone/>
              <a:defRPr>
                <a:latin typeface="Verdana"/>
                <a:ea typeface="Verdana"/>
                <a:cs typeface="Verdana"/>
                <a:sym typeface="Verdana"/>
              </a:defRPr>
            </a:lvl2pPr>
            <a:lvl3pPr lvl="2" algn="ctr">
              <a:spcBef>
                <a:spcPts val="0"/>
              </a:spcBef>
              <a:spcAft>
                <a:spcPts val="0"/>
              </a:spcAft>
              <a:buNone/>
              <a:defRPr>
                <a:latin typeface="Verdana"/>
                <a:ea typeface="Verdana"/>
                <a:cs typeface="Verdana"/>
                <a:sym typeface="Verdana"/>
              </a:defRPr>
            </a:lvl3pPr>
            <a:lvl4pPr lvl="3" algn="ctr">
              <a:spcBef>
                <a:spcPts val="0"/>
              </a:spcBef>
              <a:spcAft>
                <a:spcPts val="0"/>
              </a:spcAft>
              <a:buNone/>
              <a:defRPr>
                <a:latin typeface="Verdana"/>
                <a:ea typeface="Verdana"/>
                <a:cs typeface="Verdana"/>
                <a:sym typeface="Verdana"/>
              </a:defRPr>
            </a:lvl4pPr>
            <a:lvl5pPr lvl="4" algn="ctr">
              <a:spcBef>
                <a:spcPts val="0"/>
              </a:spcBef>
              <a:spcAft>
                <a:spcPts val="0"/>
              </a:spcAft>
              <a:buNone/>
              <a:defRPr>
                <a:latin typeface="Verdana"/>
                <a:ea typeface="Verdana"/>
                <a:cs typeface="Verdana"/>
                <a:sym typeface="Verdana"/>
              </a:defRPr>
            </a:lvl5pPr>
            <a:lvl6pPr lvl="5" algn="ctr">
              <a:spcBef>
                <a:spcPts val="0"/>
              </a:spcBef>
              <a:spcAft>
                <a:spcPts val="0"/>
              </a:spcAft>
              <a:buNone/>
              <a:defRPr>
                <a:latin typeface="Verdana"/>
                <a:ea typeface="Verdana"/>
                <a:cs typeface="Verdana"/>
                <a:sym typeface="Verdana"/>
              </a:defRPr>
            </a:lvl6pPr>
            <a:lvl7pPr lvl="6" algn="ctr">
              <a:spcBef>
                <a:spcPts val="0"/>
              </a:spcBef>
              <a:spcAft>
                <a:spcPts val="0"/>
              </a:spcAft>
              <a:buNone/>
              <a:defRPr>
                <a:latin typeface="Verdana"/>
                <a:ea typeface="Verdana"/>
                <a:cs typeface="Verdana"/>
                <a:sym typeface="Verdana"/>
              </a:defRPr>
            </a:lvl7pPr>
            <a:lvl8pPr lvl="7" algn="ctr">
              <a:spcBef>
                <a:spcPts val="0"/>
              </a:spcBef>
              <a:spcAft>
                <a:spcPts val="0"/>
              </a:spcAft>
              <a:buNone/>
              <a:defRPr>
                <a:latin typeface="Verdana"/>
                <a:ea typeface="Verdana"/>
                <a:cs typeface="Verdana"/>
                <a:sym typeface="Verdana"/>
              </a:defRPr>
            </a:lvl8pPr>
            <a:lvl9pPr lvl="8" algn="ctr">
              <a:spcBef>
                <a:spcPts val="0"/>
              </a:spcBef>
              <a:spcAft>
                <a:spcPts val="0"/>
              </a:spcAft>
              <a:buNone/>
              <a:defRPr>
                <a:latin typeface="Verdana"/>
                <a:ea typeface="Verdana"/>
                <a:cs typeface="Verdana"/>
                <a:sym typeface="Verdana"/>
              </a:defRPr>
            </a:lvl9pPr>
          </a:lstStyle>
          <a:p/>
        </p:txBody>
      </p:sp>
      <p:sp>
        <p:nvSpPr>
          <p:cNvPr id="18" name="Google Shape;18;p2"/>
          <p:cNvSpPr txBox="1"/>
          <p:nvPr>
            <p:ph idx="1" type="subTitle"/>
          </p:nvPr>
        </p:nvSpPr>
        <p:spPr>
          <a:xfrm>
            <a:off x="-5469" y="3753919"/>
            <a:ext cx="9144000" cy="540600"/>
          </a:xfrm>
          <a:prstGeom prst="rect">
            <a:avLst/>
          </a:prstGeom>
          <a:gradFill>
            <a:gsLst>
              <a:gs pos="0">
                <a:srgbClr val="FFFFFF">
                  <a:alpha val="0"/>
                </a:srgbClr>
              </a:gs>
              <a:gs pos="33000">
                <a:srgbClr val="001A29"/>
              </a:gs>
              <a:gs pos="69000">
                <a:srgbClr val="001A29"/>
              </a:gs>
              <a:gs pos="100000">
                <a:srgbClr val="FFFFFF">
                  <a:alpha val="0"/>
                </a:srgbClr>
              </a:gs>
            </a:gsLst>
            <a:lin ang="0" scaled="0"/>
          </a:gradFill>
          <a:ln>
            <a:noFill/>
          </a:ln>
        </p:spPr>
        <p:txBody>
          <a:bodyPr anchorCtr="0" anchor="ctr" bIns="91425" lIns="91425" spcFirstLastPara="1" rIns="91425" wrap="square" tIns="91425">
            <a:noAutofit/>
          </a:bodyPr>
          <a:lstStyle>
            <a:lvl1pPr lvl="0" algn="ctr">
              <a:spcBef>
                <a:spcPts val="0"/>
              </a:spcBef>
              <a:spcAft>
                <a:spcPts val="0"/>
              </a:spcAft>
              <a:buNone/>
              <a:defRPr sz="2400">
                <a:solidFill>
                  <a:srgbClr val="FFFFFF"/>
                </a:solidFill>
                <a:latin typeface="Dosis ExtraLight"/>
                <a:ea typeface="Dosis ExtraLight"/>
                <a:cs typeface="Dosis ExtraLight"/>
                <a:sym typeface="Dosis ExtraLigh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9" name="Google Shape;19;p2"/>
          <p:cNvSpPr txBox="1"/>
          <p:nvPr/>
        </p:nvSpPr>
        <p:spPr>
          <a:xfrm>
            <a:off x="-7350" y="4760325"/>
            <a:ext cx="9156600" cy="392700"/>
          </a:xfrm>
          <a:prstGeom prst="rect">
            <a:avLst/>
          </a:prstGeom>
          <a:solidFill>
            <a:srgbClr val="001A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 name="Google Shape;20;p2"/>
          <p:cNvGrpSpPr/>
          <p:nvPr/>
        </p:nvGrpSpPr>
        <p:grpSpPr>
          <a:xfrm>
            <a:off x="313532" y="4819970"/>
            <a:ext cx="8858342" cy="209675"/>
            <a:chOff x="435812" y="4829500"/>
            <a:chExt cx="8732593" cy="209675"/>
          </a:xfrm>
        </p:grpSpPr>
        <p:pic>
          <p:nvPicPr>
            <p:cNvPr id="21" name="Google Shape;21;p2"/>
            <p:cNvPicPr preferRelativeResize="0"/>
            <p:nvPr/>
          </p:nvPicPr>
          <p:blipFill>
            <a:blip r:embed="rId3">
              <a:alphaModFix/>
            </a:blip>
            <a:stretch>
              <a:fillRect/>
            </a:stretch>
          </p:blipFill>
          <p:spPr>
            <a:xfrm>
              <a:off x="2856045" y="4897696"/>
              <a:ext cx="153148" cy="141479"/>
            </a:xfrm>
            <a:prstGeom prst="rect">
              <a:avLst/>
            </a:prstGeom>
            <a:noFill/>
            <a:ln>
              <a:noFill/>
            </a:ln>
          </p:spPr>
        </p:pic>
        <p:pic>
          <p:nvPicPr>
            <p:cNvPr id="22" name="Google Shape;22;p2"/>
            <p:cNvPicPr preferRelativeResize="0"/>
            <p:nvPr/>
          </p:nvPicPr>
          <p:blipFill>
            <a:blip r:embed="rId4">
              <a:alphaModFix/>
            </a:blip>
            <a:stretch>
              <a:fillRect/>
            </a:stretch>
          </p:blipFill>
          <p:spPr>
            <a:xfrm>
              <a:off x="6922753" y="4897858"/>
              <a:ext cx="153149" cy="141143"/>
            </a:xfrm>
            <a:prstGeom prst="rect">
              <a:avLst/>
            </a:prstGeom>
            <a:noFill/>
            <a:ln>
              <a:noFill/>
            </a:ln>
          </p:spPr>
        </p:pic>
        <p:sp>
          <p:nvSpPr>
            <p:cNvPr id="23" name="Google Shape;23;p2"/>
            <p:cNvSpPr txBox="1"/>
            <p:nvPr/>
          </p:nvSpPr>
          <p:spPr>
            <a:xfrm>
              <a:off x="586190" y="4829505"/>
              <a:ext cx="2258700" cy="1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600">
                  <a:solidFill>
                    <a:srgbClr val="FFFFFF"/>
                  </a:solidFill>
                  <a:latin typeface="Verdana"/>
                  <a:ea typeface="Verdana"/>
                  <a:cs typeface="Verdana"/>
                  <a:sym typeface="Verdana"/>
                </a:rPr>
                <a:t>1, rue Ariane 31520 Ramonville </a:t>
              </a:r>
              <a:r>
                <a:rPr lang="fr-FR" sz="600">
                  <a:solidFill>
                    <a:srgbClr val="FFFFFF"/>
                  </a:solidFill>
                  <a:latin typeface="Verdana"/>
                  <a:ea typeface="Verdana"/>
                  <a:cs typeface="Verdana"/>
                  <a:sym typeface="Verdana"/>
                </a:rPr>
                <a:t>Saint-Agne, France</a:t>
              </a:r>
              <a:endParaRPr sz="600">
                <a:solidFill>
                  <a:srgbClr val="FFFFFF"/>
                </a:solidFill>
                <a:latin typeface="Verdana"/>
                <a:ea typeface="Verdana"/>
                <a:cs typeface="Verdana"/>
                <a:sym typeface="Verdana"/>
              </a:endParaRPr>
            </a:p>
          </p:txBody>
        </p:sp>
        <p:sp>
          <p:nvSpPr>
            <p:cNvPr id="24" name="Google Shape;24;p2"/>
            <p:cNvSpPr txBox="1"/>
            <p:nvPr/>
          </p:nvSpPr>
          <p:spPr>
            <a:xfrm>
              <a:off x="3022292" y="4829500"/>
              <a:ext cx="972900" cy="1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600">
                  <a:solidFill>
                    <a:srgbClr val="FFFFFF"/>
                  </a:solidFill>
                  <a:latin typeface="Verdana"/>
                  <a:ea typeface="Verdana"/>
                  <a:cs typeface="Verdana"/>
                  <a:sym typeface="Verdana"/>
                </a:rPr>
                <a:t>+33 </a:t>
              </a:r>
              <a:r>
                <a:rPr lang="fr-FR" sz="600">
                  <a:solidFill>
                    <a:srgbClr val="FFFFFF"/>
                  </a:solidFill>
                  <a:latin typeface="Verdana"/>
                  <a:ea typeface="Verdana"/>
                  <a:cs typeface="Verdana"/>
                  <a:sym typeface="Verdana"/>
                </a:rPr>
                <a:t>5 62 24 70 00</a:t>
              </a:r>
              <a:endParaRPr sz="600">
                <a:solidFill>
                  <a:srgbClr val="FFFFFF"/>
                </a:solidFill>
                <a:latin typeface="Verdana"/>
                <a:ea typeface="Verdana"/>
                <a:cs typeface="Verdana"/>
                <a:sym typeface="Verdana"/>
              </a:endParaRPr>
            </a:p>
          </p:txBody>
        </p:sp>
        <p:pic>
          <p:nvPicPr>
            <p:cNvPr id="25" name="Google Shape;25;p2"/>
            <p:cNvPicPr preferRelativeResize="0"/>
            <p:nvPr/>
          </p:nvPicPr>
          <p:blipFill>
            <a:blip r:embed="rId5">
              <a:alphaModFix/>
            </a:blip>
            <a:stretch>
              <a:fillRect/>
            </a:stretch>
          </p:blipFill>
          <p:spPr>
            <a:xfrm>
              <a:off x="435812" y="4897696"/>
              <a:ext cx="153148" cy="141479"/>
            </a:xfrm>
            <a:prstGeom prst="rect">
              <a:avLst/>
            </a:prstGeom>
            <a:noFill/>
            <a:ln>
              <a:noFill/>
            </a:ln>
          </p:spPr>
        </p:pic>
        <p:sp>
          <p:nvSpPr>
            <p:cNvPr id="26" name="Google Shape;26;p2"/>
            <p:cNvSpPr txBox="1"/>
            <p:nvPr/>
          </p:nvSpPr>
          <p:spPr>
            <a:xfrm>
              <a:off x="7081005" y="4829500"/>
              <a:ext cx="2087400" cy="1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600">
                  <a:solidFill>
                    <a:srgbClr val="FFFFFF"/>
                  </a:solidFill>
                  <a:latin typeface="Verdana"/>
                  <a:ea typeface="Verdana"/>
                  <a:cs typeface="Verdana"/>
                  <a:sym typeface="Verdana"/>
                </a:rPr>
                <a:t>https://www.linkedin.com/company/magellium</a:t>
              </a:r>
              <a:endParaRPr sz="600">
                <a:solidFill>
                  <a:srgbClr val="FFFFFF"/>
                </a:solidFill>
                <a:latin typeface="Verdana"/>
                <a:ea typeface="Verdana"/>
                <a:cs typeface="Verdana"/>
                <a:sym typeface="Verdana"/>
              </a:endParaRPr>
            </a:p>
          </p:txBody>
        </p:sp>
        <p:pic>
          <p:nvPicPr>
            <p:cNvPr id="27" name="Google Shape;27;p2"/>
            <p:cNvPicPr preferRelativeResize="0"/>
            <p:nvPr/>
          </p:nvPicPr>
          <p:blipFill>
            <a:blip r:embed="rId6">
              <a:alphaModFix/>
            </a:blip>
            <a:stretch>
              <a:fillRect/>
            </a:stretch>
          </p:blipFill>
          <p:spPr>
            <a:xfrm>
              <a:off x="4149697" y="4904971"/>
              <a:ext cx="137399" cy="126930"/>
            </a:xfrm>
            <a:prstGeom prst="rect">
              <a:avLst/>
            </a:prstGeom>
            <a:noFill/>
            <a:ln>
              <a:noFill/>
            </a:ln>
          </p:spPr>
        </p:pic>
        <p:pic>
          <p:nvPicPr>
            <p:cNvPr id="28" name="Google Shape;28;p2"/>
            <p:cNvPicPr preferRelativeResize="0"/>
            <p:nvPr/>
          </p:nvPicPr>
          <p:blipFill>
            <a:blip r:embed="rId7">
              <a:alphaModFix/>
            </a:blip>
            <a:stretch>
              <a:fillRect/>
            </a:stretch>
          </p:blipFill>
          <p:spPr>
            <a:xfrm>
              <a:off x="5383073" y="4883578"/>
              <a:ext cx="153148" cy="141479"/>
            </a:xfrm>
            <a:prstGeom prst="rect">
              <a:avLst/>
            </a:prstGeom>
            <a:noFill/>
            <a:ln>
              <a:noFill/>
            </a:ln>
          </p:spPr>
        </p:pic>
        <p:sp>
          <p:nvSpPr>
            <p:cNvPr id="29" name="Google Shape;29;p2"/>
            <p:cNvSpPr txBox="1"/>
            <p:nvPr/>
          </p:nvSpPr>
          <p:spPr>
            <a:xfrm>
              <a:off x="5536216" y="4829500"/>
              <a:ext cx="1291800" cy="1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FR" sz="600">
                  <a:solidFill>
                    <a:srgbClr val="FFFFFF"/>
                  </a:solidFill>
                  <a:latin typeface="Verdana"/>
                  <a:ea typeface="Verdana"/>
                  <a:cs typeface="Verdana"/>
                  <a:sym typeface="Verdana"/>
                </a:rPr>
                <a:t>https://www.magellium.com</a:t>
              </a:r>
              <a:endParaRPr sz="600">
                <a:solidFill>
                  <a:srgbClr val="FFFFFF"/>
                </a:solidFill>
                <a:latin typeface="Verdana"/>
                <a:ea typeface="Verdana"/>
                <a:cs typeface="Verdana"/>
                <a:sym typeface="Verdana"/>
              </a:endParaRPr>
            </a:p>
          </p:txBody>
        </p:sp>
        <p:sp>
          <p:nvSpPr>
            <p:cNvPr id="30" name="Google Shape;30;p2"/>
            <p:cNvSpPr txBox="1"/>
            <p:nvPr/>
          </p:nvSpPr>
          <p:spPr>
            <a:xfrm>
              <a:off x="4322708" y="4829500"/>
              <a:ext cx="972900" cy="1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FR" sz="600">
                  <a:solidFill>
                    <a:srgbClr val="FFFFFF"/>
                  </a:solidFill>
                  <a:latin typeface="Verdana"/>
                  <a:ea typeface="Verdana"/>
                  <a:cs typeface="Verdana"/>
                  <a:sym typeface="Verdana"/>
                </a:rPr>
                <a:t>info@magellium.fr</a:t>
              </a:r>
              <a:endParaRPr sz="600">
                <a:solidFill>
                  <a:srgbClr val="FFFFFF"/>
                </a:solidFill>
                <a:latin typeface="Verdana"/>
                <a:ea typeface="Verdana"/>
                <a:cs typeface="Verdana"/>
                <a:sym typeface="Verdana"/>
              </a:endParaRPr>
            </a:p>
          </p:txBody>
        </p:sp>
      </p:grpSp>
      <p:pic>
        <p:nvPicPr>
          <p:cNvPr id="31" name="Google Shape;31;p2"/>
          <p:cNvPicPr preferRelativeResize="0"/>
          <p:nvPr/>
        </p:nvPicPr>
        <p:blipFill>
          <a:blip r:embed="rId8">
            <a:alphaModFix/>
          </a:blip>
          <a:stretch>
            <a:fillRect/>
          </a:stretch>
        </p:blipFill>
        <p:spPr>
          <a:xfrm>
            <a:off x="967890" y="135646"/>
            <a:ext cx="2486320" cy="1657774"/>
          </a:xfrm>
          <a:prstGeom prst="rect">
            <a:avLst/>
          </a:prstGeom>
          <a:noFill/>
          <a:ln>
            <a:noFill/>
          </a:ln>
        </p:spPr>
      </p:pic>
      <p:pic>
        <p:nvPicPr>
          <p:cNvPr id="32" name="Google Shape;32;p2"/>
          <p:cNvPicPr preferRelativeResize="0"/>
          <p:nvPr/>
        </p:nvPicPr>
        <p:blipFill>
          <a:blip r:embed="rId9">
            <a:alphaModFix/>
          </a:blip>
          <a:stretch>
            <a:fillRect/>
          </a:stretch>
        </p:blipFill>
        <p:spPr>
          <a:xfrm>
            <a:off x="4007825" y="335138"/>
            <a:ext cx="1258825" cy="1258825"/>
          </a:xfrm>
          <a:prstGeom prst="rect">
            <a:avLst/>
          </a:prstGeom>
          <a:noFill/>
          <a:ln>
            <a:noFill/>
          </a:ln>
        </p:spPr>
      </p:pic>
      <p:pic>
        <p:nvPicPr>
          <p:cNvPr id="33" name="Google Shape;33;p2"/>
          <p:cNvPicPr preferRelativeResize="0"/>
          <p:nvPr/>
        </p:nvPicPr>
        <p:blipFill>
          <a:blip r:embed="rId10">
            <a:alphaModFix/>
          </a:blip>
          <a:stretch>
            <a:fillRect/>
          </a:stretch>
        </p:blipFill>
        <p:spPr>
          <a:xfrm>
            <a:off x="6041953" y="673307"/>
            <a:ext cx="1456225" cy="582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iapositive de titre">
  <p:cSld name="1_Diapositive de titre">
    <p:spTree>
      <p:nvGrpSpPr>
        <p:cNvPr id="34" name="Shape 34"/>
        <p:cNvGrpSpPr/>
        <p:nvPr/>
      </p:nvGrpSpPr>
      <p:grpSpPr>
        <a:xfrm>
          <a:off x="0" y="0"/>
          <a:ext cx="0" cy="0"/>
          <a:chOff x="0" y="0"/>
          <a:chExt cx="0" cy="0"/>
        </a:xfrm>
      </p:grpSpPr>
      <p:pic>
        <p:nvPicPr>
          <p:cNvPr id="35" name="Google Shape;35;p3"/>
          <p:cNvPicPr preferRelativeResize="0"/>
          <p:nvPr/>
        </p:nvPicPr>
        <p:blipFill>
          <a:blip r:embed="rId2">
            <a:alphaModFix/>
          </a:blip>
          <a:stretch>
            <a:fillRect/>
          </a:stretch>
        </p:blipFill>
        <p:spPr>
          <a:xfrm>
            <a:off x="-24200" y="-32900"/>
            <a:ext cx="9255825" cy="2128400"/>
          </a:xfrm>
          <a:prstGeom prst="rect">
            <a:avLst/>
          </a:prstGeom>
          <a:noFill/>
          <a:ln>
            <a:noFill/>
          </a:ln>
        </p:spPr>
      </p:pic>
      <p:sp>
        <p:nvSpPr>
          <p:cNvPr id="36" name="Google Shape;36;p3"/>
          <p:cNvSpPr txBox="1"/>
          <p:nvPr>
            <p:ph idx="1" type="subTitle"/>
          </p:nvPr>
        </p:nvSpPr>
        <p:spPr>
          <a:xfrm>
            <a:off x="1174346" y="3505758"/>
            <a:ext cx="6400800" cy="1314600"/>
          </a:xfrm>
          <a:prstGeom prst="rect">
            <a:avLst/>
          </a:prstGeom>
          <a:noFill/>
          <a:ln>
            <a:noFill/>
          </a:ln>
        </p:spPr>
        <p:txBody>
          <a:bodyPr anchorCtr="0" anchor="t" bIns="45700" lIns="91425" spcFirstLastPara="1" rIns="91425" wrap="square" tIns="45700">
            <a:noAutofit/>
          </a:bodyPr>
          <a:lstStyle>
            <a:lvl1pPr lvl="0">
              <a:spcBef>
                <a:spcPts val="560"/>
              </a:spcBef>
              <a:spcAft>
                <a:spcPts val="0"/>
              </a:spcAft>
              <a:buClr>
                <a:srgbClr val="4F8FCC"/>
              </a:buClr>
              <a:buSzPts val="2800"/>
              <a:buFont typeface="Dosis ExtraLight"/>
              <a:buChar char="⬤"/>
              <a:defRPr sz="2800">
                <a:solidFill>
                  <a:srgbClr val="888888"/>
                </a:solidFill>
                <a:latin typeface="Dosis ExtraLight"/>
                <a:ea typeface="Dosis ExtraLight"/>
                <a:cs typeface="Dosis ExtraLight"/>
                <a:sym typeface="Dosis ExtraLight"/>
              </a:defRPr>
            </a:lvl1pPr>
            <a:lvl2pPr lvl="1" algn="ctr">
              <a:spcBef>
                <a:spcPts val="480"/>
              </a:spcBef>
              <a:spcAft>
                <a:spcPts val="0"/>
              </a:spcAft>
              <a:buClr>
                <a:srgbClr val="888888"/>
              </a:buClr>
              <a:buSzPts val="2400"/>
              <a:buChar char="○"/>
              <a:defRPr>
                <a:solidFill>
                  <a:srgbClr val="888888"/>
                </a:solidFill>
              </a:defRPr>
            </a:lvl2pPr>
            <a:lvl3pPr lvl="2" algn="ctr">
              <a:spcBef>
                <a:spcPts val="480"/>
              </a:spcBef>
              <a:spcAft>
                <a:spcPts val="0"/>
              </a:spcAft>
              <a:buClr>
                <a:srgbClr val="888888"/>
              </a:buClr>
              <a:buSzPts val="2400"/>
              <a:buChar char="■"/>
              <a:defRPr>
                <a:solidFill>
                  <a:srgbClr val="888888"/>
                </a:solidFill>
              </a:defRPr>
            </a:lvl3pPr>
            <a:lvl4pPr lvl="3" algn="ctr">
              <a:spcBef>
                <a:spcPts val="400"/>
              </a:spcBef>
              <a:spcAft>
                <a:spcPts val="0"/>
              </a:spcAft>
              <a:buClr>
                <a:srgbClr val="888888"/>
              </a:buClr>
              <a:buSzPts val="2000"/>
              <a:buChar char="●"/>
              <a:defRPr>
                <a:solidFill>
                  <a:srgbClr val="888888"/>
                </a:solidFill>
              </a:defRPr>
            </a:lvl4pPr>
            <a:lvl5pPr lvl="4" algn="ctr">
              <a:spcBef>
                <a:spcPts val="400"/>
              </a:spcBef>
              <a:spcAft>
                <a:spcPts val="0"/>
              </a:spcAft>
              <a:buClr>
                <a:srgbClr val="888888"/>
              </a:buClr>
              <a:buSzPts val="2000"/>
              <a:buChar char="○"/>
              <a:defRPr>
                <a:solidFill>
                  <a:srgbClr val="888888"/>
                </a:solidFill>
              </a:defRPr>
            </a:lvl5pPr>
            <a:lvl6pPr lvl="5" algn="ctr">
              <a:spcBef>
                <a:spcPts val="400"/>
              </a:spcBef>
              <a:spcAft>
                <a:spcPts val="0"/>
              </a:spcAft>
              <a:buClr>
                <a:srgbClr val="888888"/>
              </a:buClr>
              <a:buSzPts val="2000"/>
              <a:buChar char="■"/>
              <a:defRPr>
                <a:solidFill>
                  <a:srgbClr val="888888"/>
                </a:solidFill>
              </a:defRPr>
            </a:lvl6pPr>
            <a:lvl7pPr lvl="6" algn="ctr">
              <a:spcBef>
                <a:spcPts val="400"/>
              </a:spcBef>
              <a:spcAft>
                <a:spcPts val="0"/>
              </a:spcAft>
              <a:buClr>
                <a:srgbClr val="888888"/>
              </a:buClr>
              <a:buSzPts val="2000"/>
              <a:buChar char="●"/>
              <a:defRPr>
                <a:solidFill>
                  <a:srgbClr val="888888"/>
                </a:solidFill>
              </a:defRPr>
            </a:lvl7pPr>
            <a:lvl8pPr lvl="7" algn="ctr">
              <a:spcBef>
                <a:spcPts val="400"/>
              </a:spcBef>
              <a:spcAft>
                <a:spcPts val="0"/>
              </a:spcAft>
              <a:buClr>
                <a:srgbClr val="888888"/>
              </a:buClr>
              <a:buSzPts val="2000"/>
              <a:buChar char="○"/>
              <a:defRPr>
                <a:solidFill>
                  <a:srgbClr val="888888"/>
                </a:solidFill>
              </a:defRPr>
            </a:lvl8pPr>
            <a:lvl9pPr lvl="8" algn="ctr">
              <a:spcBef>
                <a:spcPts val="400"/>
              </a:spcBef>
              <a:spcAft>
                <a:spcPts val="0"/>
              </a:spcAft>
              <a:buClr>
                <a:srgbClr val="888888"/>
              </a:buClr>
              <a:buSzPts val="2000"/>
              <a:buChar char="■"/>
              <a:defRPr>
                <a:solidFill>
                  <a:srgbClr val="888888"/>
                </a:solidFill>
              </a:defRPr>
            </a:lvl9pPr>
          </a:lstStyle>
          <a:p/>
        </p:txBody>
      </p:sp>
      <p:pic>
        <p:nvPicPr>
          <p:cNvPr id="37" name="Google Shape;37;p3"/>
          <p:cNvPicPr preferRelativeResize="0"/>
          <p:nvPr/>
        </p:nvPicPr>
        <p:blipFill>
          <a:blip r:embed="rId3">
            <a:alphaModFix/>
          </a:blip>
          <a:stretch>
            <a:fillRect/>
          </a:stretch>
        </p:blipFill>
        <p:spPr>
          <a:xfrm>
            <a:off x="302077" y="-12259"/>
            <a:ext cx="2285862" cy="1524129"/>
          </a:xfrm>
          <a:prstGeom prst="rect">
            <a:avLst/>
          </a:prstGeom>
          <a:noFill/>
          <a:ln>
            <a:noFill/>
          </a:ln>
        </p:spPr>
      </p:pic>
      <p:sp>
        <p:nvSpPr>
          <p:cNvPr id="38" name="Google Shape;38;p3"/>
          <p:cNvSpPr txBox="1"/>
          <p:nvPr>
            <p:ph type="title"/>
          </p:nvPr>
        </p:nvSpPr>
        <p:spPr>
          <a:xfrm>
            <a:off x="454298" y="2192888"/>
            <a:ext cx="7071900" cy="817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600">
                <a:solidFill>
                  <a:schemeClr val="dk2"/>
                </a:solidFill>
                <a:latin typeface="Dosis ExtraLight"/>
                <a:ea typeface="Dosis ExtraLight"/>
                <a:cs typeface="Dosis ExtraLight"/>
                <a:sym typeface="Dosis ExtraLight"/>
              </a:defRPr>
            </a:lvl1pPr>
            <a:lvl2pPr lvl="1" rtl="0">
              <a:spcBef>
                <a:spcPts val="0"/>
              </a:spcBef>
              <a:spcAft>
                <a:spcPts val="0"/>
              </a:spcAft>
              <a:buNone/>
              <a:defRPr sz="3600">
                <a:solidFill>
                  <a:srgbClr val="4F8FCC"/>
                </a:solidFill>
                <a:latin typeface="Dosis ExtraLight"/>
                <a:ea typeface="Dosis ExtraLight"/>
                <a:cs typeface="Dosis ExtraLight"/>
                <a:sym typeface="Dosis ExtraLight"/>
              </a:defRPr>
            </a:lvl2pPr>
            <a:lvl3pPr lvl="2" rtl="0">
              <a:spcBef>
                <a:spcPts val="0"/>
              </a:spcBef>
              <a:spcAft>
                <a:spcPts val="0"/>
              </a:spcAft>
              <a:buNone/>
              <a:defRPr sz="3600">
                <a:solidFill>
                  <a:srgbClr val="4F8FCC"/>
                </a:solidFill>
                <a:latin typeface="Dosis ExtraLight"/>
                <a:ea typeface="Dosis ExtraLight"/>
                <a:cs typeface="Dosis ExtraLight"/>
                <a:sym typeface="Dosis ExtraLight"/>
              </a:defRPr>
            </a:lvl3pPr>
            <a:lvl4pPr lvl="3" rtl="0">
              <a:spcBef>
                <a:spcPts val="0"/>
              </a:spcBef>
              <a:spcAft>
                <a:spcPts val="0"/>
              </a:spcAft>
              <a:buNone/>
              <a:defRPr sz="3600">
                <a:solidFill>
                  <a:srgbClr val="4F8FCC"/>
                </a:solidFill>
                <a:latin typeface="Dosis ExtraLight"/>
                <a:ea typeface="Dosis ExtraLight"/>
                <a:cs typeface="Dosis ExtraLight"/>
                <a:sym typeface="Dosis ExtraLight"/>
              </a:defRPr>
            </a:lvl4pPr>
            <a:lvl5pPr lvl="4" rtl="0">
              <a:spcBef>
                <a:spcPts val="0"/>
              </a:spcBef>
              <a:spcAft>
                <a:spcPts val="0"/>
              </a:spcAft>
              <a:buNone/>
              <a:defRPr sz="3600">
                <a:solidFill>
                  <a:srgbClr val="4F8FCC"/>
                </a:solidFill>
                <a:latin typeface="Dosis ExtraLight"/>
                <a:ea typeface="Dosis ExtraLight"/>
                <a:cs typeface="Dosis ExtraLight"/>
                <a:sym typeface="Dosis ExtraLight"/>
              </a:defRPr>
            </a:lvl5pPr>
            <a:lvl6pPr lvl="5" rtl="0">
              <a:spcBef>
                <a:spcPts val="0"/>
              </a:spcBef>
              <a:spcAft>
                <a:spcPts val="0"/>
              </a:spcAft>
              <a:buNone/>
              <a:defRPr sz="3600">
                <a:solidFill>
                  <a:srgbClr val="4F8FCC"/>
                </a:solidFill>
                <a:latin typeface="Dosis ExtraLight"/>
                <a:ea typeface="Dosis ExtraLight"/>
                <a:cs typeface="Dosis ExtraLight"/>
                <a:sym typeface="Dosis ExtraLight"/>
              </a:defRPr>
            </a:lvl6pPr>
            <a:lvl7pPr lvl="6" rtl="0">
              <a:spcBef>
                <a:spcPts val="0"/>
              </a:spcBef>
              <a:spcAft>
                <a:spcPts val="0"/>
              </a:spcAft>
              <a:buNone/>
              <a:defRPr sz="3600">
                <a:solidFill>
                  <a:srgbClr val="4F8FCC"/>
                </a:solidFill>
                <a:latin typeface="Dosis ExtraLight"/>
                <a:ea typeface="Dosis ExtraLight"/>
                <a:cs typeface="Dosis ExtraLight"/>
                <a:sym typeface="Dosis ExtraLight"/>
              </a:defRPr>
            </a:lvl7pPr>
            <a:lvl8pPr lvl="7" rtl="0">
              <a:spcBef>
                <a:spcPts val="0"/>
              </a:spcBef>
              <a:spcAft>
                <a:spcPts val="0"/>
              </a:spcAft>
              <a:buNone/>
              <a:defRPr sz="3600">
                <a:solidFill>
                  <a:srgbClr val="4F8FCC"/>
                </a:solidFill>
                <a:latin typeface="Dosis ExtraLight"/>
                <a:ea typeface="Dosis ExtraLight"/>
                <a:cs typeface="Dosis ExtraLight"/>
                <a:sym typeface="Dosis ExtraLight"/>
              </a:defRPr>
            </a:lvl8pPr>
            <a:lvl9pPr lvl="8" rtl="0">
              <a:spcBef>
                <a:spcPts val="0"/>
              </a:spcBef>
              <a:spcAft>
                <a:spcPts val="0"/>
              </a:spcAft>
              <a:buNone/>
              <a:defRPr sz="3600">
                <a:solidFill>
                  <a:srgbClr val="4F8FCC"/>
                </a:solidFill>
                <a:latin typeface="Dosis ExtraLight"/>
                <a:ea typeface="Dosis ExtraLight"/>
                <a:cs typeface="Dosis ExtraLight"/>
                <a:sym typeface="Dosis Extra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re et contenu" type="obj">
  <p:cSld name="OBJECT">
    <p:spTree>
      <p:nvGrpSpPr>
        <p:cNvPr id="39" name="Shape 39"/>
        <p:cNvGrpSpPr/>
        <p:nvPr/>
      </p:nvGrpSpPr>
      <p:grpSpPr>
        <a:xfrm>
          <a:off x="0" y="0"/>
          <a:ext cx="0" cy="0"/>
          <a:chOff x="0" y="0"/>
          <a:chExt cx="0" cy="0"/>
        </a:xfrm>
      </p:grpSpPr>
      <p:pic>
        <p:nvPicPr>
          <p:cNvPr descr="C:\Users\lmz\Documents\Laurence 2019\Direction\Charte Graphique Magellium Artal Group\Pour moi Images charte\bandeaux A4\bandeau A4-09.png" id="40" name="Google Shape;40;p4"/>
          <p:cNvPicPr preferRelativeResize="0"/>
          <p:nvPr/>
        </p:nvPicPr>
        <p:blipFill rotWithShape="1">
          <a:blip r:embed="rId2">
            <a:alphaModFix/>
          </a:blip>
          <a:srcRect b="0" l="0" r="0" t="0"/>
          <a:stretch/>
        </p:blipFill>
        <p:spPr>
          <a:xfrm>
            <a:off x="-8800" y="-19050"/>
            <a:ext cx="9161576" cy="1019175"/>
          </a:xfrm>
          <a:prstGeom prst="rect">
            <a:avLst/>
          </a:prstGeom>
          <a:noFill/>
          <a:ln>
            <a:noFill/>
          </a:ln>
        </p:spPr>
      </p:pic>
      <p:sp>
        <p:nvSpPr>
          <p:cNvPr id="41" name="Google Shape;41;p4"/>
          <p:cNvSpPr txBox="1"/>
          <p:nvPr>
            <p:ph type="title"/>
          </p:nvPr>
        </p:nvSpPr>
        <p:spPr>
          <a:xfrm>
            <a:off x="4572000" y="138525"/>
            <a:ext cx="4373400" cy="401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2600">
                <a:solidFill>
                  <a:srgbClr val="FFFFFF"/>
                </a:solidFill>
                <a:latin typeface="Dosis ExtraLight"/>
                <a:ea typeface="Dosis ExtraLight"/>
                <a:cs typeface="Dosis ExtraLight"/>
                <a:sym typeface="Dosis ExtraLight"/>
              </a:defRPr>
            </a:lvl1pPr>
            <a:lvl2pPr lvl="1" rtl="0" algn="r">
              <a:spcBef>
                <a:spcPts val="0"/>
              </a:spcBef>
              <a:spcAft>
                <a:spcPts val="0"/>
              </a:spcAft>
              <a:buNone/>
              <a:defRPr>
                <a:latin typeface="Verdana"/>
                <a:ea typeface="Verdana"/>
                <a:cs typeface="Verdana"/>
                <a:sym typeface="Verdana"/>
              </a:defRPr>
            </a:lvl2pPr>
            <a:lvl3pPr lvl="2" rtl="0" algn="r">
              <a:spcBef>
                <a:spcPts val="0"/>
              </a:spcBef>
              <a:spcAft>
                <a:spcPts val="0"/>
              </a:spcAft>
              <a:buNone/>
              <a:defRPr>
                <a:latin typeface="Verdana"/>
                <a:ea typeface="Verdana"/>
                <a:cs typeface="Verdana"/>
                <a:sym typeface="Verdana"/>
              </a:defRPr>
            </a:lvl3pPr>
            <a:lvl4pPr lvl="3" rtl="0" algn="r">
              <a:spcBef>
                <a:spcPts val="0"/>
              </a:spcBef>
              <a:spcAft>
                <a:spcPts val="0"/>
              </a:spcAft>
              <a:buNone/>
              <a:defRPr>
                <a:latin typeface="Verdana"/>
                <a:ea typeface="Verdana"/>
                <a:cs typeface="Verdana"/>
                <a:sym typeface="Verdana"/>
              </a:defRPr>
            </a:lvl4pPr>
            <a:lvl5pPr lvl="4" rtl="0" algn="r">
              <a:spcBef>
                <a:spcPts val="0"/>
              </a:spcBef>
              <a:spcAft>
                <a:spcPts val="0"/>
              </a:spcAft>
              <a:buNone/>
              <a:defRPr>
                <a:latin typeface="Verdana"/>
                <a:ea typeface="Verdana"/>
                <a:cs typeface="Verdana"/>
                <a:sym typeface="Verdana"/>
              </a:defRPr>
            </a:lvl5pPr>
            <a:lvl6pPr lvl="5" rtl="0" algn="r">
              <a:spcBef>
                <a:spcPts val="0"/>
              </a:spcBef>
              <a:spcAft>
                <a:spcPts val="0"/>
              </a:spcAft>
              <a:buNone/>
              <a:defRPr>
                <a:latin typeface="Verdana"/>
                <a:ea typeface="Verdana"/>
                <a:cs typeface="Verdana"/>
                <a:sym typeface="Verdana"/>
              </a:defRPr>
            </a:lvl6pPr>
            <a:lvl7pPr lvl="6" rtl="0" algn="r">
              <a:spcBef>
                <a:spcPts val="0"/>
              </a:spcBef>
              <a:spcAft>
                <a:spcPts val="0"/>
              </a:spcAft>
              <a:buNone/>
              <a:defRPr>
                <a:latin typeface="Verdana"/>
                <a:ea typeface="Verdana"/>
                <a:cs typeface="Verdana"/>
                <a:sym typeface="Verdana"/>
              </a:defRPr>
            </a:lvl7pPr>
            <a:lvl8pPr lvl="7" rtl="0" algn="r">
              <a:spcBef>
                <a:spcPts val="0"/>
              </a:spcBef>
              <a:spcAft>
                <a:spcPts val="0"/>
              </a:spcAft>
              <a:buNone/>
              <a:defRPr>
                <a:latin typeface="Verdana"/>
                <a:ea typeface="Verdana"/>
                <a:cs typeface="Verdana"/>
                <a:sym typeface="Verdana"/>
              </a:defRPr>
            </a:lvl8pPr>
            <a:lvl9pPr lvl="8" rtl="0" algn="r">
              <a:spcBef>
                <a:spcPts val="0"/>
              </a:spcBef>
              <a:spcAft>
                <a:spcPts val="0"/>
              </a:spcAft>
              <a:buNone/>
              <a:defRPr>
                <a:latin typeface="Verdana"/>
                <a:ea typeface="Verdana"/>
                <a:cs typeface="Verdana"/>
                <a:sym typeface="Verdana"/>
              </a:defRPr>
            </a:lvl9pPr>
          </a:lstStyle>
          <a:p/>
        </p:txBody>
      </p:sp>
      <p:sp>
        <p:nvSpPr>
          <p:cNvPr id="42" name="Google Shape;42;p4"/>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600">
                <a:solidFill>
                  <a:srgbClr val="FFFFFF"/>
                </a:solidFill>
                <a:latin typeface="Dosis ExtraLight"/>
                <a:ea typeface="Dosis ExtraLight"/>
                <a:cs typeface="Dosis ExtraLight"/>
                <a:sym typeface="Dosis ExtraLight"/>
              </a:defRPr>
            </a:lvl1pPr>
            <a:lvl2pPr lvl="1" rtl="0">
              <a:spcBef>
                <a:spcPts val="0"/>
              </a:spcBef>
              <a:spcAft>
                <a:spcPts val="0"/>
              </a:spcAft>
              <a:buNone/>
              <a:defRPr>
                <a:latin typeface="Verdana"/>
                <a:ea typeface="Verdana"/>
                <a:cs typeface="Verdana"/>
                <a:sym typeface="Verdana"/>
              </a:defRPr>
            </a:lvl2pPr>
            <a:lvl3pPr lvl="2" rtl="0">
              <a:spcBef>
                <a:spcPts val="0"/>
              </a:spcBef>
              <a:spcAft>
                <a:spcPts val="0"/>
              </a:spcAft>
              <a:buNone/>
              <a:defRPr>
                <a:latin typeface="Verdana"/>
                <a:ea typeface="Verdana"/>
                <a:cs typeface="Verdana"/>
                <a:sym typeface="Verdana"/>
              </a:defRPr>
            </a:lvl3pPr>
            <a:lvl4pPr lvl="3" rtl="0">
              <a:spcBef>
                <a:spcPts val="0"/>
              </a:spcBef>
              <a:spcAft>
                <a:spcPts val="0"/>
              </a:spcAft>
              <a:buNone/>
              <a:defRPr>
                <a:latin typeface="Verdana"/>
                <a:ea typeface="Verdana"/>
                <a:cs typeface="Verdana"/>
                <a:sym typeface="Verdana"/>
              </a:defRPr>
            </a:lvl4pPr>
            <a:lvl5pPr lvl="4" rtl="0">
              <a:spcBef>
                <a:spcPts val="0"/>
              </a:spcBef>
              <a:spcAft>
                <a:spcPts val="0"/>
              </a:spcAft>
              <a:buNone/>
              <a:defRPr>
                <a:latin typeface="Verdana"/>
                <a:ea typeface="Verdana"/>
                <a:cs typeface="Verdana"/>
                <a:sym typeface="Verdana"/>
              </a:defRPr>
            </a:lvl5pPr>
            <a:lvl6pPr lvl="5" rtl="0">
              <a:spcBef>
                <a:spcPts val="0"/>
              </a:spcBef>
              <a:spcAft>
                <a:spcPts val="0"/>
              </a:spcAft>
              <a:buNone/>
              <a:defRPr>
                <a:latin typeface="Verdana"/>
                <a:ea typeface="Verdana"/>
                <a:cs typeface="Verdana"/>
                <a:sym typeface="Verdana"/>
              </a:defRPr>
            </a:lvl6pPr>
            <a:lvl7pPr lvl="6" rtl="0">
              <a:spcBef>
                <a:spcPts val="0"/>
              </a:spcBef>
              <a:spcAft>
                <a:spcPts val="0"/>
              </a:spcAft>
              <a:buNone/>
              <a:defRPr>
                <a:latin typeface="Verdana"/>
                <a:ea typeface="Verdana"/>
                <a:cs typeface="Verdana"/>
                <a:sym typeface="Verdana"/>
              </a:defRPr>
            </a:lvl7pPr>
            <a:lvl8pPr lvl="7" rtl="0">
              <a:spcBef>
                <a:spcPts val="0"/>
              </a:spcBef>
              <a:spcAft>
                <a:spcPts val="0"/>
              </a:spcAft>
              <a:buNone/>
              <a:defRPr>
                <a:latin typeface="Verdana"/>
                <a:ea typeface="Verdana"/>
                <a:cs typeface="Verdana"/>
                <a:sym typeface="Verdana"/>
              </a:defRPr>
            </a:lvl8pPr>
            <a:lvl9pPr lvl="8" rtl="0">
              <a:spcBef>
                <a:spcPts val="0"/>
              </a:spcBef>
              <a:spcAft>
                <a:spcPts val="0"/>
              </a:spcAft>
              <a:buNone/>
              <a:defRPr>
                <a:latin typeface="Verdana"/>
                <a:ea typeface="Verdana"/>
                <a:cs typeface="Verdana"/>
                <a:sym typeface="Verdana"/>
              </a:defRPr>
            </a:lvl9pPr>
          </a:lstStyle>
          <a:p/>
        </p:txBody>
      </p:sp>
      <p:sp>
        <p:nvSpPr>
          <p:cNvPr id="43" name="Google Shape;43;p4"/>
          <p:cNvSpPr txBox="1"/>
          <p:nvPr>
            <p:ph idx="1" type="body"/>
          </p:nvPr>
        </p:nvSpPr>
        <p:spPr>
          <a:xfrm>
            <a:off x="85675" y="1128324"/>
            <a:ext cx="8970900" cy="3643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500"/>
              </a:spcBef>
              <a:spcAft>
                <a:spcPts val="0"/>
              </a:spcAft>
              <a:buClr>
                <a:srgbClr val="001A29"/>
              </a:buClr>
              <a:buSzPts val="2400"/>
              <a:buFont typeface="Arial"/>
              <a:buChar char="⠀"/>
              <a:defRPr b="0" i="0" u="none" cap="none" strike="noStrike">
                <a:solidFill>
                  <a:srgbClr val="001A29"/>
                </a:solidFill>
                <a:latin typeface="Verdana"/>
                <a:ea typeface="Verdana"/>
                <a:cs typeface="Verdana"/>
                <a:sym typeface="Verdana"/>
              </a:defRPr>
            </a:lvl1pPr>
            <a:lvl2pPr indent="-317500" lvl="1" marL="914400" marR="0" rtl="0" algn="l">
              <a:lnSpc>
                <a:spcPct val="115000"/>
              </a:lnSpc>
              <a:spcBef>
                <a:spcPts val="480"/>
              </a:spcBef>
              <a:spcAft>
                <a:spcPts val="0"/>
              </a:spcAft>
              <a:buClr>
                <a:srgbClr val="4F8FCC"/>
              </a:buClr>
              <a:buSzPts val="1400"/>
              <a:buFont typeface="Arial"/>
              <a:buChar char="●"/>
              <a:defRPr b="0" i="0" sz="1400" u="none" cap="none" strike="noStrike">
                <a:solidFill>
                  <a:srgbClr val="4F8FCC"/>
                </a:solidFill>
                <a:latin typeface="Verdana"/>
                <a:ea typeface="Verdana"/>
                <a:cs typeface="Verdana"/>
                <a:sym typeface="Verdana"/>
              </a:defRPr>
            </a:lvl2pPr>
            <a:lvl3pPr indent="-317500" lvl="2" marL="1371600" marR="0" rtl="0" algn="l">
              <a:lnSpc>
                <a:spcPct val="115000"/>
              </a:lnSpc>
              <a:spcBef>
                <a:spcPts val="480"/>
              </a:spcBef>
              <a:spcAft>
                <a:spcPts val="0"/>
              </a:spcAft>
              <a:buClr>
                <a:srgbClr val="646464"/>
              </a:buClr>
              <a:buSzPts val="1400"/>
              <a:buFont typeface="Arial"/>
              <a:buChar char="•"/>
              <a:defRPr b="0" i="0" sz="1400" u="none" cap="none" strike="noStrike">
                <a:solidFill>
                  <a:srgbClr val="646464"/>
                </a:solidFill>
                <a:latin typeface="Verdana"/>
                <a:ea typeface="Verdana"/>
                <a:cs typeface="Verdana"/>
                <a:sym typeface="Verdana"/>
              </a:defRPr>
            </a:lvl3pPr>
            <a:lvl4pPr indent="-304800" lvl="3" marL="1828800" marR="0" rtl="0" algn="l">
              <a:lnSpc>
                <a:spcPct val="115000"/>
              </a:lnSpc>
              <a:spcBef>
                <a:spcPts val="400"/>
              </a:spcBef>
              <a:spcAft>
                <a:spcPts val="0"/>
              </a:spcAft>
              <a:buClr>
                <a:srgbClr val="646464"/>
              </a:buClr>
              <a:buSzPts val="1200"/>
              <a:buFont typeface="Arial"/>
              <a:buChar char="ー"/>
              <a:defRPr b="0" i="0" sz="1200" u="none" cap="none" strike="noStrike">
                <a:solidFill>
                  <a:srgbClr val="646464"/>
                </a:solidFill>
                <a:latin typeface="Verdana"/>
                <a:ea typeface="Verdana"/>
                <a:cs typeface="Verdana"/>
                <a:sym typeface="Verdana"/>
              </a:defRPr>
            </a:lvl4pPr>
            <a:lvl5pPr indent="-304800" lvl="4" marL="2286000" marR="0" rtl="0" algn="l">
              <a:lnSpc>
                <a:spcPct val="115000"/>
              </a:lnSpc>
              <a:spcBef>
                <a:spcPts val="400"/>
              </a:spcBef>
              <a:spcAft>
                <a:spcPts val="0"/>
              </a:spcAft>
              <a:buClr>
                <a:srgbClr val="646464"/>
              </a:buClr>
              <a:buSzPts val="1200"/>
              <a:buFont typeface="Arial"/>
              <a:buChar char="»"/>
              <a:defRPr b="0" i="0" u="none" cap="none" strike="noStrike">
                <a:solidFill>
                  <a:srgbClr val="646464"/>
                </a:solidFill>
                <a:latin typeface="Verdana"/>
                <a:ea typeface="Verdana"/>
                <a:cs typeface="Verdana"/>
                <a:sym typeface="Verdana"/>
              </a:defRPr>
            </a:lvl5pPr>
            <a:lvl6pPr indent="-304800" lvl="5" marL="2743200" marR="0" rtl="0" algn="l">
              <a:lnSpc>
                <a:spcPct val="115000"/>
              </a:lnSpc>
              <a:spcBef>
                <a:spcPts val="400"/>
              </a:spcBef>
              <a:spcAft>
                <a:spcPts val="0"/>
              </a:spcAft>
              <a:buClr>
                <a:schemeClr val="dk1"/>
              </a:buClr>
              <a:buSzPts val="1200"/>
              <a:buFont typeface="Arial"/>
              <a:buChar char="•"/>
              <a:defRPr b="0" i="0" u="none" cap="none" strike="noStrike">
                <a:solidFill>
                  <a:schemeClr val="dk1"/>
                </a:solidFill>
                <a:latin typeface="Calibri"/>
                <a:ea typeface="Calibri"/>
                <a:cs typeface="Calibri"/>
                <a:sym typeface="Calibri"/>
              </a:defRPr>
            </a:lvl6pPr>
            <a:lvl7pPr indent="-304800" lvl="6" marL="3200400" marR="0" rtl="0" algn="l">
              <a:lnSpc>
                <a:spcPct val="115000"/>
              </a:lnSpc>
              <a:spcBef>
                <a:spcPts val="400"/>
              </a:spcBef>
              <a:spcAft>
                <a:spcPts val="0"/>
              </a:spcAft>
              <a:buClr>
                <a:schemeClr val="dk1"/>
              </a:buClr>
              <a:buSzPts val="1200"/>
              <a:buFont typeface="Arial"/>
              <a:buChar char="•"/>
              <a:defRPr b="0" i="0" u="none" cap="none" strike="noStrike">
                <a:solidFill>
                  <a:schemeClr val="dk1"/>
                </a:solidFill>
                <a:latin typeface="Calibri"/>
                <a:ea typeface="Calibri"/>
                <a:cs typeface="Calibri"/>
                <a:sym typeface="Calibri"/>
              </a:defRPr>
            </a:lvl7pPr>
            <a:lvl8pPr indent="-304800" lvl="7" marL="3657600" marR="0" rtl="0" algn="l">
              <a:lnSpc>
                <a:spcPct val="115000"/>
              </a:lnSpc>
              <a:spcBef>
                <a:spcPts val="400"/>
              </a:spcBef>
              <a:spcAft>
                <a:spcPts val="0"/>
              </a:spcAft>
              <a:buClr>
                <a:schemeClr val="dk1"/>
              </a:buClr>
              <a:buSzPts val="1200"/>
              <a:buFont typeface="Arial"/>
              <a:buChar char="•"/>
              <a:defRPr b="0" i="0" u="none" cap="none" strike="noStrike">
                <a:solidFill>
                  <a:schemeClr val="dk1"/>
                </a:solidFill>
                <a:latin typeface="Calibri"/>
                <a:ea typeface="Calibri"/>
                <a:cs typeface="Calibri"/>
                <a:sym typeface="Calibri"/>
              </a:defRPr>
            </a:lvl8pPr>
            <a:lvl9pPr indent="-304800" lvl="8" marL="4114800" marR="0" rtl="0" algn="l">
              <a:lnSpc>
                <a:spcPct val="115000"/>
              </a:lnSpc>
              <a:spcBef>
                <a:spcPts val="400"/>
              </a:spcBef>
              <a:spcAft>
                <a:spcPts val="0"/>
              </a:spcAft>
              <a:buClr>
                <a:schemeClr val="dk1"/>
              </a:buClr>
              <a:buSzPts val="1200"/>
              <a:buFont typeface="Arial"/>
              <a:buChar char="•"/>
              <a:defRPr b="0" i="0" u="none" cap="none" strike="noStrike">
                <a:solidFill>
                  <a:schemeClr val="dk1"/>
                </a:solidFill>
                <a:latin typeface="Calibri"/>
                <a:ea typeface="Calibri"/>
                <a:cs typeface="Calibri"/>
                <a:sym typeface="Calibri"/>
              </a:defRPr>
            </a:lvl9pPr>
          </a:lstStyle>
          <a:p/>
        </p:txBody>
      </p:sp>
      <p:pic>
        <p:nvPicPr>
          <p:cNvPr id="44" name="Google Shape;44;p4"/>
          <p:cNvPicPr preferRelativeResize="0"/>
          <p:nvPr/>
        </p:nvPicPr>
        <p:blipFill rotWithShape="1">
          <a:blip r:embed="rId3">
            <a:alphaModFix/>
          </a:blip>
          <a:srcRect b="0" l="0" r="0" t="0"/>
          <a:stretch/>
        </p:blipFill>
        <p:spPr>
          <a:xfrm>
            <a:off x="52319" y="4721404"/>
            <a:ext cx="612791" cy="408585"/>
          </a:xfrm>
          <a:prstGeom prst="rect">
            <a:avLst/>
          </a:prstGeom>
          <a:noFill/>
          <a:ln>
            <a:noFill/>
          </a:ln>
        </p:spPr>
      </p:pic>
      <p:pic>
        <p:nvPicPr>
          <p:cNvPr id="45" name="Google Shape;45;p4"/>
          <p:cNvPicPr preferRelativeResize="0"/>
          <p:nvPr/>
        </p:nvPicPr>
        <p:blipFill>
          <a:blip r:embed="rId4">
            <a:alphaModFix/>
          </a:blip>
          <a:stretch>
            <a:fillRect/>
          </a:stretch>
        </p:blipFill>
        <p:spPr>
          <a:xfrm>
            <a:off x="670775" y="4772124"/>
            <a:ext cx="347050" cy="347025"/>
          </a:xfrm>
          <a:prstGeom prst="rect">
            <a:avLst/>
          </a:prstGeom>
          <a:noFill/>
          <a:ln>
            <a:noFill/>
          </a:ln>
        </p:spPr>
      </p:pic>
      <p:pic>
        <p:nvPicPr>
          <p:cNvPr id="46" name="Google Shape;46;p4"/>
          <p:cNvPicPr preferRelativeResize="0"/>
          <p:nvPr/>
        </p:nvPicPr>
        <p:blipFill>
          <a:blip r:embed="rId5">
            <a:alphaModFix/>
          </a:blip>
          <a:stretch>
            <a:fillRect/>
          </a:stretch>
        </p:blipFill>
        <p:spPr>
          <a:xfrm>
            <a:off x="1778500" y="4833875"/>
            <a:ext cx="638824" cy="223500"/>
          </a:xfrm>
          <a:prstGeom prst="rect">
            <a:avLst/>
          </a:prstGeom>
          <a:noFill/>
          <a:ln>
            <a:noFill/>
          </a:ln>
        </p:spPr>
      </p:pic>
      <p:pic>
        <p:nvPicPr>
          <p:cNvPr id="47" name="Google Shape;47;p4"/>
          <p:cNvPicPr preferRelativeResize="0"/>
          <p:nvPr/>
        </p:nvPicPr>
        <p:blipFill>
          <a:blip r:embed="rId6">
            <a:alphaModFix/>
          </a:blip>
          <a:stretch>
            <a:fillRect/>
          </a:stretch>
        </p:blipFill>
        <p:spPr>
          <a:xfrm>
            <a:off x="1118773" y="4833891"/>
            <a:ext cx="558787" cy="22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Slide texte 2/3 (logo bas)">
  <p:cSld name="3_Slide texte 2/3 (logo bas)">
    <p:spTree>
      <p:nvGrpSpPr>
        <p:cNvPr id="48" name="Shape 48"/>
        <p:cNvGrpSpPr/>
        <p:nvPr/>
      </p:nvGrpSpPr>
      <p:grpSpPr>
        <a:xfrm>
          <a:off x="0" y="0"/>
          <a:ext cx="0" cy="0"/>
          <a:chOff x="0" y="0"/>
          <a:chExt cx="0" cy="0"/>
        </a:xfrm>
      </p:grpSpPr>
      <p:pic>
        <p:nvPicPr>
          <p:cNvPr id="49" name="Google Shape;49;p5"/>
          <p:cNvPicPr preferRelativeResize="0"/>
          <p:nvPr/>
        </p:nvPicPr>
        <p:blipFill rotWithShape="1">
          <a:blip r:embed="rId2">
            <a:alphaModFix/>
          </a:blip>
          <a:srcRect b="0" l="0" r="0" t="0"/>
          <a:stretch/>
        </p:blipFill>
        <p:spPr>
          <a:xfrm>
            <a:off x="5502565" y="20963"/>
            <a:ext cx="2741843" cy="4747455"/>
          </a:xfrm>
          <a:prstGeom prst="rect">
            <a:avLst/>
          </a:prstGeom>
          <a:noFill/>
          <a:ln>
            <a:noFill/>
          </a:ln>
        </p:spPr>
      </p:pic>
      <p:sp>
        <p:nvSpPr>
          <p:cNvPr id="50" name="Google Shape;50;p5"/>
          <p:cNvSpPr txBox="1"/>
          <p:nvPr>
            <p:ph idx="12" type="sldNum"/>
          </p:nvPr>
        </p:nvSpPr>
        <p:spPr>
          <a:xfrm>
            <a:off x="8597335" y="4918060"/>
            <a:ext cx="459000" cy="126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FFFFFF"/>
                </a:solidFill>
              </a:defRPr>
            </a:lvl1pPr>
            <a:lvl2pPr indent="0" lvl="1" marL="0" rtl="0" algn="r">
              <a:spcBef>
                <a:spcPts val="0"/>
              </a:spcBef>
              <a:buNone/>
              <a:defRPr>
                <a:solidFill>
                  <a:srgbClr val="FFFFFF"/>
                </a:solidFill>
              </a:defRPr>
            </a:lvl2pPr>
            <a:lvl3pPr indent="0" lvl="2" marL="0" rtl="0" algn="r">
              <a:spcBef>
                <a:spcPts val="0"/>
              </a:spcBef>
              <a:buNone/>
              <a:defRPr>
                <a:solidFill>
                  <a:srgbClr val="FFFFFF"/>
                </a:solidFill>
              </a:defRPr>
            </a:lvl3pPr>
            <a:lvl4pPr indent="0" lvl="3" marL="0" rtl="0" algn="r">
              <a:spcBef>
                <a:spcPts val="0"/>
              </a:spcBef>
              <a:buNone/>
              <a:defRPr>
                <a:solidFill>
                  <a:srgbClr val="FFFFFF"/>
                </a:solidFill>
              </a:defRPr>
            </a:lvl4pPr>
            <a:lvl5pPr indent="0" lvl="4" marL="0" rtl="0" algn="r">
              <a:spcBef>
                <a:spcPts val="0"/>
              </a:spcBef>
              <a:buNone/>
              <a:defRPr>
                <a:solidFill>
                  <a:srgbClr val="FFFFFF"/>
                </a:solidFill>
              </a:defRPr>
            </a:lvl5pPr>
            <a:lvl6pPr indent="0" lvl="5" marL="0" rtl="0" algn="r">
              <a:spcBef>
                <a:spcPts val="0"/>
              </a:spcBef>
              <a:buNone/>
              <a:defRPr>
                <a:solidFill>
                  <a:srgbClr val="FFFFFF"/>
                </a:solidFill>
              </a:defRPr>
            </a:lvl6pPr>
            <a:lvl7pPr indent="0" lvl="6" marL="0" rtl="0" algn="r">
              <a:spcBef>
                <a:spcPts val="0"/>
              </a:spcBef>
              <a:buNone/>
              <a:defRPr>
                <a:solidFill>
                  <a:srgbClr val="FFFFFF"/>
                </a:solidFill>
              </a:defRPr>
            </a:lvl7pPr>
            <a:lvl8pPr indent="0" lvl="7" marL="0" rtl="0" algn="r">
              <a:spcBef>
                <a:spcPts val="0"/>
              </a:spcBef>
              <a:buNone/>
              <a:defRPr>
                <a:solidFill>
                  <a:srgbClr val="FFFFFF"/>
                </a:solidFill>
              </a:defRPr>
            </a:lvl8pPr>
            <a:lvl9pPr indent="0" lvl="8" marL="0" rt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fr-FR"/>
              <a:t>‹#›</a:t>
            </a:fld>
            <a:endParaRPr/>
          </a:p>
        </p:txBody>
      </p:sp>
      <p:sp>
        <p:nvSpPr>
          <p:cNvPr id="51" name="Google Shape;51;p5"/>
          <p:cNvSpPr txBox="1"/>
          <p:nvPr>
            <p:ph idx="1" type="body"/>
          </p:nvPr>
        </p:nvSpPr>
        <p:spPr>
          <a:xfrm>
            <a:off x="415638" y="728269"/>
            <a:ext cx="4804200" cy="40479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2000"/>
              </a:lnSpc>
              <a:spcBef>
                <a:spcPts val="1500"/>
              </a:spcBef>
              <a:spcAft>
                <a:spcPts val="0"/>
              </a:spcAft>
              <a:buClr>
                <a:srgbClr val="001A29"/>
              </a:buClr>
              <a:buSzPts val="2400"/>
              <a:buFont typeface="Arial"/>
              <a:buChar char="●"/>
              <a:defRPr b="0" i="0" u="none" cap="none" strike="noStrike">
                <a:solidFill>
                  <a:srgbClr val="001A29"/>
                </a:solidFill>
                <a:latin typeface="Verdana"/>
                <a:ea typeface="Verdana"/>
                <a:cs typeface="Verdana"/>
                <a:sym typeface="Verdana"/>
              </a:defRPr>
            </a:lvl1pPr>
            <a:lvl2pPr indent="-317500" lvl="1" marL="914400" marR="0" rtl="0" algn="l">
              <a:spcBef>
                <a:spcPts val="480"/>
              </a:spcBef>
              <a:spcAft>
                <a:spcPts val="0"/>
              </a:spcAft>
              <a:buClr>
                <a:srgbClr val="4F8FCC"/>
              </a:buClr>
              <a:buSzPts val="1400"/>
              <a:buFont typeface="Arial"/>
              <a:buChar char="●"/>
              <a:defRPr b="0" i="0" sz="1400" u="none" cap="none" strike="noStrike">
                <a:solidFill>
                  <a:srgbClr val="4F8FCC"/>
                </a:solidFill>
                <a:latin typeface="Verdana"/>
                <a:ea typeface="Verdana"/>
                <a:cs typeface="Verdana"/>
                <a:sym typeface="Verdana"/>
              </a:defRPr>
            </a:lvl2pPr>
            <a:lvl3pPr indent="-317500" lvl="2" marL="1371600" marR="0" rtl="0" algn="l">
              <a:spcBef>
                <a:spcPts val="480"/>
              </a:spcBef>
              <a:spcAft>
                <a:spcPts val="0"/>
              </a:spcAft>
              <a:buClr>
                <a:srgbClr val="646464"/>
              </a:buClr>
              <a:buSzPts val="1400"/>
              <a:buFont typeface="Arial"/>
              <a:buChar char="•"/>
              <a:defRPr b="0" i="0" u="none" cap="none" strike="noStrike">
                <a:solidFill>
                  <a:srgbClr val="646464"/>
                </a:solidFill>
                <a:latin typeface="Verdana"/>
                <a:ea typeface="Verdana"/>
                <a:cs typeface="Verdana"/>
                <a:sym typeface="Verdana"/>
              </a:defRPr>
            </a:lvl3pPr>
            <a:lvl4pPr indent="-304800" lvl="3" marL="1828800" marR="0" rtl="0" algn="l">
              <a:spcBef>
                <a:spcPts val="400"/>
              </a:spcBef>
              <a:spcAft>
                <a:spcPts val="0"/>
              </a:spcAft>
              <a:buClr>
                <a:srgbClr val="646464"/>
              </a:buClr>
              <a:buSzPts val="1200"/>
              <a:buFont typeface="Arial"/>
              <a:buChar char="ー"/>
              <a:defRPr b="0" i="0" u="none" cap="none" strike="noStrike">
                <a:solidFill>
                  <a:srgbClr val="646464"/>
                </a:solidFill>
                <a:latin typeface="Verdana"/>
                <a:ea typeface="Verdana"/>
                <a:cs typeface="Verdana"/>
                <a:sym typeface="Verdana"/>
              </a:defRPr>
            </a:lvl4pPr>
            <a:lvl5pPr indent="-355600" lvl="4" marL="2286000" marR="0" rtl="0" algn="l">
              <a:spcBef>
                <a:spcPts val="400"/>
              </a:spcBef>
              <a:spcAft>
                <a:spcPts val="0"/>
              </a:spcAft>
              <a:buClr>
                <a:srgbClr val="646464"/>
              </a:buClr>
              <a:buSzPts val="2000"/>
              <a:buFont typeface="Arial"/>
              <a:buChar char="»"/>
              <a:defRPr b="0" i="0" sz="2000" u="none" cap="none" strike="noStrike">
                <a:solidFill>
                  <a:srgbClr val="646464"/>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C:\Users\lmz\Documents\Laurence 2019\Direction\Charte Graphique Magellium Artal Group\Pour moi Images charte\bandeaux A4\bandeau A4-09.png" id="52" name="Google Shape;52;p5"/>
          <p:cNvPicPr preferRelativeResize="0"/>
          <p:nvPr/>
        </p:nvPicPr>
        <p:blipFill rotWithShape="1">
          <a:blip r:embed="rId3">
            <a:alphaModFix/>
          </a:blip>
          <a:srcRect b="0" l="0" r="0" t="0"/>
          <a:stretch/>
        </p:blipFill>
        <p:spPr>
          <a:xfrm>
            <a:off x="-8800" y="-19050"/>
            <a:ext cx="9161576" cy="1019175"/>
          </a:xfrm>
          <a:prstGeom prst="rect">
            <a:avLst/>
          </a:prstGeom>
          <a:noFill/>
          <a:ln>
            <a:noFill/>
          </a:ln>
        </p:spPr>
      </p:pic>
      <p:sp>
        <p:nvSpPr>
          <p:cNvPr id="53" name="Google Shape;53;p5"/>
          <p:cNvSpPr txBox="1"/>
          <p:nvPr>
            <p:ph type="title"/>
          </p:nvPr>
        </p:nvSpPr>
        <p:spPr>
          <a:xfrm>
            <a:off x="4572000" y="138525"/>
            <a:ext cx="4373400" cy="401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2600">
                <a:solidFill>
                  <a:srgbClr val="FFFFFF"/>
                </a:solidFill>
                <a:latin typeface="Dosis ExtraLight"/>
                <a:ea typeface="Dosis ExtraLight"/>
                <a:cs typeface="Dosis ExtraLight"/>
                <a:sym typeface="Dosis ExtraLight"/>
              </a:defRPr>
            </a:lvl1pPr>
            <a:lvl2pPr lvl="1" rtl="0" algn="r">
              <a:spcBef>
                <a:spcPts val="0"/>
              </a:spcBef>
              <a:spcAft>
                <a:spcPts val="0"/>
              </a:spcAft>
              <a:buNone/>
              <a:defRPr>
                <a:latin typeface="Verdana"/>
                <a:ea typeface="Verdana"/>
                <a:cs typeface="Verdana"/>
                <a:sym typeface="Verdana"/>
              </a:defRPr>
            </a:lvl2pPr>
            <a:lvl3pPr lvl="2" rtl="0" algn="r">
              <a:spcBef>
                <a:spcPts val="0"/>
              </a:spcBef>
              <a:spcAft>
                <a:spcPts val="0"/>
              </a:spcAft>
              <a:buNone/>
              <a:defRPr>
                <a:latin typeface="Verdana"/>
                <a:ea typeface="Verdana"/>
                <a:cs typeface="Verdana"/>
                <a:sym typeface="Verdana"/>
              </a:defRPr>
            </a:lvl3pPr>
            <a:lvl4pPr lvl="3" rtl="0" algn="r">
              <a:spcBef>
                <a:spcPts val="0"/>
              </a:spcBef>
              <a:spcAft>
                <a:spcPts val="0"/>
              </a:spcAft>
              <a:buNone/>
              <a:defRPr>
                <a:latin typeface="Verdana"/>
                <a:ea typeface="Verdana"/>
                <a:cs typeface="Verdana"/>
                <a:sym typeface="Verdana"/>
              </a:defRPr>
            </a:lvl4pPr>
            <a:lvl5pPr lvl="4" rtl="0" algn="r">
              <a:spcBef>
                <a:spcPts val="0"/>
              </a:spcBef>
              <a:spcAft>
                <a:spcPts val="0"/>
              </a:spcAft>
              <a:buNone/>
              <a:defRPr>
                <a:latin typeface="Verdana"/>
                <a:ea typeface="Verdana"/>
                <a:cs typeface="Verdana"/>
                <a:sym typeface="Verdana"/>
              </a:defRPr>
            </a:lvl5pPr>
            <a:lvl6pPr lvl="5" rtl="0" algn="r">
              <a:spcBef>
                <a:spcPts val="0"/>
              </a:spcBef>
              <a:spcAft>
                <a:spcPts val="0"/>
              </a:spcAft>
              <a:buNone/>
              <a:defRPr>
                <a:latin typeface="Verdana"/>
                <a:ea typeface="Verdana"/>
                <a:cs typeface="Verdana"/>
                <a:sym typeface="Verdana"/>
              </a:defRPr>
            </a:lvl6pPr>
            <a:lvl7pPr lvl="6" rtl="0" algn="r">
              <a:spcBef>
                <a:spcPts val="0"/>
              </a:spcBef>
              <a:spcAft>
                <a:spcPts val="0"/>
              </a:spcAft>
              <a:buNone/>
              <a:defRPr>
                <a:latin typeface="Verdana"/>
                <a:ea typeface="Verdana"/>
                <a:cs typeface="Verdana"/>
                <a:sym typeface="Verdana"/>
              </a:defRPr>
            </a:lvl7pPr>
            <a:lvl8pPr lvl="7" rtl="0" algn="r">
              <a:spcBef>
                <a:spcPts val="0"/>
              </a:spcBef>
              <a:spcAft>
                <a:spcPts val="0"/>
              </a:spcAft>
              <a:buNone/>
              <a:defRPr>
                <a:latin typeface="Verdana"/>
                <a:ea typeface="Verdana"/>
                <a:cs typeface="Verdana"/>
                <a:sym typeface="Verdana"/>
              </a:defRPr>
            </a:lvl8pPr>
            <a:lvl9pPr lvl="8" rtl="0" algn="r">
              <a:spcBef>
                <a:spcPts val="0"/>
              </a:spcBef>
              <a:spcAft>
                <a:spcPts val="0"/>
              </a:spcAft>
              <a:buNone/>
              <a:defRPr>
                <a:latin typeface="Verdana"/>
                <a:ea typeface="Verdana"/>
                <a:cs typeface="Verdana"/>
                <a:sym typeface="Verdana"/>
              </a:defRPr>
            </a:lvl9pPr>
          </a:lstStyle>
          <a:p/>
        </p:txBody>
      </p:sp>
      <p:sp>
        <p:nvSpPr>
          <p:cNvPr id="54" name="Google Shape;54;p5"/>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600">
                <a:solidFill>
                  <a:srgbClr val="FFFFFF"/>
                </a:solidFill>
                <a:latin typeface="Dosis ExtraLight"/>
                <a:ea typeface="Dosis ExtraLight"/>
                <a:cs typeface="Dosis ExtraLight"/>
                <a:sym typeface="Dosis ExtraLight"/>
              </a:defRPr>
            </a:lvl1pPr>
            <a:lvl2pPr lvl="1" rtl="0">
              <a:spcBef>
                <a:spcPts val="0"/>
              </a:spcBef>
              <a:spcAft>
                <a:spcPts val="0"/>
              </a:spcAft>
              <a:buNone/>
              <a:defRPr>
                <a:latin typeface="Verdana"/>
                <a:ea typeface="Verdana"/>
                <a:cs typeface="Verdana"/>
                <a:sym typeface="Verdana"/>
              </a:defRPr>
            </a:lvl2pPr>
            <a:lvl3pPr lvl="2" rtl="0">
              <a:spcBef>
                <a:spcPts val="0"/>
              </a:spcBef>
              <a:spcAft>
                <a:spcPts val="0"/>
              </a:spcAft>
              <a:buNone/>
              <a:defRPr>
                <a:latin typeface="Verdana"/>
                <a:ea typeface="Verdana"/>
                <a:cs typeface="Verdana"/>
                <a:sym typeface="Verdana"/>
              </a:defRPr>
            </a:lvl3pPr>
            <a:lvl4pPr lvl="3" rtl="0">
              <a:spcBef>
                <a:spcPts val="0"/>
              </a:spcBef>
              <a:spcAft>
                <a:spcPts val="0"/>
              </a:spcAft>
              <a:buNone/>
              <a:defRPr>
                <a:latin typeface="Verdana"/>
                <a:ea typeface="Verdana"/>
                <a:cs typeface="Verdana"/>
                <a:sym typeface="Verdana"/>
              </a:defRPr>
            </a:lvl4pPr>
            <a:lvl5pPr lvl="4" rtl="0">
              <a:spcBef>
                <a:spcPts val="0"/>
              </a:spcBef>
              <a:spcAft>
                <a:spcPts val="0"/>
              </a:spcAft>
              <a:buNone/>
              <a:defRPr>
                <a:latin typeface="Verdana"/>
                <a:ea typeface="Verdana"/>
                <a:cs typeface="Verdana"/>
                <a:sym typeface="Verdana"/>
              </a:defRPr>
            </a:lvl5pPr>
            <a:lvl6pPr lvl="5" rtl="0">
              <a:spcBef>
                <a:spcPts val="0"/>
              </a:spcBef>
              <a:spcAft>
                <a:spcPts val="0"/>
              </a:spcAft>
              <a:buNone/>
              <a:defRPr>
                <a:latin typeface="Verdana"/>
                <a:ea typeface="Verdana"/>
                <a:cs typeface="Verdana"/>
                <a:sym typeface="Verdana"/>
              </a:defRPr>
            </a:lvl6pPr>
            <a:lvl7pPr lvl="6" rtl="0">
              <a:spcBef>
                <a:spcPts val="0"/>
              </a:spcBef>
              <a:spcAft>
                <a:spcPts val="0"/>
              </a:spcAft>
              <a:buNone/>
              <a:defRPr>
                <a:latin typeface="Verdana"/>
                <a:ea typeface="Verdana"/>
                <a:cs typeface="Verdana"/>
                <a:sym typeface="Verdana"/>
              </a:defRPr>
            </a:lvl7pPr>
            <a:lvl8pPr lvl="7" rtl="0">
              <a:spcBef>
                <a:spcPts val="0"/>
              </a:spcBef>
              <a:spcAft>
                <a:spcPts val="0"/>
              </a:spcAft>
              <a:buNone/>
              <a:defRPr>
                <a:latin typeface="Verdana"/>
                <a:ea typeface="Verdana"/>
                <a:cs typeface="Verdana"/>
                <a:sym typeface="Verdana"/>
              </a:defRPr>
            </a:lvl8pPr>
            <a:lvl9pPr lvl="8" rtl="0">
              <a:spcBef>
                <a:spcPts val="0"/>
              </a:spcBef>
              <a:spcAft>
                <a:spcPts val="0"/>
              </a:spcAft>
              <a:buNone/>
              <a:defRPr>
                <a:latin typeface="Verdana"/>
                <a:ea typeface="Verdana"/>
                <a:cs typeface="Verdana"/>
                <a:sym typeface="Verdana"/>
              </a:defRPr>
            </a:lvl9pPr>
          </a:lstStyle>
          <a:p/>
        </p:txBody>
      </p:sp>
      <p:pic>
        <p:nvPicPr>
          <p:cNvPr id="55" name="Google Shape;55;p5"/>
          <p:cNvPicPr preferRelativeResize="0"/>
          <p:nvPr/>
        </p:nvPicPr>
        <p:blipFill rotWithShape="1">
          <a:blip r:embed="rId4">
            <a:alphaModFix/>
          </a:blip>
          <a:srcRect b="0" l="0" r="0" t="0"/>
          <a:stretch/>
        </p:blipFill>
        <p:spPr>
          <a:xfrm>
            <a:off x="52319" y="4721404"/>
            <a:ext cx="612791" cy="408585"/>
          </a:xfrm>
          <a:prstGeom prst="rect">
            <a:avLst/>
          </a:prstGeom>
          <a:noFill/>
          <a:ln>
            <a:noFill/>
          </a:ln>
        </p:spPr>
      </p:pic>
      <p:pic>
        <p:nvPicPr>
          <p:cNvPr id="56" name="Google Shape;56;p5"/>
          <p:cNvPicPr preferRelativeResize="0"/>
          <p:nvPr/>
        </p:nvPicPr>
        <p:blipFill>
          <a:blip r:embed="rId5">
            <a:alphaModFix/>
          </a:blip>
          <a:stretch>
            <a:fillRect/>
          </a:stretch>
        </p:blipFill>
        <p:spPr>
          <a:xfrm>
            <a:off x="670775" y="4772124"/>
            <a:ext cx="347050" cy="347025"/>
          </a:xfrm>
          <a:prstGeom prst="rect">
            <a:avLst/>
          </a:prstGeom>
          <a:noFill/>
          <a:ln>
            <a:noFill/>
          </a:ln>
        </p:spPr>
      </p:pic>
      <p:pic>
        <p:nvPicPr>
          <p:cNvPr id="57" name="Google Shape;57;p5"/>
          <p:cNvPicPr preferRelativeResize="0"/>
          <p:nvPr/>
        </p:nvPicPr>
        <p:blipFill>
          <a:blip r:embed="rId6">
            <a:alphaModFix/>
          </a:blip>
          <a:stretch>
            <a:fillRect/>
          </a:stretch>
        </p:blipFill>
        <p:spPr>
          <a:xfrm>
            <a:off x="1778500" y="4833875"/>
            <a:ext cx="638824" cy="223500"/>
          </a:xfrm>
          <a:prstGeom prst="rect">
            <a:avLst/>
          </a:prstGeom>
          <a:noFill/>
          <a:ln>
            <a:noFill/>
          </a:ln>
        </p:spPr>
      </p:pic>
      <p:pic>
        <p:nvPicPr>
          <p:cNvPr id="58" name="Google Shape;58;p5"/>
          <p:cNvPicPr preferRelativeResize="0"/>
          <p:nvPr/>
        </p:nvPicPr>
        <p:blipFill>
          <a:blip r:embed="rId7">
            <a:alphaModFix/>
          </a:blip>
          <a:stretch>
            <a:fillRect/>
          </a:stretch>
        </p:blipFill>
        <p:spPr>
          <a:xfrm>
            <a:off x="1118773" y="4833891"/>
            <a:ext cx="558787" cy="22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eux contenus" type="twoObj">
  <p:cSld name="TWO_OBJECTS">
    <p:spTree>
      <p:nvGrpSpPr>
        <p:cNvPr id="59" name="Shape 59"/>
        <p:cNvGrpSpPr/>
        <p:nvPr/>
      </p:nvGrpSpPr>
      <p:grpSpPr>
        <a:xfrm>
          <a:off x="0" y="0"/>
          <a:ext cx="0" cy="0"/>
          <a:chOff x="0" y="0"/>
          <a:chExt cx="0" cy="0"/>
        </a:xfrm>
      </p:grpSpPr>
      <p:sp>
        <p:nvSpPr>
          <p:cNvPr id="60" name="Google Shape;60;p6"/>
          <p:cNvSpPr txBox="1"/>
          <p:nvPr>
            <p:ph idx="1" type="body"/>
          </p:nvPr>
        </p:nvSpPr>
        <p:spPr>
          <a:xfrm>
            <a:off x="253725" y="728275"/>
            <a:ext cx="4114500" cy="40479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500"/>
              </a:spcBef>
              <a:spcAft>
                <a:spcPts val="0"/>
              </a:spcAft>
              <a:buClr>
                <a:srgbClr val="001A29"/>
              </a:buClr>
              <a:buSzPts val="2400"/>
              <a:buFont typeface="Arial"/>
              <a:buChar char="⠀"/>
              <a:defRPr b="0" i="0" sz="2400" u="none" cap="none" strike="noStrike">
                <a:solidFill>
                  <a:srgbClr val="001A29"/>
                </a:solidFill>
                <a:latin typeface="Verdana"/>
                <a:ea typeface="Verdana"/>
                <a:cs typeface="Verdana"/>
                <a:sym typeface="Verdana"/>
              </a:defRPr>
            </a:lvl1pPr>
            <a:lvl2pPr indent="-317500" lvl="1" marL="914400" marR="0" rtl="0" algn="l">
              <a:lnSpc>
                <a:spcPct val="115000"/>
              </a:lnSpc>
              <a:spcBef>
                <a:spcPts val="480"/>
              </a:spcBef>
              <a:spcAft>
                <a:spcPts val="0"/>
              </a:spcAft>
              <a:buClr>
                <a:srgbClr val="4F8FCC"/>
              </a:buClr>
              <a:buSzPts val="1400"/>
              <a:buFont typeface="Arial"/>
              <a:buChar char="●"/>
              <a:defRPr b="0" i="0" u="none" cap="none" strike="noStrike">
                <a:solidFill>
                  <a:srgbClr val="4F8FCC"/>
                </a:solidFill>
                <a:latin typeface="Verdana"/>
                <a:ea typeface="Verdana"/>
                <a:cs typeface="Verdana"/>
                <a:sym typeface="Verdana"/>
              </a:defRPr>
            </a:lvl2pPr>
            <a:lvl3pPr indent="-317500" lvl="2" marL="1371600" marR="0" rtl="0" algn="l">
              <a:lnSpc>
                <a:spcPct val="115000"/>
              </a:lnSpc>
              <a:spcBef>
                <a:spcPts val="480"/>
              </a:spcBef>
              <a:spcAft>
                <a:spcPts val="0"/>
              </a:spcAft>
              <a:buClr>
                <a:srgbClr val="646464"/>
              </a:buClr>
              <a:buSzPts val="1400"/>
              <a:buFont typeface="Arial"/>
              <a:buChar char="•"/>
              <a:defRPr b="0" i="0" u="none" cap="none" strike="noStrike">
                <a:solidFill>
                  <a:srgbClr val="646464"/>
                </a:solidFill>
                <a:latin typeface="Verdana"/>
                <a:ea typeface="Verdana"/>
                <a:cs typeface="Verdana"/>
                <a:sym typeface="Verdana"/>
              </a:defRPr>
            </a:lvl3pPr>
            <a:lvl4pPr indent="-304800" lvl="3" marL="1828800" marR="0" rtl="0" algn="l">
              <a:lnSpc>
                <a:spcPct val="115000"/>
              </a:lnSpc>
              <a:spcBef>
                <a:spcPts val="400"/>
              </a:spcBef>
              <a:spcAft>
                <a:spcPts val="0"/>
              </a:spcAft>
              <a:buClr>
                <a:srgbClr val="646464"/>
              </a:buClr>
              <a:buSzPts val="1200"/>
              <a:buFont typeface="Arial"/>
              <a:buChar char="ー"/>
              <a:defRPr b="0" i="0" sz="1200" u="none" cap="none" strike="noStrike">
                <a:solidFill>
                  <a:srgbClr val="646464"/>
                </a:solidFill>
                <a:latin typeface="Verdana"/>
                <a:ea typeface="Verdana"/>
                <a:cs typeface="Verdana"/>
                <a:sym typeface="Verdana"/>
              </a:defRPr>
            </a:lvl4pPr>
            <a:lvl5pPr indent="-304800" lvl="4" marL="2286000" marR="0" rtl="0" algn="l">
              <a:lnSpc>
                <a:spcPct val="115000"/>
              </a:lnSpc>
              <a:spcBef>
                <a:spcPts val="400"/>
              </a:spcBef>
              <a:spcAft>
                <a:spcPts val="0"/>
              </a:spcAft>
              <a:buClr>
                <a:srgbClr val="646464"/>
              </a:buClr>
              <a:buSzPts val="1200"/>
              <a:buFont typeface="Arial"/>
              <a:buChar char="»"/>
              <a:defRPr b="0" i="0" sz="1200" u="none" cap="none" strike="noStrike">
                <a:solidFill>
                  <a:srgbClr val="646464"/>
                </a:solidFill>
                <a:latin typeface="Verdana"/>
                <a:ea typeface="Verdana"/>
                <a:cs typeface="Verdana"/>
                <a:sym typeface="Verdana"/>
              </a:defRPr>
            </a:lvl5pPr>
            <a:lvl6pPr indent="-304800" lvl="5" marL="27432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pic>
        <p:nvPicPr>
          <p:cNvPr descr="C:\Users\lmz\Documents\Laurence 2019\Direction\Charte Graphique Magellium Artal Group\Pour moi Images charte\bandeaux A4\bandeau A4-09.png" id="61" name="Google Shape;61;p6"/>
          <p:cNvPicPr preferRelativeResize="0"/>
          <p:nvPr/>
        </p:nvPicPr>
        <p:blipFill rotWithShape="1">
          <a:blip r:embed="rId2">
            <a:alphaModFix/>
          </a:blip>
          <a:srcRect b="0" l="0" r="0" t="0"/>
          <a:stretch/>
        </p:blipFill>
        <p:spPr>
          <a:xfrm>
            <a:off x="-8800" y="-19050"/>
            <a:ext cx="9161576" cy="1019175"/>
          </a:xfrm>
          <a:prstGeom prst="rect">
            <a:avLst/>
          </a:prstGeom>
          <a:noFill/>
          <a:ln>
            <a:noFill/>
          </a:ln>
        </p:spPr>
      </p:pic>
      <p:sp>
        <p:nvSpPr>
          <p:cNvPr id="62" name="Google Shape;62;p6"/>
          <p:cNvSpPr txBox="1"/>
          <p:nvPr>
            <p:ph type="title"/>
          </p:nvPr>
        </p:nvSpPr>
        <p:spPr>
          <a:xfrm>
            <a:off x="4572000" y="138525"/>
            <a:ext cx="4373400" cy="401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2600">
                <a:solidFill>
                  <a:srgbClr val="FFFFFF"/>
                </a:solidFill>
                <a:latin typeface="Dosis ExtraLight"/>
                <a:ea typeface="Dosis ExtraLight"/>
                <a:cs typeface="Dosis ExtraLight"/>
                <a:sym typeface="Dosis ExtraLight"/>
              </a:defRPr>
            </a:lvl1pPr>
            <a:lvl2pPr lvl="1" rtl="0" algn="r">
              <a:spcBef>
                <a:spcPts val="0"/>
              </a:spcBef>
              <a:spcAft>
                <a:spcPts val="0"/>
              </a:spcAft>
              <a:buNone/>
              <a:defRPr>
                <a:latin typeface="Verdana"/>
                <a:ea typeface="Verdana"/>
                <a:cs typeface="Verdana"/>
                <a:sym typeface="Verdana"/>
              </a:defRPr>
            </a:lvl2pPr>
            <a:lvl3pPr lvl="2" rtl="0" algn="r">
              <a:spcBef>
                <a:spcPts val="0"/>
              </a:spcBef>
              <a:spcAft>
                <a:spcPts val="0"/>
              </a:spcAft>
              <a:buNone/>
              <a:defRPr>
                <a:latin typeface="Verdana"/>
                <a:ea typeface="Verdana"/>
                <a:cs typeface="Verdana"/>
                <a:sym typeface="Verdana"/>
              </a:defRPr>
            </a:lvl3pPr>
            <a:lvl4pPr lvl="3" rtl="0" algn="r">
              <a:spcBef>
                <a:spcPts val="0"/>
              </a:spcBef>
              <a:spcAft>
                <a:spcPts val="0"/>
              </a:spcAft>
              <a:buNone/>
              <a:defRPr>
                <a:latin typeface="Verdana"/>
                <a:ea typeface="Verdana"/>
                <a:cs typeface="Verdana"/>
                <a:sym typeface="Verdana"/>
              </a:defRPr>
            </a:lvl4pPr>
            <a:lvl5pPr lvl="4" rtl="0" algn="r">
              <a:spcBef>
                <a:spcPts val="0"/>
              </a:spcBef>
              <a:spcAft>
                <a:spcPts val="0"/>
              </a:spcAft>
              <a:buNone/>
              <a:defRPr>
                <a:latin typeface="Verdana"/>
                <a:ea typeface="Verdana"/>
                <a:cs typeface="Verdana"/>
                <a:sym typeface="Verdana"/>
              </a:defRPr>
            </a:lvl5pPr>
            <a:lvl6pPr lvl="5" rtl="0" algn="r">
              <a:spcBef>
                <a:spcPts val="0"/>
              </a:spcBef>
              <a:spcAft>
                <a:spcPts val="0"/>
              </a:spcAft>
              <a:buNone/>
              <a:defRPr>
                <a:latin typeface="Verdana"/>
                <a:ea typeface="Verdana"/>
                <a:cs typeface="Verdana"/>
                <a:sym typeface="Verdana"/>
              </a:defRPr>
            </a:lvl6pPr>
            <a:lvl7pPr lvl="6" rtl="0" algn="r">
              <a:spcBef>
                <a:spcPts val="0"/>
              </a:spcBef>
              <a:spcAft>
                <a:spcPts val="0"/>
              </a:spcAft>
              <a:buNone/>
              <a:defRPr>
                <a:latin typeface="Verdana"/>
                <a:ea typeface="Verdana"/>
                <a:cs typeface="Verdana"/>
                <a:sym typeface="Verdana"/>
              </a:defRPr>
            </a:lvl7pPr>
            <a:lvl8pPr lvl="7" rtl="0" algn="r">
              <a:spcBef>
                <a:spcPts val="0"/>
              </a:spcBef>
              <a:spcAft>
                <a:spcPts val="0"/>
              </a:spcAft>
              <a:buNone/>
              <a:defRPr>
                <a:latin typeface="Verdana"/>
                <a:ea typeface="Verdana"/>
                <a:cs typeface="Verdana"/>
                <a:sym typeface="Verdana"/>
              </a:defRPr>
            </a:lvl8pPr>
            <a:lvl9pPr lvl="8" rtl="0" algn="r">
              <a:spcBef>
                <a:spcPts val="0"/>
              </a:spcBef>
              <a:spcAft>
                <a:spcPts val="0"/>
              </a:spcAft>
              <a:buNone/>
              <a:defRPr>
                <a:latin typeface="Verdana"/>
                <a:ea typeface="Verdana"/>
                <a:cs typeface="Verdana"/>
                <a:sym typeface="Verdana"/>
              </a:defRPr>
            </a:lvl9pPr>
          </a:lstStyle>
          <a:p/>
        </p:txBody>
      </p:sp>
      <p:sp>
        <p:nvSpPr>
          <p:cNvPr id="63" name="Google Shape;63;p6"/>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600">
                <a:solidFill>
                  <a:srgbClr val="FFFFFF"/>
                </a:solidFill>
                <a:latin typeface="Dosis ExtraLight"/>
                <a:ea typeface="Dosis ExtraLight"/>
                <a:cs typeface="Dosis ExtraLight"/>
                <a:sym typeface="Dosis ExtraLight"/>
              </a:defRPr>
            </a:lvl1pPr>
            <a:lvl2pPr lvl="1" rtl="0">
              <a:spcBef>
                <a:spcPts val="0"/>
              </a:spcBef>
              <a:spcAft>
                <a:spcPts val="0"/>
              </a:spcAft>
              <a:buNone/>
              <a:defRPr>
                <a:latin typeface="Verdana"/>
                <a:ea typeface="Verdana"/>
                <a:cs typeface="Verdana"/>
                <a:sym typeface="Verdana"/>
              </a:defRPr>
            </a:lvl2pPr>
            <a:lvl3pPr lvl="2" rtl="0">
              <a:spcBef>
                <a:spcPts val="0"/>
              </a:spcBef>
              <a:spcAft>
                <a:spcPts val="0"/>
              </a:spcAft>
              <a:buNone/>
              <a:defRPr>
                <a:latin typeface="Verdana"/>
                <a:ea typeface="Verdana"/>
                <a:cs typeface="Verdana"/>
                <a:sym typeface="Verdana"/>
              </a:defRPr>
            </a:lvl3pPr>
            <a:lvl4pPr lvl="3" rtl="0">
              <a:spcBef>
                <a:spcPts val="0"/>
              </a:spcBef>
              <a:spcAft>
                <a:spcPts val="0"/>
              </a:spcAft>
              <a:buNone/>
              <a:defRPr>
                <a:latin typeface="Verdana"/>
                <a:ea typeface="Verdana"/>
                <a:cs typeface="Verdana"/>
                <a:sym typeface="Verdana"/>
              </a:defRPr>
            </a:lvl4pPr>
            <a:lvl5pPr lvl="4" rtl="0">
              <a:spcBef>
                <a:spcPts val="0"/>
              </a:spcBef>
              <a:spcAft>
                <a:spcPts val="0"/>
              </a:spcAft>
              <a:buNone/>
              <a:defRPr>
                <a:latin typeface="Verdana"/>
                <a:ea typeface="Verdana"/>
                <a:cs typeface="Verdana"/>
                <a:sym typeface="Verdana"/>
              </a:defRPr>
            </a:lvl5pPr>
            <a:lvl6pPr lvl="5" rtl="0">
              <a:spcBef>
                <a:spcPts val="0"/>
              </a:spcBef>
              <a:spcAft>
                <a:spcPts val="0"/>
              </a:spcAft>
              <a:buNone/>
              <a:defRPr>
                <a:latin typeface="Verdana"/>
                <a:ea typeface="Verdana"/>
                <a:cs typeface="Verdana"/>
                <a:sym typeface="Verdana"/>
              </a:defRPr>
            </a:lvl6pPr>
            <a:lvl7pPr lvl="6" rtl="0">
              <a:spcBef>
                <a:spcPts val="0"/>
              </a:spcBef>
              <a:spcAft>
                <a:spcPts val="0"/>
              </a:spcAft>
              <a:buNone/>
              <a:defRPr>
                <a:latin typeface="Verdana"/>
                <a:ea typeface="Verdana"/>
                <a:cs typeface="Verdana"/>
                <a:sym typeface="Verdana"/>
              </a:defRPr>
            </a:lvl7pPr>
            <a:lvl8pPr lvl="7" rtl="0">
              <a:spcBef>
                <a:spcPts val="0"/>
              </a:spcBef>
              <a:spcAft>
                <a:spcPts val="0"/>
              </a:spcAft>
              <a:buNone/>
              <a:defRPr>
                <a:latin typeface="Verdana"/>
                <a:ea typeface="Verdana"/>
                <a:cs typeface="Verdana"/>
                <a:sym typeface="Verdana"/>
              </a:defRPr>
            </a:lvl8pPr>
            <a:lvl9pPr lvl="8" rtl="0">
              <a:spcBef>
                <a:spcPts val="0"/>
              </a:spcBef>
              <a:spcAft>
                <a:spcPts val="0"/>
              </a:spcAft>
              <a:buNone/>
              <a:defRPr>
                <a:latin typeface="Verdana"/>
                <a:ea typeface="Verdana"/>
                <a:cs typeface="Verdana"/>
                <a:sym typeface="Verdana"/>
              </a:defRPr>
            </a:lvl9pPr>
          </a:lstStyle>
          <a:p/>
        </p:txBody>
      </p:sp>
      <p:pic>
        <p:nvPicPr>
          <p:cNvPr id="64" name="Google Shape;64;p6"/>
          <p:cNvPicPr preferRelativeResize="0"/>
          <p:nvPr/>
        </p:nvPicPr>
        <p:blipFill rotWithShape="1">
          <a:blip r:embed="rId3">
            <a:alphaModFix/>
          </a:blip>
          <a:srcRect b="0" l="0" r="0" t="0"/>
          <a:stretch/>
        </p:blipFill>
        <p:spPr>
          <a:xfrm>
            <a:off x="52319" y="4721404"/>
            <a:ext cx="612791" cy="408585"/>
          </a:xfrm>
          <a:prstGeom prst="rect">
            <a:avLst/>
          </a:prstGeom>
          <a:noFill/>
          <a:ln>
            <a:noFill/>
          </a:ln>
        </p:spPr>
      </p:pic>
      <p:sp>
        <p:nvSpPr>
          <p:cNvPr id="65" name="Google Shape;65;p6"/>
          <p:cNvSpPr txBox="1"/>
          <p:nvPr>
            <p:ph idx="3" type="body"/>
          </p:nvPr>
        </p:nvSpPr>
        <p:spPr>
          <a:xfrm>
            <a:off x="4778100" y="728275"/>
            <a:ext cx="4114500" cy="40479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500"/>
              </a:spcBef>
              <a:spcAft>
                <a:spcPts val="0"/>
              </a:spcAft>
              <a:buClr>
                <a:srgbClr val="001A29"/>
              </a:buClr>
              <a:buSzPts val="2400"/>
              <a:buFont typeface="Arial"/>
              <a:buChar char="⠀"/>
              <a:defRPr b="0" i="0" sz="2400" u="none" cap="none" strike="noStrike">
                <a:solidFill>
                  <a:srgbClr val="001A29"/>
                </a:solidFill>
                <a:latin typeface="Verdana"/>
                <a:ea typeface="Verdana"/>
                <a:cs typeface="Verdana"/>
                <a:sym typeface="Verdana"/>
              </a:defRPr>
            </a:lvl1pPr>
            <a:lvl2pPr indent="-342900" lvl="1" marL="914400" marR="0" rtl="0" algn="l">
              <a:lnSpc>
                <a:spcPct val="115000"/>
              </a:lnSpc>
              <a:spcBef>
                <a:spcPts val="480"/>
              </a:spcBef>
              <a:spcAft>
                <a:spcPts val="0"/>
              </a:spcAft>
              <a:buClr>
                <a:srgbClr val="4F8FCC"/>
              </a:buClr>
              <a:buSzPts val="1800"/>
              <a:buFont typeface="Arial"/>
              <a:buChar char="●"/>
              <a:defRPr b="0" i="0" u="none" cap="none" strike="noStrike">
                <a:solidFill>
                  <a:srgbClr val="4F8FCC"/>
                </a:solidFill>
                <a:latin typeface="Verdana"/>
                <a:ea typeface="Verdana"/>
                <a:cs typeface="Verdana"/>
                <a:sym typeface="Verdana"/>
              </a:defRPr>
            </a:lvl2pPr>
            <a:lvl3pPr indent="-317500" lvl="2" marL="1371600" marR="0" rtl="0" algn="l">
              <a:lnSpc>
                <a:spcPct val="115000"/>
              </a:lnSpc>
              <a:spcBef>
                <a:spcPts val="480"/>
              </a:spcBef>
              <a:spcAft>
                <a:spcPts val="0"/>
              </a:spcAft>
              <a:buClr>
                <a:srgbClr val="646464"/>
              </a:buClr>
              <a:buSzPts val="1400"/>
              <a:buFont typeface="Arial"/>
              <a:buChar char="•"/>
              <a:defRPr b="0" i="0" u="none" cap="none" strike="noStrike">
                <a:solidFill>
                  <a:srgbClr val="646464"/>
                </a:solidFill>
                <a:latin typeface="Verdana"/>
                <a:ea typeface="Verdana"/>
                <a:cs typeface="Verdana"/>
                <a:sym typeface="Verdana"/>
              </a:defRPr>
            </a:lvl3pPr>
            <a:lvl4pPr indent="-304800" lvl="3" marL="1828800" marR="0" rtl="0" algn="l">
              <a:lnSpc>
                <a:spcPct val="115000"/>
              </a:lnSpc>
              <a:spcBef>
                <a:spcPts val="400"/>
              </a:spcBef>
              <a:spcAft>
                <a:spcPts val="0"/>
              </a:spcAft>
              <a:buClr>
                <a:srgbClr val="646464"/>
              </a:buClr>
              <a:buSzPts val="1200"/>
              <a:buFont typeface="Arial"/>
              <a:buChar char="ー"/>
              <a:defRPr b="0" i="0" sz="1200" u="none" cap="none" strike="noStrike">
                <a:solidFill>
                  <a:srgbClr val="646464"/>
                </a:solidFill>
                <a:latin typeface="Verdana"/>
                <a:ea typeface="Verdana"/>
                <a:cs typeface="Verdana"/>
                <a:sym typeface="Verdana"/>
              </a:defRPr>
            </a:lvl4pPr>
            <a:lvl5pPr indent="-304800" lvl="4" marL="2286000" marR="0" rtl="0" algn="l">
              <a:lnSpc>
                <a:spcPct val="115000"/>
              </a:lnSpc>
              <a:spcBef>
                <a:spcPts val="400"/>
              </a:spcBef>
              <a:spcAft>
                <a:spcPts val="0"/>
              </a:spcAft>
              <a:buClr>
                <a:srgbClr val="646464"/>
              </a:buClr>
              <a:buSzPts val="1200"/>
              <a:buFont typeface="Arial"/>
              <a:buChar char="»"/>
              <a:defRPr b="0" i="0" sz="1200" u="none" cap="none" strike="noStrike">
                <a:solidFill>
                  <a:srgbClr val="646464"/>
                </a:solidFill>
                <a:latin typeface="Verdana"/>
                <a:ea typeface="Verdana"/>
                <a:cs typeface="Verdana"/>
                <a:sym typeface="Verdana"/>
              </a:defRPr>
            </a:lvl5pPr>
            <a:lvl6pPr indent="-304800" lvl="5" marL="27432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pic>
        <p:nvPicPr>
          <p:cNvPr id="66" name="Google Shape;66;p6"/>
          <p:cNvPicPr preferRelativeResize="0"/>
          <p:nvPr/>
        </p:nvPicPr>
        <p:blipFill>
          <a:blip r:embed="rId4">
            <a:alphaModFix/>
          </a:blip>
          <a:stretch>
            <a:fillRect/>
          </a:stretch>
        </p:blipFill>
        <p:spPr>
          <a:xfrm>
            <a:off x="670775" y="4772124"/>
            <a:ext cx="347050" cy="347025"/>
          </a:xfrm>
          <a:prstGeom prst="rect">
            <a:avLst/>
          </a:prstGeom>
          <a:noFill/>
          <a:ln>
            <a:noFill/>
          </a:ln>
        </p:spPr>
      </p:pic>
      <p:pic>
        <p:nvPicPr>
          <p:cNvPr id="67" name="Google Shape;67;p6"/>
          <p:cNvPicPr preferRelativeResize="0"/>
          <p:nvPr/>
        </p:nvPicPr>
        <p:blipFill>
          <a:blip r:embed="rId5">
            <a:alphaModFix/>
          </a:blip>
          <a:stretch>
            <a:fillRect/>
          </a:stretch>
        </p:blipFill>
        <p:spPr>
          <a:xfrm>
            <a:off x="1778500" y="4833875"/>
            <a:ext cx="638824" cy="223500"/>
          </a:xfrm>
          <a:prstGeom prst="rect">
            <a:avLst/>
          </a:prstGeom>
          <a:noFill/>
          <a:ln>
            <a:noFill/>
          </a:ln>
        </p:spPr>
      </p:pic>
      <p:pic>
        <p:nvPicPr>
          <p:cNvPr id="68" name="Google Shape;68;p6"/>
          <p:cNvPicPr preferRelativeResize="0"/>
          <p:nvPr/>
        </p:nvPicPr>
        <p:blipFill>
          <a:blip r:embed="rId6">
            <a:alphaModFix/>
          </a:blip>
          <a:stretch>
            <a:fillRect/>
          </a:stretch>
        </p:blipFill>
        <p:spPr>
          <a:xfrm>
            <a:off x="1118773" y="4833891"/>
            <a:ext cx="558787" cy="22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369" y="62325"/>
            <a:ext cx="8955000" cy="4017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None/>
              <a:defRPr sz="2600">
                <a:latin typeface="Dosis ExtraLight"/>
                <a:ea typeface="Dosis ExtraLight"/>
                <a:cs typeface="Dosis ExtraLight"/>
                <a:sym typeface="Dosis ExtraLight"/>
              </a:defRPr>
            </a:lvl1pPr>
            <a:lvl2pPr lvl="1" rtl="0" algn="r">
              <a:spcBef>
                <a:spcPts val="0"/>
              </a:spcBef>
              <a:spcAft>
                <a:spcPts val="0"/>
              </a:spcAft>
              <a:buNone/>
              <a:defRPr>
                <a:latin typeface="Verdana"/>
                <a:ea typeface="Verdana"/>
                <a:cs typeface="Verdana"/>
                <a:sym typeface="Verdana"/>
              </a:defRPr>
            </a:lvl2pPr>
            <a:lvl3pPr lvl="2" rtl="0" algn="r">
              <a:spcBef>
                <a:spcPts val="0"/>
              </a:spcBef>
              <a:spcAft>
                <a:spcPts val="0"/>
              </a:spcAft>
              <a:buNone/>
              <a:defRPr>
                <a:latin typeface="Verdana"/>
                <a:ea typeface="Verdana"/>
                <a:cs typeface="Verdana"/>
                <a:sym typeface="Verdana"/>
              </a:defRPr>
            </a:lvl3pPr>
            <a:lvl4pPr lvl="3" rtl="0" algn="r">
              <a:spcBef>
                <a:spcPts val="0"/>
              </a:spcBef>
              <a:spcAft>
                <a:spcPts val="0"/>
              </a:spcAft>
              <a:buNone/>
              <a:defRPr>
                <a:latin typeface="Verdana"/>
                <a:ea typeface="Verdana"/>
                <a:cs typeface="Verdana"/>
                <a:sym typeface="Verdana"/>
              </a:defRPr>
            </a:lvl4pPr>
            <a:lvl5pPr lvl="4" rtl="0" algn="r">
              <a:spcBef>
                <a:spcPts val="0"/>
              </a:spcBef>
              <a:spcAft>
                <a:spcPts val="0"/>
              </a:spcAft>
              <a:buNone/>
              <a:defRPr>
                <a:latin typeface="Verdana"/>
                <a:ea typeface="Verdana"/>
                <a:cs typeface="Verdana"/>
                <a:sym typeface="Verdana"/>
              </a:defRPr>
            </a:lvl5pPr>
            <a:lvl6pPr lvl="5" rtl="0" algn="r">
              <a:spcBef>
                <a:spcPts val="0"/>
              </a:spcBef>
              <a:spcAft>
                <a:spcPts val="0"/>
              </a:spcAft>
              <a:buNone/>
              <a:defRPr>
                <a:latin typeface="Verdana"/>
                <a:ea typeface="Verdana"/>
                <a:cs typeface="Verdana"/>
                <a:sym typeface="Verdana"/>
              </a:defRPr>
            </a:lvl6pPr>
            <a:lvl7pPr lvl="6" rtl="0" algn="r">
              <a:spcBef>
                <a:spcPts val="0"/>
              </a:spcBef>
              <a:spcAft>
                <a:spcPts val="0"/>
              </a:spcAft>
              <a:buNone/>
              <a:defRPr>
                <a:latin typeface="Verdana"/>
                <a:ea typeface="Verdana"/>
                <a:cs typeface="Verdana"/>
                <a:sym typeface="Verdana"/>
              </a:defRPr>
            </a:lvl7pPr>
            <a:lvl8pPr lvl="7" rtl="0" algn="r">
              <a:spcBef>
                <a:spcPts val="0"/>
              </a:spcBef>
              <a:spcAft>
                <a:spcPts val="0"/>
              </a:spcAft>
              <a:buNone/>
              <a:defRPr>
                <a:latin typeface="Verdana"/>
                <a:ea typeface="Verdana"/>
                <a:cs typeface="Verdana"/>
                <a:sym typeface="Verdana"/>
              </a:defRPr>
            </a:lvl8pPr>
            <a:lvl9pPr lvl="8" rtl="0" algn="r">
              <a:spcBef>
                <a:spcPts val="0"/>
              </a:spcBef>
              <a:spcAft>
                <a:spcPts val="0"/>
              </a:spcAft>
              <a:buNone/>
              <a:defRPr>
                <a:latin typeface="Verdana"/>
                <a:ea typeface="Verdana"/>
                <a:cs typeface="Verdana"/>
                <a:sym typeface="Verdana"/>
              </a:defRPr>
            </a:lvl9pPr>
          </a:lstStyle>
          <a:p/>
        </p:txBody>
      </p:sp>
      <p:sp>
        <p:nvSpPr>
          <p:cNvPr id="11" name="Google Shape;11;p1"/>
          <p:cNvSpPr txBox="1"/>
          <p:nvPr>
            <p:ph idx="2" type="title"/>
          </p:nvPr>
        </p:nvSpPr>
        <p:spPr>
          <a:xfrm>
            <a:off x="-9369" y="62325"/>
            <a:ext cx="4495800" cy="401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sz="2600">
                <a:latin typeface="Dosis ExtraLight"/>
                <a:ea typeface="Dosis ExtraLight"/>
                <a:cs typeface="Dosis ExtraLight"/>
                <a:sym typeface="Dosis ExtraLight"/>
              </a:defRPr>
            </a:lvl1pPr>
            <a:lvl2pPr lvl="1">
              <a:spcBef>
                <a:spcPts val="0"/>
              </a:spcBef>
              <a:spcAft>
                <a:spcPts val="0"/>
              </a:spcAft>
              <a:buNone/>
              <a:defRPr>
                <a:latin typeface="Verdana"/>
                <a:ea typeface="Verdana"/>
                <a:cs typeface="Verdana"/>
                <a:sym typeface="Verdana"/>
              </a:defRPr>
            </a:lvl2pPr>
            <a:lvl3pPr lvl="2">
              <a:spcBef>
                <a:spcPts val="0"/>
              </a:spcBef>
              <a:spcAft>
                <a:spcPts val="0"/>
              </a:spcAft>
              <a:buNone/>
              <a:defRPr>
                <a:latin typeface="Verdana"/>
                <a:ea typeface="Verdana"/>
                <a:cs typeface="Verdana"/>
                <a:sym typeface="Verdana"/>
              </a:defRPr>
            </a:lvl3pPr>
            <a:lvl4pPr lvl="3">
              <a:spcBef>
                <a:spcPts val="0"/>
              </a:spcBef>
              <a:spcAft>
                <a:spcPts val="0"/>
              </a:spcAft>
              <a:buNone/>
              <a:defRPr>
                <a:latin typeface="Verdana"/>
                <a:ea typeface="Verdana"/>
                <a:cs typeface="Verdana"/>
                <a:sym typeface="Verdana"/>
              </a:defRPr>
            </a:lvl4pPr>
            <a:lvl5pPr lvl="4">
              <a:spcBef>
                <a:spcPts val="0"/>
              </a:spcBef>
              <a:spcAft>
                <a:spcPts val="0"/>
              </a:spcAft>
              <a:buNone/>
              <a:defRPr>
                <a:latin typeface="Verdana"/>
                <a:ea typeface="Verdana"/>
                <a:cs typeface="Verdana"/>
                <a:sym typeface="Verdana"/>
              </a:defRPr>
            </a:lvl5pPr>
            <a:lvl6pPr lvl="5">
              <a:spcBef>
                <a:spcPts val="0"/>
              </a:spcBef>
              <a:spcAft>
                <a:spcPts val="0"/>
              </a:spcAft>
              <a:buNone/>
              <a:defRPr>
                <a:latin typeface="Verdana"/>
                <a:ea typeface="Verdana"/>
                <a:cs typeface="Verdana"/>
                <a:sym typeface="Verdana"/>
              </a:defRPr>
            </a:lvl6pPr>
            <a:lvl7pPr lvl="6">
              <a:spcBef>
                <a:spcPts val="0"/>
              </a:spcBef>
              <a:spcAft>
                <a:spcPts val="0"/>
              </a:spcAft>
              <a:buNone/>
              <a:defRPr>
                <a:latin typeface="Verdana"/>
                <a:ea typeface="Verdana"/>
                <a:cs typeface="Verdana"/>
                <a:sym typeface="Verdana"/>
              </a:defRPr>
            </a:lvl7pPr>
            <a:lvl8pPr lvl="7">
              <a:spcBef>
                <a:spcPts val="0"/>
              </a:spcBef>
              <a:spcAft>
                <a:spcPts val="0"/>
              </a:spcAft>
              <a:buNone/>
              <a:defRPr>
                <a:latin typeface="Verdana"/>
                <a:ea typeface="Verdana"/>
                <a:cs typeface="Verdana"/>
                <a:sym typeface="Verdana"/>
              </a:defRPr>
            </a:lvl8pPr>
            <a:lvl9pPr lvl="8">
              <a:spcBef>
                <a:spcPts val="0"/>
              </a:spcBef>
              <a:spcAft>
                <a:spcPts val="0"/>
              </a:spcAft>
              <a:buNone/>
              <a:defRPr>
                <a:latin typeface="Verdana"/>
                <a:ea typeface="Verdana"/>
                <a:cs typeface="Verdana"/>
                <a:sym typeface="Verdana"/>
              </a:defRPr>
            </a:lvl9pPr>
          </a:lstStyle>
          <a:p/>
        </p:txBody>
      </p:sp>
      <p:sp>
        <p:nvSpPr>
          <p:cNvPr id="12" name="Google Shape;12;p1"/>
          <p:cNvSpPr txBox="1"/>
          <p:nvPr>
            <p:ph idx="1" type="body"/>
          </p:nvPr>
        </p:nvSpPr>
        <p:spPr>
          <a:xfrm>
            <a:off x="415638" y="728269"/>
            <a:ext cx="8640900" cy="40479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3000"/>
              </a:lnSpc>
              <a:spcBef>
                <a:spcPts val="1500"/>
              </a:spcBef>
              <a:spcAft>
                <a:spcPts val="0"/>
              </a:spcAft>
              <a:buClr>
                <a:srgbClr val="001A29"/>
              </a:buClr>
              <a:buSzPts val="2400"/>
              <a:buFont typeface="Arial"/>
              <a:buChar char="⠀"/>
              <a:defRPr b="0" i="0" sz="2400" u="none" cap="none" strike="noStrike">
                <a:solidFill>
                  <a:srgbClr val="001A29"/>
                </a:solidFill>
                <a:latin typeface="Verdana"/>
                <a:ea typeface="Verdana"/>
                <a:cs typeface="Verdana"/>
                <a:sym typeface="Verdana"/>
              </a:defRPr>
            </a:lvl1pPr>
            <a:lvl2pPr indent="-342900" lvl="1" marL="914400" marR="0" rtl="0" algn="l">
              <a:lnSpc>
                <a:spcPct val="115000"/>
              </a:lnSpc>
              <a:spcBef>
                <a:spcPts val="480"/>
              </a:spcBef>
              <a:spcAft>
                <a:spcPts val="0"/>
              </a:spcAft>
              <a:buClr>
                <a:srgbClr val="4F8FCC"/>
              </a:buClr>
              <a:buSzPts val="1800"/>
              <a:buFont typeface="Arial"/>
              <a:buChar char="●"/>
              <a:defRPr b="0" i="0" sz="1800" u="none" cap="none" strike="noStrike">
                <a:solidFill>
                  <a:srgbClr val="4F8FCC"/>
                </a:solidFill>
                <a:latin typeface="Verdana"/>
                <a:ea typeface="Verdana"/>
                <a:cs typeface="Verdana"/>
                <a:sym typeface="Verdana"/>
              </a:defRPr>
            </a:lvl2pPr>
            <a:lvl3pPr indent="-317500" lvl="2" marL="1371600" marR="0" rtl="0" algn="l">
              <a:lnSpc>
                <a:spcPct val="115000"/>
              </a:lnSpc>
              <a:spcBef>
                <a:spcPts val="480"/>
              </a:spcBef>
              <a:spcAft>
                <a:spcPts val="0"/>
              </a:spcAft>
              <a:buClr>
                <a:srgbClr val="646464"/>
              </a:buClr>
              <a:buSzPts val="1400"/>
              <a:buFont typeface="Arial"/>
              <a:buChar char="•"/>
              <a:defRPr b="0" i="0" u="none" cap="none" strike="noStrike">
                <a:solidFill>
                  <a:srgbClr val="646464"/>
                </a:solidFill>
                <a:latin typeface="Verdana"/>
                <a:ea typeface="Verdana"/>
                <a:cs typeface="Verdana"/>
                <a:sym typeface="Verdana"/>
              </a:defRPr>
            </a:lvl3pPr>
            <a:lvl4pPr indent="-304800" lvl="3" marL="1828800" marR="0" rtl="0" algn="l">
              <a:lnSpc>
                <a:spcPct val="115000"/>
              </a:lnSpc>
              <a:spcBef>
                <a:spcPts val="400"/>
              </a:spcBef>
              <a:spcAft>
                <a:spcPts val="0"/>
              </a:spcAft>
              <a:buClr>
                <a:srgbClr val="646464"/>
              </a:buClr>
              <a:buSzPts val="1200"/>
              <a:buFont typeface="Arial"/>
              <a:buChar char="ー"/>
              <a:defRPr b="0" i="0" sz="1200" u="none" cap="none" strike="noStrike">
                <a:solidFill>
                  <a:srgbClr val="646464"/>
                </a:solidFill>
                <a:latin typeface="Verdana"/>
                <a:ea typeface="Verdana"/>
                <a:cs typeface="Verdana"/>
                <a:sym typeface="Verdana"/>
              </a:defRPr>
            </a:lvl4pPr>
            <a:lvl5pPr indent="-304800" lvl="4" marL="2286000" marR="0" rtl="0" algn="l">
              <a:lnSpc>
                <a:spcPct val="115000"/>
              </a:lnSpc>
              <a:spcBef>
                <a:spcPts val="400"/>
              </a:spcBef>
              <a:spcAft>
                <a:spcPts val="0"/>
              </a:spcAft>
              <a:buClr>
                <a:srgbClr val="646464"/>
              </a:buClr>
              <a:buSzPts val="1200"/>
              <a:buFont typeface="Arial"/>
              <a:buChar char="»"/>
              <a:defRPr b="0" i="0" sz="1200" u="none" cap="none" strike="noStrike">
                <a:solidFill>
                  <a:srgbClr val="646464"/>
                </a:solidFill>
                <a:latin typeface="Verdana"/>
                <a:ea typeface="Verdana"/>
                <a:cs typeface="Verdana"/>
                <a:sym typeface="Verdana"/>
              </a:defRPr>
            </a:lvl5pPr>
            <a:lvl6pPr indent="-304800" lvl="5" marL="27432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15000"/>
              </a:lnSpc>
              <a:spcBef>
                <a:spcPts val="4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13" name="Google Shape;13;p1"/>
          <p:cNvSpPr txBox="1"/>
          <p:nvPr/>
        </p:nvSpPr>
        <p:spPr>
          <a:xfrm>
            <a:off x="8595415" y="4874122"/>
            <a:ext cx="548700" cy="23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fr-FR" sz="1300">
                <a:solidFill>
                  <a:srgbClr val="001A29"/>
                </a:solidFill>
                <a:latin typeface="Verdana"/>
                <a:ea typeface="Verdana"/>
                <a:cs typeface="Verdana"/>
                <a:sym typeface="Verdana"/>
              </a:rPr>
              <a:t>‹#›</a:t>
            </a:fld>
            <a:endParaRPr sz="1300">
              <a:solidFill>
                <a:srgbClr val="001A29"/>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6.png"/><Relationship Id="rId10" Type="http://schemas.openxmlformats.org/officeDocument/2006/relationships/image" Target="../media/image14.png"/><Relationship Id="rId9"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i.org/10.5194/essd-11-1189-2019" TargetMode="External"/><Relationship Id="rId4" Type="http://schemas.openxmlformats.org/officeDocument/2006/relationships/hyperlink" Target="https://doi.org/10.1093/gji/ggy293" TargetMode="External"/><Relationship Id="rId5" Type="http://schemas.openxmlformats.org/officeDocument/2006/relationships/hyperlink" Target="https://doi.org/10.1093/gji/ggy293" TargetMode="External"/><Relationship Id="rId6" Type="http://schemas.openxmlformats.org/officeDocument/2006/relationships/hyperlink" Target="https://doi.org/10.3389/fmars.2019.00432" TargetMode="External"/><Relationship Id="rId7" Type="http://schemas.openxmlformats.org/officeDocument/2006/relationships/hyperlink" Target="https://doi.org/10.3389/fmars.2019.00432" TargetMode="External"/><Relationship Id="rId8" Type="http://schemas.openxmlformats.org/officeDocument/2006/relationships/hyperlink" Target="https://doi.org/10.1038/nclimate287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7"/>
          <p:cNvSpPr txBox="1"/>
          <p:nvPr>
            <p:ph idx="12" type="sldNum"/>
          </p:nvPr>
        </p:nvSpPr>
        <p:spPr>
          <a:xfrm>
            <a:off x="4445335" y="5016554"/>
            <a:ext cx="459000" cy="126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
        <p:nvSpPr>
          <p:cNvPr id="75" name="Google Shape;75;p7"/>
          <p:cNvSpPr txBox="1"/>
          <p:nvPr/>
        </p:nvSpPr>
        <p:spPr>
          <a:xfrm>
            <a:off x="-8238" y="4703906"/>
            <a:ext cx="9149400" cy="438300"/>
          </a:xfrm>
          <a:prstGeom prst="rect">
            <a:avLst/>
          </a:prstGeom>
          <a:solidFill>
            <a:srgbClr val="001A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7"/>
          <p:cNvPicPr preferRelativeResize="0"/>
          <p:nvPr/>
        </p:nvPicPr>
        <p:blipFill>
          <a:blip r:embed="rId4">
            <a:alphaModFix/>
          </a:blip>
          <a:stretch>
            <a:fillRect/>
          </a:stretch>
        </p:blipFill>
        <p:spPr>
          <a:xfrm>
            <a:off x="2694618" y="4866431"/>
            <a:ext cx="130603" cy="130603"/>
          </a:xfrm>
          <a:prstGeom prst="rect">
            <a:avLst/>
          </a:prstGeom>
          <a:noFill/>
          <a:ln>
            <a:noFill/>
          </a:ln>
        </p:spPr>
      </p:pic>
      <p:pic>
        <p:nvPicPr>
          <p:cNvPr id="77" name="Google Shape;77;p7"/>
          <p:cNvPicPr preferRelativeResize="0"/>
          <p:nvPr/>
        </p:nvPicPr>
        <p:blipFill>
          <a:blip r:embed="rId5">
            <a:alphaModFix/>
          </a:blip>
          <a:stretch>
            <a:fillRect/>
          </a:stretch>
        </p:blipFill>
        <p:spPr>
          <a:xfrm>
            <a:off x="6796354" y="4866593"/>
            <a:ext cx="130603" cy="130294"/>
          </a:xfrm>
          <a:prstGeom prst="rect">
            <a:avLst/>
          </a:prstGeom>
          <a:noFill/>
          <a:ln>
            <a:noFill/>
          </a:ln>
        </p:spPr>
      </p:pic>
      <p:sp>
        <p:nvSpPr>
          <p:cNvPr id="78" name="Google Shape;78;p7"/>
          <p:cNvSpPr txBox="1"/>
          <p:nvPr/>
        </p:nvSpPr>
        <p:spPr>
          <a:xfrm>
            <a:off x="399350" y="4814325"/>
            <a:ext cx="2484300" cy="1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600">
                <a:solidFill>
                  <a:srgbClr val="FFFFFF"/>
                </a:solidFill>
                <a:latin typeface="Verdana"/>
                <a:ea typeface="Verdana"/>
                <a:cs typeface="Verdana"/>
                <a:sym typeface="Verdana"/>
              </a:rPr>
              <a:t>1, rue Ariane 31520 Ramonville Saint-Agne, France</a:t>
            </a:r>
            <a:endParaRPr sz="600">
              <a:solidFill>
                <a:srgbClr val="FFFFFF"/>
              </a:solidFill>
              <a:latin typeface="Verdana"/>
              <a:ea typeface="Verdana"/>
              <a:cs typeface="Verdana"/>
              <a:sym typeface="Verdana"/>
            </a:endParaRPr>
          </a:p>
        </p:txBody>
      </p:sp>
      <p:sp>
        <p:nvSpPr>
          <p:cNvPr id="79" name="Google Shape;79;p7"/>
          <p:cNvSpPr txBox="1"/>
          <p:nvPr/>
        </p:nvSpPr>
        <p:spPr>
          <a:xfrm>
            <a:off x="2757000" y="4814325"/>
            <a:ext cx="1013400" cy="1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600">
                <a:solidFill>
                  <a:srgbClr val="FFFFFF"/>
                </a:solidFill>
                <a:latin typeface="Verdana"/>
                <a:ea typeface="Verdana"/>
                <a:cs typeface="Verdana"/>
                <a:sym typeface="Verdana"/>
              </a:rPr>
              <a:t>+33 </a:t>
            </a:r>
            <a:r>
              <a:rPr lang="fr-FR" sz="600">
                <a:solidFill>
                  <a:srgbClr val="FFFFFF"/>
                </a:solidFill>
                <a:latin typeface="Verdana"/>
                <a:ea typeface="Verdana"/>
                <a:cs typeface="Verdana"/>
                <a:sym typeface="Verdana"/>
              </a:rPr>
              <a:t>5 62 24 70 00</a:t>
            </a:r>
            <a:endParaRPr sz="600">
              <a:solidFill>
                <a:srgbClr val="FFFFFF"/>
              </a:solidFill>
              <a:latin typeface="Verdana"/>
              <a:ea typeface="Verdana"/>
              <a:cs typeface="Verdana"/>
              <a:sym typeface="Verdana"/>
            </a:endParaRPr>
          </a:p>
        </p:txBody>
      </p:sp>
      <p:pic>
        <p:nvPicPr>
          <p:cNvPr id="80" name="Google Shape;80;p7"/>
          <p:cNvPicPr preferRelativeResize="0"/>
          <p:nvPr/>
        </p:nvPicPr>
        <p:blipFill>
          <a:blip r:embed="rId6">
            <a:alphaModFix/>
          </a:blip>
          <a:stretch>
            <a:fillRect/>
          </a:stretch>
        </p:blipFill>
        <p:spPr>
          <a:xfrm>
            <a:off x="285573" y="4866431"/>
            <a:ext cx="130603" cy="130603"/>
          </a:xfrm>
          <a:prstGeom prst="rect">
            <a:avLst/>
          </a:prstGeom>
          <a:noFill/>
          <a:ln>
            <a:noFill/>
          </a:ln>
        </p:spPr>
      </p:pic>
      <p:sp>
        <p:nvSpPr>
          <p:cNvPr id="81" name="Google Shape;81;p7"/>
          <p:cNvSpPr txBox="1"/>
          <p:nvPr/>
        </p:nvSpPr>
        <p:spPr>
          <a:xfrm>
            <a:off x="6926943" y="4783206"/>
            <a:ext cx="2089500" cy="1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600">
                <a:solidFill>
                  <a:srgbClr val="FFFFFF"/>
                </a:solidFill>
                <a:latin typeface="Verdana"/>
                <a:ea typeface="Verdana"/>
                <a:cs typeface="Verdana"/>
                <a:sym typeface="Verdana"/>
              </a:rPr>
              <a:t>https://www.linkedin.com/company/magellium</a:t>
            </a:r>
            <a:endParaRPr sz="600">
              <a:solidFill>
                <a:srgbClr val="FFFFFF"/>
              </a:solidFill>
              <a:latin typeface="Verdana"/>
              <a:ea typeface="Verdana"/>
              <a:cs typeface="Verdana"/>
              <a:sym typeface="Verdana"/>
            </a:endParaRPr>
          </a:p>
        </p:txBody>
      </p:sp>
      <p:pic>
        <p:nvPicPr>
          <p:cNvPr id="82" name="Google Shape;82;p7"/>
          <p:cNvPicPr preferRelativeResize="0"/>
          <p:nvPr/>
        </p:nvPicPr>
        <p:blipFill>
          <a:blip r:embed="rId7">
            <a:alphaModFix/>
          </a:blip>
          <a:stretch>
            <a:fillRect/>
          </a:stretch>
        </p:blipFill>
        <p:spPr>
          <a:xfrm>
            <a:off x="3993510" y="4873707"/>
            <a:ext cx="117174" cy="117174"/>
          </a:xfrm>
          <a:prstGeom prst="rect">
            <a:avLst/>
          </a:prstGeom>
          <a:noFill/>
          <a:ln>
            <a:noFill/>
          </a:ln>
        </p:spPr>
      </p:pic>
      <p:pic>
        <p:nvPicPr>
          <p:cNvPr id="83" name="Google Shape;83;p7"/>
          <p:cNvPicPr preferRelativeResize="0"/>
          <p:nvPr/>
        </p:nvPicPr>
        <p:blipFill>
          <a:blip r:embed="rId8">
            <a:alphaModFix/>
          </a:blip>
          <a:stretch>
            <a:fillRect/>
          </a:stretch>
        </p:blipFill>
        <p:spPr>
          <a:xfrm>
            <a:off x="5308049" y="4852313"/>
            <a:ext cx="130603" cy="130603"/>
          </a:xfrm>
          <a:prstGeom prst="rect">
            <a:avLst/>
          </a:prstGeom>
          <a:noFill/>
          <a:ln>
            <a:noFill/>
          </a:ln>
        </p:spPr>
      </p:pic>
      <p:sp>
        <p:nvSpPr>
          <p:cNvPr id="84" name="Google Shape;84;p7"/>
          <p:cNvSpPr txBox="1"/>
          <p:nvPr/>
        </p:nvSpPr>
        <p:spPr>
          <a:xfrm>
            <a:off x="5438650" y="4783200"/>
            <a:ext cx="1363500" cy="1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FR" sz="600">
                <a:solidFill>
                  <a:srgbClr val="FFFFFF"/>
                </a:solidFill>
                <a:latin typeface="Verdana"/>
                <a:ea typeface="Verdana"/>
                <a:cs typeface="Verdana"/>
                <a:sym typeface="Verdana"/>
              </a:rPr>
              <a:t>https://www.magellium.com</a:t>
            </a:r>
            <a:endParaRPr sz="600">
              <a:solidFill>
                <a:srgbClr val="FFFFFF"/>
              </a:solidFill>
              <a:latin typeface="Verdana"/>
              <a:ea typeface="Verdana"/>
              <a:cs typeface="Verdana"/>
              <a:sym typeface="Verdana"/>
            </a:endParaRPr>
          </a:p>
        </p:txBody>
      </p:sp>
      <p:sp>
        <p:nvSpPr>
          <p:cNvPr id="85" name="Google Shape;85;p7"/>
          <p:cNvSpPr txBox="1"/>
          <p:nvPr/>
        </p:nvSpPr>
        <p:spPr>
          <a:xfrm>
            <a:off x="4068002" y="4814325"/>
            <a:ext cx="1013400" cy="1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fr-FR" sz="600">
                <a:solidFill>
                  <a:srgbClr val="FFFFFF"/>
                </a:solidFill>
                <a:latin typeface="Verdana"/>
                <a:ea typeface="Verdana"/>
                <a:cs typeface="Verdana"/>
                <a:sym typeface="Verdana"/>
              </a:rPr>
              <a:t>info@magellium.fr</a:t>
            </a:r>
            <a:endParaRPr sz="600">
              <a:solidFill>
                <a:srgbClr val="FFFFFF"/>
              </a:solidFill>
              <a:latin typeface="Verdana"/>
              <a:ea typeface="Verdana"/>
              <a:cs typeface="Verdana"/>
              <a:sym typeface="Verdana"/>
            </a:endParaRPr>
          </a:p>
        </p:txBody>
      </p:sp>
      <p:pic>
        <p:nvPicPr>
          <p:cNvPr id="86" name="Google Shape;86;p7"/>
          <p:cNvPicPr preferRelativeResize="0"/>
          <p:nvPr/>
        </p:nvPicPr>
        <p:blipFill>
          <a:blip r:embed="rId9">
            <a:alphaModFix/>
          </a:blip>
          <a:stretch>
            <a:fillRect/>
          </a:stretch>
        </p:blipFill>
        <p:spPr>
          <a:xfrm>
            <a:off x="8425675" y="529900"/>
            <a:ext cx="638824" cy="223500"/>
          </a:xfrm>
          <a:prstGeom prst="rect">
            <a:avLst/>
          </a:prstGeom>
          <a:noFill/>
          <a:ln>
            <a:noFill/>
          </a:ln>
        </p:spPr>
      </p:pic>
      <p:sp>
        <p:nvSpPr>
          <p:cNvPr id="87" name="Google Shape;87;p7"/>
          <p:cNvSpPr txBox="1"/>
          <p:nvPr>
            <p:ph idx="1" type="subTitle"/>
          </p:nvPr>
        </p:nvSpPr>
        <p:spPr>
          <a:xfrm>
            <a:off x="-5469" y="3753919"/>
            <a:ext cx="9144000" cy="54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FR" sz="1400">
                <a:solidFill>
                  <a:schemeClr val="lt1"/>
                </a:solidFill>
              </a:rPr>
              <a:t>Michaël Ablain(1) , Marti Florence (1), Rémi Jugier (1),</a:t>
            </a:r>
            <a:endParaRPr sz="1400">
              <a:solidFill>
                <a:schemeClr val="lt1"/>
              </a:solidFill>
            </a:endParaRPr>
          </a:p>
          <a:p>
            <a:pPr indent="0" lvl="0" marL="0" rtl="0" algn="ctr">
              <a:spcBef>
                <a:spcPts val="0"/>
              </a:spcBef>
              <a:spcAft>
                <a:spcPts val="0"/>
              </a:spcAft>
              <a:buNone/>
            </a:pPr>
            <a:r>
              <a:rPr lang="fr-FR" sz="1400">
                <a:solidFill>
                  <a:schemeClr val="lt1"/>
                </a:solidFill>
              </a:rPr>
              <a:t>Benoit Meyssignac (2) , Alejandro Blazquez (2), Jérôme Benveniste (3)</a:t>
            </a:r>
            <a:endParaRPr sz="1400">
              <a:solidFill>
                <a:schemeClr val="lt1"/>
              </a:solidFill>
            </a:endParaRPr>
          </a:p>
          <a:p>
            <a:pPr indent="0" lvl="0" marL="457200" rtl="0" algn="ctr">
              <a:spcBef>
                <a:spcPts val="0"/>
              </a:spcBef>
              <a:spcAft>
                <a:spcPts val="0"/>
              </a:spcAft>
              <a:buNone/>
            </a:pPr>
            <a:r>
              <a:rPr lang="fr-FR" sz="1000">
                <a:solidFill>
                  <a:schemeClr val="lt1"/>
                </a:solidFill>
              </a:rPr>
              <a:t>(1) Magellium, France ; (2) LEGOS, France ; (3) ESA/ESRIN, Italy</a:t>
            </a:r>
            <a:endParaRPr sz="1400"/>
          </a:p>
        </p:txBody>
      </p:sp>
      <p:pic>
        <p:nvPicPr>
          <p:cNvPr id="88" name="Google Shape;88;p7"/>
          <p:cNvPicPr preferRelativeResize="0"/>
          <p:nvPr/>
        </p:nvPicPr>
        <p:blipFill>
          <a:blip r:embed="rId10">
            <a:alphaModFix/>
          </a:blip>
          <a:stretch>
            <a:fillRect/>
          </a:stretch>
        </p:blipFill>
        <p:spPr>
          <a:xfrm>
            <a:off x="8365993" y="55200"/>
            <a:ext cx="485682" cy="384901"/>
          </a:xfrm>
          <a:prstGeom prst="rect">
            <a:avLst/>
          </a:prstGeom>
          <a:noFill/>
          <a:ln>
            <a:noFill/>
          </a:ln>
        </p:spPr>
      </p:pic>
      <p:sp>
        <p:nvSpPr>
          <p:cNvPr id="89" name="Google Shape;89;p7"/>
          <p:cNvSpPr txBox="1"/>
          <p:nvPr>
            <p:ph type="title"/>
          </p:nvPr>
        </p:nvSpPr>
        <p:spPr>
          <a:xfrm>
            <a:off x="0" y="1985344"/>
            <a:ext cx="9149400" cy="110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FR" sz="2600">
                <a:solidFill>
                  <a:schemeClr val="lt1"/>
                </a:solidFill>
              </a:rPr>
              <a:t>A new project to monitor the Ocean Heat Content and the Earth Energy imbalance from space: MOHeaCAN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8"/>
          <p:cNvSpPr txBox="1"/>
          <p:nvPr>
            <p:ph type="title"/>
          </p:nvPr>
        </p:nvSpPr>
        <p:spPr>
          <a:xfrm>
            <a:off x="4572000" y="138525"/>
            <a:ext cx="4373400" cy="401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None/>
            </a:pPr>
            <a:r>
              <a:rPr lang="fr-FR" sz="2400">
                <a:solidFill>
                  <a:schemeClr val="lt1"/>
                </a:solidFill>
                <a:latin typeface="Calibri"/>
                <a:ea typeface="Calibri"/>
                <a:cs typeface="Calibri"/>
                <a:sym typeface="Calibri"/>
              </a:rPr>
              <a:t>Overview</a:t>
            </a:r>
            <a:endParaRPr/>
          </a:p>
        </p:txBody>
      </p:sp>
      <p:sp>
        <p:nvSpPr>
          <p:cNvPr id="96" name="Google Shape;96;p8"/>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chemeClr val="lt1"/>
                </a:solidFill>
              </a:rPr>
              <a:t>MOHeaCAN</a:t>
            </a:r>
            <a:endParaRPr/>
          </a:p>
        </p:txBody>
      </p:sp>
      <p:sp>
        <p:nvSpPr>
          <p:cNvPr id="97" name="Google Shape;97;p8"/>
          <p:cNvSpPr txBox="1"/>
          <p:nvPr/>
        </p:nvSpPr>
        <p:spPr>
          <a:xfrm>
            <a:off x="297225" y="1236750"/>
            <a:ext cx="3684000" cy="3032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fr-FR" sz="1200"/>
              <a:t>Earth energy imbalance (EEI) indicator provides a quantitative estimate of climate change. Recent studies suggest that the EEI response to anthropogenic greenhouse gases and aerosols emissions is 0.5-1 W.m</a:t>
            </a:r>
            <a:r>
              <a:rPr baseline="30000" lang="fr-FR" sz="1200"/>
              <a:t>-2</a:t>
            </a:r>
            <a:r>
              <a:rPr lang="fr-FR" sz="1200"/>
              <a:t> (&lt;&lt; 340 W.m</a:t>
            </a:r>
            <a:r>
              <a:rPr baseline="30000" lang="fr-FR" sz="1200"/>
              <a:t>-2 </a:t>
            </a:r>
            <a:r>
              <a:rPr lang="fr-FR" sz="1200"/>
              <a:t>incoming solar radiation</a:t>
            </a:r>
            <a:r>
              <a:rPr lang="fr-FR" sz="1200"/>
              <a:t>).</a:t>
            </a:r>
            <a:endParaRPr sz="1200"/>
          </a:p>
          <a:p>
            <a:pPr indent="0" lvl="0" marL="457200" rtl="0" algn="l">
              <a:lnSpc>
                <a:spcPct val="115000"/>
              </a:lnSpc>
              <a:spcBef>
                <a:spcPts val="0"/>
              </a:spcBef>
              <a:spcAft>
                <a:spcPts val="0"/>
              </a:spcAft>
              <a:buNone/>
            </a:pPr>
            <a:r>
              <a:t/>
            </a:r>
            <a:endParaRPr sz="1200"/>
          </a:p>
          <a:p>
            <a:pPr indent="-304800" lvl="0" marL="457200" rtl="0" algn="just">
              <a:spcBef>
                <a:spcPts val="0"/>
              </a:spcBef>
              <a:spcAft>
                <a:spcPts val="0"/>
              </a:spcAft>
              <a:buSzPts val="1200"/>
              <a:buChar char="➔"/>
            </a:pPr>
            <a:r>
              <a:rPr lang="fr-FR" sz="1200"/>
              <a:t>An accuracy of 0.3 W.m</a:t>
            </a:r>
            <a:r>
              <a:rPr baseline="30000" lang="fr-FR" sz="1200"/>
              <a:t>-2</a:t>
            </a:r>
            <a:r>
              <a:rPr lang="fr-FR" sz="1200"/>
              <a:t> (ideally 0.1 W.m</a:t>
            </a:r>
            <a:r>
              <a:rPr baseline="30000" lang="fr-FR" sz="1200"/>
              <a:t>-2</a:t>
            </a:r>
            <a:r>
              <a:rPr lang="fr-FR" sz="1200"/>
              <a:t>) is necessary to assess the long-term mean EEI due to anthropogenic forcing at decadal time scales.</a:t>
            </a:r>
            <a:endParaRPr sz="1200"/>
          </a:p>
          <a:p>
            <a:pPr indent="0" lvl="0" marL="457200" rtl="0" algn="just">
              <a:spcBef>
                <a:spcPts val="0"/>
              </a:spcBef>
              <a:spcAft>
                <a:spcPts val="0"/>
              </a:spcAft>
              <a:buNone/>
            </a:pPr>
            <a:r>
              <a:t/>
            </a:r>
            <a:endParaRPr sz="1200"/>
          </a:p>
          <a:p>
            <a:pPr indent="-304800" lvl="0" marL="457200" rtl="0" algn="just">
              <a:spcBef>
                <a:spcPts val="0"/>
              </a:spcBef>
              <a:spcAft>
                <a:spcPts val="0"/>
              </a:spcAft>
              <a:buSzPts val="1200"/>
              <a:buFont typeface="Verdana"/>
              <a:buChar char="➔"/>
            </a:pPr>
            <a:r>
              <a:rPr lang="fr-FR" sz="1200"/>
              <a:t>The ocean heat content (OHC) is a very good proxy to estimate EEI as ocean is the major heat reservoir (93% EEI)</a:t>
            </a:r>
            <a:endParaRPr sz="1200"/>
          </a:p>
          <a:p>
            <a:pPr indent="0" lvl="0" marL="457200" rtl="0" algn="just">
              <a:spcBef>
                <a:spcPts val="0"/>
              </a:spcBef>
              <a:spcAft>
                <a:spcPts val="0"/>
              </a:spcAft>
              <a:buNone/>
            </a:pPr>
            <a:r>
              <a:t/>
            </a:r>
            <a:endParaRPr sz="1100"/>
          </a:p>
          <a:p>
            <a:pPr indent="0" lvl="0" marL="0" rtl="0" algn="l">
              <a:lnSpc>
                <a:spcPct val="115000"/>
              </a:lnSpc>
              <a:spcBef>
                <a:spcPts val="0"/>
              </a:spcBef>
              <a:spcAft>
                <a:spcPts val="0"/>
              </a:spcAft>
              <a:buNone/>
            </a:pPr>
            <a:r>
              <a:t/>
            </a:r>
            <a:endParaRPr sz="1100"/>
          </a:p>
          <a:p>
            <a:pPr indent="0" lvl="0" marL="0" rtl="0" algn="just">
              <a:spcBef>
                <a:spcPts val="0"/>
              </a:spcBef>
              <a:spcAft>
                <a:spcPts val="0"/>
              </a:spcAft>
              <a:buNone/>
            </a:pPr>
            <a:r>
              <a:t/>
            </a:r>
            <a:endParaRPr sz="1100"/>
          </a:p>
        </p:txBody>
      </p:sp>
      <p:pic>
        <p:nvPicPr>
          <p:cNvPr id="98" name="Google Shape;98;p8"/>
          <p:cNvPicPr preferRelativeResize="0"/>
          <p:nvPr/>
        </p:nvPicPr>
        <p:blipFill>
          <a:blip r:embed="rId3">
            <a:alphaModFix/>
          </a:blip>
          <a:stretch>
            <a:fillRect/>
          </a:stretch>
        </p:blipFill>
        <p:spPr>
          <a:xfrm>
            <a:off x="4571998" y="1019900"/>
            <a:ext cx="4083974" cy="3605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9"/>
          <p:cNvSpPr txBox="1"/>
          <p:nvPr>
            <p:ph type="title"/>
          </p:nvPr>
        </p:nvSpPr>
        <p:spPr>
          <a:xfrm>
            <a:off x="4572000" y="138525"/>
            <a:ext cx="4373400" cy="401700"/>
          </a:xfrm>
          <a:prstGeom prst="rect">
            <a:avLst/>
          </a:prstGeom>
        </p:spPr>
        <p:txBody>
          <a:bodyPr anchorCtr="0" anchor="ctr" bIns="91425" lIns="91425" spcFirstLastPara="1" rIns="91425" wrap="square" tIns="91425">
            <a:noAutofit/>
          </a:bodyPr>
          <a:lstStyle/>
          <a:p>
            <a:pPr indent="0" lvl="0" marL="2743200" rtl="0" algn="r">
              <a:lnSpc>
                <a:spcPct val="90000"/>
              </a:lnSpc>
              <a:spcBef>
                <a:spcPts val="0"/>
              </a:spcBef>
              <a:spcAft>
                <a:spcPts val="0"/>
              </a:spcAft>
              <a:buNone/>
            </a:pPr>
            <a:r>
              <a:rPr lang="fr-FR" sz="2400">
                <a:solidFill>
                  <a:schemeClr val="lt1"/>
                </a:solidFill>
                <a:latin typeface="Calibri"/>
                <a:ea typeface="Calibri"/>
                <a:cs typeface="Calibri"/>
                <a:sym typeface="Calibri"/>
              </a:rPr>
              <a:t>Objectives</a:t>
            </a:r>
            <a:endParaRPr/>
          </a:p>
        </p:txBody>
      </p:sp>
      <p:sp>
        <p:nvSpPr>
          <p:cNvPr id="105" name="Google Shape;105;p9"/>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chemeClr val="lt1"/>
                </a:solidFill>
              </a:rPr>
              <a:t>MOHeaCAN</a:t>
            </a:r>
            <a:endParaRPr/>
          </a:p>
        </p:txBody>
      </p:sp>
      <p:sp>
        <p:nvSpPr>
          <p:cNvPr id="106" name="Google Shape;106;p9"/>
          <p:cNvSpPr txBox="1"/>
          <p:nvPr/>
        </p:nvSpPr>
        <p:spPr>
          <a:xfrm>
            <a:off x="273425" y="1063825"/>
            <a:ext cx="4159800" cy="3561600"/>
          </a:xfrm>
          <a:prstGeom prst="rect">
            <a:avLst/>
          </a:prstGeom>
          <a:noFill/>
          <a:ln>
            <a:noFill/>
          </a:ln>
        </p:spPr>
        <p:txBody>
          <a:bodyPr anchorCtr="0" anchor="t" bIns="91425" lIns="91425" spcFirstLastPara="1" rIns="91425" wrap="square" tIns="91425">
            <a:noAutofit/>
          </a:bodyPr>
          <a:lstStyle/>
          <a:p>
            <a:pPr indent="-298450" lvl="0" marL="457200" rtl="0" algn="just">
              <a:lnSpc>
                <a:spcPct val="115000"/>
              </a:lnSpc>
              <a:spcBef>
                <a:spcPts val="600"/>
              </a:spcBef>
              <a:spcAft>
                <a:spcPts val="0"/>
              </a:spcAft>
              <a:buSzPts val="1100"/>
              <a:buChar char="➔"/>
            </a:pPr>
            <a:r>
              <a:rPr lang="fr-FR" sz="1200"/>
              <a:t>OHC can be derived from different approaches:</a:t>
            </a:r>
            <a:endParaRPr sz="1200"/>
          </a:p>
          <a:p>
            <a:pPr indent="-298450" lvl="1" marL="914400" rtl="0" algn="just">
              <a:lnSpc>
                <a:spcPct val="115000"/>
              </a:lnSpc>
              <a:spcBef>
                <a:spcPts val="0"/>
              </a:spcBef>
              <a:spcAft>
                <a:spcPts val="0"/>
              </a:spcAft>
              <a:buSzPts val="1100"/>
              <a:buChar char="◆"/>
            </a:pPr>
            <a:r>
              <a:rPr lang="fr-FR" sz="1200"/>
              <a:t>the direct measurement of in situ temperature based on temperature/Salinity profiles (e.g. ARGO floats),</a:t>
            </a:r>
            <a:endParaRPr sz="1200"/>
          </a:p>
          <a:p>
            <a:pPr indent="-298450" lvl="1" marL="914400" rtl="0" algn="just">
              <a:lnSpc>
                <a:spcPct val="115000"/>
              </a:lnSpc>
              <a:spcBef>
                <a:spcPts val="0"/>
              </a:spcBef>
              <a:spcAft>
                <a:spcPts val="0"/>
              </a:spcAft>
              <a:buSzPts val="1100"/>
              <a:buChar char="◆"/>
            </a:pPr>
            <a:r>
              <a:rPr lang="fr-FR" sz="1200"/>
              <a:t>the measurement of the net ocean surface heat fluxes from space (CERES),</a:t>
            </a:r>
            <a:endParaRPr sz="1200"/>
          </a:p>
          <a:p>
            <a:pPr indent="-298450" lvl="1" marL="914400" rtl="0" algn="just">
              <a:lnSpc>
                <a:spcPct val="115000"/>
              </a:lnSpc>
              <a:spcBef>
                <a:spcPts val="0"/>
              </a:spcBef>
              <a:spcAft>
                <a:spcPts val="0"/>
              </a:spcAft>
              <a:buSzPts val="1100"/>
              <a:buChar char="◆"/>
            </a:pPr>
            <a:r>
              <a:rPr lang="fr-FR" sz="1200"/>
              <a:t>the estimate from ocean reanalyses that assimilate observations from both satellite and in situ instruments,</a:t>
            </a:r>
            <a:endParaRPr sz="1200"/>
          </a:p>
          <a:p>
            <a:pPr indent="-298450" lvl="1" marL="914400" rtl="0" algn="just">
              <a:lnSpc>
                <a:spcPct val="115000"/>
              </a:lnSpc>
              <a:spcBef>
                <a:spcPts val="0"/>
              </a:spcBef>
              <a:spcAft>
                <a:spcPts val="0"/>
              </a:spcAft>
              <a:buSzPts val="1100"/>
              <a:buChar char="◆"/>
            </a:pPr>
            <a:r>
              <a:rPr b="1" lang="fr-FR" sz="1200"/>
              <a:t>the measurement of the thermal expansion of the ocean from space based on differences between the total sea-level content derived from altimetry measurements and the mass content derived from GRACE data (noted “Altimetry-GRACE”).</a:t>
            </a:r>
            <a:endParaRPr b="1" sz="1100"/>
          </a:p>
        </p:txBody>
      </p:sp>
      <p:pic>
        <p:nvPicPr>
          <p:cNvPr id="107" name="Google Shape;107;p9"/>
          <p:cNvPicPr preferRelativeResize="0"/>
          <p:nvPr/>
        </p:nvPicPr>
        <p:blipFill>
          <a:blip r:embed="rId3">
            <a:alphaModFix/>
          </a:blip>
          <a:stretch>
            <a:fillRect/>
          </a:stretch>
        </p:blipFill>
        <p:spPr>
          <a:xfrm>
            <a:off x="4674025" y="1042700"/>
            <a:ext cx="4373399" cy="2049823"/>
          </a:xfrm>
          <a:prstGeom prst="rect">
            <a:avLst/>
          </a:prstGeom>
          <a:noFill/>
          <a:ln>
            <a:noFill/>
          </a:ln>
        </p:spPr>
      </p:pic>
      <p:pic>
        <p:nvPicPr>
          <p:cNvPr id="108" name="Google Shape;108;p9"/>
          <p:cNvPicPr preferRelativeResize="0"/>
          <p:nvPr/>
        </p:nvPicPr>
        <p:blipFill>
          <a:blip r:embed="rId4">
            <a:alphaModFix/>
          </a:blip>
          <a:stretch>
            <a:fillRect/>
          </a:stretch>
        </p:blipFill>
        <p:spPr>
          <a:xfrm>
            <a:off x="5388458" y="3432497"/>
            <a:ext cx="1407600" cy="757550"/>
          </a:xfrm>
          <a:prstGeom prst="rect">
            <a:avLst/>
          </a:prstGeom>
          <a:noFill/>
          <a:ln>
            <a:noFill/>
          </a:ln>
        </p:spPr>
      </p:pic>
      <p:pic>
        <p:nvPicPr>
          <p:cNvPr id="109" name="Google Shape;109;p9"/>
          <p:cNvPicPr preferRelativeResize="0"/>
          <p:nvPr/>
        </p:nvPicPr>
        <p:blipFill>
          <a:blip r:embed="rId5">
            <a:alphaModFix/>
          </a:blip>
          <a:stretch>
            <a:fillRect/>
          </a:stretch>
        </p:blipFill>
        <p:spPr>
          <a:xfrm>
            <a:off x="6918075" y="3416250"/>
            <a:ext cx="1409295" cy="75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0"/>
          <p:cNvSpPr txBox="1"/>
          <p:nvPr>
            <p:ph type="title"/>
          </p:nvPr>
        </p:nvSpPr>
        <p:spPr>
          <a:xfrm>
            <a:off x="4572000" y="138525"/>
            <a:ext cx="4373400" cy="401700"/>
          </a:xfrm>
          <a:prstGeom prst="rect">
            <a:avLst/>
          </a:prstGeom>
        </p:spPr>
        <p:txBody>
          <a:bodyPr anchorCtr="0" anchor="ctr" bIns="91425" lIns="91425" spcFirstLastPara="1" rIns="91425" wrap="square" tIns="91425">
            <a:noAutofit/>
          </a:bodyPr>
          <a:lstStyle/>
          <a:p>
            <a:pPr indent="0" lvl="0" marL="2743200" rtl="0" algn="r">
              <a:lnSpc>
                <a:spcPct val="90000"/>
              </a:lnSpc>
              <a:spcBef>
                <a:spcPts val="0"/>
              </a:spcBef>
              <a:spcAft>
                <a:spcPts val="0"/>
              </a:spcAft>
              <a:buNone/>
            </a:pPr>
            <a:r>
              <a:rPr lang="fr-FR" sz="2400">
                <a:solidFill>
                  <a:schemeClr val="lt1"/>
                </a:solidFill>
                <a:latin typeface="Calibri"/>
                <a:ea typeface="Calibri"/>
                <a:cs typeface="Calibri"/>
                <a:sym typeface="Calibri"/>
              </a:rPr>
              <a:t>Objectives</a:t>
            </a:r>
            <a:endParaRPr/>
          </a:p>
        </p:txBody>
      </p:sp>
      <p:sp>
        <p:nvSpPr>
          <p:cNvPr id="116" name="Google Shape;116;p10"/>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chemeClr val="lt1"/>
                </a:solidFill>
              </a:rPr>
              <a:t>MOHeaCAN</a:t>
            </a:r>
            <a:endParaRPr/>
          </a:p>
        </p:txBody>
      </p:sp>
      <p:sp>
        <p:nvSpPr>
          <p:cNvPr id="117" name="Google Shape;117;p10"/>
          <p:cNvSpPr txBox="1"/>
          <p:nvPr/>
        </p:nvSpPr>
        <p:spPr>
          <a:xfrm>
            <a:off x="411900" y="909850"/>
            <a:ext cx="7532100" cy="1498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b="1" lang="fr-FR" sz="1200"/>
              <a:t>Objectives of the MOHeaCAN project:</a:t>
            </a:r>
            <a:endParaRPr b="1" sz="1200"/>
          </a:p>
          <a:p>
            <a:pPr indent="-298450" lvl="1" marL="914400" rtl="0" algn="l">
              <a:lnSpc>
                <a:spcPct val="115000"/>
              </a:lnSpc>
              <a:spcBef>
                <a:spcPts val="0"/>
              </a:spcBef>
              <a:spcAft>
                <a:spcPts val="0"/>
              </a:spcAft>
              <a:buSzPts val="1100"/>
              <a:buChar char="◆"/>
            </a:pPr>
            <a:r>
              <a:rPr lang="fr-FR" sz="1200"/>
              <a:t>to develop novel algorithms to reach the target of 0.3 W.m</a:t>
            </a:r>
            <a:r>
              <a:rPr baseline="30000" lang="fr-FR" sz="1200"/>
              <a:t>-2</a:t>
            </a:r>
            <a:r>
              <a:rPr lang="fr-FR" sz="1200"/>
              <a:t> for the EEI uncertainty estimation</a:t>
            </a:r>
            <a:endParaRPr sz="1200"/>
          </a:p>
          <a:p>
            <a:pPr indent="-298450" lvl="1" marL="914400" rtl="0" algn="l">
              <a:lnSpc>
                <a:spcPct val="115000"/>
              </a:lnSpc>
              <a:spcBef>
                <a:spcPts val="0"/>
              </a:spcBef>
              <a:spcAft>
                <a:spcPts val="0"/>
              </a:spcAft>
              <a:buSzPts val="1100"/>
              <a:buChar char="◆"/>
            </a:pPr>
            <a:r>
              <a:rPr lang="fr-FR" sz="1200"/>
              <a:t>to estimate more realistic uncertainties for OHC</a:t>
            </a:r>
            <a:endParaRPr sz="1200"/>
          </a:p>
          <a:p>
            <a:pPr indent="-298450" lvl="1" marL="914400" rtl="0" algn="l">
              <a:lnSpc>
                <a:spcPct val="115000"/>
              </a:lnSpc>
              <a:spcBef>
                <a:spcPts val="0"/>
              </a:spcBef>
              <a:spcAft>
                <a:spcPts val="0"/>
              </a:spcAft>
              <a:buSzPts val="1100"/>
              <a:buChar char="◆"/>
            </a:pPr>
            <a:r>
              <a:rPr lang="fr-FR" sz="1200"/>
              <a:t>to develop a software prototype to perform sensitivity studies through ensemble approach</a:t>
            </a:r>
            <a:endParaRPr sz="1200"/>
          </a:p>
          <a:p>
            <a:pPr indent="-298450" lvl="1" marL="914400" rtl="0" algn="l">
              <a:lnSpc>
                <a:spcPct val="115000"/>
              </a:lnSpc>
              <a:spcBef>
                <a:spcPts val="0"/>
              </a:spcBef>
              <a:spcAft>
                <a:spcPts val="0"/>
              </a:spcAft>
              <a:buSzPts val="1100"/>
              <a:buChar char="◆"/>
            </a:pPr>
            <a:r>
              <a:rPr lang="fr-FR" sz="1200"/>
              <a:t>to validate OHC against other means of measurements (ARGO for example)</a:t>
            </a:r>
            <a:endParaRPr/>
          </a:p>
        </p:txBody>
      </p:sp>
      <p:pic>
        <p:nvPicPr>
          <p:cNvPr id="118" name="Google Shape;118;p10"/>
          <p:cNvPicPr preferRelativeResize="0"/>
          <p:nvPr/>
        </p:nvPicPr>
        <p:blipFill>
          <a:blip r:embed="rId3">
            <a:alphaModFix/>
          </a:blip>
          <a:stretch>
            <a:fillRect/>
          </a:stretch>
        </p:blipFill>
        <p:spPr>
          <a:xfrm>
            <a:off x="4355100" y="2408350"/>
            <a:ext cx="4373401" cy="2084132"/>
          </a:xfrm>
          <a:prstGeom prst="rect">
            <a:avLst/>
          </a:prstGeom>
          <a:noFill/>
          <a:ln>
            <a:noFill/>
          </a:ln>
        </p:spPr>
      </p:pic>
      <p:sp>
        <p:nvSpPr>
          <p:cNvPr id="119" name="Google Shape;119;p10"/>
          <p:cNvSpPr txBox="1"/>
          <p:nvPr/>
        </p:nvSpPr>
        <p:spPr>
          <a:xfrm>
            <a:off x="498975" y="2473675"/>
            <a:ext cx="3297000" cy="1951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b="1" lang="fr-FR" sz="1200"/>
              <a:t>Project Schedule:</a:t>
            </a:r>
            <a:endParaRPr b="1" sz="1200"/>
          </a:p>
          <a:p>
            <a:pPr indent="-298450" lvl="1" marL="914400" rtl="0" algn="l">
              <a:lnSpc>
                <a:spcPct val="115000"/>
              </a:lnSpc>
              <a:spcBef>
                <a:spcPts val="0"/>
              </a:spcBef>
              <a:spcAft>
                <a:spcPts val="0"/>
              </a:spcAft>
              <a:buSzPts val="1100"/>
              <a:buChar char="◆"/>
            </a:pPr>
            <a:r>
              <a:rPr lang="fr-FR" sz="1200"/>
              <a:t>The project will be completed by the end of 2020</a:t>
            </a:r>
            <a:endParaRPr sz="1200"/>
          </a:p>
          <a:p>
            <a:pPr indent="-304800" lvl="1" marL="914400" rtl="0" algn="l">
              <a:lnSpc>
                <a:spcPct val="115000"/>
              </a:lnSpc>
              <a:spcBef>
                <a:spcPts val="0"/>
              </a:spcBef>
              <a:spcAft>
                <a:spcPts val="0"/>
              </a:spcAft>
              <a:buSzPts val="1200"/>
              <a:buChar char="◆"/>
            </a:pPr>
            <a:r>
              <a:rPr lang="fr-FR" sz="1200"/>
              <a:t>MOHeaCAN </a:t>
            </a:r>
            <a:r>
              <a:rPr lang="fr-FR" sz="1200"/>
              <a:t>OHC/EEI products will be available in September</a:t>
            </a:r>
            <a:endParaRPr sz="1200"/>
          </a:p>
          <a:p>
            <a:pPr indent="-304800" lvl="1" marL="914400" rtl="0" algn="l">
              <a:lnSpc>
                <a:spcPct val="115000"/>
              </a:lnSpc>
              <a:spcBef>
                <a:spcPts val="0"/>
              </a:spcBef>
              <a:spcAft>
                <a:spcPts val="0"/>
              </a:spcAft>
              <a:buSzPts val="1200"/>
              <a:buChar char="◆"/>
            </a:pPr>
            <a:r>
              <a:rPr lang="fr-FR" sz="1200"/>
              <a:t>Feedback from users expected by the end of the year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1"/>
          <p:cNvSpPr txBox="1"/>
          <p:nvPr>
            <p:ph type="title"/>
          </p:nvPr>
        </p:nvSpPr>
        <p:spPr>
          <a:xfrm>
            <a:off x="1797025" y="138525"/>
            <a:ext cx="7148100" cy="401700"/>
          </a:xfrm>
          <a:prstGeom prst="rect">
            <a:avLst/>
          </a:prstGeom>
        </p:spPr>
        <p:txBody>
          <a:bodyPr anchorCtr="0" anchor="ctr" bIns="91425" lIns="91425" spcFirstLastPara="1" rIns="91425" wrap="square" tIns="91425">
            <a:noAutofit/>
          </a:bodyPr>
          <a:lstStyle/>
          <a:p>
            <a:pPr indent="0" lvl="0" marL="2743200" rtl="0" algn="r">
              <a:lnSpc>
                <a:spcPct val="90000"/>
              </a:lnSpc>
              <a:spcBef>
                <a:spcPts val="0"/>
              </a:spcBef>
              <a:spcAft>
                <a:spcPts val="0"/>
              </a:spcAft>
              <a:buNone/>
            </a:pPr>
            <a:r>
              <a:rPr lang="fr-FR" sz="2400">
                <a:solidFill>
                  <a:schemeClr val="lt1"/>
                </a:solidFill>
                <a:latin typeface="Calibri"/>
                <a:ea typeface="Calibri"/>
                <a:cs typeface="Calibri"/>
                <a:sym typeface="Calibri"/>
              </a:rPr>
              <a:t>On-going </a:t>
            </a:r>
            <a:r>
              <a:rPr lang="fr-FR" sz="2400">
                <a:solidFill>
                  <a:schemeClr val="lt1"/>
                </a:solidFill>
                <a:latin typeface="Calibri"/>
                <a:ea typeface="Calibri"/>
                <a:cs typeface="Calibri"/>
                <a:sym typeface="Calibri"/>
              </a:rPr>
              <a:t>work at global scale </a:t>
            </a:r>
            <a:endParaRPr/>
          </a:p>
        </p:txBody>
      </p:sp>
      <p:sp>
        <p:nvSpPr>
          <p:cNvPr id="126" name="Google Shape;126;p11"/>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chemeClr val="lt1"/>
                </a:solidFill>
              </a:rPr>
              <a:t>MOHeaCAN</a:t>
            </a:r>
            <a:endParaRPr/>
          </a:p>
        </p:txBody>
      </p:sp>
      <p:sp>
        <p:nvSpPr>
          <p:cNvPr id="127" name="Google Shape;127;p11"/>
          <p:cNvSpPr txBox="1"/>
          <p:nvPr/>
        </p:nvSpPr>
        <p:spPr>
          <a:xfrm>
            <a:off x="281275" y="893525"/>
            <a:ext cx="4300200" cy="1225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b="1" lang="fr-FR" sz="1200"/>
              <a:t>The processing chain is being developed:</a:t>
            </a:r>
            <a:endParaRPr b="1" sz="1200"/>
          </a:p>
          <a:p>
            <a:pPr indent="-304800" lvl="1" marL="914400" rtl="0" algn="l">
              <a:lnSpc>
                <a:spcPct val="115000"/>
              </a:lnSpc>
              <a:spcBef>
                <a:spcPts val="0"/>
              </a:spcBef>
              <a:spcAft>
                <a:spcPts val="0"/>
              </a:spcAft>
              <a:buSzPts val="1200"/>
              <a:buChar char="◆"/>
            </a:pPr>
            <a:r>
              <a:rPr lang="fr-FR" sz="1200"/>
              <a:t>product generation</a:t>
            </a:r>
            <a:endParaRPr b="1" sz="1200"/>
          </a:p>
          <a:p>
            <a:pPr indent="-304800" lvl="1" marL="914400" rtl="0" algn="l">
              <a:lnSpc>
                <a:spcPct val="115000"/>
              </a:lnSpc>
              <a:spcBef>
                <a:spcPts val="0"/>
              </a:spcBef>
              <a:spcAft>
                <a:spcPts val="0"/>
              </a:spcAft>
              <a:buSzPts val="1200"/>
              <a:buChar char="◆"/>
            </a:pPr>
            <a:r>
              <a:rPr lang="fr-FR" sz="1200"/>
              <a:t>validation </a:t>
            </a:r>
            <a:r>
              <a:rPr lang="fr-FR" sz="1200"/>
              <a:t>against Argo-based data and CMEMS Ocean Monitoring Indicator (0-700 m)</a:t>
            </a:r>
            <a:endParaRPr b="1" sz="1200"/>
          </a:p>
          <a:p>
            <a:pPr indent="0" lvl="0" marL="914400" rtl="0" algn="l">
              <a:lnSpc>
                <a:spcPct val="115000"/>
              </a:lnSpc>
              <a:spcBef>
                <a:spcPts val="0"/>
              </a:spcBef>
              <a:spcAft>
                <a:spcPts val="0"/>
              </a:spcAft>
              <a:buNone/>
            </a:pPr>
            <a:r>
              <a:t/>
            </a:r>
            <a:endParaRPr/>
          </a:p>
        </p:txBody>
      </p:sp>
      <p:pic>
        <p:nvPicPr>
          <p:cNvPr id="128" name="Google Shape;128;p11"/>
          <p:cNvPicPr preferRelativeResize="0"/>
          <p:nvPr/>
        </p:nvPicPr>
        <p:blipFill>
          <a:blip r:embed="rId3">
            <a:alphaModFix/>
          </a:blip>
          <a:stretch>
            <a:fillRect/>
          </a:stretch>
        </p:blipFill>
        <p:spPr>
          <a:xfrm>
            <a:off x="906200" y="1984561"/>
            <a:ext cx="3017325" cy="1889164"/>
          </a:xfrm>
          <a:prstGeom prst="rect">
            <a:avLst/>
          </a:prstGeom>
          <a:noFill/>
          <a:ln>
            <a:noFill/>
          </a:ln>
        </p:spPr>
      </p:pic>
      <p:sp>
        <p:nvSpPr>
          <p:cNvPr id="129" name="Google Shape;129;p11"/>
          <p:cNvSpPr txBox="1"/>
          <p:nvPr/>
        </p:nvSpPr>
        <p:spPr>
          <a:xfrm>
            <a:off x="906200" y="3939075"/>
            <a:ext cx="3308100" cy="9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200"/>
              <a:t>Altimetry-GRACE approach provides an independent estimate of the steric sea level representative of the full ocean column.</a:t>
            </a:r>
            <a:endParaRPr i="1"/>
          </a:p>
        </p:txBody>
      </p:sp>
      <p:cxnSp>
        <p:nvCxnSpPr>
          <p:cNvPr id="130" name="Google Shape;130;p11"/>
          <p:cNvCxnSpPr/>
          <p:nvPr/>
        </p:nvCxnSpPr>
        <p:spPr>
          <a:xfrm>
            <a:off x="4691750" y="963375"/>
            <a:ext cx="8100" cy="3641400"/>
          </a:xfrm>
          <a:prstGeom prst="straightConnector1">
            <a:avLst/>
          </a:prstGeom>
          <a:noFill/>
          <a:ln cap="flat" cmpd="sng" w="19050">
            <a:solidFill>
              <a:srgbClr val="000000"/>
            </a:solidFill>
            <a:prstDash val="solid"/>
            <a:round/>
            <a:headEnd len="med" w="med" type="none"/>
            <a:tailEnd len="med" w="med" type="none"/>
          </a:ln>
        </p:spPr>
      </p:cxnSp>
      <p:sp>
        <p:nvSpPr>
          <p:cNvPr id="131" name="Google Shape;131;p11"/>
          <p:cNvSpPr txBox="1"/>
          <p:nvPr/>
        </p:nvSpPr>
        <p:spPr>
          <a:xfrm>
            <a:off x="4869675" y="893525"/>
            <a:ext cx="3898800" cy="792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b="1" lang="fr-FR" sz="1200"/>
              <a:t>The uncertainties propagation has been specified </a:t>
            </a:r>
            <a:r>
              <a:rPr b="1" lang="fr-FR" sz="1200"/>
              <a:t>:</a:t>
            </a:r>
            <a:endParaRPr b="1" sz="1200"/>
          </a:p>
          <a:p>
            <a:pPr indent="-304800" lvl="1" marL="914400" rtl="0" algn="l">
              <a:lnSpc>
                <a:spcPct val="115000"/>
              </a:lnSpc>
              <a:spcBef>
                <a:spcPts val="0"/>
              </a:spcBef>
              <a:spcAft>
                <a:spcPts val="0"/>
              </a:spcAft>
              <a:buSzPts val="1200"/>
              <a:buChar char="◆"/>
            </a:pPr>
            <a:r>
              <a:rPr lang="fr-FR" sz="1200"/>
              <a:t>using matrix covariance error</a:t>
            </a:r>
            <a:endParaRPr b="1" sz="1200"/>
          </a:p>
          <a:p>
            <a:pPr indent="0" lvl="0" marL="914400" rtl="0" algn="l">
              <a:lnSpc>
                <a:spcPct val="115000"/>
              </a:lnSpc>
              <a:spcBef>
                <a:spcPts val="0"/>
              </a:spcBef>
              <a:spcAft>
                <a:spcPts val="0"/>
              </a:spcAft>
              <a:buNone/>
            </a:pPr>
            <a:r>
              <a:t/>
            </a:r>
            <a:endParaRPr/>
          </a:p>
        </p:txBody>
      </p:sp>
      <p:sp>
        <p:nvSpPr>
          <p:cNvPr id="132" name="Google Shape;132;p11"/>
          <p:cNvSpPr txBox="1"/>
          <p:nvPr/>
        </p:nvSpPr>
        <p:spPr>
          <a:xfrm>
            <a:off x="4950450" y="4224600"/>
            <a:ext cx="4067400" cy="9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200"/>
              <a:t>Error covariance matrix (∑) provides a full description of errors allowing the calculation of 1) trend uncertainties and 2) error envelop, etc.</a:t>
            </a:r>
            <a:endParaRPr i="1"/>
          </a:p>
        </p:txBody>
      </p:sp>
      <p:pic>
        <p:nvPicPr>
          <p:cNvPr id="133" name="Google Shape;133;p11"/>
          <p:cNvPicPr preferRelativeResize="0"/>
          <p:nvPr/>
        </p:nvPicPr>
        <p:blipFill>
          <a:blip r:embed="rId4">
            <a:alphaModFix/>
          </a:blip>
          <a:stretch>
            <a:fillRect/>
          </a:stretch>
        </p:blipFill>
        <p:spPr>
          <a:xfrm>
            <a:off x="5544263" y="1686425"/>
            <a:ext cx="2631225" cy="250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2"/>
          <p:cNvSpPr txBox="1"/>
          <p:nvPr>
            <p:ph type="title"/>
          </p:nvPr>
        </p:nvSpPr>
        <p:spPr>
          <a:xfrm>
            <a:off x="3363675" y="138525"/>
            <a:ext cx="5581500" cy="401700"/>
          </a:xfrm>
          <a:prstGeom prst="rect">
            <a:avLst/>
          </a:prstGeom>
        </p:spPr>
        <p:txBody>
          <a:bodyPr anchorCtr="0" anchor="ctr" bIns="91425" lIns="91425" spcFirstLastPara="1" rIns="91425" wrap="square" tIns="91425">
            <a:noAutofit/>
          </a:bodyPr>
          <a:lstStyle/>
          <a:p>
            <a:pPr indent="0" lvl="0" marL="2743200" rtl="0" algn="r">
              <a:lnSpc>
                <a:spcPct val="90000"/>
              </a:lnSpc>
              <a:spcBef>
                <a:spcPts val="0"/>
              </a:spcBef>
              <a:spcAft>
                <a:spcPts val="0"/>
              </a:spcAft>
              <a:buNone/>
            </a:pPr>
            <a:r>
              <a:rPr lang="fr-FR" sz="2400">
                <a:solidFill>
                  <a:schemeClr val="lt1"/>
                </a:solidFill>
                <a:latin typeface="Calibri"/>
                <a:ea typeface="Calibri"/>
                <a:cs typeface="Calibri"/>
                <a:sym typeface="Calibri"/>
              </a:rPr>
              <a:t>Preliminary results </a:t>
            </a:r>
            <a:endParaRPr sz="2400">
              <a:solidFill>
                <a:schemeClr val="lt1"/>
              </a:solidFill>
              <a:latin typeface="Calibri"/>
              <a:ea typeface="Calibri"/>
              <a:cs typeface="Calibri"/>
              <a:sym typeface="Calibri"/>
            </a:endParaRPr>
          </a:p>
          <a:p>
            <a:pPr indent="0" lvl="0" marL="2743200" rtl="0" algn="r">
              <a:lnSpc>
                <a:spcPct val="90000"/>
              </a:lnSpc>
              <a:spcBef>
                <a:spcPts val="0"/>
              </a:spcBef>
              <a:spcAft>
                <a:spcPts val="0"/>
              </a:spcAft>
              <a:buNone/>
            </a:pPr>
            <a:r>
              <a:rPr lang="fr-FR" sz="2400">
                <a:solidFill>
                  <a:schemeClr val="lt1"/>
                </a:solidFill>
                <a:latin typeface="Calibri"/>
                <a:ea typeface="Calibri"/>
                <a:cs typeface="Calibri"/>
                <a:sym typeface="Calibri"/>
              </a:rPr>
              <a:t>at global scale</a:t>
            </a:r>
            <a:endParaRPr/>
          </a:p>
        </p:txBody>
      </p:sp>
      <p:sp>
        <p:nvSpPr>
          <p:cNvPr id="140" name="Google Shape;140;p12"/>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chemeClr val="lt1"/>
                </a:solidFill>
              </a:rPr>
              <a:t>MOHeaCAN</a:t>
            </a:r>
            <a:endParaRPr/>
          </a:p>
        </p:txBody>
      </p:sp>
      <p:sp>
        <p:nvSpPr>
          <p:cNvPr id="141" name="Google Shape;141;p12"/>
          <p:cNvSpPr txBox="1"/>
          <p:nvPr/>
        </p:nvSpPr>
        <p:spPr>
          <a:xfrm>
            <a:off x="331475" y="842550"/>
            <a:ext cx="42570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000"/>
              <a:t>Global Mean Steric Sea Level (red curve) </a:t>
            </a:r>
            <a:r>
              <a:rPr i="1" lang="fr-FR" sz="1000"/>
              <a:t>inferred</a:t>
            </a:r>
            <a:r>
              <a:rPr i="1" lang="fr-FR" sz="1000"/>
              <a:t> from Altimetry Sea level (blue curve) and Ocean Mass from Grace data (green curve)</a:t>
            </a:r>
            <a:endParaRPr i="1" sz="1000"/>
          </a:p>
        </p:txBody>
      </p:sp>
      <p:pic>
        <p:nvPicPr>
          <p:cNvPr id="142" name="Google Shape;142;p12"/>
          <p:cNvPicPr preferRelativeResize="0"/>
          <p:nvPr/>
        </p:nvPicPr>
        <p:blipFill>
          <a:blip r:embed="rId3">
            <a:alphaModFix/>
          </a:blip>
          <a:stretch>
            <a:fillRect/>
          </a:stretch>
        </p:blipFill>
        <p:spPr>
          <a:xfrm>
            <a:off x="618900" y="1335037"/>
            <a:ext cx="3255900" cy="1774125"/>
          </a:xfrm>
          <a:prstGeom prst="rect">
            <a:avLst/>
          </a:prstGeom>
          <a:noFill/>
          <a:ln>
            <a:noFill/>
          </a:ln>
        </p:spPr>
      </p:pic>
      <p:pic>
        <p:nvPicPr>
          <p:cNvPr id="143" name="Google Shape;143;p12"/>
          <p:cNvPicPr preferRelativeResize="0"/>
          <p:nvPr/>
        </p:nvPicPr>
        <p:blipFill>
          <a:blip r:embed="rId4">
            <a:alphaModFix/>
          </a:blip>
          <a:stretch>
            <a:fillRect/>
          </a:stretch>
        </p:blipFill>
        <p:spPr>
          <a:xfrm>
            <a:off x="5051550" y="1271900"/>
            <a:ext cx="3255910" cy="1900425"/>
          </a:xfrm>
          <a:prstGeom prst="rect">
            <a:avLst/>
          </a:prstGeom>
          <a:noFill/>
          <a:ln>
            <a:noFill/>
          </a:ln>
        </p:spPr>
      </p:pic>
      <p:sp>
        <p:nvSpPr>
          <p:cNvPr id="144" name="Google Shape;144;p12"/>
          <p:cNvSpPr txBox="1"/>
          <p:nvPr/>
        </p:nvSpPr>
        <p:spPr>
          <a:xfrm>
            <a:off x="4581475" y="863100"/>
            <a:ext cx="44958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000"/>
              <a:t>OHC from MOHeaCAN  (orange curve) and Ocean Monitoring Indicator (OMI) from</a:t>
            </a:r>
            <a:r>
              <a:rPr i="1" lang="fr-FR" sz="1000"/>
              <a:t> E.U. Copernicus Marine Service Information. (0-700 m)</a:t>
            </a:r>
            <a:endParaRPr i="1" sz="1000"/>
          </a:p>
          <a:p>
            <a:pPr indent="0" lvl="0" marL="0" rtl="0" algn="l">
              <a:spcBef>
                <a:spcPts val="0"/>
              </a:spcBef>
              <a:spcAft>
                <a:spcPts val="0"/>
              </a:spcAft>
              <a:buNone/>
            </a:pPr>
            <a:r>
              <a:rPr i="1" lang="fr-FR" sz="1000"/>
              <a:t> </a:t>
            </a:r>
            <a:endParaRPr i="1" sz="1000"/>
          </a:p>
        </p:txBody>
      </p:sp>
      <p:pic>
        <p:nvPicPr>
          <p:cNvPr id="145" name="Google Shape;145;p12"/>
          <p:cNvPicPr preferRelativeResize="0"/>
          <p:nvPr/>
        </p:nvPicPr>
        <p:blipFill>
          <a:blip r:embed="rId5">
            <a:alphaModFix/>
          </a:blip>
          <a:stretch>
            <a:fillRect/>
          </a:stretch>
        </p:blipFill>
        <p:spPr>
          <a:xfrm>
            <a:off x="2424189" y="3234050"/>
            <a:ext cx="4050161" cy="1713225"/>
          </a:xfrm>
          <a:prstGeom prst="rect">
            <a:avLst/>
          </a:prstGeom>
          <a:noFill/>
          <a:ln>
            <a:noFill/>
          </a:ln>
        </p:spPr>
      </p:pic>
      <p:sp>
        <p:nvSpPr>
          <p:cNvPr id="146" name="Google Shape;146;p12"/>
          <p:cNvSpPr/>
          <p:nvPr/>
        </p:nvSpPr>
        <p:spPr>
          <a:xfrm>
            <a:off x="4199561" y="2010913"/>
            <a:ext cx="592500" cy="40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
          <p:cNvSpPr/>
          <p:nvPr/>
        </p:nvSpPr>
        <p:spPr>
          <a:xfrm rot="8097087">
            <a:off x="4550579" y="2842262"/>
            <a:ext cx="500632" cy="329229"/>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2"/>
          <p:cNvSpPr txBox="1"/>
          <p:nvPr/>
        </p:nvSpPr>
        <p:spPr>
          <a:xfrm>
            <a:off x="6550825" y="3352375"/>
            <a:ext cx="2439900" cy="14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FR" sz="1000"/>
              <a:t>Evolution of EEI</a:t>
            </a:r>
            <a:r>
              <a:rPr i="1" lang="fr-FR" sz="1000"/>
              <a:t> from MOHeaCAN for periods higher than 2 years: </a:t>
            </a:r>
            <a:endParaRPr i="1" sz="1000"/>
          </a:p>
          <a:p>
            <a:pPr indent="-292100" lvl="0" marL="457200" rtl="0" algn="l">
              <a:spcBef>
                <a:spcPts val="0"/>
              </a:spcBef>
              <a:spcAft>
                <a:spcPts val="0"/>
              </a:spcAft>
              <a:buSzPts val="1000"/>
              <a:buChar char="-"/>
            </a:pPr>
            <a:r>
              <a:rPr i="1" lang="fr-FR" sz="1000"/>
              <a:t>error envelop superimposed</a:t>
            </a:r>
            <a:endParaRPr i="1" sz="1000"/>
          </a:p>
          <a:p>
            <a:pPr indent="-292100" lvl="0" marL="457200" rtl="0" algn="l">
              <a:spcBef>
                <a:spcPts val="0"/>
              </a:spcBef>
              <a:spcAft>
                <a:spcPts val="0"/>
              </a:spcAft>
              <a:buSzPts val="1000"/>
              <a:buChar char="-"/>
            </a:pPr>
            <a:r>
              <a:rPr i="1" lang="fr-FR" sz="1000"/>
              <a:t>Positive mean value (0.94) is in line with scientific litterature</a:t>
            </a:r>
            <a:endParaRPr i="1" sz="1000"/>
          </a:p>
          <a:p>
            <a:pPr indent="-292100" lvl="0" marL="457200" rtl="0" algn="l">
              <a:spcBef>
                <a:spcPts val="0"/>
              </a:spcBef>
              <a:spcAft>
                <a:spcPts val="0"/>
              </a:spcAft>
              <a:buSzPts val="1000"/>
              <a:buChar char="-"/>
            </a:pPr>
            <a:r>
              <a:rPr i="1" lang="fr-FR" sz="1000"/>
              <a:t>Uncertainty is 0.17 w.m</a:t>
            </a:r>
            <a:r>
              <a:rPr baseline="30000" i="1" lang="fr-FR" sz="1000"/>
              <a:t>-2</a:t>
            </a:r>
            <a:r>
              <a:rPr i="1" lang="fr-FR" sz="1000"/>
              <a:t> (1-σ): objective is to reduce this </a:t>
            </a:r>
            <a:r>
              <a:rPr i="1" lang="fr-FR" sz="1000"/>
              <a:t>uncertainty</a:t>
            </a:r>
            <a:r>
              <a:rPr i="1" lang="fr-FR" sz="1000"/>
              <a:t> level.</a:t>
            </a:r>
            <a:endParaRPr i="1" sz="1000"/>
          </a:p>
          <a:p>
            <a:pPr indent="0" lvl="0" marL="0" rtl="0" algn="l">
              <a:spcBef>
                <a:spcPts val="0"/>
              </a:spcBef>
              <a:spcAft>
                <a:spcPts val="0"/>
              </a:spcAft>
              <a:buNone/>
            </a:pPr>
            <a:r>
              <a:t/>
            </a:r>
            <a:endParaRPr i="1" sz="1000"/>
          </a:p>
        </p:txBody>
      </p:sp>
      <p:sp>
        <p:nvSpPr>
          <p:cNvPr id="149" name="Google Shape;149;p12"/>
          <p:cNvSpPr txBox="1"/>
          <p:nvPr/>
        </p:nvSpPr>
        <p:spPr>
          <a:xfrm>
            <a:off x="7637400" y="2588775"/>
            <a:ext cx="586500" cy="3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FR"/>
              <a:t>OHC</a:t>
            </a:r>
            <a:endParaRPr b="1"/>
          </a:p>
        </p:txBody>
      </p:sp>
      <p:sp>
        <p:nvSpPr>
          <p:cNvPr id="150" name="Google Shape;150;p12"/>
          <p:cNvSpPr txBox="1"/>
          <p:nvPr/>
        </p:nvSpPr>
        <p:spPr>
          <a:xfrm>
            <a:off x="5808375" y="4408975"/>
            <a:ext cx="586500" cy="3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FR"/>
              <a:t>EEI</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3"/>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chemeClr val="lt1"/>
                </a:solidFill>
              </a:rPr>
              <a:t>MOHeaCAN</a:t>
            </a:r>
            <a:endParaRPr/>
          </a:p>
        </p:txBody>
      </p:sp>
      <p:sp>
        <p:nvSpPr>
          <p:cNvPr id="157" name="Google Shape;157;p13"/>
          <p:cNvSpPr txBox="1"/>
          <p:nvPr>
            <p:ph type="title"/>
          </p:nvPr>
        </p:nvSpPr>
        <p:spPr>
          <a:xfrm>
            <a:off x="4684600" y="138525"/>
            <a:ext cx="4260900" cy="401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Clr>
                <a:srgbClr val="000000"/>
              </a:buClr>
              <a:buFont typeface="Arial"/>
              <a:buNone/>
            </a:pPr>
            <a:r>
              <a:rPr lang="fr-FR" sz="2400">
                <a:solidFill>
                  <a:schemeClr val="lt1"/>
                </a:solidFill>
                <a:latin typeface="Calibri"/>
                <a:ea typeface="Calibri"/>
                <a:cs typeface="Calibri"/>
                <a:sym typeface="Calibri"/>
              </a:rPr>
              <a:t>F</a:t>
            </a:r>
            <a:r>
              <a:rPr lang="fr-FR" sz="2400">
                <a:solidFill>
                  <a:schemeClr val="lt1"/>
                </a:solidFill>
                <a:latin typeface="Calibri"/>
                <a:ea typeface="Calibri"/>
                <a:cs typeface="Calibri"/>
                <a:sym typeface="Calibri"/>
              </a:rPr>
              <a:t>uture work and perspective</a:t>
            </a:r>
            <a:endParaRPr sz="2400">
              <a:solidFill>
                <a:schemeClr val="lt1"/>
              </a:solidFill>
              <a:latin typeface="Calibri"/>
              <a:ea typeface="Calibri"/>
              <a:cs typeface="Calibri"/>
              <a:sym typeface="Calibri"/>
            </a:endParaRPr>
          </a:p>
        </p:txBody>
      </p:sp>
      <p:sp>
        <p:nvSpPr>
          <p:cNvPr id="158" name="Google Shape;158;p13"/>
          <p:cNvSpPr txBox="1"/>
          <p:nvPr/>
        </p:nvSpPr>
        <p:spPr>
          <a:xfrm>
            <a:off x="0" y="1022375"/>
            <a:ext cx="8766000" cy="3488700"/>
          </a:xfrm>
          <a:prstGeom prst="rect">
            <a:avLst/>
          </a:prstGeom>
          <a:noFill/>
          <a:ln>
            <a:noFill/>
          </a:ln>
        </p:spPr>
        <p:txBody>
          <a:bodyPr anchorCtr="0" anchor="t" bIns="91425" lIns="91425" spcFirstLastPara="1" rIns="91425" wrap="square" tIns="91425">
            <a:noAutofit/>
          </a:bodyPr>
          <a:lstStyle/>
          <a:p>
            <a:pPr indent="-330200" lvl="1" marL="914400" rtl="0" algn="l">
              <a:spcBef>
                <a:spcPts val="0"/>
              </a:spcBef>
              <a:spcAft>
                <a:spcPts val="0"/>
              </a:spcAft>
              <a:buSzPts val="1600"/>
              <a:buChar char="◆"/>
            </a:pPr>
            <a:r>
              <a:rPr lang="fr-FR" sz="1600"/>
              <a:t>I</a:t>
            </a:r>
            <a:r>
              <a:rPr lang="fr-FR" sz="1600"/>
              <a:t>mproving the processing chain and input data in order to prepare MOHeaCAN OHC/EEI products:</a:t>
            </a:r>
            <a:endParaRPr sz="1600"/>
          </a:p>
          <a:p>
            <a:pPr indent="-330200" lvl="2" marL="1371600" rtl="0" algn="l">
              <a:spcBef>
                <a:spcPts val="0"/>
              </a:spcBef>
              <a:spcAft>
                <a:spcPts val="0"/>
              </a:spcAft>
              <a:buSzPts val="1600"/>
              <a:buChar char="●"/>
            </a:pPr>
            <a:r>
              <a:rPr lang="fr-FR" sz="1600"/>
              <a:t>to extend temporal time series (e.g GRACE time series (mid-2016) with GRACE-FO mission)</a:t>
            </a:r>
            <a:endParaRPr sz="1600"/>
          </a:p>
          <a:p>
            <a:pPr indent="-330200" lvl="2" marL="1371600" rtl="0" algn="l">
              <a:spcBef>
                <a:spcPts val="0"/>
              </a:spcBef>
              <a:spcAft>
                <a:spcPts val="0"/>
              </a:spcAft>
              <a:buSzPts val="1600"/>
              <a:buChar char="●"/>
            </a:pPr>
            <a:r>
              <a:rPr lang="fr-FR" sz="1600"/>
              <a:t>to improve uncertainties characterization </a:t>
            </a:r>
            <a:endParaRPr sz="1600"/>
          </a:p>
          <a:p>
            <a:pPr indent="-330200" lvl="2" marL="1371600" rtl="0" algn="l">
              <a:spcBef>
                <a:spcPts val="0"/>
              </a:spcBef>
              <a:spcAft>
                <a:spcPts val="0"/>
              </a:spcAft>
              <a:buSzPts val="1600"/>
              <a:buChar char="●"/>
            </a:pPr>
            <a:r>
              <a:rPr lang="fr-FR" sz="1600"/>
              <a:t>to provide OHC regional grids </a:t>
            </a:r>
            <a:endParaRPr sz="1600"/>
          </a:p>
          <a:p>
            <a:pPr indent="0" lvl="0" marL="1371600" rtl="0" algn="l">
              <a:spcBef>
                <a:spcPts val="0"/>
              </a:spcBef>
              <a:spcAft>
                <a:spcPts val="0"/>
              </a:spcAft>
              <a:buNone/>
            </a:pPr>
            <a:r>
              <a:t/>
            </a:r>
            <a:endParaRPr sz="1600"/>
          </a:p>
          <a:p>
            <a:pPr indent="-330200" lvl="1" marL="914400" rtl="0" algn="l">
              <a:spcBef>
                <a:spcPts val="0"/>
              </a:spcBef>
              <a:spcAft>
                <a:spcPts val="0"/>
              </a:spcAft>
              <a:buSzPts val="1600"/>
              <a:buChar char="◆"/>
            </a:pPr>
            <a:r>
              <a:rPr lang="fr-FR" sz="1600"/>
              <a:t>P</a:t>
            </a:r>
            <a:r>
              <a:rPr lang="fr-FR" sz="1600"/>
              <a:t>roviding a Product User Manual describing MOHeaCAN OHC/EEI products</a:t>
            </a:r>
            <a:endParaRPr sz="1600"/>
          </a:p>
          <a:p>
            <a:pPr indent="0" lvl="0" marL="914400" rtl="0" algn="l">
              <a:spcBef>
                <a:spcPts val="0"/>
              </a:spcBef>
              <a:spcAft>
                <a:spcPts val="0"/>
              </a:spcAft>
              <a:buNone/>
            </a:pPr>
            <a:r>
              <a:t/>
            </a:r>
            <a:endParaRPr sz="1600"/>
          </a:p>
          <a:p>
            <a:pPr indent="-330200" lvl="1" marL="914400" rtl="0" algn="l">
              <a:spcBef>
                <a:spcPts val="0"/>
              </a:spcBef>
              <a:spcAft>
                <a:spcPts val="0"/>
              </a:spcAft>
              <a:buSzPts val="1600"/>
              <a:buChar char="◆"/>
            </a:pPr>
            <a:r>
              <a:rPr lang="fr-FR" sz="1600"/>
              <a:t>Providing scientific analyses with regards to other OHC/</a:t>
            </a:r>
            <a:r>
              <a:rPr lang="fr-FR" sz="1600"/>
              <a:t>EEI </a:t>
            </a:r>
            <a:r>
              <a:rPr lang="fr-FR" sz="1600"/>
              <a:t>products based on in-situ data (e.g. ARGO), models or other spatial data (e.g. CERES)</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4"/>
          <p:cNvSpPr txBox="1"/>
          <p:nvPr>
            <p:ph idx="2" type="title"/>
          </p:nvPr>
        </p:nvSpPr>
        <p:spPr>
          <a:xfrm>
            <a:off x="85685" y="138525"/>
            <a:ext cx="4495800" cy="4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FR" sz="2400">
                <a:solidFill>
                  <a:schemeClr val="lt1"/>
                </a:solidFill>
              </a:rPr>
              <a:t>MOHeaCAN</a:t>
            </a:r>
            <a:endParaRPr/>
          </a:p>
        </p:txBody>
      </p:sp>
      <p:sp>
        <p:nvSpPr>
          <p:cNvPr id="165" name="Google Shape;165;p14"/>
          <p:cNvSpPr txBox="1"/>
          <p:nvPr>
            <p:ph type="title"/>
          </p:nvPr>
        </p:nvSpPr>
        <p:spPr>
          <a:xfrm>
            <a:off x="5093750" y="88875"/>
            <a:ext cx="3969600" cy="5919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fr-FR" sz="2400">
                <a:solidFill>
                  <a:schemeClr val="lt1"/>
                </a:solidFill>
                <a:latin typeface="Calibri"/>
                <a:ea typeface="Calibri"/>
                <a:cs typeface="Calibri"/>
                <a:sym typeface="Calibri"/>
              </a:rPr>
              <a:t> </a:t>
            </a:r>
            <a:endParaRPr sz="2400">
              <a:solidFill>
                <a:schemeClr val="lt1"/>
              </a:solidFill>
            </a:endParaRPr>
          </a:p>
        </p:txBody>
      </p:sp>
      <p:sp>
        <p:nvSpPr>
          <p:cNvPr id="166" name="Google Shape;166;p14"/>
          <p:cNvSpPr txBox="1"/>
          <p:nvPr/>
        </p:nvSpPr>
        <p:spPr>
          <a:xfrm>
            <a:off x="451875" y="1160725"/>
            <a:ext cx="8509200" cy="3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1100"/>
              <a:t>Ablain, M., Meyssignac, B., Zawadzki, L., Jugier, R., Ribes, A., Spada, G., Benveniste, J., Cazenave, A., and Picot, N.: Uncertainty in satellite estimates of global mean sea-level changes, trend and acceleration, Earth Syst. Sci. Data, 11, 2019, 1189–1202, </a:t>
            </a:r>
            <a:r>
              <a:rPr lang="fr-FR" sz="1100" u="sng">
                <a:solidFill>
                  <a:schemeClr val="hlink"/>
                </a:solidFill>
                <a:hlinkClick r:id="rId3"/>
              </a:rPr>
              <a:t>https://doi.org/10.5194/essd-11-1189-2019</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fr-FR" sz="1100"/>
              <a:t>Blazquez A, Meyssignac B, Lemoine JM, Berthier E, Ribes A, Cazenave A, Exploring the uncertainty in GRACE estimates of the mass redistributions at the Earth surface: implications for the global water and sea level budgets, </a:t>
            </a:r>
            <a:r>
              <a:rPr i="1" lang="fr-FR" sz="1100"/>
              <a:t>Geophysical Journal International</a:t>
            </a:r>
            <a:r>
              <a:rPr lang="fr-FR" sz="1100"/>
              <a:t>, Volume 215, Issue 1, 1 October 2018, Pages 415–430,</a:t>
            </a:r>
            <a:r>
              <a:rPr lang="fr-FR" sz="1100">
                <a:uFill>
                  <a:noFill/>
                </a:uFill>
                <a:hlinkClick r:id="rId4"/>
              </a:rPr>
              <a:t> </a:t>
            </a:r>
            <a:r>
              <a:rPr lang="fr-FR" sz="1100" u="sng">
                <a:solidFill>
                  <a:schemeClr val="hlink"/>
                </a:solidFill>
                <a:hlinkClick r:id="rId5"/>
              </a:rPr>
              <a:t>https://doi.org/10.1093/gji/ggy293</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fr-FR" sz="1100"/>
              <a:t>Meyssignac B, Boyer T, Zhao Z, Hakuba MZ, Landerer FW, Stammer D, Köhl A, Kato S, L’Ecuyer T, Ablain M, Abraham JP, Blazquez A, Cazenave A, Church JA, Cowley R, Cheng L, Domingues CM, Giglio D, Gouretski V, Ishii M, Johnson GC, Killick RE, Legler D, Llovel W, Lyman J, Palmer MD, Piotrowicz S, Purkey SG, Roemmich D, Roca R, Savita A, von Schuckmann K, Speich S, Stephens G, Wang G, Wijffels SE and Zilberman N (2019) Measuring Global Ocean Heat Content to Estimate the Earth Energy Imbalance. Front. Mar. Sci. 6:432. </a:t>
            </a:r>
            <a:r>
              <a:rPr lang="fr-FR" sz="1100" u="sng">
                <a:solidFill>
                  <a:schemeClr val="hlink"/>
                </a:solidFill>
                <a:hlinkClick r:id="rId6"/>
              </a:rPr>
              <a:t>https://</a:t>
            </a:r>
            <a:r>
              <a:rPr lang="fr-FR" sz="1100" u="sng">
                <a:solidFill>
                  <a:schemeClr val="hlink"/>
                </a:solidFill>
                <a:hlinkClick r:id="rId7"/>
              </a:rPr>
              <a:t>doi.org/10.3389/fmars.2019.00432</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fr-FR" sz="1100"/>
              <a:t>von Schuckmann, K., Palmer, M., Trenberth, K. </a:t>
            </a:r>
            <a:r>
              <a:rPr i="1" lang="fr-FR" sz="1100"/>
              <a:t>et al.</a:t>
            </a:r>
            <a:r>
              <a:rPr lang="fr-FR" sz="1100"/>
              <a:t> An imperative to monitor Earth's energy imbalance. </a:t>
            </a:r>
            <a:r>
              <a:rPr i="1" lang="fr-FR" sz="1100"/>
              <a:t>Nature Clim Change</a:t>
            </a:r>
            <a:r>
              <a:rPr lang="fr-FR" sz="1100"/>
              <a:t> </a:t>
            </a:r>
            <a:r>
              <a:rPr b="1" lang="fr-FR" sz="1100"/>
              <a:t>6, </a:t>
            </a:r>
            <a:r>
              <a:rPr lang="fr-FR" sz="1100"/>
              <a:t>138–144 (2016). </a:t>
            </a:r>
            <a:r>
              <a:rPr lang="fr-FR" sz="1100" u="sng">
                <a:solidFill>
                  <a:schemeClr val="hlink"/>
                </a:solidFill>
                <a:hlinkClick r:id="rId8"/>
              </a:rPr>
              <a:t>https://doi.org/10.1038/nclimate2876</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167" name="Google Shape;167;p14"/>
          <p:cNvSpPr txBox="1"/>
          <p:nvPr>
            <p:ph type="title"/>
          </p:nvPr>
        </p:nvSpPr>
        <p:spPr>
          <a:xfrm>
            <a:off x="3086100" y="138525"/>
            <a:ext cx="5859600" cy="401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None/>
            </a:pPr>
            <a:r>
              <a:rPr lang="fr-FR" sz="2400">
                <a:solidFill>
                  <a:schemeClr val="lt1"/>
                </a:solidFill>
                <a:latin typeface="Calibri"/>
                <a:ea typeface="Calibri"/>
                <a:cs typeface="Calibri"/>
                <a:sym typeface="Calibri"/>
              </a:rPr>
              <a:t>References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plate Magellium ver 1.2">
  <a:themeElements>
    <a:clrScheme name="Office">
      <a:dk1>
        <a:srgbClr val="001A29"/>
      </a:dk1>
      <a:lt1>
        <a:srgbClr val="FFFFFF"/>
      </a:lt1>
      <a:dk2>
        <a:srgbClr val="4F8FCC"/>
      </a:dk2>
      <a:lt2>
        <a:srgbClr val="878787"/>
      </a:lt2>
      <a:accent1>
        <a:srgbClr val="F07F3C"/>
      </a:accent1>
      <a:accent2>
        <a:srgbClr val="BDDF26"/>
      </a:accent2>
      <a:accent3>
        <a:srgbClr val="BBAA47"/>
      </a:accent3>
      <a:accent4>
        <a:srgbClr val="EEEEEE"/>
      </a:accent4>
      <a:accent5>
        <a:srgbClr val="C2C2C2"/>
      </a:accent5>
      <a:accent6>
        <a:srgbClr val="9E9E9E"/>
      </a:accent6>
      <a:hlink>
        <a:srgbClr val="4F8FC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