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1.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 id="2147483671" r:id="rId2"/>
    <p:sldMasterId id="2147483680" r:id="rId3"/>
    <p:sldMasterId id="2147483689" r:id="rId4"/>
    <p:sldMasterId id="2147483697" r:id="rId5"/>
    <p:sldMasterId id="2147483705" r:id="rId6"/>
    <p:sldMasterId id="2147483713" r:id="rId7"/>
    <p:sldMasterId id="2147483730" r:id="rId8"/>
    <p:sldMasterId id="2147483738" r:id="rId9"/>
    <p:sldMasterId id="2147483746" r:id="rId10"/>
    <p:sldMasterId id="2147483756" r:id="rId11"/>
    <p:sldMasterId id="2147483764" r:id="rId12"/>
  </p:sldMasterIdLst>
  <p:notesMasterIdLst>
    <p:notesMasterId r:id="rId30"/>
  </p:notesMasterIdLst>
  <p:sldIdLst>
    <p:sldId id="1399" r:id="rId13"/>
    <p:sldId id="1395" r:id="rId14"/>
    <p:sldId id="1387" r:id="rId15"/>
    <p:sldId id="1391" r:id="rId16"/>
    <p:sldId id="1392" r:id="rId17"/>
    <p:sldId id="1393" r:id="rId18"/>
    <p:sldId id="1400" r:id="rId19"/>
    <p:sldId id="1402" r:id="rId20"/>
    <p:sldId id="1385" r:id="rId21"/>
    <p:sldId id="1381" r:id="rId22"/>
    <p:sldId id="1378" r:id="rId23"/>
    <p:sldId id="1216" r:id="rId24"/>
    <p:sldId id="1386" r:id="rId25"/>
    <p:sldId id="1401" r:id="rId26"/>
    <p:sldId id="1388" r:id="rId27"/>
    <p:sldId id="1389" r:id="rId28"/>
    <p:sldId id="1390" r:id="rId2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o Buontempo" initials="CB"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C4DD"/>
    <a:srgbClr val="382D87"/>
    <a:srgbClr val="302C88"/>
    <a:srgbClr val="2E2A82"/>
    <a:srgbClr val="342F91"/>
    <a:srgbClr val="312D8B"/>
    <a:srgbClr val="2F2B85"/>
    <a:srgbClr val="333399"/>
    <a:srgbClr val="000066"/>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75"/>
    <p:restoredTop sz="94558"/>
  </p:normalViewPr>
  <p:slideViewPr>
    <p:cSldViewPr snapToGrid="0">
      <p:cViewPr>
        <p:scale>
          <a:sx n="143" d="100"/>
          <a:sy n="143" d="100"/>
        </p:scale>
        <p:origin x="2824" y="1592"/>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12CD7E-4193-46CB-8698-CB3797083196}" type="datetimeFigureOut">
              <a:rPr lang="en-US" smtClean="0"/>
              <a:t>5/4/20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E37BDE-1E16-4497-8123-4D9E05ECC396}" type="slidenum">
              <a:rPr lang="en-US" smtClean="0"/>
              <a:t>‹#›</a:t>
            </a:fld>
            <a:endParaRPr lang="en-US"/>
          </a:p>
        </p:txBody>
      </p:sp>
    </p:spTree>
    <p:extLst>
      <p:ext uri="{BB962C8B-B14F-4D97-AF65-F5344CB8AC3E}">
        <p14:creationId xmlns:p14="http://schemas.microsoft.com/office/powerpoint/2010/main" val="2844010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PlaceHolder 1"/>
          <p:cNvSpPr>
            <a:spLocks noGrp="1"/>
          </p:cNvSpPr>
          <p:nvPr>
            <p:ph type="body"/>
          </p:nvPr>
        </p:nvSpPr>
        <p:spPr>
          <a:xfrm>
            <a:off x="685800" y="4400640"/>
            <a:ext cx="5486040" cy="3600000"/>
          </a:xfrm>
          <a:prstGeom prst="rect">
            <a:avLst/>
          </a:prstGeom>
        </p:spPr>
        <p:txBody>
          <a:bodyPr/>
          <a:lstStyle/>
          <a:p>
            <a:endParaRPr lang="en-GB" sz="2000" b="0" strike="noStrike" spc="-1">
              <a:latin typeface="Arial"/>
            </a:endParaRPr>
          </a:p>
        </p:txBody>
      </p:sp>
      <p:sp>
        <p:nvSpPr>
          <p:cNvPr id="343" name="TextShape 2"/>
          <p:cNvSpPr txBox="1"/>
          <p:nvPr/>
        </p:nvSpPr>
        <p:spPr>
          <a:xfrm>
            <a:off x="3884760" y="8685360"/>
            <a:ext cx="2971440" cy="458280"/>
          </a:xfrm>
          <a:prstGeom prst="rect">
            <a:avLst/>
          </a:prstGeom>
          <a:noFill/>
          <a:ln>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62B9F73-DBAA-4899-AEAD-33E4235F434C}" type="slidenum">
              <a:rPr kumimoji="0" lang="en-GB" sz="1200" b="0" i="0" u="none" strike="noStrike" kern="1200" cap="none" spc="-1"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1857179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E37BDE-1E16-4497-8123-4D9E05ECC396}" type="slidenum">
              <a:rPr lang="en-US" smtClean="0"/>
              <a:t>10</a:t>
            </a:fld>
            <a:endParaRPr lang="en-US"/>
          </a:p>
        </p:txBody>
      </p:sp>
    </p:spTree>
    <p:extLst>
      <p:ext uri="{BB962C8B-B14F-4D97-AF65-F5344CB8AC3E}">
        <p14:creationId xmlns:p14="http://schemas.microsoft.com/office/powerpoint/2010/main" val="1098239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97392" indent="-298694" defTabSz="1194785">
              <a:lnSpc>
                <a:spcPct val="115000"/>
              </a:lnSpc>
              <a:spcBef>
                <a:spcPts val="0"/>
              </a:spcBef>
              <a:buFontTx/>
              <a:buAutoNum type="arabicParenR"/>
              <a:defRPr sz="1900"/>
            </a:pPr>
            <a:r>
              <a:rPr lang="en-GB" sz="1200" dirty="0"/>
              <a:t> To provide </a:t>
            </a:r>
            <a:r>
              <a:rPr lang="en-GB" sz="1200" b="1" dirty="0"/>
              <a:t>practical examples</a:t>
            </a:r>
            <a:r>
              <a:rPr lang="en-GB" sz="1200" dirty="0"/>
              <a:t> of how C3S in general and CDS in particular could deliver information of relevance to specific sectors.</a:t>
            </a:r>
          </a:p>
          <a:p>
            <a:pPr marL="597392" indent="-298694" defTabSz="1194785">
              <a:lnSpc>
                <a:spcPct val="115000"/>
              </a:lnSpc>
              <a:spcBef>
                <a:spcPts val="0"/>
              </a:spcBef>
              <a:buFontTx/>
              <a:buAutoNum type="arabicParenR"/>
              <a:defRPr sz="1900"/>
            </a:pPr>
            <a:r>
              <a:rPr lang="en-GB" sz="1200" dirty="0"/>
              <a:t> To act as  benchmarks of</a:t>
            </a:r>
            <a:r>
              <a:rPr lang="en-GB" sz="1200" b="1" dirty="0"/>
              <a:t> good practice</a:t>
            </a:r>
            <a:r>
              <a:rPr lang="en-GB" sz="1200" dirty="0"/>
              <a:t>.</a:t>
            </a:r>
          </a:p>
          <a:p>
            <a:pPr marL="597392" indent="-298694" defTabSz="1194785">
              <a:lnSpc>
                <a:spcPct val="115000"/>
              </a:lnSpc>
              <a:spcBef>
                <a:spcPts val="0"/>
              </a:spcBef>
              <a:buFontTx/>
              <a:buAutoNum type="arabicParenR"/>
              <a:defRPr sz="1900"/>
            </a:pPr>
            <a:r>
              <a:rPr lang="en-GB" sz="1200" dirty="0"/>
              <a:t> To document </a:t>
            </a:r>
            <a:r>
              <a:rPr lang="en-GB" sz="1200" b="1" dirty="0"/>
              <a:t>users needs</a:t>
            </a:r>
            <a:r>
              <a:rPr lang="en-GB" sz="1200" dirty="0"/>
              <a:t>, and whenever possible address those.</a:t>
            </a:r>
          </a:p>
          <a:p>
            <a:pPr marL="298698" indent="0" defTabSz="1194785">
              <a:lnSpc>
                <a:spcPct val="115000"/>
              </a:lnSpc>
              <a:spcBef>
                <a:spcPts val="0"/>
              </a:spcBef>
              <a:buNone/>
              <a:defRPr sz="1900"/>
            </a:pPr>
            <a:endParaRPr lang="en-GB" sz="1200" dirty="0"/>
          </a:p>
          <a:p>
            <a:pPr marL="597392" indent="-298694" defTabSz="1194785">
              <a:lnSpc>
                <a:spcPct val="115000"/>
              </a:lnSpc>
              <a:spcBef>
                <a:spcPts val="0"/>
              </a:spcBef>
              <a:buFontTx/>
              <a:buAutoNum type="arabicParenR"/>
              <a:defRPr sz="1900"/>
            </a:pPr>
            <a:endParaRPr lang="en-GB" sz="1200" dirty="0"/>
          </a:p>
          <a:p>
            <a:pPr marL="298698" indent="0" defTabSz="1194785">
              <a:lnSpc>
                <a:spcPct val="115000"/>
              </a:lnSpc>
              <a:spcBef>
                <a:spcPts val="0"/>
              </a:spcBef>
              <a:buNone/>
              <a:defRPr sz="1900"/>
            </a:pPr>
            <a:r>
              <a:rPr lang="en-GB" sz="1200" i="1" dirty="0"/>
              <a:t>In particular SIS contracts should develop and make available </a:t>
            </a:r>
          </a:p>
          <a:p>
            <a:pPr marL="298698" indent="0" defTabSz="1194785">
              <a:lnSpc>
                <a:spcPct val="115000"/>
              </a:lnSpc>
              <a:spcBef>
                <a:spcPts val="0"/>
              </a:spcBef>
              <a:buNone/>
              <a:defRPr sz="1900"/>
            </a:pPr>
            <a:r>
              <a:rPr lang="en-GB" sz="1200" b="1" i="1" dirty="0"/>
              <a:t>sector-relevant indicators and tools </a:t>
            </a:r>
            <a:r>
              <a:rPr lang="en-GB" sz="1200" i="1" dirty="0"/>
              <a:t>that were either unavailable or inaccessible before.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03270C-FB42-C54A-AC71-B4EEB4FA7F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511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E37BDE-1E16-4497-8123-4D9E05ECC396}" type="slidenum">
              <a:rPr lang="en-US" smtClean="0"/>
              <a:t>12</a:t>
            </a:fld>
            <a:endParaRPr lang="en-US"/>
          </a:p>
        </p:txBody>
      </p:sp>
    </p:spTree>
    <p:extLst>
      <p:ext uri="{BB962C8B-B14F-4D97-AF65-F5344CB8AC3E}">
        <p14:creationId xmlns:p14="http://schemas.microsoft.com/office/powerpoint/2010/main" val="14307870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1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22.jpeg"/><Relationship Id="rId4"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png"/><Relationship Id="rId1" Type="http://schemas.openxmlformats.org/officeDocument/2006/relationships/slideMaster" Target="../slideMasters/slideMaster6.xml"/><Relationship Id="rId5" Type="http://schemas.openxmlformats.org/officeDocument/2006/relationships/image" Target="../media/image30.jpe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Master" Target="../slideMasters/slideMaster7.xml"/><Relationship Id="rId5" Type="http://schemas.openxmlformats.org/officeDocument/2006/relationships/image" Target="../media/image34.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3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9.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4.jpeg"/><Relationship Id="rId1" Type="http://schemas.openxmlformats.org/officeDocument/2006/relationships/slideMaster" Target="../slideMasters/slideMaster10.xml"/><Relationship Id="rId5" Type="http://schemas.openxmlformats.org/officeDocument/2006/relationships/image" Target="../media/image45.png"/><Relationship Id="rId4" Type="http://schemas.openxmlformats.org/officeDocument/2006/relationships/image" Target="../media/image6.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1.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png"/><Relationship Id="rId7"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Master" Target="../slideMasters/slideMaster1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4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1" name="Rectangle 20"/>
          <p:cNvSpPr/>
          <p:nvPr userDrawn="1"/>
        </p:nvSpPr>
        <p:spPr>
          <a:xfrm>
            <a:off x="-4720" y="0"/>
            <a:ext cx="2084906" cy="516403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46" y="0"/>
            <a:ext cx="2102132" cy="5143500"/>
          </a:xfrm>
          <a:prstGeom prst="rect">
            <a:avLst/>
          </a:prstGeom>
        </p:spPr>
      </p:pic>
      <p:sp>
        <p:nvSpPr>
          <p:cNvPr id="20" name="Rectangle 19"/>
          <p:cNvSpPr/>
          <p:nvPr userDrawn="1"/>
        </p:nvSpPr>
        <p:spPr>
          <a:xfrm>
            <a:off x="-21945" y="-1"/>
            <a:ext cx="2102132" cy="516403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67704" y="267494"/>
            <a:ext cx="7819096" cy="288032"/>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387047" y="699542"/>
            <a:ext cx="7299753"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928764"/>
            <a:ext cx="2133600" cy="273844"/>
          </a:xfrm>
        </p:spPr>
        <p:txBody>
          <a:bodyPr/>
          <a:lstStyle/>
          <a:p>
            <a:fld id="{30E17047-C597-4B34-8FEE-7A0D1EA692A4}" type="datetimeFigureOut">
              <a:rPr lang="en-US" smtClean="0"/>
              <a:t>5/4/20</a:t>
            </a:fld>
            <a:endParaRPr lang="en-US"/>
          </a:p>
        </p:txBody>
      </p:sp>
      <p:sp>
        <p:nvSpPr>
          <p:cNvPr id="5" name="Footer Placeholder 4"/>
          <p:cNvSpPr>
            <a:spLocks noGrp="1"/>
          </p:cNvSpPr>
          <p:nvPr>
            <p:ph type="ftr" sz="quarter" idx="11"/>
          </p:nvPr>
        </p:nvSpPr>
        <p:spPr>
          <a:xfrm>
            <a:off x="3124200" y="4928764"/>
            <a:ext cx="2895600" cy="273844"/>
          </a:xfrm>
        </p:spPr>
        <p:txBody>
          <a:bodyPr/>
          <a:lstStyle/>
          <a:p>
            <a:endParaRPr lang="en-US"/>
          </a:p>
        </p:txBody>
      </p:sp>
      <p:sp>
        <p:nvSpPr>
          <p:cNvPr id="6" name="Slide Number Placeholder 5"/>
          <p:cNvSpPr>
            <a:spLocks noGrp="1"/>
          </p:cNvSpPr>
          <p:nvPr>
            <p:ph type="sldNum" sz="quarter" idx="12"/>
          </p:nvPr>
        </p:nvSpPr>
        <p:spPr>
          <a:xfrm>
            <a:off x="6553200" y="4928764"/>
            <a:ext cx="2133600" cy="273844"/>
          </a:xfrm>
        </p:spPr>
        <p:txBody>
          <a:bodyPr/>
          <a:lstStyle/>
          <a:p>
            <a:fld id="{58768E1A-8455-4611-8763-3FA1B747F6B6}" type="slidenum">
              <a:rPr lang="en-US" smtClean="0"/>
              <a:t>‹#›</a:t>
            </a:fld>
            <a:endParaRPr lang="en-US"/>
          </a:p>
        </p:txBody>
      </p:sp>
      <p:cxnSp>
        <p:nvCxnSpPr>
          <p:cNvPr id="19" name="Straight Connector 18"/>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97584" y="659284"/>
            <a:ext cx="677466" cy="430887"/>
          </a:xfrm>
          <a:prstGeom prst="rect">
            <a:avLst/>
          </a:prstGeom>
          <a:noFill/>
        </p:spPr>
        <p:txBody>
          <a:bodyPr wrap="square" rtlCol="0">
            <a:spAutoFit/>
          </a:bodyPr>
          <a:lstStyle/>
          <a:p>
            <a:pPr algn="ctr"/>
            <a:r>
              <a:rPr lang="es-ES" sz="1100" b="1">
                <a:solidFill>
                  <a:srgbClr val="25408F"/>
                </a:solidFill>
              </a:rPr>
              <a:t>Data Access</a:t>
            </a:r>
            <a:endParaRPr lang="en-US" sz="1100" b="1">
              <a:solidFill>
                <a:srgbClr val="25408F"/>
              </a:solidFill>
            </a:endParaRPr>
          </a:p>
        </p:txBody>
      </p:sp>
      <p:pic>
        <p:nvPicPr>
          <p:cNvPr id="13" name="Picture 2" descr="S:\F15015_Copernicus\3_Work\330_Work-in-process\Logos_icons\Accestodata_negatif-01-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80573" y="118278"/>
            <a:ext cx="541005" cy="541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038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17" y="-2"/>
            <a:ext cx="2106504" cy="5175269"/>
          </a:xfrm>
          <a:prstGeom prst="rect">
            <a:avLst/>
          </a:prstGeom>
        </p:spPr>
      </p:pic>
      <p:sp>
        <p:nvSpPr>
          <p:cNvPr id="18" name="Rectangle 17"/>
          <p:cNvSpPr/>
          <p:nvPr userDrawn="1"/>
        </p:nvSpPr>
        <p:spPr>
          <a:xfrm>
            <a:off x="-21945" y="-3"/>
            <a:ext cx="2102132" cy="5164041"/>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29202" y="699542"/>
            <a:ext cx="7919262"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928764"/>
            <a:ext cx="2133600" cy="273844"/>
          </a:xfrm>
        </p:spPr>
        <p:txBody>
          <a:bodyPr/>
          <a:lstStyle/>
          <a:p>
            <a:fld id="{30E17047-C597-4B34-8FEE-7A0D1EA692A4}" type="datetimeFigureOut">
              <a:rPr lang="en-US" smtClean="0"/>
              <a:t>5/4/20</a:t>
            </a:fld>
            <a:endParaRPr lang="en-US"/>
          </a:p>
        </p:txBody>
      </p:sp>
      <p:sp>
        <p:nvSpPr>
          <p:cNvPr id="5" name="Footer Placeholder 4"/>
          <p:cNvSpPr>
            <a:spLocks noGrp="1"/>
          </p:cNvSpPr>
          <p:nvPr>
            <p:ph type="ftr" sz="quarter" idx="11"/>
          </p:nvPr>
        </p:nvSpPr>
        <p:spPr>
          <a:xfrm>
            <a:off x="3124200" y="4928764"/>
            <a:ext cx="2895600" cy="273844"/>
          </a:xfrm>
        </p:spPr>
        <p:txBody>
          <a:bodyPr/>
          <a:lstStyle/>
          <a:p>
            <a:endParaRPr lang="en-US"/>
          </a:p>
        </p:txBody>
      </p:sp>
      <p:sp>
        <p:nvSpPr>
          <p:cNvPr id="6" name="Slide Number Placeholder 5"/>
          <p:cNvSpPr>
            <a:spLocks noGrp="1"/>
          </p:cNvSpPr>
          <p:nvPr>
            <p:ph type="sldNum" sz="quarter" idx="12"/>
          </p:nvPr>
        </p:nvSpPr>
        <p:spPr>
          <a:xfrm>
            <a:off x="6553200" y="4928764"/>
            <a:ext cx="2133600" cy="273844"/>
          </a:xfrm>
        </p:spPr>
        <p:txBody>
          <a:bodyPr/>
          <a:lstStyle/>
          <a:p>
            <a:fld id="{58768E1A-8455-4611-8763-3FA1B747F6B6}" type="slidenum">
              <a:rPr lang="en-US" smtClean="0"/>
              <a:t>‹#›</a:t>
            </a:fld>
            <a:endParaRPr lang="en-US"/>
          </a:p>
        </p:txBody>
      </p:sp>
      <p:cxnSp>
        <p:nvCxnSpPr>
          <p:cNvPr id="13" name="Straight Connector 12"/>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35496" y="11557"/>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userDrawn="1"/>
        </p:nvSpPr>
        <p:spPr>
          <a:xfrm>
            <a:off x="-63026" y="625720"/>
            <a:ext cx="962618" cy="400110"/>
          </a:xfrm>
          <a:prstGeom prst="rect">
            <a:avLst/>
          </a:prstGeom>
          <a:noFill/>
        </p:spPr>
        <p:txBody>
          <a:bodyPr wrap="square" rtlCol="0">
            <a:spAutoFit/>
          </a:bodyPr>
          <a:lstStyle/>
          <a:p>
            <a:pPr algn="ctr"/>
            <a:r>
              <a:rPr lang="es-ES" sz="1000" b="1">
                <a:solidFill>
                  <a:srgbClr val="0B6192"/>
                </a:solidFill>
              </a:rPr>
              <a:t>Marine </a:t>
            </a:r>
          </a:p>
          <a:p>
            <a:pPr algn="ctr"/>
            <a:r>
              <a:rPr lang="es-ES" sz="1000" b="1" err="1">
                <a:solidFill>
                  <a:srgbClr val="0B6192"/>
                </a:solidFill>
              </a:rPr>
              <a:t>Monitoring</a:t>
            </a:r>
            <a:endParaRPr lang="en-US" sz="1000" b="1">
              <a:solidFill>
                <a:srgbClr val="0B6192"/>
              </a:solidFill>
            </a:endParaRPr>
          </a:p>
        </p:txBody>
      </p:sp>
      <p:sp>
        <p:nvSpPr>
          <p:cNvPr id="17" name="Title 1"/>
          <p:cNvSpPr>
            <a:spLocks noGrp="1"/>
          </p:cNvSpPr>
          <p:nvPr>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1987949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0B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28" name="Subtitle 2"/>
          <p:cNvSpPr>
            <a:spLocks noGrp="1"/>
          </p:cNvSpPr>
          <p:nvPr>
            <p:ph type="subTitle" idx="13"/>
          </p:nvPr>
        </p:nvSpPr>
        <p:spPr>
          <a:xfrm>
            <a:off x="2555041"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2" descr="S:\F15015_Copernicus\3_Work\330_Work-in-process\SC4_BackgroundMat\PPT\item Copernicus\Icon-01.png"/>
          <p:cNvPicPr>
            <a:picLocks noChangeAspect="1" noChangeArrowheads="1"/>
          </p:cNvPicPr>
          <p:nvPr userDrawn="1"/>
        </p:nvPicPr>
        <p:blipFill rotWithShape="1">
          <a:blip r:embed="rId2" cstate="print">
            <a:biLevel thresh="25000"/>
            <a:extLst>
              <a:ext uri="{28A0092B-C50C-407E-A947-70E740481C1C}">
                <a14:useLocalDpi xmlns:a14="http://schemas.microsoft.com/office/drawing/2010/main" val="0"/>
              </a:ext>
            </a:extLst>
          </a:blip>
          <a:srcRect/>
          <a:stretch/>
        </p:blipFill>
        <p:spPr bwMode="auto">
          <a:xfrm>
            <a:off x="-36512" y="1322672"/>
            <a:ext cx="2747277" cy="28826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F15015_Copernicus\3_Work\330_Work-in-process\SC4_BackgroundMat\PPT\item Copernicus\logo-ce-horizontal-en-negatif.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4242"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fld id="{30E17047-C597-4B34-8FEE-7A0D1EA692A4}" type="datetimeFigureOut">
              <a:rPr lang="en-US" smtClean="0"/>
              <a:t>5/4/20</a:t>
            </a:fld>
            <a:endParaRPr lang="en-US"/>
          </a:p>
        </p:txBody>
      </p:sp>
      <p:pic>
        <p:nvPicPr>
          <p:cNvPr id="13"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279212" y="-20538"/>
            <a:ext cx="1877256" cy="516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2"/>
          </p:nvPr>
        </p:nvSpPr>
        <p:spPr/>
        <p:txBody>
          <a:bodyPr/>
          <a:lstStyle/>
          <a:p>
            <a:fld id="{58768E1A-8455-4611-8763-3FA1B747F6B6}" type="slidenum">
              <a:rPr lang="en-US" smtClean="0"/>
              <a:t>‹#›</a:t>
            </a:fld>
            <a:endParaRPr lang="en-US"/>
          </a:p>
        </p:txBody>
      </p:sp>
      <p:pic>
        <p:nvPicPr>
          <p:cNvPr id="26"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95758"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itle 1"/>
          <p:cNvSpPr txBox="1">
            <a:spLocks/>
          </p:cNvSpPr>
          <p:nvPr userDrawn="1"/>
        </p:nvSpPr>
        <p:spPr>
          <a:xfrm>
            <a:off x="2555041" y="2572001"/>
            <a:ext cx="4678288" cy="5606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spc="600">
                <a:solidFill>
                  <a:schemeClr val="bg1"/>
                </a:solidFill>
                <a:latin typeface="+mj-lt"/>
                <a:ea typeface="+mj-ea"/>
                <a:cs typeface="+mj-cs"/>
              </a:defRPr>
            </a:lvl1pPr>
          </a:lstStyle>
          <a:p>
            <a:r>
              <a:rPr lang="en-US"/>
              <a:t>Title</a:t>
            </a:r>
          </a:p>
        </p:txBody>
      </p:sp>
      <p:sp>
        <p:nvSpPr>
          <p:cNvPr id="15" name="TextBox 14"/>
          <p:cNvSpPr txBox="1"/>
          <p:nvPr userDrawn="1"/>
        </p:nvSpPr>
        <p:spPr>
          <a:xfrm>
            <a:off x="478516" y="3723878"/>
            <a:ext cx="1717220" cy="261610"/>
          </a:xfrm>
          <a:prstGeom prst="rect">
            <a:avLst/>
          </a:prstGeom>
          <a:noFill/>
        </p:spPr>
        <p:txBody>
          <a:bodyPr wrap="square" rtlCol="0">
            <a:spAutoFit/>
          </a:bodyPr>
          <a:lstStyle/>
          <a:p>
            <a:pPr algn="ctr"/>
            <a:r>
              <a:rPr lang="es-ES" sz="1100" b="0">
                <a:solidFill>
                  <a:schemeClr val="bg1"/>
                </a:solidFill>
              </a:rPr>
              <a:t>Marine </a:t>
            </a:r>
            <a:r>
              <a:rPr lang="es-ES" sz="1100" b="0" err="1">
                <a:solidFill>
                  <a:schemeClr val="bg1"/>
                </a:solidFill>
              </a:rPr>
              <a:t>Monitoring</a:t>
            </a:r>
            <a:endParaRPr lang="en-US" sz="1100" b="0">
              <a:solidFill>
                <a:schemeClr val="bg1"/>
              </a:solidFill>
            </a:endParaRPr>
          </a:p>
        </p:txBody>
      </p:sp>
    </p:spTree>
    <p:extLst>
      <p:ext uri="{BB962C8B-B14F-4D97-AF65-F5344CB8AC3E}">
        <p14:creationId xmlns:p14="http://schemas.microsoft.com/office/powerpoint/2010/main" val="1664812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17" y="-92546"/>
            <a:ext cx="2270024" cy="5267814"/>
          </a:xfrm>
          <a:prstGeom prst="rect">
            <a:avLst/>
          </a:prstGeom>
        </p:spPr>
      </p:pic>
      <p:grpSp>
        <p:nvGrpSpPr>
          <p:cNvPr id="16" name="Group 15"/>
          <p:cNvGrpSpPr/>
          <p:nvPr userDrawn="1"/>
        </p:nvGrpSpPr>
        <p:grpSpPr>
          <a:xfrm>
            <a:off x="-30511" y="-92546"/>
            <a:ext cx="2298483" cy="5426174"/>
            <a:chOff x="-140429" y="-46112"/>
            <a:chExt cx="2298483" cy="5282158"/>
          </a:xfrm>
        </p:grpSpPr>
        <p:sp>
          <p:nvSpPr>
            <p:cNvPr id="19" name="Rectangle 1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userDrawn="1">
            <p:ph sz="half" idx="1"/>
          </p:nvPr>
        </p:nvSpPr>
        <p:spPr>
          <a:xfrm>
            <a:off x="878904"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5069904"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userDrawn="1">
            <p:ph type="dt" sz="half" idx="10"/>
          </p:nvPr>
        </p:nvSpPr>
        <p:spPr/>
        <p:txBody>
          <a:bodyPr/>
          <a:lstStyle/>
          <a:p>
            <a:fld id="{30E17047-C597-4B34-8FEE-7A0D1EA692A4}" type="datetimeFigureOut">
              <a:rPr lang="en-US" smtClean="0"/>
              <a:t>5/4/20</a:t>
            </a:fld>
            <a:endParaRPr lang="en-US"/>
          </a:p>
        </p:txBody>
      </p:sp>
      <p:sp>
        <p:nvSpPr>
          <p:cNvPr id="6" name="Footer Placeholder 5"/>
          <p:cNvSpPr>
            <a:spLocks noGrp="1"/>
          </p:cNvSpPr>
          <p:nvPr userDrawn="1">
            <p:ph type="ftr" sz="quarter" idx="11"/>
          </p:nvPr>
        </p:nvSpPr>
        <p:spPr/>
        <p:txBody>
          <a:bodyPr/>
          <a:lstStyle/>
          <a:p>
            <a:endParaRPr lang="en-US"/>
          </a:p>
        </p:txBody>
      </p:sp>
      <p:sp>
        <p:nvSpPr>
          <p:cNvPr id="7" name="Slide Number Placeholder 6"/>
          <p:cNvSpPr>
            <a:spLocks noGrp="1"/>
          </p:cNvSpPr>
          <p:nvPr userDrawn="1">
            <p:ph type="sldNum" sz="quarter" idx="12"/>
          </p:nvPr>
        </p:nvSpPr>
        <p:spPr/>
        <p:txBody>
          <a:bodyPr/>
          <a:lstStyle/>
          <a:p>
            <a:fld id="{58768E1A-8455-4611-8763-3FA1B747F6B6}" type="slidenum">
              <a:rPr lang="en-US" smtClean="0"/>
              <a:t>‹#›</a:t>
            </a:fld>
            <a:endParaRPr lang="en-US"/>
          </a:p>
        </p:txBody>
      </p:sp>
      <p:cxnSp>
        <p:nvCxnSpPr>
          <p:cNvPr id="17" name="Straight Connector 16"/>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8" name="Picture 2"/>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35496" y="11557"/>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a:spLocks noGrp="1"/>
          </p:cNvSpPr>
          <p:nvPr userDrawn="1">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a:t>CLICK TO EDIT MASTER TITLE STYLE</a:t>
            </a:r>
          </a:p>
        </p:txBody>
      </p:sp>
      <p:sp>
        <p:nvSpPr>
          <p:cNvPr id="22" name="TextBox 21"/>
          <p:cNvSpPr txBox="1"/>
          <p:nvPr userDrawn="1"/>
        </p:nvSpPr>
        <p:spPr>
          <a:xfrm>
            <a:off x="-63026" y="625720"/>
            <a:ext cx="962618" cy="400110"/>
          </a:xfrm>
          <a:prstGeom prst="rect">
            <a:avLst/>
          </a:prstGeom>
          <a:noFill/>
        </p:spPr>
        <p:txBody>
          <a:bodyPr wrap="square" rtlCol="0">
            <a:spAutoFit/>
          </a:bodyPr>
          <a:lstStyle/>
          <a:p>
            <a:pPr algn="ctr"/>
            <a:r>
              <a:rPr lang="es-ES" sz="1000" b="1">
                <a:solidFill>
                  <a:schemeClr val="tx2"/>
                </a:solidFill>
              </a:rPr>
              <a:t>Marine </a:t>
            </a:r>
          </a:p>
          <a:p>
            <a:pPr algn="ctr"/>
            <a:r>
              <a:rPr lang="es-ES" sz="1000" b="1" err="1">
                <a:solidFill>
                  <a:schemeClr val="tx2"/>
                </a:solidFill>
              </a:rPr>
              <a:t>Monitoring</a:t>
            </a:r>
            <a:endParaRPr lang="en-US" sz="1000" b="1">
              <a:solidFill>
                <a:schemeClr val="tx2"/>
              </a:solidFill>
            </a:endParaRPr>
          </a:p>
        </p:txBody>
      </p:sp>
    </p:spTree>
    <p:extLst>
      <p:ext uri="{BB962C8B-B14F-4D97-AF65-F5344CB8AC3E}">
        <p14:creationId xmlns:p14="http://schemas.microsoft.com/office/powerpoint/2010/main" val="1838663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17" y="-92546"/>
            <a:ext cx="2270024" cy="5267814"/>
          </a:xfrm>
          <a:prstGeom prst="rect">
            <a:avLst/>
          </a:prstGeom>
        </p:spPr>
      </p:pic>
      <p:grpSp>
        <p:nvGrpSpPr>
          <p:cNvPr id="16" name="Group 15"/>
          <p:cNvGrpSpPr/>
          <p:nvPr userDrawn="1"/>
        </p:nvGrpSpPr>
        <p:grpSpPr>
          <a:xfrm>
            <a:off x="-30511" y="-92546"/>
            <a:ext cx="2298483" cy="5426174"/>
            <a:chOff x="-140429" y="-46112"/>
            <a:chExt cx="2298483" cy="5282158"/>
          </a:xfrm>
        </p:grpSpPr>
        <p:sp>
          <p:nvSpPr>
            <p:cNvPr id="19" name="Rectangle 1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p:cNvSpPr>
            <a:spLocks noGrp="1"/>
          </p:cNvSpPr>
          <p:nvPr>
            <p:ph type="body" idx="1"/>
          </p:nvPr>
        </p:nvSpPr>
        <p:spPr>
          <a:xfrm>
            <a:off x="828146"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584"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15972"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5410"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5/4/20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cxnSp>
        <p:nvCxnSpPr>
          <p:cNvPr id="14" name="Straight Connector 13"/>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35496" y="11557"/>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1"/>
          <p:cNvSpPr>
            <a:spLocks noGrp="1"/>
          </p:cNvSpPr>
          <p:nvPr>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a:t>CLICK TO EDIT MASTER TITLE STYLE</a:t>
            </a:r>
          </a:p>
        </p:txBody>
      </p:sp>
      <p:sp>
        <p:nvSpPr>
          <p:cNvPr id="18" name="TextBox 17"/>
          <p:cNvSpPr txBox="1"/>
          <p:nvPr userDrawn="1"/>
        </p:nvSpPr>
        <p:spPr>
          <a:xfrm>
            <a:off x="-63026" y="625720"/>
            <a:ext cx="962618" cy="400110"/>
          </a:xfrm>
          <a:prstGeom prst="rect">
            <a:avLst/>
          </a:prstGeom>
          <a:noFill/>
        </p:spPr>
        <p:txBody>
          <a:bodyPr wrap="square" rtlCol="0">
            <a:spAutoFit/>
          </a:bodyPr>
          <a:lstStyle/>
          <a:p>
            <a:pPr algn="ctr"/>
            <a:r>
              <a:rPr lang="es-ES" sz="1000" b="1">
                <a:solidFill>
                  <a:schemeClr val="tx2"/>
                </a:solidFill>
              </a:rPr>
              <a:t>Marine </a:t>
            </a:r>
          </a:p>
          <a:p>
            <a:pPr algn="ctr"/>
            <a:r>
              <a:rPr lang="es-ES" sz="1000" b="1" err="1">
                <a:solidFill>
                  <a:schemeClr val="tx2"/>
                </a:solidFill>
              </a:rPr>
              <a:t>Monitoring</a:t>
            </a:r>
            <a:endParaRPr lang="en-US" sz="1000" b="1">
              <a:solidFill>
                <a:schemeClr val="tx2"/>
              </a:solidFill>
            </a:endParaRPr>
          </a:p>
        </p:txBody>
      </p:sp>
    </p:spTree>
    <p:extLst>
      <p:ext uri="{BB962C8B-B14F-4D97-AF65-F5344CB8AC3E}">
        <p14:creationId xmlns:p14="http://schemas.microsoft.com/office/powerpoint/2010/main" val="3462687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17" y="-92546"/>
            <a:ext cx="2270024" cy="5267814"/>
          </a:xfrm>
          <a:prstGeom prst="rect">
            <a:avLst/>
          </a:prstGeom>
        </p:spPr>
      </p:pic>
      <p:grpSp>
        <p:nvGrpSpPr>
          <p:cNvPr id="14" name="Group 13"/>
          <p:cNvGrpSpPr/>
          <p:nvPr userDrawn="1"/>
        </p:nvGrpSpPr>
        <p:grpSpPr>
          <a:xfrm>
            <a:off x="-30511" y="-92546"/>
            <a:ext cx="2298483" cy="5426174"/>
            <a:chOff x="-140429" y="-46112"/>
            <a:chExt cx="2298483" cy="5282158"/>
          </a:xfrm>
        </p:grpSpPr>
        <p:sp>
          <p:nvSpPr>
            <p:cNvPr id="17" name="Rectangle 16"/>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Date Placeholder 2"/>
          <p:cNvSpPr>
            <a:spLocks noGrp="1"/>
          </p:cNvSpPr>
          <p:nvPr>
            <p:ph type="dt" sz="half" idx="10"/>
          </p:nvPr>
        </p:nvSpPr>
        <p:spPr/>
        <p:txBody>
          <a:bodyPr/>
          <a:lstStyle/>
          <a:p>
            <a:fld id="{30E17047-C597-4B34-8FEE-7A0D1EA692A4}" type="datetimeFigureOut">
              <a:rPr lang="en-US" smtClean="0"/>
              <a:t>5/4/20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cxnSp>
        <p:nvCxnSpPr>
          <p:cNvPr id="15" name="Straight Connector 14"/>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35496" y="11557"/>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itle 1"/>
          <p:cNvSpPr>
            <a:spLocks noGrp="1"/>
          </p:cNvSpPr>
          <p:nvPr>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a:t>CLICK TO EDIT MASTER TITLE STYLE</a:t>
            </a:r>
          </a:p>
        </p:txBody>
      </p:sp>
      <p:sp>
        <p:nvSpPr>
          <p:cNvPr id="19" name="TextBox 18"/>
          <p:cNvSpPr txBox="1"/>
          <p:nvPr userDrawn="1"/>
        </p:nvSpPr>
        <p:spPr>
          <a:xfrm>
            <a:off x="-63026" y="625720"/>
            <a:ext cx="962618" cy="400110"/>
          </a:xfrm>
          <a:prstGeom prst="rect">
            <a:avLst/>
          </a:prstGeom>
          <a:noFill/>
        </p:spPr>
        <p:txBody>
          <a:bodyPr wrap="square" rtlCol="0">
            <a:spAutoFit/>
          </a:bodyPr>
          <a:lstStyle/>
          <a:p>
            <a:pPr algn="ctr"/>
            <a:r>
              <a:rPr lang="es-ES" sz="1000" b="1">
                <a:solidFill>
                  <a:schemeClr val="tx2"/>
                </a:solidFill>
              </a:rPr>
              <a:t>Marine </a:t>
            </a:r>
          </a:p>
          <a:p>
            <a:pPr algn="ctr"/>
            <a:r>
              <a:rPr lang="es-ES" sz="1000" b="1" err="1">
                <a:solidFill>
                  <a:schemeClr val="tx2"/>
                </a:solidFill>
              </a:rPr>
              <a:t>Monitoring</a:t>
            </a:r>
            <a:endParaRPr lang="en-US" sz="1000" b="1">
              <a:solidFill>
                <a:schemeClr val="tx2"/>
              </a:solidFill>
            </a:endParaRPr>
          </a:p>
        </p:txBody>
      </p:sp>
    </p:spTree>
    <p:extLst>
      <p:ext uri="{BB962C8B-B14F-4D97-AF65-F5344CB8AC3E}">
        <p14:creationId xmlns:p14="http://schemas.microsoft.com/office/powerpoint/2010/main" val="1415335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17" y="-92546"/>
            <a:ext cx="2270024" cy="5267814"/>
          </a:xfrm>
          <a:prstGeom prst="rect">
            <a:avLst/>
          </a:prstGeom>
        </p:spPr>
      </p:pic>
      <p:grpSp>
        <p:nvGrpSpPr>
          <p:cNvPr id="18" name="Group 17"/>
          <p:cNvGrpSpPr/>
          <p:nvPr userDrawn="1"/>
        </p:nvGrpSpPr>
        <p:grpSpPr>
          <a:xfrm>
            <a:off x="-30511" y="-92546"/>
            <a:ext cx="2298483" cy="5426174"/>
            <a:chOff x="-140429" y="-46112"/>
            <a:chExt cx="2298483" cy="5282158"/>
          </a:xfrm>
        </p:grpSpPr>
        <p:sp>
          <p:nvSpPr>
            <p:cNvPr id="19" name="Rectangle 1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userDrawn="1">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userDrawn="1">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userDrawn="1">
            <p:ph type="dt" sz="half" idx="10"/>
          </p:nvPr>
        </p:nvSpPr>
        <p:spPr/>
        <p:txBody>
          <a:bodyPr/>
          <a:lstStyle/>
          <a:p>
            <a:fld id="{30E17047-C597-4B34-8FEE-7A0D1EA692A4}" type="datetimeFigureOut">
              <a:rPr lang="en-US" smtClean="0"/>
              <a:t>5/4/20</a:t>
            </a:fld>
            <a:endParaRPr lang="en-US"/>
          </a:p>
        </p:txBody>
      </p:sp>
      <p:sp>
        <p:nvSpPr>
          <p:cNvPr id="6" name="Footer Placeholder 5"/>
          <p:cNvSpPr>
            <a:spLocks noGrp="1"/>
          </p:cNvSpPr>
          <p:nvPr userDrawn="1">
            <p:ph type="ftr" sz="quarter" idx="11"/>
          </p:nvPr>
        </p:nvSpPr>
        <p:spPr/>
        <p:txBody>
          <a:bodyPr/>
          <a:lstStyle/>
          <a:p>
            <a:endParaRPr lang="en-US"/>
          </a:p>
        </p:txBody>
      </p:sp>
      <p:sp>
        <p:nvSpPr>
          <p:cNvPr id="7" name="Slide Number Placeholder 6"/>
          <p:cNvSpPr>
            <a:spLocks noGrp="1"/>
          </p:cNvSpPr>
          <p:nvPr userDrawn="1">
            <p:ph type="sldNum" sz="quarter" idx="12"/>
          </p:nvPr>
        </p:nvSpPr>
        <p:spPr/>
        <p:txBody>
          <a:bodyPr/>
          <a:lstStyle/>
          <a:p>
            <a:fld id="{58768E1A-8455-4611-8763-3FA1B747F6B6}" type="slidenum">
              <a:rPr lang="en-US" smtClean="0"/>
              <a:t>‹#›</a:t>
            </a:fld>
            <a:endParaRPr lang="en-US"/>
          </a:p>
        </p:txBody>
      </p:sp>
      <p:cxnSp>
        <p:nvCxnSpPr>
          <p:cNvPr id="16" name="Straight Connector 15"/>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35496" y="11557"/>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userDrawn="1"/>
        </p:nvSpPr>
        <p:spPr>
          <a:xfrm>
            <a:off x="-63026" y="625720"/>
            <a:ext cx="962618" cy="400110"/>
          </a:xfrm>
          <a:prstGeom prst="rect">
            <a:avLst/>
          </a:prstGeom>
          <a:noFill/>
        </p:spPr>
        <p:txBody>
          <a:bodyPr wrap="square" rtlCol="0">
            <a:spAutoFit/>
          </a:bodyPr>
          <a:lstStyle/>
          <a:p>
            <a:pPr algn="ctr"/>
            <a:r>
              <a:rPr lang="es-ES" sz="1000" b="1">
                <a:solidFill>
                  <a:schemeClr val="tx2"/>
                </a:solidFill>
              </a:rPr>
              <a:t>Marine </a:t>
            </a:r>
          </a:p>
          <a:p>
            <a:pPr algn="ctr"/>
            <a:r>
              <a:rPr lang="es-ES" sz="1000" b="1" err="1">
                <a:solidFill>
                  <a:schemeClr val="tx2"/>
                </a:solidFill>
              </a:rPr>
              <a:t>Monitoring</a:t>
            </a:r>
            <a:endParaRPr lang="en-US" sz="1000" b="1">
              <a:solidFill>
                <a:schemeClr val="tx2"/>
              </a:solidFill>
            </a:endParaRPr>
          </a:p>
        </p:txBody>
      </p:sp>
    </p:spTree>
    <p:extLst>
      <p:ext uri="{BB962C8B-B14F-4D97-AF65-F5344CB8AC3E}">
        <p14:creationId xmlns:p14="http://schemas.microsoft.com/office/powerpoint/2010/main" val="1987081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p:cNvGrpSpPr/>
          <p:nvPr userDrawn="1"/>
        </p:nvGrpSpPr>
        <p:grpSpPr>
          <a:xfrm>
            <a:off x="-36512" y="0"/>
            <a:ext cx="2463612" cy="5183078"/>
            <a:chOff x="-4559112" y="-241167"/>
            <a:chExt cx="2463612" cy="5183078"/>
          </a:xfrm>
        </p:grpSpPr>
        <p:pic>
          <p:nvPicPr>
            <p:cNvPr id="19" name="Picture 2" descr="S:\F15015_Copernicus\3_Work\330_Work-in-process\SC4_BackgroundMat\Visual_ID\Photos\Land_ThinkstockPhotos-544457560.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233"/>
            <a:stretch/>
          </p:blipFill>
          <p:spPr bwMode="auto">
            <a:xfrm>
              <a:off x="-4533687" y="-212875"/>
              <a:ext cx="2438187" cy="515478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userDrawn="1"/>
          </p:nvSpPr>
          <p:spPr>
            <a:xfrm>
              <a:off x="-4559112" y="-241167"/>
              <a:ext cx="2463611"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4533687" y="-212875"/>
              <a:ext cx="2438187"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Connector 15"/>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8"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userDrawn="1">
            <p:ph type="title" hasCustomPrompt="1"/>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10"/>
          </p:nvPr>
        </p:nvSpPr>
        <p:spPr>
          <a:xfrm>
            <a:off x="457200" y="4928764"/>
            <a:ext cx="2133600" cy="273844"/>
          </a:xfrm>
        </p:spPr>
        <p:txBody>
          <a:bodyPr/>
          <a:lstStyle/>
          <a:p>
            <a:fld id="{30E17047-C597-4B34-8FEE-7A0D1EA692A4}" type="datetimeFigureOut">
              <a:rPr lang="en-US" smtClean="0"/>
              <a:t>5/4/20</a:t>
            </a:fld>
            <a:endParaRPr lang="en-US"/>
          </a:p>
        </p:txBody>
      </p:sp>
      <p:sp>
        <p:nvSpPr>
          <p:cNvPr id="5" name="Footer Placeholder 4"/>
          <p:cNvSpPr>
            <a:spLocks noGrp="1"/>
          </p:cNvSpPr>
          <p:nvPr userDrawn="1">
            <p:ph type="ftr" sz="quarter" idx="11"/>
          </p:nvPr>
        </p:nvSpPr>
        <p:spPr>
          <a:xfrm>
            <a:off x="3124200" y="4928764"/>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928764"/>
            <a:ext cx="2133600" cy="273844"/>
          </a:xfrm>
        </p:spPr>
        <p:txBody>
          <a:bodyPr/>
          <a:lstStyle/>
          <a:p>
            <a:fld id="{58768E1A-8455-4611-8763-3FA1B747F6B6}" type="slidenum">
              <a:rPr lang="en-US" smtClean="0"/>
              <a:t>‹#›</a:t>
            </a:fld>
            <a:endParaRPr lang="en-US"/>
          </a:p>
        </p:txBody>
      </p:sp>
      <p:sp>
        <p:nvSpPr>
          <p:cNvPr id="22" name="TextBox 21"/>
          <p:cNvSpPr txBox="1"/>
          <p:nvPr userDrawn="1"/>
        </p:nvSpPr>
        <p:spPr>
          <a:xfrm>
            <a:off x="-36512" y="614834"/>
            <a:ext cx="979264" cy="430887"/>
          </a:xfrm>
          <a:prstGeom prst="rect">
            <a:avLst/>
          </a:prstGeom>
          <a:noFill/>
        </p:spPr>
        <p:txBody>
          <a:bodyPr wrap="square" rtlCol="0">
            <a:spAutoFit/>
          </a:bodyPr>
          <a:lstStyle/>
          <a:p>
            <a:pPr algn="ctr"/>
            <a:r>
              <a:rPr lang="es-ES" sz="1100" b="0" err="1">
                <a:solidFill>
                  <a:srgbClr val="B0BF27"/>
                </a:solidFill>
              </a:rPr>
              <a:t>Land</a:t>
            </a:r>
            <a:r>
              <a:rPr lang="es-ES" sz="1100" b="0">
                <a:solidFill>
                  <a:srgbClr val="B0BF27"/>
                </a:solidFill>
              </a:rPr>
              <a:t> </a:t>
            </a:r>
            <a:r>
              <a:rPr lang="es-ES" sz="1100" b="0" err="1">
                <a:solidFill>
                  <a:srgbClr val="B0BF27"/>
                </a:solidFill>
              </a:rPr>
              <a:t>Monitoring</a:t>
            </a:r>
            <a:endParaRPr lang="en-US" sz="1100" b="0">
              <a:solidFill>
                <a:srgbClr val="B0BF27"/>
              </a:solidFill>
            </a:endParaRPr>
          </a:p>
        </p:txBody>
      </p:sp>
    </p:spTree>
    <p:extLst>
      <p:ext uri="{BB962C8B-B14F-4D97-AF65-F5344CB8AC3E}">
        <p14:creationId xmlns:p14="http://schemas.microsoft.com/office/powerpoint/2010/main" val="3633959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2"/>
            <a:ext cx="7743826"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928764"/>
            <a:ext cx="2133600" cy="273844"/>
          </a:xfrm>
        </p:spPr>
        <p:txBody>
          <a:bodyPr/>
          <a:lstStyle/>
          <a:p>
            <a:fld id="{30E17047-C597-4B34-8FEE-7A0D1EA692A4}" type="datetimeFigureOut">
              <a:rPr lang="en-US" smtClean="0"/>
              <a:t>5/4/20</a:t>
            </a:fld>
            <a:endParaRPr lang="en-US"/>
          </a:p>
        </p:txBody>
      </p:sp>
      <p:sp>
        <p:nvSpPr>
          <p:cNvPr id="5" name="Footer Placeholder 4"/>
          <p:cNvSpPr>
            <a:spLocks noGrp="1"/>
          </p:cNvSpPr>
          <p:nvPr>
            <p:ph type="ftr" sz="quarter" idx="11"/>
          </p:nvPr>
        </p:nvSpPr>
        <p:spPr>
          <a:xfrm>
            <a:off x="3124200" y="4928764"/>
            <a:ext cx="2895600" cy="273844"/>
          </a:xfrm>
        </p:spPr>
        <p:txBody>
          <a:bodyPr/>
          <a:lstStyle/>
          <a:p>
            <a:endParaRPr lang="en-US"/>
          </a:p>
        </p:txBody>
      </p:sp>
      <p:sp>
        <p:nvSpPr>
          <p:cNvPr id="6" name="Slide Number Placeholder 5"/>
          <p:cNvSpPr>
            <a:spLocks noGrp="1"/>
          </p:cNvSpPr>
          <p:nvPr>
            <p:ph type="sldNum" sz="quarter" idx="12"/>
          </p:nvPr>
        </p:nvSpPr>
        <p:spPr>
          <a:xfrm>
            <a:off x="6553200" y="4928764"/>
            <a:ext cx="2133600" cy="273844"/>
          </a:xfrm>
        </p:spPr>
        <p:txBody>
          <a:bodyPr/>
          <a:lstStyle/>
          <a:p>
            <a:fld id="{58768E1A-8455-4611-8763-3FA1B747F6B6}" type="slidenum">
              <a:rPr lang="en-US" smtClean="0"/>
              <a:t>‹#›</a:t>
            </a:fld>
            <a:endParaRPr lang="en-US"/>
          </a:p>
        </p:txBody>
      </p:sp>
      <p:cxnSp>
        <p:nvCxnSpPr>
          <p:cNvPr id="12" name="Straight Connector 11"/>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itle 1"/>
          <p:cNvSpPr>
            <a:spLocks noGrp="1"/>
          </p:cNvSpPr>
          <p:nvPr>
            <p:ph type="title" hasCustomPrompt="1"/>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a:t>CLICK TO EDIT MASTER TITLE STYLE</a:t>
            </a:r>
          </a:p>
        </p:txBody>
      </p:sp>
      <p:sp>
        <p:nvSpPr>
          <p:cNvPr id="19" name="TextBox 18"/>
          <p:cNvSpPr txBox="1"/>
          <p:nvPr userDrawn="1"/>
        </p:nvSpPr>
        <p:spPr>
          <a:xfrm>
            <a:off x="-36512" y="614834"/>
            <a:ext cx="979264" cy="430887"/>
          </a:xfrm>
          <a:prstGeom prst="rect">
            <a:avLst/>
          </a:prstGeom>
          <a:noFill/>
        </p:spPr>
        <p:txBody>
          <a:bodyPr wrap="square" rtlCol="0">
            <a:spAutoFit/>
          </a:bodyPr>
          <a:lstStyle/>
          <a:p>
            <a:pPr algn="ctr"/>
            <a:r>
              <a:rPr lang="es-ES" sz="1100" b="0" err="1">
                <a:solidFill>
                  <a:srgbClr val="B0BF27"/>
                </a:solidFill>
              </a:rPr>
              <a:t>Land</a:t>
            </a:r>
            <a:r>
              <a:rPr lang="es-ES" sz="1100" b="0">
                <a:solidFill>
                  <a:srgbClr val="B0BF27"/>
                </a:solidFill>
              </a:rPr>
              <a:t> </a:t>
            </a:r>
            <a:r>
              <a:rPr lang="es-ES" sz="1100" b="0" err="1">
                <a:solidFill>
                  <a:srgbClr val="B0BF27"/>
                </a:solidFill>
              </a:rPr>
              <a:t>Monitoring</a:t>
            </a:r>
            <a:endParaRPr lang="en-US" sz="1100" b="0">
              <a:solidFill>
                <a:srgbClr val="B0BF27"/>
              </a:solidFill>
            </a:endParaRPr>
          </a:p>
        </p:txBody>
      </p:sp>
    </p:spTree>
    <p:extLst>
      <p:ext uri="{BB962C8B-B14F-4D97-AF65-F5344CB8AC3E}">
        <p14:creationId xmlns:p14="http://schemas.microsoft.com/office/powerpoint/2010/main" val="1987949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25474" y="-4537"/>
            <a:ext cx="9144000" cy="5143500"/>
          </a:xfrm>
          <a:prstGeom prst="rect">
            <a:avLst/>
          </a:prstGeom>
          <a:solidFill>
            <a:srgbClr val="B0B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4" name="Date Placeholder 3"/>
          <p:cNvSpPr>
            <a:spLocks noGrp="1"/>
          </p:cNvSpPr>
          <p:nvPr>
            <p:ph type="dt" sz="half" idx="10"/>
          </p:nvPr>
        </p:nvSpPr>
        <p:spPr/>
        <p:txBody>
          <a:bodyPr/>
          <a:lstStyle>
            <a:lvl1pPr>
              <a:defRPr>
                <a:solidFill>
                  <a:schemeClr val="bg1">
                    <a:lumMod val="95000"/>
                  </a:schemeClr>
                </a:solidFill>
              </a:defRPr>
            </a:lvl1pPr>
          </a:lstStyle>
          <a:p>
            <a:fld id="{30E17047-C597-4B34-8FEE-7A0D1EA692A4}" type="datetimeFigureOut">
              <a:rPr lang="en-US" smtClean="0"/>
              <a:pPr/>
              <a:t>5/4/20</a:t>
            </a:fld>
            <a:endParaRPr lang="en-US"/>
          </a:p>
        </p:txBody>
      </p:sp>
      <p:sp>
        <p:nvSpPr>
          <p:cNvPr id="5" name="Footer Placeholder 4"/>
          <p:cNvSpPr>
            <a:spLocks noGrp="1"/>
          </p:cNvSpPr>
          <p:nvPr>
            <p:ph type="ftr" sz="quarter" idx="11"/>
          </p:nvPr>
        </p:nvSpPr>
        <p:spPr/>
        <p:txBody>
          <a:bodyPr/>
          <a:lstStyle>
            <a:lvl1pPr>
              <a:defRPr>
                <a:solidFill>
                  <a:schemeClr val="bg1">
                    <a:lumMod val="9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58768E1A-8455-4611-8763-3FA1B747F6B6}" type="slidenum">
              <a:rPr lang="en-US" smtClean="0"/>
              <a:pPr/>
              <a:t>‹#›</a:t>
            </a:fld>
            <a:endParaRPr lang="en-US"/>
          </a:p>
        </p:txBody>
      </p:sp>
      <p:sp>
        <p:nvSpPr>
          <p:cNvPr id="12" name="Title 1"/>
          <p:cNvSpPr txBox="1">
            <a:spLocks/>
          </p:cNvSpPr>
          <p:nvPr userDrawn="1"/>
        </p:nvSpPr>
        <p:spPr>
          <a:xfrm>
            <a:off x="2636031" y="2572001"/>
            <a:ext cx="4678288" cy="5606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spc="600">
                <a:solidFill>
                  <a:schemeClr val="bg1"/>
                </a:solidFill>
                <a:latin typeface="+mj-lt"/>
                <a:ea typeface="+mj-ea"/>
                <a:cs typeface="+mj-cs"/>
              </a:defRPr>
            </a:lvl1pPr>
          </a:lstStyle>
          <a:p>
            <a:r>
              <a:rPr lang="en-US"/>
              <a:t>Title</a:t>
            </a:r>
          </a:p>
        </p:txBody>
      </p:sp>
      <p:sp>
        <p:nvSpPr>
          <p:cNvPr id="13" name="Subtitle 2"/>
          <p:cNvSpPr>
            <a:spLocks noGrp="1"/>
          </p:cNvSpPr>
          <p:nvPr>
            <p:ph type="subTitle" idx="13"/>
          </p:nvPr>
        </p:nvSpPr>
        <p:spPr>
          <a:xfrm>
            <a:off x="2636031"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170" name="Picture 2" descr="S:\F15015_Copernicus\3_Work\330_Work-in-process\SC4_BackgroundMat\PPT\item Copernicus\Icon-01.png"/>
          <p:cNvPicPr>
            <a:picLocks noChangeAspect="1" noChangeArrowheads="1"/>
          </p:cNvPicPr>
          <p:nvPr userDrawn="1"/>
        </p:nvPicPr>
        <p:blipFill rotWithShape="1">
          <a:blip r:embed="rId2" cstate="print">
            <a:biLevel thresh="50000"/>
            <a:extLst>
              <a:ext uri="{28A0092B-C50C-407E-A947-70E740481C1C}">
                <a14:useLocalDpi xmlns:a14="http://schemas.microsoft.com/office/drawing/2010/main" val="0"/>
              </a:ext>
            </a:extLst>
          </a:blip>
          <a:srcRect/>
          <a:stretch/>
        </p:blipFill>
        <p:spPr bwMode="auto">
          <a:xfrm>
            <a:off x="539552" y="1470422"/>
            <a:ext cx="2409911" cy="252567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476"/>
          <a:stretch/>
        </p:blipFill>
        <p:spPr bwMode="auto">
          <a:xfrm>
            <a:off x="7260856" y="-4537"/>
            <a:ext cx="1883144" cy="5148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24242"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95758"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userDrawn="1"/>
        </p:nvSpPr>
        <p:spPr>
          <a:xfrm>
            <a:off x="582712" y="3363838"/>
            <a:ext cx="2189088" cy="261610"/>
          </a:xfrm>
          <a:prstGeom prst="rect">
            <a:avLst/>
          </a:prstGeom>
          <a:noFill/>
        </p:spPr>
        <p:txBody>
          <a:bodyPr wrap="square" rtlCol="0">
            <a:spAutoFit/>
          </a:bodyPr>
          <a:lstStyle/>
          <a:p>
            <a:pPr algn="ctr"/>
            <a:r>
              <a:rPr lang="es-ES" sz="1100" b="0" err="1">
                <a:solidFill>
                  <a:schemeClr val="bg1"/>
                </a:solidFill>
              </a:rPr>
              <a:t>Land</a:t>
            </a:r>
            <a:r>
              <a:rPr lang="es-ES" sz="1100" b="0">
                <a:solidFill>
                  <a:schemeClr val="bg1"/>
                </a:solidFill>
              </a:rPr>
              <a:t> </a:t>
            </a:r>
            <a:r>
              <a:rPr lang="es-ES" sz="1100" b="0" err="1">
                <a:solidFill>
                  <a:schemeClr val="bg1"/>
                </a:solidFill>
              </a:rPr>
              <a:t>Monitoring</a:t>
            </a:r>
            <a:endParaRPr lang="en-US" sz="1100" b="0">
              <a:solidFill>
                <a:schemeClr val="bg1"/>
              </a:solidFill>
            </a:endParaRPr>
          </a:p>
        </p:txBody>
      </p:sp>
    </p:spTree>
    <p:extLst>
      <p:ext uri="{BB962C8B-B14F-4D97-AF65-F5344CB8AC3E}">
        <p14:creationId xmlns:p14="http://schemas.microsoft.com/office/powerpoint/2010/main" val="1664812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0" name="Group 19"/>
          <p:cNvGrpSpPr/>
          <p:nvPr userDrawn="1"/>
        </p:nvGrpSpPr>
        <p:grpSpPr>
          <a:xfrm>
            <a:off x="-36512" y="0"/>
            <a:ext cx="2463612" cy="5183078"/>
            <a:chOff x="-4559112" y="-241167"/>
            <a:chExt cx="2463612" cy="5183078"/>
          </a:xfrm>
        </p:grpSpPr>
        <p:pic>
          <p:nvPicPr>
            <p:cNvPr id="24" name="Picture 2" descr="S:\F15015_Copernicus\3_Work\330_Work-in-process\SC4_BackgroundMat\Visual_ID\Photos\Land_ThinkstockPhotos-544457560.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233"/>
            <a:stretch/>
          </p:blipFill>
          <p:spPr bwMode="auto">
            <a:xfrm>
              <a:off x="-4533687" y="-212875"/>
              <a:ext cx="2438187" cy="515478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userDrawn="1"/>
          </p:nvSpPr>
          <p:spPr>
            <a:xfrm>
              <a:off x="-4559112" y="-241167"/>
              <a:ext cx="2463611"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4533687" y="-212875"/>
              <a:ext cx="2438187"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E17047-C597-4B34-8FEE-7A0D1EA692A4}" type="datetimeFigureOut">
              <a:rPr lang="en-US" smtClean="0"/>
              <a:t>5/4/20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cxnSp>
        <p:nvCxnSpPr>
          <p:cNvPr id="25" name="Straight Connector 24"/>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27"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itle 1"/>
          <p:cNvSpPr>
            <a:spLocks noGrp="1"/>
          </p:cNvSpPr>
          <p:nvPr>
            <p:ph type="title" hasCustomPrompt="1"/>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a:t>CLICK TO EDIT MASTER TITLE STYLE</a:t>
            </a:r>
          </a:p>
        </p:txBody>
      </p:sp>
      <p:sp>
        <p:nvSpPr>
          <p:cNvPr id="29" name="TextBox 28"/>
          <p:cNvSpPr txBox="1"/>
          <p:nvPr userDrawn="1"/>
        </p:nvSpPr>
        <p:spPr>
          <a:xfrm>
            <a:off x="-36512" y="614834"/>
            <a:ext cx="979264" cy="430887"/>
          </a:xfrm>
          <a:prstGeom prst="rect">
            <a:avLst/>
          </a:prstGeom>
          <a:noFill/>
        </p:spPr>
        <p:txBody>
          <a:bodyPr wrap="square" rtlCol="0">
            <a:spAutoFit/>
          </a:bodyPr>
          <a:lstStyle/>
          <a:p>
            <a:pPr algn="ctr"/>
            <a:r>
              <a:rPr lang="es-ES" sz="1100" b="0" err="1">
                <a:solidFill>
                  <a:srgbClr val="B0BF27"/>
                </a:solidFill>
              </a:rPr>
              <a:t>Land</a:t>
            </a:r>
            <a:r>
              <a:rPr lang="es-ES" sz="1100" b="0">
                <a:solidFill>
                  <a:srgbClr val="B0BF27"/>
                </a:solidFill>
              </a:rPr>
              <a:t> </a:t>
            </a:r>
            <a:r>
              <a:rPr lang="es-ES" sz="1100" b="0" err="1">
                <a:solidFill>
                  <a:srgbClr val="B0BF27"/>
                </a:solidFill>
              </a:rPr>
              <a:t>Monitoring</a:t>
            </a:r>
            <a:endParaRPr lang="en-US" sz="1100" b="0">
              <a:solidFill>
                <a:srgbClr val="B0BF27"/>
              </a:solidFill>
            </a:endParaRPr>
          </a:p>
        </p:txBody>
      </p:sp>
      <p:sp>
        <p:nvSpPr>
          <p:cNvPr id="3" name="Content Placeholder 2"/>
          <p:cNvSpPr>
            <a:spLocks noGrp="1"/>
          </p:cNvSpPr>
          <p:nvPr>
            <p:ph sz="half" idx="1"/>
          </p:nvPr>
        </p:nvSpPr>
        <p:spPr>
          <a:xfrm>
            <a:off x="590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663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7539" y="699542"/>
            <a:ext cx="7919262"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928764"/>
            <a:ext cx="2133600" cy="273844"/>
          </a:xfrm>
        </p:spPr>
        <p:txBody>
          <a:bodyPr/>
          <a:lstStyle/>
          <a:p>
            <a:fld id="{30E17047-C597-4B34-8FEE-7A0D1EA692A4}" type="datetimeFigureOut">
              <a:rPr lang="en-US" smtClean="0"/>
              <a:t>5/4/20</a:t>
            </a:fld>
            <a:endParaRPr lang="en-US"/>
          </a:p>
        </p:txBody>
      </p:sp>
      <p:sp>
        <p:nvSpPr>
          <p:cNvPr id="5" name="Footer Placeholder 4"/>
          <p:cNvSpPr>
            <a:spLocks noGrp="1"/>
          </p:cNvSpPr>
          <p:nvPr>
            <p:ph type="ftr" sz="quarter" idx="11"/>
          </p:nvPr>
        </p:nvSpPr>
        <p:spPr>
          <a:xfrm>
            <a:off x="3124200" y="4928764"/>
            <a:ext cx="2895600" cy="273844"/>
          </a:xfrm>
        </p:spPr>
        <p:txBody>
          <a:bodyPr/>
          <a:lstStyle/>
          <a:p>
            <a:endParaRPr lang="en-US"/>
          </a:p>
        </p:txBody>
      </p:sp>
      <p:sp>
        <p:nvSpPr>
          <p:cNvPr id="6" name="Slide Number Placeholder 5"/>
          <p:cNvSpPr>
            <a:spLocks noGrp="1"/>
          </p:cNvSpPr>
          <p:nvPr>
            <p:ph type="sldNum" sz="quarter" idx="12"/>
          </p:nvPr>
        </p:nvSpPr>
        <p:spPr>
          <a:xfrm>
            <a:off x="6553200" y="4928764"/>
            <a:ext cx="2133600" cy="273844"/>
          </a:xfrm>
        </p:spPr>
        <p:txBody>
          <a:bodyPr/>
          <a:lstStyle/>
          <a:p>
            <a:fld id="{58768E1A-8455-4611-8763-3FA1B747F6B6}" type="slidenum">
              <a:rPr lang="en-US" smtClean="0"/>
              <a:t>‹#›</a:t>
            </a:fld>
            <a:endParaRPr lang="en-US"/>
          </a:p>
        </p:txBody>
      </p:sp>
      <p:sp>
        <p:nvSpPr>
          <p:cNvPr id="13" name="Title 1"/>
          <p:cNvSpPr>
            <a:spLocks noGrp="1"/>
          </p:cNvSpPr>
          <p:nvPr>
            <p:ph type="title" hasCustomPrompt="1"/>
          </p:nvPr>
        </p:nvSpPr>
        <p:spPr>
          <a:xfrm>
            <a:off x="867704" y="267494"/>
            <a:ext cx="7819096" cy="288032"/>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cxnSp>
        <p:nvCxnSpPr>
          <p:cNvPr id="11" name="Straight Connector 10"/>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97584" y="659284"/>
            <a:ext cx="677466" cy="430887"/>
          </a:xfrm>
          <a:prstGeom prst="rect">
            <a:avLst/>
          </a:prstGeom>
          <a:noFill/>
        </p:spPr>
        <p:txBody>
          <a:bodyPr wrap="square" rtlCol="0">
            <a:spAutoFit/>
          </a:bodyPr>
          <a:lstStyle/>
          <a:p>
            <a:pPr algn="ctr"/>
            <a:r>
              <a:rPr lang="es-ES" sz="1100" b="1">
                <a:solidFill>
                  <a:srgbClr val="25408F"/>
                </a:solidFill>
              </a:rPr>
              <a:t>Data Access</a:t>
            </a:r>
            <a:endParaRPr lang="en-US" sz="1100" b="1">
              <a:solidFill>
                <a:srgbClr val="25408F"/>
              </a:solidFill>
            </a:endParaRPr>
          </a:p>
        </p:txBody>
      </p:sp>
    </p:spTree>
    <p:extLst>
      <p:ext uri="{BB962C8B-B14F-4D97-AF65-F5344CB8AC3E}">
        <p14:creationId xmlns:p14="http://schemas.microsoft.com/office/powerpoint/2010/main" val="948738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5/4/20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cxnSp>
        <p:nvCxnSpPr>
          <p:cNvPr id="14" name="Straight Connector 13"/>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6"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itle 1"/>
          <p:cNvSpPr>
            <a:spLocks noGrp="1"/>
          </p:cNvSpPr>
          <p:nvPr>
            <p:ph type="title" hasCustomPrompt="1"/>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a:t>CLICK TO EDIT MASTER TITLE STYLE</a:t>
            </a:r>
          </a:p>
        </p:txBody>
      </p:sp>
      <p:sp>
        <p:nvSpPr>
          <p:cNvPr id="21" name="TextBox 20"/>
          <p:cNvSpPr txBox="1"/>
          <p:nvPr userDrawn="1"/>
        </p:nvSpPr>
        <p:spPr>
          <a:xfrm>
            <a:off x="-36512" y="614834"/>
            <a:ext cx="979264" cy="430887"/>
          </a:xfrm>
          <a:prstGeom prst="rect">
            <a:avLst/>
          </a:prstGeom>
          <a:noFill/>
        </p:spPr>
        <p:txBody>
          <a:bodyPr wrap="square" rtlCol="0">
            <a:spAutoFit/>
          </a:bodyPr>
          <a:lstStyle/>
          <a:p>
            <a:pPr algn="ctr"/>
            <a:r>
              <a:rPr lang="es-ES" sz="1100" b="0" err="1">
                <a:solidFill>
                  <a:srgbClr val="B0BF27"/>
                </a:solidFill>
              </a:rPr>
              <a:t>Land</a:t>
            </a:r>
            <a:r>
              <a:rPr lang="es-ES" sz="1100" b="0">
                <a:solidFill>
                  <a:srgbClr val="B0BF27"/>
                </a:solidFill>
              </a:rPr>
              <a:t> </a:t>
            </a:r>
            <a:r>
              <a:rPr lang="es-ES" sz="1100" b="0" err="1">
                <a:solidFill>
                  <a:srgbClr val="B0BF27"/>
                </a:solidFill>
              </a:rPr>
              <a:t>Monitoring</a:t>
            </a:r>
            <a:endParaRPr lang="en-US" sz="1100" b="0">
              <a:solidFill>
                <a:srgbClr val="B0BF27"/>
              </a:solidFill>
            </a:endParaRPr>
          </a:p>
        </p:txBody>
      </p:sp>
    </p:spTree>
    <p:extLst>
      <p:ext uri="{BB962C8B-B14F-4D97-AF65-F5344CB8AC3E}">
        <p14:creationId xmlns:p14="http://schemas.microsoft.com/office/powerpoint/2010/main" val="3462687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3" name="Group 12"/>
          <p:cNvGrpSpPr/>
          <p:nvPr userDrawn="1"/>
        </p:nvGrpSpPr>
        <p:grpSpPr>
          <a:xfrm>
            <a:off x="-36512" y="0"/>
            <a:ext cx="2463612" cy="5183078"/>
            <a:chOff x="-4559112" y="-241167"/>
            <a:chExt cx="2463612" cy="5183078"/>
          </a:xfrm>
        </p:grpSpPr>
        <p:pic>
          <p:nvPicPr>
            <p:cNvPr id="15" name="Picture 2" descr="S:\F15015_Copernicus\3_Work\330_Work-in-process\SC4_BackgroundMat\Visual_ID\Photos\Land_ThinkstockPhotos-544457560.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233"/>
            <a:stretch/>
          </p:blipFill>
          <p:spPr bwMode="auto">
            <a:xfrm>
              <a:off x="-4533687" y="-212875"/>
              <a:ext cx="2438187" cy="515478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a:xfrm>
              <a:off x="-4559112" y="-241167"/>
              <a:ext cx="2463611"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4533687" y="-212875"/>
              <a:ext cx="2438187"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Date Placeholder 2"/>
          <p:cNvSpPr>
            <a:spLocks noGrp="1"/>
          </p:cNvSpPr>
          <p:nvPr>
            <p:ph type="dt" sz="half" idx="10"/>
          </p:nvPr>
        </p:nvSpPr>
        <p:spPr/>
        <p:txBody>
          <a:bodyPr/>
          <a:lstStyle/>
          <a:p>
            <a:fld id="{30E17047-C597-4B34-8FEE-7A0D1EA692A4}" type="datetimeFigureOut">
              <a:rPr lang="en-US" smtClean="0"/>
              <a:t>5/4/20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cxnSp>
        <p:nvCxnSpPr>
          <p:cNvPr id="14" name="Straight Connector 13"/>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6"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1"/>
          <p:cNvSpPr>
            <a:spLocks noGrp="1"/>
          </p:cNvSpPr>
          <p:nvPr>
            <p:ph type="title" hasCustomPrompt="1"/>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a:t>CLICK TO EDIT MASTER TITLE STYLE</a:t>
            </a:r>
          </a:p>
        </p:txBody>
      </p:sp>
      <p:sp>
        <p:nvSpPr>
          <p:cNvPr id="18" name="TextBox 17"/>
          <p:cNvSpPr txBox="1"/>
          <p:nvPr userDrawn="1"/>
        </p:nvSpPr>
        <p:spPr>
          <a:xfrm>
            <a:off x="-36512" y="614834"/>
            <a:ext cx="979264" cy="430887"/>
          </a:xfrm>
          <a:prstGeom prst="rect">
            <a:avLst/>
          </a:prstGeom>
          <a:noFill/>
        </p:spPr>
        <p:txBody>
          <a:bodyPr wrap="square" rtlCol="0">
            <a:spAutoFit/>
          </a:bodyPr>
          <a:lstStyle/>
          <a:p>
            <a:pPr algn="ctr"/>
            <a:r>
              <a:rPr lang="es-ES" sz="1100" b="0" err="1">
                <a:solidFill>
                  <a:srgbClr val="B0BF27"/>
                </a:solidFill>
              </a:rPr>
              <a:t>Land</a:t>
            </a:r>
            <a:r>
              <a:rPr lang="es-ES" sz="1100" b="0">
                <a:solidFill>
                  <a:srgbClr val="B0BF27"/>
                </a:solidFill>
              </a:rPr>
              <a:t> </a:t>
            </a:r>
            <a:r>
              <a:rPr lang="es-ES" sz="1100" b="0" err="1">
                <a:solidFill>
                  <a:srgbClr val="B0BF27"/>
                </a:solidFill>
              </a:rPr>
              <a:t>Monitoring</a:t>
            </a:r>
            <a:endParaRPr lang="en-US" sz="1100" b="0">
              <a:solidFill>
                <a:srgbClr val="B0BF27"/>
              </a:solidFill>
            </a:endParaRPr>
          </a:p>
        </p:txBody>
      </p:sp>
    </p:spTree>
    <p:extLst>
      <p:ext uri="{BB962C8B-B14F-4D97-AF65-F5344CB8AC3E}">
        <p14:creationId xmlns:p14="http://schemas.microsoft.com/office/powerpoint/2010/main" val="1415335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5" name="Group 14"/>
          <p:cNvGrpSpPr/>
          <p:nvPr userDrawn="1"/>
        </p:nvGrpSpPr>
        <p:grpSpPr>
          <a:xfrm>
            <a:off x="-36512" y="0"/>
            <a:ext cx="2463612" cy="5183078"/>
            <a:chOff x="-4559112" y="-241167"/>
            <a:chExt cx="2463612" cy="5183078"/>
          </a:xfrm>
        </p:grpSpPr>
        <p:pic>
          <p:nvPicPr>
            <p:cNvPr id="19" name="Picture 2" descr="S:\F15015_Copernicus\3_Work\330_Work-in-process\SC4_BackgroundMat\Visual_ID\Photos\Land_ThinkstockPhotos-544457560.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233"/>
            <a:stretch/>
          </p:blipFill>
          <p:spPr bwMode="auto">
            <a:xfrm>
              <a:off x="-4533687" y="-212875"/>
              <a:ext cx="2438187" cy="515478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userDrawn="1"/>
          </p:nvSpPr>
          <p:spPr>
            <a:xfrm>
              <a:off x="-4559112" y="-241167"/>
              <a:ext cx="2463611"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4533687" y="-212875"/>
              <a:ext cx="2438187"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t>5/4/20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cxnSp>
        <p:nvCxnSpPr>
          <p:cNvPr id="16" name="Straight Connector 15"/>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36512" y="614834"/>
            <a:ext cx="979264" cy="430887"/>
          </a:xfrm>
          <a:prstGeom prst="rect">
            <a:avLst/>
          </a:prstGeom>
          <a:noFill/>
        </p:spPr>
        <p:txBody>
          <a:bodyPr wrap="square" rtlCol="0">
            <a:spAutoFit/>
          </a:bodyPr>
          <a:lstStyle/>
          <a:p>
            <a:pPr algn="ctr"/>
            <a:r>
              <a:rPr lang="es-ES" sz="1100" b="0" err="1">
                <a:solidFill>
                  <a:srgbClr val="B0BF27"/>
                </a:solidFill>
              </a:rPr>
              <a:t>Land</a:t>
            </a:r>
            <a:r>
              <a:rPr lang="es-ES" sz="1100" b="0">
                <a:solidFill>
                  <a:srgbClr val="B0BF27"/>
                </a:solidFill>
              </a:rPr>
              <a:t> </a:t>
            </a:r>
            <a:r>
              <a:rPr lang="es-ES" sz="1100" b="0" err="1">
                <a:solidFill>
                  <a:srgbClr val="B0BF27"/>
                </a:solidFill>
              </a:rPr>
              <a:t>Monitoring</a:t>
            </a:r>
            <a:endParaRPr lang="en-US" sz="1100" b="0">
              <a:solidFill>
                <a:srgbClr val="B0BF27"/>
              </a:solidFill>
            </a:endParaRPr>
          </a:p>
        </p:txBody>
      </p:sp>
      <p:pic>
        <p:nvPicPr>
          <p:cNvPr id="18"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7081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2" descr="C:\Users\Designer\Desktop\PRESENTATION COPERNICUS\FOTO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1678" y="-36863"/>
            <a:ext cx="2415629" cy="52112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userDrawn="1">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10"/>
          </p:nvPr>
        </p:nvSpPr>
        <p:spPr>
          <a:xfrm>
            <a:off x="457200" y="4928764"/>
            <a:ext cx="2133600" cy="273844"/>
          </a:xfrm>
        </p:spPr>
        <p:txBody>
          <a:bodyPr/>
          <a:lstStyle/>
          <a:p>
            <a:fld id="{30E17047-C597-4B34-8FEE-7A0D1EA692A4}" type="datetimeFigureOut">
              <a:rPr lang="en-US" smtClean="0"/>
              <a:t>5/4/20</a:t>
            </a:fld>
            <a:endParaRPr lang="en-US"/>
          </a:p>
        </p:txBody>
      </p:sp>
      <p:sp>
        <p:nvSpPr>
          <p:cNvPr id="5" name="Footer Placeholder 4"/>
          <p:cNvSpPr>
            <a:spLocks noGrp="1"/>
          </p:cNvSpPr>
          <p:nvPr userDrawn="1">
            <p:ph type="ftr" sz="quarter" idx="11"/>
          </p:nvPr>
        </p:nvSpPr>
        <p:spPr>
          <a:xfrm>
            <a:off x="3124200" y="4928764"/>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928764"/>
            <a:ext cx="2133600" cy="273844"/>
          </a:xfrm>
        </p:spPr>
        <p:txBody>
          <a:bodyPr/>
          <a:lstStyle/>
          <a:p>
            <a:fld id="{58768E1A-8455-4611-8763-3FA1B747F6B6}" type="slidenum">
              <a:rPr lang="en-US" smtClean="0"/>
              <a:t>‹#›</a:t>
            </a:fld>
            <a:endParaRPr lang="en-US"/>
          </a:p>
        </p:txBody>
      </p:sp>
      <p:pic>
        <p:nvPicPr>
          <p:cNvPr id="22"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Straight Connector 23"/>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36512" y="630106"/>
            <a:ext cx="1022649" cy="430887"/>
          </a:xfrm>
          <a:prstGeom prst="rect">
            <a:avLst/>
          </a:prstGeom>
          <a:noFill/>
          <a:ln>
            <a:noFill/>
          </a:ln>
        </p:spPr>
        <p:txBody>
          <a:bodyPr wrap="square" rtlCol="0">
            <a:spAutoFit/>
          </a:bodyPr>
          <a:lstStyle/>
          <a:p>
            <a:pPr algn="ctr"/>
            <a:r>
              <a:rPr lang="es-ES" sz="1100" b="0" err="1">
                <a:solidFill>
                  <a:schemeClr val="accent6">
                    <a:lumMod val="50000"/>
                  </a:schemeClr>
                </a:solidFill>
              </a:rPr>
              <a:t>Emergency</a:t>
            </a:r>
            <a:endParaRPr lang="es-ES" sz="1100" b="0">
              <a:solidFill>
                <a:schemeClr val="accent6">
                  <a:lumMod val="50000"/>
                </a:schemeClr>
              </a:solidFill>
            </a:endParaRPr>
          </a:p>
          <a:p>
            <a:pPr algn="ctr"/>
            <a:r>
              <a:rPr lang="es-ES" sz="1100" b="0">
                <a:solidFill>
                  <a:schemeClr val="accent6">
                    <a:lumMod val="50000"/>
                  </a:schemeClr>
                </a:solidFill>
              </a:rPr>
              <a:t>Management</a:t>
            </a:r>
            <a:endParaRPr lang="en-US" sz="1100" b="0">
              <a:solidFill>
                <a:schemeClr val="accent6">
                  <a:lumMod val="50000"/>
                </a:schemeClr>
              </a:solidFill>
            </a:endParaRPr>
          </a:p>
        </p:txBody>
      </p:sp>
    </p:spTree>
    <p:extLst>
      <p:ext uri="{BB962C8B-B14F-4D97-AF65-F5344CB8AC3E}">
        <p14:creationId xmlns:p14="http://schemas.microsoft.com/office/powerpoint/2010/main" val="2164316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2"/>
            <a:ext cx="7743826"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928764"/>
            <a:ext cx="2133600" cy="273844"/>
          </a:xfrm>
        </p:spPr>
        <p:txBody>
          <a:bodyPr/>
          <a:lstStyle/>
          <a:p>
            <a:fld id="{30E17047-C597-4B34-8FEE-7A0D1EA692A4}" type="datetimeFigureOut">
              <a:rPr lang="en-US" smtClean="0"/>
              <a:t>5/4/20</a:t>
            </a:fld>
            <a:endParaRPr lang="en-US"/>
          </a:p>
        </p:txBody>
      </p:sp>
      <p:sp>
        <p:nvSpPr>
          <p:cNvPr id="5" name="Footer Placeholder 4"/>
          <p:cNvSpPr>
            <a:spLocks noGrp="1"/>
          </p:cNvSpPr>
          <p:nvPr>
            <p:ph type="ftr" sz="quarter" idx="11"/>
          </p:nvPr>
        </p:nvSpPr>
        <p:spPr>
          <a:xfrm>
            <a:off x="3124200" y="4928764"/>
            <a:ext cx="2895600" cy="273844"/>
          </a:xfrm>
        </p:spPr>
        <p:txBody>
          <a:bodyPr/>
          <a:lstStyle/>
          <a:p>
            <a:endParaRPr lang="en-US"/>
          </a:p>
        </p:txBody>
      </p:sp>
      <p:sp>
        <p:nvSpPr>
          <p:cNvPr id="6" name="Slide Number Placeholder 5"/>
          <p:cNvSpPr>
            <a:spLocks noGrp="1"/>
          </p:cNvSpPr>
          <p:nvPr>
            <p:ph type="sldNum" sz="quarter" idx="12"/>
          </p:nvPr>
        </p:nvSpPr>
        <p:spPr>
          <a:xfrm>
            <a:off x="6553200" y="4928764"/>
            <a:ext cx="2133600" cy="273844"/>
          </a:xfrm>
        </p:spPr>
        <p:txBody>
          <a:bodyPr/>
          <a:lstStyle/>
          <a:p>
            <a:fld id="{58768E1A-8455-4611-8763-3FA1B747F6B6}" type="slidenum">
              <a:rPr lang="en-US" smtClean="0"/>
              <a:t>‹#›</a:t>
            </a:fld>
            <a:endParaRPr lang="en-US"/>
          </a:p>
        </p:txBody>
      </p:sp>
      <p:sp>
        <p:nvSpPr>
          <p:cNvPr id="10" name="Title 1"/>
          <p:cNvSpPr>
            <a:spLocks noGrp="1"/>
          </p:cNvSpPr>
          <p:nvPr>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pic>
        <p:nvPicPr>
          <p:cNvPr id="1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Connector 13"/>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36512" y="630106"/>
            <a:ext cx="1022649" cy="430887"/>
          </a:xfrm>
          <a:prstGeom prst="rect">
            <a:avLst/>
          </a:prstGeom>
          <a:noFill/>
          <a:ln>
            <a:noFill/>
          </a:ln>
        </p:spPr>
        <p:txBody>
          <a:bodyPr wrap="square" rtlCol="0">
            <a:spAutoFit/>
          </a:bodyPr>
          <a:lstStyle/>
          <a:p>
            <a:pPr algn="ctr"/>
            <a:r>
              <a:rPr lang="es-ES" sz="1100" b="0" err="1">
                <a:solidFill>
                  <a:schemeClr val="accent6">
                    <a:lumMod val="75000"/>
                  </a:schemeClr>
                </a:solidFill>
              </a:rPr>
              <a:t>Emergency</a:t>
            </a:r>
            <a:endParaRPr lang="es-ES" sz="1100" b="0">
              <a:solidFill>
                <a:schemeClr val="accent6">
                  <a:lumMod val="75000"/>
                </a:schemeClr>
              </a:solidFill>
            </a:endParaRPr>
          </a:p>
          <a:p>
            <a:pPr algn="ctr"/>
            <a:r>
              <a:rPr lang="es-ES" sz="1100" b="0">
                <a:solidFill>
                  <a:schemeClr val="accent6">
                    <a:lumMod val="75000"/>
                  </a:schemeClr>
                </a:solidFill>
              </a:rPr>
              <a:t>Management</a:t>
            </a:r>
            <a:endParaRPr lang="en-US" sz="1100" b="0">
              <a:solidFill>
                <a:schemeClr val="accent6">
                  <a:lumMod val="75000"/>
                </a:schemeClr>
              </a:solidFill>
            </a:endParaRPr>
          </a:p>
        </p:txBody>
      </p:sp>
    </p:spTree>
    <p:extLst>
      <p:ext uri="{BB962C8B-B14F-4D97-AF65-F5344CB8AC3E}">
        <p14:creationId xmlns:p14="http://schemas.microsoft.com/office/powerpoint/2010/main" val="1712728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0" y="0"/>
            <a:ext cx="9144000" cy="5143500"/>
          </a:xfrm>
          <a:prstGeom prst="rect">
            <a:avLst/>
          </a:prstGeom>
          <a:solidFill>
            <a:srgbClr val="FAA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solidFill>
                  <a:schemeClr val="bg1">
                    <a:lumMod val="95000"/>
                  </a:schemeClr>
                </a:solidFill>
              </a:defRPr>
            </a:lvl1pPr>
          </a:lstStyle>
          <a:p>
            <a:fld id="{30E17047-C597-4B34-8FEE-7A0D1EA692A4}" type="datetimeFigureOut">
              <a:rPr lang="en-US" smtClean="0"/>
              <a:pPr/>
              <a:t>5/4/20</a:t>
            </a:fld>
            <a:endParaRPr lang="en-US"/>
          </a:p>
        </p:txBody>
      </p:sp>
      <p:sp>
        <p:nvSpPr>
          <p:cNvPr id="5" name="Footer Placeholder 4"/>
          <p:cNvSpPr>
            <a:spLocks noGrp="1"/>
          </p:cNvSpPr>
          <p:nvPr>
            <p:ph type="ftr" sz="quarter" idx="11"/>
          </p:nvPr>
        </p:nvSpPr>
        <p:spPr/>
        <p:txBody>
          <a:bodyPr/>
          <a:lstStyle>
            <a:lvl1pPr>
              <a:defRPr>
                <a:solidFill>
                  <a:schemeClr val="bg1">
                    <a:lumMod val="9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58768E1A-8455-4611-8763-3FA1B747F6B6}" type="slidenum">
              <a:rPr lang="en-US" smtClean="0"/>
              <a:pPr/>
              <a:t>‹#›</a:t>
            </a:fld>
            <a:endParaRPr lang="en-US"/>
          </a:p>
        </p:txBody>
      </p:sp>
      <p:sp>
        <p:nvSpPr>
          <p:cNvPr id="11" name="Title 1"/>
          <p:cNvSpPr txBox="1">
            <a:spLocks/>
          </p:cNvSpPr>
          <p:nvPr userDrawn="1"/>
        </p:nvSpPr>
        <p:spPr>
          <a:xfrm>
            <a:off x="2593876" y="2572001"/>
            <a:ext cx="4678288" cy="5606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spc="600">
                <a:solidFill>
                  <a:schemeClr val="bg1"/>
                </a:solidFill>
                <a:latin typeface="+mj-lt"/>
                <a:ea typeface="+mj-ea"/>
                <a:cs typeface="+mj-cs"/>
              </a:defRPr>
            </a:lvl1pPr>
          </a:lstStyle>
          <a:p>
            <a:r>
              <a:rPr lang="en-US"/>
              <a:t>Title</a:t>
            </a:r>
          </a:p>
        </p:txBody>
      </p:sp>
      <p:sp>
        <p:nvSpPr>
          <p:cNvPr id="12" name="Subtitle 2"/>
          <p:cNvSpPr>
            <a:spLocks noGrp="1"/>
          </p:cNvSpPr>
          <p:nvPr>
            <p:ph type="subTitle" idx="13"/>
          </p:nvPr>
        </p:nvSpPr>
        <p:spPr>
          <a:xfrm>
            <a:off x="2593876"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S:\F15015_Copernicus\3_Work\330_Work-in-process\SC4_BackgroundMat\PPT\item Copernicus\logo-ce-horizontal-en-negatif.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68036"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S:\F15015_Copernicus\3_Work\330_Work-in-process\SC4_BackgroundMat\PPT\item Copernicus\Icon-01.png"/>
          <p:cNvPicPr>
            <a:picLocks noChangeAspect="1" noChangeArrowheads="1"/>
          </p:cNvPicPr>
          <p:nvPr userDrawn="1"/>
        </p:nvPicPr>
        <p:blipFill rotWithShape="1">
          <a:blip r:embed="rId4" cstate="print">
            <a:biLevel thresh="50000"/>
            <a:extLst>
              <a:ext uri="{28A0092B-C50C-407E-A947-70E740481C1C}">
                <a14:useLocalDpi xmlns:a14="http://schemas.microsoft.com/office/drawing/2010/main" val="0"/>
              </a:ext>
            </a:extLst>
          </a:blip>
          <a:srcRect/>
          <a:stretch/>
        </p:blipFill>
        <p:spPr bwMode="auto">
          <a:xfrm>
            <a:off x="459036" y="1288306"/>
            <a:ext cx="2454145" cy="26113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758598" y="3390260"/>
            <a:ext cx="1855020" cy="261610"/>
          </a:xfrm>
          <a:prstGeom prst="rect">
            <a:avLst/>
          </a:prstGeom>
          <a:noFill/>
          <a:ln>
            <a:noFill/>
          </a:ln>
        </p:spPr>
        <p:txBody>
          <a:bodyPr wrap="square" rtlCol="0">
            <a:spAutoFit/>
          </a:bodyPr>
          <a:lstStyle/>
          <a:p>
            <a:pPr algn="ctr"/>
            <a:r>
              <a:rPr lang="es-ES" sz="1100" b="0" err="1">
                <a:solidFill>
                  <a:schemeClr val="bg1"/>
                </a:solidFill>
              </a:rPr>
              <a:t>Emergency</a:t>
            </a:r>
            <a:r>
              <a:rPr lang="es-ES" sz="1100" b="0" baseline="0">
                <a:solidFill>
                  <a:schemeClr val="bg1"/>
                </a:solidFill>
              </a:rPr>
              <a:t> </a:t>
            </a:r>
            <a:r>
              <a:rPr lang="es-ES" sz="1100" b="0">
                <a:solidFill>
                  <a:schemeClr val="bg1"/>
                </a:solidFill>
              </a:rPr>
              <a:t>Management</a:t>
            </a:r>
            <a:endParaRPr lang="en-US" sz="1100" b="0">
              <a:solidFill>
                <a:schemeClr val="bg1"/>
              </a:solidFill>
            </a:endParaRPr>
          </a:p>
        </p:txBody>
      </p:sp>
      <p:pic>
        <p:nvPicPr>
          <p:cNvPr id="2051" name="Picture 3" descr="C:\Users\Designer\Desktop\PRESENTATION COPERNICUS\foto3.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272164" y="0"/>
            <a:ext cx="2099054" cy="516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593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2" name="Picture 2" descr="C:\Users\Designer\Desktop\PRESENTATION COPERNICUS\FOTO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1678" y="-36863"/>
            <a:ext cx="2415629" cy="521124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1022920"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76056"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E17047-C597-4B34-8FEE-7A0D1EA692A4}" type="datetimeFigureOut">
              <a:rPr lang="en-US" smtClean="0"/>
              <a:t>5/4/20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sp>
        <p:nvSpPr>
          <p:cNvPr id="15" name="Title 1"/>
          <p:cNvSpPr>
            <a:spLocks noGrp="1"/>
          </p:cNvSpPr>
          <p:nvPr>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pic>
        <p:nvPicPr>
          <p:cNvPr id="16"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Connector 16"/>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36512" y="630106"/>
            <a:ext cx="1022649" cy="430887"/>
          </a:xfrm>
          <a:prstGeom prst="rect">
            <a:avLst/>
          </a:prstGeom>
          <a:noFill/>
          <a:ln>
            <a:noFill/>
          </a:ln>
        </p:spPr>
        <p:txBody>
          <a:bodyPr wrap="square" rtlCol="0">
            <a:spAutoFit/>
          </a:bodyPr>
          <a:lstStyle/>
          <a:p>
            <a:pPr algn="ctr"/>
            <a:r>
              <a:rPr lang="es-ES" sz="1100" b="0" err="1">
                <a:solidFill>
                  <a:schemeClr val="accent6">
                    <a:lumMod val="50000"/>
                  </a:schemeClr>
                </a:solidFill>
              </a:rPr>
              <a:t>Emergency</a:t>
            </a:r>
            <a:endParaRPr lang="es-ES" sz="1100" b="0">
              <a:solidFill>
                <a:schemeClr val="accent6">
                  <a:lumMod val="50000"/>
                </a:schemeClr>
              </a:solidFill>
            </a:endParaRPr>
          </a:p>
          <a:p>
            <a:pPr algn="ctr"/>
            <a:r>
              <a:rPr lang="es-ES" sz="1100" b="0">
                <a:solidFill>
                  <a:schemeClr val="accent6">
                    <a:lumMod val="50000"/>
                  </a:schemeClr>
                </a:solidFill>
              </a:rPr>
              <a:t>Management</a:t>
            </a:r>
            <a:endParaRPr lang="en-US" sz="1100" b="0">
              <a:solidFill>
                <a:schemeClr val="accent6">
                  <a:lumMod val="50000"/>
                </a:schemeClr>
              </a:solidFill>
            </a:endParaRPr>
          </a:p>
        </p:txBody>
      </p:sp>
    </p:spTree>
    <p:extLst>
      <p:ext uri="{BB962C8B-B14F-4D97-AF65-F5344CB8AC3E}">
        <p14:creationId xmlns:p14="http://schemas.microsoft.com/office/powerpoint/2010/main" val="39252665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5/4/20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sp>
        <p:nvSpPr>
          <p:cNvPr id="13" name="Title 1"/>
          <p:cNvSpPr>
            <a:spLocks noGrp="1"/>
          </p:cNvSpPr>
          <p:nvPr>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pic>
        <p:nvPicPr>
          <p:cNvPr id="17"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36512" y="630106"/>
            <a:ext cx="1022649" cy="430887"/>
          </a:xfrm>
          <a:prstGeom prst="rect">
            <a:avLst/>
          </a:prstGeom>
          <a:noFill/>
          <a:ln>
            <a:noFill/>
          </a:ln>
        </p:spPr>
        <p:txBody>
          <a:bodyPr wrap="square" rtlCol="0">
            <a:spAutoFit/>
          </a:bodyPr>
          <a:lstStyle/>
          <a:p>
            <a:pPr algn="ctr"/>
            <a:r>
              <a:rPr lang="es-ES" sz="1100" b="0" err="1">
                <a:solidFill>
                  <a:schemeClr val="accent6">
                    <a:lumMod val="75000"/>
                  </a:schemeClr>
                </a:solidFill>
              </a:rPr>
              <a:t>Emergency</a:t>
            </a:r>
            <a:endParaRPr lang="es-ES" sz="1100" b="0">
              <a:solidFill>
                <a:schemeClr val="accent6">
                  <a:lumMod val="75000"/>
                </a:schemeClr>
              </a:solidFill>
            </a:endParaRPr>
          </a:p>
          <a:p>
            <a:pPr algn="ctr"/>
            <a:r>
              <a:rPr lang="es-ES" sz="1100" b="0">
                <a:solidFill>
                  <a:schemeClr val="accent6">
                    <a:lumMod val="75000"/>
                  </a:schemeClr>
                </a:solidFill>
              </a:rPr>
              <a:t>Management</a:t>
            </a:r>
            <a:endParaRPr lang="en-US" sz="1100" b="0">
              <a:solidFill>
                <a:schemeClr val="accent6">
                  <a:lumMod val="75000"/>
                </a:schemeClr>
              </a:solidFill>
            </a:endParaRPr>
          </a:p>
        </p:txBody>
      </p:sp>
    </p:spTree>
    <p:extLst>
      <p:ext uri="{BB962C8B-B14F-4D97-AF65-F5344CB8AC3E}">
        <p14:creationId xmlns:p14="http://schemas.microsoft.com/office/powerpoint/2010/main" val="774891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2" descr="C:\Users\Designer\Desktop\PRESENTATION COPERNICUS\FOTO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1678" y="-36863"/>
            <a:ext cx="2415629" cy="5211245"/>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fld id="{30E17047-C597-4B34-8FEE-7A0D1EA692A4}" type="datetimeFigureOut">
              <a:rPr lang="en-US" smtClean="0"/>
              <a:t>5/4/20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sp>
        <p:nvSpPr>
          <p:cNvPr id="13" name="Title 1"/>
          <p:cNvSpPr>
            <a:spLocks noGrp="1"/>
          </p:cNvSpPr>
          <p:nvPr>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pic>
        <p:nvPicPr>
          <p:cNvPr id="22"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Connector 22"/>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36512" y="630106"/>
            <a:ext cx="1022649" cy="430887"/>
          </a:xfrm>
          <a:prstGeom prst="rect">
            <a:avLst/>
          </a:prstGeom>
          <a:noFill/>
          <a:ln>
            <a:noFill/>
          </a:ln>
        </p:spPr>
        <p:txBody>
          <a:bodyPr wrap="square" rtlCol="0">
            <a:spAutoFit/>
          </a:bodyPr>
          <a:lstStyle/>
          <a:p>
            <a:pPr algn="ctr"/>
            <a:r>
              <a:rPr lang="es-ES" sz="1100" b="0" err="1">
                <a:solidFill>
                  <a:schemeClr val="accent6">
                    <a:lumMod val="50000"/>
                  </a:schemeClr>
                </a:solidFill>
              </a:rPr>
              <a:t>Emergency</a:t>
            </a:r>
            <a:endParaRPr lang="es-ES" sz="1100" b="0">
              <a:solidFill>
                <a:schemeClr val="accent6">
                  <a:lumMod val="50000"/>
                </a:schemeClr>
              </a:solidFill>
            </a:endParaRPr>
          </a:p>
          <a:p>
            <a:pPr algn="ctr"/>
            <a:r>
              <a:rPr lang="es-ES" sz="1100" b="0">
                <a:solidFill>
                  <a:schemeClr val="accent6">
                    <a:lumMod val="50000"/>
                  </a:schemeClr>
                </a:solidFill>
              </a:rPr>
              <a:t>Management</a:t>
            </a:r>
            <a:endParaRPr lang="en-US" sz="1100" b="0">
              <a:solidFill>
                <a:schemeClr val="accent6">
                  <a:lumMod val="50000"/>
                </a:schemeClr>
              </a:solidFill>
            </a:endParaRPr>
          </a:p>
        </p:txBody>
      </p:sp>
    </p:spTree>
    <p:extLst>
      <p:ext uri="{BB962C8B-B14F-4D97-AF65-F5344CB8AC3E}">
        <p14:creationId xmlns:p14="http://schemas.microsoft.com/office/powerpoint/2010/main" val="1338227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2" descr="C:\Users\Designer\Desktop\PRESENTATION COPERNICUS\FOTO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1678" y="-36863"/>
            <a:ext cx="2415629" cy="52112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0722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22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t>5/4/20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pic>
        <p:nvPicPr>
          <p:cNvPr id="16"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Connector 19"/>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userDrawn="1"/>
        </p:nvSpPr>
        <p:spPr>
          <a:xfrm>
            <a:off x="-36512" y="630106"/>
            <a:ext cx="1022649" cy="430887"/>
          </a:xfrm>
          <a:prstGeom prst="rect">
            <a:avLst/>
          </a:prstGeom>
          <a:noFill/>
          <a:ln>
            <a:noFill/>
          </a:ln>
        </p:spPr>
        <p:txBody>
          <a:bodyPr wrap="square" rtlCol="0">
            <a:spAutoFit/>
          </a:bodyPr>
          <a:lstStyle/>
          <a:p>
            <a:pPr algn="ctr"/>
            <a:r>
              <a:rPr lang="es-ES" sz="1100" b="0" err="1">
                <a:solidFill>
                  <a:schemeClr val="accent6">
                    <a:lumMod val="50000"/>
                  </a:schemeClr>
                </a:solidFill>
              </a:rPr>
              <a:t>Emergency</a:t>
            </a:r>
            <a:endParaRPr lang="es-ES" sz="1100" b="0">
              <a:solidFill>
                <a:schemeClr val="accent6">
                  <a:lumMod val="50000"/>
                </a:schemeClr>
              </a:solidFill>
            </a:endParaRPr>
          </a:p>
          <a:p>
            <a:pPr algn="ctr"/>
            <a:r>
              <a:rPr lang="es-ES" sz="1100" b="0">
                <a:solidFill>
                  <a:schemeClr val="accent6">
                    <a:lumMod val="50000"/>
                  </a:schemeClr>
                </a:solidFill>
              </a:rPr>
              <a:t>Management</a:t>
            </a:r>
            <a:endParaRPr lang="en-US" sz="1100" b="0">
              <a:solidFill>
                <a:schemeClr val="accent6">
                  <a:lumMod val="50000"/>
                </a:schemeClr>
              </a:solidFill>
            </a:endParaRPr>
          </a:p>
        </p:txBody>
      </p:sp>
    </p:spTree>
    <p:extLst>
      <p:ext uri="{BB962C8B-B14F-4D97-AF65-F5344CB8AC3E}">
        <p14:creationId xmlns:p14="http://schemas.microsoft.com/office/powerpoint/2010/main" val="1293690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23596" y="251"/>
            <a:ext cx="1916102" cy="5143500"/>
          </a:xfrm>
          <a:prstGeom prst="rect">
            <a:avLst/>
          </a:prstGeom>
        </p:spPr>
      </p:pic>
      <p:sp>
        <p:nvSpPr>
          <p:cNvPr id="16" name="Rectangle 15"/>
          <p:cNvSpPr/>
          <p:nvPr userDrawn="1"/>
        </p:nvSpPr>
        <p:spPr>
          <a:xfrm>
            <a:off x="7223596" y="0"/>
            <a:ext cx="1728192" cy="5143500"/>
          </a:xfrm>
          <a:prstGeom prst="rect">
            <a:avLst/>
          </a:prstGeom>
          <a:gradFill flip="none" rotWithShape="1">
            <a:gsLst>
              <a:gs pos="4000">
                <a:schemeClr val="accent1"/>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30E17047-C597-4B34-8FEE-7A0D1EA692A4}" type="datetimeFigureOut">
              <a:rPr lang="en-US" smtClean="0"/>
              <a:t>5/4/20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68E1A-8455-4611-8763-3FA1B747F6B6}" type="slidenum">
              <a:rPr lang="en-US" smtClean="0"/>
              <a:t>‹#›</a:t>
            </a:fld>
            <a:endParaRPr lang="en-US"/>
          </a:p>
        </p:txBody>
      </p:sp>
      <p:sp>
        <p:nvSpPr>
          <p:cNvPr id="8" name="Title 1"/>
          <p:cNvSpPr txBox="1">
            <a:spLocks/>
          </p:cNvSpPr>
          <p:nvPr userDrawn="1"/>
        </p:nvSpPr>
        <p:spPr>
          <a:xfrm>
            <a:off x="2569823" y="2571750"/>
            <a:ext cx="4678288" cy="5606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spc="600">
                <a:solidFill>
                  <a:schemeClr val="bg1"/>
                </a:solidFill>
                <a:latin typeface="+mj-lt"/>
                <a:ea typeface="+mj-ea"/>
                <a:cs typeface="+mj-cs"/>
              </a:defRPr>
            </a:lvl1pPr>
          </a:lstStyle>
          <a:p>
            <a:r>
              <a:rPr lang="en-US"/>
              <a:t>Title</a:t>
            </a:r>
          </a:p>
        </p:txBody>
      </p:sp>
      <p:sp>
        <p:nvSpPr>
          <p:cNvPr id="9" name="Subtitle 2"/>
          <p:cNvSpPr>
            <a:spLocks noGrp="1"/>
          </p:cNvSpPr>
          <p:nvPr>
            <p:ph type="subTitle" idx="13"/>
          </p:nvPr>
        </p:nvSpPr>
        <p:spPr>
          <a:xfrm>
            <a:off x="2569823" y="317393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7" name="Picture 3" descr="S:\F15015_Copernicus\3_Work\330_Work-in-process\Logos_icons\User Uptake_blanc-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966" y="902657"/>
            <a:ext cx="2821221" cy="282122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a:xfrm>
            <a:off x="723496" y="3723878"/>
            <a:ext cx="1440160" cy="261610"/>
          </a:xfrm>
          <a:prstGeom prst="rect">
            <a:avLst/>
          </a:prstGeom>
          <a:noFill/>
        </p:spPr>
        <p:txBody>
          <a:bodyPr wrap="square" rtlCol="0">
            <a:spAutoFit/>
          </a:bodyPr>
          <a:lstStyle/>
          <a:p>
            <a:pPr algn="ctr"/>
            <a:r>
              <a:rPr lang="es-ES" sz="1100" b="0">
                <a:solidFill>
                  <a:schemeClr val="bg1"/>
                </a:solidFill>
              </a:rPr>
              <a:t>Data Access</a:t>
            </a:r>
            <a:endParaRPr lang="en-US" sz="1100" b="0">
              <a:solidFill>
                <a:schemeClr val="bg1"/>
              </a:solidFill>
            </a:endParaRPr>
          </a:p>
        </p:txBody>
      </p:sp>
      <p:pic>
        <p:nvPicPr>
          <p:cNvPr id="18"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24242"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95758"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11575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userDrawn="1"/>
        </p:nvGrpSpPr>
        <p:grpSpPr>
          <a:xfrm>
            <a:off x="-140429" y="-46112"/>
            <a:ext cx="2298483" cy="5282158"/>
            <a:chOff x="-140429" y="-46112"/>
            <a:chExt cx="2298483" cy="5282158"/>
          </a:xfrm>
        </p:grpSpPr>
        <p:pic>
          <p:nvPicPr>
            <p:cNvPr id="2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 name="Group 28"/>
            <p:cNvGrpSpPr/>
            <p:nvPr userDrawn="1"/>
          </p:nvGrpSpPr>
          <p:grpSpPr>
            <a:xfrm>
              <a:off x="-140429" y="-46112"/>
              <a:ext cx="2298483" cy="5282158"/>
              <a:chOff x="-140429" y="-46112"/>
              <a:chExt cx="2298483" cy="5282158"/>
            </a:xfrm>
          </p:grpSpPr>
          <p:sp>
            <p:nvSpPr>
              <p:cNvPr id="30" name="Rectangle 29"/>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p:cNvSpPr>
            <a:spLocks noGrp="1"/>
          </p:cNvSpPr>
          <p:nvPr userDrawn="1">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10"/>
          </p:nvPr>
        </p:nvSpPr>
        <p:spPr>
          <a:xfrm>
            <a:off x="457200" y="4928764"/>
            <a:ext cx="2133600" cy="273844"/>
          </a:xfrm>
        </p:spPr>
        <p:txBody>
          <a:bodyPr/>
          <a:lstStyle/>
          <a:p>
            <a:fld id="{30E17047-C597-4B34-8FEE-7A0D1EA692A4}" type="datetimeFigureOut">
              <a:rPr lang="en-US" smtClean="0"/>
              <a:t>5/4/20</a:t>
            </a:fld>
            <a:endParaRPr lang="en-US"/>
          </a:p>
        </p:txBody>
      </p:sp>
      <p:sp>
        <p:nvSpPr>
          <p:cNvPr id="5" name="Footer Placeholder 4"/>
          <p:cNvSpPr>
            <a:spLocks noGrp="1"/>
          </p:cNvSpPr>
          <p:nvPr userDrawn="1">
            <p:ph type="ftr" sz="quarter" idx="11"/>
          </p:nvPr>
        </p:nvSpPr>
        <p:spPr>
          <a:xfrm>
            <a:off x="3124200" y="4928764"/>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928764"/>
            <a:ext cx="2133600" cy="273844"/>
          </a:xfrm>
        </p:spPr>
        <p:txBody>
          <a:bodyPr/>
          <a:lstStyle/>
          <a:p>
            <a:fld id="{58768E1A-8455-4611-8763-3FA1B747F6B6}" type="slidenum">
              <a:rPr lang="en-US" smtClean="0"/>
              <a:t>‹#›</a:t>
            </a:fld>
            <a:endParaRPr lang="en-US"/>
          </a:p>
        </p:txBody>
      </p:sp>
      <p:cxnSp>
        <p:nvCxnSpPr>
          <p:cNvPr id="24" name="Straight Connector 23"/>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35496" y="614834"/>
            <a:ext cx="950642" cy="430887"/>
          </a:xfrm>
          <a:prstGeom prst="rect">
            <a:avLst/>
          </a:prstGeom>
          <a:noFill/>
          <a:ln>
            <a:noFill/>
          </a:ln>
        </p:spPr>
        <p:txBody>
          <a:bodyPr wrap="square" rtlCol="0">
            <a:spAutoFit/>
          </a:bodyPr>
          <a:lstStyle/>
          <a:p>
            <a:pPr algn="ctr"/>
            <a:r>
              <a:rPr lang="es-ES" sz="1100" b="0" err="1">
                <a:solidFill>
                  <a:schemeClr val="accent5">
                    <a:lumMod val="75000"/>
                  </a:schemeClr>
                </a:solidFill>
              </a:rPr>
              <a:t>Atmosphere</a:t>
            </a:r>
            <a:endParaRPr lang="es-ES" sz="1100" b="0">
              <a:solidFill>
                <a:schemeClr val="accent5">
                  <a:lumMod val="75000"/>
                </a:schemeClr>
              </a:solidFill>
            </a:endParaRPr>
          </a:p>
          <a:p>
            <a:pPr algn="ctr"/>
            <a:r>
              <a:rPr lang="es-ES" sz="1100" b="0" err="1">
                <a:solidFill>
                  <a:schemeClr val="accent5">
                    <a:lumMod val="75000"/>
                  </a:schemeClr>
                </a:solidFill>
              </a:rPr>
              <a:t>Monitoring</a:t>
            </a:r>
            <a:endParaRPr lang="en-US" sz="1100" b="0">
              <a:solidFill>
                <a:schemeClr val="accent5">
                  <a:lumMod val="75000"/>
                </a:schemeClr>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67777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10" name="Group 9"/>
          <p:cNvGrpSpPr/>
          <p:nvPr userDrawn="1"/>
        </p:nvGrpSpPr>
        <p:grpSpPr>
          <a:xfrm>
            <a:off x="-140429" y="-46112"/>
            <a:ext cx="2298483" cy="5282158"/>
            <a:chOff x="-140429" y="-46112"/>
            <a:chExt cx="2298483" cy="5282158"/>
          </a:xfrm>
        </p:grpSpPr>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userDrawn="1"/>
          </p:nvGrpSpPr>
          <p:grpSpPr>
            <a:xfrm>
              <a:off x="-140429" y="-46112"/>
              <a:ext cx="2298483" cy="5282158"/>
              <a:chOff x="-140429" y="-46112"/>
              <a:chExt cx="2298483" cy="5282158"/>
            </a:xfrm>
          </p:grpSpPr>
          <p:sp>
            <p:nvSpPr>
              <p:cNvPr id="14" name="Rectangle 13"/>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Content Placeholder 2"/>
          <p:cNvSpPr>
            <a:spLocks noGrp="1"/>
          </p:cNvSpPr>
          <p:nvPr>
            <p:ph idx="1"/>
          </p:nvPr>
        </p:nvSpPr>
        <p:spPr>
          <a:xfrm>
            <a:off x="942975" y="699542"/>
            <a:ext cx="7743826"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928764"/>
            <a:ext cx="2133600" cy="273844"/>
          </a:xfrm>
        </p:spPr>
        <p:txBody>
          <a:bodyPr/>
          <a:lstStyle/>
          <a:p>
            <a:fld id="{30E17047-C597-4B34-8FEE-7A0D1EA692A4}" type="datetimeFigureOut">
              <a:rPr lang="en-US" smtClean="0"/>
              <a:t>5/4/20</a:t>
            </a:fld>
            <a:endParaRPr lang="en-US"/>
          </a:p>
        </p:txBody>
      </p:sp>
      <p:sp>
        <p:nvSpPr>
          <p:cNvPr id="5" name="Footer Placeholder 4"/>
          <p:cNvSpPr>
            <a:spLocks noGrp="1"/>
          </p:cNvSpPr>
          <p:nvPr>
            <p:ph type="ftr" sz="quarter" idx="11"/>
          </p:nvPr>
        </p:nvSpPr>
        <p:spPr>
          <a:xfrm>
            <a:off x="3124200" y="4928764"/>
            <a:ext cx="2895600" cy="273844"/>
          </a:xfrm>
        </p:spPr>
        <p:txBody>
          <a:bodyPr/>
          <a:lstStyle/>
          <a:p>
            <a:endParaRPr lang="en-US"/>
          </a:p>
        </p:txBody>
      </p:sp>
      <p:sp>
        <p:nvSpPr>
          <p:cNvPr id="6" name="Slide Number Placeholder 5"/>
          <p:cNvSpPr>
            <a:spLocks noGrp="1"/>
          </p:cNvSpPr>
          <p:nvPr>
            <p:ph type="sldNum" sz="quarter" idx="12"/>
          </p:nvPr>
        </p:nvSpPr>
        <p:spPr>
          <a:xfrm>
            <a:off x="6553200" y="4928764"/>
            <a:ext cx="2133600" cy="273844"/>
          </a:xfrm>
        </p:spPr>
        <p:txBody>
          <a:bodyPr/>
          <a:lstStyle/>
          <a:p>
            <a:fld id="{58768E1A-8455-4611-8763-3FA1B747F6B6}" type="slidenum">
              <a:rPr lang="en-US" smtClean="0"/>
              <a:t>‹#›</a:t>
            </a:fld>
            <a:endParaRPr lang="en-US"/>
          </a:p>
        </p:txBody>
      </p:sp>
      <p:sp>
        <p:nvSpPr>
          <p:cNvPr id="13" name="Title 1"/>
          <p:cNvSpPr>
            <a:spLocks noGrp="1"/>
          </p:cNvSpPr>
          <p:nvPr>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cxnSp>
        <p:nvCxnSpPr>
          <p:cNvPr id="15" name="Straight Connector 14"/>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35496" y="614834"/>
            <a:ext cx="950642" cy="430887"/>
          </a:xfrm>
          <a:prstGeom prst="rect">
            <a:avLst/>
          </a:prstGeom>
          <a:noFill/>
          <a:ln>
            <a:noFill/>
          </a:ln>
        </p:spPr>
        <p:txBody>
          <a:bodyPr wrap="square" rtlCol="0">
            <a:spAutoFit/>
          </a:bodyPr>
          <a:lstStyle/>
          <a:p>
            <a:pPr algn="ctr"/>
            <a:r>
              <a:rPr lang="es-ES" sz="1100" b="0" err="1">
                <a:solidFill>
                  <a:schemeClr val="accent5">
                    <a:lumMod val="75000"/>
                  </a:schemeClr>
                </a:solidFill>
              </a:rPr>
              <a:t>Atmosphere</a:t>
            </a:r>
            <a:endParaRPr lang="es-ES" sz="1100" b="0">
              <a:solidFill>
                <a:schemeClr val="accent5">
                  <a:lumMod val="75000"/>
                </a:schemeClr>
              </a:solidFill>
            </a:endParaRPr>
          </a:p>
          <a:p>
            <a:pPr algn="ctr"/>
            <a:r>
              <a:rPr lang="es-ES" sz="1100" b="0" err="1">
                <a:solidFill>
                  <a:schemeClr val="accent5">
                    <a:lumMod val="75000"/>
                  </a:schemeClr>
                </a:solidFill>
              </a:rPr>
              <a:t>Monitoring</a:t>
            </a:r>
            <a:endParaRPr lang="en-US" sz="1100" b="0">
              <a:solidFill>
                <a:schemeClr val="accent5">
                  <a:lumMod val="75000"/>
                </a:schemeClr>
              </a:solidFill>
            </a:endParaRPr>
          </a:p>
        </p:txBody>
      </p:sp>
      <p:pic>
        <p:nvPicPr>
          <p:cNvPr id="17"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58808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62C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06278" y="0"/>
            <a:ext cx="1848396"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0"/>
          </p:nvPr>
        </p:nvSpPr>
        <p:spPr/>
        <p:txBody>
          <a:bodyPr/>
          <a:lstStyle>
            <a:lvl1pPr>
              <a:defRPr>
                <a:solidFill>
                  <a:schemeClr val="bg1">
                    <a:lumMod val="95000"/>
                  </a:schemeClr>
                </a:solidFill>
              </a:defRPr>
            </a:lvl1pPr>
          </a:lstStyle>
          <a:p>
            <a:fld id="{30E17047-C597-4B34-8FEE-7A0D1EA692A4}" type="datetimeFigureOut">
              <a:rPr lang="en-US" smtClean="0"/>
              <a:pPr/>
              <a:t>5/4/20</a:t>
            </a:fld>
            <a:endParaRPr lang="en-US"/>
          </a:p>
        </p:txBody>
      </p:sp>
      <p:sp>
        <p:nvSpPr>
          <p:cNvPr id="5" name="Footer Placeholder 4"/>
          <p:cNvSpPr>
            <a:spLocks noGrp="1"/>
          </p:cNvSpPr>
          <p:nvPr>
            <p:ph type="ftr" sz="quarter" idx="11"/>
          </p:nvPr>
        </p:nvSpPr>
        <p:spPr/>
        <p:txBody>
          <a:bodyPr/>
          <a:lstStyle>
            <a:lvl1pPr>
              <a:defRPr>
                <a:solidFill>
                  <a:schemeClr val="bg1">
                    <a:lumMod val="9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58768E1A-8455-4611-8763-3FA1B747F6B6}" type="slidenum">
              <a:rPr lang="en-US" smtClean="0"/>
              <a:pPr/>
              <a:t>‹#›</a:t>
            </a:fld>
            <a:endParaRPr lang="en-US"/>
          </a:p>
        </p:txBody>
      </p:sp>
      <p:sp>
        <p:nvSpPr>
          <p:cNvPr id="10" name="Title 1"/>
          <p:cNvSpPr txBox="1">
            <a:spLocks/>
          </p:cNvSpPr>
          <p:nvPr userDrawn="1"/>
        </p:nvSpPr>
        <p:spPr>
          <a:xfrm>
            <a:off x="2602384" y="2572001"/>
            <a:ext cx="4678288" cy="5606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spc="600">
                <a:solidFill>
                  <a:schemeClr val="bg1"/>
                </a:solidFill>
                <a:latin typeface="+mj-lt"/>
                <a:ea typeface="+mj-ea"/>
                <a:cs typeface="+mj-cs"/>
              </a:defRPr>
            </a:lvl1pPr>
          </a:lstStyle>
          <a:p>
            <a:r>
              <a:rPr lang="en-US"/>
              <a:t>Title</a:t>
            </a:r>
          </a:p>
        </p:txBody>
      </p:sp>
      <p:sp>
        <p:nvSpPr>
          <p:cNvPr id="11" name="Subtitle 2"/>
          <p:cNvSpPr>
            <a:spLocks noGrp="1"/>
          </p:cNvSpPr>
          <p:nvPr>
            <p:ph type="subTitle" idx="13"/>
          </p:nvPr>
        </p:nvSpPr>
        <p:spPr>
          <a:xfrm>
            <a:off x="2602384"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218" name="Picture 2" descr="S:\F15015_Copernicus\3_Work\330_Work-in-process\SC4_BackgroundMat\PPT\item Copernicus\Icon-01.png"/>
          <p:cNvPicPr>
            <a:picLocks noChangeAspect="1" noChangeArrowheads="1"/>
          </p:cNvPicPr>
          <p:nvPr userDrawn="1"/>
        </p:nvPicPr>
        <p:blipFill rotWithShape="1">
          <a:blip r:embed="rId3" cstate="print">
            <a:biLevel thresh="50000"/>
            <a:extLst>
              <a:ext uri="{28A0092B-C50C-407E-A947-70E740481C1C}">
                <a14:useLocalDpi xmlns:a14="http://schemas.microsoft.com/office/drawing/2010/main" val="0"/>
              </a:ext>
            </a:extLst>
          </a:blip>
          <a:srcRect/>
          <a:stretch/>
        </p:blipFill>
        <p:spPr bwMode="auto">
          <a:xfrm>
            <a:off x="323528" y="1491630"/>
            <a:ext cx="2088232" cy="24489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descr="S:\F15015_Copernicus\3_Work\330_Work-in-process\SC4_BackgroundMat\PPT\item Copernicus\logo-ce-horizontal-en-negatif.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468036"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userDrawn="1"/>
        </p:nvSpPr>
        <p:spPr>
          <a:xfrm>
            <a:off x="204713" y="3507854"/>
            <a:ext cx="2361726" cy="261610"/>
          </a:xfrm>
          <a:prstGeom prst="rect">
            <a:avLst/>
          </a:prstGeom>
          <a:noFill/>
          <a:ln>
            <a:noFill/>
          </a:ln>
        </p:spPr>
        <p:txBody>
          <a:bodyPr wrap="square" rtlCol="0">
            <a:spAutoFit/>
          </a:bodyPr>
          <a:lstStyle/>
          <a:p>
            <a:pPr algn="ctr"/>
            <a:r>
              <a:rPr lang="es-ES" sz="1100" b="0" err="1">
                <a:solidFill>
                  <a:schemeClr val="bg1"/>
                </a:solidFill>
              </a:rPr>
              <a:t>Atmosphere</a:t>
            </a:r>
            <a:r>
              <a:rPr lang="es-ES" sz="1100" b="0" baseline="0">
                <a:solidFill>
                  <a:schemeClr val="bg1"/>
                </a:solidFill>
              </a:rPr>
              <a:t> </a:t>
            </a:r>
            <a:r>
              <a:rPr lang="es-ES" sz="1100" b="0" err="1">
                <a:solidFill>
                  <a:schemeClr val="bg1"/>
                </a:solidFill>
              </a:rPr>
              <a:t>Monitoring</a:t>
            </a:r>
            <a:endParaRPr lang="en-US" sz="1100" b="0">
              <a:solidFill>
                <a:schemeClr val="bg1"/>
              </a:solidFill>
            </a:endParaRPr>
          </a:p>
        </p:txBody>
      </p:sp>
    </p:spTree>
    <p:extLst>
      <p:ext uri="{BB962C8B-B14F-4D97-AF65-F5344CB8AC3E}">
        <p14:creationId xmlns:p14="http://schemas.microsoft.com/office/powerpoint/2010/main" val="28938055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8" name="Group 7"/>
          <p:cNvGrpSpPr/>
          <p:nvPr userDrawn="1"/>
        </p:nvGrpSpPr>
        <p:grpSpPr>
          <a:xfrm>
            <a:off x="-140429" y="-46112"/>
            <a:ext cx="2298483" cy="5282158"/>
            <a:chOff x="-140429" y="-46112"/>
            <a:chExt cx="2298483" cy="5282158"/>
          </a:xfrm>
        </p:grpSpPr>
        <p:pic>
          <p:nvPicPr>
            <p:cNvPr id="2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 name="Group 28"/>
            <p:cNvGrpSpPr/>
            <p:nvPr userDrawn="1"/>
          </p:nvGrpSpPr>
          <p:grpSpPr>
            <a:xfrm>
              <a:off x="-140429" y="-46112"/>
              <a:ext cx="2298483" cy="5282158"/>
              <a:chOff x="-140429" y="-46112"/>
              <a:chExt cx="2298483" cy="5282158"/>
            </a:xfrm>
          </p:grpSpPr>
          <p:sp>
            <p:nvSpPr>
              <p:cNvPr id="30" name="Rectangle 29"/>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Content Placeholder 2"/>
          <p:cNvSpPr>
            <a:spLocks noGrp="1"/>
          </p:cNvSpPr>
          <p:nvPr userDrawn="1">
            <p:ph sz="half" idx="1"/>
          </p:nvPr>
        </p:nvSpPr>
        <p:spPr>
          <a:xfrm>
            <a:off x="1022920"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5076056"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userDrawn="1">
            <p:ph type="dt" sz="half" idx="10"/>
          </p:nvPr>
        </p:nvSpPr>
        <p:spPr/>
        <p:txBody>
          <a:bodyPr/>
          <a:lstStyle/>
          <a:p>
            <a:fld id="{30E17047-C597-4B34-8FEE-7A0D1EA692A4}" type="datetimeFigureOut">
              <a:rPr lang="en-US" smtClean="0"/>
              <a:t>5/4/20</a:t>
            </a:fld>
            <a:endParaRPr lang="en-US"/>
          </a:p>
        </p:txBody>
      </p:sp>
      <p:sp>
        <p:nvSpPr>
          <p:cNvPr id="6" name="Footer Placeholder 5"/>
          <p:cNvSpPr>
            <a:spLocks noGrp="1"/>
          </p:cNvSpPr>
          <p:nvPr userDrawn="1">
            <p:ph type="ftr" sz="quarter" idx="11"/>
          </p:nvPr>
        </p:nvSpPr>
        <p:spPr/>
        <p:txBody>
          <a:bodyPr/>
          <a:lstStyle/>
          <a:p>
            <a:endParaRPr lang="en-US"/>
          </a:p>
        </p:txBody>
      </p:sp>
      <p:sp>
        <p:nvSpPr>
          <p:cNvPr id="7" name="Slide Number Placeholder 6"/>
          <p:cNvSpPr>
            <a:spLocks noGrp="1"/>
          </p:cNvSpPr>
          <p:nvPr userDrawn="1">
            <p:ph type="sldNum" sz="quarter" idx="12"/>
          </p:nvPr>
        </p:nvSpPr>
        <p:spPr/>
        <p:txBody>
          <a:bodyPr/>
          <a:lstStyle/>
          <a:p>
            <a:fld id="{58768E1A-8455-4611-8763-3FA1B747F6B6}" type="slidenum">
              <a:rPr lang="en-US" smtClean="0"/>
              <a:t>‹#›</a:t>
            </a:fld>
            <a:endParaRPr lang="en-US"/>
          </a:p>
        </p:txBody>
      </p:sp>
      <p:sp>
        <p:nvSpPr>
          <p:cNvPr id="15" name="Title 1"/>
          <p:cNvSpPr>
            <a:spLocks noGrp="1"/>
          </p:cNvSpPr>
          <p:nvPr userDrawn="1">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cxnSp>
        <p:nvCxnSpPr>
          <p:cNvPr id="16" name="Straight Connector 15"/>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35496" y="614834"/>
            <a:ext cx="950642" cy="430887"/>
          </a:xfrm>
          <a:prstGeom prst="rect">
            <a:avLst/>
          </a:prstGeom>
          <a:noFill/>
          <a:ln>
            <a:noFill/>
          </a:ln>
        </p:spPr>
        <p:txBody>
          <a:bodyPr wrap="square" rtlCol="0">
            <a:spAutoFit/>
          </a:bodyPr>
          <a:lstStyle/>
          <a:p>
            <a:pPr algn="ctr"/>
            <a:r>
              <a:rPr lang="es-ES" sz="1100" b="0" err="1">
                <a:solidFill>
                  <a:schemeClr val="accent5">
                    <a:lumMod val="75000"/>
                  </a:schemeClr>
                </a:solidFill>
              </a:rPr>
              <a:t>Atmosphere</a:t>
            </a:r>
            <a:endParaRPr lang="es-ES" sz="1100" b="0">
              <a:solidFill>
                <a:schemeClr val="accent5">
                  <a:lumMod val="75000"/>
                </a:schemeClr>
              </a:solidFill>
            </a:endParaRPr>
          </a:p>
          <a:p>
            <a:pPr algn="ctr"/>
            <a:r>
              <a:rPr lang="es-ES" sz="1100" b="0" err="1">
                <a:solidFill>
                  <a:schemeClr val="accent5">
                    <a:lumMod val="75000"/>
                  </a:schemeClr>
                </a:solidFill>
              </a:rPr>
              <a:t>Monitoring</a:t>
            </a:r>
            <a:endParaRPr lang="en-US" sz="1100" b="0">
              <a:solidFill>
                <a:schemeClr val="accent5">
                  <a:lumMod val="75000"/>
                </a:schemeClr>
              </a:solidFill>
            </a:endParaRPr>
          </a:p>
        </p:txBody>
      </p:sp>
      <p:pic>
        <p:nvPicPr>
          <p:cNvPr id="1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62821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3" name="Group 12"/>
          <p:cNvGrpSpPr/>
          <p:nvPr userDrawn="1"/>
        </p:nvGrpSpPr>
        <p:grpSpPr>
          <a:xfrm>
            <a:off x="-140429" y="-46112"/>
            <a:ext cx="2298483" cy="5282158"/>
            <a:chOff x="-140429" y="-46112"/>
            <a:chExt cx="2298483" cy="5282158"/>
          </a:xfrm>
        </p:grpSpPr>
        <p:pic>
          <p:nvPicPr>
            <p:cNvPr id="1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7"/>
            <p:cNvGrpSpPr/>
            <p:nvPr userDrawn="1"/>
          </p:nvGrpSpPr>
          <p:grpSpPr>
            <a:xfrm>
              <a:off x="-140429" y="-46112"/>
              <a:ext cx="2298483" cy="5282158"/>
              <a:chOff x="-140429" y="-46112"/>
              <a:chExt cx="2298483" cy="5282158"/>
            </a:xfrm>
          </p:grpSpPr>
          <p:sp>
            <p:nvSpPr>
              <p:cNvPr id="19" name="Rectangle 1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5/4/20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sp>
        <p:nvSpPr>
          <p:cNvPr id="14" name="Title 1"/>
          <p:cNvSpPr>
            <a:spLocks noGrp="1"/>
          </p:cNvSpPr>
          <p:nvPr>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cxnSp>
        <p:nvCxnSpPr>
          <p:cNvPr id="15" name="Straight Connector 14"/>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35496" y="614834"/>
            <a:ext cx="950642" cy="430887"/>
          </a:xfrm>
          <a:prstGeom prst="rect">
            <a:avLst/>
          </a:prstGeom>
          <a:noFill/>
          <a:ln>
            <a:noFill/>
          </a:ln>
        </p:spPr>
        <p:txBody>
          <a:bodyPr wrap="square" rtlCol="0">
            <a:spAutoFit/>
          </a:bodyPr>
          <a:lstStyle/>
          <a:p>
            <a:pPr algn="ctr"/>
            <a:r>
              <a:rPr lang="es-ES" sz="1100" b="0" err="1">
                <a:solidFill>
                  <a:schemeClr val="accent5">
                    <a:lumMod val="75000"/>
                  </a:schemeClr>
                </a:solidFill>
              </a:rPr>
              <a:t>Atmosphere</a:t>
            </a:r>
            <a:endParaRPr lang="es-ES" sz="1100" b="0">
              <a:solidFill>
                <a:schemeClr val="accent5">
                  <a:lumMod val="75000"/>
                </a:schemeClr>
              </a:solidFill>
            </a:endParaRPr>
          </a:p>
          <a:p>
            <a:pPr algn="ctr"/>
            <a:r>
              <a:rPr lang="es-ES" sz="1100" b="0" err="1">
                <a:solidFill>
                  <a:schemeClr val="accent5">
                    <a:lumMod val="75000"/>
                  </a:schemeClr>
                </a:solidFill>
              </a:rPr>
              <a:t>Monitoring</a:t>
            </a:r>
            <a:endParaRPr lang="en-US" sz="1100" b="0">
              <a:solidFill>
                <a:schemeClr val="accent5">
                  <a:lumMod val="75000"/>
                </a:schemeClr>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32353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9" name="Group 28"/>
          <p:cNvGrpSpPr/>
          <p:nvPr userDrawn="1"/>
        </p:nvGrpSpPr>
        <p:grpSpPr>
          <a:xfrm>
            <a:off x="-140429" y="-46112"/>
            <a:ext cx="2298483" cy="5282158"/>
            <a:chOff x="-140429" y="-46112"/>
            <a:chExt cx="2298483" cy="5282158"/>
          </a:xfrm>
        </p:grpSpPr>
        <p:pic>
          <p:nvPicPr>
            <p:cNvPr id="3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1" name="Group 30"/>
            <p:cNvGrpSpPr/>
            <p:nvPr userDrawn="1"/>
          </p:nvGrpSpPr>
          <p:grpSpPr>
            <a:xfrm>
              <a:off x="-140429" y="-46112"/>
              <a:ext cx="2298483" cy="5282158"/>
              <a:chOff x="-140429" y="-46112"/>
              <a:chExt cx="2298483" cy="5282158"/>
            </a:xfrm>
          </p:grpSpPr>
          <p:sp>
            <p:nvSpPr>
              <p:cNvPr id="32" name="Rectangle 31"/>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Date Placeholder 2"/>
          <p:cNvSpPr>
            <a:spLocks noGrp="1"/>
          </p:cNvSpPr>
          <p:nvPr userDrawn="1">
            <p:ph type="dt" sz="half" idx="10"/>
          </p:nvPr>
        </p:nvSpPr>
        <p:spPr/>
        <p:txBody>
          <a:bodyPr/>
          <a:lstStyle/>
          <a:p>
            <a:fld id="{30E17047-C597-4B34-8FEE-7A0D1EA692A4}" type="datetimeFigureOut">
              <a:rPr lang="en-US" smtClean="0"/>
              <a:t>5/4/20</a:t>
            </a:fld>
            <a:endParaRPr lang="en-US"/>
          </a:p>
        </p:txBody>
      </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p>
            <a:fld id="{58768E1A-8455-4611-8763-3FA1B747F6B6}" type="slidenum">
              <a:rPr lang="en-US" smtClean="0"/>
              <a:t>‹#›</a:t>
            </a:fld>
            <a:endParaRPr lang="en-US"/>
          </a:p>
        </p:txBody>
      </p:sp>
      <p:sp>
        <p:nvSpPr>
          <p:cNvPr id="18" name="Title 1"/>
          <p:cNvSpPr>
            <a:spLocks noGrp="1"/>
          </p:cNvSpPr>
          <p:nvPr userDrawn="1">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cxnSp>
        <p:nvCxnSpPr>
          <p:cNvPr id="19" name="Straight Connector 18"/>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35496" y="614834"/>
            <a:ext cx="950642" cy="430887"/>
          </a:xfrm>
          <a:prstGeom prst="rect">
            <a:avLst/>
          </a:prstGeom>
          <a:noFill/>
          <a:ln>
            <a:noFill/>
          </a:ln>
        </p:spPr>
        <p:txBody>
          <a:bodyPr wrap="square" rtlCol="0">
            <a:spAutoFit/>
          </a:bodyPr>
          <a:lstStyle/>
          <a:p>
            <a:pPr algn="ctr"/>
            <a:r>
              <a:rPr lang="es-ES" sz="1100" b="0" err="1">
                <a:solidFill>
                  <a:schemeClr val="accent5">
                    <a:lumMod val="75000"/>
                  </a:schemeClr>
                </a:solidFill>
              </a:rPr>
              <a:t>Atmosphere</a:t>
            </a:r>
            <a:endParaRPr lang="es-ES" sz="1100" b="0">
              <a:solidFill>
                <a:schemeClr val="accent5">
                  <a:lumMod val="75000"/>
                </a:schemeClr>
              </a:solidFill>
            </a:endParaRPr>
          </a:p>
          <a:p>
            <a:pPr algn="ctr"/>
            <a:r>
              <a:rPr lang="es-ES" sz="1100" b="0" err="1">
                <a:solidFill>
                  <a:schemeClr val="accent5">
                    <a:lumMod val="75000"/>
                  </a:schemeClr>
                </a:solidFill>
              </a:rPr>
              <a:t>Monitoring</a:t>
            </a:r>
            <a:endParaRPr lang="en-US" sz="1100" b="0">
              <a:solidFill>
                <a:schemeClr val="accent5">
                  <a:lumMod val="75000"/>
                </a:schemeClr>
              </a:solidFill>
            </a:endParaRPr>
          </a:p>
        </p:txBody>
      </p:sp>
      <p:pic>
        <p:nvPicPr>
          <p:cNvPr id="21"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3348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6" name="Group 25"/>
          <p:cNvGrpSpPr/>
          <p:nvPr userDrawn="1"/>
        </p:nvGrpSpPr>
        <p:grpSpPr>
          <a:xfrm>
            <a:off x="-140429" y="-46112"/>
            <a:ext cx="2298483" cy="5282158"/>
            <a:chOff x="-140429" y="-46112"/>
            <a:chExt cx="2298483" cy="5282158"/>
          </a:xfrm>
        </p:grpSpPr>
        <p:pic>
          <p:nvPicPr>
            <p:cNvPr id="2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8" name="Group 27"/>
            <p:cNvGrpSpPr/>
            <p:nvPr userDrawn="1"/>
          </p:nvGrpSpPr>
          <p:grpSpPr>
            <a:xfrm>
              <a:off x="-140429" y="-46112"/>
              <a:ext cx="2298483" cy="5282158"/>
              <a:chOff x="-140429" y="-46112"/>
              <a:chExt cx="2298483" cy="5282158"/>
            </a:xfrm>
          </p:grpSpPr>
          <p:sp>
            <p:nvSpPr>
              <p:cNvPr id="29" name="Rectangle 2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p:cNvSpPr>
            <a:spLocks noGrp="1"/>
          </p:cNvSpPr>
          <p:nvPr>
            <p:ph type="title"/>
          </p:nvPr>
        </p:nvSpPr>
        <p:spPr>
          <a:xfrm>
            <a:off x="100722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22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t>5/4/20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cxnSp>
        <p:nvCxnSpPr>
          <p:cNvPr id="16" name="Straight Connector 15"/>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35496" y="614834"/>
            <a:ext cx="950642" cy="430887"/>
          </a:xfrm>
          <a:prstGeom prst="rect">
            <a:avLst/>
          </a:prstGeom>
          <a:noFill/>
          <a:ln>
            <a:noFill/>
          </a:ln>
        </p:spPr>
        <p:txBody>
          <a:bodyPr wrap="square" rtlCol="0">
            <a:spAutoFit/>
          </a:bodyPr>
          <a:lstStyle/>
          <a:p>
            <a:pPr algn="ctr"/>
            <a:r>
              <a:rPr lang="es-ES" sz="1100" b="0" err="1">
                <a:solidFill>
                  <a:schemeClr val="accent5">
                    <a:lumMod val="75000"/>
                  </a:schemeClr>
                </a:solidFill>
              </a:rPr>
              <a:t>Atmosphere</a:t>
            </a:r>
            <a:endParaRPr lang="es-ES" sz="1100" b="0">
              <a:solidFill>
                <a:schemeClr val="accent5">
                  <a:lumMod val="75000"/>
                </a:schemeClr>
              </a:solidFill>
            </a:endParaRPr>
          </a:p>
          <a:p>
            <a:pPr algn="ctr"/>
            <a:r>
              <a:rPr lang="es-ES" sz="1100" b="0" err="1">
                <a:solidFill>
                  <a:schemeClr val="accent5">
                    <a:lumMod val="75000"/>
                  </a:schemeClr>
                </a:solidFill>
              </a:rPr>
              <a:t>Monitoring</a:t>
            </a:r>
            <a:endParaRPr lang="en-US" sz="1100" b="0">
              <a:solidFill>
                <a:schemeClr val="accent5">
                  <a:lumMod val="75000"/>
                </a:schemeClr>
              </a:solidFill>
            </a:endParaRPr>
          </a:p>
        </p:txBody>
      </p:sp>
      <p:pic>
        <p:nvPicPr>
          <p:cNvPr id="1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84821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 name="Group 7"/>
          <p:cNvGrpSpPr/>
          <p:nvPr userDrawn="1"/>
        </p:nvGrpSpPr>
        <p:grpSpPr>
          <a:xfrm>
            <a:off x="0" y="-8194"/>
            <a:ext cx="2323579" cy="5195022"/>
            <a:chOff x="-2988840" y="-681190"/>
            <a:chExt cx="2323579" cy="5195022"/>
          </a:xfrm>
        </p:grpSpPr>
        <p:pic>
          <p:nvPicPr>
            <p:cNvPr id="34" name="Picture 2" descr="S:\F15015_Copernicus\3_Work\330_Work-in-process\SC4_BackgroundMat\Visual_ID\Photos\Climate_change_ThinkstockPhotos-147656737.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9"/>
            <a:stretch/>
          </p:blipFill>
          <p:spPr bwMode="auto">
            <a:xfrm>
              <a:off x="-2988840" y="-668610"/>
              <a:ext cx="2323578" cy="518105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userDrawn="1"/>
          </p:nvSpPr>
          <p:spPr>
            <a:xfrm>
              <a:off x="-2978397" y="-681190"/>
              <a:ext cx="2313136" cy="5184799"/>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2988840" y="-667227"/>
              <a:ext cx="2323578" cy="518105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10"/>
          </p:nvPr>
        </p:nvSpPr>
        <p:spPr>
          <a:xfrm>
            <a:off x="457200" y="4928764"/>
            <a:ext cx="2133600" cy="273844"/>
          </a:xfrm>
        </p:spPr>
        <p:txBody>
          <a:bodyPr/>
          <a:lstStyle/>
          <a:p>
            <a:fld id="{30E17047-C597-4B34-8FEE-7A0D1EA692A4}" type="datetimeFigureOut">
              <a:rPr lang="en-US" smtClean="0"/>
              <a:t>5/4/20</a:t>
            </a:fld>
            <a:endParaRPr lang="en-US"/>
          </a:p>
        </p:txBody>
      </p:sp>
      <p:sp>
        <p:nvSpPr>
          <p:cNvPr id="5" name="Footer Placeholder 4"/>
          <p:cNvSpPr>
            <a:spLocks noGrp="1"/>
          </p:cNvSpPr>
          <p:nvPr userDrawn="1">
            <p:ph type="ftr" sz="quarter" idx="11"/>
          </p:nvPr>
        </p:nvSpPr>
        <p:spPr>
          <a:xfrm>
            <a:off x="3124200" y="4928764"/>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928764"/>
            <a:ext cx="2133600" cy="273844"/>
          </a:xfrm>
        </p:spPr>
        <p:txBody>
          <a:bodyPr/>
          <a:lstStyle/>
          <a:p>
            <a:fld id="{58768E1A-8455-4611-8763-3FA1B747F6B6}" type="slidenum">
              <a:rPr lang="en-US" smtClean="0"/>
              <a:t>‹#›</a:t>
            </a:fld>
            <a:endParaRPr lang="en-US"/>
          </a:p>
        </p:txBody>
      </p:sp>
      <p:grpSp>
        <p:nvGrpSpPr>
          <p:cNvPr id="41" name="Group 40"/>
          <p:cNvGrpSpPr/>
          <p:nvPr userDrawn="1"/>
        </p:nvGrpSpPr>
        <p:grpSpPr>
          <a:xfrm>
            <a:off x="107504" y="20834"/>
            <a:ext cx="878633" cy="4929617"/>
            <a:chOff x="164975" y="20834"/>
            <a:chExt cx="878633" cy="4929617"/>
          </a:xfrm>
        </p:grpSpPr>
        <p:cxnSp>
          <p:nvCxnSpPr>
            <p:cNvPr id="42" name="Straight Connector 41"/>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userDrawn="1"/>
          </p:nvSpPr>
          <p:spPr>
            <a:xfrm>
              <a:off x="164975" y="614834"/>
              <a:ext cx="878633" cy="430887"/>
            </a:xfrm>
            <a:prstGeom prst="rect">
              <a:avLst/>
            </a:prstGeom>
            <a:noFill/>
          </p:spPr>
          <p:txBody>
            <a:bodyPr wrap="square" rtlCol="0">
              <a:spAutoFit/>
            </a:bodyPr>
            <a:lstStyle/>
            <a:p>
              <a:r>
                <a:rPr lang="es-ES" sz="1100" b="0" err="1">
                  <a:solidFill>
                    <a:srgbClr val="941333"/>
                  </a:solidFill>
                </a:rPr>
                <a:t>Climate</a:t>
              </a:r>
              <a:endParaRPr lang="es-ES" sz="1100" b="0">
                <a:solidFill>
                  <a:srgbClr val="941333"/>
                </a:solidFill>
              </a:endParaRPr>
            </a:p>
            <a:p>
              <a:r>
                <a:rPr lang="es-ES" sz="1100" b="0" err="1">
                  <a:solidFill>
                    <a:srgbClr val="941333"/>
                  </a:solidFill>
                </a:rPr>
                <a:t>Change</a:t>
              </a:r>
              <a:endParaRPr lang="en-US" sz="1100" b="0">
                <a:solidFill>
                  <a:srgbClr val="941333"/>
                </a:solidFill>
              </a:endParaRPr>
            </a:p>
          </p:txBody>
        </p:sp>
        <p:pic>
          <p:nvPicPr>
            <p:cNvPr id="44"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4929666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942975" y="699542"/>
            <a:ext cx="7743826"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10"/>
          </p:nvPr>
        </p:nvSpPr>
        <p:spPr>
          <a:xfrm>
            <a:off x="457200" y="4928764"/>
            <a:ext cx="2133600" cy="273844"/>
          </a:xfrm>
        </p:spPr>
        <p:txBody>
          <a:bodyPr/>
          <a:lstStyle/>
          <a:p>
            <a:fld id="{30E17047-C597-4B34-8FEE-7A0D1EA692A4}" type="datetimeFigureOut">
              <a:rPr lang="en-US" smtClean="0"/>
              <a:t>5/4/20</a:t>
            </a:fld>
            <a:endParaRPr lang="en-US"/>
          </a:p>
        </p:txBody>
      </p:sp>
      <p:sp>
        <p:nvSpPr>
          <p:cNvPr id="5" name="Footer Placeholder 4"/>
          <p:cNvSpPr>
            <a:spLocks noGrp="1"/>
          </p:cNvSpPr>
          <p:nvPr userDrawn="1">
            <p:ph type="ftr" sz="quarter" idx="11"/>
          </p:nvPr>
        </p:nvSpPr>
        <p:spPr>
          <a:xfrm>
            <a:off x="3124200" y="4928764"/>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928764"/>
            <a:ext cx="2133600" cy="273844"/>
          </a:xfrm>
        </p:spPr>
        <p:txBody>
          <a:bodyPr/>
          <a:lstStyle/>
          <a:p>
            <a:fld id="{58768E1A-8455-4611-8763-3FA1B747F6B6}" type="slidenum">
              <a:rPr lang="en-US" smtClean="0"/>
              <a:t>‹#›</a:t>
            </a:fld>
            <a:endParaRPr lang="en-US"/>
          </a:p>
        </p:txBody>
      </p:sp>
      <p:sp>
        <p:nvSpPr>
          <p:cNvPr id="11"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a:t>CLICK TO EDIT MASTER TITLE STYLE</a:t>
            </a:r>
          </a:p>
        </p:txBody>
      </p:sp>
      <p:grpSp>
        <p:nvGrpSpPr>
          <p:cNvPr id="12" name="Group 11"/>
          <p:cNvGrpSpPr/>
          <p:nvPr userDrawn="1"/>
        </p:nvGrpSpPr>
        <p:grpSpPr>
          <a:xfrm>
            <a:off x="107504" y="20834"/>
            <a:ext cx="878633" cy="4929617"/>
            <a:chOff x="164975" y="20834"/>
            <a:chExt cx="878633" cy="4929617"/>
          </a:xfrm>
        </p:grpSpPr>
        <p:cxnSp>
          <p:nvCxnSpPr>
            <p:cNvPr id="13" name="Straight Connector 1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64975" y="614834"/>
              <a:ext cx="878633" cy="430887"/>
            </a:xfrm>
            <a:prstGeom prst="rect">
              <a:avLst/>
            </a:prstGeom>
            <a:noFill/>
          </p:spPr>
          <p:txBody>
            <a:bodyPr wrap="square" rtlCol="0">
              <a:spAutoFit/>
            </a:bodyPr>
            <a:lstStyle/>
            <a:p>
              <a:r>
                <a:rPr lang="es-ES" sz="1100" b="0" err="1">
                  <a:solidFill>
                    <a:srgbClr val="941333"/>
                  </a:solidFill>
                </a:rPr>
                <a:t>Climate</a:t>
              </a:r>
              <a:endParaRPr lang="es-ES" sz="1100" b="0">
                <a:solidFill>
                  <a:srgbClr val="941333"/>
                </a:solidFill>
              </a:endParaRPr>
            </a:p>
            <a:p>
              <a:r>
                <a:rPr lang="es-ES" sz="1100" b="0" err="1">
                  <a:solidFill>
                    <a:srgbClr val="941333"/>
                  </a:solidFill>
                </a:rPr>
                <a:t>Change</a:t>
              </a:r>
              <a:endParaRPr lang="en-US" sz="1100" b="0">
                <a:solidFill>
                  <a:srgbClr val="941333"/>
                </a:solidFill>
              </a:endParaRPr>
            </a:p>
          </p:txBody>
        </p:sp>
        <p:pic>
          <p:nvPicPr>
            <p:cNvPr id="1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6454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9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US"/>
              <a:t>23/11/2016</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68E1A-8455-4611-8763-3FA1B747F6B6}" type="slidenum">
              <a:rPr lang="en-US" smtClean="0"/>
              <a:t>‹#›</a:t>
            </a:fld>
            <a:endParaRPr lang="en-US"/>
          </a:p>
        </p:txBody>
      </p:sp>
      <p:sp>
        <p:nvSpPr>
          <p:cNvPr id="10" name="Title 1"/>
          <p:cNvSpPr txBox="1">
            <a:spLocks/>
          </p:cNvSpPr>
          <p:nvPr userDrawn="1"/>
        </p:nvSpPr>
        <p:spPr>
          <a:xfrm>
            <a:off x="2062014" y="2572001"/>
            <a:ext cx="5603580" cy="5606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spc="600">
                <a:solidFill>
                  <a:schemeClr val="bg1"/>
                </a:solidFill>
                <a:latin typeface="+mj-lt"/>
                <a:ea typeface="+mj-ea"/>
                <a:cs typeface="+mj-cs"/>
              </a:defRPr>
            </a:lvl1pPr>
          </a:lstStyle>
          <a:p>
            <a:r>
              <a:rPr lang="en-US"/>
              <a:t>Climate</a:t>
            </a:r>
            <a:r>
              <a:rPr lang="en-US" baseline="0"/>
              <a:t> Change Service</a:t>
            </a:r>
            <a:endParaRPr lang="en-US"/>
          </a:p>
        </p:txBody>
      </p:sp>
      <p:sp>
        <p:nvSpPr>
          <p:cNvPr id="11" name="Subtitle 2"/>
          <p:cNvSpPr>
            <a:spLocks noGrp="1"/>
          </p:cNvSpPr>
          <p:nvPr>
            <p:ph type="subTitle" idx="13" hasCustomPrompt="1"/>
          </p:nvPr>
        </p:nvSpPr>
        <p:spPr>
          <a:xfrm>
            <a:off x="2602384" y="3147814"/>
            <a:ext cx="4680520" cy="1152128"/>
          </a:xfrm>
        </p:spPr>
        <p:txBody>
          <a:bodyPr>
            <a:normAutofit/>
          </a:bodyPr>
          <a:lstStyle>
            <a:lvl1pPr marL="0" indent="0" algn="l">
              <a:buNone/>
              <a:defRPr sz="1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Status report 2016</a:t>
            </a:r>
          </a:p>
        </p:txBody>
      </p:sp>
      <p:pic>
        <p:nvPicPr>
          <p:cNvPr id="10242" name="Picture 2" descr="S:\F15015_Copernicus\3_Work\330_Work-in-process\SC4_BackgroundMat\PPT\item Copernicus\Icon-01.png"/>
          <p:cNvPicPr>
            <a:picLocks noChangeAspect="1" noChangeArrowheads="1"/>
          </p:cNvPicPr>
          <p:nvPr userDrawn="1"/>
        </p:nvPicPr>
        <p:blipFill rotWithShape="1">
          <a:blip r:embed="rId2" cstate="print">
            <a:lum bright="70000" contrast="-70000"/>
            <a:extLst>
              <a:ext uri="{28A0092B-C50C-407E-A947-70E740481C1C}">
                <a14:useLocalDpi xmlns:a14="http://schemas.microsoft.com/office/drawing/2010/main" val="0"/>
              </a:ext>
            </a:extLst>
          </a:blip>
          <a:srcRect/>
          <a:stretch/>
        </p:blipFill>
        <p:spPr bwMode="auto">
          <a:xfrm>
            <a:off x="-252536" y="1200704"/>
            <a:ext cx="3240360" cy="27166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68036"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218"/>
          <a:stretch/>
        </p:blipFill>
        <p:spPr bwMode="auto">
          <a:xfrm>
            <a:off x="7291387" y="-11268"/>
            <a:ext cx="1852613" cy="516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userDrawn="1"/>
        </p:nvSpPr>
        <p:spPr>
          <a:xfrm>
            <a:off x="621854" y="3536429"/>
            <a:ext cx="1440160" cy="261610"/>
          </a:xfrm>
          <a:prstGeom prst="rect">
            <a:avLst/>
          </a:prstGeom>
          <a:noFill/>
        </p:spPr>
        <p:txBody>
          <a:bodyPr wrap="square" rtlCol="0">
            <a:spAutoFit/>
          </a:bodyPr>
          <a:lstStyle/>
          <a:p>
            <a:pPr algn="ctr"/>
            <a:r>
              <a:rPr lang="es-ES" sz="1100" b="0" err="1">
                <a:solidFill>
                  <a:schemeClr val="bg1"/>
                </a:solidFill>
              </a:rPr>
              <a:t>Climate</a:t>
            </a:r>
            <a:r>
              <a:rPr lang="es-ES" sz="1100" b="0" baseline="0">
                <a:solidFill>
                  <a:schemeClr val="bg1"/>
                </a:solidFill>
              </a:rPr>
              <a:t> </a:t>
            </a:r>
            <a:r>
              <a:rPr lang="es-ES" sz="1100" b="0" err="1">
                <a:solidFill>
                  <a:schemeClr val="bg1"/>
                </a:solidFill>
              </a:rPr>
              <a:t>Change</a:t>
            </a:r>
            <a:endParaRPr lang="en-US" sz="1100" b="0">
              <a:solidFill>
                <a:schemeClr val="bg1"/>
              </a:solidFill>
            </a:endParaRPr>
          </a:p>
        </p:txBody>
      </p:sp>
    </p:spTree>
    <p:extLst>
      <p:ext uri="{BB962C8B-B14F-4D97-AF65-F5344CB8AC3E}">
        <p14:creationId xmlns:p14="http://schemas.microsoft.com/office/powerpoint/2010/main" val="1528889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2" name="Picture 2" descr="S:\F15015_Copernicus\3_Work\330_Work-in-process\SC4_BackgroundMat\Visual_ID\Photos\Po_River_Ital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rot="10800000">
            <a:off x="-11410" y="-545"/>
            <a:ext cx="2077082" cy="514732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userDrawn="1"/>
        </p:nvSpPr>
        <p:spPr>
          <a:xfrm>
            <a:off x="3103" y="-92545"/>
            <a:ext cx="2077083" cy="5256584"/>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4720" y="0"/>
            <a:ext cx="2084906" cy="516403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userDrawn="1">
            <p:ph sz="half" idx="1"/>
          </p:nvPr>
        </p:nvSpPr>
        <p:spPr>
          <a:xfrm>
            <a:off x="749424"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userDrawn="1">
            <p:ph type="dt" sz="half" idx="10"/>
          </p:nvPr>
        </p:nvSpPr>
        <p:spPr/>
        <p:txBody>
          <a:bodyPr/>
          <a:lstStyle/>
          <a:p>
            <a:fld id="{30E17047-C597-4B34-8FEE-7A0D1EA692A4}" type="datetimeFigureOut">
              <a:rPr lang="en-US" smtClean="0"/>
              <a:t>5/4/20</a:t>
            </a:fld>
            <a:endParaRPr lang="en-US"/>
          </a:p>
        </p:txBody>
      </p:sp>
      <p:sp>
        <p:nvSpPr>
          <p:cNvPr id="6" name="Footer Placeholder 5"/>
          <p:cNvSpPr>
            <a:spLocks noGrp="1"/>
          </p:cNvSpPr>
          <p:nvPr userDrawn="1">
            <p:ph type="ftr" sz="quarter" idx="11"/>
          </p:nvPr>
        </p:nvSpPr>
        <p:spPr/>
        <p:txBody>
          <a:bodyPr/>
          <a:lstStyle/>
          <a:p>
            <a:endParaRPr lang="en-US"/>
          </a:p>
        </p:txBody>
      </p:sp>
      <p:sp>
        <p:nvSpPr>
          <p:cNvPr id="7" name="Slide Number Placeholder 6"/>
          <p:cNvSpPr>
            <a:spLocks noGrp="1"/>
          </p:cNvSpPr>
          <p:nvPr userDrawn="1">
            <p:ph type="sldNum" sz="quarter" idx="12"/>
          </p:nvPr>
        </p:nvSpPr>
        <p:spPr/>
        <p:txBody>
          <a:bodyPr/>
          <a:lstStyle/>
          <a:p>
            <a:fld id="{58768E1A-8455-4611-8763-3FA1B747F6B6}" type="slidenum">
              <a:rPr lang="en-US" smtClean="0"/>
              <a:t>‹#›</a:t>
            </a:fld>
            <a:endParaRPr lang="en-US"/>
          </a:p>
        </p:txBody>
      </p:sp>
      <p:cxnSp>
        <p:nvCxnSpPr>
          <p:cNvPr id="15" name="Straight Connector 14"/>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userDrawn="1">
            <p:ph type="title" hasCustomPrompt="1"/>
          </p:nvPr>
        </p:nvSpPr>
        <p:spPr>
          <a:xfrm>
            <a:off x="867704" y="267494"/>
            <a:ext cx="7819096" cy="288032"/>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sp>
        <p:nvSpPr>
          <p:cNvPr id="19" name="TextBox 18"/>
          <p:cNvSpPr txBox="1"/>
          <p:nvPr userDrawn="1"/>
        </p:nvSpPr>
        <p:spPr>
          <a:xfrm>
            <a:off x="97584" y="659284"/>
            <a:ext cx="677466" cy="430887"/>
          </a:xfrm>
          <a:prstGeom prst="rect">
            <a:avLst/>
          </a:prstGeom>
          <a:noFill/>
        </p:spPr>
        <p:txBody>
          <a:bodyPr wrap="square" rtlCol="0">
            <a:spAutoFit/>
          </a:bodyPr>
          <a:lstStyle/>
          <a:p>
            <a:pPr algn="ctr"/>
            <a:r>
              <a:rPr lang="es-ES" sz="1100" b="1">
                <a:solidFill>
                  <a:srgbClr val="25408F"/>
                </a:solidFill>
              </a:rPr>
              <a:t>Data Access</a:t>
            </a:r>
            <a:endParaRPr lang="en-US" sz="1100" b="1">
              <a:solidFill>
                <a:srgbClr val="25408F"/>
              </a:solidFill>
            </a:endParaRPr>
          </a:p>
        </p:txBody>
      </p:sp>
      <p:pic>
        <p:nvPicPr>
          <p:cNvPr id="13" name="Picture 2" descr="S:\F15015_Copernicus\3_Work\330_Work-in-process\Logos_icons\Accestodata_negatif-01-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80573" y="118278"/>
            <a:ext cx="541005" cy="541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3298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0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E17047-C597-4B34-8FEE-7A0D1EA692A4}" type="datetimeFigureOut">
              <a:rPr lang="en-US" smtClean="0"/>
              <a:t>5/4/20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sp>
        <p:nvSpPr>
          <p:cNvPr id="16"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a:t>CLICK TO EDIT MASTER TITLE STYLE</a:t>
            </a:r>
          </a:p>
        </p:txBody>
      </p:sp>
      <p:grpSp>
        <p:nvGrpSpPr>
          <p:cNvPr id="17" name="Group 16"/>
          <p:cNvGrpSpPr/>
          <p:nvPr userDrawn="1"/>
        </p:nvGrpSpPr>
        <p:grpSpPr>
          <a:xfrm>
            <a:off x="107504" y="20834"/>
            <a:ext cx="878633" cy="4929617"/>
            <a:chOff x="164975" y="20834"/>
            <a:chExt cx="878633" cy="4929617"/>
          </a:xfrm>
        </p:grpSpPr>
        <p:cxnSp>
          <p:nvCxnSpPr>
            <p:cNvPr id="18" name="Straight Connector 17"/>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164975" y="614834"/>
              <a:ext cx="878633" cy="430887"/>
            </a:xfrm>
            <a:prstGeom prst="rect">
              <a:avLst/>
            </a:prstGeom>
            <a:noFill/>
          </p:spPr>
          <p:txBody>
            <a:bodyPr wrap="square" rtlCol="0">
              <a:spAutoFit/>
            </a:bodyPr>
            <a:lstStyle/>
            <a:p>
              <a:r>
                <a:rPr lang="es-ES" sz="1100" b="0" err="1">
                  <a:solidFill>
                    <a:srgbClr val="941333"/>
                  </a:solidFill>
                </a:rPr>
                <a:t>Climate</a:t>
              </a:r>
              <a:endParaRPr lang="es-ES" sz="1100" b="0">
                <a:solidFill>
                  <a:srgbClr val="941333"/>
                </a:solidFill>
              </a:endParaRPr>
            </a:p>
            <a:p>
              <a:r>
                <a:rPr lang="es-ES" sz="1100" b="0" err="1">
                  <a:solidFill>
                    <a:srgbClr val="941333"/>
                  </a:solidFill>
                </a:rPr>
                <a:t>Change</a:t>
              </a:r>
              <a:endParaRPr lang="en-US" sz="1100" b="0">
                <a:solidFill>
                  <a:srgbClr val="941333"/>
                </a:solidFill>
              </a:endParaRPr>
            </a:p>
          </p:txBody>
        </p:sp>
        <p:pic>
          <p:nvPicPr>
            <p:cNvPr id="20"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188525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5/4/20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sp>
        <p:nvSpPr>
          <p:cNvPr id="17"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a:t>CLICK TO EDIT MASTER TITLE STYLE</a:t>
            </a:r>
          </a:p>
        </p:txBody>
      </p:sp>
      <p:grpSp>
        <p:nvGrpSpPr>
          <p:cNvPr id="19" name="Group 18"/>
          <p:cNvGrpSpPr/>
          <p:nvPr userDrawn="1"/>
        </p:nvGrpSpPr>
        <p:grpSpPr>
          <a:xfrm>
            <a:off x="107504" y="20834"/>
            <a:ext cx="878633" cy="4929617"/>
            <a:chOff x="164975" y="20834"/>
            <a:chExt cx="878633" cy="4929617"/>
          </a:xfrm>
        </p:grpSpPr>
        <p:cxnSp>
          <p:nvCxnSpPr>
            <p:cNvPr id="20" name="Straight Connector 19"/>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164975" y="614834"/>
              <a:ext cx="878633" cy="430887"/>
            </a:xfrm>
            <a:prstGeom prst="rect">
              <a:avLst/>
            </a:prstGeom>
            <a:noFill/>
          </p:spPr>
          <p:txBody>
            <a:bodyPr wrap="square" rtlCol="0">
              <a:spAutoFit/>
            </a:bodyPr>
            <a:lstStyle/>
            <a:p>
              <a:r>
                <a:rPr lang="es-ES" sz="1100" b="0" err="1">
                  <a:solidFill>
                    <a:srgbClr val="941333"/>
                  </a:solidFill>
                </a:rPr>
                <a:t>Climate</a:t>
              </a:r>
              <a:endParaRPr lang="es-ES" sz="1100" b="0">
                <a:solidFill>
                  <a:srgbClr val="941333"/>
                </a:solidFill>
              </a:endParaRPr>
            </a:p>
            <a:p>
              <a:r>
                <a:rPr lang="es-ES" sz="1100" b="0" err="1">
                  <a:solidFill>
                    <a:srgbClr val="941333"/>
                  </a:solidFill>
                </a:rPr>
                <a:t>Change</a:t>
              </a:r>
              <a:endParaRPr lang="en-US" sz="1100" b="0">
                <a:solidFill>
                  <a:srgbClr val="941333"/>
                </a:solidFill>
              </a:endParaRPr>
            </a:p>
          </p:txBody>
        </p:sp>
        <p:pic>
          <p:nvPicPr>
            <p:cNvPr id="22"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9597596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8" name="Group 17"/>
          <p:cNvGrpSpPr/>
          <p:nvPr userDrawn="1"/>
        </p:nvGrpSpPr>
        <p:grpSpPr>
          <a:xfrm>
            <a:off x="0" y="-8194"/>
            <a:ext cx="2323579" cy="5195022"/>
            <a:chOff x="-2988840" y="-681190"/>
            <a:chExt cx="2323579" cy="5195022"/>
          </a:xfrm>
        </p:grpSpPr>
        <p:pic>
          <p:nvPicPr>
            <p:cNvPr id="19" name="Picture 2" descr="S:\F15015_Copernicus\3_Work\330_Work-in-process\SC4_BackgroundMat\Visual_ID\Photos\Climate_change_ThinkstockPhotos-147656737.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9"/>
            <a:stretch/>
          </p:blipFill>
          <p:spPr bwMode="auto">
            <a:xfrm>
              <a:off x="-2988840" y="-668610"/>
              <a:ext cx="2323578" cy="518105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userDrawn="1"/>
          </p:nvSpPr>
          <p:spPr>
            <a:xfrm>
              <a:off x="-2978397" y="-681190"/>
              <a:ext cx="2313136" cy="5184799"/>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2988840" y="-667227"/>
              <a:ext cx="2323578" cy="518105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Date Placeholder 2"/>
          <p:cNvSpPr>
            <a:spLocks noGrp="1"/>
          </p:cNvSpPr>
          <p:nvPr>
            <p:ph type="dt" sz="half" idx="10"/>
          </p:nvPr>
        </p:nvSpPr>
        <p:spPr/>
        <p:txBody>
          <a:bodyPr/>
          <a:lstStyle/>
          <a:p>
            <a:fld id="{30E17047-C597-4B34-8FEE-7A0D1EA692A4}" type="datetimeFigureOut">
              <a:rPr lang="en-US" smtClean="0"/>
              <a:t>5/4/20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sp>
        <p:nvSpPr>
          <p:cNvPr id="22"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a:t>CLICK TO EDIT MASTER TITLE STYLE</a:t>
            </a:r>
          </a:p>
        </p:txBody>
      </p:sp>
      <p:grpSp>
        <p:nvGrpSpPr>
          <p:cNvPr id="23" name="Group 22"/>
          <p:cNvGrpSpPr/>
          <p:nvPr userDrawn="1"/>
        </p:nvGrpSpPr>
        <p:grpSpPr>
          <a:xfrm>
            <a:off x="107504" y="20834"/>
            <a:ext cx="878633" cy="4929617"/>
            <a:chOff x="164975" y="20834"/>
            <a:chExt cx="878633" cy="4929617"/>
          </a:xfrm>
        </p:grpSpPr>
        <p:cxnSp>
          <p:nvCxnSpPr>
            <p:cNvPr id="24" name="Straight Connector 23"/>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164975" y="614834"/>
              <a:ext cx="878633" cy="430887"/>
            </a:xfrm>
            <a:prstGeom prst="rect">
              <a:avLst/>
            </a:prstGeom>
            <a:noFill/>
          </p:spPr>
          <p:txBody>
            <a:bodyPr wrap="square" rtlCol="0">
              <a:spAutoFit/>
            </a:bodyPr>
            <a:lstStyle/>
            <a:p>
              <a:r>
                <a:rPr lang="es-ES" sz="1100" b="0" err="1">
                  <a:solidFill>
                    <a:srgbClr val="941333"/>
                  </a:solidFill>
                </a:rPr>
                <a:t>Climate</a:t>
              </a:r>
              <a:endParaRPr lang="es-ES" sz="1100" b="0">
                <a:solidFill>
                  <a:srgbClr val="941333"/>
                </a:solidFill>
              </a:endParaRPr>
            </a:p>
            <a:p>
              <a:r>
                <a:rPr lang="es-ES" sz="1100" b="0" err="1">
                  <a:solidFill>
                    <a:srgbClr val="941333"/>
                  </a:solidFill>
                </a:rPr>
                <a:t>Change</a:t>
              </a:r>
              <a:endParaRPr lang="en-US" sz="1100" b="0">
                <a:solidFill>
                  <a:srgbClr val="941333"/>
                </a:solidFill>
              </a:endParaRPr>
            </a:p>
          </p:txBody>
        </p:sp>
        <p:pic>
          <p:nvPicPr>
            <p:cNvPr id="26"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9626053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0" name="Group 19"/>
          <p:cNvGrpSpPr/>
          <p:nvPr userDrawn="1"/>
        </p:nvGrpSpPr>
        <p:grpSpPr>
          <a:xfrm>
            <a:off x="0" y="-8194"/>
            <a:ext cx="2323579" cy="5195022"/>
            <a:chOff x="-2988840" y="-681190"/>
            <a:chExt cx="2323579" cy="5195022"/>
          </a:xfrm>
        </p:grpSpPr>
        <p:pic>
          <p:nvPicPr>
            <p:cNvPr id="21" name="Picture 2" descr="S:\F15015_Copernicus\3_Work\330_Work-in-process\SC4_BackgroundMat\Visual_ID\Photos\Climate_change_ThinkstockPhotos-147656737.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69"/>
            <a:stretch/>
          </p:blipFill>
          <p:spPr bwMode="auto">
            <a:xfrm>
              <a:off x="-2988840" y="-668610"/>
              <a:ext cx="2323578" cy="5181059"/>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userDrawn="1"/>
          </p:nvSpPr>
          <p:spPr>
            <a:xfrm>
              <a:off x="-2978397" y="-681190"/>
              <a:ext cx="2313136" cy="5184799"/>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2988840" y="-667227"/>
              <a:ext cx="2323578" cy="518105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t>5/4/20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grpSp>
        <p:nvGrpSpPr>
          <p:cNvPr id="22" name="Group 21"/>
          <p:cNvGrpSpPr/>
          <p:nvPr userDrawn="1"/>
        </p:nvGrpSpPr>
        <p:grpSpPr>
          <a:xfrm>
            <a:off x="107504" y="20834"/>
            <a:ext cx="878633" cy="4929617"/>
            <a:chOff x="164975" y="20834"/>
            <a:chExt cx="878633" cy="4929617"/>
          </a:xfrm>
        </p:grpSpPr>
        <p:cxnSp>
          <p:nvCxnSpPr>
            <p:cNvPr id="23" name="Straight Connector 2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164975" y="614834"/>
              <a:ext cx="878633" cy="430887"/>
            </a:xfrm>
            <a:prstGeom prst="rect">
              <a:avLst/>
            </a:prstGeom>
            <a:noFill/>
          </p:spPr>
          <p:txBody>
            <a:bodyPr wrap="square" rtlCol="0">
              <a:spAutoFit/>
            </a:bodyPr>
            <a:lstStyle/>
            <a:p>
              <a:r>
                <a:rPr lang="es-ES" sz="1100" b="0" err="1">
                  <a:solidFill>
                    <a:srgbClr val="941333"/>
                  </a:solidFill>
                </a:rPr>
                <a:t>Climate</a:t>
              </a:r>
              <a:endParaRPr lang="es-ES" sz="1100" b="0">
                <a:solidFill>
                  <a:srgbClr val="941333"/>
                </a:solidFill>
              </a:endParaRPr>
            </a:p>
            <a:p>
              <a:r>
                <a:rPr lang="es-ES" sz="1100" b="0" err="1">
                  <a:solidFill>
                    <a:srgbClr val="941333"/>
                  </a:solidFill>
                </a:rPr>
                <a:t>Change</a:t>
              </a:r>
              <a:endParaRPr lang="en-US" sz="1100" b="0">
                <a:solidFill>
                  <a:srgbClr val="941333"/>
                </a:solidFill>
              </a:endParaRPr>
            </a:p>
          </p:txBody>
        </p:sp>
        <p:pic>
          <p:nvPicPr>
            <p:cNvPr id="25"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8594000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0" name="Group 19"/>
          <p:cNvGrpSpPr/>
          <p:nvPr userDrawn="1"/>
        </p:nvGrpSpPr>
        <p:grpSpPr>
          <a:xfrm>
            <a:off x="-19239" y="-12685"/>
            <a:ext cx="2463883" cy="5176972"/>
            <a:chOff x="-2604708" y="-1040096"/>
            <a:chExt cx="2463883" cy="5176972"/>
          </a:xfrm>
        </p:grpSpPr>
        <p:pic>
          <p:nvPicPr>
            <p:cNvPr id="2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2604436" y="-1028650"/>
              <a:ext cx="2002973" cy="5138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userDrawn="1"/>
          </p:nvSpPr>
          <p:spPr>
            <a:xfrm>
              <a:off x="-2604436" y="-1013193"/>
              <a:ext cx="2463611" cy="5150069"/>
            </a:xfrm>
            <a:prstGeom prst="rect">
              <a:avLst/>
            </a:prstGeom>
            <a:gradFill>
              <a:gsLst>
                <a:gs pos="0">
                  <a:schemeClr val="accent1">
                    <a:tint val="66000"/>
                    <a:satMod val="160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2604708" y="-1040096"/>
              <a:ext cx="2438852"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10"/>
          </p:nvPr>
        </p:nvSpPr>
        <p:spPr>
          <a:xfrm>
            <a:off x="457200" y="4928764"/>
            <a:ext cx="2133600" cy="273844"/>
          </a:xfrm>
        </p:spPr>
        <p:txBody>
          <a:bodyPr/>
          <a:lstStyle/>
          <a:p>
            <a:fld id="{30E17047-C597-4B34-8FEE-7A0D1EA692A4}" type="datetimeFigureOut">
              <a:rPr lang="en-US" smtClean="0"/>
              <a:t>5/4/20</a:t>
            </a:fld>
            <a:endParaRPr lang="en-US"/>
          </a:p>
        </p:txBody>
      </p:sp>
      <p:sp>
        <p:nvSpPr>
          <p:cNvPr id="5" name="Footer Placeholder 4"/>
          <p:cNvSpPr>
            <a:spLocks noGrp="1"/>
          </p:cNvSpPr>
          <p:nvPr userDrawn="1">
            <p:ph type="ftr" sz="quarter" idx="11"/>
          </p:nvPr>
        </p:nvSpPr>
        <p:spPr>
          <a:xfrm>
            <a:off x="3124200" y="4928764"/>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928764"/>
            <a:ext cx="2133600" cy="273844"/>
          </a:xfrm>
        </p:spPr>
        <p:txBody>
          <a:bodyPr/>
          <a:lstStyle/>
          <a:p>
            <a:fld id="{58768E1A-8455-4611-8763-3FA1B747F6B6}" type="slidenum">
              <a:rPr lang="en-US" smtClean="0"/>
              <a:t>‹#›</a:t>
            </a:fld>
            <a:endParaRPr lang="en-US"/>
          </a:p>
        </p:txBody>
      </p:sp>
      <p:cxnSp>
        <p:nvCxnSpPr>
          <p:cNvPr id="17" name="Straight Connector 16"/>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132904" y="640234"/>
            <a:ext cx="1022649" cy="261610"/>
          </a:xfrm>
          <a:prstGeom prst="rect">
            <a:avLst/>
          </a:prstGeom>
          <a:noFill/>
          <a:ln>
            <a:noFill/>
          </a:ln>
        </p:spPr>
        <p:txBody>
          <a:bodyPr wrap="square" rtlCol="0">
            <a:spAutoFit/>
          </a:bodyPr>
          <a:lstStyle/>
          <a:p>
            <a:r>
              <a:rPr lang="es-ES" sz="1100" b="0">
                <a:solidFill>
                  <a:srgbClr val="2C4442"/>
                </a:solidFill>
              </a:rPr>
              <a:t>Security</a:t>
            </a:r>
            <a:endParaRPr lang="en-US" sz="1100" b="0">
              <a:solidFill>
                <a:srgbClr val="2C4442"/>
              </a:solidFill>
            </a:endParaRPr>
          </a:p>
        </p:txBody>
      </p:sp>
      <p:pic>
        <p:nvPicPr>
          <p:cNvPr id="19"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406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2"/>
            <a:ext cx="7743826"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928764"/>
            <a:ext cx="2133600" cy="273844"/>
          </a:xfrm>
        </p:spPr>
        <p:txBody>
          <a:bodyPr/>
          <a:lstStyle/>
          <a:p>
            <a:fld id="{30E17047-C597-4B34-8FEE-7A0D1EA692A4}" type="datetimeFigureOut">
              <a:rPr lang="en-US" smtClean="0"/>
              <a:t>5/4/20</a:t>
            </a:fld>
            <a:endParaRPr lang="en-US"/>
          </a:p>
        </p:txBody>
      </p:sp>
      <p:sp>
        <p:nvSpPr>
          <p:cNvPr id="5" name="Footer Placeholder 4"/>
          <p:cNvSpPr>
            <a:spLocks noGrp="1"/>
          </p:cNvSpPr>
          <p:nvPr>
            <p:ph type="ftr" sz="quarter" idx="11"/>
          </p:nvPr>
        </p:nvSpPr>
        <p:spPr>
          <a:xfrm>
            <a:off x="3124200" y="4928764"/>
            <a:ext cx="2895600" cy="273844"/>
          </a:xfrm>
        </p:spPr>
        <p:txBody>
          <a:bodyPr/>
          <a:lstStyle/>
          <a:p>
            <a:endParaRPr lang="en-US"/>
          </a:p>
        </p:txBody>
      </p:sp>
      <p:sp>
        <p:nvSpPr>
          <p:cNvPr id="6" name="Slide Number Placeholder 5"/>
          <p:cNvSpPr>
            <a:spLocks noGrp="1"/>
          </p:cNvSpPr>
          <p:nvPr>
            <p:ph type="sldNum" sz="quarter" idx="12"/>
          </p:nvPr>
        </p:nvSpPr>
        <p:spPr>
          <a:xfrm>
            <a:off x="6553200" y="4928764"/>
            <a:ext cx="2133600" cy="273844"/>
          </a:xfrm>
        </p:spPr>
        <p:txBody>
          <a:bodyPr/>
          <a:lstStyle/>
          <a:p>
            <a:fld id="{58768E1A-8455-4611-8763-3FA1B747F6B6}" type="slidenum">
              <a:rPr lang="en-US" smtClean="0"/>
              <a:t>‹#›</a:t>
            </a:fld>
            <a:endParaRPr lang="en-US"/>
          </a:p>
        </p:txBody>
      </p:sp>
      <p:sp>
        <p:nvSpPr>
          <p:cNvPr id="13" name="Title 1"/>
          <p:cNvSpPr>
            <a:spLocks noGrp="1"/>
          </p:cNvSpPr>
          <p:nvPr>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cxnSp>
        <p:nvCxnSpPr>
          <p:cNvPr id="15" name="Straight Connector 14"/>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32904" y="640234"/>
            <a:ext cx="1022649" cy="261610"/>
          </a:xfrm>
          <a:prstGeom prst="rect">
            <a:avLst/>
          </a:prstGeom>
          <a:noFill/>
          <a:ln>
            <a:noFill/>
          </a:ln>
        </p:spPr>
        <p:txBody>
          <a:bodyPr wrap="square" rtlCol="0">
            <a:spAutoFit/>
          </a:bodyPr>
          <a:lstStyle/>
          <a:p>
            <a:r>
              <a:rPr lang="es-ES" sz="1100" b="0">
                <a:solidFill>
                  <a:srgbClr val="578683"/>
                </a:solidFill>
              </a:rPr>
              <a:t>Security</a:t>
            </a:r>
            <a:endParaRPr lang="en-US" sz="1100" b="0">
              <a:solidFill>
                <a:srgbClr val="578683"/>
              </a:solidFill>
            </a:endParaRPr>
          </a:p>
        </p:txBody>
      </p:sp>
      <p:pic>
        <p:nvPicPr>
          <p:cNvPr id="1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67853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0" y="0"/>
            <a:ext cx="9144000" cy="5143500"/>
          </a:xfrm>
          <a:prstGeom prst="rect">
            <a:avLst/>
          </a:prstGeom>
          <a:solidFill>
            <a:srgbClr val="578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solidFill>
                  <a:schemeClr val="bg1">
                    <a:lumMod val="95000"/>
                  </a:schemeClr>
                </a:solidFill>
              </a:defRPr>
            </a:lvl1pPr>
          </a:lstStyle>
          <a:p>
            <a:fld id="{30E17047-C597-4B34-8FEE-7A0D1EA692A4}" type="datetimeFigureOut">
              <a:rPr lang="en-US" smtClean="0"/>
              <a:pPr/>
              <a:t>5/4/20</a:t>
            </a:fld>
            <a:endParaRPr lang="en-US"/>
          </a:p>
        </p:txBody>
      </p:sp>
      <p:sp>
        <p:nvSpPr>
          <p:cNvPr id="5" name="Footer Placeholder 4"/>
          <p:cNvSpPr>
            <a:spLocks noGrp="1"/>
          </p:cNvSpPr>
          <p:nvPr>
            <p:ph type="ftr" sz="quarter" idx="11"/>
          </p:nvPr>
        </p:nvSpPr>
        <p:spPr/>
        <p:txBody>
          <a:bodyPr/>
          <a:lstStyle>
            <a:lvl1pPr>
              <a:defRPr>
                <a:solidFill>
                  <a:schemeClr val="bg1">
                    <a:lumMod val="95000"/>
                  </a:schemeClr>
                </a:solidFill>
              </a:defRPr>
            </a:lvl1pPr>
          </a:lstStyle>
          <a:p>
            <a:endParaRPr lang="en-US"/>
          </a:p>
        </p:txBody>
      </p:sp>
      <p:sp>
        <p:nvSpPr>
          <p:cNvPr id="11" name="Title 1"/>
          <p:cNvSpPr txBox="1">
            <a:spLocks/>
          </p:cNvSpPr>
          <p:nvPr userDrawn="1"/>
        </p:nvSpPr>
        <p:spPr>
          <a:xfrm>
            <a:off x="2602384" y="2572001"/>
            <a:ext cx="4678288" cy="5606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spc="600">
                <a:solidFill>
                  <a:schemeClr val="bg1"/>
                </a:solidFill>
                <a:latin typeface="+mj-lt"/>
                <a:ea typeface="+mj-ea"/>
                <a:cs typeface="+mj-cs"/>
              </a:defRPr>
            </a:lvl1pPr>
          </a:lstStyle>
          <a:p>
            <a:r>
              <a:rPr lang="en-US"/>
              <a:t>Title</a:t>
            </a:r>
          </a:p>
        </p:txBody>
      </p:sp>
      <p:pic>
        <p:nvPicPr>
          <p:cNvPr id="13314" name="Picture 2" descr="S:\F15015_Copernicus\3_Work\330_Work-in-process\SC4_BackgroundMat\PPT\item Copernicus\Icon-01.png"/>
          <p:cNvPicPr>
            <a:picLocks noChangeAspect="1" noChangeArrowheads="1"/>
          </p:cNvPicPr>
          <p:nvPr userDrawn="1"/>
        </p:nvPicPr>
        <p:blipFill rotWithShape="1">
          <a:blip r:embed="rId2" cstate="print">
            <a:biLevel thresh="25000"/>
            <a:extLst>
              <a:ext uri="{28A0092B-C50C-407E-A947-70E740481C1C}">
                <a14:useLocalDpi xmlns:a14="http://schemas.microsoft.com/office/drawing/2010/main" val="0"/>
              </a:ext>
            </a:extLst>
          </a:blip>
          <a:srcRect/>
          <a:stretch/>
        </p:blipFill>
        <p:spPr bwMode="auto">
          <a:xfrm>
            <a:off x="449853" y="1937973"/>
            <a:ext cx="2061385" cy="17657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68036"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userDrawn="1"/>
        </p:nvSpPr>
        <p:spPr>
          <a:xfrm>
            <a:off x="1018177" y="3710205"/>
            <a:ext cx="1022649" cy="261610"/>
          </a:xfrm>
          <a:prstGeom prst="rect">
            <a:avLst/>
          </a:prstGeom>
          <a:noFill/>
          <a:ln>
            <a:noFill/>
          </a:ln>
        </p:spPr>
        <p:txBody>
          <a:bodyPr wrap="square" rtlCol="0">
            <a:spAutoFit/>
          </a:bodyPr>
          <a:lstStyle/>
          <a:p>
            <a:pPr algn="ctr"/>
            <a:r>
              <a:rPr lang="es-ES" sz="1100" b="0">
                <a:solidFill>
                  <a:schemeClr val="bg1"/>
                </a:solidFill>
              </a:rPr>
              <a:t>Security</a:t>
            </a:r>
            <a:endParaRPr lang="en-US" sz="1100" b="0">
              <a:solidFill>
                <a:schemeClr val="bg1"/>
              </a:solidFill>
            </a:endParaRPr>
          </a:p>
        </p:txBody>
      </p:sp>
      <p:pic>
        <p:nvPicPr>
          <p:cNvPr id="1027" name="Picture 3"/>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51856" t="16406" r="27978" b="9049"/>
          <a:stretch/>
        </p:blipFill>
        <p:spPr bwMode="auto">
          <a:xfrm>
            <a:off x="7195187" y="0"/>
            <a:ext cx="1951417"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Subtitle 2"/>
          <p:cNvSpPr>
            <a:spLocks noGrp="1"/>
          </p:cNvSpPr>
          <p:nvPr>
            <p:ph type="subTitle" idx="13"/>
          </p:nvPr>
        </p:nvSpPr>
        <p:spPr>
          <a:xfrm>
            <a:off x="2602384"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58768E1A-8455-4611-8763-3FA1B747F6B6}" type="slidenum">
              <a:rPr lang="en-US" smtClean="0"/>
              <a:pPr/>
              <a:t>‹#›</a:t>
            </a:fld>
            <a:endParaRPr lang="en-US"/>
          </a:p>
        </p:txBody>
      </p:sp>
    </p:spTree>
    <p:extLst>
      <p:ext uri="{BB962C8B-B14F-4D97-AF65-F5344CB8AC3E}">
        <p14:creationId xmlns:p14="http://schemas.microsoft.com/office/powerpoint/2010/main" val="23863769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 name="Group 1"/>
          <p:cNvGrpSpPr/>
          <p:nvPr userDrawn="1"/>
        </p:nvGrpSpPr>
        <p:grpSpPr>
          <a:xfrm>
            <a:off x="-38100" y="12576"/>
            <a:ext cx="2482389" cy="5170484"/>
            <a:chOff x="9658589" y="-81666"/>
            <a:chExt cx="2482389" cy="5170484"/>
          </a:xfrm>
        </p:grpSpPr>
        <p:pic>
          <p:nvPicPr>
            <p:cNvPr id="16"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1856" t="16406" r="27978" b="9049"/>
            <a:stretch/>
          </p:blipFill>
          <p:spPr bwMode="auto">
            <a:xfrm>
              <a:off x="9677367" y="-81666"/>
              <a:ext cx="1951417"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userDrawn="1"/>
          </p:nvSpPr>
          <p:spPr>
            <a:xfrm>
              <a:off x="9658589" y="-81389"/>
              <a:ext cx="2438852"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9677367" y="-61251"/>
              <a:ext cx="2463611" cy="5150069"/>
            </a:xfrm>
            <a:prstGeom prst="rect">
              <a:avLst/>
            </a:prstGeom>
            <a:gradFill>
              <a:gsLst>
                <a:gs pos="0">
                  <a:schemeClr val="accent1">
                    <a:tint val="66000"/>
                    <a:satMod val="160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userDrawn="1">
            <p:ph sz="half" idx="1"/>
          </p:nvPr>
        </p:nvSpPr>
        <p:spPr>
          <a:xfrm>
            <a:off x="1022920"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5076056"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userDrawn="1">
            <p:ph type="dt" sz="half" idx="10"/>
          </p:nvPr>
        </p:nvSpPr>
        <p:spPr/>
        <p:txBody>
          <a:bodyPr/>
          <a:lstStyle/>
          <a:p>
            <a:fld id="{30E17047-C597-4B34-8FEE-7A0D1EA692A4}" type="datetimeFigureOut">
              <a:rPr lang="en-US" smtClean="0"/>
              <a:t>5/4/20</a:t>
            </a:fld>
            <a:endParaRPr lang="en-US"/>
          </a:p>
        </p:txBody>
      </p:sp>
      <p:sp>
        <p:nvSpPr>
          <p:cNvPr id="6" name="Footer Placeholder 5"/>
          <p:cNvSpPr>
            <a:spLocks noGrp="1"/>
          </p:cNvSpPr>
          <p:nvPr userDrawn="1">
            <p:ph type="ftr" sz="quarter" idx="11"/>
          </p:nvPr>
        </p:nvSpPr>
        <p:spPr/>
        <p:txBody>
          <a:bodyPr/>
          <a:lstStyle/>
          <a:p>
            <a:endParaRPr lang="en-US"/>
          </a:p>
        </p:txBody>
      </p:sp>
      <p:sp>
        <p:nvSpPr>
          <p:cNvPr id="7" name="Slide Number Placeholder 6"/>
          <p:cNvSpPr>
            <a:spLocks noGrp="1"/>
          </p:cNvSpPr>
          <p:nvPr userDrawn="1">
            <p:ph type="sldNum" sz="quarter" idx="12"/>
          </p:nvPr>
        </p:nvSpPr>
        <p:spPr/>
        <p:txBody>
          <a:bodyPr/>
          <a:lstStyle/>
          <a:p>
            <a:fld id="{58768E1A-8455-4611-8763-3FA1B747F6B6}" type="slidenum">
              <a:rPr lang="en-US" smtClean="0"/>
              <a:t>‹#›</a:t>
            </a:fld>
            <a:endParaRPr lang="en-US"/>
          </a:p>
        </p:txBody>
      </p:sp>
      <p:sp>
        <p:nvSpPr>
          <p:cNvPr id="11" name="Title 1"/>
          <p:cNvSpPr>
            <a:spLocks noGrp="1"/>
          </p:cNvSpPr>
          <p:nvPr userDrawn="1">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cxnSp>
        <p:nvCxnSpPr>
          <p:cNvPr id="12" name="Straight Connector 11"/>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userDrawn="1"/>
        </p:nvSpPr>
        <p:spPr>
          <a:xfrm>
            <a:off x="132904" y="640234"/>
            <a:ext cx="1022649" cy="261610"/>
          </a:xfrm>
          <a:prstGeom prst="rect">
            <a:avLst/>
          </a:prstGeom>
          <a:noFill/>
          <a:ln>
            <a:noFill/>
          </a:ln>
        </p:spPr>
        <p:txBody>
          <a:bodyPr wrap="square" rtlCol="0">
            <a:spAutoFit/>
          </a:bodyPr>
          <a:lstStyle/>
          <a:p>
            <a:r>
              <a:rPr lang="es-ES" sz="1100" b="0">
                <a:solidFill>
                  <a:srgbClr val="2C4442"/>
                </a:solidFill>
              </a:rPr>
              <a:t>Security</a:t>
            </a:r>
            <a:endParaRPr lang="en-US" sz="1100" b="0">
              <a:solidFill>
                <a:srgbClr val="2C4442"/>
              </a:solidFill>
            </a:endParaRPr>
          </a:p>
        </p:txBody>
      </p:sp>
    </p:spTree>
    <p:extLst>
      <p:ext uri="{BB962C8B-B14F-4D97-AF65-F5344CB8AC3E}">
        <p14:creationId xmlns:p14="http://schemas.microsoft.com/office/powerpoint/2010/main" val="37675083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5/4/20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sp>
        <p:nvSpPr>
          <p:cNvPr id="14" name="Title 1"/>
          <p:cNvSpPr>
            <a:spLocks noGrp="1"/>
          </p:cNvSpPr>
          <p:nvPr>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cxnSp>
        <p:nvCxnSpPr>
          <p:cNvPr id="15" name="Straight Connector 14"/>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32904" y="640234"/>
            <a:ext cx="1022649" cy="261610"/>
          </a:xfrm>
          <a:prstGeom prst="rect">
            <a:avLst/>
          </a:prstGeom>
          <a:noFill/>
          <a:ln>
            <a:noFill/>
          </a:ln>
        </p:spPr>
        <p:txBody>
          <a:bodyPr wrap="square" rtlCol="0">
            <a:spAutoFit/>
          </a:bodyPr>
          <a:lstStyle/>
          <a:p>
            <a:r>
              <a:rPr lang="es-ES" sz="1100" b="0">
                <a:solidFill>
                  <a:srgbClr val="578683"/>
                </a:solidFill>
              </a:rPr>
              <a:t>Security</a:t>
            </a:r>
            <a:endParaRPr lang="en-US" sz="1100" b="0">
              <a:solidFill>
                <a:srgbClr val="578683"/>
              </a:solidFill>
            </a:endParaRPr>
          </a:p>
        </p:txBody>
      </p:sp>
      <p:pic>
        <p:nvPicPr>
          <p:cNvPr id="20"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20100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8" name="Group 17"/>
          <p:cNvGrpSpPr/>
          <p:nvPr userDrawn="1"/>
        </p:nvGrpSpPr>
        <p:grpSpPr>
          <a:xfrm>
            <a:off x="-38100" y="12576"/>
            <a:ext cx="2482389" cy="5170484"/>
            <a:chOff x="9658589" y="-81666"/>
            <a:chExt cx="2482389" cy="5170484"/>
          </a:xfrm>
        </p:grpSpPr>
        <p:pic>
          <p:nvPicPr>
            <p:cNvPr id="19"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1856" t="16406" r="27978" b="9049"/>
            <a:stretch/>
          </p:blipFill>
          <p:spPr bwMode="auto">
            <a:xfrm>
              <a:off x="9677367" y="-81666"/>
              <a:ext cx="1951417"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userDrawn="1"/>
          </p:nvSpPr>
          <p:spPr>
            <a:xfrm>
              <a:off x="9658589" y="-81389"/>
              <a:ext cx="2438852"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9677367" y="-61251"/>
              <a:ext cx="2463611" cy="5150069"/>
            </a:xfrm>
            <a:prstGeom prst="rect">
              <a:avLst/>
            </a:prstGeom>
            <a:gradFill>
              <a:gsLst>
                <a:gs pos="0">
                  <a:schemeClr val="accent1">
                    <a:tint val="66000"/>
                    <a:satMod val="160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Date Placeholder 2"/>
          <p:cNvSpPr>
            <a:spLocks noGrp="1"/>
          </p:cNvSpPr>
          <p:nvPr>
            <p:ph type="dt" sz="half" idx="10"/>
          </p:nvPr>
        </p:nvSpPr>
        <p:spPr/>
        <p:txBody>
          <a:bodyPr/>
          <a:lstStyle/>
          <a:p>
            <a:fld id="{30E17047-C597-4B34-8FEE-7A0D1EA692A4}" type="datetimeFigureOut">
              <a:rPr lang="en-US" smtClean="0"/>
              <a:t>5/4/20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sp>
        <p:nvSpPr>
          <p:cNvPr id="9" name="Title 1"/>
          <p:cNvSpPr>
            <a:spLocks noGrp="1"/>
          </p:cNvSpPr>
          <p:nvPr>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cxnSp>
        <p:nvCxnSpPr>
          <p:cNvPr id="10" name="Straight Connector 9"/>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userDrawn="1"/>
        </p:nvSpPr>
        <p:spPr>
          <a:xfrm>
            <a:off x="132904" y="640234"/>
            <a:ext cx="1022649" cy="261610"/>
          </a:xfrm>
          <a:prstGeom prst="rect">
            <a:avLst/>
          </a:prstGeom>
          <a:noFill/>
          <a:ln>
            <a:noFill/>
          </a:ln>
        </p:spPr>
        <p:txBody>
          <a:bodyPr wrap="square" rtlCol="0">
            <a:spAutoFit/>
          </a:bodyPr>
          <a:lstStyle/>
          <a:p>
            <a:r>
              <a:rPr lang="es-ES" sz="1100" b="0">
                <a:solidFill>
                  <a:srgbClr val="2C4442"/>
                </a:solidFill>
              </a:rPr>
              <a:t>Security</a:t>
            </a:r>
            <a:endParaRPr lang="en-US" sz="1100" b="0">
              <a:solidFill>
                <a:srgbClr val="2C4442"/>
              </a:solidFill>
            </a:endParaRPr>
          </a:p>
        </p:txBody>
      </p:sp>
    </p:spTree>
    <p:extLst>
      <p:ext uri="{BB962C8B-B14F-4D97-AF65-F5344CB8AC3E}">
        <p14:creationId xmlns:p14="http://schemas.microsoft.com/office/powerpoint/2010/main" val="3620433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E17047-C597-4B34-8FEE-7A0D1EA692A4}" type="datetimeFigureOut">
              <a:rPr lang="en-US" smtClean="0"/>
              <a:t>5/4/20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sp>
        <p:nvSpPr>
          <p:cNvPr id="6" name="Rectangle 5"/>
          <p:cNvSpPr/>
          <p:nvPr userDrawn="1"/>
        </p:nvSpPr>
        <p:spPr>
          <a:xfrm>
            <a:off x="3103" y="-92545"/>
            <a:ext cx="2077083" cy="5256584"/>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720" y="0"/>
            <a:ext cx="2084906" cy="516403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30943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9" name="Group 18"/>
          <p:cNvGrpSpPr/>
          <p:nvPr userDrawn="1"/>
        </p:nvGrpSpPr>
        <p:grpSpPr>
          <a:xfrm>
            <a:off x="-38100" y="12576"/>
            <a:ext cx="2482389" cy="5170484"/>
            <a:chOff x="9658589" y="-81666"/>
            <a:chExt cx="2482389" cy="5170484"/>
          </a:xfrm>
        </p:grpSpPr>
        <p:pic>
          <p:nvPicPr>
            <p:cNvPr id="20"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1856" t="16406" r="27978" b="9049"/>
            <a:stretch/>
          </p:blipFill>
          <p:spPr bwMode="auto">
            <a:xfrm>
              <a:off x="9677367" y="-81666"/>
              <a:ext cx="1951417"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userDrawn="1"/>
          </p:nvSpPr>
          <p:spPr>
            <a:xfrm>
              <a:off x="9658589" y="-81389"/>
              <a:ext cx="2438852"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9677367" y="-61251"/>
              <a:ext cx="2463611" cy="5150069"/>
            </a:xfrm>
            <a:prstGeom prst="rect">
              <a:avLst/>
            </a:prstGeom>
            <a:gradFill>
              <a:gsLst>
                <a:gs pos="0">
                  <a:schemeClr val="accent1">
                    <a:tint val="66000"/>
                    <a:satMod val="160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00722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22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t>5/4/20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cxnSp>
        <p:nvCxnSpPr>
          <p:cNvPr id="12" name="Straight Connector 11"/>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userDrawn="1"/>
        </p:nvSpPr>
        <p:spPr>
          <a:xfrm>
            <a:off x="132904" y="640234"/>
            <a:ext cx="1022649" cy="261610"/>
          </a:xfrm>
          <a:prstGeom prst="rect">
            <a:avLst/>
          </a:prstGeom>
          <a:noFill/>
          <a:ln>
            <a:noFill/>
          </a:ln>
        </p:spPr>
        <p:txBody>
          <a:bodyPr wrap="square" rtlCol="0">
            <a:spAutoFit/>
          </a:bodyPr>
          <a:lstStyle/>
          <a:p>
            <a:r>
              <a:rPr lang="es-ES" sz="1100" b="0">
                <a:solidFill>
                  <a:srgbClr val="2C4442"/>
                </a:solidFill>
              </a:rPr>
              <a:t>Security</a:t>
            </a:r>
            <a:endParaRPr lang="en-US" sz="1100" b="0">
              <a:solidFill>
                <a:srgbClr val="2C4442"/>
              </a:solidFill>
            </a:endParaRPr>
          </a:p>
        </p:txBody>
      </p:sp>
    </p:spTree>
    <p:extLst>
      <p:ext uri="{BB962C8B-B14F-4D97-AF65-F5344CB8AC3E}">
        <p14:creationId xmlns:p14="http://schemas.microsoft.com/office/powerpoint/2010/main" val="39996045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p:cNvGrpSpPr/>
          <p:nvPr userDrawn="1"/>
        </p:nvGrpSpPr>
        <p:grpSpPr>
          <a:xfrm>
            <a:off x="-34552" y="-19050"/>
            <a:ext cx="2149624" cy="5212283"/>
            <a:chOff x="-5476811" y="-524594"/>
            <a:chExt cx="2149624" cy="5212283"/>
          </a:xfrm>
        </p:grpSpPr>
        <p:pic>
          <p:nvPicPr>
            <p:cNvPr id="1026"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2574" t="-337" r="22574" b="337"/>
            <a:stretch/>
          </p:blipFill>
          <p:spPr bwMode="auto">
            <a:xfrm>
              <a:off x="-5460787" y="-524594"/>
              <a:ext cx="2133600" cy="5193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userDrawn="1"/>
          </p:nvSpPr>
          <p:spPr>
            <a:xfrm>
              <a:off x="-5476811" y="-524594"/>
              <a:ext cx="2149624"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5462053" y="-505544"/>
              <a:ext cx="2134866" cy="5193233"/>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 name="Straight Connector 8"/>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10"/>
          </p:nvPr>
        </p:nvSpPr>
        <p:spPr>
          <a:xfrm>
            <a:off x="457200" y="4928764"/>
            <a:ext cx="2133600" cy="273844"/>
          </a:xfrm>
        </p:spPr>
        <p:txBody>
          <a:bodyPr/>
          <a:lstStyle/>
          <a:p>
            <a:fld id="{30E17047-C597-4B34-8FEE-7A0D1EA692A4}" type="datetimeFigureOut">
              <a:rPr lang="en-US" smtClean="0"/>
              <a:t>5/4/20</a:t>
            </a:fld>
            <a:endParaRPr lang="en-US"/>
          </a:p>
        </p:txBody>
      </p:sp>
      <p:sp>
        <p:nvSpPr>
          <p:cNvPr id="5" name="Footer Placeholder 4"/>
          <p:cNvSpPr>
            <a:spLocks noGrp="1"/>
          </p:cNvSpPr>
          <p:nvPr userDrawn="1">
            <p:ph type="ftr" sz="quarter" idx="11"/>
          </p:nvPr>
        </p:nvSpPr>
        <p:spPr>
          <a:xfrm>
            <a:off x="3124200" y="4928764"/>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928764"/>
            <a:ext cx="2133600" cy="273844"/>
          </a:xfrm>
        </p:spPr>
        <p:txBody>
          <a:bodyPr/>
          <a:lstStyle/>
          <a:p>
            <a:fld id="{58768E1A-8455-4611-8763-3FA1B747F6B6}" type="slidenum">
              <a:rPr lang="en-US" smtClean="0"/>
              <a:t>‹#›</a:t>
            </a:fld>
            <a:endParaRPr lang="en-US"/>
          </a:p>
        </p:txBody>
      </p:sp>
      <p:sp>
        <p:nvSpPr>
          <p:cNvPr id="27" name="TextBox 26"/>
          <p:cNvSpPr txBox="1"/>
          <p:nvPr userDrawn="1"/>
        </p:nvSpPr>
        <p:spPr>
          <a:xfrm>
            <a:off x="11291" y="622330"/>
            <a:ext cx="878632" cy="430887"/>
          </a:xfrm>
          <a:prstGeom prst="rect">
            <a:avLst/>
          </a:prstGeom>
          <a:noFill/>
        </p:spPr>
        <p:txBody>
          <a:bodyPr wrap="square" rtlCol="0">
            <a:spAutoFit/>
          </a:bodyPr>
          <a:lstStyle/>
          <a:p>
            <a:pPr algn="ctr"/>
            <a:r>
              <a:rPr lang="es-ES" sz="1100" b="0" err="1">
                <a:solidFill>
                  <a:srgbClr val="25408F"/>
                </a:solidFill>
              </a:rPr>
              <a:t>Space</a:t>
            </a:r>
            <a:endParaRPr lang="es-ES" sz="1100" b="0">
              <a:solidFill>
                <a:srgbClr val="25408F"/>
              </a:solidFill>
            </a:endParaRPr>
          </a:p>
          <a:p>
            <a:pPr algn="ctr"/>
            <a:r>
              <a:rPr lang="es-ES" sz="1100" b="0" err="1">
                <a:solidFill>
                  <a:srgbClr val="25408F"/>
                </a:solidFill>
              </a:rPr>
              <a:t>Component</a:t>
            </a:r>
            <a:endParaRPr lang="en-US" sz="1100" b="0">
              <a:solidFill>
                <a:srgbClr val="25408F"/>
              </a:solidFill>
            </a:endParaRPr>
          </a:p>
        </p:txBody>
      </p:sp>
      <p:sp>
        <p:nvSpPr>
          <p:cNvPr id="17" name="Oval 16"/>
          <p:cNvSpPr/>
          <p:nvPr userDrawn="1"/>
        </p:nvSpPr>
        <p:spPr>
          <a:xfrm>
            <a:off x="168363" y="112960"/>
            <a:ext cx="531980" cy="529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2" name="Picture 2" descr="S:\F15015_Copernicus\3_Work\330_Work-in-process\SC4_BackgroundMat\PPT\item Copernicus\Satellite\Satellite\satellite_Artboard 5.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9512" y="188402"/>
            <a:ext cx="549227" cy="388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7634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Oval 16"/>
          <p:cNvSpPr/>
          <p:nvPr userDrawn="1"/>
        </p:nvSpPr>
        <p:spPr>
          <a:xfrm>
            <a:off x="168363" y="112960"/>
            <a:ext cx="531980" cy="529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Content Placeholder 2"/>
          <p:cNvSpPr>
            <a:spLocks noGrp="1"/>
          </p:cNvSpPr>
          <p:nvPr>
            <p:ph idx="1"/>
          </p:nvPr>
        </p:nvSpPr>
        <p:spPr>
          <a:xfrm>
            <a:off x="767539" y="699542"/>
            <a:ext cx="7919262"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928764"/>
            <a:ext cx="2133600" cy="273844"/>
          </a:xfrm>
        </p:spPr>
        <p:txBody>
          <a:bodyPr/>
          <a:lstStyle/>
          <a:p>
            <a:fld id="{30E17047-C597-4B34-8FEE-7A0D1EA692A4}" type="datetimeFigureOut">
              <a:rPr lang="en-US" smtClean="0"/>
              <a:t>5/4/20</a:t>
            </a:fld>
            <a:endParaRPr lang="en-US"/>
          </a:p>
        </p:txBody>
      </p:sp>
      <p:sp>
        <p:nvSpPr>
          <p:cNvPr id="5" name="Footer Placeholder 4"/>
          <p:cNvSpPr>
            <a:spLocks noGrp="1"/>
          </p:cNvSpPr>
          <p:nvPr>
            <p:ph type="ftr" sz="quarter" idx="11"/>
          </p:nvPr>
        </p:nvSpPr>
        <p:spPr>
          <a:xfrm>
            <a:off x="3124200" y="4928764"/>
            <a:ext cx="2895600" cy="273844"/>
          </a:xfrm>
        </p:spPr>
        <p:txBody>
          <a:bodyPr/>
          <a:lstStyle/>
          <a:p>
            <a:endParaRPr lang="en-US"/>
          </a:p>
        </p:txBody>
      </p:sp>
      <p:sp>
        <p:nvSpPr>
          <p:cNvPr id="6" name="Slide Number Placeholder 5"/>
          <p:cNvSpPr>
            <a:spLocks noGrp="1"/>
          </p:cNvSpPr>
          <p:nvPr>
            <p:ph type="sldNum" sz="quarter" idx="12"/>
          </p:nvPr>
        </p:nvSpPr>
        <p:spPr>
          <a:xfrm>
            <a:off x="6553200" y="4928764"/>
            <a:ext cx="2133600" cy="273844"/>
          </a:xfrm>
        </p:spPr>
        <p:txBody>
          <a:bodyPr/>
          <a:lstStyle/>
          <a:p>
            <a:fld id="{58768E1A-8455-4611-8763-3FA1B747F6B6}" type="slidenum">
              <a:rPr lang="en-US" smtClean="0"/>
              <a:t>‹#›</a:t>
            </a:fld>
            <a:endParaRPr lang="en-US"/>
          </a:p>
        </p:txBody>
      </p:sp>
      <p:sp>
        <p:nvSpPr>
          <p:cNvPr id="13"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cxnSp>
        <p:nvCxnSpPr>
          <p:cNvPr id="19" name="Straight Connector 18"/>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11291" y="622330"/>
            <a:ext cx="878632" cy="430887"/>
          </a:xfrm>
          <a:prstGeom prst="rect">
            <a:avLst/>
          </a:prstGeom>
          <a:noFill/>
        </p:spPr>
        <p:txBody>
          <a:bodyPr wrap="square" rtlCol="0">
            <a:spAutoFit/>
          </a:bodyPr>
          <a:lstStyle/>
          <a:p>
            <a:pPr algn="ctr"/>
            <a:r>
              <a:rPr lang="es-ES" sz="1100" b="0" err="1">
                <a:solidFill>
                  <a:srgbClr val="25408F"/>
                </a:solidFill>
              </a:rPr>
              <a:t>Space</a:t>
            </a:r>
            <a:endParaRPr lang="es-ES" sz="1100" b="0">
              <a:solidFill>
                <a:srgbClr val="25408F"/>
              </a:solidFill>
            </a:endParaRPr>
          </a:p>
          <a:p>
            <a:pPr algn="ctr"/>
            <a:r>
              <a:rPr lang="es-ES" sz="1100" b="0" err="1">
                <a:solidFill>
                  <a:srgbClr val="25408F"/>
                </a:solidFill>
              </a:rPr>
              <a:t>Component</a:t>
            </a:r>
            <a:endParaRPr lang="en-US" sz="1100" b="0">
              <a:solidFill>
                <a:srgbClr val="25408F"/>
              </a:solidFill>
            </a:endParaRPr>
          </a:p>
        </p:txBody>
      </p:sp>
      <p:pic>
        <p:nvPicPr>
          <p:cNvPr id="11" name="Picture 2" descr="S:\F15015_Copernicus\3_Work\330_Work-in-process\SC4_BackgroundMat\PPT\item Copernicus\Satellite\Satellite\satellite_Artboard 5.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188402"/>
            <a:ext cx="549227" cy="388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1949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30E17047-C597-4B34-8FEE-7A0D1EA692A4}" type="datetimeFigureOut">
              <a:rPr lang="en-US" smtClean="0"/>
              <a:t>5/4/20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68E1A-8455-4611-8763-3FA1B747F6B6}" type="slidenum">
              <a:rPr lang="en-US" smtClean="0"/>
              <a:t>‹#›</a:t>
            </a:fld>
            <a:endParaRPr lang="en-US"/>
          </a:p>
        </p:txBody>
      </p:sp>
      <p:sp>
        <p:nvSpPr>
          <p:cNvPr id="8" name="Title 1"/>
          <p:cNvSpPr txBox="1">
            <a:spLocks/>
          </p:cNvSpPr>
          <p:nvPr userDrawn="1"/>
        </p:nvSpPr>
        <p:spPr>
          <a:xfrm>
            <a:off x="2627784" y="2572001"/>
            <a:ext cx="4678288" cy="5606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spc="600">
                <a:solidFill>
                  <a:schemeClr val="bg1"/>
                </a:solidFill>
                <a:latin typeface="+mj-lt"/>
                <a:ea typeface="+mj-ea"/>
                <a:cs typeface="+mj-cs"/>
              </a:defRPr>
            </a:lvl1pPr>
          </a:lstStyle>
          <a:p>
            <a:r>
              <a:rPr lang="en-US"/>
              <a:t>Title</a:t>
            </a:r>
          </a:p>
        </p:txBody>
      </p:sp>
      <p:sp>
        <p:nvSpPr>
          <p:cNvPr id="9" name="Subtitle 2"/>
          <p:cNvSpPr>
            <a:spLocks noGrp="1"/>
          </p:cNvSpPr>
          <p:nvPr>
            <p:ph type="subTitle" idx="13"/>
          </p:nvPr>
        </p:nvSpPr>
        <p:spPr>
          <a:xfrm>
            <a:off x="2627784"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1" name="Picture 2" descr="S:\F15015_Copernicus\3_Work\330_Work-in-process\SC4_BackgroundMat\PPT\item Copernicus\logo-ce-horizontal-en-negati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27600"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S:\F15015_Copernicus\3_Work\330_Work-in-process\SC4_BackgroundMat\PPT\item Copernicus\Satellite\Satellite\satellite_Artboard 5.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80531" y="965601"/>
            <a:ext cx="3528396" cy="249476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a:xfrm>
            <a:off x="683568" y="2598172"/>
            <a:ext cx="1623062" cy="261610"/>
          </a:xfrm>
          <a:prstGeom prst="rect">
            <a:avLst/>
          </a:prstGeom>
          <a:noFill/>
        </p:spPr>
        <p:txBody>
          <a:bodyPr wrap="square" rtlCol="0">
            <a:spAutoFit/>
          </a:bodyPr>
          <a:lstStyle/>
          <a:p>
            <a:pPr algn="ctr"/>
            <a:r>
              <a:rPr lang="es-ES" sz="1100" b="0" err="1">
                <a:solidFill>
                  <a:schemeClr val="bg1"/>
                </a:solidFill>
              </a:rPr>
              <a:t>Space</a:t>
            </a:r>
            <a:r>
              <a:rPr lang="es-ES" sz="1100" b="0" baseline="0">
                <a:solidFill>
                  <a:schemeClr val="bg1"/>
                </a:solidFill>
              </a:rPr>
              <a:t> </a:t>
            </a:r>
            <a:r>
              <a:rPr lang="es-ES" sz="1100" b="0" err="1">
                <a:solidFill>
                  <a:schemeClr val="bg1"/>
                </a:solidFill>
              </a:rPr>
              <a:t>Component</a:t>
            </a:r>
            <a:endParaRPr lang="en-US" sz="1100" b="0">
              <a:solidFill>
                <a:schemeClr val="bg1"/>
              </a:solidFill>
            </a:endParaRPr>
          </a:p>
        </p:txBody>
      </p:sp>
      <p:pic>
        <p:nvPicPr>
          <p:cNvPr id="2050" name="Picture 2"/>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20552" t="462" r="31215" b="-462"/>
          <a:stretch/>
        </p:blipFill>
        <p:spPr bwMode="auto">
          <a:xfrm>
            <a:off x="7293990" y="0"/>
            <a:ext cx="1865239" cy="5162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descr="S:\F15015_Copernicus\3_Work\330_Work-in-process\SC4_BackgroundMat\PPT\item Copernicus\logo-ce-horizontal-en-negati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68036"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1265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2" name="Group 21"/>
          <p:cNvGrpSpPr/>
          <p:nvPr userDrawn="1"/>
        </p:nvGrpSpPr>
        <p:grpSpPr>
          <a:xfrm>
            <a:off x="-34552" y="-19050"/>
            <a:ext cx="2149624" cy="5212283"/>
            <a:chOff x="-5476811" y="-524594"/>
            <a:chExt cx="2149624" cy="5212283"/>
          </a:xfrm>
        </p:grpSpPr>
        <p:pic>
          <p:nvPicPr>
            <p:cNvPr id="2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2574" t="-337" r="22574" b="337"/>
            <a:stretch/>
          </p:blipFill>
          <p:spPr bwMode="auto">
            <a:xfrm>
              <a:off x="-5460787" y="-524594"/>
              <a:ext cx="2133600" cy="5193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24"/>
            <p:cNvSpPr/>
            <p:nvPr userDrawn="1"/>
          </p:nvSpPr>
          <p:spPr>
            <a:xfrm>
              <a:off x="-5476811" y="-524594"/>
              <a:ext cx="2149624"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5462053" y="-505544"/>
              <a:ext cx="2134866" cy="5193233"/>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sz="half" idx="1"/>
          </p:nvPr>
        </p:nvSpPr>
        <p:spPr>
          <a:xfrm>
            <a:off x="749424"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E17047-C597-4B34-8FEE-7A0D1EA692A4}" type="datetimeFigureOut">
              <a:rPr lang="en-US" smtClean="0"/>
              <a:t>5/4/20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sp>
        <p:nvSpPr>
          <p:cNvPr id="15" name="Oval 14"/>
          <p:cNvSpPr/>
          <p:nvPr userDrawn="1"/>
        </p:nvSpPr>
        <p:spPr>
          <a:xfrm>
            <a:off x="168363" y="112960"/>
            <a:ext cx="531980" cy="529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cxnSp>
        <p:nvCxnSpPr>
          <p:cNvPr id="26" name="Straight Connector 25"/>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userDrawn="1"/>
        </p:nvSpPr>
        <p:spPr>
          <a:xfrm>
            <a:off x="11291" y="622330"/>
            <a:ext cx="878632" cy="430887"/>
          </a:xfrm>
          <a:prstGeom prst="rect">
            <a:avLst/>
          </a:prstGeom>
          <a:noFill/>
        </p:spPr>
        <p:txBody>
          <a:bodyPr wrap="square" rtlCol="0">
            <a:spAutoFit/>
          </a:bodyPr>
          <a:lstStyle/>
          <a:p>
            <a:pPr algn="ctr"/>
            <a:r>
              <a:rPr lang="es-ES" sz="1100" b="0" err="1">
                <a:solidFill>
                  <a:srgbClr val="25408F"/>
                </a:solidFill>
              </a:rPr>
              <a:t>Space</a:t>
            </a:r>
            <a:endParaRPr lang="es-ES" sz="1100" b="0">
              <a:solidFill>
                <a:srgbClr val="25408F"/>
              </a:solidFill>
            </a:endParaRPr>
          </a:p>
          <a:p>
            <a:pPr algn="ctr"/>
            <a:r>
              <a:rPr lang="es-ES" sz="1100" b="0" err="1">
                <a:solidFill>
                  <a:srgbClr val="25408F"/>
                </a:solidFill>
              </a:rPr>
              <a:t>Component</a:t>
            </a:r>
            <a:endParaRPr lang="en-US" sz="1100" b="0">
              <a:solidFill>
                <a:srgbClr val="25408F"/>
              </a:solidFill>
            </a:endParaRPr>
          </a:p>
        </p:txBody>
      </p:sp>
      <p:pic>
        <p:nvPicPr>
          <p:cNvPr id="23" name="Picture 2" descr="S:\F15015_Copernicus\3_Work\330_Work-in-process\SC4_BackgroundMat\PPT\item Copernicus\Satellite\Satellite\satellite_Artboard 5.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9512" y="188402"/>
            <a:ext cx="549227" cy="388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7827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2879"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2317"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50705"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50143"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5/4/20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sp>
        <p:nvSpPr>
          <p:cNvPr id="16" name="Oval 15"/>
          <p:cNvSpPr/>
          <p:nvPr userDrawn="1"/>
        </p:nvSpPr>
        <p:spPr>
          <a:xfrm>
            <a:off x="168363" y="112960"/>
            <a:ext cx="531980" cy="529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cxnSp>
        <p:nvCxnSpPr>
          <p:cNvPr id="23" name="Straight Connector 22"/>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11291" y="622330"/>
            <a:ext cx="878632" cy="430887"/>
          </a:xfrm>
          <a:prstGeom prst="rect">
            <a:avLst/>
          </a:prstGeom>
          <a:noFill/>
        </p:spPr>
        <p:txBody>
          <a:bodyPr wrap="square" rtlCol="0">
            <a:spAutoFit/>
          </a:bodyPr>
          <a:lstStyle/>
          <a:p>
            <a:pPr algn="ctr"/>
            <a:r>
              <a:rPr lang="es-ES" sz="1100" b="0" err="1">
                <a:solidFill>
                  <a:srgbClr val="25408F"/>
                </a:solidFill>
              </a:rPr>
              <a:t>Space</a:t>
            </a:r>
            <a:endParaRPr lang="es-ES" sz="1100" b="0">
              <a:solidFill>
                <a:srgbClr val="25408F"/>
              </a:solidFill>
            </a:endParaRPr>
          </a:p>
          <a:p>
            <a:pPr algn="ctr"/>
            <a:r>
              <a:rPr lang="es-ES" sz="1100" b="0" err="1">
                <a:solidFill>
                  <a:srgbClr val="25408F"/>
                </a:solidFill>
              </a:rPr>
              <a:t>Component</a:t>
            </a:r>
            <a:endParaRPr lang="en-US" sz="1100" b="0">
              <a:solidFill>
                <a:srgbClr val="25408F"/>
              </a:solidFill>
            </a:endParaRPr>
          </a:p>
        </p:txBody>
      </p:sp>
      <p:pic>
        <p:nvPicPr>
          <p:cNvPr id="14" name="Picture 2" descr="S:\F15015_Copernicus\3_Work\330_Work-in-process\SC4_BackgroundMat\PPT\item Copernicus\Satellite\Satellite\satellite_Artboard 5.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188402"/>
            <a:ext cx="549227" cy="388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1880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4" name="Group 23"/>
          <p:cNvGrpSpPr/>
          <p:nvPr userDrawn="1"/>
        </p:nvGrpSpPr>
        <p:grpSpPr>
          <a:xfrm>
            <a:off x="-34552" y="-19050"/>
            <a:ext cx="2149624" cy="5212283"/>
            <a:chOff x="-5476811" y="-524594"/>
            <a:chExt cx="2149624" cy="5212283"/>
          </a:xfrm>
        </p:grpSpPr>
        <p:pic>
          <p:nvPicPr>
            <p:cNvPr id="25"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2574" t="-337" r="22574" b="337"/>
            <a:stretch/>
          </p:blipFill>
          <p:spPr bwMode="auto">
            <a:xfrm>
              <a:off x="-5460787" y="-524594"/>
              <a:ext cx="2133600" cy="5193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25"/>
            <p:cNvSpPr/>
            <p:nvPr userDrawn="1"/>
          </p:nvSpPr>
          <p:spPr>
            <a:xfrm>
              <a:off x="-5476811" y="-524594"/>
              <a:ext cx="2149624"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5462053" y="-505544"/>
              <a:ext cx="2134866" cy="5193233"/>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Date Placeholder 2"/>
          <p:cNvSpPr>
            <a:spLocks noGrp="1"/>
          </p:cNvSpPr>
          <p:nvPr>
            <p:ph type="dt" sz="half" idx="10"/>
          </p:nvPr>
        </p:nvSpPr>
        <p:spPr/>
        <p:txBody>
          <a:bodyPr/>
          <a:lstStyle/>
          <a:p>
            <a:fld id="{30E17047-C597-4B34-8FEE-7A0D1EA692A4}" type="datetimeFigureOut">
              <a:rPr lang="en-US" smtClean="0"/>
              <a:t>5/4/20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sp>
        <p:nvSpPr>
          <p:cNvPr id="15" name="Oval 14"/>
          <p:cNvSpPr/>
          <p:nvPr userDrawn="1"/>
        </p:nvSpPr>
        <p:spPr>
          <a:xfrm>
            <a:off x="168363" y="112960"/>
            <a:ext cx="531980" cy="529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cxnSp>
        <p:nvCxnSpPr>
          <p:cNvPr id="22" name="Straight Connector 21"/>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11291" y="622330"/>
            <a:ext cx="878632" cy="430887"/>
          </a:xfrm>
          <a:prstGeom prst="rect">
            <a:avLst/>
          </a:prstGeom>
          <a:noFill/>
        </p:spPr>
        <p:txBody>
          <a:bodyPr wrap="square" rtlCol="0">
            <a:spAutoFit/>
          </a:bodyPr>
          <a:lstStyle/>
          <a:p>
            <a:pPr algn="ctr"/>
            <a:r>
              <a:rPr lang="es-ES" sz="1100" b="0" err="1">
                <a:solidFill>
                  <a:srgbClr val="25408F"/>
                </a:solidFill>
              </a:rPr>
              <a:t>Space</a:t>
            </a:r>
            <a:endParaRPr lang="es-ES" sz="1100" b="0">
              <a:solidFill>
                <a:srgbClr val="25408F"/>
              </a:solidFill>
            </a:endParaRPr>
          </a:p>
          <a:p>
            <a:pPr algn="ctr"/>
            <a:r>
              <a:rPr lang="es-ES" sz="1100" b="0" err="1">
                <a:solidFill>
                  <a:srgbClr val="25408F"/>
                </a:solidFill>
              </a:rPr>
              <a:t>Component</a:t>
            </a:r>
            <a:endParaRPr lang="en-US" sz="1100" b="0">
              <a:solidFill>
                <a:srgbClr val="25408F"/>
              </a:solidFill>
            </a:endParaRPr>
          </a:p>
        </p:txBody>
      </p:sp>
      <p:pic>
        <p:nvPicPr>
          <p:cNvPr id="21" name="Picture 2" descr="S:\F15015_Copernicus\3_Work\330_Work-in-process\SC4_BackgroundMat\PPT\item Copernicus\Satellite\Satellite\satellite_Artboard 5.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9512" y="188402"/>
            <a:ext cx="549227" cy="388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5600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userDrawn="1"/>
        </p:nvGrpSpPr>
        <p:grpSpPr>
          <a:xfrm>
            <a:off x="-34552" y="-19050"/>
            <a:ext cx="2149624" cy="5212283"/>
            <a:chOff x="-5476811" y="-524594"/>
            <a:chExt cx="2149624" cy="5212283"/>
          </a:xfrm>
        </p:grpSpPr>
        <p:pic>
          <p:nvPicPr>
            <p:cNvPr id="25"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2574" t="-337" r="22574" b="337"/>
            <a:stretch/>
          </p:blipFill>
          <p:spPr bwMode="auto">
            <a:xfrm>
              <a:off x="-5460787" y="-524594"/>
              <a:ext cx="2133600" cy="5193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27"/>
            <p:cNvSpPr/>
            <p:nvPr userDrawn="1"/>
          </p:nvSpPr>
          <p:spPr>
            <a:xfrm>
              <a:off x="-5476811" y="-524594"/>
              <a:ext cx="2149624"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5462053" y="-505544"/>
              <a:ext cx="2134866" cy="5193233"/>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t>5/4/20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sp>
        <p:nvSpPr>
          <p:cNvPr id="19" name="Oval 18"/>
          <p:cNvSpPr/>
          <p:nvPr userDrawn="1"/>
        </p:nvSpPr>
        <p:spPr>
          <a:xfrm>
            <a:off x="168363" y="112960"/>
            <a:ext cx="531980" cy="529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6" name="Straight Connector 25"/>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userDrawn="1"/>
        </p:nvSpPr>
        <p:spPr>
          <a:xfrm>
            <a:off x="11291" y="622330"/>
            <a:ext cx="878632" cy="430887"/>
          </a:xfrm>
          <a:prstGeom prst="rect">
            <a:avLst/>
          </a:prstGeom>
          <a:noFill/>
        </p:spPr>
        <p:txBody>
          <a:bodyPr wrap="square" rtlCol="0">
            <a:spAutoFit/>
          </a:bodyPr>
          <a:lstStyle/>
          <a:p>
            <a:pPr algn="ctr"/>
            <a:r>
              <a:rPr lang="es-ES" sz="1100" b="0" err="1">
                <a:solidFill>
                  <a:srgbClr val="25408F"/>
                </a:solidFill>
              </a:rPr>
              <a:t>Space</a:t>
            </a:r>
            <a:endParaRPr lang="es-ES" sz="1100" b="0">
              <a:solidFill>
                <a:srgbClr val="25408F"/>
              </a:solidFill>
            </a:endParaRPr>
          </a:p>
          <a:p>
            <a:pPr algn="ctr"/>
            <a:r>
              <a:rPr lang="es-ES" sz="1100" b="0" err="1">
                <a:solidFill>
                  <a:srgbClr val="25408F"/>
                </a:solidFill>
              </a:rPr>
              <a:t>Component</a:t>
            </a:r>
            <a:endParaRPr lang="en-US" sz="1100" b="0">
              <a:solidFill>
                <a:srgbClr val="25408F"/>
              </a:solidFill>
            </a:endParaRPr>
          </a:p>
        </p:txBody>
      </p:sp>
      <p:pic>
        <p:nvPicPr>
          <p:cNvPr id="24" name="Picture 2" descr="S:\F15015_Copernicus\3_Work\330_Work-in-process\SC4_BackgroundMat\PPT\item Copernicus\Satellite\Satellite\satellite_Artboard 5.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9512" y="188402"/>
            <a:ext cx="549227" cy="388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1819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428" y="0"/>
            <a:ext cx="2220615" cy="5178579"/>
          </a:xfrm>
          <a:prstGeom prst="rect">
            <a:avLst/>
          </a:prstGeom>
        </p:spPr>
      </p:pic>
      <p:sp>
        <p:nvSpPr>
          <p:cNvPr id="14" name="Rectangle 13"/>
          <p:cNvSpPr/>
          <p:nvPr userDrawn="1"/>
        </p:nvSpPr>
        <p:spPr>
          <a:xfrm>
            <a:off x="-21945" y="-1"/>
            <a:ext cx="2102132" cy="517857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10"/>
          </p:nvPr>
        </p:nvSpPr>
        <p:spPr>
          <a:xfrm>
            <a:off x="457200" y="4928764"/>
            <a:ext cx="2133600" cy="273844"/>
          </a:xfrm>
        </p:spPr>
        <p:txBody>
          <a:bodyPr/>
          <a:lstStyle/>
          <a:p>
            <a:fld id="{30E17047-C597-4B34-8FEE-7A0D1EA692A4}" type="datetimeFigureOut">
              <a:rPr lang="en-US" smtClean="0"/>
              <a:t>5/4/20</a:t>
            </a:fld>
            <a:endParaRPr lang="en-US"/>
          </a:p>
        </p:txBody>
      </p:sp>
      <p:sp>
        <p:nvSpPr>
          <p:cNvPr id="5" name="Footer Placeholder 4"/>
          <p:cNvSpPr>
            <a:spLocks noGrp="1"/>
          </p:cNvSpPr>
          <p:nvPr userDrawn="1">
            <p:ph type="ftr" sz="quarter" idx="11"/>
          </p:nvPr>
        </p:nvSpPr>
        <p:spPr>
          <a:xfrm>
            <a:off x="3124200" y="4928764"/>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928764"/>
            <a:ext cx="2133600" cy="273844"/>
          </a:xfrm>
        </p:spPr>
        <p:txBody>
          <a:bodyPr/>
          <a:lstStyle/>
          <a:p>
            <a:fld id="{58768E1A-8455-4611-8763-3FA1B747F6B6}" type="slidenum">
              <a:rPr lang="en-US" smtClean="0"/>
              <a:t>‹#›</a:t>
            </a:fld>
            <a:endParaRPr lang="en-US"/>
          </a:p>
        </p:txBody>
      </p:sp>
      <p:sp>
        <p:nvSpPr>
          <p:cNvPr id="27" name="TextBox 26"/>
          <p:cNvSpPr txBox="1"/>
          <p:nvPr userDrawn="1"/>
        </p:nvSpPr>
        <p:spPr>
          <a:xfrm>
            <a:off x="135837" y="614834"/>
            <a:ext cx="609650" cy="430887"/>
          </a:xfrm>
          <a:prstGeom prst="rect">
            <a:avLst/>
          </a:prstGeom>
          <a:noFill/>
        </p:spPr>
        <p:txBody>
          <a:bodyPr wrap="square" rtlCol="0">
            <a:spAutoFit/>
          </a:bodyPr>
          <a:lstStyle/>
          <a:p>
            <a:pPr algn="ctr"/>
            <a:r>
              <a:rPr lang="es-ES" sz="1100" b="0" err="1">
                <a:solidFill>
                  <a:srgbClr val="25408F"/>
                </a:solidFill>
              </a:rPr>
              <a:t>User</a:t>
            </a:r>
            <a:r>
              <a:rPr lang="es-ES" sz="1100" b="0">
                <a:solidFill>
                  <a:srgbClr val="25408F"/>
                </a:solidFill>
              </a:rPr>
              <a:t> </a:t>
            </a:r>
            <a:r>
              <a:rPr lang="es-ES" sz="1100" b="0" err="1">
                <a:solidFill>
                  <a:srgbClr val="25408F"/>
                </a:solidFill>
              </a:rPr>
              <a:t>Uptake</a:t>
            </a:r>
            <a:endParaRPr lang="en-US" sz="1100" b="0">
              <a:solidFill>
                <a:srgbClr val="25408F"/>
              </a:solidFill>
            </a:endParaRPr>
          </a:p>
        </p:txBody>
      </p:sp>
      <p:pic>
        <p:nvPicPr>
          <p:cNvPr id="12" name="Picture 2" descr="S:\F15015_Copernicus\3_Work\330_Work-in-process\Logos_icons\UserUptake_negatif-01-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393" y="90699"/>
            <a:ext cx="557871" cy="557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9316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7539" y="699542"/>
            <a:ext cx="7919262"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928764"/>
            <a:ext cx="2133600" cy="273844"/>
          </a:xfrm>
        </p:spPr>
        <p:txBody>
          <a:bodyPr/>
          <a:lstStyle/>
          <a:p>
            <a:fld id="{30E17047-C597-4B34-8FEE-7A0D1EA692A4}" type="datetimeFigureOut">
              <a:rPr lang="en-US" smtClean="0"/>
              <a:t>5/4/20</a:t>
            </a:fld>
            <a:endParaRPr lang="en-US"/>
          </a:p>
        </p:txBody>
      </p:sp>
      <p:sp>
        <p:nvSpPr>
          <p:cNvPr id="5" name="Footer Placeholder 4"/>
          <p:cNvSpPr>
            <a:spLocks noGrp="1"/>
          </p:cNvSpPr>
          <p:nvPr>
            <p:ph type="ftr" sz="quarter" idx="11"/>
          </p:nvPr>
        </p:nvSpPr>
        <p:spPr>
          <a:xfrm>
            <a:off x="3124200" y="4928764"/>
            <a:ext cx="2895600" cy="273844"/>
          </a:xfrm>
        </p:spPr>
        <p:txBody>
          <a:bodyPr/>
          <a:lstStyle/>
          <a:p>
            <a:endParaRPr lang="en-US"/>
          </a:p>
        </p:txBody>
      </p:sp>
      <p:sp>
        <p:nvSpPr>
          <p:cNvPr id="6" name="Slide Number Placeholder 5"/>
          <p:cNvSpPr>
            <a:spLocks noGrp="1"/>
          </p:cNvSpPr>
          <p:nvPr>
            <p:ph type="sldNum" sz="quarter" idx="12"/>
          </p:nvPr>
        </p:nvSpPr>
        <p:spPr>
          <a:xfrm>
            <a:off x="6553200" y="4928764"/>
            <a:ext cx="2133600" cy="273844"/>
          </a:xfrm>
        </p:spPr>
        <p:txBody>
          <a:bodyPr/>
          <a:lstStyle/>
          <a:p>
            <a:fld id="{58768E1A-8455-4611-8763-3FA1B747F6B6}" type="slidenum">
              <a:rPr lang="en-US" smtClean="0"/>
              <a:t>‹#›</a:t>
            </a:fld>
            <a:endParaRPr lang="en-US"/>
          </a:p>
        </p:txBody>
      </p:sp>
      <p:cxnSp>
        <p:nvCxnSpPr>
          <p:cNvPr id="10" name="Straight Connector 9"/>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sp>
        <p:nvSpPr>
          <p:cNvPr id="14" name="TextBox 13"/>
          <p:cNvSpPr txBox="1"/>
          <p:nvPr userDrawn="1"/>
        </p:nvSpPr>
        <p:spPr>
          <a:xfrm>
            <a:off x="107504" y="614834"/>
            <a:ext cx="609650" cy="430887"/>
          </a:xfrm>
          <a:prstGeom prst="rect">
            <a:avLst/>
          </a:prstGeom>
          <a:noFill/>
        </p:spPr>
        <p:txBody>
          <a:bodyPr wrap="square" rtlCol="0">
            <a:spAutoFit/>
          </a:bodyPr>
          <a:lstStyle/>
          <a:p>
            <a:pPr algn="ctr"/>
            <a:r>
              <a:rPr lang="es-ES" sz="1100" b="0" err="1">
                <a:solidFill>
                  <a:srgbClr val="25408F"/>
                </a:solidFill>
              </a:rPr>
              <a:t>User</a:t>
            </a:r>
            <a:r>
              <a:rPr lang="es-ES" sz="1100" b="0">
                <a:solidFill>
                  <a:srgbClr val="25408F"/>
                </a:solidFill>
              </a:rPr>
              <a:t> </a:t>
            </a:r>
            <a:r>
              <a:rPr lang="es-ES" sz="1100" b="0" err="1">
                <a:solidFill>
                  <a:srgbClr val="25408F"/>
                </a:solidFill>
              </a:rPr>
              <a:t>Uptake</a:t>
            </a:r>
            <a:endParaRPr lang="en-US" sz="1100" b="0">
              <a:solidFill>
                <a:srgbClr val="25408F"/>
              </a:solidFill>
            </a:endParaRPr>
          </a:p>
        </p:txBody>
      </p:sp>
      <p:pic>
        <p:nvPicPr>
          <p:cNvPr id="18" name="Picture 2" descr="S:\F15015_Copernicus\3_Work\330_Work-in-process\Logos_icons\UserUptake_negatif-01-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393" y="90699"/>
            <a:ext cx="557871" cy="557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07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2879"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2317"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50705"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50143"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5/4/20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sp>
        <p:nvSpPr>
          <p:cNvPr id="18" name="Title 1"/>
          <p:cNvSpPr>
            <a:spLocks noGrp="1"/>
          </p:cNvSpPr>
          <p:nvPr>
            <p:ph type="title" hasCustomPrompt="1"/>
          </p:nvPr>
        </p:nvSpPr>
        <p:spPr>
          <a:xfrm>
            <a:off x="867704" y="267494"/>
            <a:ext cx="7819096" cy="288032"/>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cxnSp>
        <p:nvCxnSpPr>
          <p:cNvPr id="13" name="Straight Connector 12"/>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97584" y="659284"/>
            <a:ext cx="677466" cy="430887"/>
          </a:xfrm>
          <a:prstGeom prst="rect">
            <a:avLst/>
          </a:prstGeom>
          <a:noFill/>
        </p:spPr>
        <p:txBody>
          <a:bodyPr wrap="square" rtlCol="0">
            <a:spAutoFit/>
          </a:bodyPr>
          <a:lstStyle/>
          <a:p>
            <a:pPr algn="ctr"/>
            <a:r>
              <a:rPr lang="es-ES" sz="1100" b="1">
                <a:solidFill>
                  <a:srgbClr val="25408F"/>
                </a:solidFill>
              </a:rPr>
              <a:t>Data Access</a:t>
            </a:r>
            <a:endParaRPr lang="en-US" sz="1100" b="1">
              <a:solidFill>
                <a:srgbClr val="25408F"/>
              </a:solidFill>
            </a:endParaRPr>
          </a:p>
        </p:txBody>
      </p:sp>
    </p:spTree>
    <p:extLst>
      <p:ext uri="{BB962C8B-B14F-4D97-AF65-F5344CB8AC3E}">
        <p14:creationId xmlns:p14="http://schemas.microsoft.com/office/powerpoint/2010/main" val="28156749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74316" y="-92546"/>
            <a:ext cx="2666236" cy="5258917"/>
          </a:xfrm>
          <a:prstGeom prst="rect">
            <a:avLst/>
          </a:prstGeom>
          <a:noFill/>
          <a:ln>
            <a:noFill/>
          </a:ln>
          <a:scene3d>
            <a:camera prst="orthographicFront">
              <a:rot lat="0" lon="1080000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userDrawn="1"/>
        </p:nvSpPr>
        <p:spPr>
          <a:xfrm>
            <a:off x="6802308" y="-2655"/>
            <a:ext cx="2810252" cy="5169026"/>
          </a:xfrm>
          <a:prstGeom prst="rect">
            <a:avLst/>
          </a:prstGeom>
          <a:gradFill flip="none" rotWithShape="1">
            <a:gsLst>
              <a:gs pos="4000">
                <a:schemeClr val="accent1"/>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30E17047-C597-4B34-8FEE-7A0D1EA692A4}" type="datetimeFigureOut">
              <a:rPr lang="en-US" smtClean="0"/>
              <a:t>5/4/20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68E1A-8455-4611-8763-3FA1B747F6B6}" type="slidenum">
              <a:rPr lang="en-US" smtClean="0"/>
              <a:t>‹#›</a:t>
            </a:fld>
            <a:endParaRPr lang="en-US"/>
          </a:p>
        </p:txBody>
      </p:sp>
      <p:sp>
        <p:nvSpPr>
          <p:cNvPr id="8" name="Title 1"/>
          <p:cNvSpPr txBox="1">
            <a:spLocks/>
          </p:cNvSpPr>
          <p:nvPr userDrawn="1"/>
        </p:nvSpPr>
        <p:spPr>
          <a:xfrm>
            <a:off x="2569823" y="2578909"/>
            <a:ext cx="4678288" cy="5606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spc="600">
                <a:solidFill>
                  <a:schemeClr val="bg1"/>
                </a:solidFill>
                <a:latin typeface="+mj-lt"/>
                <a:ea typeface="+mj-ea"/>
                <a:cs typeface="+mj-cs"/>
              </a:defRPr>
            </a:lvl1pPr>
          </a:lstStyle>
          <a:p>
            <a:r>
              <a:rPr lang="en-US"/>
              <a:t>Title</a:t>
            </a:r>
          </a:p>
        </p:txBody>
      </p:sp>
      <p:sp>
        <p:nvSpPr>
          <p:cNvPr id="9" name="Subtitle 2"/>
          <p:cNvSpPr>
            <a:spLocks noGrp="1"/>
          </p:cNvSpPr>
          <p:nvPr>
            <p:ph type="subTitle" idx="13"/>
          </p:nvPr>
        </p:nvSpPr>
        <p:spPr>
          <a:xfrm>
            <a:off x="2567591" y="3139545"/>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2053" name="Picture 5" descr="S:\F15015_Copernicus\3_Work\330_Work-in-process\Logos_icons\UserUptake_blanc-01-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902355"/>
            <a:ext cx="2990300" cy="29903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556872" y="3363838"/>
            <a:ext cx="1440160" cy="261610"/>
          </a:xfrm>
          <a:prstGeom prst="rect">
            <a:avLst/>
          </a:prstGeom>
          <a:noFill/>
        </p:spPr>
        <p:txBody>
          <a:bodyPr wrap="square" rtlCol="0">
            <a:spAutoFit/>
          </a:bodyPr>
          <a:lstStyle/>
          <a:p>
            <a:pPr algn="ctr"/>
            <a:r>
              <a:rPr lang="es-ES" sz="1100" b="0" err="1">
                <a:solidFill>
                  <a:schemeClr val="bg1"/>
                </a:solidFill>
              </a:rPr>
              <a:t>User</a:t>
            </a:r>
            <a:r>
              <a:rPr lang="es-ES" sz="1100" b="0">
                <a:solidFill>
                  <a:schemeClr val="bg1"/>
                </a:solidFill>
              </a:rPr>
              <a:t> </a:t>
            </a:r>
            <a:r>
              <a:rPr lang="es-ES" sz="1100" b="0" err="1">
                <a:solidFill>
                  <a:schemeClr val="bg1"/>
                </a:solidFill>
              </a:rPr>
              <a:t>Uptake</a:t>
            </a:r>
            <a:endParaRPr lang="en-US" sz="1100" b="0">
              <a:solidFill>
                <a:schemeClr val="bg1"/>
              </a:solidFill>
            </a:endParaRPr>
          </a:p>
        </p:txBody>
      </p:sp>
      <p:pic>
        <p:nvPicPr>
          <p:cNvPr id="19"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24242"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95758"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7123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0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E17047-C597-4B34-8FEE-7A0D1EA692A4}" type="datetimeFigureOut">
              <a:rPr lang="en-US" smtClean="0"/>
              <a:t>5/4/20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cxnSp>
        <p:nvCxnSpPr>
          <p:cNvPr id="15" name="Straight Connector 14"/>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sp>
        <p:nvSpPr>
          <p:cNvPr id="19" name="TextBox 18"/>
          <p:cNvSpPr txBox="1"/>
          <p:nvPr userDrawn="1"/>
        </p:nvSpPr>
        <p:spPr>
          <a:xfrm>
            <a:off x="107504" y="614834"/>
            <a:ext cx="609650" cy="430887"/>
          </a:xfrm>
          <a:prstGeom prst="rect">
            <a:avLst/>
          </a:prstGeom>
          <a:noFill/>
        </p:spPr>
        <p:txBody>
          <a:bodyPr wrap="square" rtlCol="0">
            <a:spAutoFit/>
          </a:bodyPr>
          <a:lstStyle/>
          <a:p>
            <a:pPr algn="ctr"/>
            <a:r>
              <a:rPr lang="es-ES" sz="1100" b="0" err="1">
                <a:solidFill>
                  <a:srgbClr val="25408F"/>
                </a:solidFill>
              </a:rPr>
              <a:t>User</a:t>
            </a:r>
            <a:r>
              <a:rPr lang="es-ES" sz="1100" b="0">
                <a:solidFill>
                  <a:srgbClr val="25408F"/>
                </a:solidFill>
              </a:rPr>
              <a:t> </a:t>
            </a:r>
            <a:r>
              <a:rPr lang="es-ES" sz="1100" b="0" err="1">
                <a:solidFill>
                  <a:srgbClr val="25408F"/>
                </a:solidFill>
              </a:rPr>
              <a:t>Uptake</a:t>
            </a:r>
            <a:endParaRPr lang="en-US" sz="1100" b="0">
              <a:solidFill>
                <a:srgbClr val="25408F"/>
              </a:solidFill>
            </a:endParaRPr>
          </a:p>
        </p:txBody>
      </p:sp>
      <p:pic>
        <p:nvPicPr>
          <p:cNvPr id="12" name="Picture 2" descr="S:\F15015_Copernicus\3_Work\330_Work-in-process\Logos_icons\UserUptake_negatif-01-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393" y="90699"/>
            <a:ext cx="557871" cy="557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0126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2879"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2317"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50705"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50143"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5/4/20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cxnSp>
        <p:nvCxnSpPr>
          <p:cNvPr id="16" name="Straight Connector 15"/>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sp>
        <p:nvSpPr>
          <p:cNvPr id="19" name="TextBox 18"/>
          <p:cNvSpPr txBox="1"/>
          <p:nvPr userDrawn="1"/>
        </p:nvSpPr>
        <p:spPr>
          <a:xfrm>
            <a:off x="107504" y="614834"/>
            <a:ext cx="609650" cy="430887"/>
          </a:xfrm>
          <a:prstGeom prst="rect">
            <a:avLst/>
          </a:prstGeom>
          <a:noFill/>
        </p:spPr>
        <p:txBody>
          <a:bodyPr wrap="square" rtlCol="0">
            <a:spAutoFit/>
          </a:bodyPr>
          <a:lstStyle/>
          <a:p>
            <a:pPr algn="ctr"/>
            <a:r>
              <a:rPr lang="es-ES" sz="1100" b="0" err="1">
                <a:solidFill>
                  <a:srgbClr val="25408F"/>
                </a:solidFill>
              </a:rPr>
              <a:t>User</a:t>
            </a:r>
            <a:r>
              <a:rPr lang="es-ES" sz="1100" b="0">
                <a:solidFill>
                  <a:srgbClr val="25408F"/>
                </a:solidFill>
              </a:rPr>
              <a:t> </a:t>
            </a:r>
            <a:r>
              <a:rPr lang="es-ES" sz="1100" b="0" err="1">
                <a:solidFill>
                  <a:srgbClr val="25408F"/>
                </a:solidFill>
              </a:rPr>
              <a:t>Uptake</a:t>
            </a:r>
            <a:endParaRPr lang="en-US" sz="1100" b="0">
              <a:solidFill>
                <a:srgbClr val="25408F"/>
              </a:solidFill>
            </a:endParaRPr>
          </a:p>
        </p:txBody>
      </p:sp>
      <p:pic>
        <p:nvPicPr>
          <p:cNvPr id="17" name="Picture 2" descr="S:\F15015_Copernicus\3_Work\330_Work-in-process\Logos_icons\UserUptake_negatif-01-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393" y="90699"/>
            <a:ext cx="557871" cy="557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0003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0E17047-C597-4B34-8FEE-7A0D1EA692A4}" type="datetimeFigureOut">
              <a:rPr lang="en-US" smtClean="0"/>
              <a:t>5/4/20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cxnSp>
        <p:nvCxnSpPr>
          <p:cNvPr id="15" name="Straight Connector 14"/>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sp>
        <p:nvSpPr>
          <p:cNvPr id="18" name="TextBox 17"/>
          <p:cNvSpPr txBox="1"/>
          <p:nvPr userDrawn="1"/>
        </p:nvSpPr>
        <p:spPr>
          <a:xfrm>
            <a:off x="107504" y="614834"/>
            <a:ext cx="609650" cy="430887"/>
          </a:xfrm>
          <a:prstGeom prst="rect">
            <a:avLst/>
          </a:prstGeom>
          <a:noFill/>
        </p:spPr>
        <p:txBody>
          <a:bodyPr wrap="square" rtlCol="0">
            <a:spAutoFit/>
          </a:bodyPr>
          <a:lstStyle/>
          <a:p>
            <a:pPr algn="ctr"/>
            <a:r>
              <a:rPr lang="es-ES" sz="1100" b="0" err="1">
                <a:solidFill>
                  <a:srgbClr val="25408F"/>
                </a:solidFill>
              </a:rPr>
              <a:t>User</a:t>
            </a:r>
            <a:r>
              <a:rPr lang="es-ES" sz="1100" b="0">
                <a:solidFill>
                  <a:srgbClr val="25408F"/>
                </a:solidFill>
              </a:rPr>
              <a:t> </a:t>
            </a:r>
            <a:r>
              <a:rPr lang="es-ES" sz="1100" b="0" err="1">
                <a:solidFill>
                  <a:srgbClr val="25408F"/>
                </a:solidFill>
              </a:rPr>
              <a:t>Uptake</a:t>
            </a:r>
            <a:endParaRPr lang="en-US" sz="1100" b="0">
              <a:solidFill>
                <a:srgbClr val="25408F"/>
              </a:solidFill>
            </a:endParaRPr>
          </a:p>
        </p:txBody>
      </p:sp>
      <p:pic>
        <p:nvPicPr>
          <p:cNvPr id="12" name="Picture 2" descr="S:\F15015_Copernicus\3_Work\330_Work-in-process\Logos_icons\UserUptake_negatif-01-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393" y="90699"/>
            <a:ext cx="557871" cy="557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7443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p:cNvGrpSpPr/>
          <p:nvPr userDrawn="1"/>
        </p:nvGrpSpPr>
        <p:grpSpPr>
          <a:xfrm>
            <a:off x="-36512" y="-20538"/>
            <a:ext cx="2808312" cy="5175913"/>
            <a:chOff x="-3432453" y="-181390"/>
            <a:chExt cx="2622202" cy="5144541"/>
          </a:xfrm>
        </p:grpSpPr>
        <p:pic>
          <p:nvPicPr>
            <p:cNvPr id="26" name="Picture 2" descr="S:\F15015_Copernicus\3_Work\330_Work-in-process\SC4_BackgroundMat\Visual_ID\Photos\InSitu_centro nazionale ricerca itliano.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3426451" y="-181390"/>
              <a:ext cx="2207251" cy="5143499"/>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userDrawn="1"/>
          </p:nvSpPr>
          <p:spPr>
            <a:xfrm>
              <a:off x="-3432453" y="-181390"/>
              <a:ext cx="2622202" cy="513184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3425440" y="-168690"/>
              <a:ext cx="2603624" cy="5131841"/>
            </a:xfrm>
            <a:prstGeom prst="rect">
              <a:avLst/>
            </a:prstGeom>
            <a:gradFill>
              <a:gsLst>
                <a:gs pos="0">
                  <a:schemeClr val="accent1">
                    <a:tint val="66000"/>
                    <a:satMod val="160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 name="Straight Connector 8"/>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867704" y="205979"/>
            <a:ext cx="7819096" cy="277539"/>
          </a:xfrm>
          <a:solidFill>
            <a:srgbClr val="B75133"/>
          </a:solidFill>
        </p:spPr>
        <p:txBody>
          <a:bodyPr>
            <a:noAutofit/>
          </a:bodyPr>
          <a:lstStyle>
            <a:lvl1pPr algn="l">
              <a:defRPr sz="1800" b="0" spc="700" baseline="0">
                <a:solidFill>
                  <a:schemeClr val="bg1"/>
                </a:solidFill>
              </a:defRPr>
            </a:lvl1pPr>
          </a:lstStyle>
          <a:p>
            <a:r>
              <a:rPr lang="en-US"/>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10"/>
          </p:nvPr>
        </p:nvSpPr>
        <p:spPr>
          <a:xfrm>
            <a:off x="457200" y="4928764"/>
            <a:ext cx="2133600" cy="273844"/>
          </a:xfrm>
        </p:spPr>
        <p:txBody>
          <a:bodyPr/>
          <a:lstStyle/>
          <a:p>
            <a:fld id="{30E17047-C597-4B34-8FEE-7A0D1EA692A4}" type="datetimeFigureOut">
              <a:rPr lang="en-US" smtClean="0"/>
              <a:t>5/4/20</a:t>
            </a:fld>
            <a:endParaRPr lang="en-US"/>
          </a:p>
        </p:txBody>
      </p:sp>
      <p:sp>
        <p:nvSpPr>
          <p:cNvPr id="5" name="Footer Placeholder 4"/>
          <p:cNvSpPr>
            <a:spLocks noGrp="1"/>
          </p:cNvSpPr>
          <p:nvPr userDrawn="1">
            <p:ph type="ftr" sz="quarter" idx="11"/>
          </p:nvPr>
        </p:nvSpPr>
        <p:spPr>
          <a:xfrm>
            <a:off x="3124200" y="4928764"/>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928764"/>
            <a:ext cx="2133600" cy="273844"/>
          </a:xfrm>
        </p:spPr>
        <p:txBody>
          <a:bodyPr/>
          <a:lstStyle/>
          <a:p>
            <a:fld id="{58768E1A-8455-4611-8763-3FA1B747F6B6}" type="slidenum">
              <a:rPr lang="en-US" smtClean="0"/>
              <a:t>‹#›</a:t>
            </a:fld>
            <a:endParaRPr lang="en-US"/>
          </a:p>
        </p:txBody>
      </p:sp>
      <p:sp>
        <p:nvSpPr>
          <p:cNvPr id="27" name="TextBox 26"/>
          <p:cNvSpPr txBox="1"/>
          <p:nvPr userDrawn="1"/>
        </p:nvSpPr>
        <p:spPr>
          <a:xfrm>
            <a:off x="145926" y="639599"/>
            <a:ext cx="609650" cy="261610"/>
          </a:xfrm>
          <a:prstGeom prst="rect">
            <a:avLst/>
          </a:prstGeom>
          <a:noFill/>
        </p:spPr>
        <p:txBody>
          <a:bodyPr wrap="square" rtlCol="0">
            <a:spAutoFit/>
          </a:bodyPr>
          <a:lstStyle/>
          <a:p>
            <a:pPr algn="ctr"/>
            <a:r>
              <a:rPr lang="es-ES" sz="1100" b="0">
                <a:solidFill>
                  <a:srgbClr val="B75133"/>
                </a:solidFill>
              </a:rPr>
              <a:t>In</a:t>
            </a:r>
            <a:r>
              <a:rPr lang="es-ES" sz="1100" b="0" baseline="0">
                <a:solidFill>
                  <a:srgbClr val="B75133"/>
                </a:solidFill>
              </a:rPr>
              <a:t> situ</a:t>
            </a:r>
            <a:endParaRPr lang="en-US" sz="1100" b="0">
              <a:solidFill>
                <a:srgbClr val="B75133"/>
              </a:solidFill>
            </a:endParaRPr>
          </a:p>
        </p:txBody>
      </p:sp>
      <p:sp>
        <p:nvSpPr>
          <p:cNvPr id="18" name="Oval 17"/>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5" name="Group 14"/>
          <p:cNvGrpSpPr/>
          <p:nvPr userDrawn="1"/>
        </p:nvGrpSpPr>
        <p:grpSpPr>
          <a:xfrm>
            <a:off x="208086" y="159012"/>
            <a:ext cx="436445" cy="450588"/>
            <a:chOff x="-1692696" y="827409"/>
            <a:chExt cx="1728192" cy="1784190"/>
          </a:xfrm>
        </p:grpSpPr>
        <p:pic>
          <p:nvPicPr>
            <p:cNvPr id="16" name="Picture 2"/>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797341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27" name="Group 26"/>
          <p:cNvGrpSpPr/>
          <p:nvPr userDrawn="1"/>
        </p:nvGrpSpPr>
        <p:grpSpPr>
          <a:xfrm>
            <a:off x="-36512" y="-20538"/>
            <a:ext cx="2808312" cy="5175913"/>
            <a:chOff x="-3432453" y="-181390"/>
            <a:chExt cx="2622202" cy="5144541"/>
          </a:xfrm>
        </p:grpSpPr>
        <p:pic>
          <p:nvPicPr>
            <p:cNvPr id="28" name="Picture 2" descr="S:\F15015_Copernicus\3_Work\330_Work-in-process\SC4_BackgroundMat\Visual_ID\Photos\InSitu_centro nazionale ricerca itliano.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3426451" y="-181390"/>
              <a:ext cx="2207251" cy="514349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userDrawn="1"/>
          </p:nvSpPr>
          <p:spPr>
            <a:xfrm>
              <a:off x="-3432453" y="-181390"/>
              <a:ext cx="2622202" cy="513184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3425440" y="-168690"/>
              <a:ext cx="2603624" cy="5131841"/>
            </a:xfrm>
            <a:prstGeom prst="rect">
              <a:avLst/>
            </a:prstGeom>
            <a:gradFill>
              <a:gsLst>
                <a:gs pos="0">
                  <a:schemeClr val="accent1">
                    <a:tint val="66000"/>
                    <a:satMod val="160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767539" y="699542"/>
            <a:ext cx="7919262"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928764"/>
            <a:ext cx="2133600" cy="273844"/>
          </a:xfrm>
        </p:spPr>
        <p:txBody>
          <a:bodyPr/>
          <a:lstStyle/>
          <a:p>
            <a:fld id="{30E17047-C597-4B34-8FEE-7A0D1EA692A4}" type="datetimeFigureOut">
              <a:rPr lang="en-US" smtClean="0"/>
              <a:t>5/4/20</a:t>
            </a:fld>
            <a:endParaRPr lang="en-US"/>
          </a:p>
        </p:txBody>
      </p:sp>
      <p:sp>
        <p:nvSpPr>
          <p:cNvPr id="5" name="Footer Placeholder 4"/>
          <p:cNvSpPr>
            <a:spLocks noGrp="1"/>
          </p:cNvSpPr>
          <p:nvPr>
            <p:ph type="ftr" sz="quarter" idx="11"/>
          </p:nvPr>
        </p:nvSpPr>
        <p:spPr>
          <a:xfrm>
            <a:off x="3124200" y="4928764"/>
            <a:ext cx="2895600" cy="273844"/>
          </a:xfrm>
        </p:spPr>
        <p:txBody>
          <a:bodyPr/>
          <a:lstStyle/>
          <a:p>
            <a:endParaRPr lang="en-US"/>
          </a:p>
        </p:txBody>
      </p:sp>
      <p:sp>
        <p:nvSpPr>
          <p:cNvPr id="6" name="Slide Number Placeholder 5"/>
          <p:cNvSpPr>
            <a:spLocks noGrp="1"/>
          </p:cNvSpPr>
          <p:nvPr>
            <p:ph type="sldNum" sz="quarter" idx="12"/>
          </p:nvPr>
        </p:nvSpPr>
        <p:spPr>
          <a:xfrm>
            <a:off x="6553200" y="4928764"/>
            <a:ext cx="2133600" cy="273844"/>
          </a:xfrm>
        </p:spPr>
        <p:txBody>
          <a:bodyPr/>
          <a:lstStyle/>
          <a:p>
            <a:fld id="{58768E1A-8455-4611-8763-3FA1B747F6B6}" type="slidenum">
              <a:rPr lang="en-US" smtClean="0"/>
              <a:t>‹#›</a:t>
            </a:fld>
            <a:endParaRPr lang="en-US"/>
          </a:p>
        </p:txBody>
      </p:sp>
      <p:cxnSp>
        <p:nvCxnSpPr>
          <p:cNvPr id="12" name="Straight Connector 11"/>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867704" y="205979"/>
            <a:ext cx="7819096" cy="277539"/>
          </a:xfrm>
          <a:solidFill>
            <a:srgbClr val="B75133"/>
          </a:solidFill>
        </p:spPr>
        <p:txBody>
          <a:bodyPr>
            <a:noAutofit/>
          </a:bodyPr>
          <a:lstStyle>
            <a:lvl1pPr algn="l">
              <a:defRPr sz="1800" b="0" spc="700" baseline="0">
                <a:solidFill>
                  <a:schemeClr val="bg1"/>
                </a:solidFill>
              </a:defRPr>
            </a:lvl1pPr>
          </a:lstStyle>
          <a:p>
            <a:r>
              <a:rPr lang="en-US"/>
              <a:t>CLICK TO EDIT MASTER TITLE STYLE</a:t>
            </a:r>
          </a:p>
        </p:txBody>
      </p:sp>
      <p:sp>
        <p:nvSpPr>
          <p:cNvPr id="19" name="TextBox 18"/>
          <p:cNvSpPr txBox="1"/>
          <p:nvPr userDrawn="1"/>
        </p:nvSpPr>
        <p:spPr>
          <a:xfrm>
            <a:off x="145926" y="639599"/>
            <a:ext cx="609650" cy="261610"/>
          </a:xfrm>
          <a:prstGeom prst="rect">
            <a:avLst/>
          </a:prstGeom>
          <a:noFill/>
        </p:spPr>
        <p:txBody>
          <a:bodyPr wrap="square" rtlCol="0">
            <a:spAutoFit/>
          </a:bodyPr>
          <a:lstStyle/>
          <a:p>
            <a:pPr algn="ctr"/>
            <a:r>
              <a:rPr lang="es-ES" sz="1100" b="0">
                <a:solidFill>
                  <a:srgbClr val="B75133"/>
                </a:solidFill>
              </a:rPr>
              <a:t>In</a:t>
            </a:r>
            <a:r>
              <a:rPr lang="es-ES" sz="1100" b="0" baseline="0">
                <a:solidFill>
                  <a:srgbClr val="B75133"/>
                </a:solidFill>
              </a:rPr>
              <a:t> situ</a:t>
            </a:r>
            <a:endParaRPr lang="en-US" sz="1100" b="0">
              <a:solidFill>
                <a:srgbClr val="B75133"/>
              </a:solidFill>
            </a:endParaRPr>
          </a:p>
        </p:txBody>
      </p:sp>
      <p:sp>
        <p:nvSpPr>
          <p:cNvPr id="20" name="Oval 19"/>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oup 10"/>
          <p:cNvGrpSpPr/>
          <p:nvPr userDrawn="1"/>
        </p:nvGrpSpPr>
        <p:grpSpPr>
          <a:xfrm>
            <a:off x="208086" y="159012"/>
            <a:ext cx="436445" cy="450588"/>
            <a:chOff x="-1692696" y="827409"/>
            <a:chExt cx="1728192" cy="1784190"/>
          </a:xfrm>
        </p:grpSpPr>
        <p:pic>
          <p:nvPicPr>
            <p:cNvPr id="13" name="Picture 2"/>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631445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S:\F15015_Copernicus\3_Work\330_Work-in-process\SC4_BackgroundMat\Visual_ID\Photos\InSitu.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958"/>
          <a:stretch/>
        </p:blipFill>
        <p:spPr bwMode="auto">
          <a:xfrm>
            <a:off x="7293990" y="-41746"/>
            <a:ext cx="1862585" cy="5191074"/>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fld id="{30E17047-C597-4B34-8FEE-7A0D1EA692A4}" type="datetimeFigureOut">
              <a:rPr lang="en-US" smtClean="0"/>
              <a:t>5/4/20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68E1A-8455-4611-8763-3FA1B747F6B6}" type="slidenum">
              <a:rPr lang="en-US" smtClean="0"/>
              <a:t>‹#›</a:t>
            </a:fld>
            <a:endParaRPr lang="en-US"/>
          </a:p>
        </p:txBody>
      </p:sp>
      <p:sp>
        <p:nvSpPr>
          <p:cNvPr id="8" name="Title 1"/>
          <p:cNvSpPr txBox="1">
            <a:spLocks/>
          </p:cNvSpPr>
          <p:nvPr userDrawn="1"/>
        </p:nvSpPr>
        <p:spPr>
          <a:xfrm>
            <a:off x="2581176" y="2572001"/>
            <a:ext cx="4678288" cy="5606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spc="600">
                <a:solidFill>
                  <a:schemeClr val="bg1"/>
                </a:solidFill>
                <a:latin typeface="+mj-lt"/>
                <a:ea typeface="+mj-ea"/>
                <a:cs typeface="+mj-cs"/>
              </a:defRPr>
            </a:lvl1pPr>
          </a:lstStyle>
          <a:p>
            <a:r>
              <a:rPr lang="en-US"/>
              <a:t>Title</a:t>
            </a:r>
          </a:p>
        </p:txBody>
      </p:sp>
      <p:sp>
        <p:nvSpPr>
          <p:cNvPr id="9" name="Subtitle 2"/>
          <p:cNvSpPr>
            <a:spLocks noGrp="1"/>
          </p:cNvSpPr>
          <p:nvPr>
            <p:ph type="subTitle" idx="13"/>
          </p:nvPr>
        </p:nvSpPr>
        <p:spPr>
          <a:xfrm>
            <a:off x="2581176" y="3147814"/>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TextBox 10"/>
          <p:cNvSpPr txBox="1"/>
          <p:nvPr userDrawn="1"/>
        </p:nvSpPr>
        <p:spPr>
          <a:xfrm>
            <a:off x="1130928" y="3462268"/>
            <a:ext cx="609650" cy="261610"/>
          </a:xfrm>
          <a:prstGeom prst="rect">
            <a:avLst/>
          </a:prstGeom>
          <a:noFill/>
        </p:spPr>
        <p:txBody>
          <a:bodyPr wrap="square" rtlCol="0">
            <a:spAutoFit/>
          </a:bodyPr>
          <a:lstStyle/>
          <a:p>
            <a:pPr algn="ctr"/>
            <a:r>
              <a:rPr lang="es-ES" sz="1100" b="0">
                <a:solidFill>
                  <a:schemeClr val="bg1"/>
                </a:solidFill>
              </a:rPr>
              <a:t>In</a:t>
            </a:r>
            <a:r>
              <a:rPr lang="es-ES" sz="1100" b="0" baseline="0">
                <a:solidFill>
                  <a:schemeClr val="bg1"/>
                </a:solidFill>
              </a:rPr>
              <a:t> situ</a:t>
            </a:r>
            <a:endParaRPr lang="en-US" sz="1100" b="0">
              <a:solidFill>
                <a:schemeClr val="bg1"/>
              </a:solidFill>
            </a:endParaRPr>
          </a:p>
        </p:txBody>
      </p:sp>
      <p:pic>
        <p:nvPicPr>
          <p:cNvPr id="1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68036"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userDrawn="1"/>
        </p:nvGrpSpPr>
        <p:grpSpPr>
          <a:xfrm>
            <a:off x="603940" y="1541238"/>
            <a:ext cx="1728192" cy="1784190"/>
            <a:chOff x="-1692696" y="827409"/>
            <a:chExt cx="1728192" cy="1784190"/>
          </a:xfrm>
        </p:grpSpPr>
        <p:pic>
          <p:nvPicPr>
            <p:cNvPr id="2" name="Picture 2"/>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319762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9" name="Group 28"/>
          <p:cNvGrpSpPr/>
          <p:nvPr userDrawn="1"/>
        </p:nvGrpSpPr>
        <p:grpSpPr>
          <a:xfrm>
            <a:off x="-36512" y="-20538"/>
            <a:ext cx="2808312" cy="5175913"/>
            <a:chOff x="-3432453" y="-181390"/>
            <a:chExt cx="2622202" cy="5144541"/>
          </a:xfrm>
        </p:grpSpPr>
        <p:pic>
          <p:nvPicPr>
            <p:cNvPr id="30" name="Picture 2" descr="S:\F15015_Copernicus\3_Work\330_Work-in-process\SC4_BackgroundMat\Visual_ID\Photos\InSitu_centro nazionale ricerca itliano.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3426451" y="-181390"/>
              <a:ext cx="2207251" cy="5143499"/>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userDrawn="1"/>
          </p:nvSpPr>
          <p:spPr>
            <a:xfrm>
              <a:off x="-3432453" y="-181390"/>
              <a:ext cx="2622202" cy="513184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3425440" y="-168690"/>
              <a:ext cx="2603624" cy="5131841"/>
            </a:xfrm>
            <a:prstGeom prst="rect">
              <a:avLst/>
            </a:prstGeom>
            <a:gradFill>
              <a:gsLst>
                <a:gs pos="0">
                  <a:schemeClr val="accent1">
                    <a:tint val="66000"/>
                    <a:satMod val="160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sz="half" idx="1"/>
          </p:nvPr>
        </p:nvSpPr>
        <p:spPr>
          <a:xfrm>
            <a:off x="590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E17047-C597-4B34-8FEE-7A0D1EA692A4}" type="datetimeFigureOut">
              <a:rPr lang="en-US" smtClean="0"/>
              <a:t>5/4/20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cxnSp>
        <p:nvCxnSpPr>
          <p:cNvPr id="17" name="Straight Connector 16"/>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23" name="Title 1"/>
          <p:cNvSpPr>
            <a:spLocks noGrp="1"/>
          </p:cNvSpPr>
          <p:nvPr>
            <p:ph type="title" hasCustomPrompt="1"/>
          </p:nvPr>
        </p:nvSpPr>
        <p:spPr>
          <a:xfrm>
            <a:off x="867704" y="205979"/>
            <a:ext cx="7819096" cy="277539"/>
          </a:xfrm>
          <a:solidFill>
            <a:srgbClr val="B75133"/>
          </a:solidFill>
        </p:spPr>
        <p:txBody>
          <a:bodyPr>
            <a:noAutofit/>
          </a:bodyPr>
          <a:lstStyle>
            <a:lvl1pPr algn="l">
              <a:defRPr sz="1800" b="0" spc="700" baseline="0">
                <a:solidFill>
                  <a:schemeClr val="bg1"/>
                </a:solidFill>
              </a:defRPr>
            </a:lvl1pPr>
          </a:lstStyle>
          <a:p>
            <a:r>
              <a:rPr lang="en-US"/>
              <a:t>CLICK TO EDIT MASTER TITLE STYLE</a:t>
            </a:r>
          </a:p>
        </p:txBody>
      </p:sp>
      <p:sp>
        <p:nvSpPr>
          <p:cNvPr id="24" name="TextBox 23"/>
          <p:cNvSpPr txBox="1"/>
          <p:nvPr userDrawn="1"/>
        </p:nvSpPr>
        <p:spPr>
          <a:xfrm>
            <a:off x="145926" y="639599"/>
            <a:ext cx="609650" cy="261610"/>
          </a:xfrm>
          <a:prstGeom prst="rect">
            <a:avLst/>
          </a:prstGeom>
          <a:noFill/>
        </p:spPr>
        <p:txBody>
          <a:bodyPr wrap="square" rtlCol="0">
            <a:spAutoFit/>
          </a:bodyPr>
          <a:lstStyle/>
          <a:p>
            <a:pPr algn="ctr"/>
            <a:r>
              <a:rPr lang="es-ES" sz="1100" b="0">
                <a:solidFill>
                  <a:srgbClr val="B75133"/>
                </a:solidFill>
              </a:rPr>
              <a:t>In</a:t>
            </a:r>
            <a:r>
              <a:rPr lang="es-ES" sz="1100" b="0" baseline="0">
                <a:solidFill>
                  <a:srgbClr val="B75133"/>
                </a:solidFill>
              </a:rPr>
              <a:t> situ</a:t>
            </a:r>
            <a:endParaRPr lang="en-US" sz="1100" b="0">
              <a:solidFill>
                <a:srgbClr val="B75133"/>
              </a:solidFill>
            </a:endParaRPr>
          </a:p>
        </p:txBody>
      </p:sp>
      <p:sp>
        <p:nvSpPr>
          <p:cNvPr id="25" name="Oval 24"/>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 name="Group 15"/>
          <p:cNvGrpSpPr/>
          <p:nvPr userDrawn="1"/>
        </p:nvGrpSpPr>
        <p:grpSpPr>
          <a:xfrm>
            <a:off x="208086" y="159012"/>
            <a:ext cx="436445" cy="450588"/>
            <a:chOff x="-1692696" y="827409"/>
            <a:chExt cx="1728192" cy="1784190"/>
          </a:xfrm>
        </p:grpSpPr>
        <p:pic>
          <p:nvPicPr>
            <p:cNvPr id="18" name="Picture 2"/>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189602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2879"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2317"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50705"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50143"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5/4/20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cxnSp>
        <p:nvCxnSpPr>
          <p:cNvPr id="15" name="Straight Connector 14"/>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hasCustomPrompt="1"/>
          </p:nvPr>
        </p:nvSpPr>
        <p:spPr>
          <a:xfrm>
            <a:off x="867704" y="205979"/>
            <a:ext cx="7819096" cy="277539"/>
          </a:xfrm>
          <a:solidFill>
            <a:srgbClr val="B75133"/>
          </a:solidFill>
        </p:spPr>
        <p:txBody>
          <a:bodyPr>
            <a:noAutofit/>
          </a:bodyPr>
          <a:lstStyle>
            <a:lvl1pPr algn="l">
              <a:defRPr sz="1800" b="0" spc="700" baseline="0">
                <a:solidFill>
                  <a:schemeClr val="bg1"/>
                </a:solidFill>
              </a:defRPr>
            </a:lvl1pPr>
          </a:lstStyle>
          <a:p>
            <a:r>
              <a:rPr lang="en-US"/>
              <a:t>CLICK TO EDIT MASTER TITLE STYLE</a:t>
            </a:r>
          </a:p>
        </p:txBody>
      </p:sp>
      <p:sp>
        <p:nvSpPr>
          <p:cNvPr id="23" name="TextBox 22"/>
          <p:cNvSpPr txBox="1"/>
          <p:nvPr userDrawn="1"/>
        </p:nvSpPr>
        <p:spPr>
          <a:xfrm>
            <a:off x="145926" y="639599"/>
            <a:ext cx="609650" cy="261610"/>
          </a:xfrm>
          <a:prstGeom prst="rect">
            <a:avLst/>
          </a:prstGeom>
          <a:noFill/>
        </p:spPr>
        <p:txBody>
          <a:bodyPr wrap="square" rtlCol="0">
            <a:spAutoFit/>
          </a:bodyPr>
          <a:lstStyle/>
          <a:p>
            <a:pPr algn="ctr"/>
            <a:r>
              <a:rPr lang="es-ES" sz="1100" b="0">
                <a:solidFill>
                  <a:srgbClr val="B75133"/>
                </a:solidFill>
              </a:rPr>
              <a:t>In</a:t>
            </a:r>
            <a:r>
              <a:rPr lang="es-ES" sz="1100" b="0" baseline="0">
                <a:solidFill>
                  <a:srgbClr val="B75133"/>
                </a:solidFill>
              </a:rPr>
              <a:t> situ</a:t>
            </a:r>
            <a:endParaRPr lang="en-US" sz="1100" b="0">
              <a:solidFill>
                <a:srgbClr val="B75133"/>
              </a:solidFill>
            </a:endParaRPr>
          </a:p>
        </p:txBody>
      </p:sp>
      <p:sp>
        <p:nvSpPr>
          <p:cNvPr id="24" name="Oval 23"/>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 name="Group 13"/>
          <p:cNvGrpSpPr/>
          <p:nvPr userDrawn="1"/>
        </p:nvGrpSpPr>
        <p:grpSpPr>
          <a:xfrm>
            <a:off x="208086" y="159012"/>
            <a:ext cx="436445" cy="450588"/>
            <a:chOff x="-1692696" y="827409"/>
            <a:chExt cx="1728192" cy="1784190"/>
          </a:xfrm>
        </p:grpSpPr>
        <p:pic>
          <p:nvPicPr>
            <p:cNvPr id="16" name="Picture 2"/>
            <p:cNvPicPr>
              <a:picLocks noChangeAspect="1" noChangeArrowheads="1"/>
            </p:cNvPicPr>
            <p:nvPr userDrawn="1"/>
          </p:nvPicPr>
          <p:blipFill>
            <a:blip r:embed="rId2"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972749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2" name="Group 31"/>
          <p:cNvGrpSpPr/>
          <p:nvPr userDrawn="1"/>
        </p:nvGrpSpPr>
        <p:grpSpPr>
          <a:xfrm>
            <a:off x="-36512" y="-20538"/>
            <a:ext cx="2808312" cy="5175913"/>
            <a:chOff x="-3432453" y="-181390"/>
            <a:chExt cx="2622202" cy="5144541"/>
          </a:xfrm>
        </p:grpSpPr>
        <p:pic>
          <p:nvPicPr>
            <p:cNvPr id="33" name="Picture 2" descr="S:\F15015_Copernicus\3_Work\330_Work-in-process\SC4_BackgroundMat\Visual_ID\Photos\InSitu_centro nazionale ricerca itliano.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3426451" y="-181390"/>
              <a:ext cx="2207251" cy="5143499"/>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userDrawn="1"/>
          </p:nvSpPr>
          <p:spPr>
            <a:xfrm>
              <a:off x="-3432453" y="-181390"/>
              <a:ext cx="2622202" cy="513184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3425440" y="-168690"/>
              <a:ext cx="2603624" cy="5131841"/>
            </a:xfrm>
            <a:prstGeom prst="rect">
              <a:avLst/>
            </a:prstGeom>
            <a:gradFill>
              <a:gsLst>
                <a:gs pos="0">
                  <a:schemeClr val="accent1">
                    <a:tint val="66000"/>
                    <a:satMod val="160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Date Placeholder 2"/>
          <p:cNvSpPr>
            <a:spLocks noGrp="1"/>
          </p:cNvSpPr>
          <p:nvPr>
            <p:ph type="dt" sz="half" idx="10"/>
          </p:nvPr>
        </p:nvSpPr>
        <p:spPr/>
        <p:txBody>
          <a:bodyPr/>
          <a:lstStyle/>
          <a:p>
            <a:fld id="{30E17047-C597-4B34-8FEE-7A0D1EA692A4}" type="datetimeFigureOut">
              <a:rPr lang="en-US" smtClean="0"/>
              <a:t>5/4/20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cxnSp>
        <p:nvCxnSpPr>
          <p:cNvPr id="16" name="Straight Connector 15"/>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22" name="Title 1"/>
          <p:cNvSpPr>
            <a:spLocks noGrp="1"/>
          </p:cNvSpPr>
          <p:nvPr>
            <p:ph type="title" hasCustomPrompt="1"/>
          </p:nvPr>
        </p:nvSpPr>
        <p:spPr>
          <a:xfrm>
            <a:off x="867704" y="205979"/>
            <a:ext cx="7819096" cy="277539"/>
          </a:xfrm>
          <a:solidFill>
            <a:srgbClr val="B75133"/>
          </a:solidFill>
        </p:spPr>
        <p:txBody>
          <a:bodyPr>
            <a:noAutofit/>
          </a:bodyPr>
          <a:lstStyle>
            <a:lvl1pPr algn="l">
              <a:defRPr sz="1800" b="0" spc="700" baseline="0">
                <a:solidFill>
                  <a:schemeClr val="bg1"/>
                </a:solidFill>
              </a:defRPr>
            </a:lvl1pPr>
          </a:lstStyle>
          <a:p>
            <a:r>
              <a:rPr lang="en-US"/>
              <a:t>CLICK TO EDIT MASTER TITLE STYLE</a:t>
            </a:r>
          </a:p>
        </p:txBody>
      </p:sp>
      <p:sp>
        <p:nvSpPr>
          <p:cNvPr id="23" name="TextBox 22"/>
          <p:cNvSpPr txBox="1"/>
          <p:nvPr userDrawn="1"/>
        </p:nvSpPr>
        <p:spPr>
          <a:xfrm>
            <a:off x="145926" y="639599"/>
            <a:ext cx="609650" cy="261610"/>
          </a:xfrm>
          <a:prstGeom prst="rect">
            <a:avLst/>
          </a:prstGeom>
          <a:noFill/>
        </p:spPr>
        <p:txBody>
          <a:bodyPr wrap="square" rtlCol="0">
            <a:spAutoFit/>
          </a:bodyPr>
          <a:lstStyle/>
          <a:p>
            <a:pPr algn="ctr"/>
            <a:r>
              <a:rPr lang="es-ES" sz="1100" b="0">
                <a:solidFill>
                  <a:srgbClr val="B75133"/>
                </a:solidFill>
              </a:rPr>
              <a:t>In</a:t>
            </a:r>
            <a:r>
              <a:rPr lang="es-ES" sz="1100" b="0" baseline="0">
                <a:solidFill>
                  <a:srgbClr val="B75133"/>
                </a:solidFill>
              </a:rPr>
              <a:t> situ</a:t>
            </a:r>
            <a:endParaRPr lang="en-US" sz="1100" b="0">
              <a:solidFill>
                <a:srgbClr val="B75133"/>
              </a:solidFill>
            </a:endParaRPr>
          </a:p>
        </p:txBody>
      </p:sp>
      <p:sp>
        <p:nvSpPr>
          <p:cNvPr id="24" name="Oval 23"/>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 name="Group 13"/>
          <p:cNvGrpSpPr/>
          <p:nvPr userDrawn="1"/>
        </p:nvGrpSpPr>
        <p:grpSpPr>
          <a:xfrm>
            <a:off x="208086" y="159012"/>
            <a:ext cx="436445" cy="450588"/>
            <a:chOff x="-1692696" y="827409"/>
            <a:chExt cx="1728192" cy="1784190"/>
          </a:xfrm>
        </p:grpSpPr>
        <p:pic>
          <p:nvPicPr>
            <p:cNvPr id="15" name="Picture 2"/>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04360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3" name="Group 12"/>
          <p:cNvGrpSpPr/>
          <p:nvPr userDrawn="1"/>
        </p:nvGrpSpPr>
        <p:grpSpPr>
          <a:xfrm>
            <a:off x="-11410" y="-11063"/>
            <a:ext cx="2091596" cy="5160587"/>
            <a:chOff x="-2916832" y="-200722"/>
            <a:chExt cx="2091596" cy="5160587"/>
          </a:xfrm>
        </p:grpSpPr>
        <p:grpSp>
          <p:nvGrpSpPr>
            <p:cNvPr id="14" name="Group 13"/>
            <p:cNvGrpSpPr/>
            <p:nvPr userDrawn="1"/>
          </p:nvGrpSpPr>
          <p:grpSpPr>
            <a:xfrm>
              <a:off x="-2916832" y="-200722"/>
              <a:ext cx="2091596" cy="5157838"/>
              <a:chOff x="-3291385" y="112960"/>
              <a:chExt cx="2091596" cy="5157838"/>
            </a:xfrm>
          </p:grpSpPr>
          <p:pic>
            <p:nvPicPr>
              <p:cNvPr id="20" name="Picture 2" descr="S:\F15015_Copernicus\3_Work\330_Work-in-process\SC4_BackgroundMat\Visual_ID\Photos\Po_River_Ital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rot="10800000">
                <a:off x="-3291385" y="123478"/>
                <a:ext cx="2077082" cy="514732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a:xfrm>
                <a:off x="-3276872" y="112960"/>
                <a:ext cx="2077083"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userDrawn="1"/>
          </p:nvSpPr>
          <p:spPr>
            <a:xfrm>
              <a:off x="-2910142" y="-190204"/>
              <a:ext cx="2084906"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Date Placeholder 2"/>
          <p:cNvSpPr>
            <a:spLocks noGrp="1"/>
          </p:cNvSpPr>
          <p:nvPr>
            <p:ph type="dt" sz="half" idx="10"/>
          </p:nvPr>
        </p:nvSpPr>
        <p:spPr/>
        <p:txBody>
          <a:bodyPr/>
          <a:lstStyle/>
          <a:p>
            <a:fld id="{30E17047-C597-4B34-8FEE-7A0D1EA692A4}" type="datetimeFigureOut">
              <a:rPr lang="en-US" smtClean="0"/>
              <a:t>5/4/20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sp>
        <p:nvSpPr>
          <p:cNvPr id="17" name="Title 1"/>
          <p:cNvSpPr>
            <a:spLocks noGrp="1"/>
          </p:cNvSpPr>
          <p:nvPr>
            <p:ph type="title" hasCustomPrompt="1"/>
          </p:nvPr>
        </p:nvSpPr>
        <p:spPr>
          <a:xfrm>
            <a:off x="867704" y="267494"/>
            <a:ext cx="7819096" cy="288032"/>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pic>
        <p:nvPicPr>
          <p:cNvPr id="19" name="Picture 2" descr="S:\F15015_Copernicus\3_Work\330_Work-in-process\SC4_BackgroundMat\PPT\item Copernicus\Big data.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817912" cy="578306"/>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97584" y="659284"/>
            <a:ext cx="677466" cy="430887"/>
          </a:xfrm>
          <a:prstGeom prst="rect">
            <a:avLst/>
          </a:prstGeom>
          <a:noFill/>
        </p:spPr>
        <p:txBody>
          <a:bodyPr wrap="square" rtlCol="0">
            <a:spAutoFit/>
          </a:bodyPr>
          <a:lstStyle/>
          <a:p>
            <a:pPr algn="ctr"/>
            <a:r>
              <a:rPr lang="es-ES" sz="1100" b="1">
                <a:solidFill>
                  <a:srgbClr val="25408F"/>
                </a:solidFill>
              </a:rPr>
              <a:t>Data Access</a:t>
            </a:r>
            <a:endParaRPr lang="en-US" sz="1100" b="1">
              <a:solidFill>
                <a:srgbClr val="25408F"/>
              </a:solidFill>
            </a:endParaRPr>
          </a:p>
        </p:txBody>
      </p:sp>
    </p:spTree>
    <p:extLst>
      <p:ext uri="{BB962C8B-B14F-4D97-AF65-F5344CB8AC3E}">
        <p14:creationId xmlns:p14="http://schemas.microsoft.com/office/powerpoint/2010/main" val="41258489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8" name="Group 27"/>
          <p:cNvGrpSpPr/>
          <p:nvPr userDrawn="1"/>
        </p:nvGrpSpPr>
        <p:grpSpPr>
          <a:xfrm>
            <a:off x="-36512" y="-20538"/>
            <a:ext cx="2808312" cy="5175913"/>
            <a:chOff x="-3432453" y="-181390"/>
            <a:chExt cx="2622202" cy="5144541"/>
          </a:xfrm>
        </p:grpSpPr>
        <p:pic>
          <p:nvPicPr>
            <p:cNvPr id="29" name="Picture 2" descr="S:\F15015_Copernicus\3_Work\330_Work-in-process\SC4_BackgroundMat\Visual_ID\Photos\InSitu_centro nazionale ricerca itliano.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3426451" y="-181390"/>
              <a:ext cx="2207251" cy="514349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userDrawn="1"/>
          </p:nvSpPr>
          <p:spPr>
            <a:xfrm>
              <a:off x="-3432453" y="-181390"/>
              <a:ext cx="2622202" cy="513184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3425440" y="-168690"/>
              <a:ext cx="2603624" cy="5131841"/>
            </a:xfrm>
            <a:prstGeom prst="rect">
              <a:avLst/>
            </a:prstGeom>
            <a:gradFill>
              <a:gsLst>
                <a:gs pos="0">
                  <a:schemeClr val="accent1">
                    <a:tint val="66000"/>
                    <a:satMod val="160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t>5/4/20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cxnSp>
        <p:nvCxnSpPr>
          <p:cNvPr id="18" name="Straight Connector 17"/>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145926" y="639599"/>
            <a:ext cx="609650" cy="261610"/>
          </a:xfrm>
          <a:prstGeom prst="rect">
            <a:avLst/>
          </a:prstGeom>
          <a:noFill/>
        </p:spPr>
        <p:txBody>
          <a:bodyPr wrap="square" rtlCol="0">
            <a:spAutoFit/>
          </a:bodyPr>
          <a:lstStyle/>
          <a:p>
            <a:pPr algn="ctr"/>
            <a:r>
              <a:rPr lang="es-ES" sz="1100" b="0">
                <a:solidFill>
                  <a:srgbClr val="B75133"/>
                </a:solidFill>
              </a:rPr>
              <a:t>In</a:t>
            </a:r>
            <a:r>
              <a:rPr lang="es-ES" sz="1100" b="0" baseline="0">
                <a:solidFill>
                  <a:srgbClr val="B75133"/>
                </a:solidFill>
              </a:rPr>
              <a:t> situ</a:t>
            </a:r>
            <a:endParaRPr lang="en-US" sz="1100" b="0">
              <a:solidFill>
                <a:srgbClr val="B75133"/>
              </a:solidFill>
            </a:endParaRPr>
          </a:p>
        </p:txBody>
      </p:sp>
      <p:sp>
        <p:nvSpPr>
          <p:cNvPr id="22" name="Oval 21"/>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 name="Group 15"/>
          <p:cNvGrpSpPr/>
          <p:nvPr userDrawn="1"/>
        </p:nvGrpSpPr>
        <p:grpSpPr>
          <a:xfrm>
            <a:off x="208086" y="159012"/>
            <a:ext cx="436445" cy="450588"/>
            <a:chOff x="-1692696" y="827409"/>
            <a:chExt cx="1728192" cy="1784190"/>
          </a:xfrm>
        </p:grpSpPr>
        <p:pic>
          <p:nvPicPr>
            <p:cNvPr id="17" name="Picture 2"/>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780949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userDrawn="1"/>
        </p:nvGrpSpPr>
        <p:grpSpPr>
          <a:xfrm>
            <a:off x="-140429" y="-46112"/>
            <a:ext cx="2298483" cy="5282158"/>
            <a:chOff x="-140429" y="-46112"/>
            <a:chExt cx="2298483" cy="5282158"/>
          </a:xfrm>
        </p:grpSpPr>
        <p:pic>
          <p:nvPicPr>
            <p:cNvPr id="2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 name="Group 28"/>
            <p:cNvGrpSpPr/>
            <p:nvPr userDrawn="1"/>
          </p:nvGrpSpPr>
          <p:grpSpPr>
            <a:xfrm>
              <a:off x="-140429" y="-46112"/>
              <a:ext cx="2298483" cy="5282158"/>
              <a:chOff x="-140429" y="-46112"/>
              <a:chExt cx="2298483" cy="5282158"/>
            </a:xfrm>
          </p:grpSpPr>
          <p:sp>
            <p:nvSpPr>
              <p:cNvPr id="30" name="Rectangle 29"/>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2" name="Title 1"/>
          <p:cNvSpPr>
            <a:spLocks noGrp="1"/>
          </p:cNvSpPr>
          <p:nvPr userDrawn="1">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10"/>
          </p:nvPr>
        </p:nvSpPr>
        <p:spPr>
          <a:xfrm>
            <a:off x="457200" y="4928764"/>
            <a:ext cx="2133600" cy="273844"/>
          </a:xfrm>
        </p:spPr>
        <p:txBody>
          <a:bodyPr/>
          <a:lstStyle/>
          <a:p>
            <a:fld id="{30E17047-C597-4B34-8FEE-7A0D1EA692A4}" type="datetimeFigureOut">
              <a:rPr lang="en-US" smtClean="0">
                <a:solidFill>
                  <a:prstClr val="black">
                    <a:tint val="75000"/>
                  </a:prstClr>
                </a:solidFill>
              </a:rPr>
              <a:pPr/>
              <a:t>5/4/20</a:t>
            </a:fld>
            <a:endParaRPr lang="en-US">
              <a:solidFill>
                <a:prstClr val="black">
                  <a:tint val="75000"/>
                </a:prstClr>
              </a:solidFill>
            </a:endParaRPr>
          </a:p>
        </p:txBody>
      </p:sp>
      <p:sp>
        <p:nvSpPr>
          <p:cNvPr id="5" name="Footer Placeholder 4"/>
          <p:cNvSpPr>
            <a:spLocks noGrp="1"/>
          </p:cNvSpPr>
          <p:nvPr userDrawn="1">
            <p:ph type="ftr" sz="quarter" idx="11"/>
          </p:nvPr>
        </p:nvSpPr>
        <p:spPr>
          <a:xfrm>
            <a:off x="3124200" y="4928764"/>
            <a:ext cx="2895600" cy="273844"/>
          </a:xfrm>
        </p:spPr>
        <p:txBody>
          <a:bodyPr/>
          <a:lstStyle/>
          <a:p>
            <a:endParaRPr lang="en-US">
              <a:solidFill>
                <a:prstClr val="black">
                  <a:tint val="75000"/>
                </a:prstClr>
              </a:solidFill>
            </a:endParaRPr>
          </a:p>
        </p:txBody>
      </p:sp>
      <p:sp>
        <p:nvSpPr>
          <p:cNvPr id="6" name="Slide Number Placeholder 5"/>
          <p:cNvSpPr>
            <a:spLocks noGrp="1"/>
          </p:cNvSpPr>
          <p:nvPr userDrawn="1">
            <p:ph type="sldNum" sz="quarter" idx="12"/>
          </p:nvPr>
        </p:nvSpPr>
        <p:spPr>
          <a:xfrm>
            <a:off x="6553200" y="4928764"/>
            <a:ext cx="2133600" cy="273844"/>
          </a:xfrm>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cxnSp>
        <p:nvCxnSpPr>
          <p:cNvPr id="24" name="Straight Connector 23"/>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35496" y="614834"/>
            <a:ext cx="950642" cy="430887"/>
          </a:xfrm>
          <a:prstGeom prst="rect">
            <a:avLst/>
          </a:prstGeom>
          <a:noFill/>
          <a:ln>
            <a:noFill/>
          </a:ln>
        </p:spPr>
        <p:txBody>
          <a:bodyPr wrap="square" rtlCol="0">
            <a:spAutoFit/>
          </a:bodyPr>
          <a:lstStyle/>
          <a:p>
            <a:pPr algn="ctr"/>
            <a:r>
              <a:rPr lang="es-ES" sz="1100" err="1">
                <a:solidFill>
                  <a:srgbClr val="4BACC6">
                    <a:lumMod val="75000"/>
                  </a:srgbClr>
                </a:solidFill>
              </a:rPr>
              <a:t>Atmosphere</a:t>
            </a:r>
            <a:endParaRPr lang="es-ES" sz="1100">
              <a:solidFill>
                <a:srgbClr val="4BACC6">
                  <a:lumMod val="75000"/>
                </a:srgbClr>
              </a:solidFill>
            </a:endParaRPr>
          </a:p>
          <a:p>
            <a:pPr algn="ctr"/>
            <a:r>
              <a:rPr lang="es-ES" sz="1100" err="1">
                <a:solidFill>
                  <a:srgbClr val="4BACC6">
                    <a:lumMod val="75000"/>
                  </a:srgbClr>
                </a:solidFill>
              </a:rPr>
              <a:t>Monitoring</a:t>
            </a:r>
            <a:endParaRPr lang="en-US" sz="1100">
              <a:solidFill>
                <a:srgbClr val="4BACC6">
                  <a:lumMod val="75000"/>
                </a:srgbClr>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68889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10" name="Group 9"/>
          <p:cNvGrpSpPr/>
          <p:nvPr userDrawn="1"/>
        </p:nvGrpSpPr>
        <p:grpSpPr>
          <a:xfrm>
            <a:off x="-140429" y="-46112"/>
            <a:ext cx="2298483" cy="5282158"/>
            <a:chOff x="-140429" y="-46112"/>
            <a:chExt cx="2298483" cy="5282158"/>
          </a:xfrm>
        </p:grpSpPr>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userDrawn="1"/>
          </p:nvGrpSpPr>
          <p:grpSpPr>
            <a:xfrm>
              <a:off x="-140429" y="-46112"/>
              <a:ext cx="2298483" cy="5282158"/>
              <a:chOff x="-140429" y="-46112"/>
              <a:chExt cx="2298483" cy="5282158"/>
            </a:xfrm>
          </p:grpSpPr>
          <p:sp>
            <p:nvSpPr>
              <p:cNvPr id="14" name="Rectangle 13"/>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3" name="Content Placeholder 2"/>
          <p:cNvSpPr>
            <a:spLocks noGrp="1"/>
          </p:cNvSpPr>
          <p:nvPr>
            <p:ph idx="1"/>
          </p:nvPr>
        </p:nvSpPr>
        <p:spPr>
          <a:xfrm>
            <a:off x="942975" y="699542"/>
            <a:ext cx="7743826"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928764"/>
            <a:ext cx="2133600" cy="273844"/>
          </a:xfrm>
        </p:spPr>
        <p:txBody>
          <a:bodyPr/>
          <a:lstStyle/>
          <a:p>
            <a:fld id="{30E17047-C597-4B34-8FEE-7A0D1EA692A4}" type="datetimeFigureOut">
              <a:rPr lang="en-US" smtClean="0">
                <a:solidFill>
                  <a:prstClr val="black">
                    <a:tint val="75000"/>
                  </a:prstClr>
                </a:solidFill>
              </a:rPr>
              <a:pPr/>
              <a:t>5/4/20</a:t>
            </a:fld>
            <a:endParaRPr lang="en-US">
              <a:solidFill>
                <a:prstClr val="black">
                  <a:tint val="75000"/>
                </a:prstClr>
              </a:solidFill>
            </a:endParaRPr>
          </a:p>
        </p:txBody>
      </p:sp>
      <p:sp>
        <p:nvSpPr>
          <p:cNvPr id="5" name="Footer Placeholder 4"/>
          <p:cNvSpPr>
            <a:spLocks noGrp="1"/>
          </p:cNvSpPr>
          <p:nvPr>
            <p:ph type="ftr" sz="quarter" idx="11"/>
          </p:nvPr>
        </p:nvSpPr>
        <p:spPr>
          <a:xfrm>
            <a:off x="3124200" y="4928764"/>
            <a:ext cx="2895600" cy="273844"/>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4928764"/>
            <a:ext cx="2133600" cy="273844"/>
          </a:xfrm>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sp>
        <p:nvSpPr>
          <p:cNvPr id="13" name="Title 1"/>
          <p:cNvSpPr>
            <a:spLocks noGrp="1"/>
          </p:cNvSpPr>
          <p:nvPr>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cxnSp>
        <p:nvCxnSpPr>
          <p:cNvPr id="15" name="Straight Connector 14"/>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35496" y="614834"/>
            <a:ext cx="950642" cy="430887"/>
          </a:xfrm>
          <a:prstGeom prst="rect">
            <a:avLst/>
          </a:prstGeom>
          <a:noFill/>
          <a:ln>
            <a:noFill/>
          </a:ln>
        </p:spPr>
        <p:txBody>
          <a:bodyPr wrap="square" rtlCol="0">
            <a:spAutoFit/>
          </a:bodyPr>
          <a:lstStyle/>
          <a:p>
            <a:pPr algn="ctr"/>
            <a:r>
              <a:rPr lang="es-ES" sz="1100" err="1">
                <a:solidFill>
                  <a:srgbClr val="4BACC6">
                    <a:lumMod val="75000"/>
                  </a:srgbClr>
                </a:solidFill>
              </a:rPr>
              <a:t>Atmosphere</a:t>
            </a:r>
            <a:endParaRPr lang="es-ES" sz="1100">
              <a:solidFill>
                <a:srgbClr val="4BACC6">
                  <a:lumMod val="75000"/>
                </a:srgbClr>
              </a:solidFill>
            </a:endParaRPr>
          </a:p>
          <a:p>
            <a:pPr algn="ctr"/>
            <a:r>
              <a:rPr lang="es-ES" sz="1100" err="1">
                <a:solidFill>
                  <a:srgbClr val="4BACC6">
                    <a:lumMod val="75000"/>
                  </a:srgbClr>
                </a:solidFill>
              </a:rPr>
              <a:t>Monitoring</a:t>
            </a:r>
            <a:endParaRPr lang="en-US" sz="1100">
              <a:solidFill>
                <a:srgbClr val="4BACC6">
                  <a:lumMod val="75000"/>
                </a:srgbClr>
              </a:solidFill>
            </a:endParaRPr>
          </a:p>
        </p:txBody>
      </p:sp>
      <p:pic>
        <p:nvPicPr>
          <p:cNvPr id="17"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20581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62C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17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06278" y="0"/>
            <a:ext cx="1848396"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0"/>
          </p:nvPr>
        </p:nvSpPr>
        <p:spPr/>
        <p:txBody>
          <a:bodyPr/>
          <a:lstStyle>
            <a:lvl1pPr>
              <a:defRPr>
                <a:solidFill>
                  <a:schemeClr val="bg1">
                    <a:lumMod val="95000"/>
                  </a:schemeClr>
                </a:solidFill>
              </a:defRPr>
            </a:lvl1pPr>
          </a:lstStyle>
          <a:p>
            <a:fld id="{30E17047-C597-4B34-8FEE-7A0D1EA692A4}" type="datetimeFigureOut">
              <a:rPr lang="en-US" smtClean="0">
                <a:solidFill>
                  <a:prstClr val="white">
                    <a:lumMod val="95000"/>
                  </a:prstClr>
                </a:solidFill>
              </a:rPr>
              <a:pPr/>
              <a:t>5/4/20</a:t>
            </a:fld>
            <a:endParaRPr lang="en-US">
              <a:solidFill>
                <a:prstClr val="white">
                  <a:lumMod val="95000"/>
                </a:prstClr>
              </a:solidFill>
            </a:endParaRPr>
          </a:p>
        </p:txBody>
      </p:sp>
      <p:sp>
        <p:nvSpPr>
          <p:cNvPr id="5" name="Footer Placeholder 4"/>
          <p:cNvSpPr>
            <a:spLocks noGrp="1"/>
          </p:cNvSpPr>
          <p:nvPr>
            <p:ph type="ftr" sz="quarter" idx="11"/>
          </p:nvPr>
        </p:nvSpPr>
        <p:spPr/>
        <p:txBody>
          <a:bodyPr/>
          <a:lstStyle>
            <a:lvl1pPr>
              <a:defRPr>
                <a:solidFill>
                  <a:schemeClr val="bg1">
                    <a:lumMod val="95000"/>
                  </a:schemeClr>
                </a:solidFill>
              </a:defRPr>
            </a:lvl1pPr>
          </a:lstStyle>
          <a:p>
            <a:endParaRPr lang="en-US">
              <a:solidFill>
                <a:prstClr val="white">
                  <a:lumMod val="95000"/>
                </a:prstClr>
              </a:solidFill>
            </a:endParaRPr>
          </a:p>
        </p:txBody>
      </p:sp>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58768E1A-8455-4611-8763-3FA1B747F6B6}" type="slidenum">
              <a:rPr lang="en-US" smtClean="0">
                <a:solidFill>
                  <a:prstClr val="white">
                    <a:lumMod val="95000"/>
                  </a:prstClr>
                </a:solidFill>
              </a:rPr>
              <a:pPr/>
              <a:t>‹#›</a:t>
            </a:fld>
            <a:endParaRPr lang="en-US">
              <a:solidFill>
                <a:prstClr val="white">
                  <a:lumMod val="95000"/>
                </a:prstClr>
              </a:solidFill>
            </a:endParaRPr>
          </a:p>
        </p:txBody>
      </p:sp>
      <p:sp>
        <p:nvSpPr>
          <p:cNvPr id="10" name="Title 1"/>
          <p:cNvSpPr txBox="1">
            <a:spLocks/>
          </p:cNvSpPr>
          <p:nvPr userDrawn="1"/>
        </p:nvSpPr>
        <p:spPr>
          <a:xfrm>
            <a:off x="2602384" y="2515170"/>
            <a:ext cx="4678288" cy="5606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0" kern="1200" spc="600">
                <a:solidFill>
                  <a:schemeClr val="bg1"/>
                </a:solidFill>
                <a:latin typeface="+mj-lt"/>
                <a:ea typeface="+mj-ea"/>
                <a:cs typeface="+mj-cs"/>
              </a:defRPr>
            </a:lvl1pPr>
          </a:lstStyle>
          <a:p>
            <a:r>
              <a:rPr lang="en-US">
                <a:solidFill>
                  <a:prstClr val="white"/>
                </a:solidFill>
              </a:rPr>
              <a:t>Atmosphere Monitoring Service</a:t>
            </a:r>
          </a:p>
        </p:txBody>
      </p:sp>
      <p:sp>
        <p:nvSpPr>
          <p:cNvPr id="11" name="Subtitle 2"/>
          <p:cNvSpPr>
            <a:spLocks noGrp="1"/>
          </p:cNvSpPr>
          <p:nvPr>
            <p:ph type="subTitle" idx="13"/>
          </p:nvPr>
        </p:nvSpPr>
        <p:spPr>
          <a:xfrm>
            <a:off x="2602384" y="3363838"/>
            <a:ext cx="4680520"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218" name="Picture 2" descr="S:\F15015_Copernicus\3_Work\330_Work-in-process\SC4_BackgroundMat\PPT\item Copernicus\Icon-01.png"/>
          <p:cNvPicPr>
            <a:picLocks noChangeAspect="1" noChangeArrowheads="1"/>
          </p:cNvPicPr>
          <p:nvPr userDrawn="1"/>
        </p:nvPicPr>
        <p:blipFill rotWithShape="1">
          <a:blip r:embed="rId3" cstate="print">
            <a:biLevel thresh="50000"/>
            <a:extLst>
              <a:ext uri="{28A0092B-C50C-407E-A947-70E740481C1C}">
                <a14:useLocalDpi xmlns:a14="http://schemas.microsoft.com/office/drawing/2010/main" val="0"/>
              </a:ext>
            </a:extLst>
          </a:blip>
          <a:srcRect/>
          <a:stretch/>
        </p:blipFill>
        <p:spPr bwMode="auto">
          <a:xfrm>
            <a:off x="323528" y="1491630"/>
            <a:ext cx="2088232" cy="24489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39552"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descr="S:\F15015_Copernicus\3_Work\330_Work-in-process\SC4_BackgroundMat\PPT\item Copernicus\logo-ce-horizontal-en-negatif.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468036"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userDrawn="1"/>
        </p:nvSpPr>
        <p:spPr>
          <a:xfrm>
            <a:off x="204713" y="3507854"/>
            <a:ext cx="2361726" cy="261610"/>
          </a:xfrm>
          <a:prstGeom prst="rect">
            <a:avLst/>
          </a:prstGeom>
          <a:noFill/>
          <a:ln>
            <a:noFill/>
          </a:ln>
        </p:spPr>
        <p:txBody>
          <a:bodyPr wrap="square" rtlCol="0">
            <a:spAutoFit/>
          </a:bodyPr>
          <a:lstStyle/>
          <a:p>
            <a:pPr algn="ctr"/>
            <a:r>
              <a:rPr lang="es-ES" sz="1100" err="1">
                <a:solidFill>
                  <a:prstClr val="white"/>
                </a:solidFill>
              </a:rPr>
              <a:t>Atmosphere</a:t>
            </a:r>
            <a:r>
              <a:rPr lang="es-ES" sz="1100">
                <a:solidFill>
                  <a:prstClr val="white"/>
                </a:solidFill>
              </a:rPr>
              <a:t> </a:t>
            </a:r>
            <a:r>
              <a:rPr lang="es-ES" sz="1100" err="1">
                <a:solidFill>
                  <a:prstClr val="white"/>
                </a:solidFill>
              </a:rPr>
              <a:t>Monitoring</a:t>
            </a:r>
            <a:endParaRPr lang="en-US" sz="1100">
              <a:solidFill>
                <a:prstClr val="white"/>
              </a:solidFill>
            </a:endParaRPr>
          </a:p>
        </p:txBody>
      </p:sp>
    </p:spTree>
    <p:extLst>
      <p:ext uri="{BB962C8B-B14F-4D97-AF65-F5344CB8AC3E}">
        <p14:creationId xmlns:p14="http://schemas.microsoft.com/office/powerpoint/2010/main" val="41928108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8" name="Group 7"/>
          <p:cNvGrpSpPr/>
          <p:nvPr userDrawn="1"/>
        </p:nvGrpSpPr>
        <p:grpSpPr>
          <a:xfrm>
            <a:off x="-140429" y="-46112"/>
            <a:ext cx="2298483" cy="5282158"/>
            <a:chOff x="-140429" y="-46112"/>
            <a:chExt cx="2298483" cy="5282158"/>
          </a:xfrm>
        </p:grpSpPr>
        <p:pic>
          <p:nvPicPr>
            <p:cNvPr id="2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 name="Group 28"/>
            <p:cNvGrpSpPr/>
            <p:nvPr userDrawn="1"/>
          </p:nvGrpSpPr>
          <p:grpSpPr>
            <a:xfrm>
              <a:off x="-140429" y="-46112"/>
              <a:ext cx="2298483" cy="5282158"/>
              <a:chOff x="-140429" y="-46112"/>
              <a:chExt cx="2298483" cy="5282158"/>
            </a:xfrm>
          </p:grpSpPr>
          <p:sp>
            <p:nvSpPr>
              <p:cNvPr id="30" name="Rectangle 29"/>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3" name="Content Placeholder 2"/>
          <p:cNvSpPr>
            <a:spLocks noGrp="1"/>
          </p:cNvSpPr>
          <p:nvPr userDrawn="1">
            <p:ph sz="half" idx="1"/>
          </p:nvPr>
        </p:nvSpPr>
        <p:spPr>
          <a:xfrm>
            <a:off x="1022920"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5076056"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userDrawn="1">
            <p:ph type="dt" sz="half" idx="10"/>
          </p:nvPr>
        </p:nvSpPr>
        <p:spPr/>
        <p:txBody>
          <a:bodyPr/>
          <a:lstStyle/>
          <a:p>
            <a:fld id="{30E17047-C597-4B34-8FEE-7A0D1EA692A4}" type="datetimeFigureOut">
              <a:rPr lang="en-US" smtClean="0">
                <a:solidFill>
                  <a:prstClr val="black">
                    <a:tint val="75000"/>
                  </a:prstClr>
                </a:solidFill>
              </a:rPr>
              <a:pPr/>
              <a:t>5/4/20</a:t>
            </a:fld>
            <a:endParaRPr lang="en-US">
              <a:solidFill>
                <a:prstClr val="black">
                  <a:tint val="75000"/>
                </a:prstClr>
              </a:solidFill>
            </a:endParaRPr>
          </a:p>
        </p:txBody>
      </p:sp>
      <p:sp>
        <p:nvSpPr>
          <p:cNvPr id="6" name="Footer Placeholder 5"/>
          <p:cNvSpPr>
            <a:spLocks noGrp="1"/>
          </p:cNvSpPr>
          <p:nvPr userDrawn="1">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userDrawn="1">
            <p:ph type="sldNum" sz="quarter" idx="12"/>
          </p:nvPr>
        </p:nvSpPr>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sp>
        <p:nvSpPr>
          <p:cNvPr id="15" name="Title 1"/>
          <p:cNvSpPr>
            <a:spLocks noGrp="1"/>
          </p:cNvSpPr>
          <p:nvPr userDrawn="1">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cxnSp>
        <p:nvCxnSpPr>
          <p:cNvPr id="16" name="Straight Connector 15"/>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35496" y="614834"/>
            <a:ext cx="950642" cy="430887"/>
          </a:xfrm>
          <a:prstGeom prst="rect">
            <a:avLst/>
          </a:prstGeom>
          <a:noFill/>
          <a:ln>
            <a:noFill/>
          </a:ln>
        </p:spPr>
        <p:txBody>
          <a:bodyPr wrap="square" rtlCol="0">
            <a:spAutoFit/>
          </a:bodyPr>
          <a:lstStyle/>
          <a:p>
            <a:pPr algn="ctr"/>
            <a:r>
              <a:rPr lang="es-ES" sz="1100" err="1">
                <a:solidFill>
                  <a:srgbClr val="4BACC6">
                    <a:lumMod val="75000"/>
                  </a:srgbClr>
                </a:solidFill>
              </a:rPr>
              <a:t>Atmosphere</a:t>
            </a:r>
            <a:endParaRPr lang="es-ES" sz="1100">
              <a:solidFill>
                <a:srgbClr val="4BACC6">
                  <a:lumMod val="75000"/>
                </a:srgbClr>
              </a:solidFill>
            </a:endParaRPr>
          </a:p>
          <a:p>
            <a:pPr algn="ctr"/>
            <a:r>
              <a:rPr lang="es-ES" sz="1100" err="1">
                <a:solidFill>
                  <a:srgbClr val="4BACC6">
                    <a:lumMod val="75000"/>
                  </a:srgbClr>
                </a:solidFill>
              </a:rPr>
              <a:t>Monitoring</a:t>
            </a:r>
            <a:endParaRPr lang="en-US" sz="1100">
              <a:solidFill>
                <a:srgbClr val="4BACC6">
                  <a:lumMod val="75000"/>
                </a:srgbClr>
              </a:solidFill>
            </a:endParaRPr>
          </a:p>
        </p:txBody>
      </p:sp>
      <p:pic>
        <p:nvPicPr>
          <p:cNvPr id="1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84236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3" name="Group 12"/>
          <p:cNvGrpSpPr/>
          <p:nvPr userDrawn="1"/>
        </p:nvGrpSpPr>
        <p:grpSpPr>
          <a:xfrm>
            <a:off x="-140429" y="-46112"/>
            <a:ext cx="2298483" cy="5282158"/>
            <a:chOff x="-140429" y="-46112"/>
            <a:chExt cx="2298483" cy="5282158"/>
          </a:xfrm>
        </p:grpSpPr>
        <p:pic>
          <p:nvPicPr>
            <p:cNvPr id="1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7"/>
            <p:cNvGrpSpPr/>
            <p:nvPr userDrawn="1"/>
          </p:nvGrpSpPr>
          <p:grpSpPr>
            <a:xfrm>
              <a:off x="-140429" y="-46112"/>
              <a:ext cx="2298483" cy="5282158"/>
              <a:chOff x="-140429" y="-46112"/>
              <a:chExt cx="2298483" cy="5282158"/>
            </a:xfrm>
          </p:grpSpPr>
          <p:sp>
            <p:nvSpPr>
              <p:cNvPr id="19" name="Rectangle 1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solidFill>
                  <a:prstClr val="black">
                    <a:tint val="75000"/>
                  </a:prstClr>
                </a:solidFill>
              </a:rPr>
              <a:pPr/>
              <a:t>5/4/20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sp>
        <p:nvSpPr>
          <p:cNvPr id="14" name="Title 1"/>
          <p:cNvSpPr>
            <a:spLocks noGrp="1"/>
          </p:cNvSpPr>
          <p:nvPr>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cxnSp>
        <p:nvCxnSpPr>
          <p:cNvPr id="15" name="Straight Connector 14"/>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35496" y="614834"/>
            <a:ext cx="950642" cy="430887"/>
          </a:xfrm>
          <a:prstGeom prst="rect">
            <a:avLst/>
          </a:prstGeom>
          <a:noFill/>
          <a:ln>
            <a:noFill/>
          </a:ln>
        </p:spPr>
        <p:txBody>
          <a:bodyPr wrap="square" rtlCol="0">
            <a:spAutoFit/>
          </a:bodyPr>
          <a:lstStyle/>
          <a:p>
            <a:pPr algn="ctr"/>
            <a:r>
              <a:rPr lang="es-ES" sz="1100" err="1">
                <a:solidFill>
                  <a:srgbClr val="4BACC6">
                    <a:lumMod val="75000"/>
                  </a:srgbClr>
                </a:solidFill>
              </a:rPr>
              <a:t>Atmosphere</a:t>
            </a:r>
            <a:endParaRPr lang="es-ES" sz="1100">
              <a:solidFill>
                <a:srgbClr val="4BACC6">
                  <a:lumMod val="75000"/>
                </a:srgbClr>
              </a:solidFill>
            </a:endParaRPr>
          </a:p>
          <a:p>
            <a:pPr algn="ctr"/>
            <a:r>
              <a:rPr lang="es-ES" sz="1100" err="1">
                <a:solidFill>
                  <a:srgbClr val="4BACC6">
                    <a:lumMod val="75000"/>
                  </a:srgbClr>
                </a:solidFill>
              </a:rPr>
              <a:t>Monitoring</a:t>
            </a:r>
            <a:endParaRPr lang="en-US" sz="1100">
              <a:solidFill>
                <a:srgbClr val="4BACC6">
                  <a:lumMod val="75000"/>
                </a:srgbClr>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82510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9" name="Group 28"/>
          <p:cNvGrpSpPr/>
          <p:nvPr userDrawn="1"/>
        </p:nvGrpSpPr>
        <p:grpSpPr>
          <a:xfrm>
            <a:off x="-140429" y="-46112"/>
            <a:ext cx="2298483" cy="5282158"/>
            <a:chOff x="-140429" y="-46112"/>
            <a:chExt cx="2298483" cy="5282158"/>
          </a:xfrm>
        </p:grpSpPr>
        <p:pic>
          <p:nvPicPr>
            <p:cNvPr id="3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1" name="Group 30"/>
            <p:cNvGrpSpPr/>
            <p:nvPr userDrawn="1"/>
          </p:nvGrpSpPr>
          <p:grpSpPr>
            <a:xfrm>
              <a:off x="-140429" y="-46112"/>
              <a:ext cx="2298483" cy="5282158"/>
              <a:chOff x="-140429" y="-46112"/>
              <a:chExt cx="2298483" cy="5282158"/>
            </a:xfrm>
          </p:grpSpPr>
          <p:sp>
            <p:nvSpPr>
              <p:cNvPr id="32" name="Rectangle 31"/>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3" name="Date Placeholder 2"/>
          <p:cNvSpPr>
            <a:spLocks noGrp="1"/>
          </p:cNvSpPr>
          <p:nvPr userDrawn="1">
            <p:ph type="dt" sz="half" idx="10"/>
          </p:nvPr>
        </p:nvSpPr>
        <p:spPr/>
        <p:txBody>
          <a:bodyPr/>
          <a:lstStyle/>
          <a:p>
            <a:fld id="{30E17047-C597-4B34-8FEE-7A0D1EA692A4}" type="datetimeFigureOut">
              <a:rPr lang="en-US" smtClean="0">
                <a:solidFill>
                  <a:prstClr val="black">
                    <a:tint val="75000"/>
                  </a:prstClr>
                </a:solidFill>
              </a:rPr>
              <a:pPr/>
              <a:t>5/4/20</a:t>
            </a:fld>
            <a:endParaRPr lang="en-US">
              <a:solidFill>
                <a:prstClr val="black">
                  <a:tint val="75000"/>
                </a:prstClr>
              </a:solidFill>
            </a:endParaRPr>
          </a:p>
        </p:txBody>
      </p:sp>
      <p:sp>
        <p:nvSpPr>
          <p:cNvPr id="4" name="Footer Placeholder 3"/>
          <p:cNvSpPr>
            <a:spLocks noGrp="1"/>
          </p:cNvSpPr>
          <p:nvPr userDrawn="1">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userDrawn="1">
            <p:ph type="sldNum" sz="quarter" idx="12"/>
          </p:nvPr>
        </p:nvSpPr>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sp>
        <p:nvSpPr>
          <p:cNvPr id="18" name="Title 1"/>
          <p:cNvSpPr>
            <a:spLocks noGrp="1"/>
          </p:cNvSpPr>
          <p:nvPr userDrawn="1">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cxnSp>
        <p:nvCxnSpPr>
          <p:cNvPr id="19" name="Straight Connector 18"/>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35496" y="614834"/>
            <a:ext cx="950642" cy="430887"/>
          </a:xfrm>
          <a:prstGeom prst="rect">
            <a:avLst/>
          </a:prstGeom>
          <a:noFill/>
          <a:ln>
            <a:noFill/>
          </a:ln>
        </p:spPr>
        <p:txBody>
          <a:bodyPr wrap="square" rtlCol="0">
            <a:spAutoFit/>
          </a:bodyPr>
          <a:lstStyle/>
          <a:p>
            <a:pPr algn="ctr"/>
            <a:r>
              <a:rPr lang="es-ES" sz="1100" err="1">
                <a:solidFill>
                  <a:srgbClr val="4BACC6">
                    <a:lumMod val="75000"/>
                  </a:srgbClr>
                </a:solidFill>
              </a:rPr>
              <a:t>Atmosphere</a:t>
            </a:r>
            <a:endParaRPr lang="es-ES" sz="1100">
              <a:solidFill>
                <a:srgbClr val="4BACC6">
                  <a:lumMod val="75000"/>
                </a:srgbClr>
              </a:solidFill>
            </a:endParaRPr>
          </a:p>
          <a:p>
            <a:pPr algn="ctr"/>
            <a:r>
              <a:rPr lang="es-ES" sz="1100" err="1">
                <a:solidFill>
                  <a:srgbClr val="4BACC6">
                    <a:lumMod val="75000"/>
                  </a:srgbClr>
                </a:solidFill>
              </a:rPr>
              <a:t>Monitoring</a:t>
            </a:r>
            <a:endParaRPr lang="en-US" sz="1100">
              <a:solidFill>
                <a:srgbClr val="4BACC6">
                  <a:lumMod val="75000"/>
                </a:srgbClr>
              </a:solidFill>
            </a:endParaRPr>
          </a:p>
        </p:txBody>
      </p:sp>
      <p:pic>
        <p:nvPicPr>
          <p:cNvPr id="21"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24260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6" name="Group 25"/>
          <p:cNvGrpSpPr/>
          <p:nvPr userDrawn="1"/>
        </p:nvGrpSpPr>
        <p:grpSpPr>
          <a:xfrm>
            <a:off x="-140429" y="-46112"/>
            <a:ext cx="2298483" cy="5282158"/>
            <a:chOff x="-140429" y="-46112"/>
            <a:chExt cx="2298483" cy="5282158"/>
          </a:xfrm>
        </p:grpSpPr>
        <p:pic>
          <p:nvPicPr>
            <p:cNvPr id="2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8" name="Group 27"/>
            <p:cNvGrpSpPr/>
            <p:nvPr userDrawn="1"/>
          </p:nvGrpSpPr>
          <p:grpSpPr>
            <a:xfrm>
              <a:off x="-140429" y="-46112"/>
              <a:ext cx="2298483" cy="5282158"/>
              <a:chOff x="-140429" y="-46112"/>
              <a:chExt cx="2298483" cy="5282158"/>
            </a:xfrm>
          </p:grpSpPr>
          <p:sp>
            <p:nvSpPr>
              <p:cNvPr id="29" name="Rectangle 2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2" name="Title 1"/>
          <p:cNvSpPr>
            <a:spLocks noGrp="1"/>
          </p:cNvSpPr>
          <p:nvPr>
            <p:ph type="title"/>
          </p:nvPr>
        </p:nvSpPr>
        <p:spPr>
          <a:xfrm>
            <a:off x="100722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22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solidFill>
                  <a:prstClr val="black">
                    <a:tint val="75000"/>
                  </a:prstClr>
                </a:solidFill>
              </a:rPr>
              <a:pPr/>
              <a:t>5/4/20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35496" y="614834"/>
            <a:ext cx="950642" cy="430887"/>
          </a:xfrm>
          <a:prstGeom prst="rect">
            <a:avLst/>
          </a:prstGeom>
          <a:noFill/>
          <a:ln>
            <a:noFill/>
          </a:ln>
        </p:spPr>
        <p:txBody>
          <a:bodyPr wrap="square" rtlCol="0">
            <a:spAutoFit/>
          </a:bodyPr>
          <a:lstStyle/>
          <a:p>
            <a:pPr algn="ctr"/>
            <a:r>
              <a:rPr lang="es-ES" sz="1100" err="1">
                <a:solidFill>
                  <a:srgbClr val="4BACC6">
                    <a:lumMod val="75000"/>
                  </a:srgbClr>
                </a:solidFill>
              </a:rPr>
              <a:t>Atmosphere</a:t>
            </a:r>
            <a:endParaRPr lang="es-ES" sz="1100">
              <a:solidFill>
                <a:srgbClr val="4BACC6">
                  <a:lumMod val="75000"/>
                </a:srgbClr>
              </a:solidFill>
            </a:endParaRPr>
          </a:p>
          <a:p>
            <a:pPr algn="ctr"/>
            <a:r>
              <a:rPr lang="es-ES" sz="1100" err="1">
                <a:solidFill>
                  <a:srgbClr val="4BACC6">
                    <a:lumMod val="75000"/>
                  </a:srgbClr>
                </a:solidFill>
              </a:rPr>
              <a:t>Monitoring</a:t>
            </a:r>
            <a:endParaRPr lang="en-US" sz="1100">
              <a:solidFill>
                <a:srgbClr val="4BACC6">
                  <a:lumMod val="75000"/>
                </a:srgbClr>
              </a:solidFill>
            </a:endParaRPr>
          </a:p>
        </p:txBody>
      </p:sp>
      <p:pic>
        <p:nvPicPr>
          <p:cNvPr id="1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33327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766AE-2D19-3648-ABAB-B2D3ADEF245D}"/>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7BEB7E42-771C-B440-BEC5-6D9A82ED55B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0525636-54C6-6540-AED0-731A7C2F6B96}"/>
              </a:ext>
            </a:extLst>
          </p:cNvPr>
          <p:cNvSpPr>
            <a:spLocks noGrp="1"/>
          </p:cNvSpPr>
          <p:nvPr>
            <p:ph type="dt" sz="half" idx="10"/>
          </p:nvPr>
        </p:nvSpPr>
        <p:spPr/>
        <p:txBody>
          <a:bodyPr/>
          <a:lstStyle/>
          <a:p>
            <a:fld id="{B5D88F4C-7903-DC4D-A401-DD2EB33EF9F8}" type="datetimeFigureOut">
              <a:rPr lang="en-US" smtClean="0"/>
              <a:t>5/5/20</a:t>
            </a:fld>
            <a:endParaRPr lang="en-US"/>
          </a:p>
        </p:txBody>
      </p:sp>
      <p:sp>
        <p:nvSpPr>
          <p:cNvPr id="5" name="Footer Placeholder 4">
            <a:extLst>
              <a:ext uri="{FF2B5EF4-FFF2-40B4-BE49-F238E27FC236}">
                <a16:creationId xmlns:a16="http://schemas.microsoft.com/office/drawing/2014/main" id="{658B1F7E-6BCF-9C49-A32A-E3AFB44E1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D27D9-A0E1-1949-96EC-11E0476388F9}"/>
              </a:ext>
            </a:extLst>
          </p:cNvPr>
          <p:cNvSpPr>
            <a:spLocks noGrp="1"/>
          </p:cNvSpPr>
          <p:nvPr>
            <p:ph type="sldNum" sz="quarter" idx="12"/>
          </p:nvPr>
        </p:nvSpPr>
        <p:spPr/>
        <p:txBody>
          <a:bodyPr/>
          <a:lstStyle/>
          <a:p>
            <a:fld id="{5A19EB96-C336-0F40-A137-15B299C6CDE1}" type="slidenum">
              <a:rPr lang="en-US" smtClean="0"/>
              <a:t>‹#›</a:t>
            </a:fld>
            <a:endParaRPr lang="en-US"/>
          </a:p>
        </p:txBody>
      </p:sp>
    </p:spTree>
    <p:extLst>
      <p:ext uri="{BB962C8B-B14F-4D97-AF65-F5344CB8AC3E}">
        <p14:creationId xmlns:p14="http://schemas.microsoft.com/office/powerpoint/2010/main" val="33318942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9D83E-0AF8-6B4D-B9B7-E8282EAB68A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2C0BAB3-D9EB-494F-A70E-4B1C2BFAEC9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8E43C64-1DDB-F447-817D-39737A2E0597}"/>
              </a:ext>
            </a:extLst>
          </p:cNvPr>
          <p:cNvSpPr>
            <a:spLocks noGrp="1"/>
          </p:cNvSpPr>
          <p:nvPr>
            <p:ph type="dt" sz="half" idx="10"/>
          </p:nvPr>
        </p:nvSpPr>
        <p:spPr/>
        <p:txBody>
          <a:bodyPr/>
          <a:lstStyle/>
          <a:p>
            <a:fld id="{B5D88F4C-7903-DC4D-A401-DD2EB33EF9F8}" type="datetimeFigureOut">
              <a:rPr lang="en-US" smtClean="0"/>
              <a:t>5/5/20</a:t>
            </a:fld>
            <a:endParaRPr lang="en-US"/>
          </a:p>
        </p:txBody>
      </p:sp>
      <p:sp>
        <p:nvSpPr>
          <p:cNvPr id="5" name="Footer Placeholder 4">
            <a:extLst>
              <a:ext uri="{FF2B5EF4-FFF2-40B4-BE49-F238E27FC236}">
                <a16:creationId xmlns:a16="http://schemas.microsoft.com/office/drawing/2014/main" id="{B4166009-96A7-0144-AF78-340CEBB9AE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18C21-CDBB-B34C-ABFE-2A8681EA4DDD}"/>
              </a:ext>
            </a:extLst>
          </p:cNvPr>
          <p:cNvSpPr>
            <a:spLocks noGrp="1"/>
          </p:cNvSpPr>
          <p:nvPr>
            <p:ph type="sldNum" sz="quarter" idx="12"/>
          </p:nvPr>
        </p:nvSpPr>
        <p:spPr/>
        <p:txBody>
          <a:bodyPr/>
          <a:lstStyle/>
          <a:p>
            <a:fld id="{5A19EB96-C336-0F40-A137-15B299C6CDE1}" type="slidenum">
              <a:rPr lang="en-US" smtClean="0"/>
              <a:t>‹#›</a:t>
            </a:fld>
            <a:endParaRPr lang="en-US"/>
          </a:p>
        </p:txBody>
      </p:sp>
    </p:spTree>
    <p:extLst>
      <p:ext uri="{BB962C8B-B14F-4D97-AF65-F5344CB8AC3E}">
        <p14:creationId xmlns:p14="http://schemas.microsoft.com/office/powerpoint/2010/main" val="1006041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8" name="Group 17"/>
          <p:cNvGrpSpPr/>
          <p:nvPr userDrawn="1"/>
        </p:nvGrpSpPr>
        <p:grpSpPr>
          <a:xfrm>
            <a:off x="-11410" y="-11063"/>
            <a:ext cx="2091596" cy="5160587"/>
            <a:chOff x="-2916832" y="-200722"/>
            <a:chExt cx="2091596" cy="5160587"/>
          </a:xfrm>
        </p:grpSpPr>
        <p:grpSp>
          <p:nvGrpSpPr>
            <p:cNvPr id="20" name="Group 19"/>
            <p:cNvGrpSpPr/>
            <p:nvPr userDrawn="1"/>
          </p:nvGrpSpPr>
          <p:grpSpPr>
            <a:xfrm>
              <a:off x="-2916832" y="-200722"/>
              <a:ext cx="2091596" cy="5157838"/>
              <a:chOff x="-3291385" y="112960"/>
              <a:chExt cx="2091596" cy="5157838"/>
            </a:xfrm>
          </p:grpSpPr>
          <p:pic>
            <p:nvPicPr>
              <p:cNvPr id="22" name="Picture 2" descr="S:\F15015_Copernicus\3_Work\330_Work-in-process\SC4_BackgroundMat\Visual_ID\Photos\Po_River_Ital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rot="10800000">
                <a:off x="-3291385" y="123478"/>
                <a:ext cx="2077082" cy="514732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userDrawn="1"/>
            </p:nvSpPr>
            <p:spPr>
              <a:xfrm>
                <a:off x="-3276872" y="112960"/>
                <a:ext cx="2077083"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userDrawn="1"/>
          </p:nvSpPr>
          <p:spPr>
            <a:xfrm>
              <a:off x="-2910142" y="-190204"/>
              <a:ext cx="2084906"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t>5/4/20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pic>
        <p:nvPicPr>
          <p:cNvPr id="24" name="Picture 2" descr="S:\F15015_Copernicus\3_Work\330_Work-in-process\SC4_BackgroundMat\PPT\item Copernicus\Big data.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817912" cy="578306"/>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97584" y="659284"/>
            <a:ext cx="677466" cy="430887"/>
          </a:xfrm>
          <a:prstGeom prst="rect">
            <a:avLst/>
          </a:prstGeom>
          <a:noFill/>
        </p:spPr>
        <p:txBody>
          <a:bodyPr wrap="square" rtlCol="0">
            <a:spAutoFit/>
          </a:bodyPr>
          <a:lstStyle/>
          <a:p>
            <a:pPr algn="ctr"/>
            <a:r>
              <a:rPr lang="es-ES" sz="1100" b="1">
                <a:solidFill>
                  <a:srgbClr val="25408F"/>
                </a:solidFill>
              </a:rPr>
              <a:t>Data Access</a:t>
            </a:r>
            <a:endParaRPr lang="en-US" sz="1100" b="1">
              <a:solidFill>
                <a:srgbClr val="25408F"/>
              </a:solidFill>
            </a:endParaRPr>
          </a:p>
        </p:txBody>
      </p:sp>
    </p:spTree>
    <p:extLst>
      <p:ext uri="{BB962C8B-B14F-4D97-AF65-F5344CB8AC3E}">
        <p14:creationId xmlns:p14="http://schemas.microsoft.com/office/powerpoint/2010/main" val="29219378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88117-A51E-7548-8482-D14C8EEEA203}"/>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C73E72A-D555-C444-8C3F-F02A835C18A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1525354-C2E8-2E42-AFFD-50AD153EAD2A}"/>
              </a:ext>
            </a:extLst>
          </p:cNvPr>
          <p:cNvSpPr>
            <a:spLocks noGrp="1"/>
          </p:cNvSpPr>
          <p:nvPr>
            <p:ph type="dt" sz="half" idx="10"/>
          </p:nvPr>
        </p:nvSpPr>
        <p:spPr/>
        <p:txBody>
          <a:bodyPr/>
          <a:lstStyle/>
          <a:p>
            <a:fld id="{B5D88F4C-7903-DC4D-A401-DD2EB33EF9F8}" type="datetimeFigureOut">
              <a:rPr lang="en-US" smtClean="0"/>
              <a:t>5/5/20</a:t>
            </a:fld>
            <a:endParaRPr lang="en-US"/>
          </a:p>
        </p:txBody>
      </p:sp>
      <p:sp>
        <p:nvSpPr>
          <p:cNvPr id="5" name="Footer Placeholder 4">
            <a:extLst>
              <a:ext uri="{FF2B5EF4-FFF2-40B4-BE49-F238E27FC236}">
                <a16:creationId xmlns:a16="http://schemas.microsoft.com/office/drawing/2014/main" id="{A3EBFC6D-8DB4-9845-84F2-AEC82DF4FB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904CB-FFCC-D843-96A4-A91C59313DF5}"/>
              </a:ext>
            </a:extLst>
          </p:cNvPr>
          <p:cNvSpPr>
            <a:spLocks noGrp="1"/>
          </p:cNvSpPr>
          <p:nvPr>
            <p:ph type="sldNum" sz="quarter" idx="12"/>
          </p:nvPr>
        </p:nvSpPr>
        <p:spPr/>
        <p:txBody>
          <a:bodyPr/>
          <a:lstStyle/>
          <a:p>
            <a:fld id="{5A19EB96-C336-0F40-A137-15B299C6CDE1}" type="slidenum">
              <a:rPr lang="en-US" smtClean="0"/>
              <a:t>‹#›</a:t>
            </a:fld>
            <a:endParaRPr lang="en-US"/>
          </a:p>
        </p:txBody>
      </p:sp>
    </p:spTree>
    <p:extLst>
      <p:ext uri="{BB962C8B-B14F-4D97-AF65-F5344CB8AC3E}">
        <p14:creationId xmlns:p14="http://schemas.microsoft.com/office/powerpoint/2010/main" val="36162896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0094A-DD69-F54C-B306-1360AB55B3F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19689C0-FDF2-F94F-8059-208211503EA7}"/>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CB130AD-DD18-5C4B-8136-30EE09190547}"/>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643972D-42CA-2D40-9014-1ED57DC9A5A3}"/>
              </a:ext>
            </a:extLst>
          </p:cNvPr>
          <p:cNvSpPr>
            <a:spLocks noGrp="1"/>
          </p:cNvSpPr>
          <p:nvPr>
            <p:ph type="dt" sz="half" idx="10"/>
          </p:nvPr>
        </p:nvSpPr>
        <p:spPr/>
        <p:txBody>
          <a:bodyPr/>
          <a:lstStyle/>
          <a:p>
            <a:fld id="{B5D88F4C-7903-DC4D-A401-DD2EB33EF9F8}" type="datetimeFigureOut">
              <a:rPr lang="en-US" smtClean="0"/>
              <a:t>5/5/20</a:t>
            </a:fld>
            <a:endParaRPr lang="en-US"/>
          </a:p>
        </p:txBody>
      </p:sp>
      <p:sp>
        <p:nvSpPr>
          <p:cNvPr id="6" name="Footer Placeholder 5">
            <a:extLst>
              <a:ext uri="{FF2B5EF4-FFF2-40B4-BE49-F238E27FC236}">
                <a16:creationId xmlns:a16="http://schemas.microsoft.com/office/drawing/2014/main" id="{19084D52-9FA5-954B-960F-2CD1B40855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6F154D-4EF1-C94A-9164-FA20339D8EBF}"/>
              </a:ext>
            </a:extLst>
          </p:cNvPr>
          <p:cNvSpPr>
            <a:spLocks noGrp="1"/>
          </p:cNvSpPr>
          <p:nvPr>
            <p:ph type="sldNum" sz="quarter" idx="12"/>
          </p:nvPr>
        </p:nvSpPr>
        <p:spPr/>
        <p:txBody>
          <a:bodyPr/>
          <a:lstStyle/>
          <a:p>
            <a:fld id="{5A19EB96-C336-0F40-A137-15B299C6CDE1}" type="slidenum">
              <a:rPr lang="en-US" smtClean="0"/>
              <a:t>‹#›</a:t>
            </a:fld>
            <a:endParaRPr lang="en-US"/>
          </a:p>
        </p:txBody>
      </p:sp>
    </p:spTree>
    <p:extLst>
      <p:ext uri="{BB962C8B-B14F-4D97-AF65-F5344CB8AC3E}">
        <p14:creationId xmlns:p14="http://schemas.microsoft.com/office/powerpoint/2010/main" val="18890634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A19CC-9205-AD4E-A9D5-72E7398889ED}"/>
              </a:ext>
            </a:extLst>
          </p:cNvPr>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8271AF9-EF40-AE4C-96AC-12DC513BFE8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B4F27CE2-2B58-1847-BF76-5F8FE735427C}"/>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3F6020D-0342-BE4E-8F32-9B01C16F471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182756D3-E01E-554F-BF3E-60EB3B45F33C}"/>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50BA8EC-B577-074E-B138-247B690A29E2}"/>
              </a:ext>
            </a:extLst>
          </p:cNvPr>
          <p:cNvSpPr>
            <a:spLocks noGrp="1"/>
          </p:cNvSpPr>
          <p:nvPr>
            <p:ph type="dt" sz="half" idx="10"/>
          </p:nvPr>
        </p:nvSpPr>
        <p:spPr/>
        <p:txBody>
          <a:bodyPr/>
          <a:lstStyle/>
          <a:p>
            <a:fld id="{B5D88F4C-7903-DC4D-A401-DD2EB33EF9F8}" type="datetimeFigureOut">
              <a:rPr lang="en-US" smtClean="0"/>
              <a:t>5/5/20</a:t>
            </a:fld>
            <a:endParaRPr lang="en-US"/>
          </a:p>
        </p:txBody>
      </p:sp>
      <p:sp>
        <p:nvSpPr>
          <p:cNvPr id="8" name="Footer Placeholder 7">
            <a:extLst>
              <a:ext uri="{FF2B5EF4-FFF2-40B4-BE49-F238E27FC236}">
                <a16:creationId xmlns:a16="http://schemas.microsoft.com/office/drawing/2014/main" id="{CE01FD2E-BBF5-1E45-AD9D-7EA7A18D07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A48088-3784-384E-B0AD-DE8F85351F24}"/>
              </a:ext>
            </a:extLst>
          </p:cNvPr>
          <p:cNvSpPr>
            <a:spLocks noGrp="1"/>
          </p:cNvSpPr>
          <p:nvPr>
            <p:ph type="sldNum" sz="quarter" idx="12"/>
          </p:nvPr>
        </p:nvSpPr>
        <p:spPr/>
        <p:txBody>
          <a:bodyPr/>
          <a:lstStyle/>
          <a:p>
            <a:fld id="{5A19EB96-C336-0F40-A137-15B299C6CDE1}" type="slidenum">
              <a:rPr lang="en-US" smtClean="0"/>
              <a:t>‹#›</a:t>
            </a:fld>
            <a:endParaRPr lang="en-US"/>
          </a:p>
        </p:txBody>
      </p:sp>
    </p:spTree>
    <p:extLst>
      <p:ext uri="{BB962C8B-B14F-4D97-AF65-F5344CB8AC3E}">
        <p14:creationId xmlns:p14="http://schemas.microsoft.com/office/powerpoint/2010/main" val="20212337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A2549-CAEF-4F43-9B55-BEA0B0B9919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A28AFAC-EC83-E544-A71F-3ED5EF0D1C80}"/>
              </a:ext>
            </a:extLst>
          </p:cNvPr>
          <p:cNvSpPr>
            <a:spLocks noGrp="1"/>
          </p:cNvSpPr>
          <p:nvPr>
            <p:ph type="dt" sz="half" idx="10"/>
          </p:nvPr>
        </p:nvSpPr>
        <p:spPr/>
        <p:txBody>
          <a:bodyPr/>
          <a:lstStyle/>
          <a:p>
            <a:fld id="{B5D88F4C-7903-DC4D-A401-DD2EB33EF9F8}" type="datetimeFigureOut">
              <a:rPr lang="en-US" smtClean="0"/>
              <a:t>5/5/20</a:t>
            </a:fld>
            <a:endParaRPr lang="en-US"/>
          </a:p>
        </p:txBody>
      </p:sp>
      <p:sp>
        <p:nvSpPr>
          <p:cNvPr id="4" name="Footer Placeholder 3">
            <a:extLst>
              <a:ext uri="{FF2B5EF4-FFF2-40B4-BE49-F238E27FC236}">
                <a16:creationId xmlns:a16="http://schemas.microsoft.com/office/drawing/2014/main" id="{52C66A22-F9A1-3B46-9956-ACEB901F77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972D63-5435-5E4B-9C23-E4F4E1AAFA3D}"/>
              </a:ext>
            </a:extLst>
          </p:cNvPr>
          <p:cNvSpPr>
            <a:spLocks noGrp="1"/>
          </p:cNvSpPr>
          <p:nvPr>
            <p:ph type="sldNum" sz="quarter" idx="12"/>
          </p:nvPr>
        </p:nvSpPr>
        <p:spPr/>
        <p:txBody>
          <a:bodyPr/>
          <a:lstStyle/>
          <a:p>
            <a:fld id="{5A19EB96-C336-0F40-A137-15B299C6CDE1}" type="slidenum">
              <a:rPr lang="en-US" smtClean="0"/>
              <a:t>‹#›</a:t>
            </a:fld>
            <a:endParaRPr lang="en-US"/>
          </a:p>
        </p:txBody>
      </p:sp>
    </p:spTree>
    <p:extLst>
      <p:ext uri="{BB962C8B-B14F-4D97-AF65-F5344CB8AC3E}">
        <p14:creationId xmlns:p14="http://schemas.microsoft.com/office/powerpoint/2010/main" val="12830936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D494B5-D818-A14A-96F2-D3DB33BA28EE}"/>
              </a:ext>
            </a:extLst>
          </p:cNvPr>
          <p:cNvSpPr>
            <a:spLocks noGrp="1"/>
          </p:cNvSpPr>
          <p:nvPr>
            <p:ph type="dt" sz="half" idx="10"/>
          </p:nvPr>
        </p:nvSpPr>
        <p:spPr/>
        <p:txBody>
          <a:bodyPr/>
          <a:lstStyle/>
          <a:p>
            <a:fld id="{B5D88F4C-7903-DC4D-A401-DD2EB33EF9F8}" type="datetimeFigureOut">
              <a:rPr lang="en-US" smtClean="0"/>
              <a:t>5/5/20</a:t>
            </a:fld>
            <a:endParaRPr lang="en-US"/>
          </a:p>
        </p:txBody>
      </p:sp>
      <p:sp>
        <p:nvSpPr>
          <p:cNvPr id="3" name="Footer Placeholder 2">
            <a:extLst>
              <a:ext uri="{FF2B5EF4-FFF2-40B4-BE49-F238E27FC236}">
                <a16:creationId xmlns:a16="http://schemas.microsoft.com/office/drawing/2014/main" id="{2E9891BE-B888-7742-802A-E523422515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D9E66D-A687-5349-810C-F5EA0462F363}"/>
              </a:ext>
            </a:extLst>
          </p:cNvPr>
          <p:cNvSpPr>
            <a:spLocks noGrp="1"/>
          </p:cNvSpPr>
          <p:nvPr>
            <p:ph type="sldNum" sz="quarter" idx="12"/>
          </p:nvPr>
        </p:nvSpPr>
        <p:spPr/>
        <p:txBody>
          <a:bodyPr/>
          <a:lstStyle/>
          <a:p>
            <a:fld id="{5A19EB96-C336-0F40-A137-15B299C6CDE1}" type="slidenum">
              <a:rPr lang="en-US" smtClean="0"/>
              <a:t>‹#›</a:t>
            </a:fld>
            <a:endParaRPr lang="en-US"/>
          </a:p>
        </p:txBody>
      </p:sp>
    </p:spTree>
    <p:extLst>
      <p:ext uri="{BB962C8B-B14F-4D97-AF65-F5344CB8AC3E}">
        <p14:creationId xmlns:p14="http://schemas.microsoft.com/office/powerpoint/2010/main" val="15243409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C1282-C2A1-914B-9090-98F6310A3F70}"/>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39F24A9-11B6-EF48-9489-F63DAD09B84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35005CD-0025-F843-9D43-B0355169C1B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B806B787-49A4-814D-93E1-7E2F3BF9B534}"/>
              </a:ext>
            </a:extLst>
          </p:cNvPr>
          <p:cNvSpPr>
            <a:spLocks noGrp="1"/>
          </p:cNvSpPr>
          <p:nvPr>
            <p:ph type="dt" sz="half" idx="10"/>
          </p:nvPr>
        </p:nvSpPr>
        <p:spPr/>
        <p:txBody>
          <a:bodyPr/>
          <a:lstStyle/>
          <a:p>
            <a:fld id="{B5D88F4C-7903-DC4D-A401-DD2EB33EF9F8}" type="datetimeFigureOut">
              <a:rPr lang="en-US" smtClean="0"/>
              <a:t>5/5/20</a:t>
            </a:fld>
            <a:endParaRPr lang="en-US"/>
          </a:p>
        </p:txBody>
      </p:sp>
      <p:sp>
        <p:nvSpPr>
          <p:cNvPr id="6" name="Footer Placeholder 5">
            <a:extLst>
              <a:ext uri="{FF2B5EF4-FFF2-40B4-BE49-F238E27FC236}">
                <a16:creationId xmlns:a16="http://schemas.microsoft.com/office/drawing/2014/main" id="{E5F38264-1E0F-4445-86CB-466514BDCF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D19D0C-702A-7144-BDE7-430CCA97DCA4}"/>
              </a:ext>
            </a:extLst>
          </p:cNvPr>
          <p:cNvSpPr>
            <a:spLocks noGrp="1"/>
          </p:cNvSpPr>
          <p:nvPr>
            <p:ph type="sldNum" sz="quarter" idx="12"/>
          </p:nvPr>
        </p:nvSpPr>
        <p:spPr/>
        <p:txBody>
          <a:bodyPr/>
          <a:lstStyle/>
          <a:p>
            <a:fld id="{5A19EB96-C336-0F40-A137-15B299C6CDE1}" type="slidenum">
              <a:rPr lang="en-US" smtClean="0"/>
              <a:t>‹#›</a:t>
            </a:fld>
            <a:endParaRPr lang="en-US"/>
          </a:p>
        </p:txBody>
      </p:sp>
    </p:spTree>
    <p:extLst>
      <p:ext uri="{BB962C8B-B14F-4D97-AF65-F5344CB8AC3E}">
        <p14:creationId xmlns:p14="http://schemas.microsoft.com/office/powerpoint/2010/main" val="28567749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14130-B438-C345-B862-E1F375609011}"/>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4467714-7B16-9145-9B0B-AC9B27156E6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914325D-384E-D449-981F-4CBD257049B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5373AAFC-9D0D-AD43-B531-2BE3C4BE335D}"/>
              </a:ext>
            </a:extLst>
          </p:cNvPr>
          <p:cNvSpPr>
            <a:spLocks noGrp="1"/>
          </p:cNvSpPr>
          <p:nvPr>
            <p:ph type="dt" sz="half" idx="10"/>
          </p:nvPr>
        </p:nvSpPr>
        <p:spPr/>
        <p:txBody>
          <a:bodyPr/>
          <a:lstStyle/>
          <a:p>
            <a:fld id="{B5D88F4C-7903-DC4D-A401-DD2EB33EF9F8}" type="datetimeFigureOut">
              <a:rPr lang="en-US" smtClean="0"/>
              <a:t>5/5/20</a:t>
            </a:fld>
            <a:endParaRPr lang="en-US"/>
          </a:p>
        </p:txBody>
      </p:sp>
      <p:sp>
        <p:nvSpPr>
          <p:cNvPr id="6" name="Footer Placeholder 5">
            <a:extLst>
              <a:ext uri="{FF2B5EF4-FFF2-40B4-BE49-F238E27FC236}">
                <a16:creationId xmlns:a16="http://schemas.microsoft.com/office/drawing/2014/main" id="{8CA50991-9085-3143-B05D-8B47CBE73B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9D6839-73D9-1E41-9567-773D2270C131}"/>
              </a:ext>
            </a:extLst>
          </p:cNvPr>
          <p:cNvSpPr>
            <a:spLocks noGrp="1"/>
          </p:cNvSpPr>
          <p:nvPr>
            <p:ph type="sldNum" sz="quarter" idx="12"/>
          </p:nvPr>
        </p:nvSpPr>
        <p:spPr/>
        <p:txBody>
          <a:bodyPr/>
          <a:lstStyle/>
          <a:p>
            <a:fld id="{5A19EB96-C336-0F40-A137-15B299C6CDE1}" type="slidenum">
              <a:rPr lang="en-US" smtClean="0"/>
              <a:t>‹#›</a:t>
            </a:fld>
            <a:endParaRPr lang="en-US"/>
          </a:p>
        </p:txBody>
      </p:sp>
    </p:spTree>
    <p:extLst>
      <p:ext uri="{BB962C8B-B14F-4D97-AF65-F5344CB8AC3E}">
        <p14:creationId xmlns:p14="http://schemas.microsoft.com/office/powerpoint/2010/main" val="21354672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CC297-DC15-7041-9204-711DA1112FC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D92F7E3-BCFC-B749-AF77-4D5A37D15E2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AD53DF0-04FF-9E4C-AAD8-CD77A5572B34}"/>
              </a:ext>
            </a:extLst>
          </p:cNvPr>
          <p:cNvSpPr>
            <a:spLocks noGrp="1"/>
          </p:cNvSpPr>
          <p:nvPr>
            <p:ph type="dt" sz="half" idx="10"/>
          </p:nvPr>
        </p:nvSpPr>
        <p:spPr/>
        <p:txBody>
          <a:bodyPr/>
          <a:lstStyle/>
          <a:p>
            <a:fld id="{B5D88F4C-7903-DC4D-A401-DD2EB33EF9F8}" type="datetimeFigureOut">
              <a:rPr lang="en-US" smtClean="0"/>
              <a:t>5/5/20</a:t>
            </a:fld>
            <a:endParaRPr lang="en-US"/>
          </a:p>
        </p:txBody>
      </p:sp>
      <p:sp>
        <p:nvSpPr>
          <p:cNvPr id="5" name="Footer Placeholder 4">
            <a:extLst>
              <a:ext uri="{FF2B5EF4-FFF2-40B4-BE49-F238E27FC236}">
                <a16:creationId xmlns:a16="http://schemas.microsoft.com/office/drawing/2014/main" id="{B0E9134A-0DE6-E14F-A3BA-084F5FF2C9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034CCF-2919-FB4A-9AEF-B49C2EDD6108}"/>
              </a:ext>
            </a:extLst>
          </p:cNvPr>
          <p:cNvSpPr>
            <a:spLocks noGrp="1"/>
          </p:cNvSpPr>
          <p:nvPr>
            <p:ph type="sldNum" sz="quarter" idx="12"/>
          </p:nvPr>
        </p:nvSpPr>
        <p:spPr/>
        <p:txBody>
          <a:bodyPr/>
          <a:lstStyle/>
          <a:p>
            <a:fld id="{5A19EB96-C336-0F40-A137-15B299C6CDE1}" type="slidenum">
              <a:rPr lang="en-US" smtClean="0"/>
              <a:t>‹#›</a:t>
            </a:fld>
            <a:endParaRPr lang="en-US"/>
          </a:p>
        </p:txBody>
      </p:sp>
    </p:spTree>
    <p:extLst>
      <p:ext uri="{BB962C8B-B14F-4D97-AF65-F5344CB8AC3E}">
        <p14:creationId xmlns:p14="http://schemas.microsoft.com/office/powerpoint/2010/main" val="35578569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5234A9-4D9F-C54A-AE55-1293BB37FB50}"/>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384B4D9-3CB8-A048-A018-D2C30C717460}"/>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D7EF552-F34A-0A45-A8F0-0A587C5C6FFA}"/>
              </a:ext>
            </a:extLst>
          </p:cNvPr>
          <p:cNvSpPr>
            <a:spLocks noGrp="1"/>
          </p:cNvSpPr>
          <p:nvPr>
            <p:ph type="dt" sz="half" idx="10"/>
          </p:nvPr>
        </p:nvSpPr>
        <p:spPr/>
        <p:txBody>
          <a:bodyPr/>
          <a:lstStyle/>
          <a:p>
            <a:fld id="{B5D88F4C-7903-DC4D-A401-DD2EB33EF9F8}" type="datetimeFigureOut">
              <a:rPr lang="en-US" smtClean="0"/>
              <a:t>5/5/20</a:t>
            </a:fld>
            <a:endParaRPr lang="en-US"/>
          </a:p>
        </p:txBody>
      </p:sp>
      <p:sp>
        <p:nvSpPr>
          <p:cNvPr id="5" name="Footer Placeholder 4">
            <a:extLst>
              <a:ext uri="{FF2B5EF4-FFF2-40B4-BE49-F238E27FC236}">
                <a16:creationId xmlns:a16="http://schemas.microsoft.com/office/drawing/2014/main" id="{687A221B-A212-9C41-86DE-D9F81F0BF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DC0DC-BC66-FB4A-8796-0E2BCE1D1116}"/>
              </a:ext>
            </a:extLst>
          </p:cNvPr>
          <p:cNvSpPr>
            <a:spLocks noGrp="1"/>
          </p:cNvSpPr>
          <p:nvPr>
            <p:ph type="sldNum" sz="quarter" idx="12"/>
          </p:nvPr>
        </p:nvSpPr>
        <p:spPr/>
        <p:txBody>
          <a:bodyPr/>
          <a:lstStyle/>
          <a:p>
            <a:fld id="{5A19EB96-C336-0F40-A137-15B299C6CDE1}" type="slidenum">
              <a:rPr lang="en-US" smtClean="0"/>
              <a:t>‹#›</a:t>
            </a:fld>
            <a:endParaRPr lang="en-US"/>
          </a:p>
        </p:txBody>
      </p:sp>
    </p:spTree>
    <p:extLst>
      <p:ext uri="{BB962C8B-B14F-4D97-AF65-F5344CB8AC3E}">
        <p14:creationId xmlns:p14="http://schemas.microsoft.com/office/powerpoint/2010/main" val="2555624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cSld name="2_Section Header">
    <p:spTree>
      <p:nvGrpSpPr>
        <p:cNvPr id="1" name=""/>
        <p:cNvGrpSpPr/>
        <p:nvPr/>
      </p:nvGrpSpPr>
      <p:grpSpPr>
        <a:xfrm>
          <a:off x="0" y="0"/>
          <a:ext cx="0" cy="0"/>
          <a:chOff x="0" y="0"/>
          <a:chExt cx="0" cy="0"/>
        </a:xfrm>
      </p:grpSpPr>
      <p:pic>
        <p:nvPicPr>
          <p:cNvPr id="15" name="Shape 15" descr="Shape 15"/>
          <p:cNvPicPr>
            <a:picLocks noChangeAspect="1"/>
          </p:cNvPicPr>
          <p:nvPr/>
        </p:nvPicPr>
        <p:blipFill>
          <a:blip r:embed="rId2"/>
          <a:stretch>
            <a:fillRect/>
          </a:stretch>
        </p:blipFill>
        <p:spPr>
          <a:xfrm>
            <a:off x="5730175" y="4624180"/>
            <a:ext cx="2037896" cy="409760"/>
          </a:xfrm>
          <a:prstGeom prst="rect">
            <a:avLst/>
          </a:prstGeom>
          <a:ln w="12700">
            <a:miter lim="400000"/>
          </a:ln>
        </p:spPr>
      </p:pic>
      <p:pic>
        <p:nvPicPr>
          <p:cNvPr id="16" name="Shape 16" descr="Shape 16"/>
          <p:cNvPicPr>
            <a:picLocks noChangeAspect="1"/>
          </p:cNvPicPr>
          <p:nvPr/>
        </p:nvPicPr>
        <p:blipFill>
          <a:blip r:embed="rId3"/>
          <a:stretch>
            <a:fillRect/>
          </a:stretch>
        </p:blipFill>
        <p:spPr>
          <a:xfrm>
            <a:off x="7856194" y="4796738"/>
            <a:ext cx="890556" cy="153023"/>
          </a:xfrm>
          <a:prstGeom prst="rect">
            <a:avLst/>
          </a:prstGeom>
          <a:ln w="12700">
            <a:miter lim="400000"/>
          </a:ln>
        </p:spPr>
      </p:pic>
      <p:sp>
        <p:nvSpPr>
          <p:cNvPr id="17" name="Shape 18"/>
          <p:cNvSpPr/>
          <p:nvPr/>
        </p:nvSpPr>
        <p:spPr>
          <a:xfrm>
            <a:off x="-66908" y="6849"/>
            <a:ext cx="9144000" cy="5143499"/>
          </a:xfrm>
          <a:prstGeom prst="rect">
            <a:avLst/>
          </a:prstGeom>
          <a:solidFill>
            <a:srgbClr val="941333"/>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sz="1800" dirty="0"/>
          </a:p>
        </p:txBody>
      </p:sp>
      <p:sp>
        <p:nvSpPr>
          <p:cNvPr id="18" name="Shape 22"/>
          <p:cNvSpPr txBox="1"/>
          <p:nvPr/>
        </p:nvSpPr>
        <p:spPr>
          <a:xfrm>
            <a:off x="2062015" y="2447791"/>
            <a:ext cx="5603579" cy="523178"/>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nchor="ctr">
            <a:spAutoFit/>
          </a:bodyPr>
          <a:lstStyle>
            <a:lvl1pPr>
              <a:defRPr sz="2800">
                <a:solidFill>
                  <a:srgbClr val="FFFFFF"/>
                </a:solidFill>
                <a:latin typeface="Calibri"/>
                <a:ea typeface="Calibri"/>
                <a:cs typeface="Calibri"/>
                <a:sym typeface="Calibri"/>
              </a:defRPr>
            </a:lvl1pPr>
          </a:lstStyle>
          <a:p>
            <a:r>
              <a:rPr lang="en-US" sz="2800" dirty="0"/>
              <a:t>Copernicus Climate Change Service</a:t>
            </a:r>
            <a:endParaRPr sz="2800" dirty="0"/>
          </a:p>
        </p:txBody>
      </p:sp>
      <p:sp>
        <p:nvSpPr>
          <p:cNvPr id="19" name="Body Level One…"/>
          <p:cNvSpPr txBox="1">
            <a:spLocks noGrp="1"/>
          </p:cNvSpPr>
          <p:nvPr>
            <p:ph type="body" sz="quarter" idx="1"/>
          </p:nvPr>
        </p:nvSpPr>
        <p:spPr>
          <a:xfrm>
            <a:off x="2602384" y="3147815"/>
            <a:ext cx="4680521" cy="1152129"/>
          </a:xfrm>
          <a:prstGeom prst="rect">
            <a:avLst/>
          </a:prstGeom>
        </p:spPr>
        <p:txBody>
          <a:bodyPr>
            <a:normAutofit/>
          </a:bodyPr>
          <a:lstStyle>
            <a:lvl1pPr marL="0" indent="0">
              <a:spcBef>
                <a:spcPts val="300"/>
              </a:spcBef>
              <a:buClrTx/>
              <a:buSzTx/>
              <a:buFontTx/>
              <a:buNone/>
              <a:defRPr sz="1800">
                <a:solidFill>
                  <a:srgbClr val="FFFFFF"/>
                </a:solidFill>
              </a:defRPr>
            </a:lvl1pPr>
            <a:lvl2pPr marL="0" indent="457189">
              <a:spcBef>
                <a:spcPts val="300"/>
              </a:spcBef>
              <a:buClrTx/>
              <a:buSzTx/>
              <a:buFontTx/>
              <a:buNone/>
              <a:defRPr sz="1800">
                <a:solidFill>
                  <a:srgbClr val="FFFFFF"/>
                </a:solidFill>
              </a:defRPr>
            </a:lvl2pPr>
            <a:lvl3pPr marL="0" indent="914378">
              <a:spcBef>
                <a:spcPts val="300"/>
              </a:spcBef>
              <a:buClrTx/>
              <a:buSzTx/>
              <a:buFontTx/>
              <a:buNone/>
              <a:defRPr sz="1800">
                <a:solidFill>
                  <a:srgbClr val="FFFFFF"/>
                </a:solidFill>
              </a:defRPr>
            </a:lvl3pPr>
            <a:lvl4pPr marL="0" indent="1371566">
              <a:spcBef>
                <a:spcPts val="300"/>
              </a:spcBef>
              <a:buClrTx/>
              <a:buSzTx/>
              <a:buFontTx/>
              <a:buNone/>
              <a:defRPr sz="1800">
                <a:solidFill>
                  <a:srgbClr val="FFFFFF"/>
                </a:solidFill>
              </a:defRPr>
            </a:lvl4pPr>
            <a:lvl5pPr marL="0" indent="1828754">
              <a:spcBef>
                <a:spcPts val="300"/>
              </a:spcBef>
              <a:buClrTx/>
              <a:buSzTx/>
              <a:buFontTx/>
              <a:buNone/>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20" name="Shape 24" descr="Shape 24"/>
          <p:cNvPicPr>
            <a:picLocks noChangeAspect="1"/>
          </p:cNvPicPr>
          <p:nvPr/>
        </p:nvPicPr>
        <p:blipFill>
          <a:blip r:embed="rId4"/>
          <a:stretch>
            <a:fillRect/>
          </a:stretch>
        </p:blipFill>
        <p:spPr>
          <a:xfrm>
            <a:off x="-252536" y="1200704"/>
            <a:ext cx="3240360" cy="2716692"/>
          </a:xfrm>
          <a:prstGeom prst="rect">
            <a:avLst/>
          </a:prstGeom>
          <a:ln w="12700">
            <a:miter lim="400000"/>
          </a:ln>
        </p:spPr>
      </p:pic>
      <p:pic>
        <p:nvPicPr>
          <p:cNvPr id="21" name="Shape 25" descr="Shape 25"/>
          <p:cNvPicPr>
            <a:picLocks noChangeAspect="1"/>
          </p:cNvPicPr>
          <p:nvPr/>
        </p:nvPicPr>
        <p:blipFill>
          <a:blip r:embed="rId5"/>
          <a:stretch>
            <a:fillRect/>
          </a:stretch>
        </p:blipFill>
        <p:spPr>
          <a:xfrm>
            <a:off x="539552" y="4680600"/>
            <a:ext cx="769229" cy="280516"/>
          </a:xfrm>
          <a:prstGeom prst="rect">
            <a:avLst/>
          </a:prstGeom>
          <a:ln w="12700">
            <a:miter lim="400000"/>
          </a:ln>
        </p:spPr>
      </p:pic>
      <p:pic>
        <p:nvPicPr>
          <p:cNvPr id="22" name="Shape 26" descr="Shape 26"/>
          <p:cNvPicPr>
            <a:picLocks noChangeAspect="1"/>
          </p:cNvPicPr>
          <p:nvPr/>
        </p:nvPicPr>
        <p:blipFill>
          <a:blip r:embed="rId6"/>
          <a:stretch>
            <a:fillRect/>
          </a:stretch>
        </p:blipFill>
        <p:spPr>
          <a:xfrm>
            <a:off x="1468036" y="4650007"/>
            <a:ext cx="1145583" cy="300443"/>
          </a:xfrm>
          <a:prstGeom prst="rect">
            <a:avLst/>
          </a:prstGeom>
          <a:ln w="12700">
            <a:miter lim="400000"/>
          </a:ln>
        </p:spPr>
      </p:pic>
      <p:pic>
        <p:nvPicPr>
          <p:cNvPr id="23" name="Shape 27" descr="Shape 27"/>
          <p:cNvPicPr>
            <a:picLocks noChangeAspect="1"/>
          </p:cNvPicPr>
          <p:nvPr/>
        </p:nvPicPr>
        <p:blipFill>
          <a:blip r:embed="rId7"/>
          <a:srcRect/>
          <a:stretch>
            <a:fillRect/>
          </a:stretch>
        </p:blipFill>
        <p:spPr>
          <a:xfrm>
            <a:off x="7291386" y="-92"/>
            <a:ext cx="1852615" cy="5150440"/>
          </a:xfrm>
          <a:prstGeom prst="rect">
            <a:avLst/>
          </a:prstGeom>
          <a:ln w="12700">
            <a:miter lim="400000"/>
          </a:ln>
        </p:spPr>
      </p:pic>
      <p:sp>
        <p:nvSpPr>
          <p:cNvPr id="24" name="Shape 28"/>
          <p:cNvSpPr txBox="1"/>
          <p:nvPr/>
        </p:nvSpPr>
        <p:spPr>
          <a:xfrm>
            <a:off x="621853" y="3536428"/>
            <a:ext cx="1440162" cy="261568"/>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spAutoFit/>
          </a:bodyPr>
          <a:lstStyle>
            <a:lvl1pPr algn="ctr">
              <a:defRPr sz="1100">
                <a:solidFill>
                  <a:srgbClr val="FFFFFF"/>
                </a:solidFill>
                <a:latin typeface="Calibri"/>
                <a:ea typeface="Calibri"/>
                <a:cs typeface="Calibri"/>
                <a:sym typeface="Calibri"/>
              </a:defRPr>
            </a:lvl1pPr>
          </a:lstStyle>
          <a:p>
            <a:r>
              <a:rPr sz="1100"/>
              <a:t>Climate Change</a:t>
            </a:r>
          </a:p>
        </p:txBody>
      </p:sp>
      <p:pic>
        <p:nvPicPr>
          <p:cNvPr id="25" name="Shape 29" descr="Shape 29"/>
          <p:cNvPicPr>
            <a:picLocks noChangeAspect="1"/>
          </p:cNvPicPr>
          <p:nvPr/>
        </p:nvPicPr>
        <p:blipFill>
          <a:blip r:embed="rId8"/>
          <a:stretch>
            <a:fillRect/>
          </a:stretch>
        </p:blipFill>
        <p:spPr>
          <a:xfrm>
            <a:off x="2716717" y="4765604"/>
            <a:ext cx="1160275" cy="199368"/>
          </a:xfrm>
          <a:prstGeom prst="rect">
            <a:avLst/>
          </a:prstGeom>
          <a:ln w="12700">
            <a:miter lim="400000"/>
          </a:ln>
        </p:spPr>
      </p:pic>
      <p:sp>
        <p:nvSpPr>
          <p:cNvPr id="26" name="Slide Number"/>
          <p:cNvSpPr txBox="1">
            <a:spLocks noGrp="1"/>
          </p:cNvSpPr>
          <p:nvPr>
            <p:ph type="sldNum" sz="quarter" idx="2"/>
          </p:nvPr>
        </p:nvSpPr>
        <p:spPr>
          <a:xfrm>
            <a:off x="8437245" y="4943153"/>
            <a:ext cx="249556" cy="253884"/>
          </a:xfrm>
          <a:prstGeom prst="rect">
            <a:avLst/>
          </a:prstGeom>
        </p:spPr>
        <p:txBody>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35541692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17" y="0"/>
            <a:ext cx="2106504" cy="5175268"/>
          </a:xfrm>
          <a:prstGeom prst="rect">
            <a:avLst/>
          </a:prstGeom>
        </p:spPr>
      </p:pic>
      <p:sp>
        <p:nvSpPr>
          <p:cNvPr id="14" name="Rectangle 13"/>
          <p:cNvSpPr/>
          <p:nvPr userDrawn="1"/>
        </p:nvSpPr>
        <p:spPr>
          <a:xfrm>
            <a:off x="-21945" y="-1"/>
            <a:ext cx="2102132" cy="516403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userDrawn="1">
            <p:ph idx="1"/>
          </p:nvPr>
        </p:nvSpPr>
        <p:spPr>
          <a:xfrm>
            <a:off x="1331640" y="722087"/>
            <a:ext cx="7299753"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8" name="Straight Connector 27"/>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35496" y="11557"/>
            <a:ext cx="760200" cy="71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userDrawn="1">
            <p:ph type="dt" sz="half" idx="10"/>
          </p:nvPr>
        </p:nvSpPr>
        <p:spPr>
          <a:xfrm>
            <a:off x="457200" y="4928764"/>
            <a:ext cx="2133600" cy="273844"/>
          </a:xfrm>
        </p:spPr>
        <p:txBody>
          <a:bodyPr/>
          <a:lstStyle/>
          <a:p>
            <a:fld id="{30E17047-C597-4B34-8FEE-7A0D1EA692A4}" type="datetimeFigureOut">
              <a:rPr lang="en-US" smtClean="0"/>
              <a:t>5/4/20</a:t>
            </a:fld>
            <a:endParaRPr lang="en-US"/>
          </a:p>
        </p:txBody>
      </p:sp>
      <p:sp>
        <p:nvSpPr>
          <p:cNvPr id="5" name="Footer Placeholder 4"/>
          <p:cNvSpPr>
            <a:spLocks noGrp="1"/>
          </p:cNvSpPr>
          <p:nvPr userDrawn="1">
            <p:ph type="ftr" sz="quarter" idx="11"/>
          </p:nvPr>
        </p:nvSpPr>
        <p:spPr>
          <a:xfrm>
            <a:off x="3124200" y="4928764"/>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928764"/>
            <a:ext cx="2133600" cy="273844"/>
          </a:xfrm>
        </p:spPr>
        <p:txBody>
          <a:bodyPr/>
          <a:lstStyle/>
          <a:p>
            <a:fld id="{58768E1A-8455-4611-8763-3FA1B747F6B6}" type="slidenum">
              <a:rPr lang="en-US" smtClean="0"/>
              <a:t>‹#›</a:t>
            </a:fld>
            <a:endParaRPr lang="en-US"/>
          </a:p>
        </p:txBody>
      </p:sp>
      <p:sp>
        <p:nvSpPr>
          <p:cNvPr id="32" name="TextBox 31"/>
          <p:cNvSpPr txBox="1"/>
          <p:nvPr userDrawn="1"/>
        </p:nvSpPr>
        <p:spPr>
          <a:xfrm>
            <a:off x="-63026" y="625720"/>
            <a:ext cx="962618" cy="400110"/>
          </a:xfrm>
          <a:prstGeom prst="rect">
            <a:avLst/>
          </a:prstGeom>
          <a:noFill/>
        </p:spPr>
        <p:txBody>
          <a:bodyPr wrap="square" rtlCol="0">
            <a:spAutoFit/>
          </a:bodyPr>
          <a:lstStyle/>
          <a:p>
            <a:pPr algn="ctr"/>
            <a:r>
              <a:rPr lang="es-ES" sz="1000" b="1">
                <a:solidFill>
                  <a:schemeClr val="tx2"/>
                </a:solidFill>
              </a:rPr>
              <a:t>Marine </a:t>
            </a:r>
          </a:p>
          <a:p>
            <a:pPr algn="ctr"/>
            <a:r>
              <a:rPr lang="es-ES" sz="1000" b="1" err="1">
                <a:solidFill>
                  <a:schemeClr val="tx2"/>
                </a:solidFill>
              </a:rPr>
              <a:t>Monitoring</a:t>
            </a:r>
            <a:endParaRPr lang="en-US" sz="1000" b="1">
              <a:solidFill>
                <a:schemeClr val="tx2"/>
              </a:solidFill>
            </a:endParaRPr>
          </a:p>
        </p:txBody>
      </p:sp>
      <p:sp>
        <p:nvSpPr>
          <p:cNvPr id="33" name="Title 1"/>
          <p:cNvSpPr>
            <a:spLocks noGrp="1"/>
          </p:cNvSpPr>
          <p:nvPr userDrawn="1">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3633959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 Id="rId9"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 Id="rId9"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12.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9"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9"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0.xml"/><Relationship Id="rId7" Type="http://schemas.openxmlformats.org/officeDocument/2006/relationships/theme" Target="../theme/theme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93317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5/4/20</a:t>
            </a:fld>
            <a:endParaRPr lang="en-US"/>
          </a:p>
        </p:txBody>
      </p:sp>
      <p:sp>
        <p:nvSpPr>
          <p:cNvPr id="5" name="Footer Placeholder 4"/>
          <p:cNvSpPr>
            <a:spLocks noGrp="1"/>
          </p:cNvSpPr>
          <p:nvPr>
            <p:ph type="ftr" sz="quarter" idx="3"/>
          </p:nvPr>
        </p:nvSpPr>
        <p:spPr>
          <a:xfrm>
            <a:off x="3124200" y="493317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93317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2"/>
          <p:cNvPicPr>
            <a:picLocks noChangeAspect="1" noChangeArrowheads="1"/>
          </p:cNvPicPr>
          <p:nvPr userDrawn="1"/>
        </p:nvPicPr>
        <p:blipFill>
          <a:blip r:embed="rId10"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624345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55" r:id="rId5"/>
    <p:sldLayoutId id="2147483727" r:id="rId6"/>
    <p:sldLayoutId id="2147483728" r:id="rId7"/>
    <p:sldLayoutId id="2147483729" r:id="rId8"/>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93317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5/4/20</a:t>
            </a:fld>
            <a:endParaRPr lang="en-US"/>
          </a:p>
        </p:txBody>
      </p:sp>
      <p:sp>
        <p:nvSpPr>
          <p:cNvPr id="5" name="Footer Placeholder 4"/>
          <p:cNvSpPr>
            <a:spLocks noGrp="1"/>
          </p:cNvSpPr>
          <p:nvPr>
            <p:ph type="ftr" sz="quarter" idx="3"/>
          </p:nvPr>
        </p:nvSpPr>
        <p:spPr>
          <a:xfrm>
            <a:off x="3124200" y="493317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93317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250478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93317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solidFill>
                  <a:prstClr val="black">
                    <a:tint val="75000"/>
                  </a:prstClr>
                </a:solidFill>
              </a:rPr>
              <a:pPr/>
              <a:t>5/4/20</a:t>
            </a:fld>
            <a:endParaRPr lang="en-US">
              <a:solidFill>
                <a:prstClr val="black">
                  <a:tint val="75000"/>
                </a:prstClr>
              </a:solidFill>
            </a:endParaRPr>
          </a:p>
        </p:txBody>
      </p:sp>
      <p:sp>
        <p:nvSpPr>
          <p:cNvPr id="5" name="Footer Placeholder 4"/>
          <p:cNvSpPr>
            <a:spLocks noGrp="1"/>
          </p:cNvSpPr>
          <p:nvPr>
            <p:ph type="ftr" sz="quarter" idx="3"/>
          </p:nvPr>
        </p:nvSpPr>
        <p:spPr>
          <a:xfrm>
            <a:off x="3124200" y="493317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93317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solidFill>
                  <a:prstClr val="black">
                    <a:tint val="75000"/>
                  </a:prstClr>
                </a:solidFill>
              </a:rPr>
              <a:pPr/>
              <a:t>‹#›</a:t>
            </a:fld>
            <a:endParaRPr lang="en-US">
              <a:solidFill>
                <a:prstClr val="black">
                  <a:tint val="75000"/>
                </a:prstClr>
              </a:solidFill>
            </a:endParaRPr>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993264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DECF1C-F909-B442-A590-874E79688DF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A468ECF-77EB-EA48-9124-B39E6EE07E1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704A12-0951-FC48-9060-8C4F217FECB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5D88F4C-7903-DC4D-A401-DD2EB33EF9F8}" type="datetimeFigureOut">
              <a:rPr lang="en-US" smtClean="0"/>
              <a:t>5/5/20</a:t>
            </a:fld>
            <a:endParaRPr lang="en-US"/>
          </a:p>
        </p:txBody>
      </p:sp>
      <p:sp>
        <p:nvSpPr>
          <p:cNvPr id="5" name="Footer Placeholder 4">
            <a:extLst>
              <a:ext uri="{FF2B5EF4-FFF2-40B4-BE49-F238E27FC236}">
                <a16:creationId xmlns:a16="http://schemas.microsoft.com/office/drawing/2014/main" id="{9755B863-BA29-EE46-984A-B9B9DFECC50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B653EE-997A-8443-B440-2174EAFDEB9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A19EB96-C336-0F40-A137-15B299C6CDE1}" type="slidenum">
              <a:rPr lang="en-US" smtClean="0"/>
              <a:t>‹#›</a:t>
            </a:fld>
            <a:endParaRPr lang="en-US"/>
          </a:p>
        </p:txBody>
      </p:sp>
    </p:spTree>
    <p:extLst>
      <p:ext uri="{BB962C8B-B14F-4D97-AF65-F5344CB8AC3E}">
        <p14:creationId xmlns:p14="http://schemas.microsoft.com/office/powerpoint/2010/main" val="234224722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93317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5/4/20</a:t>
            </a:fld>
            <a:endParaRPr lang="en-US"/>
          </a:p>
        </p:txBody>
      </p:sp>
      <p:sp>
        <p:nvSpPr>
          <p:cNvPr id="5" name="Footer Placeholder 4"/>
          <p:cNvSpPr>
            <a:spLocks noGrp="1"/>
          </p:cNvSpPr>
          <p:nvPr>
            <p:ph type="ftr" sz="quarter" idx="3"/>
          </p:nvPr>
        </p:nvSpPr>
        <p:spPr>
          <a:xfrm>
            <a:off x="3124200" y="493317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93317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74619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93317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5/4/20</a:t>
            </a:fld>
            <a:endParaRPr lang="en-US"/>
          </a:p>
        </p:txBody>
      </p:sp>
      <p:sp>
        <p:nvSpPr>
          <p:cNvPr id="5" name="Footer Placeholder 4"/>
          <p:cNvSpPr>
            <a:spLocks noGrp="1"/>
          </p:cNvSpPr>
          <p:nvPr>
            <p:ph type="ftr" sz="quarter" idx="3"/>
          </p:nvPr>
        </p:nvSpPr>
        <p:spPr>
          <a:xfrm>
            <a:off x="3124200" y="493317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93317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746195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93317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5/4/20</a:t>
            </a:fld>
            <a:endParaRPr lang="en-US"/>
          </a:p>
        </p:txBody>
      </p:sp>
      <p:sp>
        <p:nvSpPr>
          <p:cNvPr id="5" name="Footer Placeholder 4"/>
          <p:cNvSpPr>
            <a:spLocks noGrp="1"/>
          </p:cNvSpPr>
          <p:nvPr>
            <p:ph type="ftr" sz="quarter" idx="3"/>
          </p:nvPr>
        </p:nvSpPr>
        <p:spPr>
          <a:xfrm>
            <a:off x="3124200" y="493317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93317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471072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93317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5/4/20</a:t>
            </a:fld>
            <a:endParaRPr lang="en-US"/>
          </a:p>
        </p:txBody>
      </p:sp>
      <p:sp>
        <p:nvSpPr>
          <p:cNvPr id="5" name="Footer Placeholder 4"/>
          <p:cNvSpPr>
            <a:spLocks noGrp="1"/>
          </p:cNvSpPr>
          <p:nvPr>
            <p:ph type="ftr" sz="quarter" idx="3"/>
          </p:nvPr>
        </p:nvSpPr>
        <p:spPr>
          <a:xfrm>
            <a:off x="3124200" y="493317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93317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885545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93317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5/4/20</a:t>
            </a:fld>
            <a:endParaRPr lang="en-US"/>
          </a:p>
        </p:txBody>
      </p:sp>
      <p:sp>
        <p:nvSpPr>
          <p:cNvPr id="5" name="Footer Placeholder 4"/>
          <p:cNvSpPr>
            <a:spLocks noGrp="1"/>
          </p:cNvSpPr>
          <p:nvPr>
            <p:ph type="ftr" sz="quarter" idx="3"/>
          </p:nvPr>
        </p:nvSpPr>
        <p:spPr>
          <a:xfrm>
            <a:off x="3124200" y="493317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93317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368900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93317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5/4/20</a:t>
            </a:fld>
            <a:endParaRPr lang="en-US"/>
          </a:p>
        </p:txBody>
      </p:sp>
      <p:sp>
        <p:nvSpPr>
          <p:cNvPr id="5" name="Footer Placeholder 4"/>
          <p:cNvSpPr>
            <a:spLocks noGrp="1"/>
          </p:cNvSpPr>
          <p:nvPr>
            <p:ph type="ftr" sz="quarter" idx="3"/>
          </p:nvPr>
        </p:nvSpPr>
        <p:spPr>
          <a:xfrm>
            <a:off x="3124200" y="493317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93317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430201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93317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5/4/20</a:t>
            </a:fld>
            <a:endParaRPr lang="en-US"/>
          </a:p>
        </p:txBody>
      </p:sp>
      <p:sp>
        <p:nvSpPr>
          <p:cNvPr id="5" name="Footer Placeholder 4"/>
          <p:cNvSpPr>
            <a:spLocks noGrp="1"/>
          </p:cNvSpPr>
          <p:nvPr>
            <p:ph type="ftr" sz="quarter" idx="3"/>
          </p:nvPr>
        </p:nvSpPr>
        <p:spPr>
          <a:xfrm>
            <a:off x="3124200" y="493317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93317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482862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93317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5/4/20</a:t>
            </a:fld>
            <a:endParaRPr lang="en-US"/>
          </a:p>
        </p:txBody>
      </p:sp>
      <p:sp>
        <p:nvSpPr>
          <p:cNvPr id="5" name="Footer Placeholder 4"/>
          <p:cNvSpPr>
            <a:spLocks noGrp="1"/>
          </p:cNvSpPr>
          <p:nvPr>
            <p:ph type="ftr" sz="quarter" idx="3"/>
          </p:nvPr>
        </p:nvSpPr>
        <p:spPr>
          <a:xfrm>
            <a:off x="3124200" y="493317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93317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2"/>
          <p:cNvPicPr>
            <a:picLocks noChangeAspect="1" noChangeArrowheads="1"/>
          </p:cNvPicPr>
          <p:nvPr userDrawn="1"/>
        </p:nvPicPr>
        <p:blipFill>
          <a:blip r:embed="rId8"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96919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42.xml"/><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42.xml"/><Relationship Id="rId4" Type="http://schemas.openxmlformats.org/officeDocument/2006/relationships/image" Target="../media/image71.png"/></Relationships>
</file>

<file path=ppt/slides/_rels/slide13.xml.rels><?xml version="1.0" encoding="UTF-8" standalone="yes"?>
<Relationships xmlns="http://schemas.openxmlformats.org/package/2006/relationships"><Relationship Id="rId3" Type="http://schemas.openxmlformats.org/officeDocument/2006/relationships/hyperlink" Target="https://www.iso.org/standard/68508.html" TargetMode="External"/><Relationship Id="rId2" Type="http://schemas.openxmlformats.org/officeDocument/2006/relationships/hyperlink" Target="https://www.iso.org/standard/68507.html" TargetMode="External"/><Relationship Id="rId1" Type="http://schemas.openxmlformats.org/officeDocument/2006/relationships/slideLayout" Target="../slideLayouts/slideLayout38.xml"/><Relationship Id="rId5" Type="http://schemas.openxmlformats.org/officeDocument/2006/relationships/image" Target="../media/image73.tiff"/><Relationship Id="rId4" Type="http://schemas.openxmlformats.org/officeDocument/2006/relationships/image" Target="../media/image72.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3" Type="http://schemas.openxmlformats.org/officeDocument/2006/relationships/hyperlink" Target="https://esgf.llnl.gov/2019-Future-Arch-Workshop.html" TargetMode="External"/><Relationship Id="rId2" Type="http://schemas.openxmlformats.org/officeDocument/2006/relationships/image" Target="../media/image74.png"/><Relationship Id="rId1" Type="http://schemas.openxmlformats.org/officeDocument/2006/relationships/slideLayout" Target="../slideLayouts/slideLayout83.xml"/></Relationships>
</file>

<file path=ppt/slides/_rels/slide1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8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carbonbrief.org/the-most-influential-climate-change-papers-of-all-time" TargetMode="External"/><Relationship Id="rId1" Type="http://schemas.openxmlformats.org/officeDocument/2006/relationships/slideLayout" Target="../slideLayouts/slideLayout84.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4.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4.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tiff"/><Relationship Id="rId1" Type="http://schemas.openxmlformats.org/officeDocument/2006/relationships/slideLayout" Target="../slideLayouts/slideLayout84.xml"/><Relationship Id="rId6" Type="http://schemas.openxmlformats.org/officeDocument/2006/relationships/hyperlink" Target="https://na-cordex.org/simulation-matrix.html" TargetMode="External"/><Relationship Id="rId5" Type="http://schemas.openxmlformats.org/officeDocument/2006/relationships/image" Target="../media/image62.tiff"/><Relationship Id="rId4" Type="http://schemas.openxmlformats.org/officeDocument/2006/relationships/image" Target="../media/image61.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hyperlink" Target="https://t.co/V6jEDuEJwr?amp=1" TargetMode="Externa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xml"/><Relationship Id="rId1" Type="http://schemas.openxmlformats.org/officeDocument/2006/relationships/slideLayout" Target="../slideLayouts/slideLayout42.xml"/><Relationship Id="rId5" Type="http://schemas.openxmlformats.org/officeDocument/2006/relationships/image" Target="../media/image66.tiff"/><Relationship Id="rId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39B84-40B7-ED41-B5A3-5F0697111237}"/>
              </a:ext>
            </a:extLst>
          </p:cNvPr>
          <p:cNvSpPr>
            <a:spLocks noGrp="1"/>
          </p:cNvSpPr>
          <p:nvPr>
            <p:ph type="ctrTitle"/>
          </p:nvPr>
        </p:nvSpPr>
        <p:spPr/>
        <p:txBody>
          <a:bodyPr/>
          <a:lstStyle/>
          <a:p>
            <a:r>
              <a:rPr lang="en-GB" dirty="0"/>
              <a:t>The overwhelming jungle of climate information and the role of climate services.</a:t>
            </a:r>
            <a:endParaRPr lang="en-US" dirty="0"/>
          </a:p>
        </p:txBody>
      </p:sp>
      <p:sp>
        <p:nvSpPr>
          <p:cNvPr id="3" name="Subtitle 2">
            <a:extLst>
              <a:ext uri="{FF2B5EF4-FFF2-40B4-BE49-F238E27FC236}">
                <a16:creationId xmlns:a16="http://schemas.microsoft.com/office/drawing/2014/main" id="{C6129217-9A9A-834D-99BF-FAC2F6C75B4C}"/>
              </a:ext>
            </a:extLst>
          </p:cNvPr>
          <p:cNvSpPr>
            <a:spLocks noGrp="1"/>
          </p:cNvSpPr>
          <p:nvPr>
            <p:ph type="subTitle" idx="1"/>
          </p:nvPr>
        </p:nvSpPr>
        <p:spPr/>
        <p:txBody>
          <a:bodyPr/>
          <a:lstStyle/>
          <a:p>
            <a:r>
              <a:rPr lang="en-US" dirty="0"/>
              <a:t>Carlo Buontempo </a:t>
            </a:r>
          </a:p>
        </p:txBody>
      </p:sp>
    </p:spTree>
    <p:extLst>
      <p:ext uri="{BB962C8B-B14F-4D97-AF65-F5344CB8AC3E}">
        <p14:creationId xmlns:p14="http://schemas.microsoft.com/office/powerpoint/2010/main" val="2430044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C17F6-73FC-8141-A944-EC467EF1A664}"/>
              </a:ext>
            </a:extLst>
          </p:cNvPr>
          <p:cNvSpPr>
            <a:spLocks noGrp="1"/>
          </p:cNvSpPr>
          <p:nvPr>
            <p:ph type="title"/>
          </p:nvPr>
        </p:nvSpPr>
        <p:spPr/>
        <p:txBody>
          <a:bodyPr>
            <a:normAutofit fontScale="90000"/>
          </a:bodyPr>
          <a:lstStyle/>
          <a:p>
            <a:r>
              <a:rPr lang="en-US"/>
              <a:t>User profile</a:t>
            </a:r>
          </a:p>
        </p:txBody>
      </p:sp>
      <p:sp>
        <p:nvSpPr>
          <p:cNvPr id="5" name="Rectangle 4">
            <a:extLst>
              <a:ext uri="{FF2B5EF4-FFF2-40B4-BE49-F238E27FC236}">
                <a16:creationId xmlns:a16="http://schemas.microsoft.com/office/drawing/2014/main" id="{D1350D32-D72B-344E-AB99-B482FB320B53}"/>
              </a:ext>
            </a:extLst>
          </p:cNvPr>
          <p:cNvSpPr/>
          <p:nvPr/>
        </p:nvSpPr>
        <p:spPr>
          <a:xfrm>
            <a:off x="1652955" y="3045411"/>
            <a:ext cx="7156938" cy="1488356"/>
          </a:xfrm>
          <a:prstGeom prst="rect">
            <a:avLst/>
          </a:prstGeom>
        </p:spPr>
        <p:txBody>
          <a:bodyPr wrap="square">
            <a:spAutoFit/>
          </a:bodyPr>
          <a:lstStyle/>
          <a:p>
            <a:pPr marR="78738" defTabSz="685800">
              <a:lnSpc>
                <a:spcPts val="1200"/>
              </a:lnSpc>
              <a:spcBef>
                <a:spcPts val="600"/>
              </a:spcBef>
              <a:spcAft>
                <a:spcPts val="600"/>
              </a:spcAft>
            </a:pPr>
            <a:r>
              <a:rPr lang="en-GB" sz="1400" dirty="0">
                <a:solidFill>
                  <a:srgbClr val="000000"/>
                </a:solidFill>
                <a:latin typeface="Helvetica"/>
              </a:rPr>
              <a:t>A significant majority of survey participants (70%)  works in academia and research, followed by 14% in the public sector, and 11% in the commercial sector. </a:t>
            </a:r>
          </a:p>
          <a:p>
            <a:pPr marR="78738" defTabSz="685800">
              <a:lnSpc>
                <a:spcPts val="1200"/>
              </a:lnSpc>
              <a:spcBef>
                <a:spcPts val="600"/>
              </a:spcBef>
              <a:spcAft>
                <a:spcPts val="600"/>
              </a:spcAft>
            </a:pPr>
            <a:r>
              <a:rPr lang="en-GB" sz="1400" dirty="0">
                <a:solidFill>
                  <a:srgbClr val="000000"/>
                </a:solidFill>
                <a:latin typeface="Helvetica"/>
              </a:rPr>
              <a:t>Within the EU-based responses we see a more even distribution than elsewhere (see plots above), with public sector and commercial entities having 18% each. </a:t>
            </a:r>
          </a:p>
          <a:p>
            <a:pPr marR="78738" defTabSz="685800">
              <a:lnSpc>
                <a:spcPts val="1200"/>
              </a:lnSpc>
              <a:spcBef>
                <a:spcPts val="600"/>
              </a:spcBef>
              <a:spcAft>
                <a:spcPts val="600"/>
              </a:spcAft>
            </a:pPr>
            <a:r>
              <a:rPr lang="en-GB" sz="1400" dirty="0">
                <a:solidFill>
                  <a:srgbClr val="000000"/>
                </a:solidFill>
                <a:latin typeface="Helvetica"/>
              </a:rPr>
              <a:t>The sectoral distribution shows how C3S products continue to find significant uptake among commercial and public-sector users. The fraction of users from these sectors is increasing both in absolute and relative terms. </a:t>
            </a:r>
          </a:p>
        </p:txBody>
      </p:sp>
      <p:sp>
        <p:nvSpPr>
          <p:cNvPr id="6" name="TextBox 5">
            <a:extLst>
              <a:ext uri="{FF2B5EF4-FFF2-40B4-BE49-F238E27FC236}">
                <a16:creationId xmlns:a16="http://schemas.microsoft.com/office/drawing/2014/main" id="{94071BD3-23EA-C343-BFA6-6C2090CCD8FE}"/>
              </a:ext>
            </a:extLst>
          </p:cNvPr>
          <p:cNvSpPr txBox="1"/>
          <p:nvPr/>
        </p:nvSpPr>
        <p:spPr>
          <a:xfrm>
            <a:off x="2726709" y="512547"/>
            <a:ext cx="697627" cy="369332"/>
          </a:xfrm>
          <a:prstGeom prst="rect">
            <a:avLst/>
          </a:prstGeom>
          <a:noFill/>
        </p:spPr>
        <p:txBody>
          <a:bodyPr wrap="none" rtlCol="0">
            <a:spAutoFit/>
          </a:bodyPr>
          <a:lstStyle/>
          <a:p>
            <a:pPr defTabSz="685800"/>
            <a:r>
              <a:rPr lang="en-US">
                <a:solidFill>
                  <a:srgbClr val="000000"/>
                </a:solidFill>
                <a:latin typeface="Helvetica"/>
              </a:rPr>
              <a:t>2018</a:t>
            </a:r>
          </a:p>
        </p:txBody>
      </p:sp>
      <p:sp>
        <p:nvSpPr>
          <p:cNvPr id="7" name="TextBox 6">
            <a:extLst>
              <a:ext uri="{FF2B5EF4-FFF2-40B4-BE49-F238E27FC236}">
                <a16:creationId xmlns:a16="http://schemas.microsoft.com/office/drawing/2014/main" id="{12415BBE-8E48-CD4D-B592-6653612A5C9C}"/>
              </a:ext>
            </a:extLst>
          </p:cNvPr>
          <p:cNvSpPr txBox="1"/>
          <p:nvPr/>
        </p:nvSpPr>
        <p:spPr>
          <a:xfrm>
            <a:off x="6694971" y="512547"/>
            <a:ext cx="697627" cy="369332"/>
          </a:xfrm>
          <a:prstGeom prst="rect">
            <a:avLst/>
          </a:prstGeom>
          <a:noFill/>
        </p:spPr>
        <p:txBody>
          <a:bodyPr wrap="none" rtlCol="0">
            <a:spAutoFit/>
          </a:bodyPr>
          <a:lstStyle/>
          <a:p>
            <a:pPr defTabSz="685800"/>
            <a:r>
              <a:rPr lang="en-US">
                <a:solidFill>
                  <a:srgbClr val="000000"/>
                </a:solidFill>
                <a:latin typeface="Helvetica"/>
              </a:rPr>
              <a:t>2019</a:t>
            </a:r>
          </a:p>
        </p:txBody>
      </p:sp>
      <p:pic>
        <p:nvPicPr>
          <p:cNvPr id="8" name="Picture 7">
            <a:extLst>
              <a:ext uri="{FF2B5EF4-FFF2-40B4-BE49-F238E27FC236}">
                <a16:creationId xmlns:a16="http://schemas.microsoft.com/office/drawing/2014/main" id="{C62E51A3-E34F-E147-BE61-4B630941566F}"/>
              </a:ext>
            </a:extLst>
          </p:cNvPr>
          <p:cNvPicPr/>
          <p:nvPr/>
        </p:nvPicPr>
        <p:blipFill rotWithShape="1">
          <a:blip r:embed="rId3"/>
          <a:srcRect l="5068" t="13221" r="15885" b="-5478"/>
          <a:stretch/>
        </p:blipFill>
        <p:spPr bwMode="auto">
          <a:xfrm>
            <a:off x="5381610" y="881879"/>
            <a:ext cx="3037840" cy="2195830"/>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8DDD1C98-CA60-064E-BBC7-A5A31B88F536}"/>
              </a:ext>
            </a:extLst>
          </p:cNvPr>
          <p:cNvPicPr/>
          <p:nvPr/>
        </p:nvPicPr>
        <p:blipFill rotWithShape="1">
          <a:blip r:embed="rId4"/>
          <a:srcRect t="1" b="1667"/>
          <a:stretch/>
        </p:blipFill>
        <p:spPr bwMode="auto">
          <a:xfrm>
            <a:off x="1518679" y="881879"/>
            <a:ext cx="3013075" cy="20516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14853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 sitting, clock, black&#10;&#10;Description automatically generated">
            <a:extLst>
              <a:ext uri="{FF2B5EF4-FFF2-40B4-BE49-F238E27FC236}">
                <a16:creationId xmlns:a16="http://schemas.microsoft.com/office/drawing/2014/main" id="{B7AA56D0-D48C-C343-BAB8-AA75BA8C94B5}"/>
              </a:ext>
            </a:extLst>
          </p:cNvPr>
          <p:cNvPicPr>
            <a:picLocks noChangeAspect="1"/>
          </p:cNvPicPr>
          <p:nvPr/>
        </p:nvPicPr>
        <p:blipFill>
          <a:blip r:embed="rId3"/>
          <a:stretch>
            <a:fillRect/>
          </a:stretch>
        </p:blipFill>
        <p:spPr>
          <a:xfrm>
            <a:off x="451958" y="235008"/>
            <a:ext cx="8650593" cy="4865959"/>
          </a:xfrm>
          <a:prstGeom prst="rect">
            <a:avLst/>
          </a:prstGeom>
        </p:spPr>
      </p:pic>
      <p:sp>
        <p:nvSpPr>
          <p:cNvPr id="3" name="Title 2">
            <a:extLst>
              <a:ext uri="{FF2B5EF4-FFF2-40B4-BE49-F238E27FC236}">
                <a16:creationId xmlns:a16="http://schemas.microsoft.com/office/drawing/2014/main" id="{FDBFBEA9-A244-474F-BB28-3CEC33436467}"/>
              </a:ext>
            </a:extLst>
          </p:cNvPr>
          <p:cNvSpPr>
            <a:spLocks noGrp="1"/>
          </p:cNvSpPr>
          <p:nvPr>
            <p:ph type="title"/>
          </p:nvPr>
        </p:nvSpPr>
        <p:spPr/>
        <p:txBody>
          <a:bodyPr>
            <a:normAutofit fontScale="90000"/>
          </a:bodyPr>
          <a:lstStyle/>
          <a:p>
            <a:r>
              <a:rPr lang="en-US" dirty="0"/>
              <a:t>All sectors addressed</a:t>
            </a:r>
          </a:p>
        </p:txBody>
      </p:sp>
    </p:spTree>
    <p:extLst>
      <p:ext uri="{BB962C8B-B14F-4D97-AF65-F5344CB8AC3E}">
        <p14:creationId xmlns:p14="http://schemas.microsoft.com/office/powerpoint/2010/main" val="322829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Evaluation and Quality Control</a:t>
            </a:r>
          </a:p>
        </p:txBody>
      </p:sp>
      <p:sp>
        <p:nvSpPr>
          <p:cNvPr id="16" name="Platshållare för innehåll 3">
            <a:extLst>
              <a:ext uri="{FF2B5EF4-FFF2-40B4-BE49-F238E27FC236}">
                <a16:creationId xmlns:a16="http://schemas.microsoft.com/office/drawing/2014/main" id="{B18B42C5-FB63-49F0-9B8A-1C9D6E4F9359}"/>
              </a:ext>
            </a:extLst>
          </p:cNvPr>
          <p:cNvSpPr txBox="1">
            <a:spLocks/>
          </p:cNvSpPr>
          <p:nvPr/>
        </p:nvSpPr>
        <p:spPr>
          <a:xfrm>
            <a:off x="1115617" y="964805"/>
            <a:ext cx="3139861" cy="1224136"/>
          </a:xfrm>
          <a:prstGeom prst="rect">
            <a:avLst/>
          </a:prstGeom>
        </p:spPr>
        <p:txBody>
          <a:bodyPr anchor="t"/>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n-US" sz="1200" b="1" dirty="0">
                <a:solidFill>
                  <a:srgbClr val="C00000"/>
                </a:solidFill>
                <a:latin typeface="Calibri"/>
              </a:rPr>
              <a:t>EQC function is pre-operational</a:t>
            </a:r>
          </a:p>
          <a:p>
            <a:pPr lvl="0">
              <a:buFont typeface="Wingdings" panose="05000000000000000000" pitchFamily="2" charset="2"/>
              <a:buChar char="ü"/>
              <a:defRPr/>
            </a:pPr>
            <a:r>
              <a:rPr lang="en-US" sz="1200" dirty="0">
                <a:latin typeface="Calibri"/>
                <a:cs typeface="Calibri"/>
              </a:rPr>
              <a:t>Content Management System integrated into the CDS</a:t>
            </a:r>
          </a:p>
          <a:p>
            <a:pPr lvl="0">
              <a:buFont typeface="Wingdings" panose="05000000000000000000" pitchFamily="2" charset="2"/>
              <a:buChar char="ü"/>
              <a:defRPr/>
            </a:pPr>
            <a:r>
              <a:rPr lang="en-US" sz="1200" dirty="0">
                <a:latin typeface="Calibri"/>
              </a:rPr>
              <a:t>100+ Quality Assurance Reports produced</a:t>
            </a:r>
            <a:endParaRPr lang="en-US" sz="1200" dirty="0">
              <a:latin typeface="Calibri"/>
              <a:cs typeface="Calibri"/>
            </a:endParaRPr>
          </a:p>
          <a:p>
            <a:pPr>
              <a:buFont typeface="Wingdings" panose="05000000000000000000" pitchFamily="2" charset="2"/>
              <a:buChar char="ü"/>
              <a:defRPr/>
            </a:pPr>
            <a:r>
              <a:rPr lang="en-US" sz="1200" dirty="0">
                <a:latin typeface="Calibri"/>
              </a:rPr>
              <a:t>EQC tab with synthesis table in CDS-test</a:t>
            </a:r>
          </a:p>
          <a:p>
            <a:pPr>
              <a:buFont typeface="Wingdings" panose="05000000000000000000" pitchFamily="2" charset="2"/>
              <a:buChar char="ü"/>
              <a:defRPr/>
            </a:pPr>
            <a:r>
              <a:rPr lang="en-US" sz="1200" dirty="0">
                <a:solidFill>
                  <a:prstClr val="black"/>
                </a:solidFill>
                <a:latin typeface="Calibri"/>
              </a:rPr>
              <a:t>Ready to go live in Q2 2020</a:t>
            </a:r>
          </a:p>
        </p:txBody>
      </p:sp>
      <p:sp>
        <p:nvSpPr>
          <p:cNvPr id="18" name="Platshållare för innehåll 3">
            <a:extLst>
              <a:ext uri="{FF2B5EF4-FFF2-40B4-BE49-F238E27FC236}">
                <a16:creationId xmlns:a16="http://schemas.microsoft.com/office/drawing/2014/main" id="{1BB10C74-DC20-43B5-AA8E-25D5938B263C}"/>
              </a:ext>
            </a:extLst>
          </p:cNvPr>
          <p:cNvSpPr txBox="1">
            <a:spLocks/>
          </p:cNvSpPr>
          <p:nvPr/>
        </p:nvSpPr>
        <p:spPr>
          <a:xfrm>
            <a:off x="4777253" y="3106413"/>
            <a:ext cx="4118368" cy="1224136"/>
          </a:xfrm>
          <a:prstGeom prst="rect">
            <a:avLst/>
          </a:prstGeom>
        </p:spPr>
        <p:txBody>
          <a:bodyPr anchor="t"/>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n-US" sz="1200" b="1" dirty="0">
                <a:solidFill>
                  <a:srgbClr val="C00000"/>
                </a:solidFill>
                <a:latin typeface="Calibri"/>
              </a:rPr>
              <a:t>Analysis of User Requirements underway</a:t>
            </a:r>
            <a:endParaRPr lang="en-US" sz="1200" dirty="0">
              <a:solidFill>
                <a:prstClr val="black"/>
              </a:solidFill>
              <a:latin typeface="Calibri"/>
            </a:endParaRPr>
          </a:p>
          <a:p>
            <a:pPr lvl="0">
              <a:buFont typeface="Wingdings" panose="05000000000000000000" pitchFamily="2" charset="2"/>
              <a:buChar char="ü"/>
              <a:defRPr/>
            </a:pPr>
            <a:r>
              <a:rPr lang="en-US" sz="1200" dirty="0">
                <a:latin typeface="Calibri"/>
              </a:rPr>
              <a:t>Operational URDB holding 3000+ requirements</a:t>
            </a:r>
          </a:p>
          <a:p>
            <a:pPr lvl="0">
              <a:buFont typeface="Wingdings" panose="05000000000000000000" pitchFamily="2" charset="2"/>
              <a:buChar char="ü"/>
              <a:defRPr/>
            </a:pPr>
            <a:r>
              <a:rPr lang="en-US" sz="1200" dirty="0">
                <a:latin typeface="Calibri"/>
                <a:cs typeface="Calibri"/>
              </a:rPr>
              <a:t>First URADs on data, toolbox and sectors produced</a:t>
            </a:r>
          </a:p>
          <a:p>
            <a:pPr lvl="0">
              <a:buFont typeface="Wingdings" panose="05000000000000000000" pitchFamily="2" charset="2"/>
              <a:buChar char="ü"/>
              <a:defRPr/>
            </a:pPr>
            <a:r>
              <a:rPr lang="en-US" sz="1200" dirty="0">
                <a:latin typeface="Calibri"/>
                <a:cs typeface="Calibri"/>
              </a:rPr>
              <a:t>Internal EQC Review Board established to address issues reported by EQC</a:t>
            </a:r>
          </a:p>
          <a:p>
            <a:pPr lvl="0">
              <a:buFont typeface="Wingdings" panose="05000000000000000000" pitchFamily="2" charset="2"/>
              <a:buChar char="ü"/>
              <a:defRPr/>
            </a:pPr>
            <a:r>
              <a:rPr lang="en-US" sz="1200" dirty="0">
                <a:latin typeface="Calibri"/>
                <a:cs typeface="Calibri"/>
              </a:rPr>
              <a:t>Mechanism put in place to inform service evolution</a:t>
            </a:r>
          </a:p>
          <a:p>
            <a:pPr lvl="0">
              <a:buFont typeface="Wingdings" panose="05000000000000000000" pitchFamily="2" charset="2"/>
              <a:buChar char="ü"/>
              <a:defRPr/>
            </a:pPr>
            <a:endParaRPr lang="en-US" sz="1200" dirty="0">
              <a:solidFill>
                <a:prstClr val="black"/>
              </a:solidFill>
              <a:latin typeface="Calibri"/>
            </a:endParaRPr>
          </a:p>
        </p:txBody>
      </p:sp>
      <p:pic>
        <p:nvPicPr>
          <p:cNvPr id="5" name="Picture 4">
            <a:extLst>
              <a:ext uri="{FF2B5EF4-FFF2-40B4-BE49-F238E27FC236}">
                <a16:creationId xmlns:a16="http://schemas.microsoft.com/office/drawing/2014/main" id="{FFDFDF3F-B082-4DA7-8496-9B9602BC7BAA}"/>
              </a:ext>
            </a:extLst>
          </p:cNvPr>
          <p:cNvPicPr>
            <a:picLocks noChangeAspect="1"/>
          </p:cNvPicPr>
          <p:nvPr/>
        </p:nvPicPr>
        <p:blipFill>
          <a:blip r:embed="rId3"/>
          <a:stretch>
            <a:fillRect/>
          </a:stretch>
        </p:blipFill>
        <p:spPr>
          <a:xfrm>
            <a:off x="4389010" y="784202"/>
            <a:ext cx="4297791" cy="1791513"/>
          </a:xfrm>
          <a:prstGeom prst="rect">
            <a:avLst/>
          </a:prstGeom>
        </p:spPr>
      </p:pic>
      <p:pic>
        <p:nvPicPr>
          <p:cNvPr id="12" name="Picture 2">
            <a:extLst>
              <a:ext uri="{FF2B5EF4-FFF2-40B4-BE49-F238E27FC236}">
                <a16:creationId xmlns:a16="http://schemas.microsoft.com/office/drawing/2014/main" id="{D05C156B-CA96-4529-BD2E-6EB9A70BE0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9191" y="2748050"/>
            <a:ext cx="3186852" cy="2119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FE40C0C4-9C65-FB45-B0F2-60EB77C4269B}"/>
              </a:ext>
            </a:extLst>
          </p:cNvPr>
          <p:cNvSpPr/>
          <p:nvPr/>
        </p:nvSpPr>
        <p:spPr>
          <a:xfrm>
            <a:off x="4450813" y="2387085"/>
            <a:ext cx="242374" cy="369332"/>
          </a:xfrm>
          <a:prstGeom prst="rect">
            <a:avLst/>
          </a:prstGeom>
        </p:spPr>
        <p:txBody>
          <a:bodyPr wrap="none">
            <a:spAutoFit/>
          </a:bodyPr>
          <a:lstStyle/>
          <a:p>
            <a:r>
              <a:rPr lang="en-GB" dirty="0">
                <a:solidFill>
                  <a:srgbClr val="000000"/>
                </a:solidFill>
                <a:latin typeface="Times" pitchFamily="2" charset="0"/>
              </a:rPr>
              <a:t> </a:t>
            </a:r>
            <a:endParaRPr lang="en-US" dirty="0"/>
          </a:p>
        </p:txBody>
      </p:sp>
    </p:spTree>
    <p:extLst>
      <p:ext uri="{BB962C8B-B14F-4D97-AF65-F5344CB8AC3E}">
        <p14:creationId xmlns:p14="http://schemas.microsoft.com/office/powerpoint/2010/main" val="154464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80BC5A-3623-6F4A-AD12-9792EA297206}"/>
              </a:ext>
            </a:extLst>
          </p:cNvPr>
          <p:cNvSpPr>
            <a:spLocks noGrp="1"/>
          </p:cNvSpPr>
          <p:nvPr>
            <p:ph idx="1"/>
          </p:nvPr>
        </p:nvSpPr>
        <p:spPr/>
        <p:txBody>
          <a:bodyPr/>
          <a:lstStyle/>
          <a:p>
            <a:endParaRPr lang="en-GB" dirty="0">
              <a:hlinkClick r:id="rId2"/>
            </a:endParaRPr>
          </a:p>
          <a:p>
            <a:pPr marL="0" indent="0">
              <a:buNone/>
            </a:pPr>
            <a:r>
              <a:rPr lang="en-GB" dirty="0"/>
              <a:t> CEN – European Committee for Standardization CENELEC – European Committee for Electrotechnical Standardization </a:t>
            </a:r>
            <a:endParaRPr lang="en-GB" dirty="0">
              <a:hlinkClick r:id="rId2"/>
            </a:endParaRPr>
          </a:p>
          <a:p>
            <a:r>
              <a:rPr lang="en-GB" dirty="0">
                <a:hlinkClick r:id="rId2"/>
              </a:rPr>
              <a:t>ISO 14090 https://www.iso.org/standard/68507.html</a:t>
            </a:r>
            <a:endParaRPr lang="en-GB" dirty="0"/>
          </a:p>
          <a:p>
            <a:r>
              <a:rPr lang="en-GB" dirty="0"/>
              <a:t>ISO 14091 </a:t>
            </a:r>
            <a:r>
              <a:rPr lang="en-GB" dirty="0">
                <a:hlinkClick r:id="rId3"/>
              </a:rPr>
              <a:t>https://www.iso.org/standard/68508.html</a:t>
            </a:r>
            <a:endParaRPr lang="en-GB" dirty="0"/>
          </a:p>
          <a:p>
            <a:endParaRPr lang="en-GB" dirty="0"/>
          </a:p>
          <a:p>
            <a:endParaRPr lang="en-US" dirty="0"/>
          </a:p>
        </p:txBody>
      </p:sp>
      <p:sp>
        <p:nvSpPr>
          <p:cNvPr id="3" name="Title 2">
            <a:extLst>
              <a:ext uri="{FF2B5EF4-FFF2-40B4-BE49-F238E27FC236}">
                <a16:creationId xmlns:a16="http://schemas.microsoft.com/office/drawing/2014/main" id="{8EAB0588-27E5-6042-BEFA-536F51D8DA6D}"/>
              </a:ext>
            </a:extLst>
          </p:cNvPr>
          <p:cNvSpPr>
            <a:spLocks noGrp="1"/>
          </p:cNvSpPr>
          <p:nvPr>
            <p:ph type="title"/>
          </p:nvPr>
        </p:nvSpPr>
        <p:spPr/>
        <p:txBody>
          <a:bodyPr/>
          <a:lstStyle/>
          <a:p>
            <a:r>
              <a:rPr lang="en-US" dirty="0"/>
              <a:t>Emerging requirements </a:t>
            </a:r>
          </a:p>
        </p:txBody>
      </p:sp>
      <p:pic>
        <p:nvPicPr>
          <p:cNvPr id="4" name="Picture 3">
            <a:extLst>
              <a:ext uri="{FF2B5EF4-FFF2-40B4-BE49-F238E27FC236}">
                <a16:creationId xmlns:a16="http://schemas.microsoft.com/office/drawing/2014/main" id="{74D15AC3-0C2D-AD4E-9446-B02C31A3E55D}"/>
              </a:ext>
            </a:extLst>
          </p:cNvPr>
          <p:cNvPicPr>
            <a:picLocks noChangeAspect="1"/>
          </p:cNvPicPr>
          <p:nvPr/>
        </p:nvPicPr>
        <p:blipFill>
          <a:blip r:embed="rId4"/>
          <a:stretch>
            <a:fillRect/>
          </a:stretch>
        </p:blipFill>
        <p:spPr>
          <a:xfrm>
            <a:off x="6604001" y="2797407"/>
            <a:ext cx="1912204" cy="1912204"/>
          </a:xfrm>
          <a:prstGeom prst="rect">
            <a:avLst/>
          </a:prstGeom>
        </p:spPr>
      </p:pic>
      <p:pic>
        <p:nvPicPr>
          <p:cNvPr id="5" name="Picture 4">
            <a:extLst>
              <a:ext uri="{FF2B5EF4-FFF2-40B4-BE49-F238E27FC236}">
                <a16:creationId xmlns:a16="http://schemas.microsoft.com/office/drawing/2014/main" id="{9EF6B776-48D1-F04B-B0FE-4FA67DDA0D4A}"/>
              </a:ext>
            </a:extLst>
          </p:cNvPr>
          <p:cNvPicPr>
            <a:picLocks noChangeAspect="1"/>
          </p:cNvPicPr>
          <p:nvPr/>
        </p:nvPicPr>
        <p:blipFill>
          <a:blip r:embed="rId5"/>
          <a:stretch>
            <a:fillRect/>
          </a:stretch>
        </p:blipFill>
        <p:spPr>
          <a:xfrm>
            <a:off x="1178518" y="2681803"/>
            <a:ext cx="2970402" cy="1840812"/>
          </a:xfrm>
          <a:prstGeom prst="rect">
            <a:avLst/>
          </a:prstGeom>
        </p:spPr>
      </p:pic>
    </p:spTree>
    <p:extLst>
      <p:ext uri="{BB962C8B-B14F-4D97-AF65-F5344CB8AC3E}">
        <p14:creationId xmlns:p14="http://schemas.microsoft.com/office/powerpoint/2010/main" val="2863229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7DA709-F455-A946-9CFE-C4DDE1D1FC3E}"/>
              </a:ext>
            </a:extLst>
          </p:cNvPr>
          <p:cNvSpPr>
            <a:spLocks noGrp="1"/>
          </p:cNvSpPr>
          <p:nvPr>
            <p:ph type="ctrTitle"/>
          </p:nvPr>
        </p:nvSpPr>
        <p:spPr/>
        <p:txBody>
          <a:bodyPr/>
          <a:lstStyle/>
          <a:p>
            <a:r>
              <a:rPr lang="en-US" dirty="0"/>
              <a:t>Act 3 </a:t>
            </a:r>
          </a:p>
        </p:txBody>
      </p:sp>
    </p:spTree>
    <p:extLst>
      <p:ext uri="{BB962C8B-B14F-4D97-AF65-F5344CB8AC3E}">
        <p14:creationId xmlns:p14="http://schemas.microsoft.com/office/powerpoint/2010/main" val="2478369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7B7CF6-8095-BE40-98BB-F54EC808DC95}"/>
              </a:ext>
            </a:extLst>
          </p:cNvPr>
          <p:cNvSpPr>
            <a:spLocks noGrp="1"/>
          </p:cNvSpPr>
          <p:nvPr>
            <p:ph type="title"/>
          </p:nvPr>
        </p:nvSpPr>
        <p:spPr>
          <a:xfrm>
            <a:off x="628650" y="53300"/>
            <a:ext cx="7886700" cy="994172"/>
          </a:xfrm>
        </p:spPr>
        <p:txBody>
          <a:bodyPr/>
          <a:lstStyle/>
          <a:p>
            <a:r>
              <a:rPr lang="en-GB" dirty="0"/>
              <a:t>An incomplete journey from research to services</a:t>
            </a:r>
            <a:endParaRPr lang="en-US" dirty="0"/>
          </a:p>
        </p:txBody>
      </p:sp>
      <p:pic>
        <p:nvPicPr>
          <p:cNvPr id="5" name="Picture 4" descr="A screenshot of a social media post&#10;&#10;Description automatically generated">
            <a:extLst>
              <a:ext uri="{FF2B5EF4-FFF2-40B4-BE49-F238E27FC236}">
                <a16:creationId xmlns:a16="http://schemas.microsoft.com/office/drawing/2014/main" id="{08E4AA22-F624-FC4B-B631-C6E606FB7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675" y="993971"/>
            <a:ext cx="5460327" cy="3823073"/>
          </a:xfrm>
          <a:prstGeom prst="rect">
            <a:avLst/>
          </a:prstGeom>
        </p:spPr>
      </p:pic>
      <p:sp>
        <p:nvSpPr>
          <p:cNvPr id="6" name="Content Placeholder 1">
            <a:extLst>
              <a:ext uri="{FF2B5EF4-FFF2-40B4-BE49-F238E27FC236}">
                <a16:creationId xmlns:a16="http://schemas.microsoft.com/office/drawing/2014/main" id="{D2EA595D-8D60-0644-9583-7C9E1DA406DF}"/>
              </a:ext>
            </a:extLst>
          </p:cNvPr>
          <p:cNvSpPr txBox="1">
            <a:spLocks/>
          </p:cNvSpPr>
          <p:nvPr/>
        </p:nvSpPr>
        <p:spPr>
          <a:xfrm>
            <a:off x="6449790" y="993971"/>
            <a:ext cx="2358770" cy="3823073"/>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b="1" u="sng" dirty="0">
                <a:hlinkClick r:id="rId3"/>
              </a:rPr>
              <a:t>ESGF Future Architecture Workshop</a:t>
            </a:r>
            <a:br>
              <a:rPr lang="en-GB" b="1" u="sng" dirty="0">
                <a:hlinkClick r:id="rId3"/>
              </a:rPr>
            </a:br>
            <a:r>
              <a:rPr lang="en-GB" b="1" u="sng" dirty="0">
                <a:hlinkClick r:id="rId3"/>
              </a:rPr>
              <a:t>November 5-7, 2019 in Abingdon</a:t>
            </a:r>
            <a:endParaRPr lang="en-GB" b="1" dirty="0"/>
          </a:p>
          <a:p>
            <a:endParaRPr lang="en-US" dirty="0"/>
          </a:p>
          <a:p>
            <a:pPr marL="0" indent="0">
              <a:buNone/>
            </a:pPr>
            <a:r>
              <a:rPr lang="en-GB" dirty="0"/>
              <a:t>“[..] any of the ESGF nodes now have other functions beyond CMIP and there has also been changing landscape of data repository and science needs.”</a:t>
            </a:r>
          </a:p>
          <a:p>
            <a:pPr marL="0" indent="0">
              <a:buNone/>
            </a:pPr>
            <a:endParaRPr lang="en-GB" dirty="0"/>
          </a:p>
          <a:p>
            <a:pPr marL="0" indent="0">
              <a:buNone/>
            </a:pPr>
            <a:r>
              <a:rPr lang="en-US" dirty="0">
                <a:highlight>
                  <a:srgbClr val="00FF00"/>
                </a:highlight>
              </a:rPr>
              <a:t>WMO Resolution 67</a:t>
            </a:r>
          </a:p>
          <a:p>
            <a:pPr marL="0" indent="0">
              <a:buNone/>
            </a:pPr>
            <a:r>
              <a:rPr lang="en-GB" dirty="0">
                <a:highlight>
                  <a:srgbClr val="00FF00"/>
                </a:highlight>
              </a:rPr>
              <a:t>CMIP to enhance Research-Operation linkages</a:t>
            </a:r>
            <a:endParaRPr lang="en-US" dirty="0">
              <a:highlight>
                <a:srgbClr val="00FF00"/>
              </a:highlight>
            </a:endParaRPr>
          </a:p>
        </p:txBody>
      </p:sp>
      <p:sp>
        <p:nvSpPr>
          <p:cNvPr id="7" name="Rectangle 6">
            <a:extLst>
              <a:ext uri="{FF2B5EF4-FFF2-40B4-BE49-F238E27FC236}">
                <a16:creationId xmlns:a16="http://schemas.microsoft.com/office/drawing/2014/main" id="{D55DBD69-C9A4-BB47-A019-16053D0B02CB}"/>
              </a:ext>
            </a:extLst>
          </p:cNvPr>
          <p:cNvSpPr/>
          <p:nvPr/>
        </p:nvSpPr>
        <p:spPr>
          <a:xfrm>
            <a:off x="1003111" y="4817044"/>
            <a:ext cx="4572000" cy="276999"/>
          </a:xfrm>
          <a:prstGeom prst="rect">
            <a:avLst/>
          </a:prstGeom>
        </p:spPr>
        <p:txBody>
          <a:bodyPr>
            <a:spAutoFit/>
          </a:bodyPr>
          <a:lstStyle/>
          <a:p>
            <a:r>
              <a:rPr lang="en-GB" sz="1200" dirty="0">
                <a:hlinkClick r:id="rId3"/>
              </a:rPr>
              <a:t>https://esgf.llnl.gov/2019-Future-Arch-Workshop.html</a:t>
            </a:r>
            <a:r>
              <a:rPr lang="en-GB" sz="1200" dirty="0"/>
              <a:t> </a:t>
            </a:r>
            <a:endParaRPr lang="en-US" sz="1200" dirty="0"/>
          </a:p>
        </p:txBody>
      </p:sp>
    </p:spTree>
    <p:extLst>
      <p:ext uri="{BB962C8B-B14F-4D97-AF65-F5344CB8AC3E}">
        <p14:creationId xmlns:p14="http://schemas.microsoft.com/office/powerpoint/2010/main" val="2268360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09A3E6-E6D0-3341-B09B-35DA22146888}"/>
              </a:ext>
            </a:extLst>
          </p:cNvPr>
          <p:cNvSpPr>
            <a:spLocks noGrp="1"/>
          </p:cNvSpPr>
          <p:nvPr>
            <p:ph type="title" idx="4294967295"/>
          </p:nvPr>
        </p:nvSpPr>
        <p:spPr>
          <a:xfrm>
            <a:off x="3724072" y="471951"/>
            <a:ext cx="4939868" cy="964620"/>
          </a:xfrm>
        </p:spPr>
        <p:txBody>
          <a:bodyPr vert="horz" lIns="91440" tIns="45720" rIns="91440" bIns="45720" rtlCol="0" anchor="b">
            <a:normAutofit/>
          </a:bodyPr>
          <a:lstStyle/>
          <a:p>
            <a:pPr defTabSz="914400"/>
            <a:r>
              <a:rPr lang="en-US" sz="3700"/>
              <a:t>Beyond the kitchen sink</a:t>
            </a:r>
          </a:p>
        </p:txBody>
      </p:sp>
      <p:sp>
        <p:nvSpPr>
          <p:cNvPr id="2" name="Content Placeholder 1">
            <a:extLst>
              <a:ext uri="{FF2B5EF4-FFF2-40B4-BE49-F238E27FC236}">
                <a16:creationId xmlns:a16="http://schemas.microsoft.com/office/drawing/2014/main" id="{CBABDD2A-BFDD-3D4A-B6E8-650C79791D83}"/>
              </a:ext>
            </a:extLst>
          </p:cNvPr>
          <p:cNvSpPr>
            <a:spLocks noGrp="1"/>
          </p:cNvSpPr>
          <p:nvPr>
            <p:ph idx="4294967295"/>
          </p:nvPr>
        </p:nvSpPr>
        <p:spPr>
          <a:xfrm>
            <a:off x="3724073" y="1828800"/>
            <a:ext cx="4939867" cy="2839064"/>
          </a:xfrm>
        </p:spPr>
        <p:txBody>
          <a:bodyPr vert="horz" lIns="91440" tIns="45720" rIns="91440" bIns="45720" rtlCol="0">
            <a:normAutofit/>
          </a:bodyPr>
          <a:lstStyle/>
          <a:p>
            <a:pPr indent="-228600" defTabSz="914400"/>
            <a:r>
              <a:rPr lang="en-US" sz="1500" dirty="0"/>
              <a:t>Society needs and deserve something better than the kitchen sink</a:t>
            </a:r>
          </a:p>
          <a:p>
            <a:pPr indent="-228600" defTabSz="914400"/>
            <a:r>
              <a:rPr lang="en-US" sz="1500" dirty="0"/>
              <a:t>If the needs for data are changing shouldn’t change also the way in which such data is generated and distributed?</a:t>
            </a:r>
          </a:p>
          <a:p>
            <a:pPr indent="-228600" defTabSz="914400"/>
            <a:r>
              <a:rPr lang="en-US" sz="1500" dirty="0"/>
              <a:t>Can we improve our mapping of the new and emerging user-requirements and let this influence the experimental design and/or observational strategy ?</a:t>
            </a:r>
          </a:p>
        </p:txBody>
      </p:sp>
      <p:pic>
        <p:nvPicPr>
          <p:cNvPr id="5" name="Picture 4" descr="A picture containing indoor, food, sitting, microwave&#10;&#10;Description automatically generated">
            <a:extLst>
              <a:ext uri="{FF2B5EF4-FFF2-40B4-BE49-F238E27FC236}">
                <a16:creationId xmlns:a16="http://schemas.microsoft.com/office/drawing/2014/main" id="{B3BEF383-55B5-8545-B0F2-94E8D09DE598}"/>
              </a:ext>
            </a:extLst>
          </p:cNvPr>
          <p:cNvPicPr>
            <a:picLocks noChangeAspect="1"/>
          </p:cNvPicPr>
          <p:nvPr/>
        </p:nvPicPr>
        <p:blipFill rotWithShape="1">
          <a:blip r:embed="rId2">
            <a:extLst>
              <a:ext uri="{28A0092B-C50C-407E-A947-70E740481C1C}">
                <a14:useLocalDpi xmlns:a14="http://schemas.microsoft.com/office/drawing/2010/main" val="0"/>
              </a:ext>
            </a:extLst>
          </a:blip>
          <a:srcRect t="9875" r="2" b="2"/>
          <a:stretch/>
        </p:blipFill>
        <p:spPr>
          <a:xfrm rot="5400000">
            <a:off x="-833403" y="833403"/>
            <a:ext cx="5143500" cy="3476693"/>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1586337"/>
            <a:ext cx="4732020" cy="0"/>
          </a:xfrm>
          <a:prstGeom prst="line">
            <a:avLst/>
          </a:prstGeom>
          <a:ln w="19050">
            <a:solidFill>
              <a:srgbClr val="9A81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818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DBA126-54C8-0044-A200-5F69F2804FF5}"/>
              </a:ext>
            </a:extLst>
          </p:cNvPr>
          <p:cNvSpPr>
            <a:spLocks noGrp="1"/>
          </p:cNvSpPr>
          <p:nvPr>
            <p:ph idx="4294967295"/>
          </p:nvPr>
        </p:nvSpPr>
        <p:spPr>
          <a:xfrm>
            <a:off x="1113572" y="713736"/>
            <a:ext cx="7743825" cy="3994742"/>
          </a:xfrm>
        </p:spPr>
        <p:txBody>
          <a:bodyPr/>
          <a:lstStyle/>
          <a:p>
            <a:r>
              <a:rPr lang="en-GB" dirty="0"/>
              <a:t>I argue that we need a different data governance and data infrastructure which takes better account for the rapidly growing non-academic use of the data.</a:t>
            </a:r>
          </a:p>
          <a:p>
            <a:endParaRPr lang="en-GB" dirty="0"/>
          </a:p>
          <a:p>
            <a:r>
              <a:rPr lang="en-GB" dirty="0"/>
              <a:t>The issue is not only how to make 10s of PBs usable by, and useful to a large set of users. The issue is also how to generate such data in the first place.  </a:t>
            </a:r>
          </a:p>
          <a:p>
            <a:endParaRPr lang="en-GB" dirty="0"/>
          </a:p>
          <a:p>
            <a:r>
              <a:rPr lang="en-GB" dirty="0"/>
              <a:t>I believe we are not far from the moment when  divide between a research layer (which is essential and needs to be properly resourced) and an operational service layer (which should be largely driven by user requirements) will become inevitable.  It is now urgent to reflect on how to best make such a transition. </a:t>
            </a:r>
          </a:p>
          <a:p>
            <a:pPr marL="0" indent="0">
              <a:buNone/>
            </a:pPr>
            <a:endParaRPr lang="en-GB" dirty="0"/>
          </a:p>
        </p:txBody>
      </p:sp>
      <p:sp>
        <p:nvSpPr>
          <p:cNvPr id="3" name="Title 2">
            <a:extLst>
              <a:ext uri="{FF2B5EF4-FFF2-40B4-BE49-F238E27FC236}">
                <a16:creationId xmlns:a16="http://schemas.microsoft.com/office/drawing/2014/main" id="{B1A65BFB-E259-B44B-85FE-B85958C1F1C3}"/>
              </a:ext>
            </a:extLst>
          </p:cNvPr>
          <p:cNvSpPr>
            <a:spLocks noGrp="1"/>
          </p:cNvSpPr>
          <p:nvPr>
            <p:ph type="title" idx="4294967295"/>
          </p:nvPr>
        </p:nvSpPr>
        <p:spPr>
          <a:xfrm>
            <a:off x="1325563" y="234950"/>
            <a:ext cx="7818437" cy="277813"/>
          </a:xfrm>
        </p:spPr>
        <p:txBody>
          <a:bodyPr/>
          <a:lstStyle/>
          <a:p>
            <a:r>
              <a:rPr lang="en-US" dirty="0"/>
              <a:t>Epilogue  </a:t>
            </a:r>
          </a:p>
        </p:txBody>
      </p:sp>
    </p:spTree>
    <p:extLst>
      <p:ext uri="{BB962C8B-B14F-4D97-AF65-F5344CB8AC3E}">
        <p14:creationId xmlns:p14="http://schemas.microsoft.com/office/powerpoint/2010/main" val="960810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7DA709-F455-A946-9CFE-C4DDE1D1FC3E}"/>
              </a:ext>
            </a:extLst>
          </p:cNvPr>
          <p:cNvSpPr>
            <a:spLocks noGrp="1"/>
          </p:cNvSpPr>
          <p:nvPr>
            <p:ph type="ctrTitle"/>
          </p:nvPr>
        </p:nvSpPr>
        <p:spPr/>
        <p:txBody>
          <a:bodyPr/>
          <a:lstStyle/>
          <a:p>
            <a:r>
              <a:rPr lang="en-US" dirty="0"/>
              <a:t>Act 1 </a:t>
            </a:r>
          </a:p>
        </p:txBody>
      </p:sp>
    </p:spTree>
    <p:extLst>
      <p:ext uri="{BB962C8B-B14F-4D97-AF65-F5344CB8AC3E}">
        <p14:creationId xmlns:p14="http://schemas.microsoft.com/office/powerpoint/2010/main" val="3887163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37EA4B-5605-F644-922B-B2F000A233BB}"/>
              </a:ext>
            </a:extLst>
          </p:cNvPr>
          <p:cNvSpPr>
            <a:spLocks noGrp="1"/>
          </p:cNvSpPr>
          <p:nvPr>
            <p:ph type="title" idx="4294967295"/>
          </p:nvPr>
        </p:nvSpPr>
        <p:spPr>
          <a:xfrm>
            <a:off x="1325563" y="234950"/>
            <a:ext cx="7818437" cy="277813"/>
          </a:xfrm>
        </p:spPr>
        <p:txBody>
          <a:bodyPr/>
          <a:lstStyle/>
          <a:p>
            <a:r>
              <a:rPr lang="en-US" dirty="0"/>
              <a:t>How did it start?</a:t>
            </a:r>
          </a:p>
        </p:txBody>
      </p:sp>
      <p:sp>
        <p:nvSpPr>
          <p:cNvPr id="4" name="Content Placeholder 3">
            <a:extLst>
              <a:ext uri="{FF2B5EF4-FFF2-40B4-BE49-F238E27FC236}">
                <a16:creationId xmlns:a16="http://schemas.microsoft.com/office/drawing/2014/main" id="{6C55C899-B3F4-314A-BA43-FB804AA25635}"/>
              </a:ext>
            </a:extLst>
          </p:cNvPr>
          <p:cNvSpPr>
            <a:spLocks noGrp="1"/>
          </p:cNvSpPr>
          <p:nvPr>
            <p:ph idx="4294967295"/>
          </p:nvPr>
        </p:nvSpPr>
        <p:spPr>
          <a:xfrm>
            <a:off x="0" y="4027488"/>
            <a:ext cx="7743825" cy="3822700"/>
          </a:xfrm>
        </p:spPr>
        <p:txBody>
          <a:bodyPr/>
          <a:lstStyle/>
          <a:p>
            <a:endParaRPr lang="en-GB" dirty="0">
              <a:hlinkClick r:id="rId2"/>
            </a:endParaRPr>
          </a:p>
          <a:p>
            <a:pPr marL="0" indent="0">
              <a:buNone/>
            </a:pPr>
            <a:r>
              <a:rPr lang="en-GB" sz="1200" dirty="0">
                <a:hlinkClick r:id="rId2"/>
              </a:rPr>
              <a:t>https://www.carbonbrief.org/the-most-influential-climate-change-papers-of-all-time</a:t>
            </a:r>
            <a:endParaRPr lang="en-GB" sz="1200" dirty="0"/>
          </a:p>
          <a:p>
            <a:endParaRPr lang="en-GB" dirty="0"/>
          </a:p>
          <a:p>
            <a:endParaRPr lang="en-US" dirty="0"/>
          </a:p>
        </p:txBody>
      </p:sp>
      <p:pic>
        <p:nvPicPr>
          <p:cNvPr id="6" name="Picture 5" descr="A close up of a newspaper&#10;&#10;Description automatically generated">
            <a:extLst>
              <a:ext uri="{FF2B5EF4-FFF2-40B4-BE49-F238E27FC236}">
                <a16:creationId xmlns:a16="http://schemas.microsoft.com/office/drawing/2014/main" id="{F13E61BD-7B03-F549-BD7B-0C6F74C242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9185" y="1377950"/>
            <a:ext cx="2057400" cy="2387600"/>
          </a:xfrm>
          <a:prstGeom prst="rect">
            <a:avLst/>
          </a:prstGeom>
        </p:spPr>
      </p:pic>
      <p:pic>
        <p:nvPicPr>
          <p:cNvPr id="8" name="Picture 7" descr="A screenshot of a social media post&#10;&#10;Description automatically generated">
            <a:extLst>
              <a:ext uri="{FF2B5EF4-FFF2-40B4-BE49-F238E27FC236}">
                <a16:creationId xmlns:a16="http://schemas.microsoft.com/office/drawing/2014/main" id="{471C5859-9FCC-5043-9C31-AB093CE8C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415" y="634444"/>
            <a:ext cx="4042766" cy="3393410"/>
          </a:xfrm>
          <a:prstGeom prst="rect">
            <a:avLst/>
          </a:prstGeom>
        </p:spPr>
      </p:pic>
    </p:spTree>
    <p:extLst>
      <p:ext uri="{BB962C8B-B14F-4D97-AF65-F5344CB8AC3E}">
        <p14:creationId xmlns:p14="http://schemas.microsoft.com/office/powerpoint/2010/main" val="4113477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sign&#10;&#10;Description automatically generated">
            <a:extLst>
              <a:ext uri="{FF2B5EF4-FFF2-40B4-BE49-F238E27FC236}">
                <a16:creationId xmlns:a16="http://schemas.microsoft.com/office/drawing/2014/main" id="{39E2B676-75B3-EA46-9354-86DD67858CEA}"/>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302468" y="0"/>
            <a:ext cx="2614613" cy="3816350"/>
          </a:xfrm>
          <a:noFill/>
        </p:spPr>
      </p:pic>
      <p:sp>
        <p:nvSpPr>
          <p:cNvPr id="10" name="Text Placeholder 3">
            <a:extLst>
              <a:ext uri="{FF2B5EF4-FFF2-40B4-BE49-F238E27FC236}">
                <a16:creationId xmlns:a16="http://schemas.microsoft.com/office/drawing/2014/main" id="{5AAE86FA-92F2-4C3A-B41C-E5A22229A86F}"/>
              </a:ext>
            </a:extLst>
          </p:cNvPr>
          <p:cNvSpPr>
            <a:spLocks noGrp="1"/>
          </p:cNvSpPr>
          <p:nvPr>
            <p:ph sz="half" idx="4294967295"/>
          </p:nvPr>
        </p:nvSpPr>
        <p:spPr>
          <a:xfrm>
            <a:off x="5700966" y="69565"/>
            <a:ext cx="3208778" cy="3816350"/>
          </a:xfrm>
        </p:spPr>
        <p:txBody>
          <a:bodyPr>
            <a:normAutofit/>
          </a:bodyPr>
          <a:lstStyle/>
          <a:p>
            <a:pPr marL="0" indent="0">
              <a:lnSpc>
                <a:spcPct val="90000"/>
              </a:lnSpc>
              <a:buNone/>
            </a:pPr>
            <a:r>
              <a:rPr lang="en-US" dirty="0"/>
              <a:t>Over the following 50 years the climate community has shown not only that learning about global climate was important for society  but also that the data provided by models and instruments were essential to inform policies. </a:t>
            </a:r>
          </a:p>
        </p:txBody>
      </p:sp>
      <p:pic>
        <p:nvPicPr>
          <p:cNvPr id="14" name="Picture 13" descr="A picture containing large, holding, man, sign&#10;&#10;Description automatically generated">
            <a:extLst>
              <a:ext uri="{FF2B5EF4-FFF2-40B4-BE49-F238E27FC236}">
                <a16:creationId xmlns:a16="http://schemas.microsoft.com/office/drawing/2014/main" id="{3CA8EB40-31BC-7640-881E-30179F797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879" y="901882"/>
            <a:ext cx="3018141" cy="3979881"/>
          </a:xfrm>
          <a:prstGeom prst="rect">
            <a:avLst/>
          </a:prstGeom>
        </p:spPr>
      </p:pic>
      <p:pic>
        <p:nvPicPr>
          <p:cNvPr id="12" name="Picture 11" descr="A sign above a body of water&#10;&#10;Description automatically generated">
            <a:extLst>
              <a:ext uri="{FF2B5EF4-FFF2-40B4-BE49-F238E27FC236}">
                <a16:creationId xmlns:a16="http://schemas.microsoft.com/office/drawing/2014/main" id="{D270235D-EE5D-CC47-8631-A909645038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9985" y="1624577"/>
            <a:ext cx="2775995" cy="3816350"/>
          </a:xfrm>
          <a:prstGeom prst="rect">
            <a:avLst/>
          </a:prstGeom>
        </p:spPr>
      </p:pic>
      <p:pic>
        <p:nvPicPr>
          <p:cNvPr id="9" name="Picture 8" descr="A picture containing indoor, photo, sitting, different&#10;&#10;Description automatically generated">
            <a:extLst>
              <a:ext uri="{FF2B5EF4-FFF2-40B4-BE49-F238E27FC236}">
                <a16:creationId xmlns:a16="http://schemas.microsoft.com/office/drawing/2014/main" id="{5D634FB2-D88B-FE4E-B435-67DE971065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3757" y="2422837"/>
            <a:ext cx="2355081" cy="3055392"/>
          </a:xfrm>
          <a:prstGeom prst="rect">
            <a:avLst/>
          </a:prstGeom>
        </p:spPr>
      </p:pic>
      <p:pic>
        <p:nvPicPr>
          <p:cNvPr id="7" name="Picture 6" descr="A picture containing device&#10;&#10;Description automatically generated">
            <a:extLst>
              <a:ext uri="{FF2B5EF4-FFF2-40B4-BE49-F238E27FC236}">
                <a16:creationId xmlns:a16="http://schemas.microsoft.com/office/drawing/2014/main" id="{2A6E20F0-D564-1342-B366-C99989C6CE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6707" y="3098042"/>
            <a:ext cx="1701609" cy="2205146"/>
          </a:xfrm>
          <a:prstGeom prst="rect">
            <a:avLst/>
          </a:prstGeom>
        </p:spPr>
      </p:pic>
    </p:spTree>
    <p:extLst>
      <p:ext uri="{BB962C8B-B14F-4D97-AF65-F5344CB8AC3E}">
        <p14:creationId xmlns:p14="http://schemas.microsoft.com/office/powerpoint/2010/main" val="3969443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26D7CCE3-8695-1143-B124-5FF37AD6F0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788" y="609790"/>
            <a:ext cx="8020572" cy="5143500"/>
          </a:xfrm>
          <a:prstGeom prst="rect">
            <a:avLst/>
          </a:prstGeom>
        </p:spPr>
      </p:pic>
      <p:sp>
        <p:nvSpPr>
          <p:cNvPr id="4" name="Title 3">
            <a:extLst>
              <a:ext uri="{FF2B5EF4-FFF2-40B4-BE49-F238E27FC236}">
                <a16:creationId xmlns:a16="http://schemas.microsoft.com/office/drawing/2014/main" id="{A79F4C62-6DEF-E84F-8779-E9597AC6F06E}"/>
              </a:ext>
            </a:extLst>
          </p:cNvPr>
          <p:cNvSpPr>
            <a:spLocks noGrp="1"/>
          </p:cNvSpPr>
          <p:nvPr>
            <p:ph type="title" idx="4294967295"/>
          </p:nvPr>
        </p:nvSpPr>
        <p:spPr>
          <a:xfrm>
            <a:off x="1325563" y="234950"/>
            <a:ext cx="7818437" cy="277813"/>
          </a:xfrm>
        </p:spPr>
        <p:txBody>
          <a:bodyPr/>
          <a:lstStyle/>
          <a:p>
            <a:r>
              <a:rPr lang="en-US" dirty="0"/>
              <a:t>Climate date for applications </a:t>
            </a:r>
          </a:p>
        </p:txBody>
      </p:sp>
      <p:pic>
        <p:nvPicPr>
          <p:cNvPr id="6" name="Content Placeholder 5" descr="A close up of a sign&#10;&#10;Description automatically generated">
            <a:extLst>
              <a:ext uri="{FF2B5EF4-FFF2-40B4-BE49-F238E27FC236}">
                <a16:creationId xmlns:a16="http://schemas.microsoft.com/office/drawing/2014/main" id="{10258541-DFCC-6C4F-B8E0-91E49ADA0275}"/>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0" y="1273175"/>
            <a:ext cx="2697163" cy="3816350"/>
          </a:xfrm>
        </p:spPr>
      </p:pic>
      <p:pic>
        <p:nvPicPr>
          <p:cNvPr id="8" name="Content Placeholder 7" descr="A screenshot of a social media post with text and people in the background&#10;&#10;Description automatically generated">
            <a:extLst>
              <a:ext uri="{FF2B5EF4-FFF2-40B4-BE49-F238E27FC236}">
                <a16:creationId xmlns:a16="http://schemas.microsoft.com/office/drawing/2014/main" id="{235E7746-56D3-E644-855A-4611B3A091E0}"/>
              </a:ext>
            </a:extLst>
          </p:cNvPr>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6454775" y="512763"/>
            <a:ext cx="2689225" cy="3816350"/>
          </a:xfrm>
        </p:spPr>
      </p:pic>
    </p:spTree>
    <p:extLst>
      <p:ext uri="{BB962C8B-B14F-4D97-AF65-F5344CB8AC3E}">
        <p14:creationId xmlns:p14="http://schemas.microsoft.com/office/powerpoint/2010/main" val="3102334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1D692E-3D26-9E4B-9ED8-D6C78DC0750C}"/>
              </a:ext>
            </a:extLst>
          </p:cNvPr>
          <p:cNvSpPr>
            <a:spLocks noGrp="1"/>
          </p:cNvSpPr>
          <p:nvPr>
            <p:ph type="title" idx="4294967295"/>
          </p:nvPr>
        </p:nvSpPr>
        <p:spPr>
          <a:xfrm>
            <a:off x="1325563" y="125768"/>
            <a:ext cx="7818437" cy="277813"/>
          </a:xfrm>
        </p:spPr>
        <p:txBody>
          <a:bodyPr/>
          <a:lstStyle/>
          <a:p>
            <a:r>
              <a:rPr lang="en-US" dirty="0"/>
              <a:t>The jungle </a:t>
            </a:r>
          </a:p>
        </p:txBody>
      </p:sp>
      <p:pic>
        <p:nvPicPr>
          <p:cNvPr id="5" name="Content Placeholder 4">
            <a:extLst>
              <a:ext uri="{FF2B5EF4-FFF2-40B4-BE49-F238E27FC236}">
                <a16:creationId xmlns:a16="http://schemas.microsoft.com/office/drawing/2014/main" id="{9145A8B6-9648-6A4C-BAC2-76F094BCB8D3}"/>
              </a:ext>
            </a:extLst>
          </p:cNvPr>
          <p:cNvPicPr>
            <a:picLocks noGrp="1" noChangeAspect="1"/>
          </p:cNvPicPr>
          <p:nvPr>
            <p:ph sz="half" idx="4294967295"/>
          </p:nvPr>
        </p:nvPicPr>
        <p:blipFill>
          <a:blip r:embed="rId2"/>
          <a:stretch>
            <a:fillRect/>
          </a:stretch>
        </p:blipFill>
        <p:spPr>
          <a:xfrm>
            <a:off x="0" y="512763"/>
            <a:ext cx="3030538" cy="2605087"/>
          </a:xfrm>
          <a:prstGeom prst="rect">
            <a:avLst/>
          </a:prstGeom>
        </p:spPr>
      </p:pic>
      <p:pic>
        <p:nvPicPr>
          <p:cNvPr id="7" name="Content Placeholder 6" descr="A screenshot of a cell phone&#10;&#10;Description automatically generated">
            <a:extLst>
              <a:ext uri="{FF2B5EF4-FFF2-40B4-BE49-F238E27FC236}">
                <a16:creationId xmlns:a16="http://schemas.microsoft.com/office/drawing/2014/main" id="{CF72AAEA-0189-C944-A9C8-39FE0BCA1A18}"/>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5105400" y="206374"/>
            <a:ext cx="4038600" cy="3217863"/>
          </a:xfrm>
        </p:spPr>
      </p:pic>
      <p:pic>
        <p:nvPicPr>
          <p:cNvPr id="8" name="Picture 7">
            <a:extLst>
              <a:ext uri="{FF2B5EF4-FFF2-40B4-BE49-F238E27FC236}">
                <a16:creationId xmlns:a16="http://schemas.microsoft.com/office/drawing/2014/main" id="{3C5063A6-197B-CE46-95F9-189A36CDFCF8}"/>
              </a:ext>
            </a:extLst>
          </p:cNvPr>
          <p:cNvPicPr>
            <a:picLocks noChangeAspect="1"/>
          </p:cNvPicPr>
          <p:nvPr/>
        </p:nvPicPr>
        <p:blipFill>
          <a:blip r:embed="rId4"/>
          <a:stretch>
            <a:fillRect/>
          </a:stretch>
        </p:blipFill>
        <p:spPr>
          <a:xfrm>
            <a:off x="1078813" y="3117850"/>
            <a:ext cx="4038601" cy="2059687"/>
          </a:xfrm>
          <a:prstGeom prst="rect">
            <a:avLst/>
          </a:prstGeom>
        </p:spPr>
      </p:pic>
      <p:pic>
        <p:nvPicPr>
          <p:cNvPr id="9" name="Picture 8">
            <a:extLst>
              <a:ext uri="{FF2B5EF4-FFF2-40B4-BE49-F238E27FC236}">
                <a16:creationId xmlns:a16="http://schemas.microsoft.com/office/drawing/2014/main" id="{E6697F9E-743C-2844-9F9C-A21AE61802AE}"/>
              </a:ext>
            </a:extLst>
          </p:cNvPr>
          <p:cNvPicPr>
            <a:picLocks noChangeAspect="1"/>
          </p:cNvPicPr>
          <p:nvPr/>
        </p:nvPicPr>
        <p:blipFill>
          <a:blip r:embed="rId5"/>
          <a:stretch>
            <a:fillRect/>
          </a:stretch>
        </p:blipFill>
        <p:spPr>
          <a:xfrm>
            <a:off x="6359857" y="3403638"/>
            <a:ext cx="2648992" cy="1704446"/>
          </a:xfrm>
          <a:prstGeom prst="rect">
            <a:avLst/>
          </a:prstGeom>
        </p:spPr>
      </p:pic>
      <p:sp>
        <p:nvSpPr>
          <p:cNvPr id="10" name="Rectangle 9">
            <a:extLst>
              <a:ext uri="{FF2B5EF4-FFF2-40B4-BE49-F238E27FC236}">
                <a16:creationId xmlns:a16="http://schemas.microsoft.com/office/drawing/2014/main" id="{3388B9A3-C300-554D-A056-2BD0294F20F2}"/>
              </a:ext>
            </a:extLst>
          </p:cNvPr>
          <p:cNvSpPr/>
          <p:nvPr/>
        </p:nvSpPr>
        <p:spPr>
          <a:xfrm>
            <a:off x="4901944" y="-58898"/>
            <a:ext cx="4445512" cy="369332"/>
          </a:xfrm>
          <a:prstGeom prst="rect">
            <a:avLst/>
          </a:prstGeom>
        </p:spPr>
        <p:txBody>
          <a:bodyPr wrap="none">
            <a:spAutoFit/>
          </a:bodyPr>
          <a:lstStyle/>
          <a:p>
            <a:r>
              <a:rPr lang="en-GB" dirty="0">
                <a:hlinkClick r:id="rId6"/>
              </a:rPr>
              <a:t>https://na-cordex.org/simulation-matrix.html</a:t>
            </a:r>
            <a:endParaRPr lang="en-US" dirty="0"/>
          </a:p>
        </p:txBody>
      </p:sp>
    </p:spTree>
    <p:extLst>
      <p:ext uri="{BB962C8B-B14F-4D97-AF65-F5344CB8AC3E}">
        <p14:creationId xmlns:p14="http://schemas.microsoft.com/office/powerpoint/2010/main" val="2269858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7DA709-F455-A946-9CFE-C4DDE1D1FC3E}"/>
              </a:ext>
            </a:extLst>
          </p:cNvPr>
          <p:cNvSpPr>
            <a:spLocks noGrp="1"/>
          </p:cNvSpPr>
          <p:nvPr>
            <p:ph type="ctrTitle"/>
          </p:nvPr>
        </p:nvSpPr>
        <p:spPr/>
        <p:txBody>
          <a:bodyPr/>
          <a:lstStyle/>
          <a:p>
            <a:r>
              <a:rPr lang="en-US" dirty="0"/>
              <a:t>Act 2 </a:t>
            </a:r>
          </a:p>
        </p:txBody>
      </p:sp>
    </p:spTree>
    <p:extLst>
      <p:ext uri="{BB962C8B-B14F-4D97-AF65-F5344CB8AC3E}">
        <p14:creationId xmlns:p14="http://schemas.microsoft.com/office/powerpoint/2010/main" val="1206721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27B1D-A6D5-0549-9A25-BDB027C11299}"/>
              </a:ext>
            </a:extLst>
          </p:cNvPr>
          <p:cNvSpPr>
            <a:spLocks noGrp="1"/>
          </p:cNvSpPr>
          <p:nvPr>
            <p:ph type="title"/>
          </p:nvPr>
        </p:nvSpPr>
        <p:spPr/>
        <p:txBody>
          <a:bodyPr/>
          <a:lstStyle/>
          <a:p>
            <a:r>
              <a:rPr lang="en-US" dirty="0"/>
              <a:t>Operational climate services</a:t>
            </a:r>
          </a:p>
        </p:txBody>
      </p:sp>
      <p:sp>
        <p:nvSpPr>
          <p:cNvPr id="9" name="Rectangle 6">
            <a:extLst>
              <a:ext uri="{FF2B5EF4-FFF2-40B4-BE49-F238E27FC236}">
                <a16:creationId xmlns:a16="http://schemas.microsoft.com/office/drawing/2014/main" id="{893F149D-12A2-BE4B-85C2-210F2B313DD4}"/>
              </a:ext>
            </a:extLst>
          </p:cNvPr>
          <p:cNvSpPr>
            <a:spLocks noChangeArrowheads="1"/>
          </p:cNvSpPr>
          <p:nvPr/>
        </p:nvSpPr>
        <p:spPr bwMode="auto">
          <a:xfrm>
            <a:off x="1138517" y="3448406"/>
            <a:ext cx="7462369" cy="1092607"/>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effectLst/>
                <a:latin typeface="system-ui"/>
              </a:rPr>
              <a:t>Globally, last month was on a par with the previous warmest April in our record (2016).</a:t>
            </a:r>
            <a:r>
              <a:rPr lang="en-US" altLang="en-US" sz="1700" dirty="0">
                <a:latin typeface="system-ui"/>
              </a:rPr>
              <a:t> </a:t>
            </a:r>
            <a:r>
              <a:rPr kumimoji="0" lang="en-US" altLang="en-US" sz="1700" b="0" i="0" u="none" strike="noStrike" cap="none" normalizeH="0" baseline="0" dirty="0">
                <a:ln>
                  <a:noFill/>
                </a:ln>
                <a:effectLst/>
                <a:latin typeface="system-ui"/>
              </a:rPr>
              <a:t>In Europe, well above average in some western countries, but below average in the northeast </a:t>
            </a:r>
            <a:r>
              <a:rPr kumimoji="0" lang="en-US" altLang="en-US" sz="1900" b="0" i="0" u="none" strike="noStrike" cap="none" normalizeH="0" baseline="0" dirty="0">
                <a:ln>
                  <a:noFill/>
                </a:ln>
                <a:effectLst/>
                <a:latin typeface="system-ui"/>
              </a:rPr>
              <a:t>   </a:t>
            </a:r>
            <a:endParaRPr kumimoji="0" lang="en-US" altLang="en-US" b="0" i="0" u="none" strike="noStrike" cap="none" normalizeH="0" baseline="0" dirty="0">
              <a:ln>
                <a:noFill/>
              </a:ln>
              <a:effectLst/>
              <a:latin typeface="system-ui"/>
              <a:hlinkClick r:id="rId2" tooltip="https://bit.ly/2YvIcTi">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effectLst/>
                <a:latin typeface="system-ui"/>
                <a:hlinkClick r:id="rId2" tooltip="https://bit.ly/2YvIcTi">
                  <a:extLst>
                    <a:ext uri="{A12FA001-AC4F-418D-AE19-62706E023703}">
                      <ahyp:hlinkClr xmlns:ahyp="http://schemas.microsoft.com/office/drawing/2018/hyperlinkcolor" val="tx"/>
                    </a:ext>
                  </a:extLst>
                </a:hlinkClick>
              </a:rPr>
              <a:t>https://</a:t>
            </a:r>
            <a:r>
              <a:rPr kumimoji="0" lang="en-US" altLang="en-US" sz="1700" b="0" i="0" u="none" strike="noStrike" cap="none" normalizeH="0" baseline="0" dirty="0">
                <a:ln>
                  <a:noFill/>
                </a:ln>
                <a:effectLst/>
                <a:latin typeface="system-ui"/>
                <a:hlinkClick r:id="rId2" tooltip="https://bit.ly/2YvIcTi">
                  <a:extLst>
                    <a:ext uri="{A12FA001-AC4F-418D-AE19-62706E023703}">
                      <ahyp:hlinkClr xmlns:ahyp="http://schemas.microsoft.com/office/drawing/2018/hyperlinkcolor" val="tx"/>
                    </a:ext>
                  </a:extLst>
                </a:hlinkClick>
              </a:rPr>
              <a:t>bit.ly/2YvIcTi</a:t>
            </a:r>
            <a:endParaRPr kumimoji="0" lang="en-US" altLang="en-US" sz="1800" b="0" i="0" u="none" strike="noStrike" cap="none" normalizeH="0" baseline="0" dirty="0">
              <a:ln>
                <a:noFill/>
              </a:ln>
              <a:effectLst/>
            </a:endParaRPr>
          </a:p>
        </p:txBody>
      </p:sp>
      <p:sp>
        <p:nvSpPr>
          <p:cNvPr id="10" name="AutoShape 7" descr="Public address loudspeaker">
            <a:extLst>
              <a:ext uri="{FF2B5EF4-FFF2-40B4-BE49-F238E27FC236}">
                <a16:creationId xmlns:a16="http://schemas.microsoft.com/office/drawing/2014/main" id="{67F42BBA-4241-9D45-979D-9ED40D8D91CE}"/>
              </a:ext>
            </a:extLst>
          </p:cNvPr>
          <p:cNvSpPr>
            <a:spLocks noChangeAspect="1" noChangeArrowheads="1"/>
          </p:cNvSpPr>
          <p:nvPr/>
        </p:nvSpPr>
        <p:spPr bwMode="auto">
          <a:xfrm>
            <a:off x="966129" y="1929840"/>
            <a:ext cx="1766234"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8" descr="Thermometer">
            <a:extLst>
              <a:ext uri="{FF2B5EF4-FFF2-40B4-BE49-F238E27FC236}">
                <a16:creationId xmlns:a16="http://schemas.microsoft.com/office/drawing/2014/main" id="{59B6B842-8B4C-054D-9554-4338AE63F8D9}"/>
              </a:ext>
            </a:extLst>
          </p:cNvPr>
          <p:cNvSpPr>
            <a:spLocks noChangeAspect="1" noChangeArrowheads="1"/>
          </p:cNvSpPr>
          <p:nvPr/>
        </p:nvSpPr>
        <p:spPr bwMode="auto">
          <a:xfrm>
            <a:off x="966129" y="2477527"/>
            <a:ext cx="1766234"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9" descr="Thermometer">
            <a:extLst>
              <a:ext uri="{FF2B5EF4-FFF2-40B4-BE49-F238E27FC236}">
                <a16:creationId xmlns:a16="http://schemas.microsoft.com/office/drawing/2014/main" id="{14475D99-D5FA-C541-961F-A3DB213EDEBE}"/>
              </a:ext>
            </a:extLst>
          </p:cNvPr>
          <p:cNvSpPr>
            <a:spLocks noChangeAspect="1" noChangeArrowheads="1"/>
          </p:cNvSpPr>
          <p:nvPr/>
        </p:nvSpPr>
        <p:spPr bwMode="auto">
          <a:xfrm>
            <a:off x="966129" y="3026803"/>
            <a:ext cx="1766234"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0" descr="Rightwards arrow">
            <a:extLst>
              <a:ext uri="{FF2B5EF4-FFF2-40B4-BE49-F238E27FC236}">
                <a16:creationId xmlns:a16="http://schemas.microsoft.com/office/drawing/2014/main" id="{3F03A8FB-BE79-5941-9D4D-453A61243C3B}"/>
              </a:ext>
            </a:extLst>
          </p:cNvPr>
          <p:cNvSpPr>
            <a:spLocks noChangeAspect="1" noChangeArrowheads="1"/>
          </p:cNvSpPr>
          <p:nvPr/>
        </p:nvSpPr>
        <p:spPr bwMode="auto">
          <a:xfrm>
            <a:off x="966129" y="3574490"/>
            <a:ext cx="1766234"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5033EA42-22BB-AE45-901E-158B9B9A1AF5}"/>
              </a:ext>
            </a:extLst>
          </p:cNvPr>
          <p:cNvPicPr>
            <a:picLocks noChangeAspect="1"/>
          </p:cNvPicPr>
          <p:nvPr/>
        </p:nvPicPr>
        <p:blipFill>
          <a:blip r:embed="rId3"/>
          <a:stretch>
            <a:fillRect/>
          </a:stretch>
        </p:blipFill>
        <p:spPr>
          <a:xfrm>
            <a:off x="1411191" y="731574"/>
            <a:ext cx="5459506" cy="2396531"/>
          </a:xfrm>
          <a:prstGeom prst="rect">
            <a:avLst/>
          </a:prstGeom>
        </p:spPr>
      </p:pic>
    </p:spTree>
    <p:extLst>
      <p:ext uri="{BB962C8B-B14F-4D97-AF65-F5344CB8AC3E}">
        <p14:creationId xmlns:p14="http://schemas.microsoft.com/office/powerpoint/2010/main" val="3564907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alphaModFix amt="46000"/>
            <a:extLst>
              <a:ext uri="{28A0092B-C50C-407E-A947-70E740481C1C}">
                <a14:useLocalDpi xmlns:a14="http://schemas.microsoft.com/office/drawing/2010/main" val="0"/>
              </a:ext>
            </a:extLst>
          </a:blip>
          <a:stretch>
            <a:fillRect/>
          </a:stretch>
        </p:blipFill>
        <p:spPr>
          <a:xfrm>
            <a:off x="3076973" y="313767"/>
            <a:ext cx="1656183" cy="4515966"/>
          </a:xfrm>
          <a:prstGeom prst="rect">
            <a:avLst/>
          </a:prstGeom>
        </p:spPr>
      </p:pic>
      <p:sp>
        <p:nvSpPr>
          <p:cNvPr id="6" name="Title 5"/>
          <p:cNvSpPr>
            <a:spLocks noGrp="1"/>
          </p:cNvSpPr>
          <p:nvPr>
            <p:ph type="title"/>
          </p:nvPr>
        </p:nvSpPr>
        <p:spPr/>
        <p:txBody>
          <a:bodyPr>
            <a:normAutofit fontScale="90000"/>
          </a:bodyPr>
          <a:lstStyle/>
          <a:p>
            <a:r>
              <a:rPr lang="en-US" spc="400"/>
              <a:t>The Climate Data Store</a:t>
            </a:r>
          </a:p>
        </p:txBody>
      </p:sp>
      <p:sp>
        <p:nvSpPr>
          <p:cNvPr id="8" name="TextBox 7"/>
          <p:cNvSpPr txBox="1"/>
          <p:nvPr/>
        </p:nvSpPr>
        <p:spPr>
          <a:xfrm rot="19952515">
            <a:off x="7099162" y="2967444"/>
            <a:ext cx="1195694" cy="954107"/>
          </a:xfrm>
          <a:prstGeom prst="rect">
            <a:avLst/>
          </a:prstGeom>
          <a:noFill/>
        </p:spPr>
        <p:txBody>
          <a:bodyPr wrap="square" rtlCol="0">
            <a:spAutoFit/>
          </a:bodyPr>
          <a:lstStyle/>
          <a:p>
            <a:pPr algn="ctr" defTabSz="914378">
              <a:defRPr/>
            </a:pPr>
            <a:r>
              <a:rPr lang="en-US" sz="2800" b="1">
                <a:solidFill>
                  <a:prstClr val="white"/>
                </a:solidFill>
                <a:latin typeface="Calibri"/>
              </a:rPr>
              <a:t>23000</a:t>
            </a:r>
            <a:r>
              <a:rPr lang="en-US" sz="1600" b="1">
                <a:solidFill>
                  <a:prstClr val="white"/>
                </a:solidFill>
                <a:latin typeface="Calibri"/>
              </a:rPr>
              <a:t>+</a:t>
            </a:r>
            <a:endParaRPr lang="en-US" sz="2800" b="1">
              <a:solidFill>
                <a:prstClr val="white"/>
              </a:solidFill>
              <a:latin typeface="Calibri"/>
            </a:endParaRPr>
          </a:p>
          <a:p>
            <a:pPr algn="ctr" defTabSz="914378">
              <a:defRPr/>
            </a:pPr>
            <a:r>
              <a:rPr lang="en-US" sz="1400" b="1">
                <a:solidFill>
                  <a:prstClr val="white"/>
                </a:solidFill>
                <a:latin typeface="Calibri"/>
              </a:rPr>
              <a:t>registered  users</a:t>
            </a:r>
            <a:endParaRPr lang="en-US" sz="1050" b="1">
              <a:solidFill>
                <a:prstClr val="white"/>
              </a:solidFill>
              <a:latin typeface="Calibri"/>
            </a:endParaRPr>
          </a:p>
        </p:txBody>
      </p:sp>
      <p:sp>
        <p:nvSpPr>
          <p:cNvPr id="4" name="TextBox 3"/>
          <p:cNvSpPr txBox="1"/>
          <p:nvPr/>
        </p:nvSpPr>
        <p:spPr>
          <a:xfrm>
            <a:off x="4896037" y="1635853"/>
            <a:ext cx="3744416" cy="2031325"/>
          </a:xfrm>
          <a:prstGeom prst="rect">
            <a:avLst/>
          </a:prstGeom>
          <a:noFill/>
        </p:spPr>
        <p:txBody>
          <a:bodyPr wrap="square" rtlCol="0">
            <a:spAutoFit/>
          </a:bodyPr>
          <a:lstStyle/>
          <a:p>
            <a:pPr marL="285743" indent="-285743" defTabSz="914378">
              <a:buFont typeface="Arial" charset="0"/>
              <a:buChar char="•"/>
              <a:defRPr/>
            </a:pPr>
            <a:r>
              <a:rPr lang="en-US" dirty="0">
                <a:solidFill>
                  <a:prstClr val="black"/>
                </a:solidFill>
                <a:latin typeface="Calibri"/>
              </a:rPr>
              <a:t>Registered users:  </a:t>
            </a:r>
            <a:r>
              <a:rPr lang="en-US" sz="2400" b="1" dirty="0">
                <a:solidFill>
                  <a:srgbClr val="92D050"/>
                </a:solidFill>
                <a:latin typeface="Calibri"/>
              </a:rPr>
              <a:t>41 751</a:t>
            </a:r>
            <a:r>
              <a:rPr lang="en-US" sz="2000" dirty="0">
                <a:solidFill>
                  <a:srgbClr val="92D050"/>
                </a:solidFill>
                <a:latin typeface="Calibri"/>
              </a:rPr>
              <a:t>+</a:t>
            </a:r>
          </a:p>
          <a:p>
            <a:pPr marL="285743" indent="-285743" defTabSz="914378">
              <a:buFont typeface="Arial" charset="0"/>
              <a:buChar char="•"/>
              <a:defRPr/>
            </a:pPr>
            <a:endParaRPr lang="en-US" sz="2000" dirty="0">
              <a:solidFill>
                <a:prstClr val="black"/>
              </a:solidFill>
              <a:latin typeface="Calibri"/>
            </a:endParaRPr>
          </a:p>
          <a:p>
            <a:pPr marL="285743" indent="-285743" defTabSz="914378">
              <a:buFont typeface="Arial" charset="0"/>
              <a:buChar char="•"/>
              <a:defRPr/>
            </a:pPr>
            <a:r>
              <a:rPr lang="en-US" dirty="0">
                <a:solidFill>
                  <a:prstClr val="black"/>
                </a:solidFill>
                <a:latin typeface="Calibri"/>
              </a:rPr>
              <a:t>TB/day: </a:t>
            </a:r>
            <a:r>
              <a:rPr lang="en-US" sz="2000" dirty="0">
                <a:solidFill>
                  <a:prstClr val="black"/>
                </a:solidFill>
                <a:latin typeface="Calibri"/>
              </a:rPr>
              <a:t>	</a:t>
            </a:r>
            <a:r>
              <a:rPr lang="en-US" sz="2400" dirty="0">
                <a:solidFill>
                  <a:prstClr val="black"/>
                </a:solidFill>
                <a:latin typeface="Calibri"/>
              </a:rPr>
              <a:t>~</a:t>
            </a:r>
            <a:r>
              <a:rPr lang="en-US" sz="2400" b="1" dirty="0">
                <a:solidFill>
                  <a:srgbClr val="FFC000"/>
                </a:solidFill>
                <a:latin typeface="Calibri"/>
              </a:rPr>
              <a:t>50</a:t>
            </a:r>
            <a:r>
              <a:rPr lang="en-US" sz="2400" dirty="0">
                <a:solidFill>
                  <a:prstClr val="black"/>
                </a:solidFill>
                <a:latin typeface="Calibri"/>
              </a:rPr>
              <a:t> </a:t>
            </a:r>
            <a:r>
              <a:rPr lang="en-US" sz="1600" dirty="0">
                <a:solidFill>
                  <a:prstClr val="black"/>
                </a:solidFill>
                <a:latin typeface="Calibri"/>
              </a:rPr>
              <a:t>(30-60)</a:t>
            </a:r>
          </a:p>
          <a:p>
            <a:pPr marL="285743" indent="-285743" defTabSz="914378">
              <a:buFont typeface="Arial" charset="0"/>
              <a:buChar char="•"/>
              <a:defRPr/>
            </a:pPr>
            <a:endParaRPr lang="en-US" sz="1600" dirty="0">
              <a:solidFill>
                <a:prstClr val="black"/>
              </a:solidFill>
              <a:latin typeface="Calibri"/>
            </a:endParaRPr>
          </a:p>
          <a:p>
            <a:pPr marL="285743" indent="-285743" defTabSz="914378">
              <a:buFont typeface="Arial" charset="0"/>
              <a:buChar char="•"/>
              <a:defRPr/>
            </a:pPr>
            <a:r>
              <a:rPr lang="en-US" dirty="0">
                <a:solidFill>
                  <a:prstClr val="black"/>
                </a:solidFill>
                <a:latin typeface="Calibri"/>
              </a:rPr>
              <a:t>Datasets:</a:t>
            </a:r>
            <a:r>
              <a:rPr lang="en-US" sz="1600" dirty="0">
                <a:solidFill>
                  <a:prstClr val="black"/>
                </a:solidFill>
                <a:latin typeface="Calibri"/>
              </a:rPr>
              <a:t>	</a:t>
            </a:r>
            <a:r>
              <a:rPr lang="en-US" sz="2400" b="1" dirty="0">
                <a:solidFill>
                  <a:srgbClr val="92D050"/>
                </a:solidFill>
                <a:latin typeface="Calibri"/>
              </a:rPr>
              <a:t>64</a:t>
            </a:r>
            <a:r>
              <a:rPr lang="en-US" dirty="0">
                <a:solidFill>
                  <a:prstClr val="black"/>
                </a:solidFill>
                <a:latin typeface="Calibri"/>
              </a:rPr>
              <a:t>	</a:t>
            </a:r>
          </a:p>
          <a:p>
            <a:pPr marL="285743" indent="-285743" defTabSz="914378">
              <a:buFont typeface="Arial" charset="0"/>
              <a:buChar char="•"/>
              <a:defRPr/>
            </a:pPr>
            <a:endParaRPr lang="en-US" dirty="0">
              <a:solidFill>
                <a:prstClr val="black"/>
              </a:solidFill>
              <a:latin typeface="Calibri"/>
            </a:endParaRPr>
          </a:p>
        </p:txBody>
      </p:sp>
      <p:sp>
        <p:nvSpPr>
          <p:cNvPr id="9" name="TextBox 8"/>
          <p:cNvSpPr txBox="1"/>
          <p:nvPr/>
        </p:nvSpPr>
        <p:spPr>
          <a:xfrm>
            <a:off x="4824028" y="3548028"/>
            <a:ext cx="3888432" cy="261610"/>
          </a:xfrm>
          <a:prstGeom prst="rect">
            <a:avLst/>
          </a:prstGeom>
          <a:noFill/>
        </p:spPr>
        <p:txBody>
          <a:bodyPr wrap="square" rtlCol="0">
            <a:spAutoFit/>
          </a:bodyPr>
          <a:lstStyle/>
          <a:p>
            <a:pPr algn="r" defTabSz="914378">
              <a:defRPr/>
            </a:pPr>
            <a:r>
              <a:rPr lang="en-US" sz="1100" i="1" dirty="0">
                <a:solidFill>
                  <a:prstClr val="black">
                    <a:alpha val="33000"/>
                  </a:prstClr>
                </a:solidFill>
                <a:latin typeface="Calibri"/>
              </a:rPr>
              <a:t>Status on 4th  May 2020  at 06h00 CET</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b="19348"/>
          <a:stretch/>
        </p:blipFill>
        <p:spPr>
          <a:xfrm>
            <a:off x="1043608" y="1563638"/>
            <a:ext cx="2664296" cy="1728192"/>
          </a:xfrm>
          <a:prstGeom prst="rect">
            <a:avLst/>
          </a:prstGeom>
        </p:spPr>
      </p:pic>
      <p:pic>
        <p:nvPicPr>
          <p:cNvPr id="253" name="Picture 8"/>
          <p:cNvPicPr/>
          <p:nvPr/>
        </p:nvPicPr>
        <p:blipFill>
          <a:blip r:embed="rId5"/>
          <a:stretch/>
        </p:blipFill>
        <p:spPr>
          <a:xfrm>
            <a:off x="933955" y="1467103"/>
            <a:ext cx="2880320" cy="2592288"/>
          </a:xfrm>
          <a:prstGeom prst="rect">
            <a:avLst/>
          </a:prstGeom>
          <a:ln>
            <a:noFill/>
          </a:ln>
        </p:spPr>
      </p:pic>
      <p:sp>
        <p:nvSpPr>
          <p:cNvPr id="12" name="TextBox 11">
            <a:extLst>
              <a:ext uri="{FF2B5EF4-FFF2-40B4-BE49-F238E27FC236}">
                <a16:creationId xmlns:a16="http://schemas.microsoft.com/office/drawing/2014/main" id="{7FC90E43-4876-4EA3-A0AD-2BFAB7E6A27E}"/>
              </a:ext>
            </a:extLst>
          </p:cNvPr>
          <p:cNvSpPr txBox="1"/>
          <p:nvPr/>
        </p:nvSpPr>
        <p:spPr>
          <a:xfrm>
            <a:off x="4679929" y="3965820"/>
            <a:ext cx="4392488" cy="646331"/>
          </a:xfrm>
          <a:prstGeom prst="rect">
            <a:avLst/>
          </a:prstGeom>
          <a:solidFill>
            <a:schemeClr val="accent2">
              <a:lumMod val="20000"/>
              <a:lumOff val="80000"/>
            </a:schemeClr>
          </a:solidFill>
          <a:ln>
            <a:solidFill>
              <a:schemeClr val="accent1"/>
            </a:solidFill>
          </a:ln>
        </p:spPr>
        <p:txBody>
          <a:bodyPr wrap="square" rtlCol="0">
            <a:spAutoFit/>
          </a:bodyPr>
          <a:lstStyle/>
          <a:p>
            <a:pPr defTabSz="685800"/>
            <a:r>
              <a:rPr lang="en-US">
                <a:solidFill>
                  <a:srgbClr val="000000"/>
                </a:solidFill>
                <a:latin typeface="Helvetica"/>
              </a:rPr>
              <a:t>The number of users increased by 5000+ in the last couple of months.</a:t>
            </a:r>
          </a:p>
        </p:txBody>
      </p:sp>
    </p:spTree>
    <p:extLst>
      <p:ext uri="{BB962C8B-B14F-4D97-AF65-F5344CB8AC3E}">
        <p14:creationId xmlns:p14="http://schemas.microsoft.com/office/powerpoint/2010/main" val="159276298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ata Access">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32A857"/>
      </a:accent5>
      <a:accent6>
        <a:srgbClr val="F25B3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In situ">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32A857"/>
      </a:accent5>
      <a:accent6>
        <a:srgbClr val="F25B3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Atmosphere">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r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mergency">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tmosphere">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limate Chan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ecurity">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pace component">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32A857"/>
      </a:accent5>
      <a:accent6>
        <a:srgbClr val="F25B3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User Uptake">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32A857"/>
      </a:accent5>
      <a:accent6>
        <a:srgbClr val="F25B3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429</TotalTime>
  <Words>722</Words>
  <Application>Microsoft Macintosh PowerPoint</Application>
  <PresentationFormat>On-screen Show (16:9)</PresentationFormat>
  <Paragraphs>78</Paragraphs>
  <Slides>17</Slides>
  <Notes>4</Notes>
  <HiddenSlides>0</HiddenSlides>
  <MMClips>0</MMClips>
  <ScaleCrop>false</ScaleCrop>
  <HeadingPairs>
    <vt:vector size="6" baseType="variant">
      <vt:variant>
        <vt:lpstr>Fonts Used</vt:lpstr>
      </vt:variant>
      <vt:variant>
        <vt:i4>8</vt:i4>
      </vt:variant>
      <vt:variant>
        <vt:lpstr>Theme</vt:lpstr>
      </vt:variant>
      <vt:variant>
        <vt:i4>12</vt:i4>
      </vt:variant>
      <vt:variant>
        <vt:lpstr>Slide Titles</vt:lpstr>
      </vt:variant>
      <vt:variant>
        <vt:i4>17</vt:i4>
      </vt:variant>
    </vt:vector>
  </HeadingPairs>
  <TitlesOfParts>
    <vt:vector size="37" baseType="lpstr">
      <vt:lpstr>Arial</vt:lpstr>
      <vt:lpstr>Calibri</vt:lpstr>
      <vt:lpstr>Calibri Light</vt:lpstr>
      <vt:lpstr>Helvetica</vt:lpstr>
      <vt:lpstr>system-ui</vt:lpstr>
      <vt:lpstr>Times</vt:lpstr>
      <vt:lpstr>Times New Roman</vt:lpstr>
      <vt:lpstr>Wingdings</vt:lpstr>
      <vt:lpstr>Data Access</vt:lpstr>
      <vt:lpstr>Marine</vt:lpstr>
      <vt:lpstr>Land</vt:lpstr>
      <vt:lpstr>Emergency</vt:lpstr>
      <vt:lpstr>Atmosphere</vt:lpstr>
      <vt:lpstr>Climate Change</vt:lpstr>
      <vt:lpstr>Security</vt:lpstr>
      <vt:lpstr>Space component</vt:lpstr>
      <vt:lpstr>User Uptake</vt:lpstr>
      <vt:lpstr>In situ</vt:lpstr>
      <vt:lpstr>1_Atmosphere</vt:lpstr>
      <vt:lpstr>Office Theme</vt:lpstr>
      <vt:lpstr>The overwhelming jungle of climate information and the role of climate services.</vt:lpstr>
      <vt:lpstr>Act 1 </vt:lpstr>
      <vt:lpstr>How did it start?</vt:lpstr>
      <vt:lpstr>PowerPoint Presentation</vt:lpstr>
      <vt:lpstr>Climate date for applications </vt:lpstr>
      <vt:lpstr>The jungle </vt:lpstr>
      <vt:lpstr>Act 2 </vt:lpstr>
      <vt:lpstr>Operational climate services</vt:lpstr>
      <vt:lpstr>The Climate Data Store</vt:lpstr>
      <vt:lpstr>User profile</vt:lpstr>
      <vt:lpstr>All sectors addressed</vt:lpstr>
      <vt:lpstr>Evaluation and Quality Control</vt:lpstr>
      <vt:lpstr>Emerging requirements </vt:lpstr>
      <vt:lpstr>Act 3 </vt:lpstr>
      <vt:lpstr>An incomplete journey from research to services</vt:lpstr>
      <vt:lpstr>Beyond the kitchen sink</vt:lpstr>
      <vt:lpstr>Epilogue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overwhelming jungle of climate information and the role of climate services.</dc:title>
  <dc:creator>Carlo Buontempo</dc:creator>
  <cp:lastModifiedBy>Carlo Buontempo</cp:lastModifiedBy>
  <cp:revision>9</cp:revision>
  <dcterms:created xsi:type="dcterms:W3CDTF">2020-05-05T03:56:56Z</dcterms:created>
  <dcterms:modified xsi:type="dcterms:W3CDTF">2020-05-05T11:06:41Z</dcterms:modified>
</cp:coreProperties>
</file>