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3" r:id="rId3"/>
    <p:sldId id="257" r:id="rId4"/>
    <p:sldId id="264" r:id="rId5"/>
    <p:sldId id="258" r:id="rId6"/>
    <p:sldId id="266" r:id="rId7"/>
    <p:sldId id="260" r:id="rId8"/>
    <p:sldId id="262" r:id="rId9"/>
    <p:sldId id="267" r:id="rId10"/>
    <p:sldId id="265" r:id="rId11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AF90"/>
    <a:srgbClr val="FF0000"/>
    <a:srgbClr val="FF9900"/>
    <a:srgbClr val="66FF99"/>
    <a:srgbClr val="33CCFF"/>
    <a:srgbClr val="66FF66"/>
    <a:srgbClr val="66FFFF"/>
    <a:srgbClr val="FFFF66"/>
    <a:srgbClr val="FF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A67F4C-927A-4D43-A0A4-E9AAFD487815}" v="10" dt="2020-05-04T22:27:58.554"/>
    <p1510:client id="{6BFB7295-A3D0-4447-8842-2BCCF95FE24D}" v="19" dt="2020-05-04T17:21:18.101"/>
    <p1510:client id="{CE580F64-216E-45E8-8513-EA874E9A40BF}" v="42" dt="2020-05-04T21:53:32.6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856" autoAdjust="0"/>
  </p:normalViewPr>
  <p:slideViewPr>
    <p:cSldViewPr snapToGrid="0">
      <p:cViewPr varScale="1">
        <p:scale>
          <a:sx n="51" d="100"/>
          <a:sy n="51" d="100"/>
        </p:scale>
        <p:origin x="1231" y="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ntina Noacco" userId="ae461650-2dc6-4ba4-83b9-c44c39414c39" providerId="ADAL" clId="{6BFB7295-A3D0-4447-8842-2BCCF95FE24D}"/>
    <pc:docChg chg="undo custSel addSld delSld modSld">
      <pc:chgData name="Valentina Noacco" userId="ae461650-2dc6-4ba4-83b9-c44c39414c39" providerId="ADAL" clId="{6BFB7295-A3D0-4447-8842-2BCCF95FE24D}" dt="2020-05-04T17:21:09.198" v="201" actId="20577"/>
      <pc:docMkLst>
        <pc:docMk/>
      </pc:docMkLst>
      <pc:sldChg chg="addSp modSp add del mod">
        <pc:chgData name="Valentina Noacco" userId="ae461650-2dc6-4ba4-83b9-c44c39414c39" providerId="ADAL" clId="{6BFB7295-A3D0-4447-8842-2BCCF95FE24D}" dt="2020-05-04T17:21:09.198" v="201" actId="20577"/>
        <pc:sldMkLst>
          <pc:docMk/>
          <pc:sldMk cId="3560830076" sldId="256"/>
        </pc:sldMkLst>
        <pc:spChg chg="mod">
          <ac:chgData name="Valentina Noacco" userId="ae461650-2dc6-4ba4-83b9-c44c39414c39" providerId="ADAL" clId="{6BFB7295-A3D0-4447-8842-2BCCF95FE24D}" dt="2020-05-04T16:21:57.509" v="4"/>
          <ac:spMkLst>
            <pc:docMk/>
            <pc:sldMk cId="3560830076" sldId="256"/>
            <ac:spMk id="2" creationId="{00000000-0000-0000-0000-000000000000}"/>
          </ac:spMkLst>
        </pc:spChg>
        <pc:spChg chg="mod">
          <ac:chgData name="Valentina Noacco" userId="ae461650-2dc6-4ba4-83b9-c44c39414c39" providerId="ADAL" clId="{6BFB7295-A3D0-4447-8842-2BCCF95FE24D}" dt="2020-05-04T16:39:17.874" v="198" actId="1036"/>
          <ac:spMkLst>
            <pc:docMk/>
            <pc:sldMk cId="3560830076" sldId="256"/>
            <ac:spMk id="3" creationId="{00000000-0000-0000-0000-000000000000}"/>
          </ac:spMkLst>
        </pc:spChg>
        <pc:spChg chg="add mod">
          <ac:chgData name="Valentina Noacco" userId="ae461650-2dc6-4ba4-83b9-c44c39414c39" providerId="ADAL" clId="{6BFB7295-A3D0-4447-8842-2BCCF95FE24D}" dt="2020-05-04T16:24:36.028" v="58" actId="14100"/>
          <ac:spMkLst>
            <pc:docMk/>
            <pc:sldMk cId="3560830076" sldId="256"/>
            <ac:spMk id="5" creationId="{7D21AFFC-274E-46B7-AC84-81FEAB5D62E4}"/>
          </ac:spMkLst>
        </pc:spChg>
        <pc:spChg chg="add mod">
          <ac:chgData name="Valentina Noacco" userId="ae461650-2dc6-4ba4-83b9-c44c39414c39" providerId="ADAL" clId="{6BFB7295-A3D0-4447-8842-2BCCF95FE24D}" dt="2020-05-04T17:21:09.198" v="201" actId="20577"/>
          <ac:spMkLst>
            <pc:docMk/>
            <pc:sldMk cId="3560830076" sldId="256"/>
            <ac:spMk id="6" creationId="{C1DBE2D5-EBEB-44FC-9C77-10B2A1D0B9C8}"/>
          </ac:spMkLst>
        </pc:spChg>
        <pc:picChg chg="add mod">
          <ac:chgData name="Valentina Noacco" userId="ae461650-2dc6-4ba4-83b9-c44c39414c39" providerId="ADAL" clId="{6BFB7295-A3D0-4447-8842-2BCCF95FE24D}" dt="2020-05-04T16:25:53.357" v="172" actId="1076"/>
          <ac:picMkLst>
            <pc:docMk/>
            <pc:sldMk cId="3560830076" sldId="256"/>
            <ac:picMk id="7" creationId="{630D6020-1199-40EF-A5BC-199A72690AB0}"/>
          </ac:picMkLst>
        </pc:picChg>
        <pc:picChg chg="add mod">
          <ac:chgData name="Valentina Noacco" userId="ae461650-2dc6-4ba4-83b9-c44c39414c39" providerId="ADAL" clId="{6BFB7295-A3D0-4447-8842-2BCCF95FE24D}" dt="2020-05-04T16:34:04.156" v="176" actId="1076"/>
          <ac:picMkLst>
            <pc:docMk/>
            <pc:sldMk cId="3560830076" sldId="256"/>
            <ac:picMk id="9" creationId="{EB2BF41B-00F1-432C-AA8F-112741CAD74B}"/>
          </ac:picMkLst>
        </pc:picChg>
      </pc:sldChg>
      <pc:sldChg chg="add del">
        <pc:chgData name="Valentina Noacco" userId="ae461650-2dc6-4ba4-83b9-c44c39414c39" providerId="ADAL" clId="{6BFB7295-A3D0-4447-8842-2BCCF95FE24D}" dt="2020-05-04T16:21:32.975" v="2" actId="47"/>
        <pc:sldMkLst>
          <pc:docMk/>
          <pc:sldMk cId="2423291838" sldId="258"/>
        </pc:sldMkLst>
      </pc:sldChg>
      <pc:sldChg chg="add del">
        <pc:chgData name="Valentina Noacco" userId="ae461650-2dc6-4ba4-83b9-c44c39414c39" providerId="ADAL" clId="{6BFB7295-A3D0-4447-8842-2BCCF95FE24D}" dt="2020-05-04T16:21:32.975" v="2" actId="47"/>
        <pc:sldMkLst>
          <pc:docMk/>
          <pc:sldMk cId="1742627978" sldId="316"/>
        </pc:sldMkLst>
      </pc:sldChg>
      <pc:sldChg chg="add del">
        <pc:chgData name="Valentina Noacco" userId="ae461650-2dc6-4ba4-83b9-c44c39414c39" providerId="ADAL" clId="{6BFB7295-A3D0-4447-8842-2BCCF95FE24D}" dt="2020-05-04T16:21:32.975" v="2" actId="47"/>
        <pc:sldMkLst>
          <pc:docMk/>
          <pc:sldMk cId="3368661416" sldId="317"/>
        </pc:sldMkLst>
      </pc:sldChg>
      <pc:sldChg chg="add del">
        <pc:chgData name="Valentina Noacco" userId="ae461650-2dc6-4ba4-83b9-c44c39414c39" providerId="ADAL" clId="{6BFB7295-A3D0-4447-8842-2BCCF95FE24D}" dt="2020-05-04T16:21:32.975" v="2" actId="47"/>
        <pc:sldMkLst>
          <pc:docMk/>
          <pc:sldMk cId="3612931194" sldId="318"/>
        </pc:sldMkLst>
      </pc:sldChg>
      <pc:sldChg chg="add del">
        <pc:chgData name="Valentina Noacco" userId="ae461650-2dc6-4ba4-83b9-c44c39414c39" providerId="ADAL" clId="{6BFB7295-A3D0-4447-8842-2BCCF95FE24D}" dt="2020-05-04T16:21:32.975" v="2" actId="47"/>
        <pc:sldMkLst>
          <pc:docMk/>
          <pc:sldMk cId="3351537526" sldId="335"/>
        </pc:sldMkLst>
      </pc:sldChg>
      <pc:sldChg chg="add del">
        <pc:chgData name="Valentina Noacco" userId="ae461650-2dc6-4ba4-83b9-c44c39414c39" providerId="ADAL" clId="{6BFB7295-A3D0-4447-8842-2BCCF95FE24D}" dt="2020-05-04T16:21:32.975" v="2" actId="47"/>
        <pc:sldMkLst>
          <pc:docMk/>
          <pc:sldMk cId="3115082627" sldId="341"/>
        </pc:sldMkLst>
      </pc:sldChg>
      <pc:sldChg chg="add del">
        <pc:chgData name="Valentina Noacco" userId="ae461650-2dc6-4ba4-83b9-c44c39414c39" providerId="ADAL" clId="{6BFB7295-A3D0-4447-8842-2BCCF95FE24D}" dt="2020-05-04T16:21:32.975" v="2" actId="47"/>
        <pc:sldMkLst>
          <pc:docMk/>
          <pc:sldMk cId="853125605" sldId="989"/>
        </pc:sldMkLst>
      </pc:sldChg>
      <pc:sldChg chg="add del">
        <pc:chgData name="Valentina Noacco" userId="ae461650-2dc6-4ba4-83b9-c44c39414c39" providerId="ADAL" clId="{6BFB7295-A3D0-4447-8842-2BCCF95FE24D}" dt="2020-05-04T16:21:32.975" v="2" actId="47"/>
        <pc:sldMkLst>
          <pc:docMk/>
          <pc:sldMk cId="1725759450" sldId="990"/>
        </pc:sldMkLst>
      </pc:sldChg>
      <pc:sldChg chg="add del">
        <pc:chgData name="Valentina Noacco" userId="ae461650-2dc6-4ba4-83b9-c44c39414c39" providerId="ADAL" clId="{6BFB7295-A3D0-4447-8842-2BCCF95FE24D}" dt="2020-05-04T16:21:32.975" v="2" actId="47"/>
        <pc:sldMkLst>
          <pc:docMk/>
          <pc:sldMk cId="916951117" sldId="993"/>
        </pc:sldMkLst>
      </pc:sldChg>
      <pc:sldChg chg="add del">
        <pc:chgData name="Valentina Noacco" userId="ae461650-2dc6-4ba4-83b9-c44c39414c39" providerId="ADAL" clId="{6BFB7295-A3D0-4447-8842-2BCCF95FE24D}" dt="2020-05-04T16:21:32.975" v="2" actId="47"/>
        <pc:sldMkLst>
          <pc:docMk/>
          <pc:sldMk cId="3968944839" sldId="994"/>
        </pc:sldMkLst>
      </pc:sldChg>
      <pc:sldChg chg="add del">
        <pc:chgData name="Valentina Noacco" userId="ae461650-2dc6-4ba4-83b9-c44c39414c39" providerId="ADAL" clId="{6BFB7295-A3D0-4447-8842-2BCCF95FE24D}" dt="2020-05-04T16:21:32.975" v="2" actId="47"/>
        <pc:sldMkLst>
          <pc:docMk/>
          <pc:sldMk cId="2619595298" sldId="995"/>
        </pc:sldMkLst>
      </pc:sldChg>
      <pc:sldChg chg="add del">
        <pc:chgData name="Valentina Noacco" userId="ae461650-2dc6-4ba4-83b9-c44c39414c39" providerId="ADAL" clId="{6BFB7295-A3D0-4447-8842-2BCCF95FE24D}" dt="2020-05-04T16:21:32.975" v="2" actId="47"/>
        <pc:sldMkLst>
          <pc:docMk/>
          <pc:sldMk cId="1528132110" sldId="997"/>
        </pc:sldMkLst>
      </pc:sldChg>
      <pc:sldChg chg="add del">
        <pc:chgData name="Valentina Noacco" userId="ae461650-2dc6-4ba4-83b9-c44c39414c39" providerId="ADAL" clId="{6BFB7295-A3D0-4447-8842-2BCCF95FE24D}" dt="2020-05-04T16:21:32.975" v="2" actId="47"/>
        <pc:sldMkLst>
          <pc:docMk/>
          <pc:sldMk cId="187952156" sldId="1009"/>
        </pc:sldMkLst>
      </pc:sldChg>
      <pc:sldChg chg="add del">
        <pc:chgData name="Valentina Noacco" userId="ae461650-2dc6-4ba4-83b9-c44c39414c39" providerId="ADAL" clId="{6BFB7295-A3D0-4447-8842-2BCCF95FE24D}" dt="2020-05-04T16:21:32.975" v="2" actId="47"/>
        <pc:sldMkLst>
          <pc:docMk/>
          <pc:sldMk cId="2586386138" sldId="1012"/>
        </pc:sldMkLst>
      </pc:sldChg>
      <pc:sldChg chg="add del">
        <pc:chgData name="Valentina Noacco" userId="ae461650-2dc6-4ba4-83b9-c44c39414c39" providerId="ADAL" clId="{6BFB7295-A3D0-4447-8842-2BCCF95FE24D}" dt="2020-05-04T16:21:32.975" v="2" actId="47"/>
        <pc:sldMkLst>
          <pc:docMk/>
          <pc:sldMk cId="1769954932" sldId="1015"/>
        </pc:sldMkLst>
      </pc:sldChg>
      <pc:sldChg chg="add del">
        <pc:chgData name="Valentina Noacco" userId="ae461650-2dc6-4ba4-83b9-c44c39414c39" providerId="ADAL" clId="{6BFB7295-A3D0-4447-8842-2BCCF95FE24D}" dt="2020-05-04T16:21:32.975" v="2" actId="47"/>
        <pc:sldMkLst>
          <pc:docMk/>
          <pc:sldMk cId="1111085798" sldId="1016"/>
        </pc:sldMkLst>
      </pc:sldChg>
      <pc:sldChg chg="add del">
        <pc:chgData name="Valentina Noacco" userId="ae461650-2dc6-4ba4-83b9-c44c39414c39" providerId="ADAL" clId="{6BFB7295-A3D0-4447-8842-2BCCF95FE24D}" dt="2020-05-04T16:21:32.975" v="2" actId="47"/>
        <pc:sldMkLst>
          <pc:docMk/>
          <pc:sldMk cId="4168530252" sldId="1025"/>
        </pc:sldMkLst>
      </pc:sldChg>
      <pc:sldChg chg="add del">
        <pc:chgData name="Valentina Noacco" userId="ae461650-2dc6-4ba4-83b9-c44c39414c39" providerId="ADAL" clId="{6BFB7295-A3D0-4447-8842-2BCCF95FE24D}" dt="2020-05-04T16:21:32.975" v="2" actId="47"/>
        <pc:sldMkLst>
          <pc:docMk/>
          <pc:sldMk cId="146933348" sldId="1030"/>
        </pc:sldMkLst>
      </pc:sldChg>
      <pc:sldChg chg="add del">
        <pc:chgData name="Valentina Noacco" userId="ae461650-2dc6-4ba4-83b9-c44c39414c39" providerId="ADAL" clId="{6BFB7295-A3D0-4447-8842-2BCCF95FE24D}" dt="2020-05-04T16:21:32.975" v="2" actId="47"/>
        <pc:sldMkLst>
          <pc:docMk/>
          <pc:sldMk cId="3513651231" sldId="1031"/>
        </pc:sldMkLst>
      </pc:sldChg>
      <pc:sldChg chg="add del">
        <pc:chgData name="Valentina Noacco" userId="ae461650-2dc6-4ba4-83b9-c44c39414c39" providerId="ADAL" clId="{6BFB7295-A3D0-4447-8842-2BCCF95FE24D}" dt="2020-05-04T16:21:32.975" v="2" actId="47"/>
        <pc:sldMkLst>
          <pc:docMk/>
          <pc:sldMk cId="2092321299" sldId="1032"/>
        </pc:sldMkLst>
      </pc:sldChg>
      <pc:sldChg chg="add del">
        <pc:chgData name="Valentina Noacco" userId="ae461650-2dc6-4ba4-83b9-c44c39414c39" providerId="ADAL" clId="{6BFB7295-A3D0-4447-8842-2BCCF95FE24D}" dt="2020-05-04T16:21:32.975" v="2" actId="47"/>
        <pc:sldMkLst>
          <pc:docMk/>
          <pc:sldMk cId="2192429235" sldId="1033"/>
        </pc:sldMkLst>
      </pc:sldChg>
      <pc:sldChg chg="add del">
        <pc:chgData name="Valentina Noacco" userId="ae461650-2dc6-4ba4-83b9-c44c39414c39" providerId="ADAL" clId="{6BFB7295-A3D0-4447-8842-2BCCF95FE24D}" dt="2020-05-04T16:21:32.975" v="2" actId="47"/>
        <pc:sldMkLst>
          <pc:docMk/>
          <pc:sldMk cId="956943224" sldId="1036"/>
        </pc:sldMkLst>
      </pc:sldChg>
      <pc:sldChg chg="add del">
        <pc:chgData name="Valentina Noacco" userId="ae461650-2dc6-4ba4-83b9-c44c39414c39" providerId="ADAL" clId="{6BFB7295-A3D0-4447-8842-2BCCF95FE24D}" dt="2020-05-04T16:21:32.975" v="2" actId="47"/>
        <pc:sldMkLst>
          <pc:docMk/>
          <pc:sldMk cId="4069633811" sldId="1038"/>
        </pc:sldMkLst>
      </pc:sldChg>
      <pc:sldChg chg="add del">
        <pc:chgData name="Valentina Noacco" userId="ae461650-2dc6-4ba4-83b9-c44c39414c39" providerId="ADAL" clId="{6BFB7295-A3D0-4447-8842-2BCCF95FE24D}" dt="2020-05-04T16:21:32.975" v="2" actId="47"/>
        <pc:sldMkLst>
          <pc:docMk/>
          <pc:sldMk cId="3347624067" sldId="1042"/>
        </pc:sldMkLst>
      </pc:sldChg>
      <pc:sldChg chg="add del">
        <pc:chgData name="Valentina Noacco" userId="ae461650-2dc6-4ba4-83b9-c44c39414c39" providerId="ADAL" clId="{6BFB7295-A3D0-4447-8842-2BCCF95FE24D}" dt="2020-05-04T16:21:32.975" v="2" actId="47"/>
        <pc:sldMkLst>
          <pc:docMk/>
          <pc:sldMk cId="3846328433" sldId="1043"/>
        </pc:sldMkLst>
      </pc:sldChg>
      <pc:sldChg chg="add del">
        <pc:chgData name="Valentina Noacco" userId="ae461650-2dc6-4ba4-83b9-c44c39414c39" providerId="ADAL" clId="{6BFB7295-A3D0-4447-8842-2BCCF95FE24D}" dt="2020-05-04T16:21:32.975" v="2" actId="47"/>
        <pc:sldMkLst>
          <pc:docMk/>
          <pc:sldMk cId="2847880788" sldId="1044"/>
        </pc:sldMkLst>
      </pc:sldChg>
      <pc:sldChg chg="add del">
        <pc:chgData name="Valentina Noacco" userId="ae461650-2dc6-4ba4-83b9-c44c39414c39" providerId="ADAL" clId="{6BFB7295-A3D0-4447-8842-2BCCF95FE24D}" dt="2020-05-04T16:21:32.975" v="2" actId="47"/>
        <pc:sldMkLst>
          <pc:docMk/>
          <pc:sldMk cId="2570981706" sldId="1045"/>
        </pc:sldMkLst>
      </pc:sldChg>
      <pc:sldChg chg="add del">
        <pc:chgData name="Valentina Noacco" userId="ae461650-2dc6-4ba4-83b9-c44c39414c39" providerId="ADAL" clId="{6BFB7295-A3D0-4447-8842-2BCCF95FE24D}" dt="2020-05-04T16:21:32.975" v="2" actId="47"/>
        <pc:sldMkLst>
          <pc:docMk/>
          <pc:sldMk cId="851791322" sldId="1046"/>
        </pc:sldMkLst>
      </pc:sldChg>
      <pc:sldChg chg="add del">
        <pc:chgData name="Valentina Noacco" userId="ae461650-2dc6-4ba4-83b9-c44c39414c39" providerId="ADAL" clId="{6BFB7295-A3D0-4447-8842-2BCCF95FE24D}" dt="2020-05-04T16:21:32.975" v="2" actId="47"/>
        <pc:sldMkLst>
          <pc:docMk/>
          <pc:sldMk cId="2423122819" sldId="1048"/>
        </pc:sldMkLst>
      </pc:sldChg>
      <pc:sldChg chg="add del">
        <pc:chgData name="Valentina Noacco" userId="ae461650-2dc6-4ba4-83b9-c44c39414c39" providerId="ADAL" clId="{6BFB7295-A3D0-4447-8842-2BCCF95FE24D}" dt="2020-05-04T16:21:32.975" v="2" actId="47"/>
        <pc:sldMkLst>
          <pc:docMk/>
          <pc:sldMk cId="1071527386" sldId="1050"/>
        </pc:sldMkLst>
      </pc:sldChg>
      <pc:sldChg chg="add del">
        <pc:chgData name="Valentina Noacco" userId="ae461650-2dc6-4ba4-83b9-c44c39414c39" providerId="ADAL" clId="{6BFB7295-A3D0-4447-8842-2BCCF95FE24D}" dt="2020-05-04T16:21:32.975" v="2" actId="47"/>
        <pc:sldMkLst>
          <pc:docMk/>
          <pc:sldMk cId="154988561" sldId="1051"/>
        </pc:sldMkLst>
      </pc:sldChg>
      <pc:sldChg chg="add del">
        <pc:chgData name="Valentina Noacco" userId="ae461650-2dc6-4ba4-83b9-c44c39414c39" providerId="ADAL" clId="{6BFB7295-A3D0-4447-8842-2BCCF95FE24D}" dt="2020-05-04T16:21:32.975" v="2" actId="47"/>
        <pc:sldMkLst>
          <pc:docMk/>
          <pc:sldMk cId="1674082952" sldId="1052"/>
        </pc:sldMkLst>
      </pc:sldChg>
      <pc:sldChg chg="add del">
        <pc:chgData name="Valentina Noacco" userId="ae461650-2dc6-4ba4-83b9-c44c39414c39" providerId="ADAL" clId="{6BFB7295-A3D0-4447-8842-2BCCF95FE24D}" dt="2020-05-04T16:21:32.975" v="2" actId="47"/>
        <pc:sldMkLst>
          <pc:docMk/>
          <pc:sldMk cId="3141786839" sldId="1054"/>
        </pc:sldMkLst>
      </pc:sldChg>
      <pc:sldChg chg="add del">
        <pc:chgData name="Valentina Noacco" userId="ae461650-2dc6-4ba4-83b9-c44c39414c39" providerId="ADAL" clId="{6BFB7295-A3D0-4447-8842-2BCCF95FE24D}" dt="2020-05-04T16:21:32.975" v="2" actId="47"/>
        <pc:sldMkLst>
          <pc:docMk/>
          <pc:sldMk cId="608676196" sldId="1055"/>
        </pc:sldMkLst>
      </pc:sldChg>
      <pc:sldChg chg="add del">
        <pc:chgData name="Valentina Noacco" userId="ae461650-2dc6-4ba4-83b9-c44c39414c39" providerId="ADAL" clId="{6BFB7295-A3D0-4447-8842-2BCCF95FE24D}" dt="2020-05-04T16:21:32.975" v="2" actId="47"/>
        <pc:sldMkLst>
          <pc:docMk/>
          <pc:sldMk cId="1102480328" sldId="1057"/>
        </pc:sldMkLst>
      </pc:sldChg>
      <pc:sldChg chg="add del">
        <pc:chgData name="Valentina Noacco" userId="ae461650-2dc6-4ba4-83b9-c44c39414c39" providerId="ADAL" clId="{6BFB7295-A3D0-4447-8842-2BCCF95FE24D}" dt="2020-05-04T16:21:32.975" v="2" actId="47"/>
        <pc:sldMkLst>
          <pc:docMk/>
          <pc:sldMk cId="1648605981" sldId="1058"/>
        </pc:sldMkLst>
      </pc:sldChg>
      <pc:sldChg chg="add del">
        <pc:chgData name="Valentina Noacco" userId="ae461650-2dc6-4ba4-83b9-c44c39414c39" providerId="ADAL" clId="{6BFB7295-A3D0-4447-8842-2BCCF95FE24D}" dt="2020-05-04T16:21:32.975" v="2" actId="47"/>
        <pc:sldMkLst>
          <pc:docMk/>
          <pc:sldMk cId="2010497636" sldId="1059"/>
        </pc:sldMkLst>
      </pc:sldChg>
      <pc:sldChg chg="add del">
        <pc:chgData name="Valentina Noacco" userId="ae461650-2dc6-4ba4-83b9-c44c39414c39" providerId="ADAL" clId="{6BFB7295-A3D0-4447-8842-2BCCF95FE24D}" dt="2020-05-04T16:21:32.975" v="2" actId="47"/>
        <pc:sldMkLst>
          <pc:docMk/>
          <pc:sldMk cId="4149539398" sldId="1060"/>
        </pc:sldMkLst>
      </pc:sldChg>
    </pc:docChg>
  </pc:docChgLst>
  <pc:docChgLst>
    <pc:chgData name="Valentina Noacco" userId="ae461650-2dc6-4ba4-83b9-c44c39414c39" providerId="ADAL" clId="{96CF437B-043C-4579-8AA2-52F2009DAE05}"/>
    <pc:docChg chg="undo custSel addSld delSld modSld sldOrd modMainMaster">
      <pc:chgData name="Valentina Noacco" userId="ae461650-2dc6-4ba4-83b9-c44c39414c39" providerId="ADAL" clId="{96CF437B-043C-4579-8AA2-52F2009DAE05}" dt="2019-08-13T14:55:27.276" v="831" actId="404"/>
      <pc:docMkLst>
        <pc:docMk/>
      </pc:docMkLst>
      <pc:sldChg chg="modSp">
        <pc:chgData name="Valentina Noacco" userId="ae461650-2dc6-4ba4-83b9-c44c39414c39" providerId="ADAL" clId="{96CF437B-043C-4579-8AA2-52F2009DAE05}" dt="2019-08-11T21:27:44.672" v="37" actId="2711"/>
        <pc:sldMkLst>
          <pc:docMk/>
          <pc:sldMk cId="3560830076" sldId="256"/>
        </pc:sldMkLst>
        <pc:spChg chg="mod">
          <ac:chgData name="Valentina Noacco" userId="ae461650-2dc6-4ba4-83b9-c44c39414c39" providerId="ADAL" clId="{96CF437B-043C-4579-8AA2-52F2009DAE05}" dt="2019-08-11T21:27:44.672" v="37" actId="2711"/>
          <ac:spMkLst>
            <pc:docMk/>
            <pc:sldMk cId="3560830076" sldId="256"/>
            <ac:spMk id="2" creationId="{00000000-0000-0000-0000-000000000000}"/>
          </ac:spMkLst>
        </pc:spChg>
      </pc:sldChg>
      <pc:sldChg chg="addSp delSp modSp">
        <pc:chgData name="Valentina Noacco" userId="ae461650-2dc6-4ba4-83b9-c44c39414c39" providerId="ADAL" clId="{96CF437B-043C-4579-8AA2-52F2009DAE05}" dt="2019-08-13T14:53:48.891" v="805" actId="403"/>
        <pc:sldMkLst>
          <pc:docMk/>
          <pc:sldMk cId="2423291838" sldId="258"/>
        </pc:sldMkLst>
        <pc:spChg chg="mod">
          <ac:chgData name="Valentina Noacco" userId="ae461650-2dc6-4ba4-83b9-c44c39414c39" providerId="ADAL" clId="{96CF437B-043C-4579-8AA2-52F2009DAE05}" dt="2019-08-13T14:53:48.891" v="805" actId="403"/>
          <ac:spMkLst>
            <pc:docMk/>
            <pc:sldMk cId="2423291838" sldId="258"/>
            <ac:spMk id="2" creationId="{993E9A3E-DBB3-40F7-A291-3580E4E373C4}"/>
          </ac:spMkLst>
        </pc:spChg>
        <pc:spChg chg="mod">
          <ac:chgData name="Valentina Noacco" userId="ae461650-2dc6-4ba4-83b9-c44c39414c39" providerId="ADAL" clId="{96CF437B-043C-4579-8AA2-52F2009DAE05}" dt="2019-08-11T21:21:16.752" v="33" actId="1076"/>
          <ac:spMkLst>
            <pc:docMk/>
            <pc:sldMk cId="2423291838" sldId="258"/>
            <ac:spMk id="10" creationId="{FB5CCA73-171A-4B98-B4AA-6457D3D2A882}"/>
          </ac:spMkLst>
        </pc:spChg>
        <pc:spChg chg="mod">
          <ac:chgData name="Valentina Noacco" userId="ae461650-2dc6-4ba4-83b9-c44c39414c39" providerId="ADAL" clId="{96CF437B-043C-4579-8AA2-52F2009DAE05}" dt="2019-08-11T21:20:41.518" v="30" actId="14100"/>
          <ac:spMkLst>
            <pc:docMk/>
            <pc:sldMk cId="2423291838" sldId="258"/>
            <ac:spMk id="11" creationId="{312233F3-4461-476A-9F96-A1B92760EB55}"/>
          </ac:spMkLst>
        </pc:spChg>
        <pc:spChg chg="del">
          <ac:chgData name="Valentina Noacco" userId="ae461650-2dc6-4ba4-83b9-c44c39414c39" providerId="ADAL" clId="{96CF437B-043C-4579-8AA2-52F2009DAE05}" dt="2019-08-11T21:19:47.889" v="20" actId="478"/>
          <ac:spMkLst>
            <pc:docMk/>
            <pc:sldMk cId="2423291838" sldId="258"/>
            <ac:spMk id="19" creationId="{8A45A76A-9F69-4AE8-83CF-0F906C0F9D4C}"/>
          </ac:spMkLst>
        </pc:spChg>
        <pc:spChg chg="del mod">
          <ac:chgData name="Valentina Noacco" userId="ae461650-2dc6-4ba4-83b9-c44c39414c39" providerId="ADAL" clId="{96CF437B-043C-4579-8AA2-52F2009DAE05}" dt="2019-08-11T21:19:51.930" v="22" actId="478"/>
          <ac:spMkLst>
            <pc:docMk/>
            <pc:sldMk cId="2423291838" sldId="258"/>
            <ac:spMk id="20" creationId="{E6884A90-8159-4771-A6D3-4F7D5C58AB2C}"/>
          </ac:spMkLst>
        </pc:spChg>
        <pc:spChg chg="del">
          <ac:chgData name="Valentina Noacco" userId="ae461650-2dc6-4ba4-83b9-c44c39414c39" providerId="ADAL" clId="{96CF437B-043C-4579-8AA2-52F2009DAE05}" dt="2019-08-11T21:19:47.889" v="20" actId="478"/>
          <ac:spMkLst>
            <pc:docMk/>
            <pc:sldMk cId="2423291838" sldId="258"/>
            <ac:spMk id="21" creationId="{30325DD8-6BAD-4283-BC27-69BAAF4B79DA}"/>
          </ac:spMkLst>
        </pc:spChg>
        <pc:spChg chg="del">
          <ac:chgData name="Valentina Noacco" userId="ae461650-2dc6-4ba4-83b9-c44c39414c39" providerId="ADAL" clId="{96CF437B-043C-4579-8AA2-52F2009DAE05}" dt="2019-08-11T21:19:47.889" v="20" actId="478"/>
          <ac:spMkLst>
            <pc:docMk/>
            <pc:sldMk cId="2423291838" sldId="258"/>
            <ac:spMk id="22" creationId="{EC19F73A-35AB-4618-99FC-BB17357A49DD}"/>
          </ac:spMkLst>
        </pc:spChg>
        <pc:spChg chg="mod">
          <ac:chgData name="Valentina Noacco" userId="ae461650-2dc6-4ba4-83b9-c44c39414c39" providerId="ADAL" clId="{96CF437B-043C-4579-8AA2-52F2009DAE05}" dt="2019-08-11T21:20:51.993" v="31" actId="403"/>
          <ac:spMkLst>
            <pc:docMk/>
            <pc:sldMk cId="2423291838" sldId="258"/>
            <ac:spMk id="33" creationId="{060425E4-0A82-4E73-B4B1-7CECDCEB9720}"/>
          </ac:spMkLst>
        </pc:spChg>
        <pc:spChg chg="mod">
          <ac:chgData name="Valentina Noacco" userId="ae461650-2dc6-4ba4-83b9-c44c39414c39" providerId="ADAL" clId="{96CF437B-043C-4579-8AA2-52F2009DAE05}" dt="2019-08-11T21:21:03.614" v="32" actId="403"/>
          <ac:spMkLst>
            <pc:docMk/>
            <pc:sldMk cId="2423291838" sldId="258"/>
            <ac:spMk id="34" creationId="{417E3870-BB38-4606-A7C4-9DD66992FD43}"/>
          </ac:spMkLst>
        </pc:spChg>
        <pc:spChg chg="mod">
          <ac:chgData name="Valentina Noacco" userId="ae461650-2dc6-4ba4-83b9-c44c39414c39" providerId="ADAL" clId="{96CF437B-043C-4579-8AA2-52F2009DAE05}" dt="2019-08-12T11:04:58.822" v="774" actId="14100"/>
          <ac:spMkLst>
            <pc:docMk/>
            <pc:sldMk cId="2423291838" sldId="258"/>
            <ac:spMk id="35" creationId="{8B70AD12-B12B-4051-AA5D-4B09B09DEFB9}"/>
          </ac:spMkLst>
        </pc:spChg>
        <pc:spChg chg="mod">
          <ac:chgData name="Valentina Noacco" userId="ae461650-2dc6-4ba4-83b9-c44c39414c39" providerId="ADAL" clId="{96CF437B-043C-4579-8AA2-52F2009DAE05}" dt="2019-08-12T11:05:03.300" v="775" actId="14100"/>
          <ac:spMkLst>
            <pc:docMk/>
            <pc:sldMk cId="2423291838" sldId="258"/>
            <ac:spMk id="36" creationId="{2250402F-07CA-4C5A-B40C-256FBBF1581B}"/>
          </ac:spMkLst>
        </pc:spChg>
        <pc:spChg chg="add del mod">
          <ac:chgData name="Valentina Noacco" userId="ae461650-2dc6-4ba4-83b9-c44c39414c39" providerId="ADAL" clId="{96CF437B-043C-4579-8AA2-52F2009DAE05}" dt="2019-08-11T21:20:03.515" v="25" actId="478"/>
          <ac:spMkLst>
            <pc:docMk/>
            <pc:sldMk cId="2423291838" sldId="258"/>
            <ac:spMk id="37" creationId="{2C91C829-829C-4BFB-9758-6F5939C52F19}"/>
          </ac:spMkLst>
        </pc:spChg>
        <pc:spChg chg="add mod">
          <ac:chgData name="Valentina Noacco" userId="ae461650-2dc6-4ba4-83b9-c44c39414c39" providerId="ADAL" clId="{96CF437B-043C-4579-8AA2-52F2009DAE05}" dt="2019-08-11T21:19:59.009" v="24" actId="1076"/>
          <ac:spMkLst>
            <pc:docMk/>
            <pc:sldMk cId="2423291838" sldId="258"/>
            <ac:spMk id="44" creationId="{5846A90D-49AD-4C19-A858-C2336897BEDB}"/>
          </ac:spMkLst>
        </pc:spChg>
        <pc:spChg chg="add mod">
          <ac:chgData name="Valentina Noacco" userId="ae461650-2dc6-4ba4-83b9-c44c39414c39" providerId="ADAL" clId="{96CF437B-043C-4579-8AA2-52F2009DAE05}" dt="2019-08-11T21:19:59.009" v="24" actId="1076"/>
          <ac:spMkLst>
            <pc:docMk/>
            <pc:sldMk cId="2423291838" sldId="258"/>
            <ac:spMk id="45" creationId="{CEB67714-8A41-4376-B1C1-96A72D5DBD8F}"/>
          </ac:spMkLst>
        </pc:spChg>
        <pc:spChg chg="add mod">
          <ac:chgData name="Valentina Noacco" userId="ae461650-2dc6-4ba4-83b9-c44c39414c39" providerId="ADAL" clId="{96CF437B-043C-4579-8AA2-52F2009DAE05}" dt="2019-08-12T11:26:48.488" v="777" actId="255"/>
          <ac:spMkLst>
            <pc:docMk/>
            <pc:sldMk cId="2423291838" sldId="258"/>
            <ac:spMk id="46" creationId="{895F6F3B-8755-46F5-88B9-DA7F4A961A95}"/>
          </ac:spMkLst>
        </pc:spChg>
        <pc:spChg chg="add mod">
          <ac:chgData name="Valentina Noacco" userId="ae461650-2dc6-4ba4-83b9-c44c39414c39" providerId="ADAL" clId="{96CF437B-043C-4579-8AA2-52F2009DAE05}" dt="2019-08-11T21:19:59.009" v="24" actId="1076"/>
          <ac:spMkLst>
            <pc:docMk/>
            <pc:sldMk cId="2423291838" sldId="258"/>
            <ac:spMk id="47" creationId="{E6FB954F-8F5A-43A8-A074-A7A37BC137F9}"/>
          </ac:spMkLst>
        </pc:spChg>
        <pc:grpChg chg="del">
          <ac:chgData name="Valentina Noacco" userId="ae461650-2dc6-4ba4-83b9-c44c39414c39" providerId="ADAL" clId="{96CF437B-043C-4579-8AA2-52F2009DAE05}" dt="2019-08-11T21:19:47.889" v="20" actId="478"/>
          <ac:grpSpMkLst>
            <pc:docMk/>
            <pc:sldMk cId="2423291838" sldId="258"/>
            <ac:grpSpMk id="14" creationId="{1417E9FF-EE9E-47BA-9903-F22DD1BBB65A}"/>
          </ac:grpSpMkLst>
        </pc:grpChg>
        <pc:grpChg chg="add mod">
          <ac:chgData name="Valentina Noacco" userId="ae461650-2dc6-4ba4-83b9-c44c39414c39" providerId="ADAL" clId="{96CF437B-043C-4579-8AA2-52F2009DAE05}" dt="2019-08-11T21:19:59.009" v="24" actId="1076"/>
          <ac:grpSpMkLst>
            <pc:docMk/>
            <pc:sldMk cId="2423291838" sldId="258"/>
            <ac:grpSpMk id="39" creationId="{F08117DF-19DB-491E-BD4F-CFC5D6A3D6F1}"/>
          </ac:grpSpMkLst>
        </pc:grpChg>
        <pc:cxnChg chg="add del mod">
          <ac:chgData name="Valentina Noacco" userId="ae461650-2dc6-4ba4-83b9-c44c39414c39" providerId="ADAL" clId="{96CF437B-043C-4579-8AA2-52F2009DAE05}" dt="2019-08-11T21:20:15.507" v="26" actId="478"/>
          <ac:cxnSpMkLst>
            <pc:docMk/>
            <pc:sldMk cId="2423291838" sldId="258"/>
            <ac:cxnSpMk id="38" creationId="{60E991F0-253A-4043-A290-7E1626A4A7A8}"/>
          </ac:cxnSpMkLst>
        </pc:cxnChg>
      </pc:sldChg>
      <pc:sldChg chg="modSp add ord modAnim modNotesTx">
        <pc:chgData name="Valentina Noacco" userId="ae461650-2dc6-4ba4-83b9-c44c39414c39" providerId="ADAL" clId="{96CF437B-043C-4579-8AA2-52F2009DAE05}" dt="2019-08-13T14:53:41.364" v="803" actId="404"/>
        <pc:sldMkLst>
          <pc:docMk/>
          <pc:sldMk cId="3351537526" sldId="335"/>
        </pc:sldMkLst>
        <pc:spChg chg="mod">
          <ac:chgData name="Valentina Noacco" userId="ae461650-2dc6-4ba4-83b9-c44c39414c39" providerId="ADAL" clId="{96CF437B-043C-4579-8AA2-52F2009DAE05}" dt="2019-08-11T21:57:18.579" v="319" actId="14100"/>
          <ac:spMkLst>
            <pc:docMk/>
            <pc:sldMk cId="3351537526" sldId="335"/>
            <ac:spMk id="2" creationId="{3CF7AD3D-B869-4834-B78E-F0759748CBB8}"/>
          </ac:spMkLst>
        </pc:spChg>
        <pc:spChg chg="mod">
          <ac:chgData name="Valentina Noacco" userId="ae461650-2dc6-4ba4-83b9-c44c39414c39" providerId="ADAL" clId="{96CF437B-043C-4579-8AA2-52F2009DAE05}" dt="2019-08-11T21:56:36.735" v="313" actId="2711"/>
          <ac:spMkLst>
            <pc:docMk/>
            <pc:sldMk cId="3351537526" sldId="335"/>
            <ac:spMk id="3" creationId="{2E8309BD-F31C-4930-93A5-B4749D634C84}"/>
          </ac:spMkLst>
        </pc:spChg>
        <pc:spChg chg="mod">
          <ac:chgData name="Valentina Noacco" userId="ae461650-2dc6-4ba4-83b9-c44c39414c39" providerId="ADAL" clId="{96CF437B-043C-4579-8AA2-52F2009DAE05}" dt="2019-08-11T21:56:36.735" v="313" actId="2711"/>
          <ac:spMkLst>
            <pc:docMk/>
            <pc:sldMk cId="3351537526" sldId="335"/>
            <ac:spMk id="4" creationId="{B6FAA111-02EC-5649-AA8C-EFD3509393DA}"/>
          </ac:spMkLst>
        </pc:spChg>
        <pc:spChg chg="mod">
          <ac:chgData name="Valentina Noacco" userId="ae461650-2dc6-4ba4-83b9-c44c39414c39" providerId="ADAL" clId="{96CF437B-043C-4579-8AA2-52F2009DAE05}" dt="2019-08-11T21:57:34.704" v="324" actId="14100"/>
          <ac:spMkLst>
            <pc:docMk/>
            <pc:sldMk cId="3351537526" sldId="335"/>
            <ac:spMk id="9" creationId="{53E79CB7-AD70-4C99-A988-349D576CA395}"/>
          </ac:spMkLst>
        </pc:spChg>
        <pc:spChg chg="mod">
          <ac:chgData name="Valentina Noacco" userId="ae461650-2dc6-4ba4-83b9-c44c39414c39" providerId="ADAL" clId="{96CF437B-043C-4579-8AA2-52F2009DAE05}" dt="2019-08-13T14:53:41.364" v="803" actId="404"/>
          <ac:spMkLst>
            <pc:docMk/>
            <pc:sldMk cId="3351537526" sldId="335"/>
            <ac:spMk id="10" creationId="{E9668E40-B432-F945-BEB9-D8B1F66CFD42}"/>
          </ac:spMkLst>
        </pc:spChg>
        <pc:spChg chg="mod">
          <ac:chgData name="Valentina Noacco" userId="ae461650-2dc6-4ba4-83b9-c44c39414c39" providerId="ADAL" clId="{96CF437B-043C-4579-8AA2-52F2009DAE05}" dt="2019-08-12T10:42:18.450" v="447" actId="20577"/>
          <ac:spMkLst>
            <pc:docMk/>
            <pc:sldMk cId="3351537526" sldId="335"/>
            <ac:spMk id="11" creationId="{F6829C7C-3F18-2447-B736-33072426DDF5}"/>
          </ac:spMkLst>
        </pc:spChg>
        <pc:spChg chg="mod">
          <ac:chgData name="Valentina Noacco" userId="ae461650-2dc6-4ba4-83b9-c44c39414c39" providerId="ADAL" clId="{96CF437B-043C-4579-8AA2-52F2009DAE05}" dt="2019-08-12T10:46:47.653" v="540" actId="20577"/>
          <ac:spMkLst>
            <pc:docMk/>
            <pc:sldMk cId="3351537526" sldId="335"/>
            <ac:spMk id="12" creationId="{BF3C95C1-0479-F148-8612-749119A2FB28}"/>
          </ac:spMkLst>
        </pc:spChg>
        <pc:spChg chg="mod">
          <ac:chgData name="Valentina Noacco" userId="ae461650-2dc6-4ba4-83b9-c44c39414c39" providerId="ADAL" clId="{96CF437B-043C-4579-8AA2-52F2009DAE05}" dt="2019-08-11T21:56:36.735" v="313" actId="2711"/>
          <ac:spMkLst>
            <pc:docMk/>
            <pc:sldMk cId="3351537526" sldId="335"/>
            <ac:spMk id="13" creationId="{9F2A6DCA-ACEA-412C-9819-BC071953762A}"/>
          </ac:spMkLst>
        </pc:spChg>
        <pc:spChg chg="mod">
          <ac:chgData name="Valentina Noacco" userId="ae461650-2dc6-4ba4-83b9-c44c39414c39" providerId="ADAL" clId="{96CF437B-043C-4579-8AA2-52F2009DAE05}" dt="2019-08-11T21:56:36.735" v="313" actId="2711"/>
          <ac:spMkLst>
            <pc:docMk/>
            <pc:sldMk cId="3351537526" sldId="335"/>
            <ac:spMk id="14" creationId="{E58257A8-4B5E-4559-AF17-077A893B1B60}"/>
          </ac:spMkLst>
        </pc:spChg>
        <pc:spChg chg="mod">
          <ac:chgData name="Valentina Noacco" userId="ae461650-2dc6-4ba4-83b9-c44c39414c39" providerId="ADAL" clId="{96CF437B-043C-4579-8AA2-52F2009DAE05}" dt="2019-08-12T10:43:21.031" v="448" actId="14100"/>
          <ac:spMkLst>
            <pc:docMk/>
            <pc:sldMk cId="3351537526" sldId="335"/>
            <ac:spMk id="15" creationId="{051362EA-6C75-47DC-B670-99544636D19F}"/>
          </ac:spMkLst>
        </pc:spChg>
        <pc:spChg chg="mod">
          <ac:chgData name="Valentina Noacco" userId="ae461650-2dc6-4ba4-83b9-c44c39414c39" providerId="ADAL" clId="{96CF437B-043C-4579-8AA2-52F2009DAE05}" dt="2019-08-12T10:48:18.811" v="639" actId="20577"/>
          <ac:spMkLst>
            <pc:docMk/>
            <pc:sldMk cId="3351537526" sldId="335"/>
            <ac:spMk id="16" creationId="{FD644F4B-A239-4CE6-87B1-209BE765612F}"/>
          </ac:spMkLst>
        </pc:spChg>
        <pc:spChg chg="mod">
          <ac:chgData name="Valentina Noacco" userId="ae461650-2dc6-4ba4-83b9-c44c39414c39" providerId="ADAL" clId="{96CF437B-043C-4579-8AA2-52F2009DAE05}" dt="2019-08-12T10:49:24.874" v="765" actId="20577"/>
          <ac:spMkLst>
            <pc:docMk/>
            <pc:sldMk cId="3351537526" sldId="335"/>
            <ac:spMk id="18" creationId="{DE768E3C-0D24-4810-818A-1CC9D22CD3B3}"/>
          </ac:spMkLst>
        </pc:spChg>
      </pc:sldChg>
      <pc:sldChg chg="modSp">
        <pc:chgData name="Valentina Noacco" userId="ae461650-2dc6-4ba4-83b9-c44c39414c39" providerId="ADAL" clId="{96CF437B-043C-4579-8AA2-52F2009DAE05}" dt="2019-08-13T14:55:23.430" v="830" actId="403"/>
        <pc:sldMkLst>
          <pc:docMk/>
          <pc:sldMk cId="2619595298" sldId="995"/>
        </pc:sldMkLst>
        <pc:spChg chg="mod">
          <ac:chgData name="Valentina Noacco" userId="ae461650-2dc6-4ba4-83b9-c44c39414c39" providerId="ADAL" clId="{96CF437B-043C-4579-8AA2-52F2009DAE05}" dt="2019-08-13T14:55:23.430" v="830" actId="403"/>
          <ac:spMkLst>
            <pc:docMk/>
            <pc:sldMk cId="2619595298" sldId="995"/>
            <ac:spMk id="9" creationId="{2ABEC14D-0CA6-4B1F-9324-13F3A8B2C06E}"/>
          </ac:spMkLst>
        </pc:spChg>
      </pc:sldChg>
      <pc:sldChg chg="modSp">
        <pc:chgData name="Valentina Noacco" userId="ae461650-2dc6-4ba4-83b9-c44c39414c39" providerId="ADAL" clId="{96CF437B-043C-4579-8AA2-52F2009DAE05}" dt="2019-08-13T14:55:27.276" v="831" actId="404"/>
        <pc:sldMkLst>
          <pc:docMk/>
          <pc:sldMk cId="1528132110" sldId="997"/>
        </pc:sldMkLst>
        <pc:spChg chg="mod">
          <ac:chgData name="Valentina Noacco" userId="ae461650-2dc6-4ba4-83b9-c44c39414c39" providerId="ADAL" clId="{96CF437B-043C-4579-8AA2-52F2009DAE05}" dt="2019-08-13T14:55:27.276" v="831" actId="404"/>
          <ac:spMkLst>
            <pc:docMk/>
            <pc:sldMk cId="1528132110" sldId="997"/>
            <ac:spMk id="2" creationId="{CF979593-0449-4C0E-B821-584103416F6C}"/>
          </ac:spMkLst>
        </pc:spChg>
      </pc:sldChg>
      <pc:sldChg chg="modSp">
        <pc:chgData name="Valentina Noacco" userId="ae461650-2dc6-4ba4-83b9-c44c39414c39" providerId="ADAL" clId="{96CF437B-043C-4579-8AA2-52F2009DAE05}" dt="2019-08-13T14:53:45.198" v="804" actId="404"/>
        <pc:sldMkLst>
          <pc:docMk/>
          <pc:sldMk cId="54634969" sldId="1008"/>
        </pc:sldMkLst>
        <pc:spChg chg="mod">
          <ac:chgData name="Valentina Noacco" userId="ae461650-2dc6-4ba4-83b9-c44c39414c39" providerId="ADAL" clId="{96CF437B-043C-4579-8AA2-52F2009DAE05}" dt="2019-08-13T14:53:45.198" v="804" actId="404"/>
          <ac:spMkLst>
            <pc:docMk/>
            <pc:sldMk cId="54634969" sldId="1008"/>
            <ac:spMk id="2" creationId="{07A556DC-FA82-4894-84A0-EFCBBAA5CE30}"/>
          </ac:spMkLst>
        </pc:spChg>
        <pc:spChg chg="mod">
          <ac:chgData name="Valentina Noacco" userId="ae461650-2dc6-4ba4-83b9-c44c39414c39" providerId="ADAL" clId="{96CF437B-043C-4579-8AA2-52F2009DAE05}" dt="2019-08-12T10:50:14.367" v="773" actId="20577"/>
          <ac:spMkLst>
            <pc:docMk/>
            <pc:sldMk cId="54634969" sldId="1008"/>
            <ac:spMk id="3" creationId="{0692EFFA-4294-4F13-BF63-7B5DED9C5A67}"/>
          </ac:spMkLst>
        </pc:spChg>
      </pc:sldChg>
      <pc:sldChg chg="modSp add ord">
        <pc:chgData name="Valentina Noacco" userId="ae461650-2dc6-4ba4-83b9-c44c39414c39" providerId="ADAL" clId="{96CF437B-043C-4579-8AA2-52F2009DAE05}" dt="2019-08-13T14:53:37.550" v="802" actId="404"/>
        <pc:sldMkLst>
          <pc:docMk/>
          <pc:sldMk cId="187952156" sldId="1009"/>
        </pc:sldMkLst>
        <pc:spChg chg="mod">
          <ac:chgData name="Valentina Noacco" userId="ae461650-2dc6-4ba4-83b9-c44c39414c39" providerId="ADAL" clId="{96CF437B-043C-4579-8AA2-52F2009DAE05}" dt="2019-08-13T14:53:37.550" v="802" actId="404"/>
          <ac:spMkLst>
            <pc:docMk/>
            <pc:sldMk cId="187952156" sldId="1009"/>
            <ac:spMk id="2" creationId="{B781BF0F-1AD0-4CD9-9E1F-7ABC67B2DD91}"/>
          </ac:spMkLst>
        </pc:spChg>
        <pc:spChg chg="mod">
          <ac:chgData name="Valentina Noacco" userId="ae461650-2dc6-4ba4-83b9-c44c39414c39" providerId="ADAL" clId="{96CF437B-043C-4579-8AA2-52F2009DAE05}" dt="2019-08-11T21:28:07.788" v="41" actId="2711"/>
          <ac:spMkLst>
            <pc:docMk/>
            <pc:sldMk cId="187952156" sldId="1009"/>
            <ac:spMk id="5" creationId="{F482E65D-F810-4D78-A548-A533733277FE}"/>
          </ac:spMkLst>
        </pc:spChg>
        <pc:spChg chg="mod">
          <ac:chgData name="Valentina Noacco" userId="ae461650-2dc6-4ba4-83b9-c44c39414c39" providerId="ADAL" clId="{96CF437B-043C-4579-8AA2-52F2009DAE05}" dt="2019-08-11T21:28:16.059" v="42" actId="2711"/>
          <ac:spMkLst>
            <pc:docMk/>
            <pc:sldMk cId="187952156" sldId="1009"/>
            <ac:spMk id="8" creationId="{9E1FF3D0-26C8-408E-AC1C-5B8B1B9BD9B5}"/>
          </ac:spMkLst>
        </pc:spChg>
        <pc:spChg chg="mod">
          <ac:chgData name="Valentina Noacco" userId="ae461650-2dc6-4ba4-83b9-c44c39414c39" providerId="ADAL" clId="{96CF437B-043C-4579-8AA2-52F2009DAE05}" dt="2019-08-11T21:28:16.059" v="42" actId="2711"/>
          <ac:spMkLst>
            <pc:docMk/>
            <pc:sldMk cId="187952156" sldId="1009"/>
            <ac:spMk id="10" creationId="{4B665F2A-0D51-454F-BC1B-FA4BEF300D6E}"/>
          </ac:spMkLst>
        </pc:spChg>
        <pc:spChg chg="mod">
          <ac:chgData name="Valentina Noacco" userId="ae461650-2dc6-4ba4-83b9-c44c39414c39" providerId="ADAL" clId="{96CF437B-043C-4579-8AA2-52F2009DAE05}" dt="2019-08-11T21:28:16.059" v="42" actId="2711"/>
          <ac:spMkLst>
            <pc:docMk/>
            <pc:sldMk cId="187952156" sldId="1009"/>
            <ac:spMk id="11" creationId="{788A83C3-CEE4-49C4-95D4-A0C83CBA19BD}"/>
          </ac:spMkLst>
        </pc:spChg>
        <pc:spChg chg="mod">
          <ac:chgData name="Valentina Noacco" userId="ae461650-2dc6-4ba4-83b9-c44c39414c39" providerId="ADAL" clId="{96CF437B-043C-4579-8AA2-52F2009DAE05}" dt="2019-08-12T10:40:19.389" v="440" actId="20577"/>
          <ac:spMkLst>
            <pc:docMk/>
            <pc:sldMk cId="187952156" sldId="1009"/>
            <ac:spMk id="17" creationId="{041A4460-8317-458A-B361-EC0483F890AA}"/>
          </ac:spMkLst>
        </pc:spChg>
      </pc:sldChg>
      <pc:sldChg chg="modSp">
        <pc:chgData name="Valentina Noacco" userId="ae461650-2dc6-4ba4-83b9-c44c39414c39" providerId="ADAL" clId="{96CF437B-043C-4579-8AA2-52F2009DAE05}" dt="2019-08-13T14:55:11.615" v="826" actId="404"/>
        <pc:sldMkLst>
          <pc:docMk/>
          <pc:sldMk cId="2586386138" sldId="1012"/>
        </pc:sldMkLst>
        <pc:spChg chg="mod">
          <ac:chgData name="Valentina Noacco" userId="ae461650-2dc6-4ba4-83b9-c44c39414c39" providerId="ADAL" clId="{96CF437B-043C-4579-8AA2-52F2009DAE05}" dt="2019-08-13T14:55:11.615" v="826" actId="404"/>
          <ac:spMkLst>
            <pc:docMk/>
            <pc:sldMk cId="2586386138" sldId="1012"/>
            <ac:spMk id="2" creationId="{299D5E22-E4AC-4394-BB04-ED2ED6FB35A1}"/>
          </ac:spMkLst>
        </pc:spChg>
      </pc:sldChg>
      <pc:sldChg chg="modSp">
        <pc:chgData name="Valentina Noacco" userId="ae461650-2dc6-4ba4-83b9-c44c39414c39" providerId="ADAL" clId="{96CF437B-043C-4579-8AA2-52F2009DAE05}" dt="2019-08-13T14:53:56.129" v="806" actId="404"/>
        <pc:sldMkLst>
          <pc:docMk/>
          <pc:sldMk cId="956636174" sldId="1014"/>
        </pc:sldMkLst>
        <pc:spChg chg="mod">
          <ac:chgData name="Valentina Noacco" userId="ae461650-2dc6-4ba4-83b9-c44c39414c39" providerId="ADAL" clId="{96CF437B-043C-4579-8AA2-52F2009DAE05}" dt="2019-08-13T14:53:56.129" v="806" actId="404"/>
          <ac:spMkLst>
            <pc:docMk/>
            <pc:sldMk cId="956636174" sldId="1014"/>
            <ac:spMk id="2" creationId="{B9DBF653-6998-4EC9-892F-6EEA7336CBBC}"/>
          </ac:spMkLst>
        </pc:spChg>
      </pc:sldChg>
      <pc:sldChg chg="modSp">
        <pc:chgData name="Valentina Noacco" userId="ae461650-2dc6-4ba4-83b9-c44c39414c39" providerId="ADAL" clId="{96CF437B-043C-4579-8AA2-52F2009DAE05}" dt="2019-08-13T14:53:59.222" v="807" actId="404"/>
        <pc:sldMkLst>
          <pc:docMk/>
          <pc:sldMk cId="1769954932" sldId="1015"/>
        </pc:sldMkLst>
        <pc:spChg chg="mod">
          <ac:chgData name="Valentina Noacco" userId="ae461650-2dc6-4ba4-83b9-c44c39414c39" providerId="ADAL" clId="{96CF437B-043C-4579-8AA2-52F2009DAE05}" dt="2019-08-13T14:53:59.222" v="807" actId="404"/>
          <ac:spMkLst>
            <pc:docMk/>
            <pc:sldMk cId="1769954932" sldId="1015"/>
            <ac:spMk id="2" creationId="{D92AC746-B3F7-4938-8DF6-B9EC975F6154}"/>
          </ac:spMkLst>
        </pc:spChg>
        <pc:spChg chg="mod">
          <ac:chgData name="Valentina Noacco" userId="ae461650-2dc6-4ba4-83b9-c44c39414c39" providerId="ADAL" clId="{96CF437B-043C-4579-8AA2-52F2009DAE05}" dt="2019-08-11T21:18:41.459" v="7" actId="403"/>
          <ac:spMkLst>
            <pc:docMk/>
            <pc:sldMk cId="1769954932" sldId="1015"/>
            <ac:spMk id="67" creationId="{80B51C70-69A1-45DA-917B-785B4F51CA07}"/>
          </ac:spMkLst>
        </pc:spChg>
        <pc:spChg chg="mod">
          <ac:chgData name="Valentina Noacco" userId="ae461650-2dc6-4ba4-83b9-c44c39414c39" providerId="ADAL" clId="{96CF437B-043C-4579-8AA2-52F2009DAE05}" dt="2019-08-11T21:19:14.137" v="14" actId="1076"/>
          <ac:spMkLst>
            <pc:docMk/>
            <pc:sldMk cId="1769954932" sldId="1015"/>
            <ac:spMk id="97" creationId="{24C6FE4B-E404-4297-9ADA-9CD108E23354}"/>
          </ac:spMkLst>
        </pc:spChg>
        <pc:spChg chg="mod">
          <ac:chgData name="Valentina Noacco" userId="ae461650-2dc6-4ba4-83b9-c44c39414c39" providerId="ADAL" clId="{96CF437B-043C-4579-8AA2-52F2009DAE05}" dt="2019-08-11T21:19:02.568" v="12" actId="14100"/>
          <ac:spMkLst>
            <pc:docMk/>
            <pc:sldMk cId="1769954932" sldId="1015"/>
            <ac:spMk id="98" creationId="{C0D78B09-68C1-4D16-BC90-43E5E2FEAED9}"/>
          </ac:spMkLst>
        </pc:spChg>
        <pc:spChg chg="mod">
          <ac:chgData name="Valentina Noacco" userId="ae461650-2dc6-4ba4-83b9-c44c39414c39" providerId="ADAL" clId="{96CF437B-043C-4579-8AA2-52F2009DAE05}" dt="2019-08-12T11:26:38.806" v="776" actId="255"/>
          <ac:spMkLst>
            <pc:docMk/>
            <pc:sldMk cId="1769954932" sldId="1015"/>
            <ac:spMk id="99" creationId="{F4283BDE-C7BC-4958-A9C0-C4BC77023DFF}"/>
          </ac:spMkLst>
        </pc:spChg>
        <pc:spChg chg="mod">
          <ac:chgData name="Valentina Noacco" userId="ae461650-2dc6-4ba4-83b9-c44c39414c39" providerId="ADAL" clId="{96CF437B-043C-4579-8AA2-52F2009DAE05}" dt="2019-08-11T21:18:57.455" v="11" actId="1076"/>
          <ac:spMkLst>
            <pc:docMk/>
            <pc:sldMk cId="1769954932" sldId="1015"/>
            <ac:spMk id="100" creationId="{61FC1BBB-3017-4BDA-AF59-6072636D995C}"/>
          </ac:spMkLst>
        </pc:spChg>
        <pc:spChg chg="mod">
          <ac:chgData name="Valentina Noacco" userId="ae461650-2dc6-4ba4-83b9-c44c39414c39" providerId="ADAL" clId="{96CF437B-043C-4579-8AA2-52F2009DAE05}" dt="2019-08-11T21:18:38.069" v="6" actId="403"/>
          <ac:spMkLst>
            <pc:docMk/>
            <pc:sldMk cId="1769954932" sldId="1015"/>
            <ac:spMk id="133" creationId="{A61D6F7F-036B-4168-8C87-2F5A60B60F06}"/>
          </ac:spMkLst>
        </pc:spChg>
        <pc:spChg chg="mod">
          <ac:chgData name="Valentina Noacco" userId="ae461650-2dc6-4ba4-83b9-c44c39414c39" providerId="ADAL" clId="{96CF437B-043C-4579-8AA2-52F2009DAE05}" dt="2019-08-11T21:18:35.379" v="5" actId="403"/>
          <ac:spMkLst>
            <pc:docMk/>
            <pc:sldMk cId="1769954932" sldId="1015"/>
            <ac:spMk id="134" creationId="{FFF53573-A250-4645-B58C-EF4B496B2115}"/>
          </ac:spMkLst>
        </pc:spChg>
      </pc:sldChg>
      <pc:sldChg chg="modSp">
        <pc:chgData name="Valentina Noacco" userId="ae461650-2dc6-4ba4-83b9-c44c39414c39" providerId="ADAL" clId="{96CF437B-043C-4579-8AA2-52F2009DAE05}" dt="2019-08-13T14:54:05.428" v="809" actId="403"/>
        <pc:sldMkLst>
          <pc:docMk/>
          <pc:sldMk cId="4124904190" sldId="1016"/>
        </pc:sldMkLst>
        <pc:spChg chg="mod">
          <ac:chgData name="Valentina Noacco" userId="ae461650-2dc6-4ba4-83b9-c44c39414c39" providerId="ADAL" clId="{96CF437B-043C-4579-8AA2-52F2009DAE05}" dt="2019-08-13T14:54:05.428" v="809" actId="403"/>
          <ac:spMkLst>
            <pc:docMk/>
            <pc:sldMk cId="4124904190" sldId="1016"/>
            <ac:spMk id="2" creationId="{BD9FBA13-6928-4890-971A-CFEA638997C2}"/>
          </ac:spMkLst>
        </pc:spChg>
      </pc:sldChg>
      <pc:sldChg chg="addSp delSp modSp">
        <pc:chgData name="Valentina Noacco" userId="ae461650-2dc6-4ba4-83b9-c44c39414c39" providerId="ADAL" clId="{96CF437B-043C-4579-8AA2-52F2009DAE05}" dt="2019-08-13T14:54:50.989" v="820" actId="403"/>
        <pc:sldMkLst>
          <pc:docMk/>
          <pc:sldMk cId="1639288666" sldId="1021"/>
        </pc:sldMkLst>
        <pc:spChg chg="mod">
          <ac:chgData name="Valentina Noacco" userId="ae461650-2dc6-4ba4-83b9-c44c39414c39" providerId="ADAL" clId="{96CF437B-043C-4579-8AA2-52F2009DAE05}" dt="2019-08-13T14:54:50.989" v="820" actId="403"/>
          <ac:spMkLst>
            <pc:docMk/>
            <pc:sldMk cId="1639288666" sldId="1021"/>
            <ac:spMk id="2" creationId="{99D09976-F6AA-4F06-8E90-50D2D01ACEA0}"/>
          </ac:spMkLst>
        </pc:spChg>
        <pc:cxnChg chg="del">
          <ac:chgData name="Valentina Noacco" userId="ae461650-2dc6-4ba4-83b9-c44c39414c39" providerId="ADAL" clId="{96CF437B-043C-4579-8AA2-52F2009DAE05}" dt="2019-08-11T22:04:26.256" v="359" actId="478"/>
          <ac:cxnSpMkLst>
            <pc:docMk/>
            <pc:sldMk cId="1639288666" sldId="1021"/>
            <ac:cxnSpMk id="5" creationId="{61B0394D-3325-4A65-A31F-B76EF3E2FCC7}"/>
          </ac:cxnSpMkLst>
        </pc:cxnChg>
        <pc:cxnChg chg="add">
          <ac:chgData name="Valentina Noacco" userId="ae461650-2dc6-4ba4-83b9-c44c39414c39" providerId="ADAL" clId="{96CF437B-043C-4579-8AA2-52F2009DAE05}" dt="2019-08-11T22:04:26.537" v="360"/>
          <ac:cxnSpMkLst>
            <pc:docMk/>
            <pc:sldMk cId="1639288666" sldId="1021"/>
            <ac:cxnSpMk id="19" creationId="{BD98440F-83A6-4C5D-8E04-1BAA08B0B202}"/>
          </ac:cxnSpMkLst>
        </pc:cxnChg>
      </pc:sldChg>
      <pc:sldChg chg="modSp">
        <pc:chgData name="Valentina Noacco" userId="ae461650-2dc6-4ba4-83b9-c44c39414c39" providerId="ADAL" clId="{96CF437B-043C-4579-8AA2-52F2009DAE05}" dt="2019-08-13T14:54:58.023" v="822" actId="403"/>
        <pc:sldMkLst>
          <pc:docMk/>
          <pc:sldMk cId="4168530252" sldId="1025"/>
        </pc:sldMkLst>
        <pc:spChg chg="mod">
          <ac:chgData name="Valentina Noacco" userId="ae461650-2dc6-4ba4-83b9-c44c39414c39" providerId="ADAL" clId="{96CF437B-043C-4579-8AA2-52F2009DAE05}" dt="2019-08-13T14:54:58.023" v="822" actId="403"/>
          <ac:spMkLst>
            <pc:docMk/>
            <pc:sldMk cId="4168530252" sldId="1025"/>
            <ac:spMk id="5" creationId="{109C5A09-2F3E-4A0C-B102-381817D3B1A5}"/>
          </ac:spMkLst>
        </pc:spChg>
      </pc:sldChg>
      <pc:sldChg chg="modSp">
        <pc:chgData name="Valentina Noacco" userId="ae461650-2dc6-4ba4-83b9-c44c39414c39" providerId="ADAL" clId="{96CF437B-043C-4579-8AA2-52F2009DAE05}" dt="2019-08-13T14:55:05.543" v="824" actId="403"/>
        <pc:sldMkLst>
          <pc:docMk/>
          <pc:sldMk cId="1388652729" sldId="1026"/>
        </pc:sldMkLst>
        <pc:spChg chg="mod">
          <ac:chgData name="Valentina Noacco" userId="ae461650-2dc6-4ba4-83b9-c44c39414c39" providerId="ADAL" clId="{96CF437B-043C-4579-8AA2-52F2009DAE05}" dt="2019-08-13T14:55:05.543" v="824" actId="403"/>
          <ac:spMkLst>
            <pc:docMk/>
            <pc:sldMk cId="1388652729" sldId="1026"/>
            <ac:spMk id="2" creationId="{0C21DBF5-F95B-469C-894F-D50EBE60953B}"/>
          </ac:spMkLst>
        </pc:spChg>
      </pc:sldChg>
      <pc:sldChg chg="modSp">
        <pc:chgData name="Valentina Noacco" userId="ae461650-2dc6-4ba4-83b9-c44c39414c39" providerId="ADAL" clId="{96CF437B-043C-4579-8AA2-52F2009DAE05}" dt="2019-08-13T14:54:35.448" v="816" actId="404"/>
        <pc:sldMkLst>
          <pc:docMk/>
          <pc:sldMk cId="146933348" sldId="1030"/>
        </pc:sldMkLst>
        <pc:spChg chg="mod">
          <ac:chgData name="Valentina Noacco" userId="ae461650-2dc6-4ba4-83b9-c44c39414c39" providerId="ADAL" clId="{96CF437B-043C-4579-8AA2-52F2009DAE05}" dt="2019-08-13T14:54:35.448" v="816" actId="404"/>
          <ac:spMkLst>
            <pc:docMk/>
            <pc:sldMk cId="146933348" sldId="1030"/>
            <ac:spMk id="2" creationId="{605A4A84-BF88-49E3-A186-39EA8C4759D2}"/>
          </ac:spMkLst>
        </pc:spChg>
        <pc:spChg chg="mod">
          <ac:chgData name="Valentina Noacco" userId="ae461650-2dc6-4ba4-83b9-c44c39414c39" providerId="ADAL" clId="{96CF437B-043C-4579-8AA2-52F2009DAE05}" dt="2019-08-11T21:58:22.276" v="325" actId="2711"/>
          <ac:spMkLst>
            <pc:docMk/>
            <pc:sldMk cId="146933348" sldId="1030"/>
            <ac:spMk id="3" creationId="{20680D5B-3C50-4315-90ED-BE00FA930E7F}"/>
          </ac:spMkLst>
        </pc:spChg>
        <pc:spChg chg="mod">
          <ac:chgData name="Valentina Noacco" userId="ae461650-2dc6-4ba4-83b9-c44c39414c39" providerId="ADAL" clId="{96CF437B-043C-4579-8AA2-52F2009DAE05}" dt="2019-08-11T21:58:22.276" v="325" actId="2711"/>
          <ac:spMkLst>
            <pc:docMk/>
            <pc:sldMk cId="146933348" sldId="1030"/>
            <ac:spMk id="4" creationId="{120A3722-068C-4FBA-A1A8-3174DA0B7C5F}"/>
          </ac:spMkLst>
        </pc:spChg>
        <pc:spChg chg="mod">
          <ac:chgData name="Valentina Noacco" userId="ae461650-2dc6-4ba4-83b9-c44c39414c39" providerId="ADAL" clId="{96CF437B-043C-4579-8AA2-52F2009DAE05}" dt="2019-08-11T21:58:22.276" v="325" actId="2711"/>
          <ac:spMkLst>
            <pc:docMk/>
            <pc:sldMk cId="146933348" sldId="1030"/>
            <ac:spMk id="7" creationId="{68F64090-3E69-4F11-841F-115B7732A9C6}"/>
          </ac:spMkLst>
        </pc:spChg>
        <pc:spChg chg="mod">
          <ac:chgData name="Valentina Noacco" userId="ae461650-2dc6-4ba4-83b9-c44c39414c39" providerId="ADAL" clId="{96CF437B-043C-4579-8AA2-52F2009DAE05}" dt="2019-08-11T21:58:22.276" v="325" actId="2711"/>
          <ac:spMkLst>
            <pc:docMk/>
            <pc:sldMk cId="146933348" sldId="1030"/>
            <ac:spMk id="8" creationId="{FC5F0DEA-F890-4B42-ADC1-299A7475D4A3}"/>
          </ac:spMkLst>
        </pc:spChg>
        <pc:spChg chg="mod">
          <ac:chgData name="Valentina Noacco" userId="ae461650-2dc6-4ba4-83b9-c44c39414c39" providerId="ADAL" clId="{96CF437B-043C-4579-8AA2-52F2009DAE05}" dt="2019-08-11T21:58:34.658" v="351" actId="1038"/>
          <ac:spMkLst>
            <pc:docMk/>
            <pc:sldMk cId="146933348" sldId="1030"/>
            <ac:spMk id="9" creationId="{23C76658-B7FA-4F41-978F-05CAC1D03707}"/>
          </ac:spMkLst>
        </pc:spChg>
        <pc:spChg chg="mod">
          <ac:chgData name="Valentina Noacco" userId="ae461650-2dc6-4ba4-83b9-c44c39414c39" providerId="ADAL" clId="{96CF437B-043C-4579-8AA2-52F2009DAE05}" dt="2019-08-11T21:58:34.658" v="351" actId="1038"/>
          <ac:spMkLst>
            <pc:docMk/>
            <pc:sldMk cId="146933348" sldId="1030"/>
            <ac:spMk id="10" creationId="{AFE7401F-EAD7-4556-BA6C-A9AF6054C354}"/>
          </ac:spMkLst>
        </pc:spChg>
        <pc:spChg chg="mod">
          <ac:chgData name="Valentina Noacco" userId="ae461650-2dc6-4ba4-83b9-c44c39414c39" providerId="ADAL" clId="{96CF437B-043C-4579-8AA2-52F2009DAE05}" dt="2019-08-11T21:58:34.658" v="351" actId="1038"/>
          <ac:spMkLst>
            <pc:docMk/>
            <pc:sldMk cId="146933348" sldId="1030"/>
            <ac:spMk id="11" creationId="{BCDD146D-8105-4A44-B746-9AA04EBCDEB7}"/>
          </ac:spMkLst>
        </pc:spChg>
        <pc:spChg chg="mod">
          <ac:chgData name="Valentina Noacco" userId="ae461650-2dc6-4ba4-83b9-c44c39414c39" providerId="ADAL" clId="{96CF437B-043C-4579-8AA2-52F2009DAE05}" dt="2019-08-11T21:58:22.276" v="325" actId="2711"/>
          <ac:spMkLst>
            <pc:docMk/>
            <pc:sldMk cId="146933348" sldId="1030"/>
            <ac:spMk id="13" creationId="{A28DA598-46E9-440B-A31E-62DA3DEBC388}"/>
          </ac:spMkLst>
        </pc:spChg>
        <pc:spChg chg="mod">
          <ac:chgData name="Valentina Noacco" userId="ae461650-2dc6-4ba4-83b9-c44c39414c39" providerId="ADAL" clId="{96CF437B-043C-4579-8AA2-52F2009DAE05}" dt="2019-08-11T21:58:22.276" v="325" actId="2711"/>
          <ac:spMkLst>
            <pc:docMk/>
            <pc:sldMk cId="146933348" sldId="1030"/>
            <ac:spMk id="16" creationId="{1CEB2466-E304-4CFB-BC2D-93DFE7C19A3D}"/>
          </ac:spMkLst>
        </pc:spChg>
      </pc:sldChg>
      <pc:sldChg chg="modSp">
        <pc:chgData name="Valentina Noacco" userId="ae461650-2dc6-4ba4-83b9-c44c39414c39" providerId="ADAL" clId="{96CF437B-043C-4579-8AA2-52F2009DAE05}" dt="2019-08-13T14:54:21.645" v="813" actId="255"/>
        <pc:sldMkLst>
          <pc:docMk/>
          <pc:sldMk cId="953023369" sldId="1031"/>
        </pc:sldMkLst>
        <pc:spChg chg="mod">
          <ac:chgData name="Valentina Noacco" userId="ae461650-2dc6-4ba4-83b9-c44c39414c39" providerId="ADAL" clId="{96CF437B-043C-4579-8AA2-52F2009DAE05}" dt="2019-08-13T14:54:21.645" v="813" actId="255"/>
          <ac:spMkLst>
            <pc:docMk/>
            <pc:sldMk cId="953023369" sldId="1031"/>
            <ac:spMk id="2" creationId="{DEE6A3F6-15A9-4B62-9AD9-27047CFBA958}"/>
          </ac:spMkLst>
        </pc:spChg>
      </pc:sldChg>
      <pc:sldChg chg="modSp">
        <pc:chgData name="Valentina Noacco" userId="ae461650-2dc6-4ba4-83b9-c44c39414c39" providerId="ADAL" clId="{96CF437B-043C-4579-8AA2-52F2009DAE05}" dt="2019-08-13T14:54:14.354" v="811" actId="403"/>
        <pc:sldMkLst>
          <pc:docMk/>
          <pc:sldMk cId="258918862" sldId="1032"/>
        </pc:sldMkLst>
        <pc:spChg chg="mod">
          <ac:chgData name="Valentina Noacco" userId="ae461650-2dc6-4ba4-83b9-c44c39414c39" providerId="ADAL" clId="{96CF437B-043C-4579-8AA2-52F2009DAE05}" dt="2019-08-13T14:54:14.354" v="811" actId="403"/>
          <ac:spMkLst>
            <pc:docMk/>
            <pc:sldMk cId="258918862" sldId="1032"/>
            <ac:spMk id="2" creationId="{BD9FBA13-6928-4890-971A-CFEA638997C2}"/>
          </ac:spMkLst>
        </pc:spChg>
      </pc:sldChg>
      <pc:sldChg chg="modSp">
        <pc:chgData name="Valentina Noacco" userId="ae461650-2dc6-4ba4-83b9-c44c39414c39" providerId="ADAL" clId="{96CF437B-043C-4579-8AA2-52F2009DAE05}" dt="2019-08-13T14:54:29.010" v="815" actId="255"/>
        <pc:sldMkLst>
          <pc:docMk/>
          <pc:sldMk cId="587624635" sldId="1033"/>
        </pc:sldMkLst>
        <pc:spChg chg="mod">
          <ac:chgData name="Valentina Noacco" userId="ae461650-2dc6-4ba4-83b9-c44c39414c39" providerId="ADAL" clId="{96CF437B-043C-4579-8AA2-52F2009DAE05}" dt="2019-08-13T14:54:29.010" v="815" actId="255"/>
          <ac:spMkLst>
            <pc:docMk/>
            <pc:sldMk cId="587624635" sldId="1033"/>
            <ac:spMk id="2" creationId="{DEE6A3F6-15A9-4B62-9AD9-27047CFBA958}"/>
          </ac:spMkLst>
        </pc:spChg>
      </pc:sldChg>
      <pc:sldChg chg="del">
        <pc:chgData name="Valentina Noacco" userId="ae461650-2dc6-4ba4-83b9-c44c39414c39" providerId="ADAL" clId="{96CF437B-043C-4579-8AA2-52F2009DAE05}" dt="2019-08-12T11:31:12.468" v="778" actId="2696"/>
        <pc:sldMkLst>
          <pc:docMk/>
          <pc:sldMk cId="1651568012" sldId="1034"/>
        </pc:sldMkLst>
      </pc:sldChg>
      <pc:sldChg chg="modSp">
        <pc:chgData name="Valentina Noacco" userId="ae461650-2dc6-4ba4-83b9-c44c39414c39" providerId="ADAL" clId="{96CF437B-043C-4579-8AA2-52F2009DAE05}" dt="2019-08-13T14:54:53.974" v="821" actId="403"/>
        <pc:sldMkLst>
          <pc:docMk/>
          <pc:sldMk cId="1239140580" sldId="1035"/>
        </pc:sldMkLst>
        <pc:spChg chg="mod">
          <ac:chgData name="Valentina Noacco" userId="ae461650-2dc6-4ba4-83b9-c44c39414c39" providerId="ADAL" clId="{96CF437B-043C-4579-8AA2-52F2009DAE05}" dt="2019-08-13T14:54:53.974" v="821" actId="403"/>
          <ac:spMkLst>
            <pc:docMk/>
            <pc:sldMk cId="1239140580" sldId="1035"/>
            <ac:spMk id="2" creationId="{99D09976-F6AA-4F06-8E90-50D2D01ACEA0}"/>
          </ac:spMkLst>
        </pc:spChg>
        <pc:spChg chg="mod">
          <ac:chgData name="Valentina Noacco" userId="ae461650-2dc6-4ba4-83b9-c44c39414c39" providerId="ADAL" clId="{96CF437B-043C-4579-8AA2-52F2009DAE05}" dt="2019-08-11T22:05:10.272" v="371" actId="20577"/>
          <ac:spMkLst>
            <pc:docMk/>
            <pc:sldMk cId="1239140580" sldId="1035"/>
            <ac:spMk id="30" creationId="{85BD22D7-324F-4976-AC2F-0D94FDC47616}"/>
          </ac:spMkLst>
        </pc:spChg>
        <pc:cxnChg chg="mod">
          <ac:chgData name="Valentina Noacco" userId="ae461650-2dc6-4ba4-83b9-c44c39414c39" providerId="ADAL" clId="{96CF437B-043C-4579-8AA2-52F2009DAE05}" dt="2019-08-11T22:04:14.390" v="358" actId="14100"/>
          <ac:cxnSpMkLst>
            <pc:docMk/>
            <pc:sldMk cId="1239140580" sldId="1035"/>
            <ac:cxnSpMk id="5" creationId="{61B0394D-3325-4A65-A31F-B76EF3E2FCC7}"/>
          </ac:cxnSpMkLst>
        </pc:cxnChg>
        <pc:cxnChg chg="mod">
          <ac:chgData name="Valentina Noacco" userId="ae461650-2dc6-4ba4-83b9-c44c39414c39" providerId="ADAL" clId="{96CF437B-043C-4579-8AA2-52F2009DAE05}" dt="2019-08-11T22:05:07.160" v="362" actId="20577"/>
          <ac:cxnSpMkLst>
            <pc:docMk/>
            <pc:sldMk cId="1239140580" sldId="1035"/>
            <ac:cxnSpMk id="10" creationId="{C95DAED1-28F3-4792-973B-20824C7C3A42}"/>
          </ac:cxnSpMkLst>
        </pc:cxnChg>
      </pc:sldChg>
      <pc:sldChg chg="modSp">
        <pc:chgData name="Valentina Noacco" userId="ae461650-2dc6-4ba4-83b9-c44c39414c39" providerId="ADAL" clId="{96CF437B-043C-4579-8AA2-52F2009DAE05}" dt="2019-08-13T14:55:01.046" v="823" actId="403"/>
        <pc:sldMkLst>
          <pc:docMk/>
          <pc:sldMk cId="956943224" sldId="1036"/>
        </pc:sldMkLst>
        <pc:spChg chg="mod">
          <ac:chgData name="Valentina Noacco" userId="ae461650-2dc6-4ba4-83b9-c44c39414c39" providerId="ADAL" clId="{96CF437B-043C-4579-8AA2-52F2009DAE05}" dt="2019-08-13T14:55:01.046" v="823" actId="403"/>
          <ac:spMkLst>
            <pc:docMk/>
            <pc:sldMk cId="956943224" sldId="1036"/>
            <ac:spMk id="5" creationId="{109C5A09-2F3E-4A0C-B102-381817D3B1A5}"/>
          </ac:spMkLst>
        </pc:spChg>
      </pc:sldChg>
      <pc:sldChg chg="addSp modSp">
        <pc:chgData name="Valentina Noacco" userId="ae461650-2dc6-4ba4-83b9-c44c39414c39" providerId="ADAL" clId="{96CF437B-043C-4579-8AA2-52F2009DAE05}" dt="2019-08-13T14:55:08.422" v="825" actId="403"/>
        <pc:sldMkLst>
          <pc:docMk/>
          <pc:sldMk cId="4262827988" sldId="1037"/>
        </pc:sldMkLst>
        <pc:spChg chg="mod">
          <ac:chgData name="Valentina Noacco" userId="ae461650-2dc6-4ba4-83b9-c44c39414c39" providerId="ADAL" clId="{96CF437B-043C-4579-8AA2-52F2009DAE05}" dt="2019-08-13T14:55:08.422" v="825" actId="403"/>
          <ac:spMkLst>
            <pc:docMk/>
            <pc:sldMk cId="4262827988" sldId="1037"/>
            <ac:spMk id="2" creationId="{0C21DBF5-F95B-469C-894F-D50EBE60953B}"/>
          </ac:spMkLst>
        </pc:spChg>
        <pc:spChg chg="add">
          <ac:chgData name="Valentina Noacco" userId="ae461650-2dc6-4ba4-83b9-c44c39414c39" providerId="ADAL" clId="{96CF437B-043C-4579-8AA2-52F2009DAE05}" dt="2019-08-12T16:12:46.412" v="799"/>
          <ac:spMkLst>
            <pc:docMk/>
            <pc:sldMk cId="4262827988" sldId="1037"/>
            <ac:spMk id="17" creationId="{F852FEAA-C245-4A56-B1CA-CB036F5C90CE}"/>
          </ac:spMkLst>
        </pc:spChg>
      </pc:sldChg>
      <pc:sldChg chg="modSp">
        <pc:chgData name="Valentina Noacco" userId="ae461650-2dc6-4ba4-83b9-c44c39414c39" providerId="ADAL" clId="{96CF437B-043C-4579-8AA2-52F2009DAE05}" dt="2019-08-13T14:55:14.726" v="827" actId="404"/>
        <pc:sldMkLst>
          <pc:docMk/>
          <pc:sldMk cId="1090526616" sldId="1038"/>
        </pc:sldMkLst>
        <pc:spChg chg="mod">
          <ac:chgData name="Valentina Noacco" userId="ae461650-2dc6-4ba4-83b9-c44c39414c39" providerId="ADAL" clId="{96CF437B-043C-4579-8AA2-52F2009DAE05}" dt="2019-08-13T14:55:14.726" v="827" actId="404"/>
          <ac:spMkLst>
            <pc:docMk/>
            <pc:sldMk cId="1090526616" sldId="1038"/>
            <ac:spMk id="2" creationId="{ED95B96D-1027-4A3A-84BE-DEECC88E5952}"/>
          </ac:spMkLst>
        </pc:spChg>
        <pc:spChg chg="mod">
          <ac:chgData name="Valentina Noacco" userId="ae461650-2dc6-4ba4-83b9-c44c39414c39" providerId="ADAL" clId="{96CF437B-043C-4579-8AA2-52F2009DAE05}" dt="2019-08-12T12:02:57.334" v="792" actId="20577"/>
          <ac:spMkLst>
            <pc:docMk/>
            <pc:sldMk cId="1090526616" sldId="1038"/>
            <ac:spMk id="3" creationId="{5A980150-58C5-449F-8420-6420A199586C}"/>
          </ac:spMkLst>
        </pc:spChg>
      </pc:sldChg>
      <pc:sldChg chg="del">
        <pc:chgData name="Valentina Noacco" userId="ae461650-2dc6-4ba4-83b9-c44c39414c39" providerId="ADAL" clId="{96CF437B-043C-4579-8AA2-52F2009DAE05}" dt="2019-08-12T12:03:15.433" v="794" actId="2696"/>
        <pc:sldMkLst>
          <pc:docMk/>
          <pc:sldMk cId="918518186" sldId="1039"/>
        </pc:sldMkLst>
      </pc:sldChg>
      <pc:sldChg chg="add">
        <pc:chgData name="Valentina Noacco" userId="ae461650-2dc6-4ba4-83b9-c44c39414c39" providerId="ADAL" clId="{96CF437B-043C-4579-8AA2-52F2009DAE05}" dt="2019-08-12T12:03:17.380" v="796"/>
        <pc:sldMkLst>
          <pc:docMk/>
          <pc:sldMk cId="4008606003" sldId="1039"/>
        </pc:sldMkLst>
      </pc:sldChg>
      <pc:sldChg chg="add">
        <pc:chgData name="Valentina Noacco" userId="ae461650-2dc6-4ba4-83b9-c44c39414c39" providerId="ADAL" clId="{96CF437B-043C-4579-8AA2-52F2009DAE05}" dt="2019-08-12T12:03:17.380" v="796"/>
        <pc:sldMkLst>
          <pc:docMk/>
          <pc:sldMk cId="1276026848" sldId="1040"/>
        </pc:sldMkLst>
      </pc:sldChg>
      <pc:sldChg chg="del">
        <pc:chgData name="Valentina Noacco" userId="ae461650-2dc6-4ba4-83b9-c44c39414c39" providerId="ADAL" clId="{96CF437B-043C-4579-8AA2-52F2009DAE05}" dt="2019-08-12T12:03:15.436" v="795" actId="2696"/>
        <pc:sldMkLst>
          <pc:docMk/>
          <pc:sldMk cId="1753641883" sldId="1040"/>
        </pc:sldMkLst>
      </pc:sldChg>
      <pc:sldChg chg="add">
        <pc:chgData name="Valentina Noacco" userId="ae461650-2dc6-4ba4-83b9-c44c39414c39" providerId="ADAL" clId="{96CF437B-043C-4579-8AA2-52F2009DAE05}" dt="2019-08-12T12:03:17.380" v="796"/>
        <pc:sldMkLst>
          <pc:docMk/>
          <pc:sldMk cId="1305296818" sldId="1041"/>
        </pc:sldMkLst>
      </pc:sldChg>
      <pc:sldChg chg="del">
        <pc:chgData name="Valentina Noacco" userId="ae461650-2dc6-4ba4-83b9-c44c39414c39" providerId="ADAL" clId="{96CF437B-043C-4579-8AA2-52F2009DAE05}" dt="2019-08-12T12:03:15.430" v="793" actId="2696"/>
        <pc:sldMkLst>
          <pc:docMk/>
          <pc:sldMk cId="3069379434" sldId="1041"/>
        </pc:sldMkLst>
      </pc:sldChg>
      <pc:sldChg chg="modSp">
        <pc:chgData name="Valentina Noacco" userId="ae461650-2dc6-4ba4-83b9-c44c39414c39" providerId="ADAL" clId="{96CF437B-043C-4579-8AA2-52F2009DAE05}" dt="2019-08-13T14:55:18.063" v="828" actId="404"/>
        <pc:sldMkLst>
          <pc:docMk/>
          <pc:sldMk cId="3347624067" sldId="1042"/>
        </pc:sldMkLst>
        <pc:spChg chg="mod">
          <ac:chgData name="Valentina Noacco" userId="ae461650-2dc6-4ba4-83b9-c44c39414c39" providerId="ADAL" clId="{96CF437B-043C-4579-8AA2-52F2009DAE05}" dt="2019-08-13T14:55:18.063" v="828" actId="404"/>
          <ac:spMkLst>
            <pc:docMk/>
            <pc:sldMk cId="3347624067" sldId="1042"/>
            <ac:spMk id="2" creationId="{03C8F225-FF44-4702-889C-30B0E6C016AF}"/>
          </ac:spMkLst>
        </pc:spChg>
      </pc:sldChg>
      <pc:sldChg chg="addSp modSp add">
        <pc:chgData name="Valentina Noacco" userId="ae461650-2dc6-4ba4-83b9-c44c39414c39" providerId="ADAL" clId="{96CF437B-043C-4579-8AA2-52F2009DAE05}" dt="2019-08-13T14:54:44.708" v="819" actId="1036"/>
        <pc:sldMkLst>
          <pc:docMk/>
          <pc:sldMk cId="3846328433" sldId="1043"/>
        </pc:sldMkLst>
        <pc:spChg chg="mod">
          <ac:chgData name="Valentina Noacco" userId="ae461650-2dc6-4ba4-83b9-c44c39414c39" providerId="ADAL" clId="{96CF437B-043C-4579-8AA2-52F2009DAE05}" dt="2019-08-13T14:54:38.680" v="817" actId="404"/>
          <ac:spMkLst>
            <pc:docMk/>
            <pc:sldMk cId="3846328433" sldId="1043"/>
            <ac:spMk id="2" creationId="{605A4A84-BF88-49E3-A186-39EA8C4759D2}"/>
          </ac:spMkLst>
        </pc:spChg>
        <pc:spChg chg="add">
          <ac:chgData name="Valentina Noacco" userId="ae461650-2dc6-4ba4-83b9-c44c39414c39" providerId="ADAL" clId="{96CF437B-043C-4579-8AA2-52F2009DAE05}" dt="2019-08-12T11:31:16.475" v="780"/>
          <ac:spMkLst>
            <pc:docMk/>
            <pc:sldMk cId="3846328433" sldId="1043"/>
            <ac:spMk id="14" creationId="{3DBB24E3-4AB3-4096-91A5-FF48A596DD0B}"/>
          </ac:spMkLst>
        </pc:spChg>
        <pc:spChg chg="add mod">
          <ac:chgData name="Valentina Noacco" userId="ae461650-2dc6-4ba4-83b9-c44c39414c39" providerId="ADAL" clId="{96CF437B-043C-4579-8AA2-52F2009DAE05}" dt="2019-08-12T11:31:34.184" v="781" actId="2711"/>
          <ac:spMkLst>
            <pc:docMk/>
            <pc:sldMk cId="3846328433" sldId="1043"/>
            <ac:spMk id="15" creationId="{DA8298EC-2194-4EEB-9997-62BAF251B0A6}"/>
          </ac:spMkLst>
        </pc:spChg>
        <pc:spChg chg="add mod">
          <ac:chgData name="Valentina Noacco" userId="ae461650-2dc6-4ba4-83b9-c44c39414c39" providerId="ADAL" clId="{96CF437B-043C-4579-8AA2-52F2009DAE05}" dt="2019-08-13T14:54:44.708" v="819" actId="1036"/>
          <ac:spMkLst>
            <pc:docMk/>
            <pc:sldMk cId="3846328433" sldId="1043"/>
            <ac:spMk id="17" creationId="{5D3DF273-2C01-4CF3-8578-EF4164DA2502}"/>
          </ac:spMkLst>
        </pc:spChg>
      </pc:sldChg>
      <pc:sldMasterChg chg="addSp">
        <pc:chgData name="Valentina Noacco" userId="ae461650-2dc6-4ba4-83b9-c44c39414c39" providerId="ADAL" clId="{96CF437B-043C-4579-8AA2-52F2009DAE05}" dt="2019-08-12T16:09:48.110" v="797"/>
        <pc:sldMasterMkLst>
          <pc:docMk/>
          <pc:sldMasterMk cId="4056969954" sldId="2147483672"/>
        </pc:sldMasterMkLst>
        <pc:spChg chg="add">
          <ac:chgData name="Valentina Noacco" userId="ae461650-2dc6-4ba4-83b9-c44c39414c39" providerId="ADAL" clId="{96CF437B-043C-4579-8AA2-52F2009DAE05}" dt="2019-08-12T16:09:48.110" v="797"/>
          <ac:spMkLst>
            <pc:docMk/>
            <pc:sldMasterMk cId="4056969954" sldId="2147483672"/>
            <ac:spMk id="8" creationId="{C5F08F77-F3CE-486C-963E-84E7FD3E9079}"/>
          </ac:spMkLst>
        </pc:spChg>
      </pc:sldMasterChg>
    </pc:docChg>
  </pc:docChgLst>
  <pc:docChgLst>
    <pc:chgData name="Valentina Noacco" userId="ae461650-2dc6-4ba4-83b9-c44c39414c39" providerId="ADAL" clId="{CE580F64-216E-45E8-8513-EA874E9A40BF}"/>
    <pc:docChg chg="undo custSel addSld delSld modSld sldOrd">
      <pc:chgData name="Valentina Noacco" userId="ae461650-2dc6-4ba4-83b9-c44c39414c39" providerId="ADAL" clId="{CE580F64-216E-45E8-8513-EA874E9A40BF}" dt="2020-05-04T21:56:36.630" v="1998" actId="20577"/>
      <pc:docMkLst>
        <pc:docMk/>
      </pc:docMkLst>
      <pc:sldChg chg="modSp mod">
        <pc:chgData name="Valentina Noacco" userId="ae461650-2dc6-4ba4-83b9-c44c39414c39" providerId="ADAL" clId="{CE580F64-216E-45E8-8513-EA874E9A40BF}" dt="2020-05-04T18:23:33.233" v="866" actId="20577"/>
        <pc:sldMkLst>
          <pc:docMk/>
          <pc:sldMk cId="3560830076" sldId="256"/>
        </pc:sldMkLst>
        <pc:spChg chg="mod">
          <ac:chgData name="Valentina Noacco" userId="ae461650-2dc6-4ba4-83b9-c44c39414c39" providerId="ADAL" clId="{CE580F64-216E-45E8-8513-EA874E9A40BF}" dt="2020-05-04T18:23:33.233" v="866" actId="20577"/>
          <ac:spMkLst>
            <pc:docMk/>
            <pc:sldMk cId="3560830076" sldId="256"/>
            <ac:spMk id="6" creationId="{C1DBE2D5-EBEB-44FC-9C77-10B2A1D0B9C8}"/>
          </ac:spMkLst>
        </pc:spChg>
      </pc:sldChg>
      <pc:sldChg chg="addSp delSp modSp new mod">
        <pc:chgData name="Valentina Noacco" userId="ae461650-2dc6-4ba4-83b9-c44c39414c39" providerId="ADAL" clId="{CE580F64-216E-45E8-8513-EA874E9A40BF}" dt="2020-05-04T18:20:45.527" v="776" actId="20577"/>
        <pc:sldMkLst>
          <pc:docMk/>
          <pc:sldMk cId="4093325365" sldId="257"/>
        </pc:sldMkLst>
        <pc:spChg chg="mod">
          <ac:chgData name="Valentina Noacco" userId="ae461650-2dc6-4ba4-83b9-c44c39414c39" providerId="ADAL" clId="{CE580F64-216E-45E8-8513-EA874E9A40BF}" dt="2020-05-04T18:20:45.527" v="776" actId="20577"/>
          <ac:spMkLst>
            <pc:docMk/>
            <pc:sldMk cId="4093325365" sldId="257"/>
            <ac:spMk id="2" creationId="{E9CCF0FB-9129-4CE3-BAB5-83ABCB7C6CF7}"/>
          </ac:spMkLst>
        </pc:spChg>
        <pc:spChg chg="del">
          <ac:chgData name="Valentina Noacco" userId="ae461650-2dc6-4ba4-83b9-c44c39414c39" providerId="ADAL" clId="{CE580F64-216E-45E8-8513-EA874E9A40BF}" dt="2020-05-04T17:43:56.946" v="1"/>
          <ac:spMkLst>
            <pc:docMk/>
            <pc:sldMk cId="4093325365" sldId="257"/>
            <ac:spMk id="3" creationId="{E247E980-FA99-4ECC-BDAF-4186CBD0BA29}"/>
          </ac:spMkLst>
        </pc:spChg>
        <pc:picChg chg="add mod modCrop">
          <ac:chgData name="Valentina Noacco" userId="ae461650-2dc6-4ba4-83b9-c44c39414c39" providerId="ADAL" clId="{CE580F64-216E-45E8-8513-EA874E9A40BF}" dt="2020-05-04T17:44:24.231" v="10" actId="14100"/>
          <ac:picMkLst>
            <pc:docMk/>
            <pc:sldMk cId="4093325365" sldId="257"/>
            <ac:picMk id="6" creationId="{1CC89AD2-6461-4FAF-A1FC-4EAF809703C8}"/>
          </ac:picMkLst>
        </pc:picChg>
      </pc:sldChg>
      <pc:sldChg chg="addSp delSp modSp new mod">
        <pc:chgData name="Valentina Noacco" userId="ae461650-2dc6-4ba4-83b9-c44c39414c39" providerId="ADAL" clId="{CE580F64-216E-45E8-8513-EA874E9A40BF}" dt="2020-05-04T21:31:00.456" v="1519" actId="2711"/>
        <pc:sldMkLst>
          <pc:docMk/>
          <pc:sldMk cId="3780358341" sldId="258"/>
        </pc:sldMkLst>
        <pc:spChg chg="mod">
          <ac:chgData name="Valentina Noacco" userId="ae461650-2dc6-4ba4-83b9-c44c39414c39" providerId="ADAL" clId="{CE580F64-216E-45E8-8513-EA874E9A40BF}" dt="2020-05-04T17:47:58.768" v="124" actId="20577"/>
          <ac:spMkLst>
            <pc:docMk/>
            <pc:sldMk cId="3780358341" sldId="258"/>
            <ac:spMk id="2" creationId="{AB9B4273-295A-49B9-8FE4-6B1A0F1521DF}"/>
          </ac:spMkLst>
        </pc:spChg>
        <pc:spChg chg="del">
          <ac:chgData name="Valentina Noacco" userId="ae461650-2dc6-4ba4-83b9-c44c39414c39" providerId="ADAL" clId="{CE580F64-216E-45E8-8513-EA874E9A40BF}" dt="2020-05-04T17:48:12.902" v="125"/>
          <ac:spMkLst>
            <pc:docMk/>
            <pc:sldMk cId="3780358341" sldId="258"/>
            <ac:spMk id="3" creationId="{EE2E8313-D7CA-4FE4-BD35-2216677DC471}"/>
          </ac:spMkLst>
        </pc:spChg>
        <pc:spChg chg="add mod">
          <ac:chgData name="Valentina Noacco" userId="ae461650-2dc6-4ba4-83b9-c44c39414c39" providerId="ADAL" clId="{CE580F64-216E-45E8-8513-EA874E9A40BF}" dt="2020-05-04T21:31:00.456" v="1519" actId="2711"/>
          <ac:spMkLst>
            <pc:docMk/>
            <pc:sldMk cId="3780358341" sldId="258"/>
            <ac:spMk id="8" creationId="{84258BBA-6AB9-4663-8500-AA6AC1A7D4B3}"/>
          </ac:spMkLst>
        </pc:spChg>
        <pc:graphicFrameChg chg="add mod modGraphic">
          <ac:chgData name="Valentina Noacco" userId="ae461650-2dc6-4ba4-83b9-c44c39414c39" providerId="ADAL" clId="{CE580F64-216E-45E8-8513-EA874E9A40BF}" dt="2020-05-04T21:30:47.545" v="1518" actId="2711"/>
          <ac:graphicFrameMkLst>
            <pc:docMk/>
            <pc:sldMk cId="3780358341" sldId="258"/>
            <ac:graphicFrameMk id="7" creationId="{13279ADB-84F6-4274-B9A6-406010DAA03C}"/>
          </ac:graphicFrameMkLst>
        </pc:graphicFrameChg>
        <pc:picChg chg="add mod">
          <ac:chgData name="Valentina Noacco" userId="ae461650-2dc6-4ba4-83b9-c44c39414c39" providerId="ADAL" clId="{CE580F64-216E-45E8-8513-EA874E9A40BF}" dt="2020-05-04T17:51:55.258" v="134" actId="1076"/>
          <ac:picMkLst>
            <pc:docMk/>
            <pc:sldMk cId="3780358341" sldId="258"/>
            <ac:picMk id="6" creationId="{7E204B9F-50A6-467F-B424-C331F181D41D}"/>
          </ac:picMkLst>
        </pc:picChg>
      </pc:sldChg>
      <pc:sldChg chg="addSp delSp modSp new mod">
        <pc:chgData name="Valentina Noacco" userId="ae461650-2dc6-4ba4-83b9-c44c39414c39" providerId="ADAL" clId="{CE580F64-216E-45E8-8513-EA874E9A40BF}" dt="2020-05-04T18:18:33.170" v="705" actId="20577"/>
        <pc:sldMkLst>
          <pc:docMk/>
          <pc:sldMk cId="4136924737" sldId="259"/>
        </pc:sldMkLst>
        <pc:spChg chg="mod">
          <ac:chgData name="Valentina Noacco" userId="ae461650-2dc6-4ba4-83b9-c44c39414c39" providerId="ADAL" clId="{CE580F64-216E-45E8-8513-EA874E9A40BF}" dt="2020-05-04T18:18:33.170" v="705" actId="20577"/>
          <ac:spMkLst>
            <pc:docMk/>
            <pc:sldMk cId="4136924737" sldId="259"/>
            <ac:spMk id="2" creationId="{5F3CB415-039A-499F-B123-95FFD4873A38}"/>
          </ac:spMkLst>
        </pc:spChg>
        <pc:spChg chg="del">
          <ac:chgData name="Valentina Noacco" userId="ae461650-2dc6-4ba4-83b9-c44c39414c39" providerId="ADAL" clId="{CE580F64-216E-45E8-8513-EA874E9A40BF}" dt="2020-05-04T18:10:59.990" v="363"/>
          <ac:spMkLst>
            <pc:docMk/>
            <pc:sldMk cId="4136924737" sldId="259"/>
            <ac:spMk id="3" creationId="{DA6B181A-45E6-4A49-AAF3-21784E60CF65}"/>
          </ac:spMkLst>
        </pc:spChg>
        <pc:picChg chg="add mod">
          <ac:chgData name="Valentina Noacco" userId="ae461650-2dc6-4ba4-83b9-c44c39414c39" providerId="ADAL" clId="{CE580F64-216E-45E8-8513-EA874E9A40BF}" dt="2020-05-04T18:18:12.321" v="703" actId="1036"/>
          <ac:picMkLst>
            <pc:docMk/>
            <pc:sldMk cId="4136924737" sldId="259"/>
            <ac:picMk id="5" creationId="{63B69DC9-9D3F-47BA-AAE4-DEEC4F6B3C2D}"/>
          </ac:picMkLst>
        </pc:picChg>
      </pc:sldChg>
      <pc:sldChg chg="addSp delSp modSp new mod">
        <pc:chgData name="Valentina Noacco" userId="ae461650-2dc6-4ba4-83b9-c44c39414c39" providerId="ADAL" clId="{CE580F64-216E-45E8-8513-EA874E9A40BF}" dt="2020-05-04T21:39:18.231" v="1603"/>
        <pc:sldMkLst>
          <pc:docMk/>
          <pc:sldMk cId="1630327816" sldId="260"/>
        </pc:sldMkLst>
        <pc:spChg chg="mod">
          <ac:chgData name="Valentina Noacco" userId="ae461650-2dc6-4ba4-83b9-c44c39414c39" providerId="ADAL" clId="{CE580F64-216E-45E8-8513-EA874E9A40BF}" dt="2020-05-04T21:28:34.746" v="1505" actId="255"/>
          <ac:spMkLst>
            <pc:docMk/>
            <pc:sldMk cId="1630327816" sldId="260"/>
            <ac:spMk id="2" creationId="{222F1E1F-8B92-45D3-892C-59F92D42D06F}"/>
          </ac:spMkLst>
        </pc:spChg>
        <pc:spChg chg="del">
          <ac:chgData name="Valentina Noacco" userId="ae461650-2dc6-4ba4-83b9-c44c39414c39" providerId="ADAL" clId="{CE580F64-216E-45E8-8513-EA874E9A40BF}" dt="2020-05-04T18:19:39.029" v="707"/>
          <ac:spMkLst>
            <pc:docMk/>
            <pc:sldMk cId="1630327816" sldId="260"/>
            <ac:spMk id="3" creationId="{A0CE1DAD-8CD9-4F96-8F09-0BEB0132CB46}"/>
          </ac:spMkLst>
        </pc:spChg>
        <pc:spChg chg="add del mod">
          <ac:chgData name="Valentina Noacco" userId="ae461650-2dc6-4ba4-83b9-c44c39414c39" providerId="ADAL" clId="{CE580F64-216E-45E8-8513-EA874E9A40BF}" dt="2020-05-04T18:20:25.255" v="711"/>
          <ac:spMkLst>
            <pc:docMk/>
            <pc:sldMk cId="1630327816" sldId="260"/>
            <ac:spMk id="7" creationId="{6EF04880-2D1B-489B-8EDE-92C1463272A3}"/>
          </ac:spMkLst>
        </pc:spChg>
        <pc:spChg chg="add del mod">
          <ac:chgData name="Valentina Noacco" userId="ae461650-2dc6-4ba4-83b9-c44c39414c39" providerId="ADAL" clId="{CE580F64-216E-45E8-8513-EA874E9A40BF}" dt="2020-05-04T18:36:14.096" v="871" actId="478"/>
          <ac:spMkLst>
            <pc:docMk/>
            <pc:sldMk cId="1630327816" sldId="260"/>
            <ac:spMk id="10" creationId="{C372D877-8512-42DD-B5DC-509ED272F5C6}"/>
          </ac:spMkLst>
        </pc:spChg>
        <pc:spChg chg="add del mod">
          <ac:chgData name="Valentina Noacco" userId="ae461650-2dc6-4ba4-83b9-c44c39414c39" providerId="ADAL" clId="{CE580F64-216E-45E8-8513-EA874E9A40BF}" dt="2020-05-04T18:37:14.815" v="873"/>
          <ac:spMkLst>
            <pc:docMk/>
            <pc:sldMk cId="1630327816" sldId="260"/>
            <ac:spMk id="12" creationId="{3A85A8D3-0B91-4492-9A5C-DD96BBF27FF3}"/>
          </ac:spMkLst>
        </pc:spChg>
        <pc:spChg chg="add del mod">
          <ac:chgData name="Valentina Noacco" userId="ae461650-2dc6-4ba4-83b9-c44c39414c39" providerId="ADAL" clId="{CE580F64-216E-45E8-8513-EA874E9A40BF}" dt="2020-05-04T21:38:21.882" v="1601"/>
          <ac:spMkLst>
            <pc:docMk/>
            <pc:sldMk cId="1630327816" sldId="260"/>
            <ac:spMk id="15" creationId="{A8103C3A-0574-48CD-8F1B-D8CE8CBB2D33}"/>
          </ac:spMkLst>
        </pc:spChg>
        <pc:spChg chg="add del mod">
          <ac:chgData name="Valentina Noacco" userId="ae461650-2dc6-4ba4-83b9-c44c39414c39" providerId="ADAL" clId="{CE580F64-216E-45E8-8513-EA874E9A40BF}" dt="2020-05-04T21:39:18.231" v="1603"/>
          <ac:spMkLst>
            <pc:docMk/>
            <pc:sldMk cId="1630327816" sldId="260"/>
            <ac:spMk id="18" creationId="{433D87E4-ADE4-491A-A99F-3B352179AD7A}"/>
          </ac:spMkLst>
        </pc:spChg>
        <pc:picChg chg="add del mod">
          <ac:chgData name="Valentina Noacco" userId="ae461650-2dc6-4ba4-83b9-c44c39414c39" providerId="ADAL" clId="{CE580F64-216E-45E8-8513-EA874E9A40BF}" dt="2020-05-04T18:20:05.778" v="710" actId="478"/>
          <ac:picMkLst>
            <pc:docMk/>
            <pc:sldMk cId="1630327816" sldId="260"/>
            <ac:picMk id="5" creationId="{F18CF4FA-B974-42D8-942E-FD4B4CEE6735}"/>
          </ac:picMkLst>
        </pc:picChg>
        <pc:picChg chg="add del mod">
          <ac:chgData name="Valentina Noacco" userId="ae461650-2dc6-4ba4-83b9-c44c39414c39" providerId="ADAL" clId="{CE580F64-216E-45E8-8513-EA874E9A40BF}" dt="2020-05-04T18:37:13.856" v="872" actId="478"/>
          <ac:picMkLst>
            <pc:docMk/>
            <pc:sldMk cId="1630327816" sldId="260"/>
            <ac:picMk id="8" creationId="{871E9F84-E1EA-4300-B359-CC74E69AC8F7}"/>
          </ac:picMkLst>
        </pc:picChg>
        <pc:picChg chg="add del mod">
          <ac:chgData name="Valentina Noacco" userId="ae461650-2dc6-4ba4-83b9-c44c39414c39" providerId="ADAL" clId="{CE580F64-216E-45E8-8513-EA874E9A40BF}" dt="2020-05-04T21:38:20.829" v="1600" actId="478"/>
          <ac:picMkLst>
            <pc:docMk/>
            <pc:sldMk cId="1630327816" sldId="260"/>
            <ac:picMk id="13" creationId="{93B37D1E-74D7-4175-9DAB-3943F01096D0}"/>
          </ac:picMkLst>
        </pc:picChg>
        <pc:picChg chg="add del mod">
          <ac:chgData name="Valentina Noacco" userId="ae461650-2dc6-4ba4-83b9-c44c39414c39" providerId="ADAL" clId="{CE580F64-216E-45E8-8513-EA874E9A40BF}" dt="2020-05-04T21:39:17.230" v="1602" actId="478"/>
          <ac:picMkLst>
            <pc:docMk/>
            <pc:sldMk cId="1630327816" sldId="260"/>
            <ac:picMk id="16" creationId="{CFCA890D-5E72-43A7-8153-02D698E8516D}"/>
          </ac:picMkLst>
        </pc:picChg>
        <pc:picChg chg="add mod">
          <ac:chgData name="Valentina Noacco" userId="ae461650-2dc6-4ba4-83b9-c44c39414c39" providerId="ADAL" clId="{CE580F64-216E-45E8-8513-EA874E9A40BF}" dt="2020-05-04T21:39:18.231" v="1603"/>
          <ac:picMkLst>
            <pc:docMk/>
            <pc:sldMk cId="1630327816" sldId="260"/>
            <ac:picMk id="19" creationId="{1C9084E8-9044-42A1-B778-F85EF3F78DB0}"/>
          </ac:picMkLst>
        </pc:picChg>
      </pc:sldChg>
      <pc:sldChg chg="addSp delSp modSp new add del">
        <pc:chgData name="Valentina Noacco" userId="ae461650-2dc6-4ba4-83b9-c44c39414c39" providerId="ADAL" clId="{CE580F64-216E-45E8-8513-EA874E9A40BF}" dt="2020-05-04T21:32:08.028" v="1554" actId="47"/>
        <pc:sldMkLst>
          <pc:docMk/>
          <pc:sldMk cId="1063234745" sldId="261"/>
        </pc:sldMkLst>
        <pc:spChg chg="del">
          <ac:chgData name="Valentina Noacco" userId="ae461650-2dc6-4ba4-83b9-c44c39414c39" providerId="ADAL" clId="{CE580F64-216E-45E8-8513-EA874E9A40BF}" dt="2020-05-04T18:36:07.753" v="869"/>
          <ac:spMkLst>
            <pc:docMk/>
            <pc:sldMk cId="1063234745" sldId="261"/>
            <ac:spMk id="3" creationId="{3DF3961B-7543-4ADA-9E1F-CC0B4E3364A3}"/>
          </ac:spMkLst>
        </pc:spChg>
        <pc:picChg chg="add del">
          <ac:chgData name="Valentina Noacco" userId="ae461650-2dc6-4ba4-83b9-c44c39414c39" providerId="ADAL" clId="{CE580F64-216E-45E8-8513-EA874E9A40BF}" dt="2020-05-04T18:36:06.934" v="868"/>
          <ac:picMkLst>
            <pc:docMk/>
            <pc:sldMk cId="1063234745" sldId="261"/>
            <ac:picMk id="5" creationId="{3FB02A46-625C-499D-A7ED-503E664C399A}"/>
          </ac:picMkLst>
        </pc:picChg>
        <pc:picChg chg="add mod">
          <ac:chgData name="Valentina Noacco" userId="ae461650-2dc6-4ba4-83b9-c44c39414c39" providerId="ADAL" clId="{CE580F64-216E-45E8-8513-EA874E9A40BF}" dt="2020-05-04T18:36:07.753" v="869"/>
          <ac:picMkLst>
            <pc:docMk/>
            <pc:sldMk cId="1063234745" sldId="261"/>
            <ac:picMk id="6" creationId="{A9123CC8-543E-4437-A448-A0CC24E7A8E6}"/>
          </ac:picMkLst>
        </pc:picChg>
      </pc:sldChg>
      <pc:sldChg chg="addSp delSp modSp new mod">
        <pc:chgData name="Valentina Noacco" userId="ae461650-2dc6-4ba4-83b9-c44c39414c39" providerId="ADAL" clId="{CE580F64-216E-45E8-8513-EA874E9A40BF}" dt="2020-05-04T21:56:24.751" v="1989" actId="20577"/>
        <pc:sldMkLst>
          <pc:docMk/>
          <pc:sldMk cId="4527195" sldId="262"/>
        </pc:sldMkLst>
        <pc:spChg chg="mod">
          <ac:chgData name="Valentina Noacco" userId="ae461650-2dc6-4ba4-83b9-c44c39414c39" providerId="ADAL" clId="{CE580F64-216E-45E8-8513-EA874E9A40BF}" dt="2020-05-04T21:56:24.751" v="1989" actId="20577"/>
          <ac:spMkLst>
            <pc:docMk/>
            <pc:sldMk cId="4527195" sldId="262"/>
            <ac:spMk id="2" creationId="{282AF00F-E9EB-4D6D-8C1D-F14437594DFB}"/>
          </ac:spMkLst>
        </pc:spChg>
        <pc:spChg chg="del">
          <ac:chgData name="Valentina Noacco" userId="ae461650-2dc6-4ba4-83b9-c44c39414c39" providerId="ADAL" clId="{CE580F64-216E-45E8-8513-EA874E9A40BF}" dt="2020-05-04T18:41:54.191" v="877"/>
          <ac:spMkLst>
            <pc:docMk/>
            <pc:sldMk cId="4527195" sldId="262"/>
            <ac:spMk id="3" creationId="{3EAEC971-322F-4C4E-887F-A575C81AAC1B}"/>
          </ac:spMkLst>
        </pc:spChg>
        <pc:picChg chg="add mod">
          <ac:chgData name="Valentina Noacco" userId="ae461650-2dc6-4ba4-83b9-c44c39414c39" providerId="ADAL" clId="{CE580F64-216E-45E8-8513-EA874E9A40BF}" dt="2020-05-04T18:41:54.191" v="877"/>
          <ac:picMkLst>
            <pc:docMk/>
            <pc:sldMk cId="4527195" sldId="262"/>
            <ac:picMk id="5" creationId="{14DE5AD7-E363-4FB5-B51D-AA28DDF0E0F2}"/>
          </ac:picMkLst>
        </pc:picChg>
      </pc:sldChg>
      <pc:sldChg chg="modSp new mod">
        <pc:chgData name="Valentina Noacco" userId="ae461650-2dc6-4ba4-83b9-c44c39414c39" providerId="ADAL" clId="{CE580F64-216E-45E8-8513-EA874E9A40BF}" dt="2020-05-04T21:29:16.346" v="1514" actId="2711"/>
        <pc:sldMkLst>
          <pc:docMk/>
          <pc:sldMk cId="2868462261" sldId="263"/>
        </pc:sldMkLst>
        <pc:spChg chg="mod">
          <ac:chgData name="Valentina Noacco" userId="ae461650-2dc6-4ba4-83b9-c44c39414c39" providerId="ADAL" clId="{CE580F64-216E-45E8-8513-EA874E9A40BF}" dt="2020-05-04T21:29:16.346" v="1514" actId="2711"/>
          <ac:spMkLst>
            <pc:docMk/>
            <pc:sldMk cId="2868462261" sldId="263"/>
            <ac:spMk id="2" creationId="{4B8ABB31-12EA-49EF-98B2-A08294792B8F}"/>
          </ac:spMkLst>
        </pc:spChg>
        <pc:spChg chg="mod">
          <ac:chgData name="Valentina Noacco" userId="ae461650-2dc6-4ba4-83b9-c44c39414c39" providerId="ADAL" clId="{CE580F64-216E-45E8-8513-EA874E9A40BF}" dt="2020-05-04T21:24:53.741" v="1318" actId="20577"/>
          <ac:spMkLst>
            <pc:docMk/>
            <pc:sldMk cId="2868462261" sldId="263"/>
            <ac:spMk id="3" creationId="{E9FF36B6-3275-42E4-AC19-2186CAF7B99B}"/>
          </ac:spMkLst>
        </pc:spChg>
      </pc:sldChg>
      <pc:sldChg chg="addSp delSp modSp new mod">
        <pc:chgData name="Valentina Noacco" userId="ae461650-2dc6-4ba4-83b9-c44c39414c39" providerId="ADAL" clId="{CE580F64-216E-45E8-8513-EA874E9A40BF}" dt="2020-05-04T21:31:49.599" v="1553" actId="20577"/>
        <pc:sldMkLst>
          <pc:docMk/>
          <pc:sldMk cId="146375935" sldId="264"/>
        </pc:sldMkLst>
        <pc:spChg chg="mod">
          <ac:chgData name="Valentina Noacco" userId="ae461650-2dc6-4ba4-83b9-c44c39414c39" providerId="ADAL" clId="{CE580F64-216E-45E8-8513-EA874E9A40BF}" dt="2020-05-04T21:29:10.486" v="1513" actId="255"/>
          <ac:spMkLst>
            <pc:docMk/>
            <pc:sldMk cId="146375935" sldId="264"/>
            <ac:spMk id="2" creationId="{3E2A8D18-E1B6-47BF-A1B5-E91235E7666E}"/>
          </ac:spMkLst>
        </pc:spChg>
        <pc:spChg chg="del">
          <ac:chgData name="Valentina Noacco" userId="ae461650-2dc6-4ba4-83b9-c44c39414c39" providerId="ADAL" clId="{CE580F64-216E-45E8-8513-EA874E9A40BF}" dt="2020-05-04T21:30:23.862" v="1515"/>
          <ac:spMkLst>
            <pc:docMk/>
            <pc:sldMk cId="146375935" sldId="264"/>
            <ac:spMk id="3" creationId="{2332FB4C-92CC-4FB7-AFF7-C103116DA4EE}"/>
          </ac:spMkLst>
        </pc:spChg>
        <pc:spChg chg="add mod">
          <ac:chgData name="Valentina Noacco" userId="ae461650-2dc6-4ba4-83b9-c44c39414c39" providerId="ADAL" clId="{CE580F64-216E-45E8-8513-EA874E9A40BF}" dt="2020-05-04T21:31:49.599" v="1553" actId="20577"/>
          <ac:spMkLst>
            <pc:docMk/>
            <pc:sldMk cId="146375935" sldId="264"/>
            <ac:spMk id="7" creationId="{0E690AAC-8185-4AD2-9768-60FCAC9D1572}"/>
          </ac:spMkLst>
        </pc:spChg>
        <pc:picChg chg="add mod">
          <ac:chgData name="Valentina Noacco" userId="ae461650-2dc6-4ba4-83b9-c44c39414c39" providerId="ADAL" clId="{CE580F64-216E-45E8-8513-EA874E9A40BF}" dt="2020-05-04T21:30:25.467" v="1517" actId="962"/>
          <ac:picMkLst>
            <pc:docMk/>
            <pc:sldMk cId="146375935" sldId="264"/>
            <ac:picMk id="6" creationId="{EA54B840-8A42-459F-A3DB-632CFEF9449B}"/>
          </ac:picMkLst>
        </pc:picChg>
      </pc:sldChg>
      <pc:sldChg chg="addSp delSp modSp add del mod">
        <pc:chgData name="Valentina Noacco" userId="ae461650-2dc6-4ba4-83b9-c44c39414c39" providerId="ADAL" clId="{CE580F64-216E-45E8-8513-EA874E9A40BF}" dt="2020-05-04T21:37:37.432" v="1588" actId="47"/>
        <pc:sldMkLst>
          <pc:docMk/>
          <pc:sldMk cId="3241057920" sldId="265"/>
        </pc:sldMkLst>
        <pc:spChg chg="add del mod">
          <ac:chgData name="Valentina Noacco" userId="ae461650-2dc6-4ba4-83b9-c44c39414c39" providerId="ADAL" clId="{CE580F64-216E-45E8-8513-EA874E9A40BF}" dt="2020-05-04T21:37:03.526" v="1585"/>
          <ac:spMkLst>
            <pc:docMk/>
            <pc:sldMk cId="3241057920" sldId="265"/>
            <ac:spMk id="6" creationId="{12ED2BD7-CB2F-410F-95A7-C0C1A10B9D9A}"/>
          </ac:spMkLst>
        </pc:spChg>
        <pc:picChg chg="del">
          <ac:chgData name="Valentina Noacco" userId="ae461650-2dc6-4ba4-83b9-c44c39414c39" providerId="ADAL" clId="{CE580F64-216E-45E8-8513-EA874E9A40BF}" dt="2020-05-04T21:37:02.214" v="1584" actId="478"/>
          <ac:picMkLst>
            <pc:docMk/>
            <pc:sldMk cId="3241057920" sldId="265"/>
            <ac:picMk id="5" creationId="{14DE5AD7-E363-4FB5-B51D-AA28DDF0E0F2}"/>
          </ac:picMkLst>
        </pc:picChg>
        <pc:picChg chg="add mod">
          <ac:chgData name="Valentina Noacco" userId="ae461650-2dc6-4ba4-83b9-c44c39414c39" providerId="ADAL" clId="{CE580F64-216E-45E8-8513-EA874E9A40BF}" dt="2020-05-04T21:37:03.526" v="1585"/>
          <ac:picMkLst>
            <pc:docMk/>
            <pc:sldMk cId="3241057920" sldId="265"/>
            <ac:picMk id="7" creationId="{559ABD97-0E19-431C-B76C-80996E93A379}"/>
          </ac:picMkLst>
        </pc:picChg>
      </pc:sldChg>
      <pc:sldChg chg="modSp new mod">
        <pc:chgData name="Valentina Noacco" userId="ae461650-2dc6-4ba4-83b9-c44c39414c39" providerId="ADAL" clId="{CE580F64-216E-45E8-8513-EA874E9A40BF}" dt="2020-05-04T21:47:37.920" v="1732" actId="27636"/>
        <pc:sldMkLst>
          <pc:docMk/>
          <pc:sldMk cId="4273789008" sldId="265"/>
        </pc:sldMkLst>
        <pc:spChg chg="mod">
          <ac:chgData name="Valentina Noacco" userId="ae461650-2dc6-4ba4-83b9-c44c39414c39" providerId="ADAL" clId="{CE580F64-216E-45E8-8513-EA874E9A40BF}" dt="2020-05-04T21:44:08.478" v="1652" actId="403"/>
          <ac:spMkLst>
            <pc:docMk/>
            <pc:sldMk cId="4273789008" sldId="265"/>
            <ac:spMk id="2" creationId="{6365E769-325E-4093-B3A7-4DFFA2136777}"/>
          </ac:spMkLst>
        </pc:spChg>
        <pc:spChg chg="mod">
          <ac:chgData name="Valentina Noacco" userId="ae461650-2dc6-4ba4-83b9-c44c39414c39" providerId="ADAL" clId="{CE580F64-216E-45E8-8513-EA874E9A40BF}" dt="2020-05-04T21:47:37.920" v="1732" actId="27636"/>
          <ac:spMkLst>
            <pc:docMk/>
            <pc:sldMk cId="4273789008" sldId="265"/>
            <ac:spMk id="3" creationId="{D3E0DF54-28A0-4258-A305-B42E308153BE}"/>
          </ac:spMkLst>
        </pc:spChg>
      </pc:sldChg>
      <pc:sldChg chg="addSp delSp modSp new mod ord">
        <pc:chgData name="Valentina Noacco" userId="ae461650-2dc6-4ba4-83b9-c44c39414c39" providerId="ADAL" clId="{CE580F64-216E-45E8-8513-EA874E9A40BF}" dt="2020-05-04T21:56:36.630" v="1998" actId="20577"/>
        <pc:sldMkLst>
          <pc:docMk/>
          <pc:sldMk cId="3574193195" sldId="266"/>
        </pc:sldMkLst>
        <pc:spChg chg="mod">
          <ac:chgData name="Valentina Noacco" userId="ae461650-2dc6-4ba4-83b9-c44c39414c39" providerId="ADAL" clId="{CE580F64-216E-45E8-8513-EA874E9A40BF}" dt="2020-05-04T21:56:36.630" v="1998" actId="20577"/>
          <ac:spMkLst>
            <pc:docMk/>
            <pc:sldMk cId="3574193195" sldId="266"/>
            <ac:spMk id="2" creationId="{C3AF6CBE-2EFD-4F22-B8F8-126B91F57C35}"/>
          </ac:spMkLst>
        </pc:spChg>
        <pc:spChg chg="del">
          <ac:chgData name="Valentina Noacco" userId="ae461650-2dc6-4ba4-83b9-c44c39414c39" providerId="ADAL" clId="{CE580F64-216E-45E8-8513-EA874E9A40BF}" dt="2020-05-04T21:52:08.397" v="1736"/>
          <ac:spMkLst>
            <pc:docMk/>
            <pc:sldMk cId="3574193195" sldId="266"/>
            <ac:spMk id="3" creationId="{18372A98-2438-402A-95A7-B20CCC51A542}"/>
          </ac:spMkLst>
        </pc:spChg>
        <pc:spChg chg="add del mod">
          <ac:chgData name="Valentina Noacco" userId="ae461650-2dc6-4ba4-83b9-c44c39414c39" providerId="ADAL" clId="{CE580F64-216E-45E8-8513-EA874E9A40BF}" dt="2020-05-04T21:53:32.691" v="1739" actId="931"/>
          <ac:spMkLst>
            <pc:docMk/>
            <pc:sldMk cId="3574193195" sldId="266"/>
            <ac:spMk id="8" creationId="{282992BF-173F-41F2-BA6B-8C99288119D6}"/>
          </ac:spMkLst>
        </pc:spChg>
        <pc:picChg chg="add del mod">
          <ac:chgData name="Valentina Noacco" userId="ae461650-2dc6-4ba4-83b9-c44c39414c39" providerId="ADAL" clId="{CE580F64-216E-45E8-8513-EA874E9A40BF}" dt="2020-05-04T21:52:15.364" v="1738" actId="478"/>
          <ac:picMkLst>
            <pc:docMk/>
            <pc:sldMk cId="3574193195" sldId="266"/>
            <ac:picMk id="6" creationId="{D201ACD0-C7EB-4BE5-8F6A-030195E23FF9}"/>
          </ac:picMkLst>
        </pc:picChg>
        <pc:picChg chg="add mod">
          <ac:chgData name="Valentina Noacco" userId="ae461650-2dc6-4ba4-83b9-c44c39414c39" providerId="ADAL" clId="{CE580F64-216E-45E8-8513-EA874E9A40BF}" dt="2020-05-04T21:54:02.194" v="1742" actId="1076"/>
          <ac:picMkLst>
            <pc:docMk/>
            <pc:sldMk cId="3574193195" sldId="266"/>
            <ac:picMk id="10" creationId="{F23882C6-16CA-4726-A24F-1455BEBC9FFF}"/>
          </ac:picMkLst>
        </pc:picChg>
      </pc:sldChg>
    </pc:docChg>
  </pc:docChgLst>
  <pc:docChgLst>
    <pc:chgData name="Valentina Noacco" userId="ae461650-2dc6-4ba4-83b9-c44c39414c39" providerId="ADAL" clId="{5A84B36F-3B48-4EE9-AECC-D3F725FBA1BC}"/>
    <pc:docChg chg="undo redo custSel addSld modSld sldOrd">
      <pc:chgData name="Valentina Noacco" userId="ae461650-2dc6-4ba4-83b9-c44c39414c39" providerId="ADAL" clId="{5A84B36F-3B48-4EE9-AECC-D3F725FBA1BC}" dt="2019-07-17T16:37:11.885" v="708" actId="12788"/>
      <pc:docMkLst>
        <pc:docMk/>
      </pc:docMkLst>
      <pc:sldChg chg="modSp ord">
        <pc:chgData name="Valentina Noacco" userId="ae461650-2dc6-4ba4-83b9-c44c39414c39" providerId="ADAL" clId="{5A84B36F-3B48-4EE9-AECC-D3F725FBA1BC}" dt="2019-07-17T16:30:21.811" v="255" actId="404"/>
        <pc:sldMkLst>
          <pc:docMk/>
          <pc:sldMk cId="2586386138" sldId="1012"/>
        </pc:sldMkLst>
        <pc:spChg chg="mod">
          <ac:chgData name="Valentina Noacco" userId="ae461650-2dc6-4ba4-83b9-c44c39414c39" providerId="ADAL" clId="{5A84B36F-3B48-4EE9-AECC-D3F725FBA1BC}" dt="2019-07-17T16:30:21.811" v="255" actId="404"/>
          <ac:spMkLst>
            <pc:docMk/>
            <pc:sldMk cId="2586386138" sldId="1012"/>
            <ac:spMk id="3" creationId="{8C975934-8479-4CAE-ACD3-632D7530C461}"/>
          </ac:spMkLst>
        </pc:spChg>
      </pc:sldChg>
      <pc:sldChg chg="modSp add">
        <pc:chgData name="Valentina Noacco" userId="ae461650-2dc6-4ba4-83b9-c44c39414c39" providerId="ADAL" clId="{5A84B36F-3B48-4EE9-AECC-D3F725FBA1BC}" dt="2019-07-17T16:36:51.908" v="707" actId="20577"/>
        <pc:sldMkLst>
          <pc:docMk/>
          <pc:sldMk cId="1090526616" sldId="1038"/>
        </pc:sldMkLst>
        <pc:spChg chg="mod">
          <ac:chgData name="Valentina Noacco" userId="ae461650-2dc6-4ba4-83b9-c44c39414c39" providerId="ADAL" clId="{5A84B36F-3B48-4EE9-AECC-D3F725FBA1BC}" dt="2019-07-17T16:35:44.941" v="636" actId="20577"/>
          <ac:spMkLst>
            <pc:docMk/>
            <pc:sldMk cId="1090526616" sldId="1038"/>
            <ac:spMk id="2" creationId="{ED95B96D-1027-4A3A-84BE-DEECC88E5952}"/>
          </ac:spMkLst>
        </pc:spChg>
        <pc:spChg chg="mod">
          <ac:chgData name="Valentina Noacco" userId="ae461650-2dc6-4ba4-83b9-c44c39414c39" providerId="ADAL" clId="{5A84B36F-3B48-4EE9-AECC-D3F725FBA1BC}" dt="2019-07-17T16:36:51.908" v="707" actId="20577"/>
          <ac:spMkLst>
            <pc:docMk/>
            <pc:sldMk cId="1090526616" sldId="1038"/>
            <ac:spMk id="3" creationId="{5A980150-58C5-449F-8420-6420A199586C}"/>
          </ac:spMkLst>
        </pc:spChg>
      </pc:sldChg>
    </pc:docChg>
  </pc:docChgLst>
  <pc:docChgLst>
    <pc:chgData name="Valentina Noacco" userId="ae461650-2dc6-4ba4-83b9-c44c39414c39" providerId="ADAL" clId="{27D86DB9-2124-46B7-BF84-5538E1106BDB}"/>
    <pc:docChg chg="undo custSel delSld modSld">
      <pc:chgData name="Valentina Noacco" userId="ae461650-2dc6-4ba4-83b9-c44c39414c39" providerId="ADAL" clId="{27D86DB9-2124-46B7-BF84-5538E1106BDB}" dt="2019-06-17T18:16:19.970" v="1895" actId="208"/>
      <pc:docMkLst>
        <pc:docMk/>
      </pc:docMkLst>
      <pc:sldChg chg="modSp">
        <pc:chgData name="Valentina Noacco" userId="ae461650-2dc6-4ba4-83b9-c44c39414c39" providerId="ADAL" clId="{27D86DB9-2124-46B7-BF84-5538E1106BDB}" dt="2019-06-17T17:57:56.538" v="1866" actId="20577"/>
        <pc:sldMkLst>
          <pc:docMk/>
          <pc:sldMk cId="4124904190" sldId="1016"/>
        </pc:sldMkLst>
        <pc:spChg chg="mod">
          <ac:chgData name="Valentina Noacco" userId="ae461650-2dc6-4ba4-83b9-c44c39414c39" providerId="ADAL" clId="{27D86DB9-2124-46B7-BF84-5538E1106BDB}" dt="2019-06-17T17:57:56.538" v="1866" actId="20577"/>
          <ac:spMkLst>
            <pc:docMk/>
            <pc:sldMk cId="4124904190" sldId="1016"/>
            <ac:spMk id="42" creationId="{FBE71992-76F3-4C6B-97F2-39EBF7A20C93}"/>
          </ac:spMkLst>
        </pc:spChg>
      </pc:sldChg>
      <pc:sldChg chg="modSp modAnim modNotesTx">
        <pc:chgData name="Valentina Noacco" userId="ae461650-2dc6-4ba4-83b9-c44c39414c39" providerId="ADAL" clId="{27D86DB9-2124-46B7-BF84-5538E1106BDB}" dt="2019-06-17T17:37:43.067" v="1843" actId="14100"/>
        <pc:sldMkLst>
          <pc:docMk/>
          <pc:sldMk cId="1639288666" sldId="1021"/>
        </pc:sldMkLst>
        <pc:spChg chg="mod">
          <ac:chgData name="Valentina Noacco" userId="ae461650-2dc6-4ba4-83b9-c44c39414c39" providerId="ADAL" clId="{27D86DB9-2124-46B7-BF84-5538E1106BDB}" dt="2019-06-17T17:36:15.918" v="1795" actId="20577"/>
          <ac:spMkLst>
            <pc:docMk/>
            <pc:sldMk cId="1639288666" sldId="1021"/>
            <ac:spMk id="6" creationId="{13F0248E-6A4B-4D12-ABD2-DD0CF2D6E09C}"/>
          </ac:spMkLst>
        </pc:spChg>
        <pc:spChg chg="mod">
          <ac:chgData name="Valentina Noacco" userId="ae461650-2dc6-4ba4-83b9-c44c39414c39" providerId="ADAL" clId="{27D86DB9-2124-46B7-BF84-5538E1106BDB}" dt="2019-06-17T17:37:11.616" v="1829" actId="1036"/>
          <ac:spMkLst>
            <pc:docMk/>
            <pc:sldMk cId="1639288666" sldId="1021"/>
            <ac:spMk id="12" creationId="{10F0D8B2-26AA-4CEB-8903-7338F7685283}"/>
          </ac:spMkLst>
        </pc:spChg>
        <pc:spChg chg="mod">
          <ac:chgData name="Valentina Noacco" userId="ae461650-2dc6-4ba4-83b9-c44c39414c39" providerId="ADAL" clId="{27D86DB9-2124-46B7-BF84-5538E1106BDB}" dt="2019-06-17T17:37:11.616" v="1829" actId="1036"/>
          <ac:spMkLst>
            <pc:docMk/>
            <pc:sldMk cId="1639288666" sldId="1021"/>
            <ac:spMk id="13" creationId="{6BD50336-8122-4FEA-AFA9-443EB1AA7635}"/>
          </ac:spMkLst>
        </pc:spChg>
        <pc:spChg chg="mod">
          <ac:chgData name="Valentina Noacco" userId="ae461650-2dc6-4ba4-83b9-c44c39414c39" providerId="ADAL" clId="{27D86DB9-2124-46B7-BF84-5538E1106BDB}" dt="2019-06-17T17:36:23.677" v="1812" actId="20577"/>
          <ac:spMkLst>
            <pc:docMk/>
            <pc:sldMk cId="1639288666" sldId="1021"/>
            <ac:spMk id="24" creationId="{71F0DFB0-8E49-4564-8C10-DCBDDC6B059D}"/>
          </ac:spMkLst>
        </pc:spChg>
        <pc:spChg chg="mod">
          <ac:chgData name="Valentina Noacco" userId="ae461650-2dc6-4ba4-83b9-c44c39414c39" providerId="ADAL" clId="{27D86DB9-2124-46B7-BF84-5538E1106BDB}" dt="2019-06-17T17:37:11.616" v="1829" actId="1036"/>
          <ac:spMkLst>
            <pc:docMk/>
            <pc:sldMk cId="1639288666" sldId="1021"/>
            <ac:spMk id="30" creationId="{85BD22D7-324F-4976-AC2F-0D94FDC47616}"/>
          </ac:spMkLst>
        </pc:spChg>
        <pc:picChg chg="mod">
          <ac:chgData name="Valentina Noacco" userId="ae461650-2dc6-4ba4-83b9-c44c39414c39" providerId="ADAL" clId="{27D86DB9-2124-46B7-BF84-5538E1106BDB}" dt="2019-06-17T17:37:11.616" v="1829" actId="1036"/>
          <ac:picMkLst>
            <pc:docMk/>
            <pc:sldMk cId="1639288666" sldId="1021"/>
            <ac:picMk id="20" creationId="{43CAFA53-3D44-4C3A-B9DC-2F72B73BA258}"/>
          </ac:picMkLst>
        </pc:picChg>
        <pc:picChg chg="mod">
          <ac:chgData name="Valentina Noacco" userId="ae461650-2dc6-4ba4-83b9-c44c39414c39" providerId="ADAL" clId="{27D86DB9-2124-46B7-BF84-5538E1106BDB}" dt="2019-06-17T17:37:11.616" v="1829" actId="1036"/>
          <ac:picMkLst>
            <pc:docMk/>
            <pc:sldMk cId="1639288666" sldId="1021"/>
            <ac:picMk id="22" creationId="{F1CBC37E-3001-45C9-B6C1-DA769D11AA43}"/>
          </ac:picMkLst>
        </pc:picChg>
        <pc:cxnChg chg="mod">
          <ac:chgData name="Valentina Noacco" userId="ae461650-2dc6-4ba4-83b9-c44c39414c39" providerId="ADAL" clId="{27D86DB9-2124-46B7-BF84-5538E1106BDB}" dt="2019-06-17T17:37:24.501" v="1838" actId="1035"/>
          <ac:cxnSpMkLst>
            <pc:docMk/>
            <pc:sldMk cId="1639288666" sldId="1021"/>
            <ac:cxnSpMk id="7" creationId="{87D4F035-9D5F-4637-9C54-AE6B56C5C902}"/>
          </ac:cxnSpMkLst>
        </pc:cxnChg>
        <pc:cxnChg chg="mod">
          <ac:chgData name="Valentina Noacco" userId="ae461650-2dc6-4ba4-83b9-c44c39414c39" providerId="ADAL" clId="{27D86DB9-2124-46B7-BF84-5538E1106BDB}" dt="2019-06-17T17:37:43.067" v="1843" actId="14100"/>
          <ac:cxnSpMkLst>
            <pc:docMk/>
            <pc:sldMk cId="1639288666" sldId="1021"/>
            <ac:cxnSpMk id="10" creationId="{C95DAED1-28F3-4792-973B-20824C7C3A42}"/>
          </ac:cxnSpMkLst>
        </pc:cxnChg>
        <pc:cxnChg chg="mod">
          <ac:chgData name="Valentina Noacco" userId="ae461650-2dc6-4ba4-83b9-c44c39414c39" providerId="ADAL" clId="{27D86DB9-2124-46B7-BF84-5538E1106BDB}" dt="2019-06-17T17:37:11.616" v="1829" actId="1036"/>
          <ac:cxnSpMkLst>
            <pc:docMk/>
            <pc:sldMk cId="1639288666" sldId="1021"/>
            <ac:cxnSpMk id="28" creationId="{D7253E40-BE74-4159-95D4-3AA5191F7050}"/>
          </ac:cxnSpMkLst>
        </pc:cxnChg>
      </pc:sldChg>
      <pc:sldChg chg="modNotesTx">
        <pc:chgData name="Valentina Noacco" userId="ae461650-2dc6-4ba4-83b9-c44c39414c39" providerId="ADAL" clId="{27D86DB9-2124-46B7-BF84-5538E1106BDB}" dt="2019-06-17T18:13:58.072" v="1888" actId="20577"/>
        <pc:sldMkLst>
          <pc:docMk/>
          <pc:sldMk cId="4168530252" sldId="1025"/>
        </pc:sldMkLst>
      </pc:sldChg>
      <pc:sldChg chg="addSp delSp modSp delAnim modAnim modNotesTx">
        <pc:chgData name="Valentina Noacco" userId="ae461650-2dc6-4ba4-83b9-c44c39414c39" providerId="ADAL" clId="{27D86DB9-2124-46B7-BF84-5538E1106BDB}" dt="2019-06-17T18:16:19.970" v="1895" actId="208"/>
        <pc:sldMkLst>
          <pc:docMk/>
          <pc:sldMk cId="1388652729" sldId="1026"/>
        </pc:sldMkLst>
        <pc:spChg chg="mod">
          <ac:chgData name="Valentina Noacco" userId="ae461650-2dc6-4ba4-83b9-c44c39414c39" providerId="ADAL" clId="{27D86DB9-2124-46B7-BF84-5538E1106BDB}" dt="2019-06-17T15:12:56.062" v="120" actId="1076"/>
          <ac:spMkLst>
            <pc:docMk/>
            <pc:sldMk cId="1388652729" sldId="1026"/>
            <ac:spMk id="15" creationId="{82E1442F-5AE0-48A1-AC91-44A5AA966618}"/>
          </ac:spMkLst>
        </pc:spChg>
        <pc:spChg chg="del">
          <ac:chgData name="Valentina Noacco" userId="ae461650-2dc6-4ba4-83b9-c44c39414c39" providerId="ADAL" clId="{27D86DB9-2124-46B7-BF84-5538E1106BDB}" dt="2019-06-17T18:15:40.482" v="1889" actId="478"/>
          <ac:spMkLst>
            <pc:docMk/>
            <pc:sldMk cId="1388652729" sldId="1026"/>
            <ac:spMk id="17" creationId="{CFFA0CE4-5F35-4374-AB5F-3FABF6468DE2}"/>
          </ac:spMkLst>
        </pc:spChg>
        <pc:cxnChg chg="add mod">
          <ac:chgData name="Valentina Noacco" userId="ae461650-2dc6-4ba4-83b9-c44c39414c39" providerId="ADAL" clId="{27D86DB9-2124-46B7-BF84-5538E1106BDB}" dt="2019-06-17T18:16:19.970" v="1895" actId="208"/>
          <ac:cxnSpMkLst>
            <pc:docMk/>
            <pc:sldMk cId="1388652729" sldId="1026"/>
            <ac:cxnSpMk id="22" creationId="{5B26F5E9-E2DF-495A-8BA7-7261EA61490E}"/>
          </ac:cxnSpMkLst>
        </pc:cxnChg>
      </pc:sldChg>
      <pc:sldChg chg="modSp">
        <pc:chgData name="Valentina Noacco" userId="ae461650-2dc6-4ba4-83b9-c44c39414c39" providerId="ADAL" clId="{27D86DB9-2124-46B7-BF84-5538E1106BDB}" dt="2019-06-17T17:35:33.787" v="1780" actId="1037"/>
        <pc:sldMkLst>
          <pc:docMk/>
          <pc:sldMk cId="146933348" sldId="1030"/>
        </pc:sldMkLst>
        <pc:spChg chg="mod">
          <ac:chgData name="Valentina Noacco" userId="ae461650-2dc6-4ba4-83b9-c44c39414c39" providerId="ADAL" clId="{27D86DB9-2124-46B7-BF84-5538E1106BDB}" dt="2019-06-17T17:34:54.392" v="1766" actId="14100"/>
          <ac:spMkLst>
            <pc:docMk/>
            <pc:sldMk cId="146933348" sldId="1030"/>
            <ac:spMk id="3" creationId="{20680D5B-3C50-4315-90ED-BE00FA930E7F}"/>
          </ac:spMkLst>
        </pc:spChg>
        <pc:spChg chg="mod">
          <ac:chgData name="Valentina Noacco" userId="ae461650-2dc6-4ba4-83b9-c44c39414c39" providerId="ADAL" clId="{27D86DB9-2124-46B7-BF84-5538E1106BDB}" dt="2019-06-17T17:35:07.703" v="1767" actId="554"/>
          <ac:spMkLst>
            <pc:docMk/>
            <pc:sldMk cId="146933348" sldId="1030"/>
            <ac:spMk id="7" creationId="{68F64090-3E69-4F11-841F-115B7732A9C6}"/>
          </ac:spMkLst>
        </pc:spChg>
        <pc:spChg chg="mod">
          <ac:chgData name="Valentina Noacco" userId="ae461650-2dc6-4ba4-83b9-c44c39414c39" providerId="ADAL" clId="{27D86DB9-2124-46B7-BF84-5538E1106BDB}" dt="2019-06-17T17:35:26.508" v="1769" actId="552"/>
          <ac:spMkLst>
            <pc:docMk/>
            <pc:sldMk cId="146933348" sldId="1030"/>
            <ac:spMk id="9" creationId="{23C76658-B7FA-4F41-978F-05CAC1D03707}"/>
          </ac:spMkLst>
        </pc:spChg>
        <pc:spChg chg="mod">
          <ac:chgData name="Valentina Noacco" userId="ae461650-2dc6-4ba4-83b9-c44c39414c39" providerId="ADAL" clId="{27D86DB9-2124-46B7-BF84-5538E1106BDB}" dt="2019-06-17T17:35:26.508" v="1769" actId="552"/>
          <ac:spMkLst>
            <pc:docMk/>
            <pc:sldMk cId="146933348" sldId="1030"/>
            <ac:spMk id="10" creationId="{AFE7401F-EAD7-4556-BA6C-A9AF6054C354}"/>
          </ac:spMkLst>
        </pc:spChg>
        <pc:spChg chg="mod">
          <ac:chgData name="Valentina Noacco" userId="ae461650-2dc6-4ba4-83b9-c44c39414c39" providerId="ADAL" clId="{27D86DB9-2124-46B7-BF84-5538E1106BDB}" dt="2019-06-17T17:35:26.508" v="1769" actId="552"/>
          <ac:spMkLst>
            <pc:docMk/>
            <pc:sldMk cId="146933348" sldId="1030"/>
            <ac:spMk id="11" creationId="{BCDD146D-8105-4A44-B746-9AA04EBCDEB7}"/>
          </ac:spMkLst>
        </pc:spChg>
        <pc:spChg chg="mod">
          <ac:chgData name="Valentina Noacco" userId="ae461650-2dc6-4ba4-83b9-c44c39414c39" providerId="ADAL" clId="{27D86DB9-2124-46B7-BF84-5538E1106BDB}" dt="2019-06-17T17:35:33.787" v="1780" actId="1037"/>
          <ac:spMkLst>
            <pc:docMk/>
            <pc:sldMk cId="146933348" sldId="1030"/>
            <ac:spMk id="16" creationId="{1CEB2466-E304-4CFB-BC2D-93DFE7C19A3D}"/>
          </ac:spMkLst>
        </pc:spChg>
      </pc:sldChg>
      <pc:sldChg chg="addSp modSp modAnim">
        <pc:chgData name="Valentina Noacco" userId="ae461650-2dc6-4ba4-83b9-c44c39414c39" providerId="ADAL" clId="{27D86DB9-2124-46B7-BF84-5538E1106BDB}" dt="2019-06-17T15:02:24.572" v="72"/>
        <pc:sldMkLst>
          <pc:docMk/>
          <pc:sldMk cId="953023369" sldId="1031"/>
        </pc:sldMkLst>
        <pc:spChg chg="mod">
          <ac:chgData name="Valentina Noacco" userId="ae461650-2dc6-4ba4-83b9-c44c39414c39" providerId="ADAL" clId="{27D86DB9-2124-46B7-BF84-5538E1106BDB}" dt="2019-06-17T15:01:06.321" v="69" actId="1076"/>
          <ac:spMkLst>
            <pc:docMk/>
            <pc:sldMk cId="953023369" sldId="1031"/>
            <ac:spMk id="102" creationId="{1F24C3D1-EA87-40EB-9F6F-C056A44BA542}"/>
          </ac:spMkLst>
        </pc:spChg>
        <pc:spChg chg="add mod">
          <ac:chgData name="Valentina Noacco" userId="ae461650-2dc6-4ba4-83b9-c44c39414c39" providerId="ADAL" clId="{27D86DB9-2124-46B7-BF84-5538E1106BDB}" dt="2019-06-17T15:00:56.720" v="67" actId="1076"/>
          <ac:spMkLst>
            <pc:docMk/>
            <pc:sldMk cId="953023369" sldId="1031"/>
            <ac:spMk id="103" creationId="{AEC2E028-955A-4FC5-B372-DB902AEE1AFD}"/>
          </ac:spMkLst>
        </pc:spChg>
      </pc:sldChg>
    </pc:docChg>
  </pc:docChgLst>
  <pc:docChgLst>
    <pc:chgData name="Valentina Noacco" userId="ae461650-2dc6-4ba4-83b9-c44c39414c39" providerId="ADAL" clId="{8004690D-8470-456A-B0B9-2E2A787F3B67}"/>
    <pc:docChg chg="modSld">
      <pc:chgData name="Valentina Noacco" userId="ae461650-2dc6-4ba4-83b9-c44c39414c39" providerId="ADAL" clId="{8004690D-8470-456A-B0B9-2E2A787F3B67}" dt="2019-10-15T13:30:38.034" v="71" actId="20577"/>
      <pc:docMkLst>
        <pc:docMk/>
      </pc:docMkLst>
      <pc:sldChg chg="modSp modAnim">
        <pc:chgData name="Valentina Noacco" userId="ae461650-2dc6-4ba4-83b9-c44c39414c39" providerId="ADAL" clId="{8004690D-8470-456A-B0B9-2E2A787F3B67}" dt="2019-10-15T13:30:38.034" v="71" actId="20577"/>
        <pc:sldMkLst>
          <pc:docMk/>
          <pc:sldMk cId="3351537526" sldId="335"/>
        </pc:sldMkLst>
        <pc:spChg chg="mod">
          <ac:chgData name="Valentina Noacco" userId="ae461650-2dc6-4ba4-83b9-c44c39414c39" providerId="ADAL" clId="{8004690D-8470-456A-B0B9-2E2A787F3B67}" dt="2019-10-15T13:30:38.034" v="71" actId="20577"/>
          <ac:spMkLst>
            <pc:docMk/>
            <pc:sldMk cId="3351537526" sldId="335"/>
            <ac:spMk id="16" creationId="{FD644F4B-A239-4CE6-87B1-209BE765612F}"/>
          </ac:spMkLst>
        </pc:spChg>
      </pc:sldChg>
    </pc:docChg>
  </pc:docChgLst>
  <pc:docChgLst>
    <pc:chgData name="Valentina Noacco" userId="ae461650-2dc6-4ba4-83b9-c44c39414c39" providerId="ADAL" clId="{173E2B98-53D5-4A5C-91C9-EADF57106575}"/>
    <pc:docChg chg="undo custSel addSld delSld modSld">
      <pc:chgData name="Valentina Noacco" userId="ae461650-2dc6-4ba4-83b9-c44c39414c39" providerId="ADAL" clId="{173E2B98-53D5-4A5C-91C9-EADF57106575}" dt="2019-06-17T21:54:40.131" v="40" actId="478"/>
      <pc:docMkLst>
        <pc:docMk/>
      </pc:docMkLst>
      <pc:sldChg chg="delSp modAnim">
        <pc:chgData name="Valentina Noacco" userId="ae461650-2dc6-4ba4-83b9-c44c39414c39" providerId="ADAL" clId="{173E2B98-53D5-4A5C-91C9-EADF57106575}" dt="2019-06-17T21:52:05.794" v="5" actId="478"/>
        <pc:sldMkLst>
          <pc:docMk/>
          <pc:sldMk cId="4124904190" sldId="1016"/>
        </pc:sldMkLst>
        <pc:spChg chg="del">
          <ac:chgData name="Valentina Noacco" userId="ae461650-2dc6-4ba4-83b9-c44c39414c39" providerId="ADAL" clId="{173E2B98-53D5-4A5C-91C9-EADF57106575}" dt="2019-06-17T21:52:05.794" v="5" actId="478"/>
          <ac:spMkLst>
            <pc:docMk/>
            <pc:sldMk cId="4124904190" sldId="1016"/>
            <ac:spMk id="42" creationId="{FBE71992-76F3-4C6B-97F2-39EBF7A20C93}"/>
          </ac:spMkLst>
        </pc:spChg>
        <pc:spChg chg="del">
          <ac:chgData name="Valentina Noacco" userId="ae461650-2dc6-4ba4-83b9-c44c39414c39" providerId="ADAL" clId="{173E2B98-53D5-4A5C-91C9-EADF57106575}" dt="2019-06-17T21:52:05.794" v="5" actId="478"/>
          <ac:spMkLst>
            <pc:docMk/>
            <pc:sldMk cId="4124904190" sldId="1016"/>
            <ac:spMk id="43" creationId="{CF86F49A-AD73-4035-891A-7B48ABBDA0E0}"/>
          </ac:spMkLst>
        </pc:spChg>
      </pc:sldChg>
      <pc:sldChg chg="delSp modSp modAnim">
        <pc:chgData name="Valentina Noacco" userId="ae461650-2dc6-4ba4-83b9-c44c39414c39" providerId="ADAL" clId="{173E2B98-53D5-4A5C-91C9-EADF57106575}" dt="2019-06-17T21:53:23.253" v="19" actId="478"/>
        <pc:sldMkLst>
          <pc:docMk/>
          <pc:sldMk cId="1639288666" sldId="1021"/>
        </pc:sldMkLst>
        <pc:spChg chg="del">
          <ac:chgData name="Valentina Noacco" userId="ae461650-2dc6-4ba4-83b9-c44c39414c39" providerId="ADAL" clId="{173E2B98-53D5-4A5C-91C9-EADF57106575}" dt="2019-06-17T21:53:23.253" v="19" actId="478"/>
          <ac:spMkLst>
            <pc:docMk/>
            <pc:sldMk cId="1639288666" sldId="1021"/>
            <ac:spMk id="30" creationId="{85BD22D7-324F-4976-AC2F-0D94FDC47616}"/>
          </ac:spMkLst>
        </pc:spChg>
        <pc:cxnChg chg="del">
          <ac:chgData name="Valentina Noacco" userId="ae461650-2dc6-4ba4-83b9-c44c39414c39" providerId="ADAL" clId="{173E2B98-53D5-4A5C-91C9-EADF57106575}" dt="2019-06-17T21:53:23.253" v="19" actId="478"/>
          <ac:cxnSpMkLst>
            <pc:docMk/>
            <pc:sldMk cId="1639288666" sldId="1021"/>
            <ac:cxnSpMk id="7" creationId="{87D4F035-9D5F-4637-9C54-AE6B56C5C902}"/>
          </ac:cxnSpMkLst>
        </pc:cxnChg>
        <pc:cxnChg chg="del mod">
          <ac:chgData name="Valentina Noacco" userId="ae461650-2dc6-4ba4-83b9-c44c39414c39" providerId="ADAL" clId="{173E2B98-53D5-4A5C-91C9-EADF57106575}" dt="2019-06-17T21:53:23.253" v="19" actId="478"/>
          <ac:cxnSpMkLst>
            <pc:docMk/>
            <pc:sldMk cId="1639288666" sldId="1021"/>
            <ac:cxnSpMk id="10" creationId="{C95DAED1-28F3-4792-973B-20824C7C3A42}"/>
          </ac:cxnSpMkLst>
        </pc:cxnChg>
        <pc:cxnChg chg="del">
          <ac:chgData name="Valentina Noacco" userId="ae461650-2dc6-4ba4-83b9-c44c39414c39" providerId="ADAL" clId="{173E2B98-53D5-4A5C-91C9-EADF57106575}" dt="2019-06-17T21:53:23.253" v="19" actId="478"/>
          <ac:cxnSpMkLst>
            <pc:docMk/>
            <pc:sldMk cId="1639288666" sldId="1021"/>
            <ac:cxnSpMk id="28" creationId="{D7253E40-BE74-4159-95D4-3AA5191F7050}"/>
          </ac:cxnSpMkLst>
        </pc:cxnChg>
      </pc:sldChg>
      <pc:sldChg chg="addSp delSp modSp modAnim">
        <pc:chgData name="Valentina Noacco" userId="ae461650-2dc6-4ba4-83b9-c44c39414c39" providerId="ADAL" clId="{173E2B98-53D5-4A5C-91C9-EADF57106575}" dt="2019-06-17T21:54:09.100" v="33" actId="478"/>
        <pc:sldMkLst>
          <pc:docMk/>
          <pc:sldMk cId="4168530252" sldId="1025"/>
        </pc:sldMkLst>
        <pc:spChg chg="del mod">
          <ac:chgData name="Valentina Noacco" userId="ae461650-2dc6-4ba4-83b9-c44c39414c39" providerId="ADAL" clId="{173E2B98-53D5-4A5C-91C9-EADF57106575}" dt="2019-06-17T21:54:09.100" v="33" actId="478"/>
          <ac:spMkLst>
            <pc:docMk/>
            <pc:sldMk cId="4168530252" sldId="1025"/>
            <ac:spMk id="60" creationId="{CF32A230-2EC9-47FA-ADCB-EFECCC078C6D}"/>
          </ac:spMkLst>
        </pc:spChg>
        <pc:spChg chg="add del mod">
          <ac:chgData name="Valentina Noacco" userId="ae461650-2dc6-4ba4-83b9-c44c39414c39" providerId="ADAL" clId="{173E2B98-53D5-4A5C-91C9-EADF57106575}" dt="2019-06-17T21:54:09.100" v="33" actId="478"/>
          <ac:spMkLst>
            <pc:docMk/>
            <pc:sldMk cId="4168530252" sldId="1025"/>
            <ac:spMk id="61" creationId="{AA51E78B-15A4-42ED-AB44-E0B9A2DADEE0}"/>
          </ac:spMkLst>
        </pc:spChg>
      </pc:sldChg>
      <pc:sldChg chg="delSp modAnim">
        <pc:chgData name="Valentina Noacco" userId="ae461650-2dc6-4ba4-83b9-c44c39414c39" providerId="ADAL" clId="{173E2B98-53D5-4A5C-91C9-EADF57106575}" dt="2019-06-17T21:54:40.131" v="40" actId="478"/>
        <pc:sldMkLst>
          <pc:docMk/>
          <pc:sldMk cId="1388652729" sldId="1026"/>
        </pc:sldMkLst>
        <pc:spChg chg="del">
          <ac:chgData name="Valentina Noacco" userId="ae461650-2dc6-4ba4-83b9-c44c39414c39" providerId="ADAL" clId="{173E2B98-53D5-4A5C-91C9-EADF57106575}" dt="2019-06-17T21:54:36.930" v="39" actId="478"/>
          <ac:spMkLst>
            <pc:docMk/>
            <pc:sldMk cId="1388652729" sldId="1026"/>
            <ac:spMk id="13" creationId="{D90E9FB4-7BF3-4D2D-897A-E282F3B0D7F9}"/>
          </ac:spMkLst>
        </pc:spChg>
        <pc:spChg chg="del">
          <ac:chgData name="Valentina Noacco" userId="ae461650-2dc6-4ba4-83b9-c44c39414c39" providerId="ADAL" clId="{173E2B98-53D5-4A5C-91C9-EADF57106575}" dt="2019-06-17T21:54:36.930" v="39" actId="478"/>
          <ac:spMkLst>
            <pc:docMk/>
            <pc:sldMk cId="1388652729" sldId="1026"/>
            <ac:spMk id="15" creationId="{82E1442F-5AE0-48A1-AC91-44A5AA966618}"/>
          </ac:spMkLst>
        </pc:spChg>
        <pc:spChg chg="del">
          <ac:chgData name="Valentina Noacco" userId="ae461650-2dc6-4ba4-83b9-c44c39414c39" providerId="ADAL" clId="{173E2B98-53D5-4A5C-91C9-EADF57106575}" dt="2019-06-17T21:54:40.131" v="40" actId="478"/>
          <ac:spMkLst>
            <pc:docMk/>
            <pc:sldMk cId="1388652729" sldId="1026"/>
            <ac:spMk id="18" creationId="{13EEA1A6-ACBF-476C-8BDB-61D5382222F5}"/>
          </ac:spMkLst>
        </pc:spChg>
        <pc:cxnChg chg="del">
          <ac:chgData name="Valentina Noacco" userId="ae461650-2dc6-4ba4-83b9-c44c39414c39" providerId="ADAL" clId="{173E2B98-53D5-4A5C-91C9-EADF57106575}" dt="2019-06-17T21:54:40.131" v="40" actId="478"/>
          <ac:cxnSpMkLst>
            <pc:docMk/>
            <pc:sldMk cId="1388652729" sldId="1026"/>
            <ac:cxnSpMk id="22" creationId="{5B26F5E9-E2DF-495A-8BA7-7261EA61490E}"/>
          </ac:cxnSpMkLst>
        </pc:cxnChg>
      </pc:sldChg>
      <pc:sldChg chg="delSp modAnim">
        <pc:chgData name="Valentina Noacco" userId="ae461650-2dc6-4ba4-83b9-c44c39414c39" providerId="ADAL" clId="{173E2B98-53D5-4A5C-91C9-EADF57106575}" dt="2019-06-17T21:52:55.122" v="13" actId="478"/>
        <pc:sldMkLst>
          <pc:docMk/>
          <pc:sldMk cId="146933348" sldId="1030"/>
        </pc:sldMkLst>
        <pc:spChg chg="del">
          <ac:chgData name="Valentina Noacco" userId="ae461650-2dc6-4ba4-83b9-c44c39414c39" providerId="ADAL" clId="{173E2B98-53D5-4A5C-91C9-EADF57106575}" dt="2019-06-17T21:52:55.122" v="13" actId="478"/>
          <ac:spMkLst>
            <pc:docMk/>
            <pc:sldMk cId="146933348" sldId="1030"/>
            <ac:spMk id="14" creationId="{821D99ED-72BC-4375-880D-156F15D007AB}"/>
          </ac:spMkLst>
        </pc:spChg>
        <pc:spChg chg="del">
          <ac:chgData name="Valentina Noacco" userId="ae461650-2dc6-4ba4-83b9-c44c39414c39" providerId="ADAL" clId="{173E2B98-53D5-4A5C-91C9-EADF57106575}" dt="2019-06-17T21:52:55.122" v="13" actId="478"/>
          <ac:spMkLst>
            <pc:docMk/>
            <pc:sldMk cId="146933348" sldId="1030"/>
            <ac:spMk id="15" creationId="{5B6E68C2-9DA9-45C8-8220-2848EB956E80}"/>
          </ac:spMkLst>
        </pc:spChg>
      </pc:sldChg>
      <pc:sldChg chg="delSp modAnim">
        <pc:chgData name="Valentina Noacco" userId="ae461650-2dc6-4ba4-83b9-c44c39414c39" providerId="ADAL" clId="{173E2B98-53D5-4A5C-91C9-EADF57106575}" dt="2019-06-17T21:52:30.883" v="9" actId="478"/>
        <pc:sldMkLst>
          <pc:docMk/>
          <pc:sldMk cId="953023369" sldId="1031"/>
        </pc:sldMkLst>
        <pc:spChg chg="del">
          <ac:chgData name="Valentina Noacco" userId="ae461650-2dc6-4ba4-83b9-c44c39414c39" providerId="ADAL" clId="{173E2B98-53D5-4A5C-91C9-EADF57106575}" dt="2019-06-17T21:52:30.883" v="9" actId="478"/>
          <ac:spMkLst>
            <pc:docMk/>
            <pc:sldMk cId="953023369" sldId="1031"/>
            <ac:spMk id="102" creationId="{1F24C3D1-EA87-40EB-9F6F-C056A44BA542}"/>
          </ac:spMkLst>
        </pc:spChg>
        <pc:spChg chg="del">
          <ac:chgData name="Valentina Noacco" userId="ae461650-2dc6-4ba4-83b9-c44c39414c39" providerId="ADAL" clId="{173E2B98-53D5-4A5C-91C9-EADF57106575}" dt="2019-06-17T21:52:30.883" v="9" actId="478"/>
          <ac:spMkLst>
            <pc:docMk/>
            <pc:sldMk cId="953023369" sldId="1031"/>
            <ac:spMk id="103" creationId="{AEC2E028-955A-4FC5-B372-DB902AEE1AFD}"/>
          </ac:spMkLst>
        </pc:spChg>
      </pc:sldChg>
      <pc:sldChg chg="add">
        <pc:chgData name="Valentina Noacco" userId="ae461650-2dc6-4ba4-83b9-c44c39414c39" providerId="ADAL" clId="{173E2B98-53D5-4A5C-91C9-EADF57106575}" dt="2019-06-17T21:52:02.025" v="4"/>
        <pc:sldMkLst>
          <pc:docMk/>
          <pc:sldMk cId="258918862" sldId="1032"/>
        </pc:sldMkLst>
      </pc:sldChg>
      <pc:sldChg chg="add">
        <pc:chgData name="Valentina Noacco" userId="ae461650-2dc6-4ba4-83b9-c44c39414c39" providerId="ADAL" clId="{173E2B98-53D5-4A5C-91C9-EADF57106575}" dt="2019-06-17T21:52:25.709" v="8"/>
        <pc:sldMkLst>
          <pc:docMk/>
          <pc:sldMk cId="587624635" sldId="1033"/>
        </pc:sldMkLst>
      </pc:sldChg>
      <pc:sldChg chg="add">
        <pc:chgData name="Valentina Noacco" userId="ae461650-2dc6-4ba4-83b9-c44c39414c39" providerId="ADAL" clId="{173E2B98-53D5-4A5C-91C9-EADF57106575}" dt="2019-06-17T21:53:16.187" v="18"/>
        <pc:sldMkLst>
          <pc:docMk/>
          <pc:sldMk cId="1239140580" sldId="1035"/>
        </pc:sldMkLst>
      </pc:sldChg>
      <pc:sldChg chg="add">
        <pc:chgData name="Valentina Noacco" userId="ae461650-2dc6-4ba4-83b9-c44c39414c39" providerId="ADAL" clId="{173E2B98-53D5-4A5C-91C9-EADF57106575}" dt="2019-06-17T21:54:05.847" v="32"/>
        <pc:sldMkLst>
          <pc:docMk/>
          <pc:sldMk cId="956943224" sldId="1036"/>
        </pc:sldMkLst>
      </pc:sldChg>
      <pc:sldChg chg="add">
        <pc:chgData name="Valentina Noacco" userId="ae461650-2dc6-4ba4-83b9-c44c39414c39" providerId="ADAL" clId="{173E2B98-53D5-4A5C-91C9-EADF57106575}" dt="2019-06-17T21:54:26.379" v="38"/>
        <pc:sldMkLst>
          <pc:docMk/>
          <pc:sldMk cId="4262827988" sldId="1037"/>
        </pc:sldMkLst>
      </pc:sldChg>
    </pc:docChg>
  </pc:docChgLst>
  <pc:docChgLst>
    <pc:chgData name="Valentina Noacco" userId="ae461650-2dc6-4ba4-83b9-c44c39414c39" providerId="ADAL" clId="{54A67F4C-927A-4D43-A0A4-E9AAFD487815}"/>
    <pc:docChg chg="custSel addSld delSld modSld">
      <pc:chgData name="Valentina Noacco" userId="ae461650-2dc6-4ba4-83b9-c44c39414c39" providerId="ADAL" clId="{54A67F4C-927A-4D43-A0A4-E9AAFD487815}" dt="2020-05-04T22:28:05.925" v="288" actId="14100"/>
      <pc:docMkLst>
        <pc:docMk/>
      </pc:docMkLst>
      <pc:sldChg chg="del">
        <pc:chgData name="Valentina Noacco" userId="ae461650-2dc6-4ba4-83b9-c44c39414c39" providerId="ADAL" clId="{54A67F4C-927A-4D43-A0A4-E9AAFD487815}" dt="2020-05-04T22:04:03.315" v="0" actId="47"/>
        <pc:sldMkLst>
          <pc:docMk/>
          <pc:sldMk cId="4136924737" sldId="259"/>
        </pc:sldMkLst>
      </pc:sldChg>
      <pc:sldChg chg="addSp delSp modSp mod">
        <pc:chgData name="Valentina Noacco" userId="ae461650-2dc6-4ba4-83b9-c44c39414c39" providerId="ADAL" clId="{54A67F4C-927A-4D43-A0A4-E9AAFD487815}" dt="2020-05-04T22:21:04.258" v="257" actId="14100"/>
        <pc:sldMkLst>
          <pc:docMk/>
          <pc:sldMk cId="3574193195" sldId="266"/>
        </pc:sldMkLst>
        <pc:spChg chg="del mod">
          <ac:chgData name="Valentina Noacco" userId="ae461650-2dc6-4ba4-83b9-c44c39414c39" providerId="ADAL" clId="{54A67F4C-927A-4D43-A0A4-E9AAFD487815}" dt="2020-05-04T22:20:47.240" v="236" actId="478"/>
          <ac:spMkLst>
            <pc:docMk/>
            <pc:sldMk cId="3574193195" sldId="266"/>
            <ac:spMk id="2" creationId="{C3AF6CBE-2EFD-4F22-B8F8-126B91F57C35}"/>
          </ac:spMkLst>
        </pc:spChg>
        <pc:spChg chg="add del mod">
          <ac:chgData name="Valentina Noacco" userId="ae461650-2dc6-4ba4-83b9-c44c39414c39" providerId="ADAL" clId="{54A67F4C-927A-4D43-A0A4-E9AAFD487815}" dt="2020-05-04T22:13:43.051" v="7" actId="931"/>
          <ac:spMkLst>
            <pc:docMk/>
            <pc:sldMk cId="3574193195" sldId="266"/>
            <ac:spMk id="5" creationId="{BA1F6A92-8D6A-41E6-BD98-F268E6825D17}"/>
          </ac:spMkLst>
        </pc:spChg>
        <pc:spChg chg="add del mod">
          <ac:chgData name="Valentina Noacco" userId="ae461650-2dc6-4ba4-83b9-c44c39414c39" providerId="ADAL" clId="{54A67F4C-927A-4D43-A0A4-E9AAFD487815}" dt="2020-05-04T22:20:31.353" v="230" actId="931"/>
          <ac:spMkLst>
            <pc:docMk/>
            <pc:sldMk cId="3574193195" sldId="266"/>
            <ac:spMk id="9" creationId="{C991C099-6CB1-44C2-92ED-1C51708022FF}"/>
          </ac:spMkLst>
        </pc:spChg>
        <pc:spChg chg="add mod">
          <ac:chgData name="Valentina Noacco" userId="ae461650-2dc6-4ba4-83b9-c44c39414c39" providerId="ADAL" clId="{54A67F4C-927A-4D43-A0A4-E9AAFD487815}" dt="2020-05-04T22:20:51.341" v="239"/>
          <ac:spMkLst>
            <pc:docMk/>
            <pc:sldMk cId="3574193195" sldId="266"/>
            <ac:spMk id="13" creationId="{33410951-DD4A-4A1E-99C1-DB76BB25E2BD}"/>
          </ac:spMkLst>
        </pc:spChg>
        <pc:picChg chg="add del mod">
          <ac:chgData name="Valentina Noacco" userId="ae461650-2dc6-4ba4-83b9-c44c39414c39" providerId="ADAL" clId="{54A67F4C-927A-4D43-A0A4-E9AAFD487815}" dt="2020-05-04T22:19:03.353" v="229" actId="478"/>
          <ac:picMkLst>
            <pc:docMk/>
            <pc:sldMk cId="3574193195" sldId="266"/>
            <ac:picMk id="7" creationId="{06B533CF-97E9-4F67-9DA5-CAF016A44D82}"/>
          </ac:picMkLst>
        </pc:picChg>
        <pc:picChg chg="del">
          <ac:chgData name="Valentina Noacco" userId="ae461650-2dc6-4ba4-83b9-c44c39414c39" providerId="ADAL" clId="{54A67F4C-927A-4D43-A0A4-E9AAFD487815}" dt="2020-05-04T22:13:28.953" v="6" actId="478"/>
          <ac:picMkLst>
            <pc:docMk/>
            <pc:sldMk cId="3574193195" sldId="266"/>
            <ac:picMk id="10" creationId="{F23882C6-16CA-4726-A24F-1455BEBC9FFF}"/>
          </ac:picMkLst>
        </pc:picChg>
        <pc:picChg chg="add mod">
          <ac:chgData name="Valentina Noacco" userId="ae461650-2dc6-4ba4-83b9-c44c39414c39" providerId="ADAL" clId="{54A67F4C-927A-4D43-A0A4-E9AAFD487815}" dt="2020-05-04T22:21:04.258" v="257" actId="14100"/>
          <ac:picMkLst>
            <pc:docMk/>
            <pc:sldMk cId="3574193195" sldId="266"/>
            <ac:picMk id="12" creationId="{08B09B59-2CB7-4B14-A04B-501D2CBC30BE}"/>
          </ac:picMkLst>
        </pc:picChg>
      </pc:sldChg>
      <pc:sldChg chg="addSp delSp modSp new mod">
        <pc:chgData name="Valentina Noacco" userId="ae461650-2dc6-4ba4-83b9-c44c39414c39" providerId="ADAL" clId="{54A67F4C-927A-4D43-A0A4-E9AAFD487815}" dt="2020-05-04T22:28:05.925" v="288" actId="14100"/>
        <pc:sldMkLst>
          <pc:docMk/>
          <pc:sldMk cId="1915236906" sldId="267"/>
        </pc:sldMkLst>
        <pc:spChg chg="mod">
          <ac:chgData name="Valentina Noacco" userId="ae461650-2dc6-4ba4-83b9-c44c39414c39" providerId="ADAL" clId="{54A67F4C-927A-4D43-A0A4-E9AAFD487815}" dt="2020-05-04T22:21:39.078" v="271" actId="20577"/>
          <ac:spMkLst>
            <pc:docMk/>
            <pc:sldMk cId="1915236906" sldId="267"/>
            <ac:spMk id="2" creationId="{6AFA9F6B-A428-4A77-A406-6ED29D121A42}"/>
          </ac:spMkLst>
        </pc:spChg>
        <pc:spChg chg="mod">
          <ac:chgData name="Valentina Noacco" userId="ae461650-2dc6-4ba4-83b9-c44c39414c39" providerId="ADAL" clId="{54A67F4C-927A-4D43-A0A4-E9AAFD487815}" dt="2020-05-04T22:22:11.470" v="274" actId="14100"/>
          <ac:spMkLst>
            <pc:docMk/>
            <pc:sldMk cId="1915236906" sldId="267"/>
            <ac:spMk id="3" creationId="{90B9629C-89BF-4C08-8BA6-3E3F4B70FBEA}"/>
          </ac:spMkLst>
        </pc:spChg>
        <pc:picChg chg="add del mod">
          <ac:chgData name="Valentina Noacco" userId="ae461650-2dc6-4ba4-83b9-c44c39414c39" providerId="ADAL" clId="{54A67F4C-927A-4D43-A0A4-E9AAFD487815}" dt="2020-05-04T22:27:44.932" v="285" actId="478"/>
          <ac:picMkLst>
            <pc:docMk/>
            <pc:sldMk cId="1915236906" sldId="267"/>
            <ac:picMk id="5" creationId="{689565B6-9D9A-44A3-B5D8-04354C6C42C2}"/>
          </ac:picMkLst>
        </pc:picChg>
        <pc:picChg chg="add mod">
          <ac:chgData name="Valentina Noacco" userId="ae461650-2dc6-4ba4-83b9-c44c39414c39" providerId="ADAL" clId="{54A67F4C-927A-4D43-A0A4-E9AAFD487815}" dt="2020-05-04T22:23:30.422" v="283" actId="1076"/>
          <ac:picMkLst>
            <pc:docMk/>
            <pc:sldMk cId="1915236906" sldId="267"/>
            <ac:picMk id="7" creationId="{513EF04E-E04D-4E89-A676-14E8B50344F7}"/>
          </ac:picMkLst>
        </pc:picChg>
        <pc:picChg chg="add mod">
          <ac:chgData name="Valentina Noacco" userId="ae461650-2dc6-4ba4-83b9-c44c39414c39" providerId="ADAL" clId="{54A67F4C-927A-4D43-A0A4-E9AAFD487815}" dt="2020-05-04T22:28:05.925" v="288" actId="14100"/>
          <ac:picMkLst>
            <pc:docMk/>
            <pc:sldMk cId="1915236906" sldId="267"/>
            <ac:picMk id="9" creationId="{B0B11FAE-E5C8-4BA5-953B-8522F1F25074}"/>
          </ac:picMkLst>
        </pc:picChg>
      </pc:sldChg>
    </pc:docChg>
  </pc:docChgLst>
  <pc:docChgLst>
    <pc:chgData name="Valentina Noacco" userId="ae461650-2dc6-4ba4-83b9-c44c39414c39" providerId="ADAL" clId="{BF820C4A-8ABC-4A69-BDC5-34981302B9BF}"/>
    <pc:docChg chg="undo redo custSel addSld delSld modSld sldOrd">
      <pc:chgData name="Valentina Noacco" userId="ae461650-2dc6-4ba4-83b9-c44c39414c39" providerId="ADAL" clId="{BF820C4A-8ABC-4A69-BDC5-34981302B9BF}" dt="2019-10-21T09:45:20.947" v="4221" actId="20577"/>
      <pc:docMkLst>
        <pc:docMk/>
      </pc:docMkLst>
      <pc:sldChg chg="modSp">
        <pc:chgData name="Valentina Noacco" userId="ae461650-2dc6-4ba4-83b9-c44c39414c39" providerId="ADAL" clId="{BF820C4A-8ABC-4A69-BDC5-34981302B9BF}" dt="2019-10-20T17:29:26.408" v="884" actId="5793"/>
        <pc:sldMkLst>
          <pc:docMk/>
          <pc:sldMk cId="2423291838" sldId="258"/>
        </pc:sldMkLst>
        <pc:spChg chg="mod">
          <ac:chgData name="Valentina Noacco" userId="ae461650-2dc6-4ba4-83b9-c44c39414c39" providerId="ADAL" clId="{BF820C4A-8ABC-4A69-BDC5-34981302B9BF}" dt="2019-10-20T17:29:08.574" v="875" actId="20577"/>
          <ac:spMkLst>
            <pc:docMk/>
            <pc:sldMk cId="2423291838" sldId="258"/>
            <ac:spMk id="2" creationId="{993E9A3E-DBB3-40F7-A291-3580E4E373C4}"/>
          </ac:spMkLst>
        </pc:spChg>
        <pc:spChg chg="mod">
          <ac:chgData name="Valentina Noacco" userId="ae461650-2dc6-4ba4-83b9-c44c39414c39" providerId="ADAL" clId="{BF820C4A-8ABC-4A69-BDC5-34981302B9BF}" dt="2019-10-20T17:29:26.408" v="884" actId="5793"/>
          <ac:spMkLst>
            <pc:docMk/>
            <pc:sldMk cId="2423291838" sldId="258"/>
            <ac:spMk id="10" creationId="{FB5CCA73-171A-4B98-B4AA-6457D3D2A882}"/>
          </ac:spMkLst>
        </pc:spChg>
      </pc:sldChg>
      <pc:sldChg chg="modSp">
        <pc:chgData name="Valentina Noacco" userId="ae461650-2dc6-4ba4-83b9-c44c39414c39" providerId="ADAL" clId="{BF820C4A-8ABC-4A69-BDC5-34981302B9BF}" dt="2019-10-20T17:22:12.035" v="860" actId="1076"/>
        <pc:sldMkLst>
          <pc:docMk/>
          <pc:sldMk cId="3351537526" sldId="335"/>
        </pc:sldMkLst>
        <pc:spChg chg="mod">
          <ac:chgData name="Valentina Noacco" userId="ae461650-2dc6-4ba4-83b9-c44c39414c39" providerId="ADAL" clId="{BF820C4A-8ABC-4A69-BDC5-34981302B9BF}" dt="2019-10-20T17:22:08.814" v="859" actId="14100"/>
          <ac:spMkLst>
            <pc:docMk/>
            <pc:sldMk cId="3351537526" sldId="335"/>
            <ac:spMk id="2" creationId="{3CF7AD3D-B869-4834-B78E-F0759748CBB8}"/>
          </ac:spMkLst>
        </pc:spChg>
        <pc:spChg chg="mod">
          <ac:chgData name="Valentina Noacco" userId="ae461650-2dc6-4ba4-83b9-c44c39414c39" providerId="ADAL" clId="{BF820C4A-8ABC-4A69-BDC5-34981302B9BF}" dt="2019-10-20T17:22:12.035" v="860" actId="1076"/>
          <ac:spMkLst>
            <pc:docMk/>
            <pc:sldMk cId="3351537526" sldId="335"/>
            <ac:spMk id="3" creationId="{2E8309BD-F31C-4930-93A5-B4749D634C84}"/>
          </ac:spMkLst>
        </pc:spChg>
      </pc:sldChg>
      <pc:sldChg chg="delSp modSp">
        <pc:chgData name="Valentina Noacco" userId="ae461650-2dc6-4ba4-83b9-c44c39414c39" providerId="ADAL" clId="{BF820C4A-8ABC-4A69-BDC5-34981302B9BF}" dt="2019-10-20T22:07:19.573" v="4201" actId="14100"/>
        <pc:sldMkLst>
          <pc:docMk/>
          <pc:sldMk cId="2619595298" sldId="995"/>
        </pc:sldMkLst>
        <pc:spChg chg="mod">
          <ac:chgData name="Valentina Noacco" userId="ae461650-2dc6-4ba4-83b9-c44c39414c39" providerId="ADAL" clId="{BF820C4A-8ABC-4A69-BDC5-34981302B9BF}" dt="2019-10-20T22:07:19.573" v="4201" actId="14100"/>
          <ac:spMkLst>
            <pc:docMk/>
            <pc:sldMk cId="2619595298" sldId="995"/>
            <ac:spMk id="2" creationId="{AF3F6DBC-D4B6-491E-9B45-491E85F065DF}"/>
          </ac:spMkLst>
        </pc:spChg>
        <pc:spChg chg="del mod">
          <ac:chgData name="Valentina Noacco" userId="ae461650-2dc6-4ba4-83b9-c44c39414c39" providerId="ADAL" clId="{BF820C4A-8ABC-4A69-BDC5-34981302B9BF}" dt="2019-10-20T22:07:11.252" v="4198" actId="478"/>
          <ac:spMkLst>
            <pc:docMk/>
            <pc:sldMk cId="2619595298" sldId="995"/>
            <ac:spMk id="3" creationId="{343C4556-4B0A-43F5-8A04-FA4568AE8AD4}"/>
          </ac:spMkLst>
        </pc:spChg>
        <pc:spChg chg="del">
          <ac:chgData name="Valentina Noacco" userId="ae461650-2dc6-4ba4-83b9-c44c39414c39" providerId="ADAL" clId="{BF820C4A-8ABC-4A69-BDC5-34981302B9BF}" dt="2019-10-20T22:07:07.908" v="4195" actId="478"/>
          <ac:spMkLst>
            <pc:docMk/>
            <pc:sldMk cId="2619595298" sldId="995"/>
            <ac:spMk id="7" creationId="{81EFF7CD-35CD-4260-B3F6-3A5E5A968FDF}"/>
          </ac:spMkLst>
        </pc:spChg>
        <pc:spChg chg="del">
          <ac:chgData name="Valentina Noacco" userId="ae461650-2dc6-4ba4-83b9-c44c39414c39" providerId="ADAL" clId="{BF820C4A-8ABC-4A69-BDC5-34981302B9BF}" dt="2019-10-20T22:07:12.002" v="4199" actId="478"/>
          <ac:spMkLst>
            <pc:docMk/>
            <pc:sldMk cId="2619595298" sldId="995"/>
            <ac:spMk id="10" creationId="{1B22B10C-6F62-4137-836E-6CE4F2D2C0A9}"/>
          </ac:spMkLst>
        </pc:spChg>
      </pc:sldChg>
      <pc:sldChg chg="modSp">
        <pc:chgData name="Valentina Noacco" userId="ae461650-2dc6-4ba4-83b9-c44c39414c39" providerId="ADAL" clId="{BF820C4A-8ABC-4A69-BDC5-34981302B9BF}" dt="2019-10-16T10:12:02.405" v="857" actId="108"/>
        <pc:sldMkLst>
          <pc:docMk/>
          <pc:sldMk cId="1528132110" sldId="997"/>
        </pc:sldMkLst>
        <pc:spChg chg="mod">
          <ac:chgData name="Valentina Noacco" userId="ae461650-2dc6-4ba4-83b9-c44c39414c39" providerId="ADAL" clId="{BF820C4A-8ABC-4A69-BDC5-34981302B9BF}" dt="2019-10-16T10:12:02.405" v="857" actId="108"/>
          <ac:spMkLst>
            <pc:docMk/>
            <pc:sldMk cId="1528132110" sldId="997"/>
            <ac:spMk id="3" creationId="{1B2EFCAE-25A7-49F3-82B8-E6E2C85457FF}"/>
          </ac:spMkLst>
        </pc:spChg>
      </pc:sldChg>
      <pc:sldChg chg="modSp">
        <pc:chgData name="Valentina Noacco" userId="ae461650-2dc6-4ba4-83b9-c44c39414c39" providerId="ADAL" clId="{BF820C4A-8ABC-4A69-BDC5-34981302B9BF}" dt="2019-10-20T22:03:45.462" v="4183" actId="12"/>
        <pc:sldMkLst>
          <pc:docMk/>
          <pc:sldMk cId="2586386138" sldId="1012"/>
        </pc:sldMkLst>
        <pc:spChg chg="mod">
          <ac:chgData name="Valentina Noacco" userId="ae461650-2dc6-4ba4-83b9-c44c39414c39" providerId="ADAL" clId="{BF820C4A-8ABC-4A69-BDC5-34981302B9BF}" dt="2019-10-20T22:03:45.462" v="4183" actId="12"/>
          <ac:spMkLst>
            <pc:docMk/>
            <pc:sldMk cId="2586386138" sldId="1012"/>
            <ac:spMk id="3" creationId="{8C975934-8479-4CAE-ACD3-632D7530C461}"/>
          </ac:spMkLst>
        </pc:spChg>
      </pc:sldChg>
      <pc:sldChg chg="modSp">
        <pc:chgData name="Valentina Noacco" userId="ae461650-2dc6-4ba4-83b9-c44c39414c39" providerId="ADAL" clId="{BF820C4A-8ABC-4A69-BDC5-34981302B9BF}" dt="2019-10-20T17:29:15.763" v="876" actId="20577"/>
        <pc:sldMkLst>
          <pc:docMk/>
          <pc:sldMk cId="956636174" sldId="1014"/>
        </pc:sldMkLst>
        <pc:spChg chg="mod">
          <ac:chgData name="Valentina Noacco" userId="ae461650-2dc6-4ba4-83b9-c44c39414c39" providerId="ADAL" clId="{BF820C4A-8ABC-4A69-BDC5-34981302B9BF}" dt="2019-10-20T17:29:15.763" v="876" actId="20577"/>
          <ac:spMkLst>
            <pc:docMk/>
            <pc:sldMk cId="956636174" sldId="1014"/>
            <ac:spMk id="2" creationId="{B9DBF653-6998-4EC9-892F-6EEA7336CBBC}"/>
          </ac:spMkLst>
        </pc:spChg>
      </pc:sldChg>
      <pc:sldChg chg="modNotesTx">
        <pc:chgData name="Valentina Noacco" userId="ae461650-2dc6-4ba4-83b9-c44c39414c39" providerId="ADAL" clId="{BF820C4A-8ABC-4A69-BDC5-34981302B9BF}" dt="2019-10-20T17:36:47.145" v="894" actId="20577"/>
        <pc:sldMkLst>
          <pc:docMk/>
          <pc:sldMk cId="1769954932" sldId="1015"/>
        </pc:sldMkLst>
      </pc:sldChg>
      <pc:sldChg chg="modNotesTx">
        <pc:chgData name="Valentina Noacco" userId="ae461650-2dc6-4ba4-83b9-c44c39414c39" providerId="ADAL" clId="{BF820C4A-8ABC-4A69-BDC5-34981302B9BF}" dt="2019-10-20T20:26:10.930" v="2519" actId="20577"/>
        <pc:sldMkLst>
          <pc:docMk/>
          <pc:sldMk cId="4124904190" sldId="1016"/>
        </pc:sldMkLst>
      </pc:sldChg>
      <pc:sldChg chg="del">
        <pc:chgData name="Valentina Noacco" userId="ae461650-2dc6-4ba4-83b9-c44c39414c39" providerId="ADAL" clId="{BF820C4A-8ABC-4A69-BDC5-34981302B9BF}" dt="2019-10-15T11:49:52.010" v="1" actId="2696"/>
        <pc:sldMkLst>
          <pc:docMk/>
          <pc:sldMk cId="1639288666" sldId="1021"/>
        </pc:sldMkLst>
      </pc:sldChg>
      <pc:sldChg chg="modNotesTx">
        <pc:chgData name="Valentina Noacco" userId="ae461650-2dc6-4ba4-83b9-c44c39414c39" providerId="ADAL" clId="{BF820C4A-8ABC-4A69-BDC5-34981302B9BF}" dt="2019-10-21T09:41:21.785" v="4207" actId="20577"/>
        <pc:sldMkLst>
          <pc:docMk/>
          <pc:sldMk cId="4168530252" sldId="1025"/>
        </pc:sldMkLst>
      </pc:sldChg>
      <pc:sldChg chg="del">
        <pc:chgData name="Valentina Noacco" userId="ae461650-2dc6-4ba4-83b9-c44c39414c39" providerId="ADAL" clId="{BF820C4A-8ABC-4A69-BDC5-34981302B9BF}" dt="2019-10-15T11:49:57.461" v="2" actId="2696"/>
        <pc:sldMkLst>
          <pc:docMk/>
          <pc:sldMk cId="1388652729" sldId="1026"/>
        </pc:sldMkLst>
      </pc:sldChg>
      <pc:sldChg chg="modSp modNotesTx">
        <pc:chgData name="Valentina Noacco" userId="ae461650-2dc6-4ba4-83b9-c44c39414c39" providerId="ADAL" clId="{BF820C4A-8ABC-4A69-BDC5-34981302B9BF}" dt="2019-10-20T21:55:09.806" v="4182" actId="20577"/>
        <pc:sldMkLst>
          <pc:docMk/>
          <pc:sldMk cId="146933348" sldId="1030"/>
        </pc:sldMkLst>
        <pc:spChg chg="mod">
          <ac:chgData name="Valentina Noacco" userId="ae461650-2dc6-4ba4-83b9-c44c39414c39" providerId="ADAL" clId="{BF820C4A-8ABC-4A69-BDC5-34981302B9BF}" dt="2019-10-20T21:22:41.497" v="3534" actId="1037"/>
          <ac:spMkLst>
            <pc:docMk/>
            <pc:sldMk cId="146933348" sldId="1030"/>
            <ac:spMk id="7" creationId="{68F64090-3E69-4F11-841F-115B7732A9C6}"/>
          </ac:spMkLst>
        </pc:spChg>
      </pc:sldChg>
      <pc:sldChg chg="modNotesTx">
        <pc:chgData name="Valentina Noacco" userId="ae461650-2dc6-4ba4-83b9-c44c39414c39" providerId="ADAL" clId="{BF820C4A-8ABC-4A69-BDC5-34981302B9BF}" dt="2019-10-20T20:25:34.301" v="2517" actId="20577"/>
        <pc:sldMkLst>
          <pc:docMk/>
          <pc:sldMk cId="953023369" sldId="1031"/>
        </pc:sldMkLst>
      </pc:sldChg>
      <pc:sldChg chg="del">
        <pc:chgData name="Valentina Noacco" userId="ae461650-2dc6-4ba4-83b9-c44c39414c39" providerId="ADAL" clId="{BF820C4A-8ABC-4A69-BDC5-34981302B9BF}" dt="2019-10-15T11:49:50.299" v="0" actId="2696"/>
        <pc:sldMkLst>
          <pc:docMk/>
          <pc:sldMk cId="1239140580" sldId="1035"/>
        </pc:sldMkLst>
      </pc:sldChg>
      <pc:sldChg chg="modNotesTx">
        <pc:chgData name="Valentina Noacco" userId="ae461650-2dc6-4ba4-83b9-c44c39414c39" providerId="ADAL" clId="{BF820C4A-8ABC-4A69-BDC5-34981302B9BF}" dt="2019-10-21T09:41:33.891" v="4215" actId="20577"/>
        <pc:sldMkLst>
          <pc:docMk/>
          <pc:sldMk cId="956943224" sldId="1036"/>
        </pc:sldMkLst>
      </pc:sldChg>
      <pc:sldChg chg="del">
        <pc:chgData name="Valentina Noacco" userId="ae461650-2dc6-4ba4-83b9-c44c39414c39" providerId="ADAL" clId="{BF820C4A-8ABC-4A69-BDC5-34981302B9BF}" dt="2019-10-15T11:49:58.594" v="3" actId="2696"/>
        <pc:sldMkLst>
          <pc:docMk/>
          <pc:sldMk cId="4262827988" sldId="1037"/>
        </pc:sldMkLst>
      </pc:sldChg>
      <pc:sldChg chg="modSp modNotesTx">
        <pc:chgData name="Valentina Noacco" userId="ae461650-2dc6-4ba4-83b9-c44c39414c39" providerId="ADAL" clId="{BF820C4A-8ABC-4A69-BDC5-34981302B9BF}" dt="2019-10-21T09:45:20.947" v="4221" actId="20577"/>
        <pc:sldMkLst>
          <pc:docMk/>
          <pc:sldMk cId="1090526616" sldId="1038"/>
        </pc:sldMkLst>
        <pc:spChg chg="mod">
          <ac:chgData name="Valentina Noacco" userId="ae461650-2dc6-4ba4-83b9-c44c39414c39" providerId="ADAL" clId="{BF820C4A-8ABC-4A69-BDC5-34981302B9BF}" dt="2019-10-20T22:04:04.410" v="4185" actId="12"/>
          <ac:spMkLst>
            <pc:docMk/>
            <pc:sldMk cId="1090526616" sldId="1038"/>
            <ac:spMk id="3" creationId="{5A980150-58C5-449F-8420-6420A199586C}"/>
          </ac:spMkLst>
        </pc:spChg>
      </pc:sldChg>
      <pc:sldChg chg="modSp">
        <pc:chgData name="Valentina Noacco" userId="ae461650-2dc6-4ba4-83b9-c44c39414c39" providerId="ADAL" clId="{BF820C4A-8ABC-4A69-BDC5-34981302B9BF}" dt="2019-10-20T22:06:36.483" v="4194" actId="6549"/>
        <pc:sldMkLst>
          <pc:docMk/>
          <pc:sldMk cId="3347624067" sldId="1042"/>
        </pc:sldMkLst>
        <pc:spChg chg="mod">
          <ac:chgData name="Valentina Noacco" userId="ae461650-2dc6-4ba4-83b9-c44c39414c39" providerId="ADAL" clId="{BF820C4A-8ABC-4A69-BDC5-34981302B9BF}" dt="2019-10-20T22:06:36.483" v="4194" actId="6549"/>
          <ac:spMkLst>
            <pc:docMk/>
            <pc:sldMk cId="3347624067" sldId="1042"/>
            <ac:spMk id="3" creationId="{F112FEB0-427C-4F2E-853F-AF9CAE059C8D}"/>
          </ac:spMkLst>
        </pc:spChg>
      </pc:sldChg>
      <pc:sldChg chg="addSp delSp">
        <pc:chgData name="Valentina Noacco" userId="ae461650-2dc6-4ba4-83b9-c44c39414c39" providerId="ADAL" clId="{BF820C4A-8ABC-4A69-BDC5-34981302B9BF}" dt="2019-10-20T21:22:46.811" v="3536"/>
        <pc:sldMkLst>
          <pc:docMk/>
          <pc:sldMk cId="3846328433" sldId="1043"/>
        </pc:sldMkLst>
        <pc:spChg chg="del">
          <ac:chgData name="Valentina Noacco" userId="ae461650-2dc6-4ba4-83b9-c44c39414c39" providerId="ADAL" clId="{BF820C4A-8ABC-4A69-BDC5-34981302B9BF}" dt="2019-10-20T21:19:37.530" v="3511" actId="478"/>
          <ac:spMkLst>
            <pc:docMk/>
            <pc:sldMk cId="3846328433" sldId="1043"/>
            <ac:spMk id="7" creationId="{68F64090-3E69-4F11-841F-115B7732A9C6}"/>
          </ac:spMkLst>
        </pc:spChg>
        <pc:spChg chg="add del">
          <ac:chgData name="Valentina Noacco" userId="ae461650-2dc6-4ba4-83b9-c44c39414c39" providerId="ADAL" clId="{BF820C4A-8ABC-4A69-BDC5-34981302B9BF}" dt="2019-10-20T21:22:46.548" v="3535" actId="478"/>
          <ac:spMkLst>
            <pc:docMk/>
            <pc:sldMk cId="3846328433" sldId="1043"/>
            <ac:spMk id="18" creationId="{5D80808A-2436-445D-9F9D-3310790B8BC0}"/>
          </ac:spMkLst>
        </pc:spChg>
        <pc:spChg chg="add">
          <ac:chgData name="Valentina Noacco" userId="ae461650-2dc6-4ba4-83b9-c44c39414c39" providerId="ADAL" clId="{BF820C4A-8ABC-4A69-BDC5-34981302B9BF}" dt="2019-10-20T21:22:46.811" v="3536"/>
          <ac:spMkLst>
            <pc:docMk/>
            <pc:sldMk cId="3846328433" sldId="1043"/>
            <ac:spMk id="19" creationId="{1C46F8E7-7C5E-4E36-9CBB-0A82516B853C}"/>
          </ac:spMkLst>
        </pc:spChg>
      </pc:sldChg>
      <pc:sldChg chg="addSp delSp modSp add modAnim modNotesTx">
        <pc:chgData name="Valentina Noacco" userId="ae461650-2dc6-4ba4-83b9-c44c39414c39" providerId="ADAL" clId="{BF820C4A-8ABC-4A69-BDC5-34981302B9BF}" dt="2019-10-16T09:58:18.869" v="405" actId="20577"/>
        <pc:sldMkLst>
          <pc:docMk/>
          <pc:sldMk cId="3700765172" sldId="1044"/>
        </pc:sldMkLst>
        <pc:spChg chg="mod">
          <ac:chgData name="Valentina Noacco" userId="ae461650-2dc6-4ba4-83b9-c44c39414c39" providerId="ADAL" clId="{BF820C4A-8ABC-4A69-BDC5-34981302B9BF}" dt="2019-10-15T14:26:51.221" v="306" actId="20577"/>
          <ac:spMkLst>
            <pc:docMk/>
            <pc:sldMk cId="3700765172" sldId="1044"/>
            <ac:spMk id="2" creationId="{6430EA57-0DF6-416A-B626-47935C00783F}"/>
          </ac:spMkLst>
        </pc:spChg>
        <pc:spChg chg="del">
          <ac:chgData name="Valentina Noacco" userId="ae461650-2dc6-4ba4-83b9-c44c39414c39" providerId="ADAL" clId="{BF820C4A-8ABC-4A69-BDC5-34981302B9BF}" dt="2019-10-15T14:20:19.289" v="5" actId="478"/>
          <ac:spMkLst>
            <pc:docMk/>
            <pc:sldMk cId="3700765172" sldId="1044"/>
            <ac:spMk id="3" creationId="{EA23A756-D830-49C6-BBB1-F76724A98147}"/>
          </ac:spMkLst>
        </pc:spChg>
        <pc:picChg chg="add mod">
          <ac:chgData name="Valentina Noacco" userId="ae461650-2dc6-4ba4-83b9-c44c39414c39" providerId="ADAL" clId="{BF820C4A-8ABC-4A69-BDC5-34981302B9BF}" dt="2019-10-15T14:28:05.270" v="323" actId="14100"/>
          <ac:picMkLst>
            <pc:docMk/>
            <pc:sldMk cId="3700765172" sldId="1044"/>
            <ac:picMk id="5" creationId="{473E3355-1225-4767-8F23-12C425DB0770}"/>
          </ac:picMkLst>
        </pc:picChg>
      </pc:sldChg>
      <pc:sldChg chg="addSp delSp modSp add modAnim modNotesTx">
        <pc:chgData name="Valentina Noacco" userId="ae461650-2dc6-4ba4-83b9-c44c39414c39" providerId="ADAL" clId="{BF820C4A-8ABC-4A69-BDC5-34981302B9BF}" dt="2019-10-16T10:05:17.817" v="756" actId="20577"/>
        <pc:sldMkLst>
          <pc:docMk/>
          <pc:sldMk cId="4103710864" sldId="1045"/>
        </pc:sldMkLst>
        <pc:spChg chg="mod">
          <ac:chgData name="Valentina Noacco" userId="ae461650-2dc6-4ba4-83b9-c44c39414c39" providerId="ADAL" clId="{BF820C4A-8ABC-4A69-BDC5-34981302B9BF}" dt="2019-10-16T10:05:17.817" v="756" actId="20577"/>
          <ac:spMkLst>
            <pc:docMk/>
            <pc:sldMk cId="4103710864" sldId="1045"/>
            <ac:spMk id="2" creationId="{F02B7ACA-848B-48C4-9F1C-CE2A1D5BA688}"/>
          </ac:spMkLst>
        </pc:spChg>
        <pc:spChg chg="del">
          <ac:chgData name="Valentina Noacco" userId="ae461650-2dc6-4ba4-83b9-c44c39414c39" providerId="ADAL" clId="{BF820C4A-8ABC-4A69-BDC5-34981302B9BF}" dt="2019-10-15T14:26:08.199" v="183" actId="478"/>
          <ac:spMkLst>
            <pc:docMk/>
            <pc:sldMk cId="4103710864" sldId="1045"/>
            <ac:spMk id="3" creationId="{68F7B204-4DB9-495A-A8A8-A3D5F158DD92}"/>
          </ac:spMkLst>
        </pc:spChg>
        <pc:grpChg chg="add mod">
          <ac:chgData name="Valentina Noacco" userId="ae461650-2dc6-4ba4-83b9-c44c39414c39" providerId="ADAL" clId="{BF820C4A-8ABC-4A69-BDC5-34981302B9BF}" dt="2019-10-15T14:30:05.942" v="373" actId="12788"/>
          <ac:grpSpMkLst>
            <pc:docMk/>
            <pc:sldMk cId="4103710864" sldId="1045"/>
            <ac:grpSpMk id="5" creationId="{52CAAF01-05D9-46B5-B621-FF75814040AD}"/>
          </ac:grpSpMkLst>
        </pc:grpChg>
        <pc:grpChg chg="mod">
          <ac:chgData name="Valentina Noacco" userId="ae461650-2dc6-4ba4-83b9-c44c39414c39" providerId="ADAL" clId="{BF820C4A-8ABC-4A69-BDC5-34981302B9BF}" dt="2019-10-15T14:30:05.942" v="373" actId="12788"/>
          <ac:grpSpMkLst>
            <pc:docMk/>
            <pc:sldMk cId="4103710864" sldId="1045"/>
            <ac:grpSpMk id="6" creationId="{B19DA806-C3FF-46CB-AA53-A51A20886DD0}"/>
          </ac:grpSpMkLst>
        </pc:grpChg>
      </pc:sldChg>
      <pc:sldChg chg="addSp delSp modSp add delAnim modAnim modNotesTx">
        <pc:chgData name="Valentina Noacco" userId="ae461650-2dc6-4ba4-83b9-c44c39414c39" providerId="ADAL" clId="{BF820C4A-8ABC-4A69-BDC5-34981302B9BF}" dt="2019-10-16T10:05:29.747" v="773" actId="1036"/>
        <pc:sldMkLst>
          <pc:docMk/>
          <pc:sldMk cId="1132535742" sldId="1046"/>
        </pc:sldMkLst>
        <pc:spChg chg="mod">
          <ac:chgData name="Valentina Noacco" userId="ae461650-2dc6-4ba4-83b9-c44c39414c39" providerId="ADAL" clId="{BF820C4A-8ABC-4A69-BDC5-34981302B9BF}" dt="2019-10-16T10:05:05.521" v="739" actId="27636"/>
          <ac:spMkLst>
            <pc:docMk/>
            <pc:sldMk cId="1132535742" sldId="1046"/>
            <ac:spMk id="2" creationId="{DBDB639D-5341-4575-A4DE-6823B7AEC85B}"/>
          </ac:spMkLst>
        </pc:spChg>
        <pc:spChg chg="del">
          <ac:chgData name="Valentina Noacco" userId="ae461650-2dc6-4ba4-83b9-c44c39414c39" providerId="ADAL" clId="{BF820C4A-8ABC-4A69-BDC5-34981302B9BF}" dt="2019-10-15T14:30:11.573" v="375" actId="478"/>
          <ac:spMkLst>
            <pc:docMk/>
            <pc:sldMk cId="1132535742" sldId="1046"/>
            <ac:spMk id="3" creationId="{0061FB3B-33C5-4633-90A9-99732455F625}"/>
          </ac:spMkLst>
        </pc:spChg>
        <pc:spChg chg="add del mod">
          <ac:chgData name="Valentina Noacco" userId="ae461650-2dc6-4ba4-83b9-c44c39414c39" providerId="ADAL" clId="{BF820C4A-8ABC-4A69-BDC5-34981302B9BF}" dt="2019-10-15T14:30:28.021" v="380"/>
          <ac:spMkLst>
            <pc:docMk/>
            <pc:sldMk cId="1132535742" sldId="1046"/>
            <ac:spMk id="5" creationId="{05FF6ABB-2284-4E2C-9A03-8DB7943C4888}"/>
          </ac:spMkLst>
        </pc:spChg>
        <pc:spChg chg="add del mod">
          <ac:chgData name="Valentina Noacco" userId="ae461650-2dc6-4ba4-83b9-c44c39414c39" providerId="ADAL" clId="{BF820C4A-8ABC-4A69-BDC5-34981302B9BF}" dt="2019-10-16T10:02:18.214" v="490" actId="478"/>
          <ac:spMkLst>
            <pc:docMk/>
            <pc:sldMk cId="1132535742" sldId="1046"/>
            <ac:spMk id="5" creationId="{A5AF590D-5BE6-4D60-8321-01D3A4444BFA}"/>
          </ac:spMkLst>
        </pc:spChg>
        <pc:grpChg chg="add del">
          <ac:chgData name="Valentina Noacco" userId="ae461650-2dc6-4ba4-83b9-c44c39414c39" providerId="ADAL" clId="{BF820C4A-8ABC-4A69-BDC5-34981302B9BF}" dt="2019-10-15T14:30:29.791" v="382"/>
          <ac:grpSpMkLst>
            <pc:docMk/>
            <pc:sldMk cId="1132535742" sldId="1046"/>
            <ac:grpSpMk id="6" creationId="{3BB84275-12B4-435D-BF87-D8288E8D8D9F}"/>
          </ac:grpSpMkLst>
        </pc:grpChg>
        <pc:grpChg chg="add del">
          <ac:chgData name="Valentina Noacco" userId="ae461650-2dc6-4ba4-83b9-c44c39414c39" providerId="ADAL" clId="{BF820C4A-8ABC-4A69-BDC5-34981302B9BF}" dt="2019-10-15T14:30:29.791" v="382"/>
          <ac:grpSpMkLst>
            <pc:docMk/>
            <pc:sldMk cId="1132535742" sldId="1046"/>
            <ac:grpSpMk id="10" creationId="{21CA76F5-B410-46DE-9DB5-10CAB7DD69CF}"/>
          </ac:grpSpMkLst>
        </pc:grpChg>
        <pc:grpChg chg="add del">
          <ac:chgData name="Valentina Noacco" userId="ae461650-2dc6-4ba4-83b9-c44c39414c39" providerId="ADAL" clId="{BF820C4A-8ABC-4A69-BDC5-34981302B9BF}" dt="2019-10-15T14:30:52.173" v="384"/>
          <ac:grpSpMkLst>
            <pc:docMk/>
            <pc:sldMk cId="1132535742" sldId="1046"/>
            <ac:grpSpMk id="15" creationId="{9EADA21B-6946-4255-BEBC-7DD51F844AE3}"/>
          </ac:grpSpMkLst>
        </pc:grpChg>
        <pc:grpChg chg="add del">
          <ac:chgData name="Valentina Noacco" userId="ae461650-2dc6-4ba4-83b9-c44c39414c39" providerId="ADAL" clId="{BF820C4A-8ABC-4A69-BDC5-34981302B9BF}" dt="2019-10-16T10:02:21.492" v="494"/>
          <ac:grpSpMkLst>
            <pc:docMk/>
            <pc:sldMk cId="1132535742" sldId="1046"/>
            <ac:grpSpMk id="17" creationId="{EBEE22D1-B529-4E00-AD29-940C9E18E91E}"/>
          </ac:grpSpMkLst>
        </pc:grpChg>
        <pc:grpChg chg="add del">
          <ac:chgData name="Valentina Noacco" userId="ae461650-2dc6-4ba4-83b9-c44c39414c39" providerId="ADAL" clId="{BF820C4A-8ABC-4A69-BDC5-34981302B9BF}" dt="2019-10-15T14:30:52.173" v="384"/>
          <ac:grpSpMkLst>
            <pc:docMk/>
            <pc:sldMk cId="1132535742" sldId="1046"/>
            <ac:grpSpMk id="19" creationId="{081EC1E0-6C00-4E01-BE42-7701EF897A05}"/>
          </ac:grpSpMkLst>
        </pc:grpChg>
        <pc:grpChg chg="add del">
          <ac:chgData name="Valentina Noacco" userId="ae461650-2dc6-4ba4-83b9-c44c39414c39" providerId="ADAL" clId="{BF820C4A-8ABC-4A69-BDC5-34981302B9BF}" dt="2019-10-16T10:02:21.492" v="494"/>
          <ac:grpSpMkLst>
            <pc:docMk/>
            <pc:sldMk cId="1132535742" sldId="1046"/>
            <ac:grpSpMk id="21" creationId="{02D2370B-FFB0-4B38-8814-BAAFD42D17D7}"/>
          </ac:grpSpMkLst>
        </pc:grpChg>
        <pc:grpChg chg="add del mod">
          <ac:chgData name="Valentina Noacco" userId="ae461650-2dc6-4ba4-83b9-c44c39414c39" providerId="ADAL" clId="{BF820C4A-8ABC-4A69-BDC5-34981302B9BF}" dt="2019-10-16T10:02:15.182" v="489" actId="478"/>
          <ac:grpSpMkLst>
            <pc:docMk/>
            <pc:sldMk cId="1132535742" sldId="1046"/>
            <ac:grpSpMk id="25" creationId="{48F58E8E-3252-4470-AEC2-BA545A111B86}"/>
          </ac:grpSpMkLst>
        </pc:grpChg>
        <pc:grpChg chg="add del mod">
          <ac:chgData name="Valentina Noacco" userId="ae461650-2dc6-4ba4-83b9-c44c39414c39" providerId="ADAL" clId="{BF820C4A-8ABC-4A69-BDC5-34981302B9BF}" dt="2019-10-16T10:02:15.182" v="489" actId="478"/>
          <ac:grpSpMkLst>
            <pc:docMk/>
            <pc:sldMk cId="1132535742" sldId="1046"/>
            <ac:grpSpMk id="29" creationId="{31318170-7160-4677-81E1-2E41D965324A}"/>
          </ac:grpSpMkLst>
        </pc:grpChg>
        <pc:picChg chg="add mod">
          <ac:chgData name="Valentina Noacco" userId="ae461650-2dc6-4ba4-83b9-c44c39414c39" providerId="ADAL" clId="{BF820C4A-8ABC-4A69-BDC5-34981302B9BF}" dt="2019-10-16T10:05:29.747" v="773" actId="1036"/>
          <ac:picMkLst>
            <pc:docMk/>
            <pc:sldMk cId="1132535742" sldId="1046"/>
            <ac:picMk id="6" creationId="{71DFD119-EE75-4876-ACCA-4FCD65D2AC7B}"/>
          </ac:picMkLst>
        </pc:picChg>
        <pc:picChg chg="add del">
          <ac:chgData name="Valentina Noacco" userId="ae461650-2dc6-4ba4-83b9-c44c39414c39" providerId="ADAL" clId="{BF820C4A-8ABC-4A69-BDC5-34981302B9BF}" dt="2019-10-16T10:02:21.492" v="494"/>
          <ac:picMkLst>
            <pc:docMk/>
            <pc:sldMk cId="1132535742" sldId="1046"/>
            <ac:picMk id="16" creationId="{5B7E4FCC-23D6-4082-AEB9-2E98EF8F7049}"/>
          </ac:picMkLst>
        </pc:picChg>
        <pc:picChg chg="add del mod">
          <ac:chgData name="Valentina Noacco" userId="ae461650-2dc6-4ba4-83b9-c44c39414c39" providerId="ADAL" clId="{BF820C4A-8ABC-4A69-BDC5-34981302B9BF}" dt="2019-10-16T10:02:15.182" v="489" actId="478"/>
          <ac:picMkLst>
            <pc:docMk/>
            <pc:sldMk cId="1132535742" sldId="1046"/>
            <ac:picMk id="24" creationId="{38B4AC16-A743-419F-96A4-2C018C0ED131}"/>
          </ac:picMkLst>
        </pc:picChg>
      </pc:sldChg>
      <pc:sldChg chg="modSp add del">
        <pc:chgData name="Valentina Noacco" userId="ae461650-2dc6-4ba4-83b9-c44c39414c39" providerId="ADAL" clId="{BF820C4A-8ABC-4A69-BDC5-34981302B9BF}" dt="2019-10-20T17:38:51.658" v="898" actId="2696"/>
        <pc:sldMkLst>
          <pc:docMk/>
          <pc:sldMk cId="1738443615" sldId="1047"/>
        </pc:sldMkLst>
        <pc:spChg chg="mod">
          <ac:chgData name="Valentina Noacco" userId="ae461650-2dc6-4ba4-83b9-c44c39414c39" providerId="ADAL" clId="{BF820C4A-8ABC-4A69-BDC5-34981302B9BF}" dt="2019-10-20T17:35:37.821" v="893" actId="20577"/>
          <ac:spMkLst>
            <pc:docMk/>
            <pc:sldMk cId="1738443615" sldId="1047"/>
            <ac:spMk id="2" creationId="{C4EDE7EA-63F6-48D8-9D2A-3BD045CBC1E3}"/>
          </ac:spMkLst>
        </pc:spChg>
      </pc:sldChg>
      <pc:sldChg chg="add del">
        <pc:chgData name="Valentina Noacco" userId="ae461650-2dc6-4ba4-83b9-c44c39414c39" providerId="ADAL" clId="{BF820C4A-8ABC-4A69-BDC5-34981302B9BF}" dt="2019-10-20T17:38:40.368" v="897" actId="2696"/>
        <pc:sldMkLst>
          <pc:docMk/>
          <pc:sldMk cId="990857478" sldId="1048"/>
        </pc:sldMkLst>
      </pc:sldChg>
      <pc:sldChg chg="add">
        <pc:chgData name="Valentina Noacco" userId="ae461650-2dc6-4ba4-83b9-c44c39414c39" providerId="ADAL" clId="{BF820C4A-8ABC-4A69-BDC5-34981302B9BF}" dt="2019-10-20T17:38:38.009" v="896"/>
        <pc:sldMkLst>
          <pc:docMk/>
          <pc:sldMk cId="2546935082" sldId="1049"/>
        </pc:sldMkLst>
      </pc:sldChg>
      <pc:sldChg chg="add">
        <pc:chgData name="Valentina Noacco" userId="ae461650-2dc6-4ba4-83b9-c44c39414c39" providerId="ADAL" clId="{BF820C4A-8ABC-4A69-BDC5-34981302B9BF}" dt="2019-10-20T17:38:38.009" v="896"/>
        <pc:sldMkLst>
          <pc:docMk/>
          <pc:sldMk cId="1071527386" sldId="1050"/>
        </pc:sldMkLst>
      </pc:sldChg>
      <pc:sldChg chg="add">
        <pc:chgData name="Valentina Noacco" userId="ae461650-2dc6-4ba4-83b9-c44c39414c39" providerId="ADAL" clId="{BF820C4A-8ABC-4A69-BDC5-34981302B9BF}" dt="2019-10-20T17:38:38.009" v="896"/>
        <pc:sldMkLst>
          <pc:docMk/>
          <pc:sldMk cId="154988561" sldId="1051"/>
        </pc:sldMkLst>
      </pc:sldChg>
      <pc:sldChg chg="modSp add ord">
        <pc:chgData name="Valentina Noacco" userId="ae461650-2dc6-4ba4-83b9-c44c39414c39" providerId="ADAL" clId="{BF820C4A-8ABC-4A69-BDC5-34981302B9BF}" dt="2019-10-20T17:38:58.862" v="908" actId="20577"/>
        <pc:sldMkLst>
          <pc:docMk/>
          <pc:sldMk cId="1674082952" sldId="1052"/>
        </pc:sldMkLst>
        <pc:spChg chg="mod">
          <ac:chgData name="Valentina Noacco" userId="ae461650-2dc6-4ba4-83b9-c44c39414c39" providerId="ADAL" clId="{BF820C4A-8ABC-4A69-BDC5-34981302B9BF}" dt="2019-10-20T17:38:58.862" v="908" actId="20577"/>
          <ac:spMkLst>
            <pc:docMk/>
            <pc:sldMk cId="1674082952" sldId="1052"/>
            <ac:spMk id="2" creationId="{4783CDFA-55CB-4F35-9B9C-29BF1BCA5C1A}"/>
          </ac:spMkLst>
        </pc:spChg>
      </pc:sldChg>
      <pc:sldChg chg="modSp add">
        <pc:chgData name="Valentina Noacco" userId="ae461650-2dc6-4ba4-83b9-c44c39414c39" providerId="ADAL" clId="{BF820C4A-8ABC-4A69-BDC5-34981302B9BF}" dt="2019-10-20T17:39:51.431" v="948" actId="27636"/>
        <pc:sldMkLst>
          <pc:docMk/>
          <pc:sldMk cId="25482896" sldId="1053"/>
        </pc:sldMkLst>
        <pc:spChg chg="mod">
          <ac:chgData name="Valentina Noacco" userId="ae461650-2dc6-4ba4-83b9-c44c39414c39" providerId="ADAL" clId="{BF820C4A-8ABC-4A69-BDC5-34981302B9BF}" dt="2019-10-20T17:39:51.431" v="948" actId="27636"/>
          <ac:spMkLst>
            <pc:docMk/>
            <pc:sldMk cId="25482896" sldId="1053"/>
            <ac:spMk id="2" creationId="{4783CDFA-55CB-4F35-9B9C-29BF1BCA5C1A}"/>
          </ac:spMkLst>
        </pc:spChg>
      </pc:sldChg>
    </pc:docChg>
  </pc:docChgLst>
  <pc:docChgLst>
    <pc:chgData name="Valentina Noacco" userId="ae461650-2dc6-4ba4-83b9-c44c39414c39" providerId="ADAL" clId="{DC66D542-A204-42DE-BD41-0DDC88F3839D}"/>
    <pc:docChg chg="custSel addSld modSld">
      <pc:chgData name="Valentina Noacco" userId="ae461650-2dc6-4ba4-83b9-c44c39414c39" providerId="ADAL" clId="{DC66D542-A204-42DE-BD41-0DDC88F3839D}" dt="2019-08-08T15:54:05.289" v="73" actId="20577"/>
      <pc:docMkLst>
        <pc:docMk/>
      </pc:docMkLst>
      <pc:sldChg chg="addSp delSp modSp add">
        <pc:chgData name="Valentina Noacco" userId="ae461650-2dc6-4ba4-83b9-c44c39414c39" providerId="ADAL" clId="{DC66D542-A204-42DE-BD41-0DDC88F3839D}" dt="2019-08-08T15:54:05.289" v="73" actId="20577"/>
        <pc:sldMkLst>
          <pc:docMk/>
          <pc:sldMk cId="3347624067" sldId="1042"/>
        </pc:sldMkLst>
        <pc:spChg chg="mod">
          <ac:chgData name="Valentina Noacco" userId="ae461650-2dc6-4ba4-83b9-c44c39414c39" providerId="ADAL" clId="{DC66D542-A204-42DE-BD41-0DDC88F3839D}" dt="2019-08-08T15:52:15.907" v="58" actId="20577"/>
          <ac:spMkLst>
            <pc:docMk/>
            <pc:sldMk cId="3347624067" sldId="1042"/>
            <ac:spMk id="2" creationId="{03C8F225-FF44-4702-889C-30B0E6C016AF}"/>
          </ac:spMkLst>
        </pc:spChg>
        <pc:spChg chg="mod">
          <ac:chgData name="Valentina Noacco" userId="ae461650-2dc6-4ba4-83b9-c44c39414c39" providerId="ADAL" clId="{DC66D542-A204-42DE-BD41-0DDC88F3839D}" dt="2019-08-08T15:54:05.289" v="73" actId="20577"/>
          <ac:spMkLst>
            <pc:docMk/>
            <pc:sldMk cId="3347624067" sldId="1042"/>
            <ac:spMk id="3" creationId="{F112FEB0-427C-4F2E-853F-AF9CAE059C8D}"/>
          </ac:spMkLst>
        </pc:spChg>
        <pc:spChg chg="add del">
          <ac:chgData name="Valentina Noacco" userId="ae461650-2dc6-4ba4-83b9-c44c39414c39" providerId="ADAL" clId="{DC66D542-A204-42DE-BD41-0DDC88F3839D}" dt="2019-08-08T15:50:13.031" v="4"/>
          <ac:spMkLst>
            <pc:docMk/>
            <pc:sldMk cId="3347624067" sldId="1042"/>
            <ac:spMk id="5" creationId="{4CD20E9B-D3A7-4BFF-9C23-015840359BBF}"/>
          </ac:spMkLst>
        </pc:spChg>
      </pc:sldChg>
    </pc:docChg>
  </pc:docChgLst>
  <pc:docChgLst>
    <pc:chgData name="Valentina Noacco" userId="ae461650-2dc6-4ba4-83b9-c44c39414c39" providerId="ADAL" clId="{AB816D5E-B907-4182-8A0C-37BC48A0EBE7}"/>
    <pc:docChg chg="undo custSel addSld delSld modSld sldOrd">
      <pc:chgData name="Valentina Noacco" userId="ae461650-2dc6-4ba4-83b9-c44c39414c39" providerId="ADAL" clId="{AB816D5E-B907-4182-8A0C-37BC48A0EBE7}" dt="2020-02-27T10:51:54.002" v="598" actId="47"/>
      <pc:docMkLst>
        <pc:docMk/>
      </pc:docMkLst>
      <pc:sldChg chg="modSp">
        <pc:chgData name="Valentina Noacco" userId="ae461650-2dc6-4ba4-83b9-c44c39414c39" providerId="ADAL" clId="{AB816D5E-B907-4182-8A0C-37BC48A0EBE7}" dt="2020-02-27T09:49:37.062" v="246" actId="20577"/>
        <pc:sldMkLst>
          <pc:docMk/>
          <pc:sldMk cId="2423291838" sldId="258"/>
        </pc:sldMkLst>
        <pc:spChg chg="mod">
          <ac:chgData name="Valentina Noacco" userId="ae461650-2dc6-4ba4-83b9-c44c39414c39" providerId="ADAL" clId="{AB816D5E-B907-4182-8A0C-37BC48A0EBE7}" dt="2020-02-27T09:49:37.062" v="246" actId="20577"/>
          <ac:spMkLst>
            <pc:docMk/>
            <pc:sldMk cId="2423291838" sldId="258"/>
            <ac:spMk id="2" creationId="{993E9A3E-DBB3-40F7-A291-3580E4E373C4}"/>
          </ac:spMkLst>
        </pc:spChg>
      </pc:sldChg>
      <pc:sldChg chg="addSp delSp modSp add">
        <pc:chgData name="Valentina Noacco" userId="ae461650-2dc6-4ba4-83b9-c44c39414c39" providerId="ADAL" clId="{AB816D5E-B907-4182-8A0C-37BC48A0EBE7}" dt="2020-02-27T08:27:49.163" v="64" actId="207"/>
        <pc:sldMkLst>
          <pc:docMk/>
          <pc:sldMk cId="1742627978" sldId="316"/>
        </pc:sldMkLst>
        <pc:spChg chg="add del mod">
          <ac:chgData name="Valentina Noacco" userId="ae461650-2dc6-4ba4-83b9-c44c39414c39" providerId="ADAL" clId="{AB816D5E-B907-4182-8A0C-37BC48A0EBE7}" dt="2020-02-27T08:23:07.424" v="45" actId="478"/>
          <ac:spMkLst>
            <pc:docMk/>
            <pc:sldMk cId="1742627978" sldId="316"/>
            <ac:spMk id="6" creationId="{46F2B21C-802D-4BFB-A14E-A9CA3FA9888C}"/>
          </ac:spMkLst>
        </pc:spChg>
        <pc:spChg chg="add mod">
          <ac:chgData name="Valentina Noacco" userId="ae461650-2dc6-4ba4-83b9-c44c39414c39" providerId="ADAL" clId="{AB816D5E-B907-4182-8A0C-37BC48A0EBE7}" dt="2020-02-27T08:23:00.998" v="43" actId="1076"/>
          <ac:spMkLst>
            <pc:docMk/>
            <pc:sldMk cId="1742627978" sldId="316"/>
            <ac:spMk id="24" creationId="{6BD64469-4FCD-49C9-AAC1-2DA76AC5692E}"/>
          </ac:spMkLst>
        </pc:spChg>
        <pc:spChg chg="add mod">
          <ac:chgData name="Valentina Noacco" userId="ae461650-2dc6-4ba4-83b9-c44c39414c39" providerId="ADAL" clId="{AB816D5E-B907-4182-8A0C-37BC48A0EBE7}" dt="2020-02-27T08:23:00.998" v="43" actId="1076"/>
          <ac:spMkLst>
            <pc:docMk/>
            <pc:sldMk cId="1742627978" sldId="316"/>
            <ac:spMk id="25" creationId="{DEA31463-3BA7-4B05-BA74-993C4EDB1CE7}"/>
          </ac:spMkLst>
        </pc:spChg>
        <pc:spChg chg="add mod">
          <ac:chgData name="Valentina Noacco" userId="ae461650-2dc6-4ba4-83b9-c44c39414c39" providerId="ADAL" clId="{AB816D5E-B907-4182-8A0C-37BC48A0EBE7}" dt="2020-02-27T08:23:00.998" v="43" actId="1076"/>
          <ac:spMkLst>
            <pc:docMk/>
            <pc:sldMk cId="1742627978" sldId="316"/>
            <ac:spMk id="26" creationId="{D20219AF-CD85-43FC-B920-C74F1B7159F5}"/>
          </ac:spMkLst>
        </pc:spChg>
        <pc:spChg chg="add mod">
          <ac:chgData name="Valentina Noacco" userId="ae461650-2dc6-4ba4-83b9-c44c39414c39" providerId="ADAL" clId="{AB816D5E-B907-4182-8A0C-37BC48A0EBE7}" dt="2020-02-27T08:23:00.998" v="43" actId="1076"/>
          <ac:spMkLst>
            <pc:docMk/>
            <pc:sldMk cId="1742627978" sldId="316"/>
            <ac:spMk id="27" creationId="{DC63DCF3-9486-4EA7-879E-253DC508CAFD}"/>
          </ac:spMkLst>
        </pc:spChg>
        <pc:spChg chg="add mod">
          <ac:chgData name="Valentina Noacco" userId="ae461650-2dc6-4ba4-83b9-c44c39414c39" providerId="ADAL" clId="{AB816D5E-B907-4182-8A0C-37BC48A0EBE7}" dt="2020-02-27T08:24:09.756" v="50" actId="555"/>
          <ac:spMkLst>
            <pc:docMk/>
            <pc:sldMk cId="1742627978" sldId="316"/>
            <ac:spMk id="33" creationId="{FC1B1FB7-0CA4-4B1A-97C1-E868A6EC10DF}"/>
          </ac:spMkLst>
        </pc:spChg>
        <pc:spChg chg="add mod">
          <ac:chgData name="Valentina Noacco" userId="ae461650-2dc6-4ba4-83b9-c44c39414c39" providerId="ADAL" clId="{AB816D5E-B907-4182-8A0C-37BC48A0EBE7}" dt="2020-02-27T08:24:09.756" v="50" actId="555"/>
          <ac:spMkLst>
            <pc:docMk/>
            <pc:sldMk cId="1742627978" sldId="316"/>
            <ac:spMk id="34" creationId="{585730C9-0251-4E96-8284-6A43B3C9CD81}"/>
          </ac:spMkLst>
        </pc:spChg>
        <pc:spChg chg="add mod">
          <ac:chgData name="Valentina Noacco" userId="ae461650-2dc6-4ba4-83b9-c44c39414c39" providerId="ADAL" clId="{AB816D5E-B907-4182-8A0C-37BC48A0EBE7}" dt="2020-02-27T08:23:00.998" v="43" actId="1076"/>
          <ac:spMkLst>
            <pc:docMk/>
            <pc:sldMk cId="1742627978" sldId="316"/>
            <ac:spMk id="35" creationId="{D588CFDE-0E4B-406F-A89B-DE3B08A6BC29}"/>
          </ac:spMkLst>
        </pc:spChg>
        <pc:spChg chg="add mod">
          <ac:chgData name="Valentina Noacco" userId="ae461650-2dc6-4ba4-83b9-c44c39414c39" providerId="ADAL" clId="{AB816D5E-B907-4182-8A0C-37BC48A0EBE7}" dt="2020-02-27T08:23:00.998" v="43" actId="1076"/>
          <ac:spMkLst>
            <pc:docMk/>
            <pc:sldMk cId="1742627978" sldId="316"/>
            <ac:spMk id="36" creationId="{60A9BD76-8676-45E5-A0EA-636E51D44CE0}"/>
          </ac:spMkLst>
        </pc:spChg>
        <pc:spChg chg="add mod">
          <ac:chgData name="Valentina Noacco" userId="ae461650-2dc6-4ba4-83b9-c44c39414c39" providerId="ADAL" clId="{AB816D5E-B907-4182-8A0C-37BC48A0EBE7}" dt="2020-02-27T08:23:00.998" v="43" actId="1076"/>
          <ac:spMkLst>
            <pc:docMk/>
            <pc:sldMk cId="1742627978" sldId="316"/>
            <ac:spMk id="37" creationId="{79693B97-EFAD-4602-B8DE-6960F2A128E5}"/>
          </ac:spMkLst>
        </pc:spChg>
        <pc:spChg chg="add mod">
          <ac:chgData name="Valentina Noacco" userId="ae461650-2dc6-4ba4-83b9-c44c39414c39" providerId="ADAL" clId="{AB816D5E-B907-4182-8A0C-37BC48A0EBE7}" dt="2020-02-27T08:23:00.998" v="43" actId="1076"/>
          <ac:spMkLst>
            <pc:docMk/>
            <pc:sldMk cId="1742627978" sldId="316"/>
            <ac:spMk id="38" creationId="{F5477684-632D-4391-A6C2-9476676FB7FF}"/>
          </ac:spMkLst>
        </pc:spChg>
        <pc:spChg chg="add mod">
          <ac:chgData name="Valentina Noacco" userId="ae461650-2dc6-4ba4-83b9-c44c39414c39" providerId="ADAL" clId="{AB816D5E-B907-4182-8A0C-37BC48A0EBE7}" dt="2020-02-27T08:23:00.998" v="43" actId="1076"/>
          <ac:spMkLst>
            <pc:docMk/>
            <pc:sldMk cId="1742627978" sldId="316"/>
            <ac:spMk id="39" creationId="{0800F89B-FA38-4E7B-8C80-95882E1ED076}"/>
          </ac:spMkLst>
        </pc:spChg>
        <pc:spChg chg="add mod">
          <ac:chgData name="Valentina Noacco" userId="ae461650-2dc6-4ba4-83b9-c44c39414c39" providerId="ADAL" clId="{AB816D5E-B907-4182-8A0C-37BC48A0EBE7}" dt="2020-02-27T08:27:46.656" v="63" actId="207"/>
          <ac:spMkLst>
            <pc:docMk/>
            <pc:sldMk cId="1742627978" sldId="316"/>
            <ac:spMk id="40" creationId="{97A10644-AE7D-4E60-BD98-F4CCBBCE5139}"/>
          </ac:spMkLst>
        </pc:spChg>
        <pc:spChg chg="add del mod">
          <ac:chgData name="Valentina Noacco" userId="ae461650-2dc6-4ba4-83b9-c44c39414c39" providerId="ADAL" clId="{AB816D5E-B907-4182-8A0C-37BC48A0EBE7}" dt="2020-02-27T08:26:32.746" v="59" actId="478"/>
          <ac:spMkLst>
            <pc:docMk/>
            <pc:sldMk cId="1742627978" sldId="316"/>
            <ac:spMk id="41" creationId="{DC1DC6D2-6F2A-4D65-9570-205350CD9D0A}"/>
          </ac:spMkLst>
        </pc:spChg>
        <pc:spChg chg="add mod">
          <ac:chgData name="Valentina Noacco" userId="ae461650-2dc6-4ba4-83b9-c44c39414c39" providerId="ADAL" clId="{AB816D5E-B907-4182-8A0C-37BC48A0EBE7}" dt="2020-02-27T08:23:00.998" v="43" actId="1076"/>
          <ac:spMkLst>
            <pc:docMk/>
            <pc:sldMk cId="1742627978" sldId="316"/>
            <ac:spMk id="43" creationId="{30D8231E-DD82-47C9-BA50-E8C5CC577E7B}"/>
          </ac:spMkLst>
        </pc:spChg>
        <pc:spChg chg="add mod">
          <ac:chgData name="Valentina Noacco" userId="ae461650-2dc6-4ba4-83b9-c44c39414c39" providerId="ADAL" clId="{AB816D5E-B907-4182-8A0C-37BC48A0EBE7}" dt="2020-02-27T08:23:00.998" v="43" actId="1076"/>
          <ac:spMkLst>
            <pc:docMk/>
            <pc:sldMk cId="1742627978" sldId="316"/>
            <ac:spMk id="47" creationId="{2C1F4C64-8769-4959-BA40-6056E2CE7772}"/>
          </ac:spMkLst>
        </pc:spChg>
        <pc:spChg chg="add mod">
          <ac:chgData name="Valentina Noacco" userId="ae461650-2dc6-4ba4-83b9-c44c39414c39" providerId="ADAL" clId="{AB816D5E-B907-4182-8A0C-37BC48A0EBE7}" dt="2020-02-27T08:23:00.998" v="43" actId="1076"/>
          <ac:spMkLst>
            <pc:docMk/>
            <pc:sldMk cId="1742627978" sldId="316"/>
            <ac:spMk id="48" creationId="{9B1B610D-AC1B-44E6-8B41-E9CA4424143A}"/>
          </ac:spMkLst>
        </pc:spChg>
        <pc:spChg chg="add mod">
          <ac:chgData name="Valentina Noacco" userId="ae461650-2dc6-4ba4-83b9-c44c39414c39" providerId="ADAL" clId="{AB816D5E-B907-4182-8A0C-37BC48A0EBE7}" dt="2020-02-27T08:23:00.998" v="43" actId="1076"/>
          <ac:spMkLst>
            <pc:docMk/>
            <pc:sldMk cId="1742627978" sldId="316"/>
            <ac:spMk id="54" creationId="{521A78C7-2437-4E24-882D-7B95CF1656C7}"/>
          </ac:spMkLst>
        </pc:spChg>
        <pc:spChg chg="add mod">
          <ac:chgData name="Valentina Noacco" userId="ae461650-2dc6-4ba4-83b9-c44c39414c39" providerId="ADAL" clId="{AB816D5E-B907-4182-8A0C-37BC48A0EBE7}" dt="2020-02-27T08:23:00.998" v="43" actId="1076"/>
          <ac:spMkLst>
            <pc:docMk/>
            <pc:sldMk cId="1742627978" sldId="316"/>
            <ac:spMk id="56" creationId="{45E059E9-2D7F-4AB8-8026-AD6C5D1EBC05}"/>
          </ac:spMkLst>
        </pc:spChg>
        <pc:spChg chg="add mod">
          <ac:chgData name="Valentina Noacco" userId="ae461650-2dc6-4ba4-83b9-c44c39414c39" providerId="ADAL" clId="{AB816D5E-B907-4182-8A0C-37BC48A0EBE7}" dt="2020-02-27T08:27:49.163" v="64" actId="207"/>
          <ac:spMkLst>
            <pc:docMk/>
            <pc:sldMk cId="1742627978" sldId="316"/>
            <ac:spMk id="57" creationId="{A6DB2D7F-3C63-465F-936B-97BA8A7F8C03}"/>
          </ac:spMkLst>
        </pc:spChg>
        <pc:spChg chg="add">
          <ac:chgData name="Valentina Noacco" userId="ae461650-2dc6-4ba4-83b9-c44c39414c39" providerId="ADAL" clId="{AB816D5E-B907-4182-8A0C-37BC48A0EBE7}" dt="2020-02-27T08:26:33.304" v="60"/>
          <ac:spMkLst>
            <pc:docMk/>
            <pc:sldMk cId="1742627978" sldId="316"/>
            <ac:spMk id="58" creationId="{352CA5AA-E98C-4CD2-83BC-FA947C85578E}"/>
          </ac:spMkLst>
        </pc:spChg>
        <pc:spChg chg="del">
          <ac:chgData name="Valentina Noacco" userId="ae461650-2dc6-4ba4-83b9-c44c39414c39" providerId="ADAL" clId="{AB816D5E-B907-4182-8A0C-37BC48A0EBE7}" dt="2020-02-27T08:23:03.961" v="44" actId="478"/>
          <ac:spMkLst>
            <pc:docMk/>
            <pc:sldMk cId="1742627978" sldId="316"/>
            <ac:spMk id="113" creationId="{B85EB595-83E1-4E92-ACF5-B6BE2D9102B9}"/>
          </ac:spMkLst>
        </pc:spChg>
        <pc:grpChg chg="add mod">
          <ac:chgData name="Valentina Noacco" userId="ae461650-2dc6-4ba4-83b9-c44c39414c39" providerId="ADAL" clId="{AB816D5E-B907-4182-8A0C-37BC48A0EBE7}" dt="2020-02-27T08:23:00.998" v="43" actId="1076"/>
          <ac:grpSpMkLst>
            <pc:docMk/>
            <pc:sldMk cId="1742627978" sldId="316"/>
            <ac:grpSpMk id="7" creationId="{80BEFF21-9978-4CFC-91D2-ACC596199352}"/>
          </ac:grpSpMkLst>
        </pc:grpChg>
        <pc:grpChg chg="add mod">
          <ac:chgData name="Valentina Noacco" userId="ae461650-2dc6-4ba4-83b9-c44c39414c39" providerId="ADAL" clId="{AB816D5E-B907-4182-8A0C-37BC48A0EBE7}" dt="2020-02-27T08:23:00.998" v="43" actId="1076"/>
          <ac:grpSpMkLst>
            <pc:docMk/>
            <pc:sldMk cId="1742627978" sldId="316"/>
            <ac:grpSpMk id="11" creationId="{5CA48D01-E35A-431E-A735-2B5BA8948A5D}"/>
          </ac:grpSpMkLst>
        </pc:grpChg>
        <pc:grpChg chg="add mod">
          <ac:chgData name="Valentina Noacco" userId="ae461650-2dc6-4ba4-83b9-c44c39414c39" providerId="ADAL" clId="{AB816D5E-B907-4182-8A0C-37BC48A0EBE7}" dt="2020-02-27T08:23:00.998" v="43" actId="1076"/>
          <ac:grpSpMkLst>
            <pc:docMk/>
            <pc:sldMk cId="1742627978" sldId="316"/>
            <ac:grpSpMk id="28" creationId="{63A5716C-3302-40CC-B864-447EB1146EDF}"/>
          </ac:grpSpMkLst>
        </pc:grpChg>
        <pc:grpChg chg="mod">
          <ac:chgData name="Valentina Noacco" userId="ae461650-2dc6-4ba4-83b9-c44c39414c39" providerId="ADAL" clId="{AB816D5E-B907-4182-8A0C-37BC48A0EBE7}" dt="2020-02-27T08:23:00.998" v="43" actId="1076"/>
          <ac:grpSpMkLst>
            <pc:docMk/>
            <pc:sldMk cId="1742627978" sldId="316"/>
            <ac:grpSpMk id="29" creationId="{24C646D2-7B2F-4AE6-8A8B-578412C98B5D}"/>
          </ac:grpSpMkLst>
        </pc:grpChg>
        <pc:grpChg chg="add mod">
          <ac:chgData name="Valentina Noacco" userId="ae461650-2dc6-4ba4-83b9-c44c39414c39" providerId="ADAL" clId="{AB816D5E-B907-4182-8A0C-37BC48A0EBE7}" dt="2020-02-27T08:23:00.998" v="43" actId="1076"/>
          <ac:grpSpMkLst>
            <pc:docMk/>
            <pc:sldMk cId="1742627978" sldId="316"/>
            <ac:grpSpMk id="44" creationId="{4EAFF42A-C08D-46A9-99A2-C0948CAEA367}"/>
          </ac:grpSpMkLst>
        </pc:grpChg>
        <pc:grpChg chg="add mod">
          <ac:chgData name="Valentina Noacco" userId="ae461650-2dc6-4ba4-83b9-c44c39414c39" providerId="ADAL" clId="{AB816D5E-B907-4182-8A0C-37BC48A0EBE7}" dt="2020-02-27T08:23:00.998" v="43" actId="1076"/>
          <ac:grpSpMkLst>
            <pc:docMk/>
            <pc:sldMk cId="1742627978" sldId="316"/>
            <ac:grpSpMk id="49" creationId="{DB6DF79B-CAD3-4168-AC8E-36595582A3E0}"/>
          </ac:grpSpMkLst>
        </pc:grpChg>
        <pc:graphicFrameChg chg="add mod">
          <ac:chgData name="Valentina Noacco" userId="ae461650-2dc6-4ba4-83b9-c44c39414c39" providerId="ADAL" clId="{AB816D5E-B907-4182-8A0C-37BC48A0EBE7}" dt="2020-02-27T08:23:00.998" v="43" actId="1076"/>
          <ac:graphicFrameMkLst>
            <pc:docMk/>
            <pc:sldMk cId="1742627978" sldId="316"/>
            <ac:graphicFrameMk id="10" creationId="{101B7970-770F-4EE4-BB53-FBD55FB5E977}"/>
          </ac:graphicFrameMkLst>
        </pc:graphicFrameChg>
        <pc:picChg chg="add mod">
          <ac:chgData name="Valentina Noacco" userId="ae461650-2dc6-4ba4-83b9-c44c39414c39" providerId="ADAL" clId="{AB816D5E-B907-4182-8A0C-37BC48A0EBE7}" dt="2020-02-27T08:23:00.998" v="43" actId="1076"/>
          <ac:picMkLst>
            <pc:docMk/>
            <pc:sldMk cId="1742627978" sldId="316"/>
            <ac:picMk id="42" creationId="{C9BE2E6A-8A5E-4317-91EF-7BF608EADCC6}"/>
          </ac:picMkLst>
        </pc:picChg>
        <pc:picChg chg="add mod">
          <ac:chgData name="Valentina Noacco" userId="ae461650-2dc6-4ba4-83b9-c44c39414c39" providerId="ADAL" clId="{AB816D5E-B907-4182-8A0C-37BC48A0EBE7}" dt="2020-02-27T08:23:00.998" v="43" actId="1076"/>
          <ac:picMkLst>
            <pc:docMk/>
            <pc:sldMk cId="1742627978" sldId="316"/>
            <ac:picMk id="55" creationId="{9B7A7EC6-B5F6-472F-86E7-A8800BB4F220}"/>
          </ac:picMkLst>
        </pc:picChg>
        <pc:picChg chg="del">
          <ac:chgData name="Valentina Noacco" userId="ae461650-2dc6-4ba4-83b9-c44c39414c39" providerId="ADAL" clId="{AB816D5E-B907-4182-8A0C-37BC48A0EBE7}" dt="2020-02-27T08:22:48.947" v="41" actId="478"/>
          <ac:picMkLst>
            <pc:docMk/>
            <pc:sldMk cId="1742627978" sldId="316"/>
            <ac:picMk id="112" creationId="{97BBA378-A13C-4F73-AEFA-F9F48FCBAB3C}"/>
          </ac:picMkLst>
        </pc:picChg>
      </pc:sldChg>
      <pc:sldChg chg="addSp delSp modSp add">
        <pc:chgData name="Valentina Noacco" userId="ae461650-2dc6-4ba4-83b9-c44c39414c39" providerId="ADAL" clId="{AB816D5E-B907-4182-8A0C-37BC48A0EBE7}" dt="2020-02-27T08:27:57.700" v="66" actId="207"/>
        <pc:sldMkLst>
          <pc:docMk/>
          <pc:sldMk cId="3368661416" sldId="317"/>
        </pc:sldMkLst>
        <pc:spChg chg="add mod">
          <ac:chgData name="Valentina Noacco" userId="ae461650-2dc6-4ba4-83b9-c44c39414c39" providerId="ADAL" clId="{AB816D5E-B907-4182-8A0C-37BC48A0EBE7}" dt="2020-02-27T08:24:37.473" v="51" actId="1076"/>
          <ac:spMkLst>
            <pc:docMk/>
            <pc:sldMk cId="3368661416" sldId="317"/>
            <ac:spMk id="19" creationId="{FF714CF6-304F-4738-85D6-2F51E66D3F33}"/>
          </ac:spMkLst>
        </pc:spChg>
        <pc:spChg chg="add mod">
          <ac:chgData name="Valentina Noacco" userId="ae461650-2dc6-4ba4-83b9-c44c39414c39" providerId="ADAL" clId="{AB816D5E-B907-4182-8A0C-37BC48A0EBE7}" dt="2020-02-27T08:24:37.473" v="51" actId="1076"/>
          <ac:spMkLst>
            <pc:docMk/>
            <pc:sldMk cId="3368661416" sldId="317"/>
            <ac:spMk id="20" creationId="{C3D6B226-8E08-4A47-930C-8191EB30A7A0}"/>
          </ac:spMkLst>
        </pc:spChg>
        <pc:spChg chg="add mod">
          <ac:chgData name="Valentina Noacco" userId="ae461650-2dc6-4ba4-83b9-c44c39414c39" providerId="ADAL" clId="{AB816D5E-B907-4182-8A0C-37BC48A0EBE7}" dt="2020-02-27T08:24:37.473" v="51" actId="1076"/>
          <ac:spMkLst>
            <pc:docMk/>
            <pc:sldMk cId="3368661416" sldId="317"/>
            <ac:spMk id="21" creationId="{FBD84256-0B1F-455F-B5F5-C360E495B15A}"/>
          </ac:spMkLst>
        </pc:spChg>
        <pc:spChg chg="add mod">
          <ac:chgData name="Valentina Noacco" userId="ae461650-2dc6-4ba4-83b9-c44c39414c39" providerId="ADAL" clId="{AB816D5E-B907-4182-8A0C-37BC48A0EBE7}" dt="2020-02-27T08:24:37.473" v="51" actId="1076"/>
          <ac:spMkLst>
            <pc:docMk/>
            <pc:sldMk cId="3368661416" sldId="317"/>
            <ac:spMk id="22" creationId="{21ABBEAA-5619-4945-8B35-B22FF131DDC0}"/>
          </ac:spMkLst>
        </pc:spChg>
        <pc:spChg chg="add mod">
          <ac:chgData name="Valentina Noacco" userId="ae461650-2dc6-4ba4-83b9-c44c39414c39" providerId="ADAL" clId="{AB816D5E-B907-4182-8A0C-37BC48A0EBE7}" dt="2020-02-27T08:24:37.473" v="51" actId="1076"/>
          <ac:spMkLst>
            <pc:docMk/>
            <pc:sldMk cId="3368661416" sldId="317"/>
            <ac:spMk id="23" creationId="{EA20DE47-A51F-4848-8F3D-A105C31DF613}"/>
          </ac:spMkLst>
        </pc:spChg>
        <pc:spChg chg="add mod">
          <ac:chgData name="Valentina Noacco" userId="ae461650-2dc6-4ba4-83b9-c44c39414c39" providerId="ADAL" clId="{AB816D5E-B907-4182-8A0C-37BC48A0EBE7}" dt="2020-02-27T08:24:37.473" v="51" actId="1076"/>
          <ac:spMkLst>
            <pc:docMk/>
            <pc:sldMk cId="3368661416" sldId="317"/>
            <ac:spMk id="29" creationId="{85ED74FD-F47A-42CE-9FE1-5C9462DE16E6}"/>
          </ac:spMkLst>
        </pc:spChg>
        <pc:spChg chg="add mod">
          <ac:chgData name="Valentina Noacco" userId="ae461650-2dc6-4ba4-83b9-c44c39414c39" providerId="ADAL" clId="{AB816D5E-B907-4182-8A0C-37BC48A0EBE7}" dt="2020-02-27T08:24:37.473" v="51" actId="1076"/>
          <ac:spMkLst>
            <pc:docMk/>
            <pc:sldMk cId="3368661416" sldId="317"/>
            <ac:spMk id="30" creationId="{818CDA2A-CB10-4E1B-8D8D-F79E9EEA6841}"/>
          </ac:spMkLst>
        </pc:spChg>
        <pc:spChg chg="add mod">
          <ac:chgData name="Valentina Noacco" userId="ae461650-2dc6-4ba4-83b9-c44c39414c39" providerId="ADAL" clId="{AB816D5E-B907-4182-8A0C-37BC48A0EBE7}" dt="2020-02-27T08:24:37.473" v="51" actId="1076"/>
          <ac:spMkLst>
            <pc:docMk/>
            <pc:sldMk cId="3368661416" sldId="317"/>
            <ac:spMk id="31" creationId="{74B4DDD6-9D58-4323-8C42-9DEED84333BF}"/>
          </ac:spMkLst>
        </pc:spChg>
        <pc:spChg chg="add mod">
          <ac:chgData name="Valentina Noacco" userId="ae461650-2dc6-4ba4-83b9-c44c39414c39" providerId="ADAL" clId="{AB816D5E-B907-4182-8A0C-37BC48A0EBE7}" dt="2020-02-27T08:24:37.473" v="51" actId="1076"/>
          <ac:spMkLst>
            <pc:docMk/>
            <pc:sldMk cId="3368661416" sldId="317"/>
            <ac:spMk id="32" creationId="{6BB676D0-31CD-471F-8DB2-6F8732BAE082}"/>
          </ac:spMkLst>
        </pc:spChg>
        <pc:spChg chg="add mod">
          <ac:chgData name="Valentina Noacco" userId="ae461650-2dc6-4ba4-83b9-c44c39414c39" providerId="ADAL" clId="{AB816D5E-B907-4182-8A0C-37BC48A0EBE7}" dt="2020-02-27T08:24:37.473" v="51" actId="1076"/>
          <ac:spMkLst>
            <pc:docMk/>
            <pc:sldMk cId="3368661416" sldId="317"/>
            <ac:spMk id="33" creationId="{898B4486-BF94-49FA-BA54-875ACBACF243}"/>
          </ac:spMkLst>
        </pc:spChg>
        <pc:spChg chg="add mod">
          <ac:chgData name="Valentina Noacco" userId="ae461650-2dc6-4ba4-83b9-c44c39414c39" providerId="ADAL" clId="{AB816D5E-B907-4182-8A0C-37BC48A0EBE7}" dt="2020-02-27T08:24:37.473" v="51" actId="1076"/>
          <ac:spMkLst>
            <pc:docMk/>
            <pc:sldMk cId="3368661416" sldId="317"/>
            <ac:spMk id="34" creationId="{44B2B25C-99A5-4E44-89A2-548B5F8776B6}"/>
          </ac:spMkLst>
        </pc:spChg>
        <pc:spChg chg="add mod">
          <ac:chgData name="Valentina Noacco" userId="ae461650-2dc6-4ba4-83b9-c44c39414c39" providerId="ADAL" clId="{AB816D5E-B907-4182-8A0C-37BC48A0EBE7}" dt="2020-02-27T08:24:37.473" v="51" actId="1076"/>
          <ac:spMkLst>
            <pc:docMk/>
            <pc:sldMk cId="3368661416" sldId="317"/>
            <ac:spMk id="35" creationId="{E379B5F8-8571-42EE-8850-DC46BC8D8D67}"/>
          </ac:spMkLst>
        </pc:spChg>
        <pc:spChg chg="add mod">
          <ac:chgData name="Valentina Noacco" userId="ae461650-2dc6-4ba4-83b9-c44c39414c39" providerId="ADAL" clId="{AB816D5E-B907-4182-8A0C-37BC48A0EBE7}" dt="2020-02-27T08:24:37.473" v="51" actId="1076"/>
          <ac:spMkLst>
            <pc:docMk/>
            <pc:sldMk cId="3368661416" sldId="317"/>
            <ac:spMk id="36" creationId="{8BE49ECB-65C8-425C-BDB9-D8543C85CC77}"/>
          </ac:spMkLst>
        </pc:spChg>
        <pc:spChg chg="add mod">
          <ac:chgData name="Valentina Noacco" userId="ae461650-2dc6-4ba4-83b9-c44c39414c39" providerId="ADAL" clId="{AB816D5E-B907-4182-8A0C-37BC48A0EBE7}" dt="2020-02-27T08:24:37.473" v="51" actId="1076"/>
          <ac:spMkLst>
            <pc:docMk/>
            <pc:sldMk cId="3368661416" sldId="317"/>
            <ac:spMk id="37" creationId="{25D446A4-7281-4A52-B008-55721BC2EB9A}"/>
          </ac:spMkLst>
        </pc:spChg>
        <pc:spChg chg="add mod">
          <ac:chgData name="Valentina Noacco" userId="ae461650-2dc6-4ba4-83b9-c44c39414c39" providerId="ADAL" clId="{AB816D5E-B907-4182-8A0C-37BC48A0EBE7}" dt="2020-02-27T08:24:37.473" v="51" actId="1076"/>
          <ac:spMkLst>
            <pc:docMk/>
            <pc:sldMk cId="3368661416" sldId="317"/>
            <ac:spMk id="38" creationId="{FC036099-1FE7-4B5D-86A1-7B7A7A77F001}"/>
          </ac:spMkLst>
        </pc:spChg>
        <pc:spChg chg="add mod">
          <ac:chgData name="Valentina Noacco" userId="ae461650-2dc6-4ba4-83b9-c44c39414c39" providerId="ADAL" clId="{AB816D5E-B907-4182-8A0C-37BC48A0EBE7}" dt="2020-02-27T08:24:37.473" v="51" actId="1076"/>
          <ac:spMkLst>
            <pc:docMk/>
            <pc:sldMk cId="3368661416" sldId="317"/>
            <ac:spMk id="39" creationId="{B8619784-8F43-4188-A926-5BE123913C6E}"/>
          </ac:spMkLst>
        </pc:spChg>
        <pc:spChg chg="add mod">
          <ac:chgData name="Valentina Noacco" userId="ae461650-2dc6-4ba4-83b9-c44c39414c39" providerId="ADAL" clId="{AB816D5E-B907-4182-8A0C-37BC48A0EBE7}" dt="2020-02-27T08:24:37.473" v="51" actId="1076"/>
          <ac:spMkLst>
            <pc:docMk/>
            <pc:sldMk cId="3368661416" sldId="317"/>
            <ac:spMk id="47" creationId="{6A31F21C-7589-4FF9-9DCB-B534BD73BA2E}"/>
          </ac:spMkLst>
        </pc:spChg>
        <pc:spChg chg="add mod">
          <ac:chgData name="Valentina Noacco" userId="ae461650-2dc6-4ba4-83b9-c44c39414c39" providerId="ADAL" clId="{AB816D5E-B907-4182-8A0C-37BC48A0EBE7}" dt="2020-02-27T08:24:37.473" v="51" actId="1076"/>
          <ac:spMkLst>
            <pc:docMk/>
            <pc:sldMk cId="3368661416" sldId="317"/>
            <ac:spMk id="48" creationId="{EE2DB6A7-93F1-4EE0-BB66-FEEA2F0D5BC9}"/>
          </ac:spMkLst>
        </pc:spChg>
        <pc:spChg chg="add mod">
          <ac:chgData name="Valentina Noacco" userId="ae461650-2dc6-4ba4-83b9-c44c39414c39" providerId="ADAL" clId="{AB816D5E-B907-4182-8A0C-37BC48A0EBE7}" dt="2020-02-27T08:24:37.473" v="51" actId="1076"/>
          <ac:spMkLst>
            <pc:docMk/>
            <pc:sldMk cId="3368661416" sldId="317"/>
            <ac:spMk id="49" creationId="{43C94EEA-DB23-4FAF-8675-E1C8B5400485}"/>
          </ac:spMkLst>
        </pc:spChg>
        <pc:spChg chg="add mod">
          <ac:chgData name="Valentina Noacco" userId="ae461650-2dc6-4ba4-83b9-c44c39414c39" providerId="ADAL" clId="{AB816D5E-B907-4182-8A0C-37BC48A0EBE7}" dt="2020-02-27T08:24:37.473" v="51" actId="1076"/>
          <ac:spMkLst>
            <pc:docMk/>
            <pc:sldMk cId="3368661416" sldId="317"/>
            <ac:spMk id="50" creationId="{051FF233-E32C-49B6-8666-24046E222EF3}"/>
          </ac:spMkLst>
        </pc:spChg>
        <pc:spChg chg="add mod">
          <ac:chgData name="Valentina Noacco" userId="ae461650-2dc6-4ba4-83b9-c44c39414c39" providerId="ADAL" clId="{AB816D5E-B907-4182-8A0C-37BC48A0EBE7}" dt="2020-02-27T08:24:37.473" v="51" actId="1076"/>
          <ac:spMkLst>
            <pc:docMk/>
            <pc:sldMk cId="3368661416" sldId="317"/>
            <ac:spMk id="51" creationId="{D41511F3-A292-449F-B4AD-81811E000DA7}"/>
          </ac:spMkLst>
        </pc:spChg>
        <pc:spChg chg="add mod">
          <ac:chgData name="Valentina Noacco" userId="ae461650-2dc6-4ba4-83b9-c44c39414c39" providerId="ADAL" clId="{AB816D5E-B907-4182-8A0C-37BC48A0EBE7}" dt="2020-02-27T08:24:37.473" v="51" actId="1076"/>
          <ac:spMkLst>
            <pc:docMk/>
            <pc:sldMk cId="3368661416" sldId="317"/>
            <ac:spMk id="52" creationId="{6349EABE-E452-425F-91FB-7DD8C414BA7A}"/>
          </ac:spMkLst>
        </pc:spChg>
        <pc:spChg chg="add mod">
          <ac:chgData name="Valentina Noacco" userId="ae461650-2dc6-4ba4-83b9-c44c39414c39" providerId="ADAL" clId="{AB816D5E-B907-4182-8A0C-37BC48A0EBE7}" dt="2020-02-27T08:24:37.473" v="51" actId="1076"/>
          <ac:spMkLst>
            <pc:docMk/>
            <pc:sldMk cId="3368661416" sldId="317"/>
            <ac:spMk id="63" creationId="{5F2509B3-0FA1-44FD-A3B8-C8D429794DD3}"/>
          </ac:spMkLst>
        </pc:spChg>
        <pc:spChg chg="add mod">
          <ac:chgData name="Valentina Noacco" userId="ae461650-2dc6-4ba4-83b9-c44c39414c39" providerId="ADAL" clId="{AB816D5E-B907-4182-8A0C-37BC48A0EBE7}" dt="2020-02-27T08:24:37.473" v="51" actId="1076"/>
          <ac:spMkLst>
            <pc:docMk/>
            <pc:sldMk cId="3368661416" sldId="317"/>
            <ac:spMk id="64" creationId="{7BD4FE6D-904D-465C-B293-E48B5F648A58}"/>
          </ac:spMkLst>
        </pc:spChg>
        <pc:spChg chg="add mod">
          <ac:chgData name="Valentina Noacco" userId="ae461650-2dc6-4ba4-83b9-c44c39414c39" providerId="ADAL" clId="{AB816D5E-B907-4182-8A0C-37BC48A0EBE7}" dt="2020-02-27T08:24:37.473" v="51" actId="1076"/>
          <ac:spMkLst>
            <pc:docMk/>
            <pc:sldMk cId="3368661416" sldId="317"/>
            <ac:spMk id="65" creationId="{DF84A0A7-9AD1-49B2-BAFA-F6BC9E6DBAE8}"/>
          </ac:spMkLst>
        </pc:spChg>
        <pc:spChg chg="add mod">
          <ac:chgData name="Valentina Noacco" userId="ae461650-2dc6-4ba4-83b9-c44c39414c39" providerId="ADAL" clId="{AB816D5E-B907-4182-8A0C-37BC48A0EBE7}" dt="2020-02-27T08:24:37.473" v="51" actId="1076"/>
          <ac:spMkLst>
            <pc:docMk/>
            <pc:sldMk cId="3368661416" sldId="317"/>
            <ac:spMk id="66" creationId="{EA4F3435-3A18-4111-BEE2-3F16CE8DB7B3}"/>
          </ac:spMkLst>
        </pc:spChg>
        <pc:spChg chg="add mod">
          <ac:chgData name="Valentina Noacco" userId="ae461650-2dc6-4ba4-83b9-c44c39414c39" providerId="ADAL" clId="{AB816D5E-B907-4182-8A0C-37BC48A0EBE7}" dt="2020-02-27T08:24:37.473" v="51" actId="1076"/>
          <ac:spMkLst>
            <pc:docMk/>
            <pc:sldMk cId="3368661416" sldId="317"/>
            <ac:spMk id="67" creationId="{342B8D82-6997-45F0-B37A-8A9399EF3DCC}"/>
          </ac:spMkLst>
        </pc:spChg>
        <pc:spChg chg="add mod">
          <ac:chgData name="Valentina Noacco" userId="ae461650-2dc6-4ba4-83b9-c44c39414c39" providerId="ADAL" clId="{AB816D5E-B907-4182-8A0C-37BC48A0EBE7}" dt="2020-02-27T08:24:37.473" v="51" actId="1076"/>
          <ac:spMkLst>
            <pc:docMk/>
            <pc:sldMk cId="3368661416" sldId="317"/>
            <ac:spMk id="68" creationId="{D73F02ED-8E56-408B-9D73-90426F805081}"/>
          </ac:spMkLst>
        </pc:spChg>
        <pc:spChg chg="add del mod">
          <ac:chgData name="Valentina Noacco" userId="ae461650-2dc6-4ba4-83b9-c44c39414c39" providerId="ADAL" clId="{AB816D5E-B907-4182-8A0C-37BC48A0EBE7}" dt="2020-02-27T08:26:27.016" v="57" actId="478"/>
          <ac:spMkLst>
            <pc:docMk/>
            <pc:sldMk cId="3368661416" sldId="317"/>
            <ac:spMk id="82" creationId="{AD89ED65-B847-4ECE-9AAF-08682B5CA189}"/>
          </ac:spMkLst>
        </pc:spChg>
        <pc:spChg chg="add mod">
          <ac:chgData name="Valentina Noacco" userId="ae461650-2dc6-4ba4-83b9-c44c39414c39" providerId="ADAL" clId="{AB816D5E-B907-4182-8A0C-37BC48A0EBE7}" dt="2020-02-27T08:27:55.063" v="65" actId="207"/>
          <ac:spMkLst>
            <pc:docMk/>
            <pc:sldMk cId="3368661416" sldId="317"/>
            <ac:spMk id="83" creationId="{41C9BE05-9DC0-44F6-98F2-3DAE56C33DD4}"/>
          </ac:spMkLst>
        </pc:spChg>
        <pc:spChg chg="add mod">
          <ac:chgData name="Valentina Noacco" userId="ae461650-2dc6-4ba4-83b9-c44c39414c39" providerId="ADAL" clId="{AB816D5E-B907-4182-8A0C-37BC48A0EBE7}" dt="2020-02-27T08:27:57.700" v="66" actId="207"/>
          <ac:spMkLst>
            <pc:docMk/>
            <pc:sldMk cId="3368661416" sldId="317"/>
            <ac:spMk id="84" creationId="{249349AC-ED1C-4265-9089-655B6CD329AB}"/>
          </ac:spMkLst>
        </pc:spChg>
        <pc:spChg chg="add">
          <ac:chgData name="Valentina Noacco" userId="ae461650-2dc6-4ba4-83b9-c44c39414c39" providerId="ADAL" clId="{AB816D5E-B907-4182-8A0C-37BC48A0EBE7}" dt="2020-02-27T08:26:27.389" v="58"/>
          <ac:spMkLst>
            <pc:docMk/>
            <pc:sldMk cId="3368661416" sldId="317"/>
            <ac:spMk id="85" creationId="{DAC1F9F0-4493-4EE9-9F22-C9B91878D348}"/>
          </ac:spMkLst>
        </pc:spChg>
        <pc:spChg chg="del">
          <ac:chgData name="Valentina Noacco" userId="ae461650-2dc6-4ba4-83b9-c44c39414c39" providerId="ADAL" clId="{AB816D5E-B907-4182-8A0C-37BC48A0EBE7}" dt="2020-02-27T08:23:57.502" v="49" actId="478"/>
          <ac:spMkLst>
            <pc:docMk/>
            <pc:sldMk cId="3368661416" sldId="317"/>
            <ac:spMk id="167" creationId="{2A7DE116-D7BC-4454-A8EF-9506CF3D88A4}"/>
          </ac:spMkLst>
        </pc:spChg>
        <pc:grpChg chg="add mod">
          <ac:chgData name="Valentina Noacco" userId="ae461650-2dc6-4ba4-83b9-c44c39414c39" providerId="ADAL" clId="{AB816D5E-B907-4182-8A0C-37BC48A0EBE7}" dt="2020-02-27T08:24:37.473" v="51" actId="1076"/>
          <ac:grpSpMkLst>
            <pc:docMk/>
            <pc:sldMk cId="3368661416" sldId="317"/>
            <ac:grpSpMk id="6" creationId="{EF9540ED-F7F1-4E15-8351-D2C16C8B2987}"/>
          </ac:grpSpMkLst>
        </pc:grpChg>
        <pc:grpChg chg="add mod">
          <ac:chgData name="Valentina Noacco" userId="ae461650-2dc6-4ba4-83b9-c44c39414c39" providerId="ADAL" clId="{AB816D5E-B907-4182-8A0C-37BC48A0EBE7}" dt="2020-02-27T08:24:37.473" v="51" actId="1076"/>
          <ac:grpSpMkLst>
            <pc:docMk/>
            <pc:sldMk cId="3368661416" sldId="317"/>
            <ac:grpSpMk id="24" creationId="{949A8E9E-D45B-4C76-B2F6-81F034610831}"/>
          </ac:grpSpMkLst>
        </pc:grpChg>
        <pc:grpChg chg="mod">
          <ac:chgData name="Valentina Noacco" userId="ae461650-2dc6-4ba4-83b9-c44c39414c39" providerId="ADAL" clId="{AB816D5E-B907-4182-8A0C-37BC48A0EBE7}" dt="2020-02-27T08:24:37.473" v="51" actId="1076"/>
          <ac:grpSpMkLst>
            <pc:docMk/>
            <pc:sldMk cId="3368661416" sldId="317"/>
            <ac:grpSpMk id="25" creationId="{B46495FA-94B0-4232-A2EB-AEBD8F10C9B2}"/>
          </ac:grpSpMkLst>
        </pc:grpChg>
        <pc:grpChg chg="add mod">
          <ac:chgData name="Valentina Noacco" userId="ae461650-2dc6-4ba4-83b9-c44c39414c39" providerId="ADAL" clId="{AB816D5E-B907-4182-8A0C-37BC48A0EBE7}" dt="2020-02-27T08:24:37.473" v="51" actId="1076"/>
          <ac:grpSpMkLst>
            <pc:docMk/>
            <pc:sldMk cId="3368661416" sldId="317"/>
            <ac:grpSpMk id="40" creationId="{39A00BD3-F56C-4536-B7AB-A2C3077B9DB7}"/>
          </ac:grpSpMkLst>
        </pc:grpChg>
        <pc:grpChg chg="mod">
          <ac:chgData name="Valentina Noacco" userId="ae461650-2dc6-4ba4-83b9-c44c39414c39" providerId="ADAL" clId="{AB816D5E-B907-4182-8A0C-37BC48A0EBE7}" dt="2020-02-27T08:24:37.473" v="51" actId="1076"/>
          <ac:grpSpMkLst>
            <pc:docMk/>
            <pc:sldMk cId="3368661416" sldId="317"/>
            <ac:grpSpMk id="42" creationId="{E6E16519-3644-449C-8026-17A50B15EE99}"/>
          </ac:grpSpMkLst>
        </pc:grpChg>
        <pc:grpChg chg="add mod">
          <ac:chgData name="Valentina Noacco" userId="ae461650-2dc6-4ba4-83b9-c44c39414c39" providerId="ADAL" clId="{AB816D5E-B907-4182-8A0C-37BC48A0EBE7}" dt="2020-02-27T08:24:37.473" v="51" actId="1076"/>
          <ac:grpSpMkLst>
            <pc:docMk/>
            <pc:sldMk cId="3368661416" sldId="317"/>
            <ac:grpSpMk id="53" creationId="{BAFAB24A-139A-401C-A1F6-1A8FBB20D82E}"/>
          </ac:grpSpMkLst>
        </pc:grpChg>
        <pc:grpChg chg="mod">
          <ac:chgData name="Valentina Noacco" userId="ae461650-2dc6-4ba4-83b9-c44c39414c39" providerId="ADAL" clId="{AB816D5E-B907-4182-8A0C-37BC48A0EBE7}" dt="2020-02-27T08:24:37.473" v="51" actId="1076"/>
          <ac:grpSpMkLst>
            <pc:docMk/>
            <pc:sldMk cId="3368661416" sldId="317"/>
            <ac:grpSpMk id="55" creationId="{E0E54EB9-E8D1-48BE-B086-4473627BC30D}"/>
          </ac:grpSpMkLst>
        </pc:grpChg>
        <pc:grpChg chg="mod">
          <ac:chgData name="Valentina Noacco" userId="ae461650-2dc6-4ba4-83b9-c44c39414c39" providerId="ADAL" clId="{AB816D5E-B907-4182-8A0C-37BC48A0EBE7}" dt="2020-02-27T08:24:37.473" v="51" actId="1076"/>
          <ac:grpSpMkLst>
            <pc:docMk/>
            <pc:sldMk cId="3368661416" sldId="317"/>
            <ac:grpSpMk id="56" creationId="{FED0A849-D3E4-4D30-95D1-69304D8A04B9}"/>
          </ac:grpSpMkLst>
        </pc:grpChg>
        <pc:grpChg chg="add mod">
          <ac:chgData name="Valentina Noacco" userId="ae461650-2dc6-4ba4-83b9-c44c39414c39" providerId="ADAL" clId="{AB816D5E-B907-4182-8A0C-37BC48A0EBE7}" dt="2020-02-27T08:24:37.473" v="51" actId="1076"/>
          <ac:grpSpMkLst>
            <pc:docMk/>
            <pc:sldMk cId="3368661416" sldId="317"/>
            <ac:grpSpMk id="70" creationId="{36590037-D143-4C04-B508-736DB077A69B}"/>
          </ac:grpSpMkLst>
        </pc:grpChg>
        <pc:grpChg chg="add mod">
          <ac:chgData name="Valentina Noacco" userId="ae461650-2dc6-4ba4-83b9-c44c39414c39" providerId="ADAL" clId="{AB816D5E-B907-4182-8A0C-37BC48A0EBE7}" dt="2020-02-27T08:24:37.473" v="51" actId="1076"/>
          <ac:grpSpMkLst>
            <pc:docMk/>
            <pc:sldMk cId="3368661416" sldId="317"/>
            <ac:grpSpMk id="74" creationId="{30A2095E-C3E6-4C0C-9978-C606E7106AAB}"/>
          </ac:grpSpMkLst>
        </pc:grpChg>
        <pc:grpChg chg="mod">
          <ac:chgData name="Valentina Noacco" userId="ae461650-2dc6-4ba4-83b9-c44c39414c39" providerId="ADAL" clId="{AB816D5E-B907-4182-8A0C-37BC48A0EBE7}" dt="2020-02-27T08:24:37.473" v="51" actId="1076"/>
          <ac:grpSpMkLst>
            <pc:docMk/>
            <pc:sldMk cId="3368661416" sldId="317"/>
            <ac:grpSpMk id="76" creationId="{3C9F22F1-9B38-4ED7-A5E5-7E6C1F45B7ED}"/>
          </ac:grpSpMkLst>
        </pc:grpChg>
        <pc:grpChg chg="mod">
          <ac:chgData name="Valentina Noacco" userId="ae461650-2dc6-4ba4-83b9-c44c39414c39" providerId="ADAL" clId="{AB816D5E-B907-4182-8A0C-37BC48A0EBE7}" dt="2020-02-27T08:24:37.473" v="51" actId="1076"/>
          <ac:grpSpMkLst>
            <pc:docMk/>
            <pc:sldMk cId="3368661416" sldId="317"/>
            <ac:grpSpMk id="77" creationId="{ABAE8E1A-F18E-43FC-9DE2-5C8A043CCB05}"/>
          </ac:grpSpMkLst>
        </pc:grpChg>
        <pc:graphicFrameChg chg="add mod">
          <ac:chgData name="Valentina Noacco" userId="ae461650-2dc6-4ba4-83b9-c44c39414c39" providerId="ADAL" clId="{AB816D5E-B907-4182-8A0C-37BC48A0EBE7}" dt="2020-02-27T08:24:37.473" v="51" actId="1076"/>
          <ac:graphicFrameMkLst>
            <pc:docMk/>
            <pc:sldMk cId="3368661416" sldId="317"/>
            <ac:graphicFrameMk id="60" creationId="{43933187-393B-4981-B46A-3B952084D236}"/>
          </ac:graphicFrameMkLst>
        </pc:graphicFrameChg>
        <pc:graphicFrameChg chg="add mod">
          <ac:chgData name="Valentina Noacco" userId="ae461650-2dc6-4ba4-83b9-c44c39414c39" providerId="ADAL" clId="{AB816D5E-B907-4182-8A0C-37BC48A0EBE7}" dt="2020-02-27T08:24:37.473" v="51" actId="1076"/>
          <ac:graphicFrameMkLst>
            <pc:docMk/>
            <pc:sldMk cId="3368661416" sldId="317"/>
            <ac:graphicFrameMk id="61" creationId="{A78DD440-27B6-4BE6-B144-14EC3760CF18}"/>
          </ac:graphicFrameMkLst>
        </pc:graphicFrameChg>
        <pc:graphicFrameChg chg="add mod">
          <ac:chgData name="Valentina Noacco" userId="ae461650-2dc6-4ba4-83b9-c44c39414c39" providerId="ADAL" clId="{AB816D5E-B907-4182-8A0C-37BC48A0EBE7}" dt="2020-02-27T08:24:37.473" v="51" actId="1076"/>
          <ac:graphicFrameMkLst>
            <pc:docMk/>
            <pc:sldMk cId="3368661416" sldId="317"/>
            <ac:graphicFrameMk id="62" creationId="{B3313760-76A4-47D5-8BEF-D76C5F44B95D}"/>
          </ac:graphicFrameMkLst>
        </pc:graphicFrameChg>
        <pc:picChg chg="add mod">
          <ac:chgData name="Valentina Noacco" userId="ae461650-2dc6-4ba4-83b9-c44c39414c39" providerId="ADAL" clId="{AB816D5E-B907-4182-8A0C-37BC48A0EBE7}" dt="2020-02-27T08:24:37.473" v="51" actId="1076"/>
          <ac:picMkLst>
            <pc:docMk/>
            <pc:sldMk cId="3368661416" sldId="317"/>
            <ac:picMk id="69" creationId="{3481F50F-93CE-4E74-B13B-3BE2F96C4407}"/>
          </ac:picMkLst>
        </pc:picChg>
        <pc:picChg chg="add mod">
          <ac:chgData name="Valentina Noacco" userId="ae461650-2dc6-4ba4-83b9-c44c39414c39" providerId="ADAL" clId="{AB816D5E-B907-4182-8A0C-37BC48A0EBE7}" dt="2020-02-27T08:24:37.473" v="51" actId="1076"/>
          <ac:picMkLst>
            <pc:docMk/>
            <pc:sldMk cId="3368661416" sldId="317"/>
            <ac:picMk id="73" creationId="{BE0DE659-AD24-43B1-ABF6-8D223E082051}"/>
          </ac:picMkLst>
        </pc:picChg>
        <pc:picChg chg="del">
          <ac:chgData name="Valentina Noacco" userId="ae461650-2dc6-4ba4-83b9-c44c39414c39" providerId="ADAL" clId="{AB816D5E-B907-4182-8A0C-37BC48A0EBE7}" dt="2020-02-27T08:23:46.862" v="46" actId="478"/>
          <ac:picMkLst>
            <pc:docMk/>
            <pc:sldMk cId="3368661416" sldId="317"/>
            <ac:picMk id="166" creationId="{AF6EE9E2-0B22-418D-865B-AEB3051293F4}"/>
          </ac:picMkLst>
        </pc:picChg>
      </pc:sldChg>
      <pc:sldChg chg="addSp delSp modSp add">
        <pc:chgData name="Valentina Noacco" userId="ae461650-2dc6-4ba4-83b9-c44c39414c39" providerId="ADAL" clId="{AB816D5E-B907-4182-8A0C-37BC48A0EBE7}" dt="2020-02-27T10:05:15.276" v="466" actId="1076"/>
        <pc:sldMkLst>
          <pc:docMk/>
          <pc:sldMk cId="3612931194" sldId="318"/>
        </pc:sldMkLst>
        <pc:spChg chg="del">
          <ac:chgData name="Valentina Noacco" userId="ae461650-2dc6-4ba4-83b9-c44c39414c39" providerId="ADAL" clId="{AB816D5E-B907-4182-8A0C-37BC48A0EBE7}" dt="2020-02-27T08:25:23.528" v="53" actId="478"/>
          <ac:spMkLst>
            <pc:docMk/>
            <pc:sldMk cId="3612931194" sldId="318"/>
            <ac:spMk id="6" creationId="{633E000A-8266-49A0-9257-D8FC1EC6EFE6}"/>
          </ac:spMkLst>
        </pc:spChg>
        <pc:spChg chg="del">
          <ac:chgData name="Valentina Noacco" userId="ae461650-2dc6-4ba4-83b9-c44c39414c39" providerId="ADAL" clId="{AB816D5E-B907-4182-8A0C-37BC48A0EBE7}" dt="2020-02-27T08:25:23.528" v="53" actId="478"/>
          <ac:spMkLst>
            <pc:docMk/>
            <pc:sldMk cId="3612931194" sldId="318"/>
            <ac:spMk id="7" creationId="{D880CF2D-72A1-49F6-A36B-1A0AF8AE2EF5}"/>
          </ac:spMkLst>
        </pc:spChg>
        <pc:spChg chg="add">
          <ac:chgData name="Valentina Noacco" userId="ae461650-2dc6-4ba4-83b9-c44c39414c39" providerId="ADAL" clId="{AB816D5E-B907-4182-8A0C-37BC48A0EBE7}" dt="2020-02-27T08:25:47.199" v="54"/>
          <ac:spMkLst>
            <pc:docMk/>
            <pc:sldMk cId="3612931194" sldId="318"/>
            <ac:spMk id="21" creationId="{4494ACA7-E85C-4D88-B413-0E9579407D6E}"/>
          </ac:spMkLst>
        </pc:spChg>
        <pc:spChg chg="add">
          <ac:chgData name="Valentina Noacco" userId="ae461650-2dc6-4ba4-83b9-c44c39414c39" providerId="ADAL" clId="{AB816D5E-B907-4182-8A0C-37BC48A0EBE7}" dt="2020-02-27T08:25:47.199" v="54"/>
          <ac:spMkLst>
            <pc:docMk/>
            <pc:sldMk cId="3612931194" sldId="318"/>
            <ac:spMk id="22" creationId="{6765E686-2659-463B-ACA8-41F2756A2F24}"/>
          </ac:spMkLst>
        </pc:spChg>
        <pc:spChg chg="add">
          <ac:chgData name="Valentina Noacco" userId="ae461650-2dc6-4ba4-83b9-c44c39414c39" providerId="ADAL" clId="{AB816D5E-B907-4182-8A0C-37BC48A0EBE7}" dt="2020-02-27T08:25:47.199" v="54"/>
          <ac:spMkLst>
            <pc:docMk/>
            <pc:sldMk cId="3612931194" sldId="318"/>
            <ac:spMk id="23" creationId="{F181634F-BBEA-44C5-8019-B79E858C4B1B}"/>
          </ac:spMkLst>
        </pc:spChg>
        <pc:spChg chg="add">
          <ac:chgData name="Valentina Noacco" userId="ae461650-2dc6-4ba4-83b9-c44c39414c39" providerId="ADAL" clId="{AB816D5E-B907-4182-8A0C-37BC48A0EBE7}" dt="2020-02-27T08:25:47.199" v="54"/>
          <ac:spMkLst>
            <pc:docMk/>
            <pc:sldMk cId="3612931194" sldId="318"/>
            <ac:spMk id="24" creationId="{4012856D-C56A-43A1-8DA1-B294F0228511}"/>
          </ac:spMkLst>
        </pc:spChg>
        <pc:spChg chg="add">
          <ac:chgData name="Valentina Noacco" userId="ae461650-2dc6-4ba4-83b9-c44c39414c39" providerId="ADAL" clId="{AB816D5E-B907-4182-8A0C-37BC48A0EBE7}" dt="2020-02-27T08:25:47.199" v="54"/>
          <ac:spMkLst>
            <pc:docMk/>
            <pc:sldMk cId="3612931194" sldId="318"/>
            <ac:spMk id="25" creationId="{61AB5861-F8CB-471B-BEAC-37BDDE697B86}"/>
          </ac:spMkLst>
        </pc:spChg>
        <pc:spChg chg="add">
          <ac:chgData name="Valentina Noacco" userId="ae461650-2dc6-4ba4-83b9-c44c39414c39" providerId="ADAL" clId="{AB816D5E-B907-4182-8A0C-37BC48A0EBE7}" dt="2020-02-27T08:25:47.199" v="54"/>
          <ac:spMkLst>
            <pc:docMk/>
            <pc:sldMk cId="3612931194" sldId="318"/>
            <ac:spMk id="31" creationId="{1508AED6-F572-4869-BC0A-1F10822C28BE}"/>
          </ac:spMkLst>
        </pc:spChg>
        <pc:spChg chg="add">
          <ac:chgData name="Valentina Noacco" userId="ae461650-2dc6-4ba4-83b9-c44c39414c39" providerId="ADAL" clId="{AB816D5E-B907-4182-8A0C-37BC48A0EBE7}" dt="2020-02-27T08:25:47.199" v="54"/>
          <ac:spMkLst>
            <pc:docMk/>
            <pc:sldMk cId="3612931194" sldId="318"/>
            <ac:spMk id="32" creationId="{9D6BCD7D-D83E-42A4-9502-1095E94FB941}"/>
          </ac:spMkLst>
        </pc:spChg>
        <pc:spChg chg="add">
          <ac:chgData name="Valentina Noacco" userId="ae461650-2dc6-4ba4-83b9-c44c39414c39" providerId="ADAL" clId="{AB816D5E-B907-4182-8A0C-37BC48A0EBE7}" dt="2020-02-27T08:25:47.199" v="54"/>
          <ac:spMkLst>
            <pc:docMk/>
            <pc:sldMk cId="3612931194" sldId="318"/>
            <ac:spMk id="33" creationId="{C330C202-BC39-40B5-BF9B-BA6342DC3CBE}"/>
          </ac:spMkLst>
        </pc:spChg>
        <pc:spChg chg="add">
          <ac:chgData name="Valentina Noacco" userId="ae461650-2dc6-4ba4-83b9-c44c39414c39" providerId="ADAL" clId="{AB816D5E-B907-4182-8A0C-37BC48A0EBE7}" dt="2020-02-27T08:25:47.199" v="54"/>
          <ac:spMkLst>
            <pc:docMk/>
            <pc:sldMk cId="3612931194" sldId="318"/>
            <ac:spMk id="34" creationId="{1AC8CE5A-F85D-45E2-BD49-615C12618BAB}"/>
          </ac:spMkLst>
        </pc:spChg>
        <pc:spChg chg="add">
          <ac:chgData name="Valentina Noacco" userId="ae461650-2dc6-4ba4-83b9-c44c39414c39" providerId="ADAL" clId="{AB816D5E-B907-4182-8A0C-37BC48A0EBE7}" dt="2020-02-27T08:25:47.199" v="54"/>
          <ac:spMkLst>
            <pc:docMk/>
            <pc:sldMk cId="3612931194" sldId="318"/>
            <ac:spMk id="35" creationId="{A218DF4F-D5C4-473D-A775-6E5A793D6A91}"/>
          </ac:spMkLst>
        </pc:spChg>
        <pc:spChg chg="add">
          <ac:chgData name="Valentina Noacco" userId="ae461650-2dc6-4ba4-83b9-c44c39414c39" providerId="ADAL" clId="{AB816D5E-B907-4182-8A0C-37BC48A0EBE7}" dt="2020-02-27T08:25:47.199" v="54"/>
          <ac:spMkLst>
            <pc:docMk/>
            <pc:sldMk cId="3612931194" sldId="318"/>
            <ac:spMk id="36" creationId="{6A2AF5BE-303C-4481-B9E6-4CE706A16797}"/>
          </ac:spMkLst>
        </pc:spChg>
        <pc:spChg chg="add">
          <ac:chgData name="Valentina Noacco" userId="ae461650-2dc6-4ba4-83b9-c44c39414c39" providerId="ADAL" clId="{AB816D5E-B907-4182-8A0C-37BC48A0EBE7}" dt="2020-02-27T08:25:47.199" v="54"/>
          <ac:spMkLst>
            <pc:docMk/>
            <pc:sldMk cId="3612931194" sldId="318"/>
            <ac:spMk id="37" creationId="{FB22149B-9781-48BA-B60F-2308D7C1AF3F}"/>
          </ac:spMkLst>
        </pc:spChg>
        <pc:spChg chg="add">
          <ac:chgData name="Valentina Noacco" userId="ae461650-2dc6-4ba4-83b9-c44c39414c39" providerId="ADAL" clId="{AB816D5E-B907-4182-8A0C-37BC48A0EBE7}" dt="2020-02-27T08:25:47.199" v="54"/>
          <ac:spMkLst>
            <pc:docMk/>
            <pc:sldMk cId="3612931194" sldId="318"/>
            <ac:spMk id="38" creationId="{7BCD7BCC-C1D8-4079-BF23-311BBF3CAB42}"/>
          </ac:spMkLst>
        </pc:spChg>
        <pc:spChg chg="add">
          <ac:chgData name="Valentina Noacco" userId="ae461650-2dc6-4ba4-83b9-c44c39414c39" providerId="ADAL" clId="{AB816D5E-B907-4182-8A0C-37BC48A0EBE7}" dt="2020-02-27T08:25:47.199" v="54"/>
          <ac:spMkLst>
            <pc:docMk/>
            <pc:sldMk cId="3612931194" sldId="318"/>
            <ac:spMk id="39" creationId="{BCEDCDBA-03BF-498A-A43C-26879E18776B}"/>
          </ac:spMkLst>
        </pc:spChg>
        <pc:spChg chg="add">
          <ac:chgData name="Valentina Noacco" userId="ae461650-2dc6-4ba4-83b9-c44c39414c39" providerId="ADAL" clId="{AB816D5E-B907-4182-8A0C-37BC48A0EBE7}" dt="2020-02-27T08:25:47.199" v="54"/>
          <ac:spMkLst>
            <pc:docMk/>
            <pc:sldMk cId="3612931194" sldId="318"/>
            <ac:spMk id="40" creationId="{C344FD15-87C3-4357-910F-72CBCFE52720}"/>
          </ac:spMkLst>
        </pc:spChg>
        <pc:spChg chg="add">
          <ac:chgData name="Valentina Noacco" userId="ae461650-2dc6-4ba4-83b9-c44c39414c39" providerId="ADAL" clId="{AB816D5E-B907-4182-8A0C-37BC48A0EBE7}" dt="2020-02-27T08:25:47.199" v="54"/>
          <ac:spMkLst>
            <pc:docMk/>
            <pc:sldMk cId="3612931194" sldId="318"/>
            <ac:spMk id="41" creationId="{7A43869B-27EA-4F89-8663-D80A765F43D5}"/>
          </ac:spMkLst>
        </pc:spChg>
        <pc:spChg chg="add">
          <ac:chgData name="Valentina Noacco" userId="ae461650-2dc6-4ba4-83b9-c44c39414c39" providerId="ADAL" clId="{AB816D5E-B907-4182-8A0C-37BC48A0EBE7}" dt="2020-02-27T08:25:47.199" v="54"/>
          <ac:spMkLst>
            <pc:docMk/>
            <pc:sldMk cId="3612931194" sldId="318"/>
            <ac:spMk id="49" creationId="{81A94C6C-F924-4E17-B159-CEF9F4ABBF44}"/>
          </ac:spMkLst>
        </pc:spChg>
        <pc:spChg chg="add">
          <ac:chgData name="Valentina Noacco" userId="ae461650-2dc6-4ba4-83b9-c44c39414c39" providerId="ADAL" clId="{AB816D5E-B907-4182-8A0C-37BC48A0EBE7}" dt="2020-02-27T08:25:47.199" v="54"/>
          <ac:spMkLst>
            <pc:docMk/>
            <pc:sldMk cId="3612931194" sldId="318"/>
            <ac:spMk id="50" creationId="{CA66B673-F676-4C5C-B4CA-4EFE40E98D5D}"/>
          </ac:spMkLst>
        </pc:spChg>
        <pc:spChg chg="add">
          <ac:chgData name="Valentina Noacco" userId="ae461650-2dc6-4ba4-83b9-c44c39414c39" providerId="ADAL" clId="{AB816D5E-B907-4182-8A0C-37BC48A0EBE7}" dt="2020-02-27T08:25:47.199" v="54"/>
          <ac:spMkLst>
            <pc:docMk/>
            <pc:sldMk cId="3612931194" sldId="318"/>
            <ac:spMk id="51" creationId="{A42FA7A2-F830-4290-B366-F53FB421C9DC}"/>
          </ac:spMkLst>
        </pc:spChg>
        <pc:spChg chg="add">
          <ac:chgData name="Valentina Noacco" userId="ae461650-2dc6-4ba4-83b9-c44c39414c39" providerId="ADAL" clId="{AB816D5E-B907-4182-8A0C-37BC48A0EBE7}" dt="2020-02-27T08:25:47.199" v="54"/>
          <ac:spMkLst>
            <pc:docMk/>
            <pc:sldMk cId="3612931194" sldId="318"/>
            <ac:spMk id="52" creationId="{E5AE7A77-5741-4B27-B93F-A7ADBC2E00A1}"/>
          </ac:spMkLst>
        </pc:spChg>
        <pc:spChg chg="add">
          <ac:chgData name="Valentina Noacco" userId="ae461650-2dc6-4ba4-83b9-c44c39414c39" providerId="ADAL" clId="{AB816D5E-B907-4182-8A0C-37BC48A0EBE7}" dt="2020-02-27T08:25:47.199" v="54"/>
          <ac:spMkLst>
            <pc:docMk/>
            <pc:sldMk cId="3612931194" sldId="318"/>
            <ac:spMk id="53" creationId="{1271E542-FD70-4D22-AAA6-16996CC13888}"/>
          </ac:spMkLst>
        </pc:spChg>
        <pc:spChg chg="add">
          <ac:chgData name="Valentina Noacco" userId="ae461650-2dc6-4ba4-83b9-c44c39414c39" providerId="ADAL" clId="{AB816D5E-B907-4182-8A0C-37BC48A0EBE7}" dt="2020-02-27T08:25:47.199" v="54"/>
          <ac:spMkLst>
            <pc:docMk/>
            <pc:sldMk cId="3612931194" sldId="318"/>
            <ac:spMk id="54" creationId="{11A9CAA1-762D-4371-9735-531BAFD9E872}"/>
          </ac:spMkLst>
        </pc:spChg>
        <pc:spChg chg="add">
          <ac:chgData name="Valentina Noacco" userId="ae461650-2dc6-4ba4-83b9-c44c39414c39" providerId="ADAL" clId="{AB816D5E-B907-4182-8A0C-37BC48A0EBE7}" dt="2020-02-27T08:25:47.199" v="54"/>
          <ac:spMkLst>
            <pc:docMk/>
            <pc:sldMk cId="3612931194" sldId="318"/>
            <ac:spMk id="65" creationId="{7AFD85D8-76C0-44C8-9306-273DEDFF6294}"/>
          </ac:spMkLst>
        </pc:spChg>
        <pc:spChg chg="add">
          <ac:chgData name="Valentina Noacco" userId="ae461650-2dc6-4ba4-83b9-c44c39414c39" providerId="ADAL" clId="{AB816D5E-B907-4182-8A0C-37BC48A0EBE7}" dt="2020-02-27T08:25:47.199" v="54"/>
          <ac:spMkLst>
            <pc:docMk/>
            <pc:sldMk cId="3612931194" sldId="318"/>
            <ac:spMk id="66" creationId="{127C4ECD-7471-4EDC-8CEA-AB5F0C500D14}"/>
          </ac:spMkLst>
        </pc:spChg>
        <pc:spChg chg="add">
          <ac:chgData name="Valentina Noacco" userId="ae461650-2dc6-4ba4-83b9-c44c39414c39" providerId="ADAL" clId="{AB816D5E-B907-4182-8A0C-37BC48A0EBE7}" dt="2020-02-27T08:25:47.199" v="54"/>
          <ac:spMkLst>
            <pc:docMk/>
            <pc:sldMk cId="3612931194" sldId="318"/>
            <ac:spMk id="67" creationId="{C8882070-77DB-468C-BD2F-BB0EFCACEA29}"/>
          </ac:spMkLst>
        </pc:spChg>
        <pc:spChg chg="add">
          <ac:chgData name="Valentina Noacco" userId="ae461650-2dc6-4ba4-83b9-c44c39414c39" providerId="ADAL" clId="{AB816D5E-B907-4182-8A0C-37BC48A0EBE7}" dt="2020-02-27T08:25:47.199" v="54"/>
          <ac:spMkLst>
            <pc:docMk/>
            <pc:sldMk cId="3612931194" sldId="318"/>
            <ac:spMk id="68" creationId="{F246B5D8-8D97-4E54-82DC-E0E9A9A5264A}"/>
          </ac:spMkLst>
        </pc:spChg>
        <pc:spChg chg="add">
          <ac:chgData name="Valentina Noacco" userId="ae461650-2dc6-4ba4-83b9-c44c39414c39" providerId="ADAL" clId="{AB816D5E-B907-4182-8A0C-37BC48A0EBE7}" dt="2020-02-27T08:25:47.199" v="54"/>
          <ac:spMkLst>
            <pc:docMk/>
            <pc:sldMk cId="3612931194" sldId="318"/>
            <ac:spMk id="69" creationId="{F802AEC3-E373-4AFC-B0A2-5818B12C3C50}"/>
          </ac:spMkLst>
        </pc:spChg>
        <pc:spChg chg="add">
          <ac:chgData name="Valentina Noacco" userId="ae461650-2dc6-4ba4-83b9-c44c39414c39" providerId="ADAL" clId="{AB816D5E-B907-4182-8A0C-37BC48A0EBE7}" dt="2020-02-27T08:25:47.199" v="54"/>
          <ac:spMkLst>
            <pc:docMk/>
            <pc:sldMk cId="3612931194" sldId="318"/>
            <ac:spMk id="70" creationId="{830AC99C-729F-4D45-ACD0-6090C19C575C}"/>
          </ac:spMkLst>
        </pc:spChg>
        <pc:spChg chg="add mod">
          <ac:chgData name="Valentina Noacco" userId="ae461650-2dc6-4ba4-83b9-c44c39414c39" providerId="ADAL" clId="{AB816D5E-B907-4182-8A0C-37BC48A0EBE7}" dt="2020-02-27T08:26:19.808" v="56" actId="1076"/>
          <ac:spMkLst>
            <pc:docMk/>
            <pc:sldMk cId="3612931194" sldId="318"/>
            <ac:spMk id="84" creationId="{06B930FA-3131-4F6C-A9BD-960F45C1CA6E}"/>
          </ac:spMkLst>
        </pc:spChg>
        <pc:spChg chg="add mod">
          <ac:chgData name="Valentina Noacco" userId="ae461650-2dc6-4ba4-83b9-c44c39414c39" providerId="ADAL" clId="{AB816D5E-B907-4182-8A0C-37BC48A0EBE7}" dt="2020-02-27T08:28:03.329" v="67" actId="207"/>
          <ac:spMkLst>
            <pc:docMk/>
            <pc:sldMk cId="3612931194" sldId="318"/>
            <ac:spMk id="85" creationId="{E167D895-AAF4-4779-A1D6-24A8CCC147A6}"/>
          </ac:spMkLst>
        </pc:spChg>
        <pc:spChg chg="add mod">
          <ac:chgData name="Valentina Noacco" userId="ae461650-2dc6-4ba4-83b9-c44c39414c39" providerId="ADAL" clId="{AB816D5E-B907-4182-8A0C-37BC48A0EBE7}" dt="2020-02-27T08:28:05.303" v="68" actId="207"/>
          <ac:spMkLst>
            <pc:docMk/>
            <pc:sldMk cId="3612931194" sldId="318"/>
            <ac:spMk id="86" creationId="{6CD9D2D7-AFB3-4300-9E2A-64E3047DB31B}"/>
          </ac:spMkLst>
        </pc:spChg>
        <pc:spChg chg="del">
          <ac:chgData name="Valentina Noacco" userId="ae461650-2dc6-4ba4-83b9-c44c39414c39" providerId="ADAL" clId="{AB816D5E-B907-4182-8A0C-37BC48A0EBE7}" dt="2020-02-27T08:32:23.385" v="75" actId="478"/>
          <ac:spMkLst>
            <pc:docMk/>
            <pc:sldMk cId="3612931194" sldId="318"/>
            <ac:spMk id="90" creationId="{08057F94-EE11-4CAA-900F-56E649A128B7}"/>
          </ac:spMkLst>
        </pc:spChg>
        <pc:spChg chg="add mod">
          <ac:chgData name="Valentina Noacco" userId="ae461650-2dc6-4ba4-83b9-c44c39414c39" providerId="ADAL" clId="{AB816D5E-B907-4182-8A0C-37BC48A0EBE7}" dt="2020-02-27T10:05:12.001" v="465" actId="1076"/>
          <ac:spMkLst>
            <pc:docMk/>
            <pc:sldMk cId="3612931194" sldId="318"/>
            <ac:spMk id="99" creationId="{464D6932-84DA-433C-AA45-41B35A9515EB}"/>
          </ac:spMkLst>
        </pc:spChg>
        <pc:spChg chg="add mod">
          <ac:chgData name="Valentina Noacco" userId="ae461650-2dc6-4ba4-83b9-c44c39414c39" providerId="ADAL" clId="{AB816D5E-B907-4182-8A0C-37BC48A0EBE7}" dt="2020-02-27T10:05:15.276" v="466" actId="1076"/>
          <ac:spMkLst>
            <pc:docMk/>
            <pc:sldMk cId="3612931194" sldId="318"/>
            <ac:spMk id="101" creationId="{2B5F5647-5FAB-45FE-9B7B-408B37A91C93}"/>
          </ac:spMkLst>
        </pc:spChg>
        <pc:spChg chg="add mod">
          <ac:chgData name="Valentina Noacco" userId="ae461650-2dc6-4ba4-83b9-c44c39414c39" providerId="ADAL" clId="{AB816D5E-B907-4182-8A0C-37BC48A0EBE7}" dt="2020-02-27T10:05:07.027" v="464" actId="1037"/>
          <ac:spMkLst>
            <pc:docMk/>
            <pc:sldMk cId="3612931194" sldId="318"/>
            <ac:spMk id="102" creationId="{01BB28A5-CCE5-438F-A22E-F968E3E73451}"/>
          </ac:spMkLst>
        </pc:spChg>
        <pc:grpChg chg="add">
          <ac:chgData name="Valentina Noacco" userId="ae461650-2dc6-4ba4-83b9-c44c39414c39" providerId="ADAL" clId="{AB816D5E-B907-4182-8A0C-37BC48A0EBE7}" dt="2020-02-27T08:25:47.199" v="54"/>
          <ac:grpSpMkLst>
            <pc:docMk/>
            <pc:sldMk cId="3612931194" sldId="318"/>
            <ac:grpSpMk id="8" creationId="{0849AA0F-F265-4EE9-A7C1-4D37D8D52DC9}"/>
          </ac:grpSpMkLst>
        </pc:grpChg>
        <pc:grpChg chg="add">
          <ac:chgData name="Valentina Noacco" userId="ae461650-2dc6-4ba4-83b9-c44c39414c39" providerId="ADAL" clId="{AB816D5E-B907-4182-8A0C-37BC48A0EBE7}" dt="2020-02-27T08:25:47.199" v="54"/>
          <ac:grpSpMkLst>
            <pc:docMk/>
            <pc:sldMk cId="3612931194" sldId="318"/>
            <ac:grpSpMk id="26" creationId="{1760BA14-1D87-4E21-86DC-0E4BDAE43191}"/>
          </ac:grpSpMkLst>
        </pc:grpChg>
        <pc:grpChg chg="add">
          <ac:chgData name="Valentina Noacco" userId="ae461650-2dc6-4ba4-83b9-c44c39414c39" providerId="ADAL" clId="{AB816D5E-B907-4182-8A0C-37BC48A0EBE7}" dt="2020-02-27T08:25:47.199" v="54"/>
          <ac:grpSpMkLst>
            <pc:docMk/>
            <pc:sldMk cId="3612931194" sldId="318"/>
            <ac:grpSpMk id="42" creationId="{6228C22A-D486-437D-84BB-2D17FACFCDE7}"/>
          </ac:grpSpMkLst>
        </pc:grpChg>
        <pc:grpChg chg="add">
          <ac:chgData name="Valentina Noacco" userId="ae461650-2dc6-4ba4-83b9-c44c39414c39" providerId="ADAL" clId="{AB816D5E-B907-4182-8A0C-37BC48A0EBE7}" dt="2020-02-27T08:25:47.199" v="54"/>
          <ac:grpSpMkLst>
            <pc:docMk/>
            <pc:sldMk cId="3612931194" sldId="318"/>
            <ac:grpSpMk id="55" creationId="{B2B1C24B-C70C-4DD4-A3DF-6BCEED8E2364}"/>
          </ac:grpSpMkLst>
        </pc:grpChg>
        <pc:grpChg chg="add">
          <ac:chgData name="Valentina Noacco" userId="ae461650-2dc6-4ba4-83b9-c44c39414c39" providerId="ADAL" clId="{AB816D5E-B907-4182-8A0C-37BC48A0EBE7}" dt="2020-02-27T08:25:47.199" v="54"/>
          <ac:grpSpMkLst>
            <pc:docMk/>
            <pc:sldMk cId="3612931194" sldId="318"/>
            <ac:grpSpMk id="72" creationId="{62F1920B-141C-4BF0-AC6A-137BB982F95A}"/>
          </ac:grpSpMkLst>
        </pc:grpChg>
        <pc:grpChg chg="add">
          <ac:chgData name="Valentina Noacco" userId="ae461650-2dc6-4ba4-83b9-c44c39414c39" providerId="ADAL" clId="{AB816D5E-B907-4182-8A0C-37BC48A0EBE7}" dt="2020-02-27T08:25:47.199" v="54"/>
          <ac:grpSpMkLst>
            <pc:docMk/>
            <pc:sldMk cId="3612931194" sldId="318"/>
            <ac:grpSpMk id="76" creationId="{D36AB8B7-D57A-4EFA-A850-B001EE9B0F0D}"/>
          </ac:grpSpMkLst>
        </pc:grpChg>
        <pc:grpChg chg="add del mod">
          <ac:chgData name="Valentina Noacco" userId="ae461650-2dc6-4ba4-83b9-c44c39414c39" providerId="ADAL" clId="{AB816D5E-B907-4182-8A0C-37BC48A0EBE7}" dt="2020-02-27T08:33:19.023" v="83" actId="478"/>
          <ac:grpSpMkLst>
            <pc:docMk/>
            <pc:sldMk cId="3612931194" sldId="318"/>
            <ac:grpSpMk id="87" creationId="{21627785-EE9C-40E9-BD6C-503D11D9ADF8}"/>
          </ac:grpSpMkLst>
        </pc:grpChg>
        <pc:graphicFrameChg chg="add">
          <ac:chgData name="Valentina Noacco" userId="ae461650-2dc6-4ba4-83b9-c44c39414c39" providerId="ADAL" clId="{AB816D5E-B907-4182-8A0C-37BC48A0EBE7}" dt="2020-02-27T08:25:47.199" v="54"/>
          <ac:graphicFrameMkLst>
            <pc:docMk/>
            <pc:sldMk cId="3612931194" sldId="318"/>
            <ac:graphicFrameMk id="62" creationId="{7A54D837-6817-4752-9732-B56E1CAF820D}"/>
          </ac:graphicFrameMkLst>
        </pc:graphicFrameChg>
        <pc:graphicFrameChg chg="add">
          <ac:chgData name="Valentina Noacco" userId="ae461650-2dc6-4ba4-83b9-c44c39414c39" providerId="ADAL" clId="{AB816D5E-B907-4182-8A0C-37BC48A0EBE7}" dt="2020-02-27T08:25:47.199" v="54"/>
          <ac:graphicFrameMkLst>
            <pc:docMk/>
            <pc:sldMk cId="3612931194" sldId="318"/>
            <ac:graphicFrameMk id="63" creationId="{F3919E08-513B-4D9E-AAEE-D7FF00270FC6}"/>
          </ac:graphicFrameMkLst>
        </pc:graphicFrameChg>
        <pc:graphicFrameChg chg="add">
          <ac:chgData name="Valentina Noacco" userId="ae461650-2dc6-4ba4-83b9-c44c39414c39" providerId="ADAL" clId="{AB816D5E-B907-4182-8A0C-37BC48A0EBE7}" dt="2020-02-27T08:25:47.199" v="54"/>
          <ac:graphicFrameMkLst>
            <pc:docMk/>
            <pc:sldMk cId="3612931194" sldId="318"/>
            <ac:graphicFrameMk id="64" creationId="{B2770D40-C4D7-425B-B3B3-85CC957D18B7}"/>
          </ac:graphicFrameMkLst>
        </pc:graphicFrameChg>
        <pc:picChg chg="del">
          <ac:chgData name="Valentina Noacco" userId="ae461650-2dc6-4ba4-83b9-c44c39414c39" providerId="ADAL" clId="{AB816D5E-B907-4182-8A0C-37BC48A0EBE7}" dt="2020-02-27T08:25:20.242" v="52" actId="478"/>
          <ac:picMkLst>
            <pc:docMk/>
            <pc:sldMk cId="3612931194" sldId="318"/>
            <ac:picMk id="5" creationId="{4C12E390-4880-48F1-9516-2E6853FF4230}"/>
          </ac:picMkLst>
        </pc:picChg>
        <pc:picChg chg="add">
          <ac:chgData name="Valentina Noacco" userId="ae461650-2dc6-4ba4-83b9-c44c39414c39" providerId="ADAL" clId="{AB816D5E-B907-4182-8A0C-37BC48A0EBE7}" dt="2020-02-27T08:25:47.199" v="54"/>
          <ac:picMkLst>
            <pc:docMk/>
            <pc:sldMk cId="3612931194" sldId="318"/>
            <ac:picMk id="71" creationId="{425338A7-1CE7-4D17-942D-3A4AA693F233}"/>
          </ac:picMkLst>
        </pc:picChg>
        <pc:picChg chg="add">
          <ac:chgData name="Valentina Noacco" userId="ae461650-2dc6-4ba4-83b9-c44c39414c39" providerId="ADAL" clId="{AB816D5E-B907-4182-8A0C-37BC48A0EBE7}" dt="2020-02-27T08:25:47.199" v="54"/>
          <ac:picMkLst>
            <pc:docMk/>
            <pc:sldMk cId="3612931194" sldId="318"/>
            <ac:picMk id="75" creationId="{CFF06D31-6FE3-4AAD-A104-D14EF016AF3B}"/>
          </ac:picMkLst>
        </pc:picChg>
        <pc:picChg chg="add mod modCrop">
          <ac:chgData name="Valentina Noacco" userId="ae461650-2dc6-4ba4-83b9-c44c39414c39" providerId="ADAL" clId="{AB816D5E-B907-4182-8A0C-37BC48A0EBE7}" dt="2020-02-27T08:32:39.067" v="77" actId="1076"/>
          <ac:picMkLst>
            <pc:docMk/>
            <pc:sldMk cId="3612931194" sldId="318"/>
            <ac:picMk id="100" creationId="{CE11B4BC-F903-4AE5-92FB-359A69B3C4AF}"/>
          </ac:picMkLst>
        </pc:picChg>
      </pc:sldChg>
      <pc:sldChg chg="del">
        <pc:chgData name="Valentina Noacco" userId="ae461650-2dc6-4ba4-83b9-c44c39414c39" providerId="ADAL" clId="{AB816D5E-B907-4182-8A0C-37BC48A0EBE7}" dt="2020-02-27T07:58:00.774" v="20" actId="47"/>
        <pc:sldMkLst>
          <pc:docMk/>
          <pc:sldMk cId="3009948188" sldId="321"/>
        </pc:sldMkLst>
      </pc:sldChg>
      <pc:sldChg chg="delSp add del delAnim">
        <pc:chgData name="Valentina Noacco" userId="ae461650-2dc6-4ba4-83b9-c44c39414c39" providerId="ADAL" clId="{AB816D5E-B907-4182-8A0C-37BC48A0EBE7}" dt="2020-02-27T09:40:10.351" v="196" actId="478"/>
        <pc:sldMkLst>
          <pc:docMk/>
          <pc:sldMk cId="3351537526" sldId="335"/>
        </pc:sldMkLst>
        <pc:spChg chg="del">
          <ac:chgData name="Valentina Noacco" userId="ae461650-2dc6-4ba4-83b9-c44c39414c39" providerId="ADAL" clId="{AB816D5E-B907-4182-8A0C-37BC48A0EBE7}" dt="2020-02-27T09:40:07.806" v="195" actId="478"/>
          <ac:spMkLst>
            <pc:docMk/>
            <pc:sldMk cId="3351537526" sldId="335"/>
            <ac:spMk id="2" creationId="{3CF7AD3D-B869-4834-B78E-F0759748CBB8}"/>
          </ac:spMkLst>
        </pc:spChg>
        <pc:spChg chg="del">
          <ac:chgData name="Valentina Noacco" userId="ae461650-2dc6-4ba4-83b9-c44c39414c39" providerId="ADAL" clId="{AB816D5E-B907-4182-8A0C-37BC48A0EBE7}" dt="2020-02-27T09:40:10.351" v="196" actId="478"/>
          <ac:spMkLst>
            <pc:docMk/>
            <pc:sldMk cId="3351537526" sldId="335"/>
            <ac:spMk id="9" creationId="{53E79CB7-AD70-4C99-A988-349D576CA395}"/>
          </ac:spMkLst>
        </pc:spChg>
      </pc:sldChg>
      <pc:sldChg chg="modSp add">
        <pc:chgData name="Valentina Noacco" userId="ae461650-2dc6-4ba4-83b9-c44c39414c39" providerId="ADAL" clId="{AB816D5E-B907-4182-8A0C-37BC48A0EBE7}" dt="2020-02-27T09:56:59.965" v="353" actId="13926"/>
        <pc:sldMkLst>
          <pc:docMk/>
          <pc:sldMk cId="3115082627" sldId="341"/>
        </pc:sldMkLst>
        <pc:spChg chg="mod">
          <ac:chgData name="Valentina Noacco" userId="ae461650-2dc6-4ba4-83b9-c44c39414c39" providerId="ADAL" clId="{AB816D5E-B907-4182-8A0C-37BC48A0EBE7}" dt="2020-02-27T09:56:59.965" v="353" actId="13926"/>
          <ac:spMkLst>
            <pc:docMk/>
            <pc:sldMk cId="3115082627" sldId="341"/>
            <ac:spMk id="3" creationId="{E380FED9-B943-4EBE-82EE-60787FF64983}"/>
          </ac:spMkLst>
        </pc:spChg>
      </pc:sldChg>
      <pc:sldChg chg="add">
        <pc:chgData name="Valentina Noacco" userId="ae461650-2dc6-4ba4-83b9-c44c39414c39" providerId="ADAL" clId="{AB816D5E-B907-4182-8A0C-37BC48A0EBE7}" dt="2020-02-27T08:59:31.959" v="136"/>
        <pc:sldMkLst>
          <pc:docMk/>
          <pc:sldMk cId="853125605" sldId="989"/>
        </pc:sldMkLst>
      </pc:sldChg>
      <pc:sldChg chg="add">
        <pc:chgData name="Valentina Noacco" userId="ae461650-2dc6-4ba4-83b9-c44c39414c39" providerId="ADAL" clId="{AB816D5E-B907-4182-8A0C-37BC48A0EBE7}" dt="2020-02-27T08:59:31.959" v="136"/>
        <pc:sldMkLst>
          <pc:docMk/>
          <pc:sldMk cId="1725759450" sldId="990"/>
        </pc:sldMkLst>
      </pc:sldChg>
      <pc:sldChg chg="add">
        <pc:chgData name="Valentina Noacco" userId="ae461650-2dc6-4ba4-83b9-c44c39414c39" providerId="ADAL" clId="{AB816D5E-B907-4182-8A0C-37BC48A0EBE7}" dt="2020-02-27T08:59:31.959" v="136"/>
        <pc:sldMkLst>
          <pc:docMk/>
          <pc:sldMk cId="916951117" sldId="993"/>
        </pc:sldMkLst>
      </pc:sldChg>
      <pc:sldChg chg="add">
        <pc:chgData name="Valentina Noacco" userId="ae461650-2dc6-4ba4-83b9-c44c39414c39" providerId="ADAL" clId="{AB816D5E-B907-4182-8A0C-37BC48A0EBE7}" dt="2020-02-27T08:59:31.959" v="136"/>
        <pc:sldMkLst>
          <pc:docMk/>
          <pc:sldMk cId="3968944839" sldId="994"/>
        </pc:sldMkLst>
      </pc:sldChg>
      <pc:sldChg chg="del">
        <pc:chgData name="Valentina Noacco" userId="ae461650-2dc6-4ba4-83b9-c44c39414c39" providerId="ADAL" clId="{AB816D5E-B907-4182-8A0C-37BC48A0EBE7}" dt="2020-02-27T07:37:09.859" v="3" actId="47"/>
        <pc:sldMkLst>
          <pc:docMk/>
          <pc:sldMk cId="54634969" sldId="1008"/>
        </pc:sldMkLst>
      </pc:sldChg>
      <pc:sldChg chg="modSp">
        <pc:chgData name="Valentina Noacco" userId="ae461650-2dc6-4ba4-83b9-c44c39414c39" providerId="ADAL" clId="{AB816D5E-B907-4182-8A0C-37BC48A0EBE7}" dt="2020-02-27T09:39:24.876" v="194" actId="20577"/>
        <pc:sldMkLst>
          <pc:docMk/>
          <pc:sldMk cId="187952156" sldId="1009"/>
        </pc:sldMkLst>
        <pc:spChg chg="mod">
          <ac:chgData name="Valentina Noacco" userId="ae461650-2dc6-4ba4-83b9-c44c39414c39" providerId="ADAL" clId="{AB816D5E-B907-4182-8A0C-37BC48A0EBE7}" dt="2020-02-27T09:39:24.876" v="194" actId="20577"/>
          <ac:spMkLst>
            <pc:docMk/>
            <pc:sldMk cId="187952156" sldId="1009"/>
            <ac:spMk id="11" creationId="{788A83C3-CEE4-49C4-95D4-A0C83CBA19BD}"/>
          </ac:spMkLst>
        </pc:spChg>
      </pc:sldChg>
      <pc:sldChg chg="add del">
        <pc:chgData name="Valentina Noacco" userId="ae461650-2dc6-4ba4-83b9-c44c39414c39" providerId="ADAL" clId="{AB816D5E-B907-4182-8A0C-37BC48A0EBE7}" dt="2020-02-27T10:06:09.513" v="467" actId="47"/>
        <pc:sldMkLst>
          <pc:docMk/>
          <pc:sldMk cId="956636174" sldId="1014"/>
        </pc:sldMkLst>
      </pc:sldChg>
      <pc:sldChg chg="modSp">
        <pc:chgData name="Valentina Noacco" userId="ae461650-2dc6-4ba4-83b9-c44c39414c39" providerId="ADAL" clId="{AB816D5E-B907-4182-8A0C-37BC48A0EBE7}" dt="2020-02-27T08:27:35.778" v="62" actId="207"/>
        <pc:sldMkLst>
          <pc:docMk/>
          <pc:sldMk cId="1769954932" sldId="1015"/>
        </pc:sldMkLst>
        <pc:spChg chg="mod">
          <ac:chgData name="Valentina Noacco" userId="ae461650-2dc6-4ba4-83b9-c44c39414c39" providerId="ADAL" clId="{AB816D5E-B907-4182-8A0C-37BC48A0EBE7}" dt="2020-02-27T08:27:35.778" v="62" actId="207"/>
          <ac:spMkLst>
            <pc:docMk/>
            <pc:sldMk cId="1769954932" sldId="1015"/>
            <ac:spMk id="83" creationId="{656A1745-DDA4-4D1F-AE6D-15DCF1CD2EB3}"/>
          </ac:spMkLst>
        </pc:spChg>
      </pc:sldChg>
      <pc:sldChg chg="add">
        <pc:chgData name="Valentina Noacco" userId="ae461650-2dc6-4ba4-83b9-c44c39414c39" providerId="ADAL" clId="{AB816D5E-B907-4182-8A0C-37BC48A0EBE7}" dt="2020-02-27T07:56:56.131" v="18"/>
        <pc:sldMkLst>
          <pc:docMk/>
          <pc:sldMk cId="1111085798" sldId="1016"/>
        </pc:sldMkLst>
      </pc:sldChg>
      <pc:sldChg chg="del">
        <pc:chgData name="Valentina Noacco" userId="ae461650-2dc6-4ba4-83b9-c44c39414c39" providerId="ADAL" clId="{AB816D5E-B907-4182-8A0C-37BC48A0EBE7}" dt="2020-02-27T07:56:52.199" v="17" actId="2696"/>
        <pc:sldMkLst>
          <pc:docMk/>
          <pc:sldMk cId="4124904190" sldId="1016"/>
        </pc:sldMkLst>
      </pc:sldChg>
      <pc:sldChg chg="modNotesTx">
        <pc:chgData name="Valentina Noacco" userId="ae461650-2dc6-4ba4-83b9-c44c39414c39" providerId="ADAL" clId="{AB816D5E-B907-4182-8A0C-37BC48A0EBE7}" dt="2020-02-27T09:09:16.148" v="143" actId="20577"/>
        <pc:sldMkLst>
          <pc:docMk/>
          <pc:sldMk cId="146933348" sldId="1030"/>
        </pc:sldMkLst>
      </pc:sldChg>
      <pc:sldChg chg="del">
        <pc:chgData name="Valentina Noacco" userId="ae461650-2dc6-4ba4-83b9-c44c39414c39" providerId="ADAL" clId="{AB816D5E-B907-4182-8A0C-37BC48A0EBE7}" dt="2020-02-27T07:56:52.199" v="17" actId="2696"/>
        <pc:sldMkLst>
          <pc:docMk/>
          <pc:sldMk cId="953023369" sldId="1031"/>
        </pc:sldMkLst>
      </pc:sldChg>
      <pc:sldChg chg="add">
        <pc:chgData name="Valentina Noacco" userId="ae461650-2dc6-4ba4-83b9-c44c39414c39" providerId="ADAL" clId="{AB816D5E-B907-4182-8A0C-37BC48A0EBE7}" dt="2020-02-27T07:56:56.131" v="18"/>
        <pc:sldMkLst>
          <pc:docMk/>
          <pc:sldMk cId="3513651231" sldId="1031"/>
        </pc:sldMkLst>
      </pc:sldChg>
      <pc:sldChg chg="del">
        <pc:chgData name="Valentina Noacco" userId="ae461650-2dc6-4ba4-83b9-c44c39414c39" providerId="ADAL" clId="{AB816D5E-B907-4182-8A0C-37BC48A0EBE7}" dt="2020-02-27T07:56:52.199" v="17" actId="2696"/>
        <pc:sldMkLst>
          <pc:docMk/>
          <pc:sldMk cId="258918862" sldId="1032"/>
        </pc:sldMkLst>
      </pc:sldChg>
      <pc:sldChg chg="add">
        <pc:chgData name="Valentina Noacco" userId="ae461650-2dc6-4ba4-83b9-c44c39414c39" providerId="ADAL" clId="{AB816D5E-B907-4182-8A0C-37BC48A0EBE7}" dt="2020-02-27T07:56:56.131" v="18"/>
        <pc:sldMkLst>
          <pc:docMk/>
          <pc:sldMk cId="2092321299" sldId="1032"/>
        </pc:sldMkLst>
      </pc:sldChg>
      <pc:sldChg chg="del">
        <pc:chgData name="Valentina Noacco" userId="ae461650-2dc6-4ba4-83b9-c44c39414c39" providerId="ADAL" clId="{AB816D5E-B907-4182-8A0C-37BC48A0EBE7}" dt="2020-02-27T07:56:52.199" v="17" actId="2696"/>
        <pc:sldMkLst>
          <pc:docMk/>
          <pc:sldMk cId="587624635" sldId="1033"/>
        </pc:sldMkLst>
      </pc:sldChg>
      <pc:sldChg chg="add">
        <pc:chgData name="Valentina Noacco" userId="ae461650-2dc6-4ba4-83b9-c44c39414c39" providerId="ADAL" clId="{AB816D5E-B907-4182-8A0C-37BC48A0EBE7}" dt="2020-02-27T07:56:56.131" v="18"/>
        <pc:sldMkLst>
          <pc:docMk/>
          <pc:sldMk cId="2192429235" sldId="1033"/>
        </pc:sldMkLst>
      </pc:sldChg>
      <pc:sldChg chg="del">
        <pc:chgData name="Valentina Noacco" userId="ae461650-2dc6-4ba4-83b9-c44c39414c39" providerId="ADAL" clId="{AB816D5E-B907-4182-8A0C-37BC48A0EBE7}" dt="2020-02-27T08:06:01.900" v="37" actId="2696"/>
        <pc:sldMkLst>
          <pc:docMk/>
          <pc:sldMk cId="1090526616" sldId="1038"/>
        </pc:sldMkLst>
      </pc:sldChg>
      <pc:sldChg chg="modSp add">
        <pc:chgData name="Valentina Noacco" userId="ae461650-2dc6-4ba4-83b9-c44c39414c39" providerId="ADAL" clId="{AB816D5E-B907-4182-8A0C-37BC48A0EBE7}" dt="2020-02-27T10:08:57.776" v="478" actId="27636"/>
        <pc:sldMkLst>
          <pc:docMk/>
          <pc:sldMk cId="4069633811" sldId="1038"/>
        </pc:sldMkLst>
        <pc:spChg chg="mod">
          <ac:chgData name="Valentina Noacco" userId="ae461650-2dc6-4ba4-83b9-c44c39414c39" providerId="ADAL" clId="{AB816D5E-B907-4182-8A0C-37BC48A0EBE7}" dt="2020-02-27T10:08:57.776" v="478" actId="27636"/>
          <ac:spMkLst>
            <pc:docMk/>
            <pc:sldMk cId="4069633811" sldId="1038"/>
            <ac:spMk id="3" creationId="{5A980150-58C5-449F-8420-6420A199586C}"/>
          </ac:spMkLst>
        </pc:spChg>
      </pc:sldChg>
      <pc:sldChg chg="ord">
        <pc:chgData name="Valentina Noacco" userId="ae461650-2dc6-4ba4-83b9-c44c39414c39" providerId="ADAL" clId="{AB816D5E-B907-4182-8A0C-37BC48A0EBE7}" dt="2020-02-27T08:59:52.736" v="139"/>
        <pc:sldMkLst>
          <pc:docMk/>
          <pc:sldMk cId="3347624067" sldId="1042"/>
        </pc:sldMkLst>
      </pc:sldChg>
      <pc:sldChg chg="modNotesTx">
        <pc:chgData name="Valentina Noacco" userId="ae461650-2dc6-4ba4-83b9-c44c39414c39" providerId="ADAL" clId="{AB816D5E-B907-4182-8A0C-37BC48A0EBE7}" dt="2020-02-27T09:09:28.246" v="144" actId="20577"/>
        <pc:sldMkLst>
          <pc:docMk/>
          <pc:sldMk cId="3846328433" sldId="1043"/>
        </pc:sldMkLst>
      </pc:sldChg>
      <pc:sldChg chg="add">
        <pc:chgData name="Valentina Noacco" userId="ae461650-2dc6-4ba4-83b9-c44c39414c39" providerId="ADAL" clId="{AB816D5E-B907-4182-8A0C-37BC48A0EBE7}" dt="2020-02-27T08:06:27.873" v="38"/>
        <pc:sldMkLst>
          <pc:docMk/>
          <pc:sldMk cId="2847880788" sldId="1044"/>
        </pc:sldMkLst>
      </pc:sldChg>
      <pc:sldChg chg="del">
        <pc:chgData name="Valentina Noacco" userId="ae461650-2dc6-4ba4-83b9-c44c39414c39" providerId="ADAL" clId="{AB816D5E-B907-4182-8A0C-37BC48A0EBE7}" dt="2020-02-27T08:06:01.900" v="37" actId="2696"/>
        <pc:sldMkLst>
          <pc:docMk/>
          <pc:sldMk cId="3700765172" sldId="1044"/>
        </pc:sldMkLst>
      </pc:sldChg>
      <pc:sldChg chg="add">
        <pc:chgData name="Valentina Noacco" userId="ae461650-2dc6-4ba4-83b9-c44c39414c39" providerId="ADAL" clId="{AB816D5E-B907-4182-8A0C-37BC48A0EBE7}" dt="2020-02-27T08:06:27.873" v="38"/>
        <pc:sldMkLst>
          <pc:docMk/>
          <pc:sldMk cId="2570981706" sldId="1045"/>
        </pc:sldMkLst>
      </pc:sldChg>
      <pc:sldChg chg="del">
        <pc:chgData name="Valentina Noacco" userId="ae461650-2dc6-4ba4-83b9-c44c39414c39" providerId="ADAL" clId="{AB816D5E-B907-4182-8A0C-37BC48A0EBE7}" dt="2020-02-27T08:06:01.900" v="37" actId="2696"/>
        <pc:sldMkLst>
          <pc:docMk/>
          <pc:sldMk cId="4103710864" sldId="1045"/>
        </pc:sldMkLst>
      </pc:sldChg>
      <pc:sldChg chg="add">
        <pc:chgData name="Valentina Noacco" userId="ae461650-2dc6-4ba4-83b9-c44c39414c39" providerId="ADAL" clId="{AB816D5E-B907-4182-8A0C-37BC48A0EBE7}" dt="2020-02-27T08:06:27.873" v="38"/>
        <pc:sldMkLst>
          <pc:docMk/>
          <pc:sldMk cId="851791322" sldId="1046"/>
        </pc:sldMkLst>
      </pc:sldChg>
      <pc:sldChg chg="del">
        <pc:chgData name="Valentina Noacco" userId="ae461650-2dc6-4ba4-83b9-c44c39414c39" providerId="ADAL" clId="{AB816D5E-B907-4182-8A0C-37BC48A0EBE7}" dt="2020-02-27T08:06:01.900" v="37" actId="2696"/>
        <pc:sldMkLst>
          <pc:docMk/>
          <pc:sldMk cId="1132535742" sldId="1046"/>
        </pc:sldMkLst>
      </pc:sldChg>
      <pc:sldChg chg="modSp add del">
        <pc:chgData name="Valentina Noacco" userId="ae461650-2dc6-4ba4-83b9-c44c39414c39" providerId="ADAL" clId="{AB816D5E-B907-4182-8A0C-37BC48A0EBE7}" dt="2020-02-27T09:52:51.405" v="266" actId="2696"/>
        <pc:sldMkLst>
          <pc:docMk/>
          <pc:sldMk cId="1302168126" sldId="1048"/>
        </pc:sldMkLst>
        <pc:spChg chg="mod">
          <ac:chgData name="Valentina Noacco" userId="ae461650-2dc6-4ba4-83b9-c44c39414c39" providerId="ADAL" clId="{AB816D5E-B907-4182-8A0C-37BC48A0EBE7}" dt="2020-02-27T09:52:42.142" v="265" actId="20577"/>
          <ac:spMkLst>
            <pc:docMk/>
            <pc:sldMk cId="1302168126" sldId="1048"/>
            <ac:spMk id="2" creationId="{D92AC746-B3F7-4938-8DF6-B9EC975F6154}"/>
          </ac:spMkLst>
        </pc:spChg>
      </pc:sldChg>
      <pc:sldChg chg="add">
        <pc:chgData name="Valentina Noacco" userId="ae461650-2dc6-4ba4-83b9-c44c39414c39" providerId="ADAL" clId="{AB816D5E-B907-4182-8A0C-37BC48A0EBE7}" dt="2020-02-27T09:52:59.553" v="267"/>
        <pc:sldMkLst>
          <pc:docMk/>
          <pc:sldMk cId="2423122819" sldId="1048"/>
        </pc:sldMkLst>
      </pc:sldChg>
      <pc:sldChg chg="modSp del">
        <pc:chgData name="Valentina Noacco" userId="ae461650-2dc6-4ba4-83b9-c44c39414c39" providerId="ADAL" clId="{AB816D5E-B907-4182-8A0C-37BC48A0EBE7}" dt="2020-02-27T10:50:30.626" v="589" actId="47"/>
        <pc:sldMkLst>
          <pc:docMk/>
          <pc:sldMk cId="2546935082" sldId="1049"/>
        </pc:sldMkLst>
        <pc:spChg chg="mod">
          <ac:chgData name="Valentina Noacco" userId="ae461650-2dc6-4ba4-83b9-c44c39414c39" providerId="ADAL" clId="{AB816D5E-B907-4182-8A0C-37BC48A0EBE7}" dt="2020-02-27T08:02:06.767" v="36" actId="947"/>
          <ac:spMkLst>
            <pc:docMk/>
            <pc:sldMk cId="2546935082" sldId="1049"/>
            <ac:spMk id="63" creationId="{79032B3A-3A9A-4A0E-8367-9D93EB87AC3F}"/>
          </ac:spMkLst>
        </pc:spChg>
      </pc:sldChg>
      <pc:sldChg chg="del">
        <pc:chgData name="Valentina Noacco" userId="ae461650-2dc6-4ba4-83b9-c44c39414c39" providerId="ADAL" clId="{AB816D5E-B907-4182-8A0C-37BC48A0EBE7}" dt="2020-02-27T08:34:02.089" v="86" actId="47"/>
        <pc:sldMkLst>
          <pc:docMk/>
          <pc:sldMk cId="25482896" sldId="1053"/>
        </pc:sldMkLst>
      </pc:sldChg>
      <pc:sldChg chg="delSp modSp add delAnim">
        <pc:chgData name="Valentina Noacco" userId="ae461650-2dc6-4ba4-83b9-c44c39414c39" providerId="ADAL" clId="{AB816D5E-B907-4182-8A0C-37BC48A0EBE7}" dt="2020-02-27T09:42:07.131" v="244" actId="20577"/>
        <pc:sldMkLst>
          <pc:docMk/>
          <pc:sldMk cId="3141786839" sldId="1054"/>
        </pc:sldMkLst>
        <pc:spChg chg="del">
          <ac:chgData name="Valentina Noacco" userId="ae461650-2dc6-4ba4-83b9-c44c39414c39" providerId="ADAL" clId="{AB816D5E-B907-4182-8A0C-37BC48A0EBE7}" dt="2020-02-27T09:40:15.027" v="197" actId="478"/>
          <ac:spMkLst>
            <pc:docMk/>
            <pc:sldMk cId="3141786839" sldId="1054"/>
            <ac:spMk id="15" creationId="{051362EA-6C75-47DC-B670-99544636D19F}"/>
          </ac:spMkLst>
        </pc:spChg>
        <pc:spChg chg="mod">
          <ac:chgData name="Valentina Noacco" userId="ae461650-2dc6-4ba4-83b9-c44c39414c39" providerId="ADAL" clId="{AB816D5E-B907-4182-8A0C-37BC48A0EBE7}" dt="2020-02-27T09:42:07.131" v="244" actId="20577"/>
          <ac:spMkLst>
            <pc:docMk/>
            <pc:sldMk cId="3141786839" sldId="1054"/>
            <ac:spMk id="18" creationId="{DE768E3C-0D24-4810-818A-1CC9D22CD3B3}"/>
          </ac:spMkLst>
        </pc:spChg>
      </pc:sldChg>
      <pc:sldChg chg="modSp add">
        <pc:chgData name="Valentina Noacco" userId="ae461650-2dc6-4ba4-83b9-c44c39414c39" providerId="ADAL" clId="{AB816D5E-B907-4182-8A0C-37BC48A0EBE7}" dt="2020-02-27T07:38:11.603" v="8" actId="20577"/>
        <pc:sldMkLst>
          <pc:docMk/>
          <pc:sldMk cId="608676196" sldId="1055"/>
        </pc:sldMkLst>
        <pc:spChg chg="mod">
          <ac:chgData name="Valentina Noacco" userId="ae461650-2dc6-4ba4-83b9-c44c39414c39" providerId="ADAL" clId="{AB816D5E-B907-4182-8A0C-37BC48A0EBE7}" dt="2020-02-27T07:38:11.603" v="8" actId="20577"/>
          <ac:spMkLst>
            <pc:docMk/>
            <pc:sldMk cId="608676196" sldId="1055"/>
            <ac:spMk id="3" creationId="{0692EFFA-4294-4F13-BF63-7B5DED9C5A67}"/>
          </ac:spMkLst>
        </pc:spChg>
      </pc:sldChg>
      <pc:sldChg chg="addSp delSp modSp add del ord">
        <pc:chgData name="Valentina Noacco" userId="ae461650-2dc6-4ba4-83b9-c44c39414c39" providerId="ADAL" clId="{AB816D5E-B907-4182-8A0C-37BC48A0EBE7}" dt="2020-02-27T08:15:56.435" v="39" actId="47"/>
        <pc:sldMkLst>
          <pc:docMk/>
          <pc:sldMk cId="994728918" sldId="1056"/>
        </pc:sldMkLst>
        <pc:spChg chg="del">
          <ac:chgData name="Valentina Noacco" userId="ae461650-2dc6-4ba4-83b9-c44c39414c39" providerId="ADAL" clId="{AB816D5E-B907-4182-8A0C-37BC48A0EBE7}" dt="2020-02-27T07:56:38.991" v="13"/>
          <ac:spMkLst>
            <pc:docMk/>
            <pc:sldMk cId="994728918" sldId="1056"/>
            <ac:spMk id="3" creationId="{93DF6C08-B561-40D1-9AD8-BFEF80FA6A0D}"/>
          </ac:spMkLst>
        </pc:spChg>
        <pc:grpChg chg="add mod">
          <ac:chgData name="Valentina Noacco" userId="ae461650-2dc6-4ba4-83b9-c44c39414c39" providerId="ADAL" clId="{AB816D5E-B907-4182-8A0C-37BC48A0EBE7}" dt="2020-02-27T08:00:27.347" v="30" actId="1076"/>
          <ac:grpSpMkLst>
            <pc:docMk/>
            <pc:sldMk cId="994728918" sldId="1056"/>
            <ac:grpSpMk id="6" creationId="{9E567F5F-D1AD-4003-9280-9FA4F8892905}"/>
          </ac:grpSpMkLst>
        </pc:grpChg>
        <pc:picChg chg="add mod">
          <ac:chgData name="Valentina Noacco" userId="ae461650-2dc6-4ba4-83b9-c44c39414c39" providerId="ADAL" clId="{AB816D5E-B907-4182-8A0C-37BC48A0EBE7}" dt="2020-02-27T07:56:40.990" v="14" actId="1076"/>
          <ac:picMkLst>
            <pc:docMk/>
            <pc:sldMk cId="994728918" sldId="1056"/>
            <ac:picMk id="5" creationId="{BB57E897-B01E-4A17-AA20-C20CC6AF61CF}"/>
          </ac:picMkLst>
        </pc:picChg>
        <pc:picChg chg="add">
          <ac:chgData name="Valentina Noacco" userId="ae461650-2dc6-4ba4-83b9-c44c39414c39" providerId="ADAL" clId="{AB816D5E-B907-4182-8A0C-37BC48A0EBE7}" dt="2020-02-27T08:00:19.735" v="28"/>
          <ac:picMkLst>
            <pc:docMk/>
            <pc:sldMk cId="994728918" sldId="1056"/>
            <ac:picMk id="7" creationId="{49A0085D-2DB9-4421-9291-56379410D38C}"/>
          </ac:picMkLst>
        </pc:picChg>
        <pc:picChg chg="add">
          <ac:chgData name="Valentina Noacco" userId="ae461650-2dc6-4ba4-83b9-c44c39414c39" providerId="ADAL" clId="{AB816D5E-B907-4182-8A0C-37BC48A0EBE7}" dt="2020-02-27T08:00:19.735" v="28"/>
          <ac:picMkLst>
            <pc:docMk/>
            <pc:sldMk cId="994728918" sldId="1056"/>
            <ac:picMk id="8" creationId="{6F2E6223-A5CE-485D-B53A-7B12B972E55F}"/>
          </ac:picMkLst>
        </pc:picChg>
        <pc:picChg chg="add">
          <ac:chgData name="Valentina Noacco" userId="ae461650-2dc6-4ba4-83b9-c44c39414c39" providerId="ADAL" clId="{AB816D5E-B907-4182-8A0C-37BC48A0EBE7}" dt="2020-02-27T08:00:19.735" v="28"/>
          <ac:picMkLst>
            <pc:docMk/>
            <pc:sldMk cId="994728918" sldId="1056"/>
            <ac:picMk id="9" creationId="{74DC033F-E82F-4230-AACE-0C07F634D7FB}"/>
          </ac:picMkLst>
        </pc:picChg>
      </pc:sldChg>
      <pc:sldChg chg="add del">
        <pc:chgData name="Valentina Noacco" userId="ae461650-2dc6-4ba4-83b9-c44c39414c39" providerId="ADAL" clId="{AB816D5E-B907-4182-8A0C-37BC48A0EBE7}" dt="2020-02-27T07:56:34.544" v="11" actId="47"/>
        <pc:sldMkLst>
          <pc:docMk/>
          <pc:sldMk cId="2181574889" sldId="1056"/>
        </pc:sldMkLst>
      </pc:sldChg>
      <pc:sldChg chg="modSp add">
        <pc:chgData name="Valentina Noacco" userId="ae461650-2dc6-4ba4-83b9-c44c39414c39" providerId="ADAL" clId="{AB816D5E-B907-4182-8A0C-37BC48A0EBE7}" dt="2020-02-27T07:58:35.462" v="22" actId="207"/>
        <pc:sldMkLst>
          <pc:docMk/>
          <pc:sldMk cId="1102480328" sldId="1057"/>
        </pc:sldMkLst>
        <pc:spChg chg="mod">
          <ac:chgData name="Valentina Noacco" userId="ae461650-2dc6-4ba4-83b9-c44c39414c39" providerId="ADAL" clId="{AB816D5E-B907-4182-8A0C-37BC48A0EBE7}" dt="2020-02-27T07:58:35.462" v="22" actId="207"/>
          <ac:spMkLst>
            <pc:docMk/>
            <pc:sldMk cId="1102480328" sldId="1057"/>
            <ac:spMk id="3" creationId="{15673B91-807A-4459-BA73-F3739B597A9D}"/>
          </ac:spMkLst>
        </pc:spChg>
      </pc:sldChg>
      <pc:sldChg chg="modSp add">
        <pc:chgData name="Valentina Noacco" userId="ae461650-2dc6-4ba4-83b9-c44c39414c39" providerId="ADAL" clId="{AB816D5E-B907-4182-8A0C-37BC48A0EBE7}" dt="2020-02-27T07:59:02.910" v="25" actId="207"/>
        <pc:sldMkLst>
          <pc:docMk/>
          <pc:sldMk cId="1648605981" sldId="1058"/>
        </pc:sldMkLst>
        <pc:spChg chg="mod">
          <ac:chgData name="Valentina Noacco" userId="ae461650-2dc6-4ba4-83b9-c44c39414c39" providerId="ADAL" clId="{AB816D5E-B907-4182-8A0C-37BC48A0EBE7}" dt="2020-02-27T07:59:02.910" v="25" actId="207"/>
          <ac:spMkLst>
            <pc:docMk/>
            <pc:sldMk cId="1648605981" sldId="1058"/>
            <ac:spMk id="3" creationId="{15673B91-807A-4459-BA73-F3739B597A9D}"/>
          </ac:spMkLst>
        </pc:spChg>
      </pc:sldChg>
      <pc:sldChg chg="modSp add">
        <pc:chgData name="Valentina Noacco" userId="ae461650-2dc6-4ba4-83b9-c44c39414c39" providerId="ADAL" clId="{AB816D5E-B907-4182-8A0C-37BC48A0EBE7}" dt="2020-02-27T07:59:25.771" v="27" actId="207"/>
        <pc:sldMkLst>
          <pc:docMk/>
          <pc:sldMk cId="2010497636" sldId="1059"/>
        </pc:sldMkLst>
        <pc:spChg chg="mod">
          <ac:chgData name="Valentina Noacco" userId="ae461650-2dc6-4ba4-83b9-c44c39414c39" providerId="ADAL" clId="{AB816D5E-B907-4182-8A0C-37BC48A0EBE7}" dt="2020-02-27T07:59:25.771" v="27" actId="207"/>
          <ac:spMkLst>
            <pc:docMk/>
            <pc:sldMk cId="2010497636" sldId="1059"/>
            <ac:spMk id="3" creationId="{15673B91-807A-4459-BA73-F3739B597A9D}"/>
          </ac:spMkLst>
        </pc:spChg>
      </pc:sldChg>
      <pc:sldChg chg="add del">
        <pc:chgData name="Valentina Noacco" userId="ae461650-2dc6-4ba4-83b9-c44c39414c39" providerId="ADAL" clId="{AB816D5E-B907-4182-8A0C-37BC48A0EBE7}" dt="2020-02-27T10:50:26.403" v="588" actId="2696"/>
        <pc:sldMkLst>
          <pc:docMk/>
          <pc:sldMk cId="570768934" sldId="1060"/>
        </pc:sldMkLst>
      </pc:sldChg>
      <pc:sldChg chg="add del">
        <pc:chgData name="Valentina Noacco" userId="ae461650-2dc6-4ba4-83b9-c44c39414c39" providerId="ADAL" clId="{AB816D5E-B907-4182-8A0C-37BC48A0EBE7}" dt="2020-02-27T08:59:35.229" v="137" actId="47"/>
        <pc:sldMkLst>
          <pc:docMk/>
          <pc:sldMk cId="1596858640" sldId="1060"/>
        </pc:sldMkLst>
      </pc:sldChg>
      <pc:sldChg chg="modSp add del">
        <pc:chgData name="Valentina Noacco" userId="ae461650-2dc6-4ba4-83b9-c44c39414c39" providerId="ADAL" clId="{AB816D5E-B907-4182-8A0C-37BC48A0EBE7}" dt="2020-02-27T08:57:08.841" v="129" actId="47"/>
        <pc:sldMkLst>
          <pc:docMk/>
          <pc:sldMk cId="2084188228" sldId="1060"/>
        </pc:sldMkLst>
        <pc:spChg chg="mod">
          <ac:chgData name="Valentina Noacco" userId="ae461650-2dc6-4ba4-83b9-c44c39414c39" providerId="ADAL" clId="{AB816D5E-B907-4182-8A0C-37BC48A0EBE7}" dt="2020-02-27T08:55:39.878" v="128" actId="20577"/>
          <ac:spMkLst>
            <pc:docMk/>
            <pc:sldMk cId="2084188228" sldId="1060"/>
            <ac:spMk id="2" creationId="{24D6C55F-4B97-4B58-ACD6-AD058FC21213}"/>
          </ac:spMkLst>
        </pc:spChg>
      </pc:sldChg>
      <pc:sldChg chg="add del">
        <pc:chgData name="Valentina Noacco" userId="ae461650-2dc6-4ba4-83b9-c44c39414c39" providerId="ADAL" clId="{AB816D5E-B907-4182-8A0C-37BC48A0EBE7}" dt="2020-02-27T10:50:05.239" v="586" actId="2696"/>
        <pc:sldMkLst>
          <pc:docMk/>
          <pc:sldMk cId="3526746759" sldId="1060"/>
        </pc:sldMkLst>
      </pc:sldChg>
      <pc:sldChg chg="add">
        <pc:chgData name="Valentina Noacco" userId="ae461650-2dc6-4ba4-83b9-c44c39414c39" providerId="ADAL" clId="{AB816D5E-B907-4182-8A0C-37BC48A0EBE7}" dt="2020-02-27T10:50:35.172" v="590"/>
        <pc:sldMkLst>
          <pc:docMk/>
          <pc:sldMk cId="4149539398" sldId="1060"/>
        </pc:sldMkLst>
      </pc:sldChg>
      <pc:sldChg chg="addSp delSp modSp add del">
        <pc:chgData name="Valentina Noacco" userId="ae461650-2dc6-4ba4-83b9-c44c39414c39" providerId="ADAL" clId="{AB816D5E-B907-4182-8A0C-37BC48A0EBE7}" dt="2020-02-27T10:50:05.239" v="586" actId="2696"/>
        <pc:sldMkLst>
          <pc:docMk/>
          <pc:sldMk cId="148756866" sldId="1061"/>
        </pc:sldMkLst>
        <pc:spChg chg="mod">
          <ac:chgData name="Valentina Noacco" userId="ae461650-2dc6-4ba4-83b9-c44c39414c39" providerId="ADAL" clId="{AB816D5E-B907-4182-8A0C-37BC48A0EBE7}" dt="2020-02-27T10:49:24.172" v="571" actId="20577"/>
          <ac:spMkLst>
            <pc:docMk/>
            <pc:sldMk cId="148756866" sldId="1061"/>
            <ac:spMk id="2" creationId="{2E70C341-C4EE-41E1-972C-70D50B710279}"/>
          </ac:spMkLst>
        </pc:spChg>
        <pc:spChg chg="del">
          <ac:chgData name="Valentina Noacco" userId="ae461650-2dc6-4ba4-83b9-c44c39414c39" providerId="ADAL" clId="{AB816D5E-B907-4182-8A0C-37BC48A0EBE7}" dt="2020-02-27T10:47:32.933" v="480"/>
          <ac:spMkLst>
            <pc:docMk/>
            <pc:sldMk cId="148756866" sldId="1061"/>
            <ac:spMk id="3" creationId="{29EAD8EC-CAA4-458F-ABB6-47FA0EA668EB}"/>
          </ac:spMkLst>
        </pc:spChg>
        <pc:spChg chg="add mod">
          <ac:chgData name="Valentina Noacco" userId="ae461650-2dc6-4ba4-83b9-c44c39414c39" providerId="ADAL" clId="{AB816D5E-B907-4182-8A0C-37BC48A0EBE7}" dt="2020-02-27T10:49:49.276" v="582" actId="1076"/>
          <ac:spMkLst>
            <pc:docMk/>
            <pc:sldMk cId="148756866" sldId="1061"/>
            <ac:spMk id="6" creationId="{0E49BA7E-AA2C-40F5-A9CB-BD1406EE61C6}"/>
          </ac:spMkLst>
        </pc:spChg>
        <pc:picChg chg="add mod">
          <ac:chgData name="Valentina Noacco" userId="ae461650-2dc6-4ba4-83b9-c44c39414c39" providerId="ADAL" clId="{AB816D5E-B907-4182-8A0C-37BC48A0EBE7}" dt="2020-02-27T10:47:32.933" v="480"/>
          <ac:picMkLst>
            <pc:docMk/>
            <pc:sldMk cId="148756866" sldId="1061"/>
            <ac:picMk id="5" creationId="{5D9C4C08-D341-43AC-BAB6-E90AE49E8B76}"/>
          </ac:picMkLst>
        </pc:picChg>
      </pc:sldChg>
      <pc:sldChg chg="add del">
        <pc:chgData name="Valentina Noacco" userId="ae461650-2dc6-4ba4-83b9-c44c39414c39" providerId="ADAL" clId="{AB816D5E-B907-4182-8A0C-37BC48A0EBE7}" dt="2020-02-27T08:59:13.102" v="133"/>
        <pc:sldMkLst>
          <pc:docMk/>
          <pc:sldMk cId="160694878" sldId="1061"/>
        </pc:sldMkLst>
      </pc:sldChg>
      <pc:sldChg chg="add del">
        <pc:chgData name="Valentina Noacco" userId="ae461650-2dc6-4ba4-83b9-c44c39414c39" providerId="ADAL" clId="{AB816D5E-B907-4182-8A0C-37BC48A0EBE7}" dt="2020-02-27T10:51:44.121" v="597" actId="47"/>
        <pc:sldMkLst>
          <pc:docMk/>
          <pc:sldMk cId="577517659" sldId="1061"/>
        </pc:sldMkLst>
      </pc:sldChg>
      <pc:sldChg chg="add del">
        <pc:chgData name="Valentina Noacco" userId="ae461650-2dc6-4ba4-83b9-c44c39414c39" providerId="ADAL" clId="{AB816D5E-B907-4182-8A0C-37BC48A0EBE7}" dt="2020-02-27T10:50:26.403" v="588" actId="2696"/>
        <pc:sldMkLst>
          <pc:docMk/>
          <pc:sldMk cId="1565266567" sldId="1061"/>
        </pc:sldMkLst>
      </pc:sldChg>
      <pc:sldChg chg="add del">
        <pc:chgData name="Valentina Noacco" userId="ae461650-2dc6-4ba4-83b9-c44c39414c39" providerId="ADAL" clId="{AB816D5E-B907-4182-8A0C-37BC48A0EBE7}" dt="2020-02-27T08:59:23.120" v="135"/>
        <pc:sldMkLst>
          <pc:docMk/>
          <pc:sldMk cId="2279258514" sldId="1061"/>
        </pc:sldMkLst>
      </pc:sldChg>
      <pc:sldChg chg="addSp add del">
        <pc:chgData name="Valentina Noacco" userId="ae461650-2dc6-4ba4-83b9-c44c39414c39" providerId="ADAL" clId="{AB816D5E-B907-4182-8A0C-37BC48A0EBE7}" dt="2020-02-27T10:49:59.438" v="585" actId="47"/>
        <pc:sldMkLst>
          <pc:docMk/>
          <pc:sldMk cId="1632092335" sldId="1062"/>
        </pc:sldMkLst>
        <pc:spChg chg="add">
          <ac:chgData name="Valentina Noacco" userId="ae461650-2dc6-4ba4-83b9-c44c39414c39" providerId="ADAL" clId="{AB816D5E-B907-4182-8A0C-37BC48A0EBE7}" dt="2020-02-27T10:49:51.907" v="583"/>
          <ac:spMkLst>
            <pc:docMk/>
            <pc:sldMk cId="1632092335" sldId="1062"/>
            <ac:spMk id="5" creationId="{16D5E877-CA35-4FE9-AADF-20BF41D8B2B7}"/>
          </ac:spMkLst>
        </pc:spChg>
      </pc:sldChg>
      <pc:sldChg chg="addSp delSp modSp add del">
        <pc:chgData name="Valentina Noacco" userId="ae461650-2dc6-4ba4-83b9-c44c39414c39" providerId="ADAL" clId="{AB816D5E-B907-4182-8A0C-37BC48A0EBE7}" dt="2020-02-27T10:51:54.002" v="598" actId="47"/>
        <pc:sldMkLst>
          <pc:docMk/>
          <pc:sldMk cId="720596729" sldId="1063"/>
        </pc:sldMkLst>
        <pc:spChg chg="add del mod">
          <ac:chgData name="Valentina Noacco" userId="ae461650-2dc6-4ba4-83b9-c44c39414c39" providerId="ADAL" clId="{AB816D5E-B907-4182-8A0C-37BC48A0EBE7}" dt="2020-02-27T10:51:19.091" v="592"/>
          <ac:spMkLst>
            <pc:docMk/>
            <pc:sldMk cId="720596729" sldId="1063"/>
            <ac:spMk id="7" creationId="{28127317-D461-415D-8878-1F62D0F05F85}"/>
          </ac:spMkLst>
        </pc:spChg>
        <pc:picChg chg="del">
          <ac:chgData name="Valentina Noacco" userId="ae461650-2dc6-4ba4-83b9-c44c39414c39" providerId="ADAL" clId="{AB816D5E-B907-4182-8A0C-37BC48A0EBE7}" dt="2020-02-27T10:51:18.625" v="591" actId="478"/>
          <ac:picMkLst>
            <pc:docMk/>
            <pc:sldMk cId="720596729" sldId="1063"/>
            <ac:picMk id="5" creationId="{5D9C4C08-D341-43AC-BAB6-E90AE49E8B76}"/>
          </ac:picMkLst>
        </pc:picChg>
        <pc:picChg chg="add mod">
          <ac:chgData name="Valentina Noacco" userId="ae461650-2dc6-4ba4-83b9-c44c39414c39" providerId="ADAL" clId="{AB816D5E-B907-4182-8A0C-37BC48A0EBE7}" dt="2020-02-27T10:51:25.143" v="596" actId="14100"/>
          <ac:picMkLst>
            <pc:docMk/>
            <pc:sldMk cId="720596729" sldId="1063"/>
            <ac:picMk id="9" creationId="{36CDD90C-A984-4748-B6F9-59F0C25B878D}"/>
          </ac:picMkLst>
        </pc:picChg>
      </pc:sldChg>
      <pc:sldChg chg="add del">
        <pc:chgData name="Valentina Noacco" userId="ae461650-2dc6-4ba4-83b9-c44c39414c39" providerId="ADAL" clId="{AB816D5E-B907-4182-8A0C-37BC48A0EBE7}" dt="2020-02-27T10:50:05.239" v="586" actId="2696"/>
        <pc:sldMkLst>
          <pc:docMk/>
          <pc:sldMk cId="1255217307" sldId="1063"/>
        </pc:sldMkLst>
      </pc:sldChg>
      <pc:sldChg chg="add del">
        <pc:chgData name="Valentina Noacco" userId="ae461650-2dc6-4ba4-83b9-c44c39414c39" providerId="ADAL" clId="{AB816D5E-B907-4182-8A0C-37BC48A0EBE7}" dt="2020-02-27T10:50:26.403" v="588" actId="2696"/>
        <pc:sldMkLst>
          <pc:docMk/>
          <pc:sldMk cId="1913840079" sldId="106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DF890-11D8-1545-8B9D-B7E00883EC10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E6AE0-39D2-2B45-AB09-CEE072924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262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65A55-59F7-B74C-8722-84A91DF57AD3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81161-A1E9-6644-8D20-7056F65C9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714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81161-A1E9-6644-8D20-7056F65C95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20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valentina.noacco@bristol.ac.uk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3F57-A4E6-DD4E-9036-68A6BA8989C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1B18EF-97D5-4CA6-B5D1-EBD660D895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8014" y="6318880"/>
            <a:ext cx="646981" cy="44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87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valentina.noacco@bristol.ac.uk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3F57-A4E6-DD4E-9036-68A6BA8989C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EC72D9-6DDF-4935-9761-225CC173AF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8014" y="6318880"/>
            <a:ext cx="646981" cy="44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80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valentina.noacco@bristol.ac.uk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3F57-A4E6-DD4E-9036-68A6BA8989C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A8FD6C-0300-45AA-9E30-0FB465D229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8014" y="6318880"/>
            <a:ext cx="646981" cy="44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38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valentina.noacco@bristol.ac.uk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3F57-A4E6-DD4E-9036-68A6BA8989C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4FC14B-263D-460A-8486-E991A4D6C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8014" y="6318880"/>
            <a:ext cx="646981" cy="44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0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valentina.noacco@bristol.ac.uk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3F57-A4E6-DD4E-9036-68A6BA8989C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F8EA24-9186-4CAE-99B4-97154245D2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8014" y="6318880"/>
            <a:ext cx="646981" cy="44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55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valentina.noacco@bristol.ac.uk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3F57-A4E6-DD4E-9036-68A6BA8989C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D755E3-1F07-4A73-B139-61C389276C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8014" y="6318880"/>
            <a:ext cx="646981" cy="44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05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valentina.noacco@bristol.ac.uk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3F57-A4E6-DD4E-9036-68A6BA8989C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B72AB4-DF99-45C8-9E2E-239FD70F5B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8014" y="6318880"/>
            <a:ext cx="646981" cy="44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6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valentina.noacco@bristol.ac.uk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3F57-A4E6-DD4E-9036-68A6BA8989C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BE8BA1-930A-4739-A109-40E8584442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8014" y="6318880"/>
            <a:ext cx="646981" cy="44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56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valentina.noacco@bristol.ac.uk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3F57-A4E6-DD4E-9036-68A6BA8989CD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A3B17E-51B7-4961-8A3D-99D6D116A0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8014" y="6318880"/>
            <a:ext cx="646981" cy="44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39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valentina.noacco@bristol.ac.uk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3F57-A4E6-DD4E-9036-68A6BA8989C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83C46A-1643-4729-B926-6BD4541A2B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8014" y="6318880"/>
            <a:ext cx="646981" cy="44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08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valentina.noacco@bristol.ac.uk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3F57-A4E6-DD4E-9036-68A6BA8989C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30CB1F-C9BA-4CE0-82F2-DF7EABBCE8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8014" y="6318880"/>
            <a:ext cx="646981" cy="44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43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1417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4479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>
                    <a:tint val="75000"/>
                  </a:schemeClr>
                </a:solidFill>
                <a:latin typeface="Seravek ExtraLight"/>
                <a:cs typeface="Seravek ExtraLight"/>
              </a:defRPr>
            </a:lvl1pPr>
          </a:lstStyle>
          <a:p>
            <a:fld id="{C2193F57-A4E6-DD4E-9036-68A6BA8989C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Immagine 7">
            <a:extLst>
              <a:ext uri="{FF2B5EF4-FFF2-40B4-BE49-F238E27FC236}">
                <a16:creationId xmlns:a16="http://schemas.microsoft.com/office/drawing/2014/main" id="{C4EEA973-142A-4225-B53E-9FF44CF7642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589" y="6275125"/>
            <a:ext cx="1542412" cy="57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7">
            <a:extLst>
              <a:ext uri="{FF2B5EF4-FFF2-40B4-BE49-F238E27FC236}">
                <a16:creationId xmlns:a16="http://schemas.microsoft.com/office/drawing/2014/main" id="{DE129BA5-1137-4490-B5C4-0C6BE56FD25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589" y="6275125"/>
            <a:ext cx="1542412" cy="57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5F08F77-F3CE-486C-963E-84E7FD3E9079}"/>
              </a:ext>
            </a:extLst>
          </p:cNvPr>
          <p:cNvSpPr/>
          <p:nvPr userDrawn="1"/>
        </p:nvSpPr>
        <p:spPr>
          <a:xfrm>
            <a:off x="999393" y="6439116"/>
            <a:ext cx="5697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valentina.noacco@bristol.ac.uk         w: safe-insurance.uk</a:t>
            </a:r>
          </a:p>
        </p:txBody>
      </p:sp>
    </p:spTree>
    <p:extLst>
      <p:ext uri="{BB962C8B-B14F-4D97-AF65-F5344CB8AC3E}">
        <p14:creationId xmlns:p14="http://schemas.microsoft.com/office/powerpoint/2010/main" val="405696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3733" kern="1200">
          <a:solidFill>
            <a:srgbClr val="C00000"/>
          </a:solidFill>
          <a:latin typeface="Seravek ExtraLight"/>
          <a:ea typeface="+mj-ea"/>
          <a:cs typeface="Seravek ExtraLight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Seravek ExtraLight"/>
          <a:ea typeface="+mn-ea"/>
          <a:cs typeface="Seravek ExtraLight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Seravek ExtraLight"/>
          <a:ea typeface="+mn-ea"/>
          <a:cs typeface="Seravek ExtraLight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1867" kern="1200">
          <a:solidFill>
            <a:schemeClr val="tx1"/>
          </a:solidFill>
          <a:latin typeface="Seravek ExtraLight"/>
          <a:ea typeface="+mn-ea"/>
          <a:cs typeface="Seravek ExtraLight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Seravek ExtraLight"/>
          <a:ea typeface="+mn-ea"/>
          <a:cs typeface="Seravek ExtraLight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Seravek ExtraLight"/>
          <a:ea typeface="+mn-ea"/>
          <a:cs typeface="Seravek ExtraLight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ob-my.sharepoint.com/:f:/g/personal/vn1197_bristol_ac_uk/Eg9njuaaUDJJiuLlfuPNMd8BIZjNFJJ9EWpUtxmA9GtYmQ?e=syO2g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envsoft.2015.04.009" TargetMode="External"/><Relationship Id="rId2" Type="http://schemas.openxmlformats.org/officeDocument/2006/relationships/hyperlink" Target="https://www.safetoolbox.inf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16/j.mex.2019.09.033" TargetMode="External"/><Relationship Id="rId5" Type="http://schemas.openxmlformats.org/officeDocument/2006/relationships/hyperlink" Target="https://doi.org/10.1016/j.earscirev.2019.04.006" TargetMode="External"/><Relationship Id="rId4" Type="http://schemas.openxmlformats.org/officeDocument/2006/relationships/hyperlink" Target="https://doi.org/10.1016/j.envsoft.2016.02.008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s://uob-my.sharepoint.com/:f:/g/personal/vn1197_bristol_ac_uk/Eg9njuaaUDJJiuLlfuPNMd8BIZjNFJJ9EWpUtxmA9GtYmQ?e=syO2g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871" y="429542"/>
            <a:ext cx="11573436" cy="3390896"/>
          </a:xfrm>
        </p:spPr>
        <p:txBody>
          <a:bodyPr>
            <a:noAutofit/>
          </a:bodyPr>
          <a:lstStyle/>
          <a:p>
            <a:r>
              <a:rPr lang="en-GB" altLang="en-US" dirty="0">
                <a:latin typeface="Geneva" charset="0"/>
              </a:rPr>
              <a:t>Interactive </a:t>
            </a:r>
            <a:r>
              <a:rPr lang="en-GB" altLang="en-US" dirty="0" err="1">
                <a:latin typeface="Geneva" charset="0"/>
              </a:rPr>
              <a:t>Jupyter</a:t>
            </a:r>
            <a:r>
              <a:rPr lang="en-GB" altLang="en-US" dirty="0">
                <a:latin typeface="Geneva" charset="0"/>
              </a:rPr>
              <a:t> Notebooks for the visual analysis of critical choices in Global Sensitivity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4479847"/>
            <a:ext cx="12191999" cy="2050081"/>
          </a:xfrm>
        </p:spPr>
        <p:txBody>
          <a:bodyPr>
            <a:normAutofit fontScale="85000" lnSpcReduction="20000"/>
          </a:bodyPr>
          <a:lstStyle/>
          <a:p>
            <a:endParaRPr lang="en-GB" altLang="en-US" sz="2000" dirty="0">
              <a:solidFill>
                <a:schemeClr val="tx1"/>
              </a:solidFill>
              <a:latin typeface="Geneva" charset="0"/>
            </a:endParaRPr>
          </a:p>
          <a:p>
            <a:r>
              <a:rPr lang="en-GB" altLang="en-US" sz="2000" b="1" dirty="0">
                <a:solidFill>
                  <a:schemeClr val="tx1"/>
                </a:solidFill>
                <a:latin typeface="Geneva" charset="0"/>
              </a:rPr>
              <a:t>Valentina Noacco </a:t>
            </a:r>
            <a:r>
              <a:rPr lang="en-GB" altLang="en-US" sz="2000" dirty="0">
                <a:solidFill>
                  <a:schemeClr val="tx1"/>
                </a:solidFill>
                <a:latin typeface="Geneva" charset="0"/>
              </a:rPr>
              <a:t>(NERC Knowledge Exchange Fellow)</a:t>
            </a:r>
          </a:p>
          <a:p>
            <a:r>
              <a:rPr lang="en-GB" altLang="en-US" sz="2000" dirty="0">
                <a:solidFill>
                  <a:schemeClr val="tx1"/>
                </a:solidFill>
                <a:latin typeface="Geneva" charset="0"/>
              </a:rPr>
              <a:t>Andres </a:t>
            </a:r>
            <a:r>
              <a:rPr lang="en-GB" altLang="en-US" sz="2000" dirty="0" err="1">
                <a:solidFill>
                  <a:schemeClr val="tx1"/>
                </a:solidFill>
                <a:latin typeface="Geneva" charset="0"/>
              </a:rPr>
              <a:t>Peñuela</a:t>
            </a:r>
            <a:r>
              <a:rPr lang="en-GB" altLang="en-US" sz="2000" dirty="0">
                <a:solidFill>
                  <a:schemeClr val="tx1"/>
                </a:solidFill>
                <a:latin typeface="Geneva" charset="0"/>
              </a:rPr>
              <a:t>-Fernandez (Research Associate in in Water Resource Management)</a:t>
            </a:r>
          </a:p>
          <a:p>
            <a:r>
              <a:rPr lang="en-GB" altLang="en-US" sz="2000" dirty="0">
                <a:solidFill>
                  <a:schemeClr val="tx1"/>
                </a:solidFill>
                <a:latin typeface="Geneva" charset="0"/>
              </a:rPr>
              <a:t>Francesca Pianosi (</a:t>
            </a:r>
            <a:r>
              <a:rPr lang="en-GB" sz="2000" dirty="0">
                <a:solidFill>
                  <a:schemeClr val="tx1"/>
                </a:solidFill>
                <a:latin typeface="Geneva" charset="0"/>
              </a:rPr>
              <a:t>Lecturer in Water and Environmental Engineering)</a:t>
            </a:r>
            <a:r>
              <a:rPr lang="en-GB" altLang="en-US" sz="2000" dirty="0">
                <a:solidFill>
                  <a:schemeClr val="tx1"/>
                </a:solidFill>
                <a:latin typeface="Geneva" charset="0"/>
              </a:rPr>
              <a:t> </a:t>
            </a:r>
          </a:p>
          <a:p>
            <a:r>
              <a:rPr lang="en-GB" altLang="en-US" sz="2000" dirty="0">
                <a:solidFill>
                  <a:schemeClr val="tx1"/>
                </a:solidFill>
                <a:latin typeface="Geneva" charset="0"/>
              </a:rPr>
              <a:t>Thorsten Wagener (</a:t>
            </a:r>
            <a:r>
              <a:rPr lang="en-GB" sz="2000" dirty="0">
                <a:solidFill>
                  <a:schemeClr val="tx1"/>
                </a:solidFill>
                <a:latin typeface="Geneva" charset="0"/>
              </a:rPr>
              <a:t>Professor of Water and Environmental Engineering)</a:t>
            </a:r>
            <a:endParaRPr lang="en-GB" altLang="en-US" sz="2000" dirty="0">
              <a:solidFill>
                <a:schemeClr val="tx1"/>
              </a:solidFill>
              <a:latin typeface="Geneva" charset="0"/>
            </a:endParaRPr>
          </a:p>
          <a:p>
            <a:br>
              <a:rPr lang="en-GB" altLang="en-US" sz="2000" dirty="0">
                <a:solidFill>
                  <a:schemeClr val="tx1"/>
                </a:solidFill>
                <a:latin typeface="Geneva" charset="0"/>
              </a:rPr>
            </a:br>
            <a:r>
              <a:rPr lang="en-GB" altLang="en-US" sz="2000" dirty="0">
                <a:solidFill>
                  <a:schemeClr val="tx1"/>
                </a:solidFill>
                <a:latin typeface="Geneva" charset="0"/>
              </a:rPr>
              <a:t>Department of Civil Engineering, University of Bristol</a:t>
            </a:r>
            <a:br>
              <a:rPr lang="en-GB" altLang="en-US" sz="2000" dirty="0">
                <a:solidFill>
                  <a:schemeClr val="tx1"/>
                </a:solidFill>
                <a:latin typeface="Geneva" charset="0"/>
              </a:rPr>
            </a:br>
            <a:endParaRPr lang="en-GB" altLang="en-US" sz="2000" dirty="0">
              <a:solidFill>
                <a:schemeClr val="tx1"/>
              </a:solidFill>
              <a:latin typeface="Geneva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5DE6A3-A2B0-4E09-B1A4-3AC9966C7D18}"/>
              </a:ext>
            </a:extLst>
          </p:cNvPr>
          <p:cNvSpPr/>
          <p:nvPr/>
        </p:nvSpPr>
        <p:spPr>
          <a:xfrm>
            <a:off x="6441592" y="6428458"/>
            <a:ext cx="30540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>
                <a:latin typeface="Geneva"/>
              </a:rPr>
              <a:t>[KE Fellowship: NE/R003734/1]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D21AFFC-274E-46B7-AC84-81FEAB5D62E4}"/>
              </a:ext>
            </a:extLst>
          </p:cNvPr>
          <p:cNvSpPr txBox="1">
            <a:spLocks/>
          </p:cNvSpPr>
          <p:nvPr/>
        </p:nvSpPr>
        <p:spPr>
          <a:xfrm>
            <a:off x="-1" y="3032955"/>
            <a:ext cx="12128205" cy="2050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Seravek ExtraLight"/>
                <a:ea typeface="+mn-ea"/>
                <a:cs typeface="Seravek ExtraLight"/>
              </a:defRPr>
            </a:lvl1pPr>
            <a:lvl2pPr marL="609585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Seravek ExtraLight"/>
                <a:ea typeface="+mn-ea"/>
                <a:cs typeface="Seravek ExtraLight"/>
              </a:defRPr>
            </a:lvl2pPr>
            <a:lvl3pPr marL="1219170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Seravek ExtraLight"/>
                <a:ea typeface="+mn-ea"/>
                <a:cs typeface="Seravek ExtraLight"/>
              </a:defRPr>
            </a:lvl3pPr>
            <a:lvl4pPr marL="1828754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eravek ExtraLight"/>
                <a:ea typeface="+mn-ea"/>
                <a:cs typeface="Seravek ExtraLight"/>
              </a:defRPr>
            </a:lvl4pPr>
            <a:lvl5pPr marL="2438339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eravek ExtraLight"/>
                <a:ea typeface="+mn-ea"/>
                <a:cs typeface="Seravek ExtraLight"/>
              </a:defRPr>
            </a:lvl5pPr>
            <a:lvl6pPr marL="3047924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en-US" sz="2000" dirty="0">
              <a:solidFill>
                <a:schemeClr val="tx1"/>
              </a:solidFill>
              <a:latin typeface="Geneva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1DBE2D5-EBEB-44FC-9C77-10B2A1D0B9C8}"/>
              </a:ext>
            </a:extLst>
          </p:cNvPr>
          <p:cNvSpPr txBox="1">
            <a:spLocks/>
          </p:cNvSpPr>
          <p:nvPr/>
        </p:nvSpPr>
        <p:spPr>
          <a:xfrm>
            <a:off x="63796" y="3045264"/>
            <a:ext cx="12191999" cy="1550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Seravek ExtraLight"/>
                <a:ea typeface="+mn-ea"/>
                <a:cs typeface="Seravek ExtraLight"/>
              </a:defRPr>
            </a:lvl1pPr>
            <a:lvl2pPr marL="609585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Seravek ExtraLight"/>
                <a:ea typeface="+mn-ea"/>
                <a:cs typeface="Seravek ExtraLight"/>
              </a:defRPr>
            </a:lvl2pPr>
            <a:lvl3pPr marL="1219170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Seravek ExtraLight"/>
                <a:ea typeface="+mn-ea"/>
                <a:cs typeface="Seravek ExtraLight"/>
              </a:defRPr>
            </a:lvl3pPr>
            <a:lvl4pPr marL="1828754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eravek ExtraLight"/>
                <a:ea typeface="+mn-ea"/>
                <a:cs typeface="Seravek ExtraLight"/>
              </a:defRPr>
            </a:lvl4pPr>
            <a:lvl5pPr marL="2438339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eravek ExtraLight"/>
                <a:ea typeface="+mn-ea"/>
                <a:cs typeface="Seravek ExtraLight"/>
              </a:defRPr>
            </a:lvl5pPr>
            <a:lvl6pPr marL="3047924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000" dirty="0">
                <a:solidFill>
                  <a:schemeClr val="tx1"/>
                </a:solidFill>
                <a:latin typeface="Geneva" charset="0"/>
              </a:rPr>
              <a:t>Follow this link to access our </a:t>
            </a:r>
            <a:r>
              <a:rPr lang="en-GB" altLang="en-US" sz="2000" dirty="0" err="1">
                <a:solidFill>
                  <a:schemeClr val="tx1"/>
                </a:solidFill>
                <a:latin typeface="Geneva" charset="0"/>
              </a:rPr>
              <a:t>Jupyter</a:t>
            </a:r>
            <a:r>
              <a:rPr lang="en-GB" altLang="en-US" sz="2000" dirty="0">
                <a:solidFill>
                  <a:schemeClr val="tx1"/>
                </a:solidFill>
                <a:latin typeface="Geneva" charset="0"/>
              </a:rPr>
              <a:t> Notebook:</a:t>
            </a:r>
          </a:p>
          <a:p>
            <a:r>
              <a:rPr lang="en-GB" altLang="en-US" sz="2000" dirty="0">
                <a:solidFill>
                  <a:schemeClr val="tx1"/>
                </a:solidFill>
                <a:latin typeface="Geneva" charset="0"/>
                <a:hlinkClick r:id="rId3"/>
              </a:rPr>
              <a:t>https://uob-my.sharepoint.com/:f:/g/personal/vn1197_bristol_ac_uk/Eg9njuaaUDJJiuLlfuPNMd8BIZjNFJJ9EWpUtxmA9GtYmQ?e=syO2ge</a:t>
            </a:r>
            <a:endParaRPr lang="en-GB" altLang="en-US" sz="2000" dirty="0">
              <a:solidFill>
                <a:schemeClr val="tx1"/>
              </a:solidFill>
              <a:latin typeface="Geneva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0D6020-1199-40EF-A5BC-199A72690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54" y="5845900"/>
            <a:ext cx="1260682" cy="44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B2BF41B-00F1-432C-AA8F-112741CAD7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8612" y="287094"/>
            <a:ext cx="413385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30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5E769-325E-4093-B3A7-4DFFA2136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Geneva" panose="020B0503030404040204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0DF54-28A0-4258-A305-B42E30815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481623"/>
          </a:xfrm>
        </p:spPr>
        <p:txBody>
          <a:bodyPr>
            <a:normAutofit fontScale="92500"/>
          </a:bodyPr>
          <a:lstStyle/>
          <a:p>
            <a:r>
              <a:rPr lang="en-GB" dirty="0">
                <a:latin typeface="Geneva" panose="020B0503030404040204"/>
              </a:rPr>
              <a:t>SAFE Toolbox Website </a:t>
            </a:r>
            <a:r>
              <a:rPr lang="en-GB" dirty="0">
                <a:latin typeface="Geneva" panose="020B0503030404040204"/>
                <a:hlinkClick r:id="rId2"/>
              </a:rPr>
              <a:t>https://www.safetoolbox.info/</a:t>
            </a:r>
            <a:endParaRPr lang="en-GB" dirty="0">
              <a:latin typeface="Geneva" panose="020B0503030404040204"/>
            </a:endParaRPr>
          </a:p>
          <a:p>
            <a:r>
              <a:rPr lang="en-US" dirty="0">
                <a:latin typeface="Geneva" panose="020B0503030404040204"/>
              </a:rPr>
              <a:t>Pianosi et al. 2015. A </a:t>
            </a:r>
            <a:r>
              <a:rPr lang="en-US" dirty="0" err="1">
                <a:latin typeface="Geneva" panose="020B0503030404040204"/>
              </a:rPr>
              <a:t>Matlab</a:t>
            </a:r>
            <a:r>
              <a:rPr lang="en-US" dirty="0">
                <a:latin typeface="Geneva" panose="020B0503030404040204"/>
              </a:rPr>
              <a:t> toolbox for Global Sensitivity Analysis. </a:t>
            </a:r>
            <a:r>
              <a:rPr lang="en-US" i="1" dirty="0">
                <a:latin typeface="Geneva" panose="020B0503030404040204"/>
              </a:rPr>
              <a:t>Environmental Modelling and Software</a:t>
            </a:r>
            <a:r>
              <a:rPr lang="en-US" dirty="0">
                <a:latin typeface="Geneva" panose="020B0503030404040204"/>
              </a:rPr>
              <a:t>. 70. </a:t>
            </a:r>
            <a:r>
              <a:rPr lang="en-GB" dirty="0">
                <a:latin typeface="Geneva" panose="020B0503030404040204"/>
                <a:hlinkClick r:id="rId3" tooltip="Persistent link using digital object identifier"/>
              </a:rPr>
              <a:t>https://doi.org/10.1016/j.envsoft.2015.04.009</a:t>
            </a:r>
            <a:endParaRPr lang="en-US" dirty="0">
              <a:latin typeface="Geneva" panose="020B0503030404040204"/>
            </a:endParaRPr>
          </a:p>
          <a:p>
            <a:r>
              <a:rPr lang="en-US" dirty="0">
                <a:latin typeface="Geneva" panose="020B0503030404040204"/>
              </a:rPr>
              <a:t>Pianosi et al. 2016. Sensitivity analysis of environmental models: A systematic review with practical workflow. </a:t>
            </a:r>
            <a:r>
              <a:rPr lang="en-US" i="1" dirty="0">
                <a:latin typeface="Geneva" panose="020B0503030404040204"/>
              </a:rPr>
              <a:t>Environmental Modelling and Software</a:t>
            </a:r>
            <a:r>
              <a:rPr lang="en-US" dirty="0">
                <a:latin typeface="Geneva" panose="020B0503030404040204"/>
              </a:rPr>
              <a:t>, 79. </a:t>
            </a:r>
            <a:r>
              <a:rPr lang="en-GB" dirty="0">
                <a:latin typeface="Geneva" panose="020B0503030404040204"/>
                <a:hlinkClick r:id="rId4" tooltip="Persistent link using digital object identifier"/>
              </a:rPr>
              <a:t>https://doi.org/10.1016/j.envsoft.2016.02.008</a:t>
            </a:r>
            <a:endParaRPr lang="en-US" dirty="0">
              <a:latin typeface="Geneva" panose="020B0503030404040204"/>
            </a:endParaRPr>
          </a:p>
          <a:p>
            <a:r>
              <a:rPr lang="en-US" dirty="0">
                <a:latin typeface="Geneva" panose="020B0503030404040204"/>
              </a:rPr>
              <a:t>Wagener, T. and Pianosi, F. 2019. What has Global Sensitivity Analysis every done for us? … </a:t>
            </a:r>
            <a:r>
              <a:rPr lang="en-US" i="1" dirty="0">
                <a:latin typeface="Geneva" panose="020B0503030404040204"/>
              </a:rPr>
              <a:t>Earth-Science Reviews </a:t>
            </a:r>
            <a:r>
              <a:rPr lang="en-GB" dirty="0">
                <a:latin typeface="Geneva" panose="020B0503030404040204"/>
                <a:hlinkClick r:id="rId5" tooltip="Persistent link using digital object identifier"/>
              </a:rPr>
              <a:t>https://doi.org/10.1016/j.earscirev.2019.04.006</a:t>
            </a:r>
            <a:endParaRPr lang="en-US" i="1" dirty="0">
              <a:latin typeface="Geneva" panose="020B0503030404040204"/>
            </a:endParaRPr>
          </a:p>
          <a:p>
            <a:r>
              <a:rPr lang="en-US" dirty="0">
                <a:latin typeface="Geneva" panose="020B0503030404040204"/>
              </a:rPr>
              <a:t>Noacco et al. 2019. </a:t>
            </a:r>
            <a:r>
              <a:rPr lang="en-GB" dirty="0" err="1">
                <a:latin typeface="Geneva" panose="020B0503030404040204"/>
              </a:rPr>
              <a:t>Matlab</a:t>
            </a:r>
            <a:r>
              <a:rPr lang="en-GB" dirty="0">
                <a:latin typeface="Geneva" panose="020B0503030404040204"/>
              </a:rPr>
              <a:t>/R workflows to assess critical choices in Global Sensitivity Analysis using the SAFE toolbox</a:t>
            </a:r>
            <a:r>
              <a:rPr lang="en-US" dirty="0">
                <a:latin typeface="Geneva" panose="020B0503030404040204"/>
              </a:rPr>
              <a:t>. </a:t>
            </a:r>
            <a:r>
              <a:rPr lang="en-US" i="1" dirty="0" err="1">
                <a:latin typeface="Geneva" panose="020B0503030404040204"/>
              </a:rPr>
              <a:t>MethodsX</a:t>
            </a:r>
            <a:r>
              <a:rPr lang="en-US" i="1" dirty="0">
                <a:latin typeface="Geneva" panose="020B0503030404040204"/>
              </a:rPr>
              <a:t> </a:t>
            </a:r>
            <a:r>
              <a:rPr lang="en-GB" dirty="0">
                <a:latin typeface="Geneva" panose="020B0503030404040204"/>
                <a:hlinkClick r:id="rId6" tooltip="Persistent link using digital object identifier"/>
              </a:rPr>
              <a:t>https://doi.org/10.1016/j.mex.2019.09.033</a:t>
            </a:r>
            <a:endParaRPr lang="en-US" dirty="0">
              <a:latin typeface="Geneva" panose="020B050303040404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9AFAE-0010-495D-BE25-6E6594A4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3F57-A4E6-DD4E-9036-68A6BA8989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89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ABB31-12EA-49EF-98B2-A08294792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Geneva" panose="020B0503030404040204"/>
              </a:rPr>
              <a:t>Take home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F36B6-3275-42E4-AC19-2186CAF7B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Interactive visualisations and the use of </a:t>
            </a:r>
            <a:r>
              <a:rPr lang="en-US" dirty="0" err="1"/>
              <a:t>Jupyter</a:t>
            </a:r>
            <a:r>
              <a:rPr lang="en-US" dirty="0"/>
              <a:t> Notebooks, which combine text, code and figures, can be great tools for increasing the understanding of </a:t>
            </a:r>
            <a:r>
              <a:rPr lang="en-GB" dirty="0"/>
              <a:t>complex modelling concepts. </a:t>
            </a:r>
          </a:p>
          <a:p>
            <a:pPr marL="0" indent="0">
              <a:buNone/>
            </a:pPr>
            <a:r>
              <a:rPr lang="en-GB" dirty="0"/>
              <a:t>One such example is the use of interactive visualisations to </a:t>
            </a:r>
            <a:r>
              <a:rPr lang="en-US" dirty="0"/>
              <a:t>interrogate in real time the impact of user choices on the results of Global Sensitivity Analysis.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A8AD5-A2ED-4659-89D3-835C8FEED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3F57-A4E6-DD4E-9036-68A6BA8989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62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CF0FB-9129-4CE3-BAB5-83ABCB7C6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5181"/>
            <a:ext cx="10972800" cy="1162459"/>
          </a:xfrm>
        </p:spPr>
        <p:txBody>
          <a:bodyPr>
            <a:noAutofit/>
          </a:bodyPr>
          <a:lstStyle/>
          <a:p>
            <a:r>
              <a:rPr lang="en-GB" sz="2800" b="1" dirty="0">
                <a:latin typeface="Geneva" panose="020B0503030404040204"/>
              </a:rPr>
              <a:t>Global Sensitivity Analysis (GSA)</a:t>
            </a:r>
            <a:r>
              <a:rPr lang="en-GB" sz="2800" dirty="0">
                <a:latin typeface="Geneva" panose="020B0503030404040204"/>
              </a:rPr>
              <a:t> is a set of mathematical techniques which investigate how the uncertainty in the model inputs influences the variability of the model outputs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1CC89AD2-6461-4FAF-A1FC-4EAF809703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459" b="10868"/>
          <a:stretch/>
        </p:blipFill>
        <p:spPr>
          <a:xfrm>
            <a:off x="706167" y="1502735"/>
            <a:ext cx="11289851" cy="474212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24420-0523-47B7-905B-E8A28972C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3F57-A4E6-DD4E-9036-68A6BA8989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25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A8D18-E1B6-47BF-A1B5-E91235E76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>
                <a:latin typeface="Geneva" panose="020B0503030404040204"/>
              </a:rPr>
              <a:t>But Global Sensitivity Analysis requires the users to make a number of choices to set-up their application</a:t>
            </a:r>
          </a:p>
        </p:txBody>
      </p:sp>
      <p:pic>
        <p:nvPicPr>
          <p:cNvPr id="6" name="Content Placeholder 5" descr="A screenshot of a video game&#10;&#10;Description automatically generated">
            <a:extLst>
              <a:ext uri="{FF2B5EF4-FFF2-40B4-BE49-F238E27FC236}">
                <a16:creationId xmlns:a16="http://schemas.microsoft.com/office/drawing/2014/main" id="{EA54B840-8A42-459F-A3DB-632CFEF944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752704"/>
            <a:ext cx="10972800" cy="422095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7DB6E2-4CED-464C-A69A-22EE2139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3F57-A4E6-DD4E-9036-68A6BA8989CD}" type="slidenum">
              <a:rPr lang="en-US" smtClean="0"/>
              <a:t>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690AAC-8185-4AD2-9768-60FCAC9D1572}"/>
              </a:ext>
            </a:extLst>
          </p:cNvPr>
          <p:cNvSpPr/>
          <p:nvPr/>
        </p:nvSpPr>
        <p:spPr>
          <a:xfrm>
            <a:off x="7577470" y="6250358"/>
            <a:ext cx="24027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Geneva" panose="020B0503030404040204"/>
                <a:cs typeface="Avenir Book"/>
              </a:rPr>
              <a:t>Noacco et al. (2019) </a:t>
            </a:r>
            <a:r>
              <a:rPr lang="en-US" sz="1200" i="1" dirty="0" err="1">
                <a:latin typeface="Geneva" panose="020B0503030404040204"/>
                <a:cs typeface="Avenir Book"/>
              </a:rPr>
              <a:t>MethodsX</a:t>
            </a:r>
            <a:endParaRPr lang="en-US" sz="1200" i="1" dirty="0">
              <a:latin typeface="Geneva" panose="020B0503030404040204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46375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B4273-295A-49B9-8FE4-6B1A0F152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latin typeface="Geneva" panose="020B0503030404040204"/>
              </a:rPr>
              <a:t>Here Global Sensitivity Analysis will be applied to a Rainfall-Runoff model (</a:t>
            </a:r>
            <a:r>
              <a:rPr lang="en-GB" sz="2800" dirty="0" err="1">
                <a:latin typeface="Geneva" panose="020B0503030404040204"/>
              </a:rPr>
              <a:t>HyMod</a:t>
            </a:r>
            <a:r>
              <a:rPr lang="en-GB" sz="2800" dirty="0">
                <a:latin typeface="Geneva" panose="020B0503030404040204"/>
              </a:rPr>
              <a:t>)</a:t>
            </a:r>
          </a:p>
        </p:txBody>
      </p:sp>
      <p:pic>
        <p:nvPicPr>
          <p:cNvPr id="6" name="Content Placeholder 5" descr="A picture containing object, clock, meter&#10;&#10;Description automatically generated">
            <a:extLst>
              <a:ext uri="{FF2B5EF4-FFF2-40B4-BE49-F238E27FC236}">
                <a16:creationId xmlns:a16="http://schemas.microsoft.com/office/drawing/2014/main" id="{7E204B9F-50A6-467F-B424-C331F181D4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39476" y="1771763"/>
            <a:ext cx="8758853" cy="438803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A74105-E4A3-44A5-98BC-C9B72C6AA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3F57-A4E6-DD4E-9036-68A6BA8989CD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7" name="Tabella 29">
            <a:extLst>
              <a:ext uri="{FF2B5EF4-FFF2-40B4-BE49-F238E27FC236}">
                <a16:creationId xmlns:a16="http://schemas.microsoft.com/office/drawing/2014/main" id="{13279ADB-84F6-4274-B9A6-406010DAA0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730103"/>
              </p:ext>
            </p:extLst>
          </p:nvPr>
        </p:nvGraphicFramePr>
        <p:xfrm>
          <a:off x="7450466" y="1076399"/>
          <a:ext cx="4620011" cy="22555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68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0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013">
                <a:tc>
                  <a:txBody>
                    <a:bodyPr/>
                    <a:lstStyle/>
                    <a:p>
                      <a:endParaRPr lang="en-GB" sz="1400" b="0" dirty="0">
                        <a:latin typeface="Geneva" panose="020B0503030404040204"/>
                        <a:cs typeface="Avenir Book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0" dirty="0">
                        <a:latin typeface="Geneva" panose="020B0503030404040204"/>
                        <a:cs typeface="Avenir Book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Geneva" panose="020B0503030404040204"/>
                          <a:cs typeface="Avenir Book"/>
                        </a:rPr>
                        <a:t>Input factors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013">
                <a:tc>
                  <a:txBody>
                    <a:bodyPr/>
                    <a:lstStyle/>
                    <a:p>
                      <a:r>
                        <a:rPr lang="en-GB" sz="1400" b="0" dirty="0">
                          <a:latin typeface="Geneva" panose="020B0503030404040204"/>
                          <a:cs typeface="Avenir Book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accent6"/>
                          </a:solidFill>
                          <a:latin typeface="Geneva" panose="020B0503030404040204"/>
                          <a:cs typeface="Avenir Book"/>
                        </a:rPr>
                        <a:t>S</a:t>
                      </a:r>
                      <a:r>
                        <a:rPr lang="en-GB" sz="1400" b="1" baseline="-25000" dirty="0">
                          <a:solidFill>
                            <a:schemeClr val="accent6"/>
                          </a:solidFill>
                          <a:latin typeface="Geneva" panose="020B0503030404040204"/>
                          <a:cs typeface="Avenir Book"/>
                        </a:rPr>
                        <a:t>M</a:t>
                      </a:r>
                      <a:endParaRPr lang="en-GB" sz="1400" b="1" dirty="0">
                        <a:solidFill>
                          <a:schemeClr val="accent6"/>
                        </a:solidFill>
                        <a:latin typeface="Geneva" panose="020B0503030404040204"/>
                        <a:cs typeface="Avenir Book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neva" panose="020B0503030404040204"/>
                          <a:ea typeface="+mn-ea"/>
                          <a:cs typeface="Avenir Book"/>
                        </a:rPr>
                        <a:t>maximum storage capacity (mm)</a:t>
                      </a:r>
                      <a:endParaRPr lang="en-GB" sz="1400" b="0" dirty="0">
                        <a:latin typeface="Geneva" panose="020B0503030404040204"/>
                        <a:cs typeface="Avenir Book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013">
                <a:tc>
                  <a:txBody>
                    <a:bodyPr/>
                    <a:lstStyle/>
                    <a:p>
                      <a:r>
                        <a:rPr lang="en-GB" sz="1400" b="0" dirty="0">
                          <a:latin typeface="Geneva" panose="020B0503030404040204"/>
                          <a:cs typeface="Avenir Book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accent6"/>
                          </a:solidFill>
                          <a:latin typeface="Geneva" panose="020B0503030404040204"/>
                          <a:cs typeface="Avenir Book"/>
                        </a:rPr>
                        <a:t>beta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neva" panose="020B0503030404040204"/>
                          <a:ea typeface="+mn-ea"/>
                          <a:cs typeface="Avenir Book"/>
                        </a:rPr>
                        <a:t>degree of spatial varibility of the SM </a:t>
                      </a:r>
                      <a:r>
                        <a:rPr kumimoji="0" lang="it-IT" sz="14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neva" panose="020B0503030404040204"/>
                          <a:ea typeface="+mn-ea"/>
                          <a:cs typeface="Avenir Book"/>
                        </a:rPr>
                        <a:t>(-)</a:t>
                      </a:r>
                      <a:endParaRPr lang="en-GB" sz="1400" b="0" dirty="0">
                        <a:latin typeface="Geneva" panose="020B0503030404040204"/>
                        <a:cs typeface="Avenir Book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013">
                <a:tc>
                  <a:txBody>
                    <a:bodyPr/>
                    <a:lstStyle/>
                    <a:p>
                      <a:r>
                        <a:rPr lang="en-GB" sz="1400" b="0" dirty="0">
                          <a:latin typeface="Geneva" panose="020B0503030404040204"/>
                          <a:cs typeface="Avenir Book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accent6"/>
                          </a:solidFill>
                          <a:latin typeface="Geneva" panose="020B0503030404040204"/>
                          <a:cs typeface="Avenir Book"/>
                        </a:rPr>
                        <a:t>alfa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latin typeface="Geneva" panose="020B0503030404040204"/>
                          <a:cs typeface="Avenir Book"/>
                        </a:rPr>
                        <a:t>factor distributing slow and quick flows (-)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013">
                <a:tc>
                  <a:txBody>
                    <a:bodyPr/>
                    <a:lstStyle/>
                    <a:p>
                      <a:r>
                        <a:rPr lang="en-GB" sz="1400" b="0" dirty="0">
                          <a:latin typeface="Geneva" panose="020B0503030404040204"/>
                          <a:cs typeface="Avenir Book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accent6"/>
                          </a:solidFill>
                          <a:latin typeface="Geneva" panose="020B0503030404040204"/>
                          <a:cs typeface="Avenir Book"/>
                        </a:rPr>
                        <a:t>R</a:t>
                      </a:r>
                      <a:r>
                        <a:rPr lang="en-GB" sz="1400" b="1" baseline="-25000" dirty="0">
                          <a:solidFill>
                            <a:schemeClr val="accent6"/>
                          </a:solidFill>
                          <a:latin typeface="Geneva" panose="020B0503030404040204"/>
                          <a:cs typeface="Avenir Book"/>
                        </a:rPr>
                        <a:t>S</a:t>
                      </a:r>
                      <a:endParaRPr lang="en-GB" sz="1400" b="1" dirty="0">
                        <a:solidFill>
                          <a:schemeClr val="accent6"/>
                        </a:solidFill>
                        <a:latin typeface="Geneva" panose="020B0503030404040204"/>
                        <a:cs typeface="Avenir Book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4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neva" panose="020B0503030404040204"/>
                          <a:ea typeface="+mn-ea"/>
                          <a:cs typeface="Avenir Book"/>
                        </a:rPr>
                        <a:t>fractional discharge of the slow release reservoir</a:t>
                      </a:r>
                      <a:r>
                        <a:rPr kumimoji="0" lang="it-IT" sz="14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neva" panose="020B0503030404040204"/>
                          <a:ea typeface="+mn-ea"/>
                          <a:cs typeface="Avenir Book"/>
                        </a:rPr>
                        <a:t>(1/dd)</a:t>
                      </a:r>
                      <a:endParaRPr lang="en-GB" sz="1400" b="0" dirty="0">
                        <a:latin typeface="Geneva" panose="020B0503030404040204"/>
                        <a:cs typeface="Avenir Book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013">
                <a:tc>
                  <a:txBody>
                    <a:bodyPr/>
                    <a:lstStyle/>
                    <a:p>
                      <a:r>
                        <a:rPr lang="en-GB" sz="1400" b="0" dirty="0">
                          <a:latin typeface="Geneva" panose="020B0503030404040204"/>
                          <a:cs typeface="Avenir Book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accent6"/>
                          </a:solidFill>
                          <a:latin typeface="Geneva" panose="020B0503030404040204"/>
                          <a:cs typeface="Avenir Book"/>
                        </a:rPr>
                        <a:t>R</a:t>
                      </a:r>
                      <a:r>
                        <a:rPr lang="en-GB" sz="1400" b="1" baseline="-25000" dirty="0">
                          <a:solidFill>
                            <a:schemeClr val="accent6"/>
                          </a:solidFill>
                          <a:latin typeface="Geneva" panose="020B0503030404040204"/>
                          <a:cs typeface="Avenir Book"/>
                        </a:rPr>
                        <a:t>F</a:t>
                      </a:r>
                      <a:endParaRPr lang="en-GB" sz="1400" b="1" dirty="0">
                        <a:solidFill>
                          <a:schemeClr val="accent6"/>
                        </a:solidFill>
                        <a:latin typeface="Geneva" panose="020B0503030404040204"/>
                        <a:cs typeface="Avenir Book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4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neva" panose="020B0503030404040204"/>
                          <a:ea typeface="+mn-ea"/>
                          <a:cs typeface="Avenir Book"/>
                        </a:rPr>
                        <a:t>fractional discharge of the fast release reservoir</a:t>
                      </a:r>
                      <a:r>
                        <a:rPr kumimoji="0" lang="it-IT" sz="14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neva" panose="020B0503030404040204"/>
                          <a:ea typeface="+mn-ea"/>
                          <a:cs typeface="Avenir Book"/>
                        </a:rPr>
                        <a:t> (1/dd)</a:t>
                      </a:r>
                      <a:endParaRPr lang="en-GB" sz="1400" b="0" dirty="0">
                        <a:latin typeface="Geneva" panose="020B0503030404040204"/>
                        <a:cs typeface="Avenir Book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84258BBA-6AB9-4663-8500-AA6AC1A7D4B3}"/>
              </a:ext>
            </a:extLst>
          </p:cNvPr>
          <p:cNvSpPr/>
          <p:nvPr/>
        </p:nvSpPr>
        <p:spPr>
          <a:xfrm>
            <a:off x="7714036" y="6159794"/>
            <a:ext cx="18834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Geneva" panose="020B0503030404040204"/>
                <a:cs typeface="Avenir Book"/>
              </a:rPr>
              <a:t>Boyle 2001</a:t>
            </a:r>
          </a:p>
          <a:p>
            <a:r>
              <a:rPr lang="en-US" sz="1200" dirty="0">
                <a:latin typeface="Geneva" panose="020B0503030404040204"/>
                <a:cs typeface="Avenir Book"/>
              </a:rPr>
              <a:t>Wagener et al. 2001</a:t>
            </a:r>
          </a:p>
        </p:txBody>
      </p:sp>
    </p:spTree>
    <p:extLst>
      <p:ext uri="{BB962C8B-B14F-4D97-AF65-F5344CB8AC3E}">
        <p14:creationId xmlns:p14="http://schemas.microsoft.com/office/powerpoint/2010/main" val="3780358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510B4-EC0F-44D2-BD2D-36C6647F3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3F57-A4E6-DD4E-9036-68A6BA8989CD}" type="slidenum">
              <a:rPr lang="en-US" smtClean="0"/>
              <a:t>6</a:t>
            </a:fld>
            <a:endParaRPr lang="en-US"/>
          </a:p>
        </p:txBody>
      </p:sp>
      <p:pic>
        <p:nvPicPr>
          <p:cNvPr id="12" name="Content Placeholder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08B09B59-2CB7-4B14-A04B-501D2CBC30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678" y="1765005"/>
            <a:ext cx="10612371" cy="4834269"/>
          </a:xfr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3410951-DD4A-4A1E-99C1-DB76BB25E2BD}"/>
              </a:ext>
            </a:extLst>
          </p:cNvPr>
          <p:cNvSpPr txBox="1">
            <a:spLocks/>
          </p:cNvSpPr>
          <p:nvPr/>
        </p:nvSpPr>
        <p:spPr>
          <a:xfrm>
            <a:off x="609600" y="1"/>
            <a:ext cx="10972800" cy="14176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733" kern="1200">
                <a:solidFill>
                  <a:srgbClr val="C00000"/>
                </a:solidFill>
                <a:latin typeface="Seravek ExtraLight"/>
                <a:ea typeface="+mj-ea"/>
                <a:cs typeface="Seravek ExtraLight"/>
              </a:defRPr>
            </a:lvl1pPr>
          </a:lstStyle>
          <a:p>
            <a:r>
              <a:rPr lang="en-GB" sz="3200" dirty="0"/>
              <a:t>With interactive visualisations we can easily assess the impact of changing the range of variability of the input factors on the sensitivity analysis results </a:t>
            </a:r>
            <a:endParaRPr lang="en-GB" sz="3000" dirty="0">
              <a:latin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574193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F1E1F-8B92-45D3-892C-59F92D42D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000" dirty="0">
                <a:latin typeface="Geneva"/>
              </a:rPr>
              <a:t>Here we show the sensitivity indices estimated with Global Sensitivity Analysis for the default parametrisation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AEE52-1DAC-4C79-ACEF-55F78D339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3F57-A4E6-DD4E-9036-68A6BA8989CD}" type="slidenum">
              <a:rPr lang="en-US" smtClean="0"/>
              <a:t>7</a:t>
            </a:fld>
            <a:endParaRPr lang="en-US"/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1C9084E8-9044-42A1-B778-F85EF3F78D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702927"/>
            <a:ext cx="10972800" cy="432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327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AF00F-E9EB-4D6D-8C1D-F14437594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>
                <a:latin typeface="Geneva"/>
              </a:rPr>
              <a:t>Here we change the range of variability of some inputs, which varies the sensitivity indices of the input factors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DE5AD7-E363-4FB5-B51D-AA28DDF0E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704868"/>
            <a:ext cx="10972800" cy="431662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8366A9-FED1-4D59-9753-711A94182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3F57-A4E6-DD4E-9036-68A6BA8989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A9F6B-A428-4A77-A406-6ED29D121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Geneva" panose="020B0503030404040204"/>
              </a:rPr>
              <a:t>For more features go to the link below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9629C-89BF-4C08-8BA6-3E3F4B70F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90847"/>
            <a:ext cx="10972800" cy="4935317"/>
          </a:xfrm>
        </p:spPr>
        <p:txBody>
          <a:bodyPr/>
          <a:lstStyle/>
          <a:p>
            <a:pPr marL="0" indent="0" algn="ctr">
              <a:buNone/>
            </a:pPr>
            <a:r>
              <a:rPr lang="en-GB" altLang="en-US" dirty="0">
                <a:latin typeface="Geneva" charset="0"/>
                <a:hlinkClick r:id="rId2"/>
              </a:rPr>
              <a:t>https://uob-my.sharepoint.com/:f:/g/personal/vn1197_bristol_ac_uk/Eg9njuaaUDJJiuLlfuPNMd8BIZjNFJJ9EWpUtxmA9GtYmQ?e=syO2ge</a:t>
            </a:r>
            <a:endParaRPr lang="en-GB" altLang="en-US" dirty="0">
              <a:latin typeface="Geneva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3ACF0D-10E3-41D3-889A-F10E7B556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3F57-A4E6-DD4E-9036-68A6BA8989CD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3EF04E-E04D-4E89-A676-14E8B5034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115" y="2608486"/>
            <a:ext cx="5819885" cy="42005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B11FAE-E5C8-4BA5-953B-8522F1F250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15" y="3303180"/>
            <a:ext cx="6612605" cy="309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36906"/>
      </p:ext>
    </p:extLst>
  </p:cSld>
  <p:clrMapOvr>
    <a:masterClrMapping/>
  </p:clrMapOvr>
</p:sld>
</file>

<file path=ppt/theme/theme1.xml><?xml version="1.0" encoding="utf-8"?>
<a:theme xmlns:a="http://schemas.openxmlformats.org/drawingml/2006/main" name="mytemplate_w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.pptx" id="{783CB22E-28F2-4C20-9AF1-5508D108C599}" vid="{E85DCF3D-8FED-455B-A3A6-8BE9D39F30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mytemplate_wide</Template>
  <TotalTime>1356</TotalTime>
  <Words>561</Words>
  <Application>Microsoft Office PowerPoint</Application>
  <PresentationFormat>Widescreen</PresentationFormat>
  <Paragraphs>56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Geneva</vt:lpstr>
      <vt:lpstr>Seravek ExtraLight</vt:lpstr>
      <vt:lpstr>mytemplate_wide</vt:lpstr>
      <vt:lpstr>Interactive Jupyter Notebooks for the visual analysis of critical choices in Global Sensitivity Analysis</vt:lpstr>
      <vt:lpstr>Take home message</vt:lpstr>
      <vt:lpstr>Global Sensitivity Analysis (GSA) is a set of mathematical techniques which investigate how the uncertainty in the model inputs influences the variability of the model outputs</vt:lpstr>
      <vt:lpstr>But Global Sensitivity Analysis requires the users to make a number of choices to set-up their application</vt:lpstr>
      <vt:lpstr>Here Global Sensitivity Analysis will be applied to a Rainfall-Runoff model (HyMod)</vt:lpstr>
      <vt:lpstr>PowerPoint Presentation</vt:lpstr>
      <vt:lpstr>Here we show the sensitivity indices estimated with Global Sensitivity Analysis for the default parametrisation</vt:lpstr>
      <vt:lpstr>Here we change the range of variability of some inputs, which varies the sensitivity indices of the input factors</vt:lpstr>
      <vt:lpstr>For more features go to the link below</vt:lpstr>
      <vt:lpstr>References</vt:lpstr>
    </vt:vector>
  </TitlesOfParts>
  <Company>University of Bristol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GSA SAFE intro</dc:title>
  <dc:creator>valentina.noacco@bristol.ac.uk</dc:creator>
  <cp:lastModifiedBy>Valentina Noacco</cp:lastModifiedBy>
  <cp:revision>3</cp:revision>
  <dcterms:created xsi:type="dcterms:W3CDTF">2016-12-06T10:33:38Z</dcterms:created>
  <dcterms:modified xsi:type="dcterms:W3CDTF">2020-05-04T22:41:52Z</dcterms:modified>
</cp:coreProperties>
</file>