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9" r:id="rId1"/>
  </p:sldMasterIdLst>
  <p:notesMasterIdLst>
    <p:notesMasterId r:id="rId3"/>
  </p:notesMasterIdLst>
  <p:handoutMasterIdLst>
    <p:handoutMasterId r:id="rId4"/>
  </p:handoutMasterIdLst>
  <p:sldIdLst>
    <p:sldId id="262" r:id="rId2"/>
  </p:sldIdLst>
  <p:sldSz cx="29163963" cy="4356576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722">
          <p15:clr>
            <a:srgbClr val="A4A3A4"/>
          </p15:clr>
        </p15:guide>
        <p15:guide id="2" pos="91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6D9"/>
    <a:srgbClr val="F584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57" autoAdjust="0"/>
  </p:normalViewPr>
  <p:slideViewPr>
    <p:cSldViewPr snapToObjects="1">
      <p:cViewPr>
        <p:scale>
          <a:sx n="27" d="100"/>
          <a:sy n="27" d="100"/>
        </p:scale>
        <p:origin x="1406" y="14"/>
      </p:cViewPr>
      <p:guideLst>
        <p:guide orient="horz" pos="13722"/>
        <p:guide pos="9186"/>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764CCC-5C2F-D04C-AC96-87EA0B4749CE}" type="datetimeFigureOut">
              <a:rPr lang="en-US" smtClean="0"/>
              <a:t>5/3/2020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AC9A21-9D5B-3B47-B0BE-C2AE8C402FFA}" type="slidenum">
              <a:rPr lang="en-US" smtClean="0"/>
              <a:t>‹#›</a:t>
            </a:fld>
            <a:endParaRPr lang="en-US"/>
          </a:p>
        </p:txBody>
      </p:sp>
    </p:spTree>
    <p:extLst>
      <p:ext uri="{BB962C8B-B14F-4D97-AF65-F5344CB8AC3E}">
        <p14:creationId xmlns:p14="http://schemas.microsoft.com/office/powerpoint/2010/main" val="1178055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7D6CDF-0B09-F74E-920F-9AFBB700415E}" type="datetimeFigureOut">
              <a:rPr lang="en-US" smtClean="0"/>
              <a:t>5/3/2020</a:t>
            </a:fld>
            <a:endParaRPr lang="en-US"/>
          </a:p>
        </p:txBody>
      </p:sp>
      <p:sp>
        <p:nvSpPr>
          <p:cNvPr id="4" name="Slide Image Placeholder 3"/>
          <p:cNvSpPr>
            <a:spLocks noGrp="1" noRot="1" noChangeAspect="1"/>
          </p:cNvSpPr>
          <p:nvPr>
            <p:ph type="sldImg" idx="2"/>
          </p:nvPr>
        </p:nvSpPr>
        <p:spPr>
          <a:xfrm>
            <a:off x="2281238" y="685800"/>
            <a:ext cx="22955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C15962-8AE5-5740-AB31-8B502E33C75C}" type="slidenum">
              <a:rPr lang="en-US" smtClean="0"/>
              <a:t>‹#›</a:t>
            </a:fld>
            <a:endParaRPr lang="en-US"/>
          </a:p>
        </p:txBody>
      </p:sp>
    </p:spTree>
    <p:extLst>
      <p:ext uri="{BB962C8B-B14F-4D97-AF65-F5344CB8AC3E}">
        <p14:creationId xmlns:p14="http://schemas.microsoft.com/office/powerpoint/2010/main" val="336683180"/>
      </p:ext>
    </p:extLst>
  </p:cSld>
  <p:clrMap bg1="lt1" tx1="dk1" bg2="lt2" tx2="dk2" accent1="accent1" accent2="accent2" accent3="accent3" accent4="accent4" accent5="accent5" accent6="accent6" hlink="hlink" folHlink="folHlink"/>
  <p:hf hdr="0" ftr="0" dt="0"/>
  <p:notesStyle>
    <a:lvl1pPr marL="0" algn="l" defTabSz="2077974" rtl="0" eaLnBrk="1" latinLnBrk="0" hangingPunct="1">
      <a:defRPr sz="5500" kern="1200">
        <a:solidFill>
          <a:schemeClr val="tx1"/>
        </a:solidFill>
        <a:latin typeface="+mn-lt"/>
        <a:ea typeface="+mn-ea"/>
        <a:cs typeface="+mn-cs"/>
      </a:defRPr>
    </a:lvl1pPr>
    <a:lvl2pPr marL="2077974" algn="l" defTabSz="2077974" rtl="0" eaLnBrk="1" latinLnBrk="0" hangingPunct="1">
      <a:defRPr sz="5500" kern="1200">
        <a:solidFill>
          <a:schemeClr val="tx1"/>
        </a:solidFill>
        <a:latin typeface="+mn-lt"/>
        <a:ea typeface="+mn-ea"/>
        <a:cs typeface="+mn-cs"/>
      </a:defRPr>
    </a:lvl2pPr>
    <a:lvl3pPr marL="4155948" algn="l" defTabSz="2077974" rtl="0" eaLnBrk="1" latinLnBrk="0" hangingPunct="1">
      <a:defRPr sz="5500" kern="1200">
        <a:solidFill>
          <a:schemeClr val="tx1"/>
        </a:solidFill>
        <a:latin typeface="+mn-lt"/>
        <a:ea typeface="+mn-ea"/>
        <a:cs typeface="+mn-cs"/>
      </a:defRPr>
    </a:lvl3pPr>
    <a:lvl4pPr marL="6233922" algn="l" defTabSz="2077974" rtl="0" eaLnBrk="1" latinLnBrk="0" hangingPunct="1">
      <a:defRPr sz="5500" kern="1200">
        <a:solidFill>
          <a:schemeClr val="tx1"/>
        </a:solidFill>
        <a:latin typeface="+mn-lt"/>
        <a:ea typeface="+mn-ea"/>
        <a:cs typeface="+mn-cs"/>
      </a:defRPr>
    </a:lvl4pPr>
    <a:lvl5pPr marL="8311896" algn="l" defTabSz="2077974" rtl="0" eaLnBrk="1" latinLnBrk="0" hangingPunct="1">
      <a:defRPr sz="5500" kern="1200">
        <a:solidFill>
          <a:schemeClr val="tx1"/>
        </a:solidFill>
        <a:latin typeface="+mn-lt"/>
        <a:ea typeface="+mn-ea"/>
        <a:cs typeface="+mn-cs"/>
      </a:defRPr>
    </a:lvl5pPr>
    <a:lvl6pPr marL="10389870" algn="l" defTabSz="2077974" rtl="0" eaLnBrk="1" latinLnBrk="0" hangingPunct="1">
      <a:defRPr sz="5500" kern="1200">
        <a:solidFill>
          <a:schemeClr val="tx1"/>
        </a:solidFill>
        <a:latin typeface="+mn-lt"/>
        <a:ea typeface="+mn-ea"/>
        <a:cs typeface="+mn-cs"/>
      </a:defRPr>
    </a:lvl6pPr>
    <a:lvl7pPr marL="12467844" algn="l" defTabSz="2077974" rtl="0" eaLnBrk="1" latinLnBrk="0" hangingPunct="1">
      <a:defRPr sz="5500" kern="1200">
        <a:solidFill>
          <a:schemeClr val="tx1"/>
        </a:solidFill>
        <a:latin typeface="+mn-lt"/>
        <a:ea typeface="+mn-ea"/>
        <a:cs typeface="+mn-cs"/>
      </a:defRPr>
    </a:lvl7pPr>
    <a:lvl8pPr marL="14545818" algn="l" defTabSz="2077974" rtl="0" eaLnBrk="1" latinLnBrk="0" hangingPunct="1">
      <a:defRPr sz="5500" kern="1200">
        <a:solidFill>
          <a:schemeClr val="tx1"/>
        </a:solidFill>
        <a:latin typeface="+mn-lt"/>
        <a:ea typeface="+mn-ea"/>
        <a:cs typeface="+mn-cs"/>
      </a:defRPr>
    </a:lvl8pPr>
    <a:lvl9pPr marL="16623792" algn="l" defTabSz="2077974" rtl="0" eaLnBrk="1" latinLnBrk="0" hangingPunct="1">
      <a:defRPr sz="5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_VITO">
    <p:bg>
      <p:bgPr>
        <a:solidFill>
          <a:schemeClr val="bg1"/>
        </a:solidFill>
        <a:effectLst/>
      </p:bgPr>
    </p:bg>
    <p:spTree>
      <p:nvGrpSpPr>
        <p:cNvPr id="1" name=""/>
        <p:cNvGrpSpPr/>
        <p:nvPr/>
      </p:nvGrpSpPr>
      <p:grpSpPr>
        <a:xfrm>
          <a:off x="0" y="0"/>
          <a:ext cx="0" cy="0"/>
          <a:chOff x="0" y="0"/>
          <a:chExt cx="0" cy="0"/>
        </a:xfrm>
      </p:grpSpPr>
      <p:pic>
        <p:nvPicPr>
          <p:cNvPr id="1026" name="Picture 2" descr="U:\Document\_Ads - Beeldbewerking &amp; Presentaties\_VITO_logo\Iconen\Chemistry\Chemistry_03_Wit op Blau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71599" y="339011"/>
            <a:ext cx="1689701" cy="167739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8417256" y="339011"/>
            <a:ext cx="1689203" cy="167739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10062415" y="339011"/>
            <a:ext cx="1689203" cy="167738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p:cNvPicPr>
            <a:picLocks noChangeAspect="1" noChangeArrowheads="1"/>
          </p:cNvPicPr>
          <p:nvPr userDrawn="1"/>
        </p:nvPicPr>
        <p:blipFill>
          <a:blip r:embed="rId5">
            <a:extLst>
              <a:ext uri="{28A0092B-C50C-407E-A947-70E740481C1C}">
                <a14:useLocalDpi xmlns:a14="http://schemas.microsoft.com/office/drawing/2010/main" val="0"/>
              </a:ext>
            </a:extLst>
          </a:blip>
          <a:stretch>
            <a:fillRect/>
          </a:stretch>
        </p:blipFill>
        <p:spPr bwMode="auto">
          <a:xfrm>
            <a:off x="11707574" y="339011"/>
            <a:ext cx="1689202" cy="167738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p:cNvPicPr>
            <a:picLocks noChangeAspect="1" noChangeArrowheads="1"/>
          </p:cNvPicPr>
          <p:nvPr userDrawn="1"/>
        </p:nvPicPr>
        <p:blipFill>
          <a:blip r:embed="rId6">
            <a:extLst>
              <a:ext uri="{28A0092B-C50C-407E-A947-70E740481C1C}">
                <a14:useLocalDpi xmlns:a14="http://schemas.microsoft.com/office/drawing/2010/main" val="0"/>
              </a:ext>
            </a:extLst>
          </a:blip>
          <a:stretch>
            <a:fillRect/>
          </a:stretch>
        </p:blipFill>
        <p:spPr bwMode="auto">
          <a:xfrm>
            <a:off x="13352731" y="339011"/>
            <a:ext cx="1689202" cy="1677388"/>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5"/>
          <p:cNvSpPr/>
          <p:nvPr userDrawn="1"/>
        </p:nvSpPr>
        <p:spPr>
          <a:xfrm>
            <a:off x="16526197" y="42357161"/>
            <a:ext cx="11773670" cy="769259"/>
          </a:xfrm>
          <a:prstGeom prst="rect">
            <a:avLst/>
          </a:prstGeom>
          <a:solidFill>
            <a:schemeClr val="bg1"/>
          </a:solidFill>
        </p:spPr>
        <p:txBody>
          <a:bodyPr wrap="square" lIns="270000" tIns="270000" rIns="270000" bIns="270000" anchor="ctr">
            <a:noAutofit/>
          </a:bodyPr>
          <a:lstStyle/>
          <a:p>
            <a:pPr algn="r">
              <a:lnSpc>
                <a:spcPct val="100000"/>
              </a:lnSpc>
            </a:pPr>
            <a:r>
              <a:rPr lang="nl-BE" sz="2800" b="0" i="0">
                <a:solidFill>
                  <a:schemeClr val="tx1">
                    <a:lumMod val="50000"/>
                    <a:lumOff val="50000"/>
                  </a:schemeClr>
                </a:solidFill>
                <a:latin typeface="Calibri"/>
              </a:rPr>
              <a:t>VITO NV |</a:t>
            </a:r>
            <a:r>
              <a:rPr lang="nl-BE" sz="2800" b="0" i="0" baseline="0">
                <a:solidFill>
                  <a:schemeClr val="tx1">
                    <a:lumMod val="50000"/>
                    <a:lumOff val="50000"/>
                  </a:schemeClr>
                </a:solidFill>
                <a:latin typeface="Calibri"/>
              </a:rPr>
              <a:t> </a:t>
            </a:r>
            <a:r>
              <a:rPr lang="nl-BE" sz="2800" b="0" i="0">
                <a:solidFill>
                  <a:schemeClr val="tx1">
                    <a:lumMod val="50000"/>
                    <a:lumOff val="50000"/>
                  </a:schemeClr>
                </a:solidFill>
                <a:latin typeface="Calibri"/>
              </a:rPr>
              <a:t>Boeretang 200 | </a:t>
            </a:r>
            <a:r>
              <a:rPr lang="nl-BE" sz="2800" b="0" i="0" baseline="0">
                <a:solidFill>
                  <a:schemeClr val="tx1">
                    <a:lumMod val="50000"/>
                    <a:lumOff val="50000"/>
                  </a:schemeClr>
                </a:solidFill>
                <a:latin typeface="Calibri"/>
              </a:rPr>
              <a:t>BE-</a:t>
            </a:r>
            <a:r>
              <a:rPr lang="nl-BE" sz="2800" b="0" i="0">
                <a:solidFill>
                  <a:schemeClr val="tx1">
                    <a:lumMod val="50000"/>
                    <a:lumOff val="50000"/>
                  </a:schemeClr>
                </a:solidFill>
                <a:latin typeface="Calibri"/>
              </a:rPr>
              <a:t>2400 Mol | + </a:t>
            </a:r>
            <a:r>
              <a:rPr lang="nl-BE" sz="2800" b="0" i="0" dirty="0">
                <a:solidFill>
                  <a:schemeClr val="tx1">
                    <a:lumMod val="50000"/>
                    <a:lumOff val="50000"/>
                  </a:schemeClr>
                </a:solidFill>
                <a:latin typeface="Calibri"/>
              </a:rPr>
              <a:t>32 14 33 </a:t>
            </a:r>
            <a:r>
              <a:rPr lang="nl-BE" sz="2800" b="0" i="0">
                <a:solidFill>
                  <a:schemeClr val="tx1">
                    <a:lumMod val="50000"/>
                    <a:lumOff val="50000"/>
                  </a:schemeClr>
                </a:solidFill>
                <a:latin typeface="Calibri"/>
              </a:rPr>
              <a:t>55 11 | </a:t>
            </a:r>
            <a:r>
              <a:rPr lang="nl-BE" sz="2800" b="1" i="0">
                <a:solidFill>
                  <a:schemeClr val="tx1">
                    <a:lumMod val="50000"/>
                    <a:lumOff val="50000"/>
                  </a:schemeClr>
                </a:solidFill>
                <a:latin typeface="+mn-lt"/>
              </a:rPr>
              <a:t>www.vito.be</a:t>
            </a:r>
            <a:endParaRPr lang="nl-BE" sz="2800" b="0" i="0" dirty="0">
              <a:solidFill>
                <a:schemeClr val="tx1">
                  <a:lumMod val="50000"/>
                  <a:lumOff val="50000"/>
                </a:schemeClr>
              </a:solidFill>
              <a:latin typeface="Calibri"/>
            </a:endParaRPr>
          </a:p>
        </p:txBody>
      </p:sp>
      <p:sp>
        <p:nvSpPr>
          <p:cNvPr id="29" name="Title 23"/>
          <p:cNvSpPr>
            <a:spLocks noGrp="1"/>
          </p:cNvSpPr>
          <p:nvPr>
            <p:ph type="title"/>
          </p:nvPr>
        </p:nvSpPr>
        <p:spPr>
          <a:xfrm>
            <a:off x="1981981" y="1989717"/>
            <a:ext cx="25199999" cy="2439236"/>
          </a:xfrm>
          <a:prstGeom prst="rect">
            <a:avLst/>
          </a:prstGeom>
          <a:solidFill>
            <a:schemeClr val="accent1"/>
          </a:solidFill>
        </p:spPr>
        <p:txBody>
          <a:bodyPr lIns="810000" tIns="360000" rIns="810000" bIns="360000" anchor="ctr" anchorCtr="0">
            <a:normAutofit/>
          </a:bodyPr>
          <a:lstStyle>
            <a:lvl1pPr algn="l">
              <a:defRPr sz="8800" b="0" i="0" cap="all" baseline="0">
                <a:solidFill>
                  <a:schemeClr val="bg2"/>
                </a:solidFill>
                <a:effectLst/>
                <a:latin typeface="Calibri"/>
              </a:defRPr>
            </a:lvl1pPr>
          </a:lstStyle>
          <a:p>
            <a:r>
              <a:rPr lang="en-US"/>
              <a:t>Click to edit Master title style</a:t>
            </a:r>
            <a:endParaRPr lang="nl-BE" dirty="0"/>
          </a:p>
        </p:txBody>
      </p:sp>
      <p:pic>
        <p:nvPicPr>
          <p:cNvPr id="2" name="Afbeelding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981981" y="189717"/>
            <a:ext cx="4789619" cy="1800000"/>
          </a:xfrm>
          <a:prstGeom prst="rect">
            <a:avLst/>
          </a:prstGeom>
        </p:spPr>
      </p:pic>
      <p:sp>
        <p:nvSpPr>
          <p:cNvPr id="8" name="Text Placeholder 7"/>
          <p:cNvSpPr>
            <a:spLocks noGrp="1"/>
          </p:cNvSpPr>
          <p:nvPr>
            <p:ph type="body" sz="quarter" idx="13" hasCustomPrompt="1"/>
          </p:nvPr>
        </p:nvSpPr>
        <p:spPr>
          <a:xfrm>
            <a:off x="1981198" y="4477309"/>
            <a:ext cx="25200782" cy="1558028"/>
          </a:xfrm>
        </p:spPr>
        <p:txBody>
          <a:bodyPr lIns="810000" tIns="360000" rIns="810000" bIns="360000"/>
          <a:lstStyle>
            <a:lvl1pPr>
              <a:defRPr sz="5400" b="1">
                <a:solidFill>
                  <a:schemeClr val="tx1"/>
                </a:solidFill>
              </a:defRPr>
            </a:lvl1pPr>
          </a:lstStyle>
          <a:p>
            <a:pPr lvl="0"/>
            <a:r>
              <a:rPr lang="en-US" dirty="0"/>
              <a:t>Author(s)</a:t>
            </a:r>
          </a:p>
        </p:txBody>
      </p:sp>
      <p:sp>
        <p:nvSpPr>
          <p:cNvPr id="27" name="Content Placeholder 26"/>
          <p:cNvSpPr>
            <a:spLocks noGrp="1"/>
          </p:cNvSpPr>
          <p:nvPr>
            <p:ph sz="quarter" idx="14"/>
          </p:nvPr>
        </p:nvSpPr>
        <p:spPr>
          <a:xfrm>
            <a:off x="1981982" y="7593365"/>
            <a:ext cx="25200000" cy="31831476"/>
          </a:xfrm>
          <a:solidFill>
            <a:schemeClr val="bg1"/>
          </a:solidFill>
        </p:spPr>
        <p:txBody>
          <a:bodyPr lIns="810000" tIns="720000" rIns="810000" bIns="720000"/>
          <a:lstStyle>
            <a:lvl1pPr>
              <a:defRPr lang="en-US" sz="6000" smtClean="0"/>
            </a:lvl1pPr>
            <a:lvl2pPr marL="542925" indent="-542925">
              <a:buFont typeface="Wingdings" panose="05000000000000000000" pitchFamily="2" charset="2"/>
              <a:buChar char="§"/>
              <a:defRPr lang="en-US" sz="5400" smtClean="0"/>
            </a:lvl2pPr>
            <a:lvl3pPr marL="1076325" indent="-533400">
              <a:buFont typeface="Wingdings" panose="05000000000000000000" pitchFamily="2" charset="2"/>
              <a:buChar char="§"/>
              <a:defRPr lang="en-US" sz="5400" smtClean="0"/>
            </a:lvl3pPr>
            <a:lvl4pPr marL="1619250" indent="-542925">
              <a:buFont typeface="Wingdings" panose="05000000000000000000" pitchFamily="2" charset="2"/>
              <a:buChar char="§"/>
              <a:defRPr lang="en-US" sz="5400" smtClean="0"/>
            </a:lvl4pPr>
            <a:lvl5pPr marL="2152650" indent="-533400">
              <a:buFont typeface="Wingdings" panose="05000000000000000000" pitchFamily="2" charset="2"/>
              <a:buChar char="§"/>
              <a:defRPr lang="en-US" sz="54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26"/>
          <p:cNvGrpSpPr>
            <a:grpSpLocks/>
          </p:cNvGrpSpPr>
          <p:nvPr userDrawn="1"/>
        </p:nvGrpSpPr>
        <p:grpSpPr bwMode="auto">
          <a:xfrm>
            <a:off x="180975" y="180975"/>
            <a:ext cx="28802013" cy="43194288"/>
            <a:chOff x="114" y="114"/>
            <a:chExt cx="18143" cy="27209"/>
          </a:xfrm>
        </p:grpSpPr>
        <p:grpSp>
          <p:nvGrpSpPr>
            <p:cNvPr id="10" name="Group 27"/>
            <p:cNvGrpSpPr>
              <a:grpSpLocks/>
            </p:cNvGrpSpPr>
            <p:nvPr userDrawn="1"/>
          </p:nvGrpSpPr>
          <p:grpSpPr bwMode="auto">
            <a:xfrm>
              <a:off x="114" y="114"/>
              <a:ext cx="317" cy="317"/>
              <a:chOff x="114" y="114"/>
              <a:chExt cx="317" cy="317"/>
            </a:xfrm>
          </p:grpSpPr>
          <p:sp>
            <p:nvSpPr>
              <p:cNvPr id="22" name="Line 28"/>
              <p:cNvSpPr>
                <a:spLocks noChangeShapeType="1"/>
              </p:cNvSpPr>
              <p:nvPr/>
            </p:nvSpPr>
            <p:spPr bwMode="auto">
              <a:xfrm>
                <a:off x="114"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3" name="Line 29"/>
              <p:cNvSpPr>
                <a:spLocks noChangeShapeType="1"/>
              </p:cNvSpPr>
              <p:nvPr/>
            </p:nvSpPr>
            <p:spPr bwMode="auto">
              <a:xfrm>
                <a:off x="204"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1" name="Group 30"/>
            <p:cNvGrpSpPr>
              <a:grpSpLocks/>
            </p:cNvGrpSpPr>
            <p:nvPr userDrawn="1"/>
          </p:nvGrpSpPr>
          <p:grpSpPr bwMode="auto">
            <a:xfrm>
              <a:off x="114" y="114"/>
              <a:ext cx="18143" cy="27209"/>
              <a:chOff x="114" y="114"/>
              <a:chExt cx="18143" cy="27209"/>
            </a:xfrm>
          </p:grpSpPr>
          <p:grpSp>
            <p:nvGrpSpPr>
              <p:cNvPr id="12" name="Group 31"/>
              <p:cNvGrpSpPr>
                <a:grpSpLocks/>
              </p:cNvGrpSpPr>
              <p:nvPr userDrawn="1"/>
            </p:nvGrpSpPr>
            <p:grpSpPr bwMode="auto">
              <a:xfrm>
                <a:off x="17849" y="114"/>
                <a:ext cx="408" cy="317"/>
                <a:chOff x="17849" y="114"/>
                <a:chExt cx="408" cy="317"/>
              </a:xfrm>
            </p:grpSpPr>
            <p:sp>
              <p:nvSpPr>
                <p:cNvPr id="20" name="Line 32"/>
                <p:cNvSpPr>
                  <a:spLocks noChangeShapeType="1"/>
                </p:cNvSpPr>
                <p:nvPr/>
              </p:nvSpPr>
              <p:spPr bwMode="auto">
                <a:xfrm>
                  <a:off x="18257"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1" name="Line 33"/>
                <p:cNvSpPr>
                  <a:spLocks noChangeShapeType="1"/>
                </p:cNvSpPr>
                <p:nvPr/>
              </p:nvSpPr>
              <p:spPr bwMode="auto">
                <a:xfrm>
                  <a:off x="17849"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3" name="Group 34"/>
              <p:cNvGrpSpPr>
                <a:grpSpLocks/>
              </p:cNvGrpSpPr>
              <p:nvPr userDrawn="1"/>
            </p:nvGrpSpPr>
            <p:grpSpPr bwMode="auto">
              <a:xfrm>
                <a:off x="114" y="26966"/>
                <a:ext cx="18143" cy="357"/>
                <a:chOff x="114" y="26966"/>
                <a:chExt cx="18143" cy="357"/>
              </a:xfrm>
            </p:grpSpPr>
            <p:grpSp>
              <p:nvGrpSpPr>
                <p:cNvPr id="14" name="Group 35"/>
                <p:cNvGrpSpPr>
                  <a:grpSpLocks/>
                </p:cNvGrpSpPr>
                <p:nvPr userDrawn="1"/>
              </p:nvGrpSpPr>
              <p:grpSpPr bwMode="auto">
                <a:xfrm>
                  <a:off x="114" y="26966"/>
                  <a:ext cx="345" cy="357"/>
                  <a:chOff x="114" y="26966"/>
                  <a:chExt cx="345" cy="357"/>
                </a:xfrm>
              </p:grpSpPr>
              <p:sp>
                <p:nvSpPr>
                  <p:cNvPr id="18" name="Line 36"/>
                  <p:cNvSpPr>
                    <a:spLocks noChangeShapeType="1"/>
                  </p:cNvSpPr>
                  <p:nvPr/>
                </p:nvSpPr>
                <p:spPr bwMode="auto">
                  <a:xfrm>
                    <a:off x="232"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9" name="Line 37"/>
                  <p:cNvSpPr>
                    <a:spLocks noChangeShapeType="1"/>
                  </p:cNvSpPr>
                  <p:nvPr/>
                </p:nvSpPr>
                <p:spPr bwMode="auto">
                  <a:xfrm>
                    <a:off x="114"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5" name="Group 38"/>
                <p:cNvGrpSpPr>
                  <a:grpSpLocks/>
                </p:cNvGrpSpPr>
                <p:nvPr userDrawn="1"/>
              </p:nvGrpSpPr>
              <p:grpSpPr bwMode="auto">
                <a:xfrm>
                  <a:off x="17877" y="26966"/>
                  <a:ext cx="380" cy="357"/>
                  <a:chOff x="17877" y="26966"/>
                  <a:chExt cx="380" cy="357"/>
                </a:xfrm>
              </p:grpSpPr>
              <p:sp>
                <p:nvSpPr>
                  <p:cNvPr id="16" name="Line 39"/>
                  <p:cNvSpPr>
                    <a:spLocks noChangeShapeType="1"/>
                  </p:cNvSpPr>
                  <p:nvPr/>
                </p:nvSpPr>
                <p:spPr bwMode="auto">
                  <a:xfrm>
                    <a:off x="17877"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7" name="Line 40"/>
                  <p:cNvSpPr>
                    <a:spLocks noChangeShapeType="1"/>
                  </p:cNvSpPr>
                  <p:nvPr/>
                </p:nvSpPr>
                <p:spPr bwMode="auto">
                  <a:xfrm>
                    <a:off x="18257"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grpSp>
      </p:grpSp>
      <p:sp>
        <p:nvSpPr>
          <p:cNvPr id="28" name="Text Placeholder 7"/>
          <p:cNvSpPr>
            <a:spLocks noGrp="1"/>
          </p:cNvSpPr>
          <p:nvPr>
            <p:ph type="body" sz="quarter" idx="15" hasCustomPrompt="1"/>
          </p:nvPr>
        </p:nvSpPr>
        <p:spPr>
          <a:xfrm>
            <a:off x="1981198" y="6035337"/>
            <a:ext cx="25200782" cy="1342584"/>
          </a:xfrm>
        </p:spPr>
        <p:txBody>
          <a:bodyPr lIns="810000" tIns="360000" rIns="810000" bIns="360000"/>
          <a:lstStyle>
            <a:lvl1pPr>
              <a:defRPr sz="4000" b="0" i="1">
                <a:solidFill>
                  <a:schemeClr val="tx1"/>
                </a:solidFill>
              </a:defRPr>
            </a:lvl1pPr>
          </a:lstStyle>
          <a:p>
            <a:pPr lvl="0"/>
            <a:r>
              <a:rPr lang="en-US" dirty="0"/>
              <a:t>Affiliation(s)</a:t>
            </a:r>
          </a:p>
        </p:txBody>
      </p:sp>
      <p:sp>
        <p:nvSpPr>
          <p:cNvPr id="39" name="Titel 5"/>
          <p:cNvSpPr txBox="1">
            <a:spLocks/>
          </p:cNvSpPr>
          <p:nvPr userDrawn="1"/>
        </p:nvSpPr>
        <p:spPr>
          <a:xfrm>
            <a:off x="748036" y="42357162"/>
            <a:ext cx="10158980" cy="769258"/>
          </a:xfrm>
          <a:prstGeom prst="rect">
            <a:avLst/>
          </a:prstGeom>
          <a:solidFill>
            <a:schemeClr val="accent1"/>
          </a:solidFill>
        </p:spPr>
        <p:txBody>
          <a:bodyPr vert="horz" wrap="square" lIns="108000" tIns="90000" rIns="108000" bIns="54000" rtlCol="0" anchor="ctr">
            <a:no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800"/>
              </a:lnSpc>
            </a:pPr>
            <a:r>
              <a:rPr lang="nl-BE" sz="3200" dirty="0">
                <a:solidFill>
                  <a:schemeClr val="bg1"/>
                </a:solidFill>
              </a:rPr>
              <a:t>SUSTAINABLE - ENTREPRENEURIAL - INSPIRING - CREATIVE</a:t>
            </a:r>
          </a:p>
        </p:txBody>
      </p:sp>
    </p:spTree>
    <p:extLst>
      <p:ext uri="{BB962C8B-B14F-4D97-AF65-F5344CB8AC3E}">
        <p14:creationId xmlns:p14="http://schemas.microsoft.com/office/powerpoint/2010/main" val="3148562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emistry">
    <p:bg>
      <p:bgPr>
        <a:solidFill>
          <a:schemeClr val="bg1"/>
        </a:solidFill>
        <a:effectLst/>
      </p:bgPr>
    </p:bg>
    <p:spTree>
      <p:nvGrpSpPr>
        <p:cNvPr id="1" name=""/>
        <p:cNvGrpSpPr/>
        <p:nvPr/>
      </p:nvGrpSpPr>
      <p:grpSpPr>
        <a:xfrm>
          <a:off x="0" y="0"/>
          <a:ext cx="0" cy="0"/>
          <a:chOff x="0" y="0"/>
          <a:chExt cx="0" cy="0"/>
        </a:xfrm>
      </p:grpSpPr>
      <p:pic>
        <p:nvPicPr>
          <p:cNvPr id="1026" name="Picture 2" descr="U:\Document\_Ads - Beeldbewerking &amp; Presentaties\_VITO_logo\Iconen\Chemistry\Chemistry_03_Wit op Blau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71599" y="324497"/>
            <a:ext cx="1689701" cy="1677390"/>
          </a:xfrm>
          <a:prstGeom prst="rect">
            <a:avLst/>
          </a:prstGeom>
          <a:noFill/>
          <a:extLst>
            <a:ext uri="{909E8E84-426E-40DD-AFC4-6F175D3DCCD1}">
              <a14:hiddenFill xmlns:a14="http://schemas.microsoft.com/office/drawing/2010/main">
                <a:solidFill>
                  <a:srgbClr val="FFFFFF"/>
                </a:solidFill>
              </a14:hiddenFill>
            </a:ext>
          </a:extLst>
        </p:spPr>
      </p:pic>
      <p:sp>
        <p:nvSpPr>
          <p:cNvPr id="29" name="Title 23"/>
          <p:cNvSpPr>
            <a:spLocks noGrp="1"/>
          </p:cNvSpPr>
          <p:nvPr>
            <p:ph type="title"/>
          </p:nvPr>
        </p:nvSpPr>
        <p:spPr>
          <a:xfrm>
            <a:off x="1981981" y="1989717"/>
            <a:ext cx="25199999" cy="2439236"/>
          </a:xfrm>
          <a:prstGeom prst="rect">
            <a:avLst/>
          </a:prstGeom>
          <a:solidFill>
            <a:schemeClr val="accent1"/>
          </a:solidFill>
        </p:spPr>
        <p:txBody>
          <a:bodyPr lIns="810000" tIns="360000" rIns="810000" bIns="360000" anchor="ctr" anchorCtr="0">
            <a:normAutofit/>
          </a:bodyPr>
          <a:lstStyle>
            <a:lvl1pPr algn="l">
              <a:defRPr sz="8800" b="0" i="0" cap="all" baseline="0">
                <a:solidFill>
                  <a:schemeClr val="bg2"/>
                </a:solidFill>
                <a:effectLst/>
                <a:latin typeface="Calibri"/>
              </a:defRPr>
            </a:lvl1pPr>
          </a:lstStyle>
          <a:p>
            <a:r>
              <a:rPr lang="en-US"/>
              <a:t>Click to edit Master title style</a:t>
            </a:r>
            <a:endParaRPr lang="nl-BE" dirty="0"/>
          </a:p>
        </p:txBody>
      </p:sp>
      <p:pic>
        <p:nvPicPr>
          <p:cNvPr id="2" name="Afbeelding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981" y="189717"/>
            <a:ext cx="4789619" cy="1800000"/>
          </a:xfrm>
          <a:prstGeom prst="rect">
            <a:avLst/>
          </a:prstGeom>
        </p:spPr>
      </p:pic>
      <p:sp>
        <p:nvSpPr>
          <p:cNvPr id="8" name="Text Placeholder 7"/>
          <p:cNvSpPr>
            <a:spLocks noGrp="1"/>
          </p:cNvSpPr>
          <p:nvPr>
            <p:ph type="body" sz="quarter" idx="13" hasCustomPrompt="1"/>
          </p:nvPr>
        </p:nvSpPr>
        <p:spPr>
          <a:xfrm>
            <a:off x="1981198" y="4477309"/>
            <a:ext cx="25200782" cy="1558028"/>
          </a:xfrm>
        </p:spPr>
        <p:txBody>
          <a:bodyPr lIns="810000" tIns="360000" rIns="810000" bIns="360000"/>
          <a:lstStyle>
            <a:lvl1pPr>
              <a:defRPr sz="5400" b="1">
                <a:solidFill>
                  <a:schemeClr val="tx1"/>
                </a:solidFill>
              </a:defRPr>
            </a:lvl1pPr>
          </a:lstStyle>
          <a:p>
            <a:pPr lvl="0"/>
            <a:r>
              <a:rPr lang="en-US" dirty="0"/>
              <a:t>Author(s)</a:t>
            </a:r>
          </a:p>
        </p:txBody>
      </p:sp>
      <p:sp>
        <p:nvSpPr>
          <p:cNvPr id="27" name="Content Placeholder 26"/>
          <p:cNvSpPr>
            <a:spLocks noGrp="1"/>
          </p:cNvSpPr>
          <p:nvPr>
            <p:ph sz="quarter" idx="14"/>
          </p:nvPr>
        </p:nvSpPr>
        <p:spPr>
          <a:xfrm>
            <a:off x="1981982" y="7593365"/>
            <a:ext cx="25200000" cy="31831476"/>
          </a:xfrm>
          <a:solidFill>
            <a:schemeClr val="bg1"/>
          </a:solidFill>
        </p:spPr>
        <p:txBody>
          <a:bodyPr lIns="810000" tIns="720000" rIns="810000" bIns="720000"/>
          <a:lstStyle>
            <a:lvl1pPr>
              <a:defRPr lang="en-US" sz="6000" smtClean="0"/>
            </a:lvl1pPr>
            <a:lvl2pPr marL="542925" indent="-542925">
              <a:buFont typeface="Wingdings" panose="05000000000000000000" pitchFamily="2" charset="2"/>
              <a:buChar char="§"/>
              <a:defRPr lang="en-US" sz="5400" smtClean="0"/>
            </a:lvl2pPr>
            <a:lvl3pPr marL="1076325" indent="-533400">
              <a:buFont typeface="Wingdings" panose="05000000000000000000" pitchFamily="2" charset="2"/>
              <a:buChar char="§"/>
              <a:defRPr lang="en-US" sz="5400" smtClean="0"/>
            </a:lvl3pPr>
            <a:lvl4pPr marL="1619250" indent="-542925">
              <a:buFont typeface="Wingdings" panose="05000000000000000000" pitchFamily="2" charset="2"/>
              <a:buChar char="§"/>
              <a:defRPr lang="en-US" sz="5400" smtClean="0"/>
            </a:lvl4pPr>
            <a:lvl5pPr marL="2152650" indent="-533400">
              <a:buFont typeface="Wingdings" panose="05000000000000000000" pitchFamily="2" charset="2"/>
              <a:buChar char="§"/>
              <a:defRPr lang="en-US" sz="54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26"/>
          <p:cNvGrpSpPr>
            <a:grpSpLocks/>
          </p:cNvGrpSpPr>
          <p:nvPr userDrawn="1"/>
        </p:nvGrpSpPr>
        <p:grpSpPr bwMode="auto">
          <a:xfrm>
            <a:off x="180975" y="180975"/>
            <a:ext cx="28802013" cy="43194288"/>
            <a:chOff x="114" y="114"/>
            <a:chExt cx="18143" cy="27209"/>
          </a:xfrm>
        </p:grpSpPr>
        <p:grpSp>
          <p:nvGrpSpPr>
            <p:cNvPr id="10" name="Group 27"/>
            <p:cNvGrpSpPr>
              <a:grpSpLocks/>
            </p:cNvGrpSpPr>
            <p:nvPr userDrawn="1"/>
          </p:nvGrpSpPr>
          <p:grpSpPr bwMode="auto">
            <a:xfrm>
              <a:off x="114" y="114"/>
              <a:ext cx="317" cy="317"/>
              <a:chOff x="114" y="114"/>
              <a:chExt cx="317" cy="317"/>
            </a:xfrm>
          </p:grpSpPr>
          <p:sp>
            <p:nvSpPr>
              <p:cNvPr id="22" name="Line 28"/>
              <p:cNvSpPr>
                <a:spLocks noChangeShapeType="1"/>
              </p:cNvSpPr>
              <p:nvPr/>
            </p:nvSpPr>
            <p:spPr bwMode="auto">
              <a:xfrm>
                <a:off x="114"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3" name="Line 29"/>
              <p:cNvSpPr>
                <a:spLocks noChangeShapeType="1"/>
              </p:cNvSpPr>
              <p:nvPr/>
            </p:nvSpPr>
            <p:spPr bwMode="auto">
              <a:xfrm>
                <a:off x="204"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1" name="Group 30"/>
            <p:cNvGrpSpPr>
              <a:grpSpLocks/>
            </p:cNvGrpSpPr>
            <p:nvPr userDrawn="1"/>
          </p:nvGrpSpPr>
          <p:grpSpPr bwMode="auto">
            <a:xfrm>
              <a:off x="114" y="114"/>
              <a:ext cx="18143" cy="27209"/>
              <a:chOff x="114" y="114"/>
              <a:chExt cx="18143" cy="27209"/>
            </a:xfrm>
          </p:grpSpPr>
          <p:grpSp>
            <p:nvGrpSpPr>
              <p:cNvPr id="12" name="Group 31"/>
              <p:cNvGrpSpPr>
                <a:grpSpLocks/>
              </p:cNvGrpSpPr>
              <p:nvPr userDrawn="1"/>
            </p:nvGrpSpPr>
            <p:grpSpPr bwMode="auto">
              <a:xfrm>
                <a:off x="17849" y="114"/>
                <a:ext cx="408" cy="317"/>
                <a:chOff x="17849" y="114"/>
                <a:chExt cx="408" cy="317"/>
              </a:xfrm>
            </p:grpSpPr>
            <p:sp>
              <p:nvSpPr>
                <p:cNvPr id="20" name="Line 32"/>
                <p:cNvSpPr>
                  <a:spLocks noChangeShapeType="1"/>
                </p:cNvSpPr>
                <p:nvPr/>
              </p:nvSpPr>
              <p:spPr bwMode="auto">
                <a:xfrm>
                  <a:off x="18257"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1" name="Line 33"/>
                <p:cNvSpPr>
                  <a:spLocks noChangeShapeType="1"/>
                </p:cNvSpPr>
                <p:nvPr/>
              </p:nvSpPr>
              <p:spPr bwMode="auto">
                <a:xfrm>
                  <a:off x="17849"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3" name="Group 34"/>
              <p:cNvGrpSpPr>
                <a:grpSpLocks/>
              </p:cNvGrpSpPr>
              <p:nvPr userDrawn="1"/>
            </p:nvGrpSpPr>
            <p:grpSpPr bwMode="auto">
              <a:xfrm>
                <a:off x="114" y="26966"/>
                <a:ext cx="18143" cy="357"/>
                <a:chOff x="114" y="26966"/>
                <a:chExt cx="18143" cy="357"/>
              </a:xfrm>
            </p:grpSpPr>
            <p:grpSp>
              <p:nvGrpSpPr>
                <p:cNvPr id="14" name="Group 35"/>
                <p:cNvGrpSpPr>
                  <a:grpSpLocks/>
                </p:cNvGrpSpPr>
                <p:nvPr userDrawn="1"/>
              </p:nvGrpSpPr>
              <p:grpSpPr bwMode="auto">
                <a:xfrm>
                  <a:off x="114" y="26966"/>
                  <a:ext cx="345" cy="357"/>
                  <a:chOff x="114" y="26966"/>
                  <a:chExt cx="345" cy="357"/>
                </a:xfrm>
              </p:grpSpPr>
              <p:sp>
                <p:nvSpPr>
                  <p:cNvPr id="18" name="Line 36"/>
                  <p:cNvSpPr>
                    <a:spLocks noChangeShapeType="1"/>
                  </p:cNvSpPr>
                  <p:nvPr/>
                </p:nvSpPr>
                <p:spPr bwMode="auto">
                  <a:xfrm>
                    <a:off x="232"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9" name="Line 37"/>
                  <p:cNvSpPr>
                    <a:spLocks noChangeShapeType="1"/>
                  </p:cNvSpPr>
                  <p:nvPr/>
                </p:nvSpPr>
                <p:spPr bwMode="auto">
                  <a:xfrm>
                    <a:off x="114"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5" name="Group 38"/>
                <p:cNvGrpSpPr>
                  <a:grpSpLocks/>
                </p:cNvGrpSpPr>
                <p:nvPr userDrawn="1"/>
              </p:nvGrpSpPr>
              <p:grpSpPr bwMode="auto">
                <a:xfrm>
                  <a:off x="17877" y="26966"/>
                  <a:ext cx="380" cy="357"/>
                  <a:chOff x="17877" y="26966"/>
                  <a:chExt cx="380" cy="357"/>
                </a:xfrm>
              </p:grpSpPr>
              <p:sp>
                <p:nvSpPr>
                  <p:cNvPr id="16" name="Line 39"/>
                  <p:cNvSpPr>
                    <a:spLocks noChangeShapeType="1"/>
                  </p:cNvSpPr>
                  <p:nvPr/>
                </p:nvSpPr>
                <p:spPr bwMode="auto">
                  <a:xfrm>
                    <a:off x="17877"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7" name="Line 40"/>
                  <p:cNvSpPr>
                    <a:spLocks noChangeShapeType="1"/>
                  </p:cNvSpPr>
                  <p:nvPr/>
                </p:nvSpPr>
                <p:spPr bwMode="auto">
                  <a:xfrm>
                    <a:off x="18257"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grpSp>
      </p:grpSp>
      <p:sp>
        <p:nvSpPr>
          <p:cNvPr id="28" name="Text Placeholder 7"/>
          <p:cNvSpPr>
            <a:spLocks noGrp="1"/>
          </p:cNvSpPr>
          <p:nvPr>
            <p:ph type="body" sz="quarter" idx="15" hasCustomPrompt="1"/>
          </p:nvPr>
        </p:nvSpPr>
        <p:spPr>
          <a:xfrm>
            <a:off x="1981198" y="6035337"/>
            <a:ext cx="25200782" cy="1342584"/>
          </a:xfrm>
        </p:spPr>
        <p:txBody>
          <a:bodyPr lIns="810000" tIns="360000" rIns="810000" bIns="360000"/>
          <a:lstStyle>
            <a:lvl1pPr>
              <a:defRPr sz="4000" b="0" i="1">
                <a:solidFill>
                  <a:schemeClr val="tx1"/>
                </a:solidFill>
              </a:defRPr>
            </a:lvl1pPr>
          </a:lstStyle>
          <a:p>
            <a:pPr lvl="0"/>
            <a:r>
              <a:rPr lang="en-US" dirty="0"/>
              <a:t>Affiliation(s)</a:t>
            </a:r>
          </a:p>
        </p:txBody>
      </p:sp>
      <p:sp>
        <p:nvSpPr>
          <p:cNvPr id="26" name="Rectangle 5"/>
          <p:cNvSpPr/>
          <p:nvPr userDrawn="1"/>
        </p:nvSpPr>
        <p:spPr>
          <a:xfrm>
            <a:off x="16526197" y="42357161"/>
            <a:ext cx="11773670" cy="769259"/>
          </a:xfrm>
          <a:prstGeom prst="rect">
            <a:avLst/>
          </a:prstGeom>
          <a:solidFill>
            <a:schemeClr val="bg1"/>
          </a:solidFill>
        </p:spPr>
        <p:txBody>
          <a:bodyPr wrap="square" lIns="270000" tIns="270000" rIns="270000" bIns="270000" anchor="ctr">
            <a:noAutofit/>
          </a:bodyPr>
          <a:lstStyle/>
          <a:p>
            <a:pPr algn="r">
              <a:lnSpc>
                <a:spcPct val="100000"/>
              </a:lnSpc>
            </a:pPr>
            <a:r>
              <a:rPr lang="nl-BE" sz="2800" b="0" i="0">
                <a:solidFill>
                  <a:schemeClr val="tx1">
                    <a:lumMod val="50000"/>
                    <a:lumOff val="50000"/>
                  </a:schemeClr>
                </a:solidFill>
                <a:latin typeface="Calibri"/>
              </a:rPr>
              <a:t>VITO NV |</a:t>
            </a:r>
            <a:r>
              <a:rPr lang="nl-BE" sz="2800" b="0" i="0" baseline="0">
                <a:solidFill>
                  <a:schemeClr val="tx1">
                    <a:lumMod val="50000"/>
                    <a:lumOff val="50000"/>
                  </a:schemeClr>
                </a:solidFill>
                <a:latin typeface="Calibri"/>
              </a:rPr>
              <a:t> </a:t>
            </a:r>
            <a:r>
              <a:rPr lang="nl-BE" sz="2800" b="0" i="0">
                <a:solidFill>
                  <a:schemeClr val="tx1">
                    <a:lumMod val="50000"/>
                    <a:lumOff val="50000"/>
                  </a:schemeClr>
                </a:solidFill>
                <a:latin typeface="Calibri"/>
              </a:rPr>
              <a:t>Boeretang 200 | </a:t>
            </a:r>
            <a:r>
              <a:rPr lang="nl-BE" sz="2800" b="0" i="0" baseline="0">
                <a:solidFill>
                  <a:schemeClr val="tx1">
                    <a:lumMod val="50000"/>
                    <a:lumOff val="50000"/>
                  </a:schemeClr>
                </a:solidFill>
                <a:latin typeface="Calibri"/>
              </a:rPr>
              <a:t>BE-</a:t>
            </a:r>
            <a:r>
              <a:rPr lang="nl-BE" sz="2800" b="0" i="0">
                <a:solidFill>
                  <a:schemeClr val="tx1">
                    <a:lumMod val="50000"/>
                    <a:lumOff val="50000"/>
                  </a:schemeClr>
                </a:solidFill>
                <a:latin typeface="Calibri"/>
              </a:rPr>
              <a:t>2400 Mol | + </a:t>
            </a:r>
            <a:r>
              <a:rPr lang="nl-BE" sz="2800" b="0" i="0" dirty="0">
                <a:solidFill>
                  <a:schemeClr val="tx1">
                    <a:lumMod val="50000"/>
                    <a:lumOff val="50000"/>
                  </a:schemeClr>
                </a:solidFill>
                <a:latin typeface="Calibri"/>
              </a:rPr>
              <a:t>32 14 33 </a:t>
            </a:r>
            <a:r>
              <a:rPr lang="nl-BE" sz="2800" b="0" i="0">
                <a:solidFill>
                  <a:schemeClr val="tx1">
                    <a:lumMod val="50000"/>
                    <a:lumOff val="50000"/>
                  </a:schemeClr>
                </a:solidFill>
                <a:latin typeface="Calibri"/>
              </a:rPr>
              <a:t>55 11 | </a:t>
            </a:r>
            <a:r>
              <a:rPr lang="nl-BE" sz="2800" b="1" i="0">
                <a:solidFill>
                  <a:schemeClr val="tx1">
                    <a:lumMod val="50000"/>
                    <a:lumOff val="50000"/>
                  </a:schemeClr>
                </a:solidFill>
                <a:latin typeface="+mn-lt"/>
              </a:rPr>
              <a:t>www.vito.be</a:t>
            </a:r>
            <a:endParaRPr lang="nl-BE" sz="2800" b="0" i="0" dirty="0">
              <a:solidFill>
                <a:schemeClr val="tx1">
                  <a:lumMod val="50000"/>
                  <a:lumOff val="50000"/>
                </a:schemeClr>
              </a:solidFill>
              <a:latin typeface="Calibri"/>
            </a:endParaRPr>
          </a:p>
        </p:txBody>
      </p:sp>
      <p:sp>
        <p:nvSpPr>
          <p:cNvPr id="30" name="Titel 5"/>
          <p:cNvSpPr txBox="1">
            <a:spLocks/>
          </p:cNvSpPr>
          <p:nvPr userDrawn="1"/>
        </p:nvSpPr>
        <p:spPr>
          <a:xfrm>
            <a:off x="748036" y="42357162"/>
            <a:ext cx="10158980" cy="769258"/>
          </a:xfrm>
          <a:prstGeom prst="rect">
            <a:avLst/>
          </a:prstGeom>
          <a:solidFill>
            <a:schemeClr val="accent1"/>
          </a:solidFill>
        </p:spPr>
        <p:txBody>
          <a:bodyPr vert="horz" wrap="square" lIns="108000" tIns="90000" rIns="108000" bIns="54000" rtlCol="0" anchor="ctr">
            <a:no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800"/>
              </a:lnSpc>
            </a:pPr>
            <a:r>
              <a:rPr lang="nl-BE" sz="3200" dirty="0">
                <a:solidFill>
                  <a:schemeClr val="bg1"/>
                </a:solidFill>
              </a:rPr>
              <a:t>SUSTAINABLE - ENTREPRENEURIAL - INSPIRING - CREATIVE</a:t>
            </a:r>
          </a:p>
        </p:txBody>
      </p:sp>
    </p:spTree>
    <p:extLst>
      <p:ext uri="{BB962C8B-B14F-4D97-AF65-F5344CB8AC3E}">
        <p14:creationId xmlns:p14="http://schemas.microsoft.com/office/powerpoint/2010/main" val="28959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ergy">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771848" y="324497"/>
            <a:ext cx="1689203" cy="1677390"/>
          </a:xfrm>
          <a:prstGeom prst="rect">
            <a:avLst/>
          </a:prstGeom>
          <a:noFill/>
          <a:extLst>
            <a:ext uri="{909E8E84-426E-40DD-AFC4-6F175D3DCCD1}">
              <a14:hiddenFill xmlns:a14="http://schemas.microsoft.com/office/drawing/2010/main">
                <a:solidFill>
                  <a:srgbClr val="FFFFFF"/>
                </a:solidFill>
              </a14:hiddenFill>
            </a:ext>
          </a:extLst>
        </p:spPr>
      </p:pic>
      <p:sp>
        <p:nvSpPr>
          <p:cNvPr id="29" name="Title 23"/>
          <p:cNvSpPr>
            <a:spLocks noGrp="1"/>
          </p:cNvSpPr>
          <p:nvPr>
            <p:ph type="title"/>
          </p:nvPr>
        </p:nvSpPr>
        <p:spPr>
          <a:xfrm>
            <a:off x="1981981" y="1989717"/>
            <a:ext cx="25199999" cy="2439236"/>
          </a:xfrm>
          <a:prstGeom prst="rect">
            <a:avLst/>
          </a:prstGeom>
          <a:solidFill>
            <a:schemeClr val="accent1"/>
          </a:solidFill>
        </p:spPr>
        <p:txBody>
          <a:bodyPr lIns="810000" tIns="360000" rIns="810000" bIns="360000" anchor="ctr" anchorCtr="0">
            <a:normAutofit/>
          </a:bodyPr>
          <a:lstStyle>
            <a:lvl1pPr algn="l">
              <a:defRPr sz="8800" b="0" i="0" cap="all" baseline="0">
                <a:solidFill>
                  <a:schemeClr val="bg2"/>
                </a:solidFill>
                <a:effectLst/>
                <a:latin typeface="Calibri"/>
              </a:defRPr>
            </a:lvl1pPr>
          </a:lstStyle>
          <a:p>
            <a:r>
              <a:rPr lang="en-US"/>
              <a:t>Click to edit Master title style</a:t>
            </a:r>
            <a:endParaRPr lang="nl-BE" dirty="0"/>
          </a:p>
        </p:txBody>
      </p:sp>
      <p:pic>
        <p:nvPicPr>
          <p:cNvPr id="2" name="Afbeelding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981" y="189717"/>
            <a:ext cx="4789619" cy="1800000"/>
          </a:xfrm>
          <a:prstGeom prst="rect">
            <a:avLst/>
          </a:prstGeom>
        </p:spPr>
      </p:pic>
      <p:sp>
        <p:nvSpPr>
          <p:cNvPr id="27" name="Content Placeholder 26"/>
          <p:cNvSpPr>
            <a:spLocks noGrp="1"/>
          </p:cNvSpPr>
          <p:nvPr>
            <p:ph sz="quarter" idx="14"/>
          </p:nvPr>
        </p:nvSpPr>
        <p:spPr>
          <a:xfrm>
            <a:off x="1981982" y="7741321"/>
            <a:ext cx="25200000" cy="31683520"/>
          </a:xfrm>
          <a:solidFill>
            <a:schemeClr val="bg1"/>
          </a:solidFill>
        </p:spPr>
        <p:txBody>
          <a:bodyPr lIns="810000" tIns="720000" rIns="810000" bIns="720000"/>
          <a:lstStyle>
            <a:lvl1pPr>
              <a:defRPr lang="en-US" sz="6000" smtClean="0"/>
            </a:lvl1pPr>
            <a:lvl2pPr marL="542925" indent="-542925">
              <a:buFont typeface="Wingdings" panose="05000000000000000000" pitchFamily="2" charset="2"/>
              <a:buChar char="§"/>
              <a:defRPr lang="en-US" sz="5400" smtClean="0"/>
            </a:lvl2pPr>
            <a:lvl3pPr marL="1076325" indent="-533400">
              <a:buFont typeface="Wingdings" panose="05000000000000000000" pitchFamily="2" charset="2"/>
              <a:buChar char="§"/>
              <a:defRPr lang="en-US" sz="5400" smtClean="0"/>
            </a:lvl3pPr>
            <a:lvl4pPr marL="1619250" indent="-542925">
              <a:buFont typeface="Wingdings" panose="05000000000000000000" pitchFamily="2" charset="2"/>
              <a:buChar char="§"/>
              <a:defRPr lang="en-US" sz="5400" smtClean="0"/>
            </a:lvl4pPr>
            <a:lvl5pPr marL="2152650" indent="-533400">
              <a:buFont typeface="Wingdings" panose="05000000000000000000" pitchFamily="2" charset="2"/>
              <a:buChar char="§"/>
              <a:defRPr lang="en-US" sz="54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26"/>
          <p:cNvGrpSpPr>
            <a:grpSpLocks/>
          </p:cNvGrpSpPr>
          <p:nvPr userDrawn="1"/>
        </p:nvGrpSpPr>
        <p:grpSpPr bwMode="auto">
          <a:xfrm>
            <a:off x="180975" y="180975"/>
            <a:ext cx="28802013" cy="43194288"/>
            <a:chOff x="114" y="114"/>
            <a:chExt cx="18143" cy="27209"/>
          </a:xfrm>
        </p:grpSpPr>
        <p:grpSp>
          <p:nvGrpSpPr>
            <p:cNvPr id="10" name="Group 27"/>
            <p:cNvGrpSpPr>
              <a:grpSpLocks/>
            </p:cNvGrpSpPr>
            <p:nvPr userDrawn="1"/>
          </p:nvGrpSpPr>
          <p:grpSpPr bwMode="auto">
            <a:xfrm>
              <a:off x="114" y="114"/>
              <a:ext cx="317" cy="317"/>
              <a:chOff x="114" y="114"/>
              <a:chExt cx="317" cy="317"/>
            </a:xfrm>
          </p:grpSpPr>
          <p:sp>
            <p:nvSpPr>
              <p:cNvPr id="22" name="Line 28"/>
              <p:cNvSpPr>
                <a:spLocks noChangeShapeType="1"/>
              </p:cNvSpPr>
              <p:nvPr/>
            </p:nvSpPr>
            <p:spPr bwMode="auto">
              <a:xfrm>
                <a:off x="114"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3" name="Line 29"/>
              <p:cNvSpPr>
                <a:spLocks noChangeShapeType="1"/>
              </p:cNvSpPr>
              <p:nvPr/>
            </p:nvSpPr>
            <p:spPr bwMode="auto">
              <a:xfrm>
                <a:off x="204"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1" name="Group 30"/>
            <p:cNvGrpSpPr>
              <a:grpSpLocks/>
            </p:cNvGrpSpPr>
            <p:nvPr userDrawn="1"/>
          </p:nvGrpSpPr>
          <p:grpSpPr bwMode="auto">
            <a:xfrm>
              <a:off x="114" y="114"/>
              <a:ext cx="18143" cy="27209"/>
              <a:chOff x="114" y="114"/>
              <a:chExt cx="18143" cy="27209"/>
            </a:xfrm>
          </p:grpSpPr>
          <p:grpSp>
            <p:nvGrpSpPr>
              <p:cNvPr id="12" name="Group 31"/>
              <p:cNvGrpSpPr>
                <a:grpSpLocks/>
              </p:cNvGrpSpPr>
              <p:nvPr userDrawn="1"/>
            </p:nvGrpSpPr>
            <p:grpSpPr bwMode="auto">
              <a:xfrm>
                <a:off x="17849" y="114"/>
                <a:ext cx="408" cy="317"/>
                <a:chOff x="17849" y="114"/>
                <a:chExt cx="408" cy="317"/>
              </a:xfrm>
            </p:grpSpPr>
            <p:sp>
              <p:nvSpPr>
                <p:cNvPr id="20" name="Line 32"/>
                <p:cNvSpPr>
                  <a:spLocks noChangeShapeType="1"/>
                </p:cNvSpPr>
                <p:nvPr/>
              </p:nvSpPr>
              <p:spPr bwMode="auto">
                <a:xfrm>
                  <a:off x="18257"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1" name="Line 33"/>
                <p:cNvSpPr>
                  <a:spLocks noChangeShapeType="1"/>
                </p:cNvSpPr>
                <p:nvPr/>
              </p:nvSpPr>
              <p:spPr bwMode="auto">
                <a:xfrm>
                  <a:off x="17849"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3" name="Group 34"/>
              <p:cNvGrpSpPr>
                <a:grpSpLocks/>
              </p:cNvGrpSpPr>
              <p:nvPr userDrawn="1"/>
            </p:nvGrpSpPr>
            <p:grpSpPr bwMode="auto">
              <a:xfrm>
                <a:off x="114" y="26966"/>
                <a:ext cx="18143" cy="357"/>
                <a:chOff x="114" y="26966"/>
                <a:chExt cx="18143" cy="357"/>
              </a:xfrm>
            </p:grpSpPr>
            <p:grpSp>
              <p:nvGrpSpPr>
                <p:cNvPr id="14" name="Group 35"/>
                <p:cNvGrpSpPr>
                  <a:grpSpLocks/>
                </p:cNvGrpSpPr>
                <p:nvPr userDrawn="1"/>
              </p:nvGrpSpPr>
              <p:grpSpPr bwMode="auto">
                <a:xfrm>
                  <a:off x="114" y="26966"/>
                  <a:ext cx="345" cy="357"/>
                  <a:chOff x="114" y="26966"/>
                  <a:chExt cx="345" cy="357"/>
                </a:xfrm>
              </p:grpSpPr>
              <p:sp>
                <p:nvSpPr>
                  <p:cNvPr id="18" name="Line 36"/>
                  <p:cNvSpPr>
                    <a:spLocks noChangeShapeType="1"/>
                  </p:cNvSpPr>
                  <p:nvPr/>
                </p:nvSpPr>
                <p:spPr bwMode="auto">
                  <a:xfrm>
                    <a:off x="232"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9" name="Line 37"/>
                  <p:cNvSpPr>
                    <a:spLocks noChangeShapeType="1"/>
                  </p:cNvSpPr>
                  <p:nvPr/>
                </p:nvSpPr>
                <p:spPr bwMode="auto">
                  <a:xfrm>
                    <a:off x="114"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5" name="Group 38"/>
                <p:cNvGrpSpPr>
                  <a:grpSpLocks/>
                </p:cNvGrpSpPr>
                <p:nvPr userDrawn="1"/>
              </p:nvGrpSpPr>
              <p:grpSpPr bwMode="auto">
                <a:xfrm>
                  <a:off x="17877" y="26966"/>
                  <a:ext cx="380" cy="357"/>
                  <a:chOff x="17877" y="26966"/>
                  <a:chExt cx="380" cy="357"/>
                </a:xfrm>
              </p:grpSpPr>
              <p:sp>
                <p:nvSpPr>
                  <p:cNvPr id="16" name="Line 39"/>
                  <p:cNvSpPr>
                    <a:spLocks noChangeShapeType="1"/>
                  </p:cNvSpPr>
                  <p:nvPr/>
                </p:nvSpPr>
                <p:spPr bwMode="auto">
                  <a:xfrm>
                    <a:off x="17877"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7" name="Line 40"/>
                  <p:cNvSpPr>
                    <a:spLocks noChangeShapeType="1"/>
                  </p:cNvSpPr>
                  <p:nvPr/>
                </p:nvSpPr>
                <p:spPr bwMode="auto">
                  <a:xfrm>
                    <a:off x="18257"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grpSp>
      </p:grpSp>
      <p:sp>
        <p:nvSpPr>
          <p:cNvPr id="26" name="Text Placeholder 7"/>
          <p:cNvSpPr>
            <a:spLocks noGrp="1"/>
          </p:cNvSpPr>
          <p:nvPr>
            <p:ph type="body" sz="quarter" idx="13" hasCustomPrompt="1"/>
          </p:nvPr>
        </p:nvSpPr>
        <p:spPr>
          <a:xfrm>
            <a:off x="1981198" y="4477309"/>
            <a:ext cx="25200782" cy="1558028"/>
          </a:xfrm>
        </p:spPr>
        <p:txBody>
          <a:bodyPr lIns="810000" tIns="360000" rIns="810000" bIns="360000"/>
          <a:lstStyle>
            <a:lvl1pPr>
              <a:defRPr sz="5400" b="1">
                <a:solidFill>
                  <a:schemeClr val="tx1"/>
                </a:solidFill>
              </a:defRPr>
            </a:lvl1pPr>
          </a:lstStyle>
          <a:p>
            <a:pPr lvl="0"/>
            <a:r>
              <a:rPr lang="en-US" dirty="0"/>
              <a:t>Author(s)</a:t>
            </a:r>
          </a:p>
        </p:txBody>
      </p:sp>
      <p:sp>
        <p:nvSpPr>
          <p:cNvPr id="28" name="Text Placeholder 7"/>
          <p:cNvSpPr>
            <a:spLocks noGrp="1"/>
          </p:cNvSpPr>
          <p:nvPr>
            <p:ph type="body" sz="quarter" idx="15" hasCustomPrompt="1"/>
          </p:nvPr>
        </p:nvSpPr>
        <p:spPr>
          <a:xfrm>
            <a:off x="1981198" y="6035337"/>
            <a:ext cx="25200782" cy="1342584"/>
          </a:xfrm>
        </p:spPr>
        <p:txBody>
          <a:bodyPr lIns="810000" tIns="360000" rIns="810000" bIns="360000"/>
          <a:lstStyle>
            <a:lvl1pPr>
              <a:defRPr sz="4000" b="0" i="1">
                <a:solidFill>
                  <a:schemeClr val="tx1"/>
                </a:solidFill>
              </a:defRPr>
            </a:lvl1pPr>
          </a:lstStyle>
          <a:p>
            <a:pPr lvl="0"/>
            <a:r>
              <a:rPr lang="en-US" dirty="0"/>
              <a:t>Affiliation(s)</a:t>
            </a:r>
          </a:p>
        </p:txBody>
      </p:sp>
      <p:sp>
        <p:nvSpPr>
          <p:cNvPr id="30" name="Rectangle 5"/>
          <p:cNvSpPr/>
          <p:nvPr userDrawn="1"/>
        </p:nvSpPr>
        <p:spPr>
          <a:xfrm>
            <a:off x="16526197" y="42357161"/>
            <a:ext cx="11773670" cy="769259"/>
          </a:xfrm>
          <a:prstGeom prst="rect">
            <a:avLst/>
          </a:prstGeom>
          <a:solidFill>
            <a:schemeClr val="bg1"/>
          </a:solidFill>
        </p:spPr>
        <p:txBody>
          <a:bodyPr wrap="square" lIns="270000" tIns="270000" rIns="270000" bIns="270000" anchor="ctr">
            <a:noAutofit/>
          </a:bodyPr>
          <a:lstStyle/>
          <a:p>
            <a:pPr algn="r">
              <a:lnSpc>
                <a:spcPct val="100000"/>
              </a:lnSpc>
            </a:pPr>
            <a:r>
              <a:rPr lang="nl-BE" sz="2800" b="0" i="0">
                <a:solidFill>
                  <a:schemeClr val="tx1">
                    <a:lumMod val="50000"/>
                    <a:lumOff val="50000"/>
                  </a:schemeClr>
                </a:solidFill>
                <a:latin typeface="Calibri"/>
              </a:rPr>
              <a:t>VITO NV |</a:t>
            </a:r>
            <a:r>
              <a:rPr lang="nl-BE" sz="2800" b="0" i="0" baseline="0">
                <a:solidFill>
                  <a:schemeClr val="tx1">
                    <a:lumMod val="50000"/>
                    <a:lumOff val="50000"/>
                  </a:schemeClr>
                </a:solidFill>
                <a:latin typeface="Calibri"/>
              </a:rPr>
              <a:t> </a:t>
            </a:r>
            <a:r>
              <a:rPr lang="nl-BE" sz="2800" b="0" i="0">
                <a:solidFill>
                  <a:schemeClr val="tx1">
                    <a:lumMod val="50000"/>
                    <a:lumOff val="50000"/>
                  </a:schemeClr>
                </a:solidFill>
                <a:latin typeface="Calibri"/>
              </a:rPr>
              <a:t>Boeretang 200 | </a:t>
            </a:r>
            <a:r>
              <a:rPr lang="nl-BE" sz="2800" b="0" i="0" baseline="0">
                <a:solidFill>
                  <a:schemeClr val="tx1">
                    <a:lumMod val="50000"/>
                    <a:lumOff val="50000"/>
                  </a:schemeClr>
                </a:solidFill>
                <a:latin typeface="Calibri"/>
              </a:rPr>
              <a:t>BE-</a:t>
            </a:r>
            <a:r>
              <a:rPr lang="nl-BE" sz="2800" b="0" i="0">
                <a:solidFill>
                  <a:schemeClr val="tx1">
                    <a:lumMod val="50000"/>
                    <a:lumOff val="50000"/>
                  </a:schemeClr>
                </a:solidFill>
                <a:latin typeface="Calibri"/>
              </a:rPr>
              <a:t>2400 Mol | + </a:t>
            </a:r>
            <a:r>
              <a:rPr lang="nl-BE" sz="2800" b="0" i="0" dirty="0">
                <a:solidFill>
                  <a:schemeClr val="tx1">
                    <a:lumMod val="50000"/>
                    <a:lumOff val="50000"/>
                  </a:schemeClr>
                </a:solidFill>
                <a:latin typeface="Calibri"/>
              </a:rPr>
              <a:t>32 14 33 </a:t>
            </a:r>
            <a:r>
              <a:rPr lang="nl-BE" sz="2800" b="0" i="0">
                <a:solidFill>
                  <a:schemeClr val="tx1">
                    <a:lumMod val="50000"/>
                    <a:lumOff val="50000"/>
                  </a:schemeClr>
                </a:solidFill>
                <a:latin typeface="Calibri"/>
              </a:rPr>
              <a:t>55 11 | </a:t>
            </a:r>
            <a:r>
              <a:rPr lang="nl-BE" sz="2800" b="1" i="0">
                <a:solidFill>
                  <a:schemeClr val="tx1">
                    <a:lumMod val="50000"/>
                    <a:lumOff val="50000"/>
                  </a:schemeClr>
                </a:solidFill>
                <a:latin typeface="+mn-lt"/>
              </a:rPr>
              <a:t>www.vito.be</a:t>
            </a:r>
            <a:endParaRPr lang="nl-BE" sz="2800" b="0" i="0" dirty="0">
              <a:solidFill>
                <a:schemeClr val="tx1">
                  <a:lumMod val="50000"/>
                  <a:lumOff val="50000"/>
                </a:schemeClr>
              </a:solidFill>
              <a:latin typeface="Calibri"/>
            </a:endParaRPr>
          </a:p>
        </p:txBody>
      </p:sp>
      <p:sp>
        <p:nvSpPr>
          <p:cNvPr id="31" name="Titel 5"/>
          <p:cNvSpPr txBox="1">
            <a:spLocks/>
          </p:cNvSpPr>
          <p:nvPr userDrawn="1"/>
        </p:nvSpPr>
        <p:spPr>
          <a:xfrm>
            <a:off x="748036" y="42357162"/>
            <a:ext cx="10158980" cy="769258"/>
          </a:xfrm>
          <a:prstGeom prst="rect">
            <a:avLst/>
          </a:prstGeom>
          <a:solidFill>
            <a:schemeClr val="accent1"/>
          </a:solidFill>
        </p:spPr>
        <p:txBody>
          <a:bodyPr vert="horz" wrap="square" lIns="108000" tIns="90000" rIns="108000" bIns="54000" rtlCol="0" anchor="ctr">
            <a:no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800"/>
              </a:lnSpc>
            </a:pPr>
            <a:r>
              <a:rPr lang="nl-BE" sz="3200" dirty="0">
                <a:solidFill>
                  <a:schemeClr val="bg1"/>
                </a:solidFill>
              </a:rPr>
              <a:t>SUSTAINABLE - ENTREPRENEURIAL - INSPIRING - CREATIVE</a:t>
            </a:r>
          </a:p>
        </p:txBody>
      </p:sp>
    </p:spTree>
    <p:extLst>
      <p:ext uri="{BB962C8B-B14F-4D97-AF65-F5344CB8AC3E}">
        <p14:creationId xmlns:p14="http://schemas.microsoft.com/office/powerpoint/2010/main" val="174466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terials">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771848" y="324497"/>
            <a:ext cx="1689203" cy="1677389"/>
          </a:xfrm>
          <a:prstGeom prst="rect">
            <a:avLst/>
          </a:prstGeom>
          <a:noFill/>
          <a:extLst>
            <a:ext uri="{909E8E84-426E-40DD-AFC4-6F175D3DCCD1}">
              <a14:hiddenFill xmlns:a14="http://schemas.microsoft.com/office/drawing/2010/main">
                <a:solidFill>
                  <a:srgbClr val="FFFFFF"/>
                </a:solidFill>
              </a14:hiddenFill>
            </a:ext>
          </a:extLst>
        </p:spPr>
      </p:pic>
      <p:sp>
        <p:nvSpPr>
          <p:cNvPr id="29" name="Title 23"/>
          <p:cNvSpPr>
            <a:spLocks noGrp="1"/>
          </p:cNvSpPr>
          <p:nvPr>
            <p:ph type="title"/>
          </p:nvPr>
        </p:nvSpPr>
        <p:spPr>
          <a:xfrm>
            <a:off x="1981981" y="1989717"/>
            <a:ext cx="25199999" cy="2439236"/>
          </a:xfrm>
          <a:prstGeom prst="rect">
            <a:avLst/>
          </a:prstGeom>
          <a:solidFill>
            <a:schemeClr val="accent1"/>
          </a:solidFill>
        </p:spPr>
        <p:txBody>
          <a:bodyPr lIns="810000" tIns="360000" rIns="810000" bIns="360000" anchor="ctr" anchorCtr="0">
            <a:normAutofit/>
          </a:bodyPr>
          <a:lstStyle>
            <a:lvl1pPr algn="l">
              <a:defRPr sz="8800" b="0" i="0" cap="all" baseline="0">
                <a:solidFill>
                  <a:schemeClr val="bg2"/>
                </a:solidFill>
                <a:effectLst/>
                <a:latin typeface="Calibri"/>
              </a:defRPr>
            </a:lvl1pPr>
          </a:lstStyle>
          <a:p>
            <a:r>
              <a:rPr lang="en-US"/>
              <a:t>Click to edit Master title style</a:t>
            </a:r>
            <a:endParaRPr lang="nl-BE" dirty="0"/>
          </a:p>
        </p:txBody>
      </p:sp>
      <p:pic>
        <p:nvPicPr>
          <p:cNvPr id="2" name="Afbeelding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981" y="189717"/>
            <a:ext cx="4789619" cy="1800000"/>
          </a:xfrm>
          <a:prstGeom prst="rect">
            <a:avLst/>
          </a:prstGeom>
        </p:spPr>
      </p:pic>
      <p:sp>
        <p:nvSpPr>
          <p:cNvPr id="27" name="Content Placeholder 26"/>
          <p:cNvSpPr>
            <a:spLocks noGrp="1"/>
          </p:cNvSpPr>
          <p:nvPr>
            <p:ph sz="quarter" idx="14"/>
          </p:nvPr>
        </p:nvSpPr>
        <p:spPr>
          <a:xfrm>
            <a:off x="1981982" y="7741321"/>
            <a:ext cx="25200000" cy="31683520"/>
          </a:xfrm>
          <a:solidFill>
            <a:schemeClr val="bg1"/>
          </a:solidFill>
        </p:spPr>
        <p:txBody>
          <a:bodyPr lIns="810000" tIns="720000" rIns="810000" bIns="720000"/>
          <a:lstStyle>
            <a:lvl1pPr>
              <a:defRPr lang="en-US" sz="6000" smtClean="0"/>
            </a:lvl1pPr>
            <a:lvl2pPr marL="542925" indent="-542925">
              <a:buFont typeface="Wingdings" panose="05000000000000000000" pitchFamily="2" charset="2"/>
              <a:buChar char="§"/>
              <a:defRPr lang="en-US" sz="5400" smtClean="0"/>
            </a:lvl2pPr>
            <a:lvl3pPr marL="1076325" indent="-533400">
              <a:buFont typeface="Wingdings" panose="05000000000000000000" pitchFamily="2" charset="2"/>
              <a:buChar char="§"/>
              <a:defRPr lang="en-US" sz="5400" smtClean="0"/>
            </a:lvl3pPr>
            <a:lvl4pPr marL="1619250" indent="-542925">
              <a:buFont typeface="Wingdings" panose="05000000000000000000" pitchFamily="2" charset="2"/>
              <a:buChar char="§"/>
              <a:defRPr lang="en-US" sz="5400" smtClean="0"/>
            </a:lvl4pPr>
            <a:lvl5pPr marL="2152650" indent="-533400">
              <a:buFont typeface="Wingdings" panose="05000000000000000000" pitchFamily="2" charset="2"/>
              <a:buChar char="§"/>
              <a:defRPr lang="en-US" sz="54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26"/>
          <p:cNvGrpSpPr>
            <a:grpSpLocks/>
          </p:cNvGrpSpPr>
          <p:nvPr userDrawn="1"/>
        </p:nvGrpSpPr>
        <p:grpSpPr bwMode="auto">
          <a:xfrm>
            <a:off x="180975" y="180975"/>
            <a:ext cx="28802013" cy="43194288"/>
            <a:chOff x="114" y="114"/>
            <a:chExt cx="18143" cy="27209"/>
          </a:xfrm>
        </p:grpSpPr>
        <p:grpSp>
          <p:nvGrpSpPr>
            <p:cNvPr id="10" name="Group 27"/>
            <p:cNvGrpSpPr>
              <a:grpSpLocks/>
            </p:cNvGrpSpPr>
            <p:nvPr userDrawn="1"/>
          </p:nvGrpSpPr>
          <p:grpSpPr bwMode="auto">
            <a:xfrm>
              <a:off x="114" y="114"/>
              <a:ext cx="317" cy="317"/>
              <a:chOff x="114" y="114"/>
              <a:chExt cx="317" cy="317"/>
            </a:xfrm>
          </p:grpSpPr>
          <p:sp>
            <p:nvSpPr>
              <p:cNvPr id="22" name="Line 28"/>
              <p:cNvSpPr>
                <a:spLocks noChangeShapeType="1"/>
              </p:cNvSpPr>
              <p:nvPr/>
            </p:nvSpPr>
            <p:spPr bwMode="auto">
              <a:xfrm>
                <a:off x="114"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3" name="Line 29"/>
              <p:cNvSpPr>
                <a:spLocks noChangeShapeType="1"/>
              </p:cNvSpPr>
              <p:nvPr/>
            </p:nvSpPr>
            <p:spPr bwMode="auto">
              <a:xfrm>
                <a:off x="204"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1" name="Group 30"/>
            <p:cNvGrpSpPr>
              <a:grpSpLocks/>
            </p:cNvGrpSpPr>
            <p:nvPr userDrawn="1"/>
          </p:nvGrpSpPr>
          <p:grpSpPr bwMode="auto">
            <a:xfrm>
              <a:off x="114" y="114"/>
              <a:ext cx="18143" cy="27209"/>
              <a:chOff x="114" y="114"/>
              <a:chExt cx="18143" cy="27209"/>
            </a:xfrm>
          </p:grpSpPr>
          <p:grpSp>
            <p:nvGrpSpPr>
              <p:cNvPr id="12" name="Group 31"/>
              <p:cNvGrpSpPr>
                <a:grpSpLocks/>
              </p:cNvGrpSpPr>
              <p:nvPr userDrawn="1"/>
            </p:nvGrpSpPr>
            <p:grpSpPr bwMode="auto">
              <a:xfrm>
                <a:off x="17849" y="114"/>
                <a:ext cx="408" cy="317"/>
                <a:chOff x="17849" y="114"/>
                <a:chExt cx="408" cy="317"/>
              </a:xfrm>
            </p:grpSpPr>
            <p:sp>
              <p:nvSpPr>
                <p:cNvPr id="20" name="Line 32"/>
                <p:cNvSpPr>
                  <a:spLocks noChangeShapeType="1"/>
                </p:cNvSpPr>
                <p:nvPr/>
              </p:nvSpPr>
              <p:spPr bwMode="auto">
                <a:xfrm>
                  <a:off x="18257"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1" name="Line 33"/>
                <p:cNvSpPr>
                  <a:spLocks noChangeShapeType="1"/>
                </p:cNvSpPr>
                <p:nvPr/>
              </p:nvSpPr>
              <p:spPr bwMode="auto">
                <a:xfrm>
                  <a:off x="17849"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3" name="Group 34"/>
              <p:cNvGrpSpPr>
                <a:grpSpLocks/>
              </p:cNvGrpSpPr>
              <p:nvPr userDrawn="1"/>
            </p:nvGrpSpPr>
            <p:grpSpPr bwMode="auto">
              <a:xfrm>
                <a:off x="114" y="26966"/>
                <a:ext cx="18143" cy="357"/>
                <a:chOff x="114" y="26966"/>
                <a:chExt cx="18143" cy="357"/>
              </a:xfrm>
            </p:grpSpPr>
            <p:grpSp>
              <p:nvGrpSpPr>
                <p:cNvPr id="14" name="Group 35"/>
                <p:cNvGrpSpPr>
                  <a:grpSpLocks/>
                </p:cNvGrpSpPr>
                <p:nvPr userDrawn="1"/>
              </p:nvGrpSpPr>
              <p:grpSpPr bwMode="auto">
                <a:xfrm>
                  <a:off x="114" y="26966"/>
                  <a:ext cx="345" cy="357"/>
                  <a:chOff x="114" y="26966"/>
                  <a:chExt cx="345" cy="357"/>
                </a:xfrm>
              </p:grpSpPr>
              <p:sp>
                <p:nvSpPr>
                  <p:cNvPr id="18" name="Line 36"/>
                  <p:cNvSpPr>
                    <a:spLocks noChangeShapeType="1"/>
                  </p:cNvSpPr>
                  <p:nvPr/>
                </p:nvSpPr>
                <p:spPr bwMode="auto">
                  <a:xfrm>
                    <a:off x="232"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9" name="Line 37"/>
                  <p:cNvSpPr>
                    <a:spLocks noChangeShapeType="1"/>
                  </p:cNvSpPr>
                  <p:nvPr/>
                </p:nvSpPr>
                <p:spPr bwMode="auto">
                  <a:xfrm>
                    <a:off x="114"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5" name="Group 38"/>
                <p:cNvGrpSpPr>
                  <a:grpSpLocks/>
                </p:cNvGrpSpPr>
                <p:nvPr userDrawn="1"/>
              </p:nvGrpSpPr>
              <p:grpSpPr bwMode="auto">
                <a:xfrm>
                  <a:off x="17877" y="26966"/>
                  <a:ext cx="380" cy="357"/>
                  <a:chOff x="17877" y="26966"/>
                  <a:chExt cx="380" cy="357"/>
                </a:xfrm>
              </p:grpSpPr>
              <p:sp>
                <p:nvSpPr>
                  <p:cNvPr id="16" name="Line 39"/>
                  <p:cNvSpPr>
                    <a:spLocks noChangeShapeType="1"/>
                  </p:cNvSpPr>
                  <p:nvPr/>
                </p:nvSpPr>
                <p:spPr bwMode="auto">
                  <a:xfrm>
                    <a:off x="17877"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7" name="Line 40"/>
                  <p:cNvSpPr>
                    <a:spLocks noChangeShapeType="1"/>
                  </p:cNvSpPr>
                  <p:nvPr/>
                </p:nvSpPr>
                <p:spPr bwMode="auto">
                  <a:xfrm>
                    <a:off x="18257"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grpSp>
      </p:grpSp>
      <p:sp>
        <p:nvSpPr>
          <p:cNvPr id="26" name="Text Placeholder 7"/>
          <p:cNvSpPr>
            <a:spLocks noGrp="1"/>
          </p:cNvSpPr>
          <p:nvPr>
            <p:ph type="body" sz="quarter" idx="13" hasCustomPrompt="1"/>
          </p:nvPr>
        </p:nvSpPr>
        <p:spPr>
          <a:xfrm>
            <a:off x="1981198" y="4477309"/>
            <a:ext cx="25200782" cy="1558028"/>
          </a:xfrm>
        </p:spPr>
        <p:txBody>
          <a:bodyPr lIns="810000" tIns="360000" rIns="810000" bIns="360000"/>
          <a:lstStyle>
            <a:lvl1pPr>
              <a:defRPr sz="5400" b="1">
                <a:solidFill>
                  <a:schemeClr val="tx1"/>
                </a:solidFill>
              </a:defRPr>
            </a:lvl1pPr>
          </a:lstStyle>
          <a:p>
            <a:pPr lvl="0"/>
            <a:r>
              <a:rPr lang="en-US" dirty="0"/>
              <a:t>Author(s)</a:t>
            </a:r>
          </a:p>
        </p:txBody>
      </p:sp>
      <p:sp>
        <p:nvSpPr>
          <p:cNvPr id="28" name="Text Placeholder 7"/>
          <p:cNvSpPr>
            <a:spLocks noGrp="1"/>
          </p:cNvSpPr>
          <p:nvPr>
            <p:ph type="body" sz="quarter" idx="15" hasCustomPrompt="1"/>
          </p:nvPr>
        </p:nvSpPr>
        <p:spPr>
          <a:xfrm>
            <a:off x="1981198" y="6035337"/>
            <a:ext cx="25200782" cy="1342584"/>
          </a:xfrm>
        </p:spPr>
        <p:txBody>
          <a:bodyPr lIns="810000" tIns="360000" rIns="810000" bIns="360000"/>
          <a:lstStyle>
            <a:lvl1pPr>
              <a:defRPr sz="4000" b="0" i="1">
                <a:solidFill>
                  <a:schemeClr val="tx1"/>
                </a:solidFill>
              </a:defRPr>
            </a:lvl1pPr>
          </a:lstStyle>
          <a:p>
            <a:pPr lvl="0"/>
            <a:r>
              <a:rPr lang="en-US" dirty="0"/>
              <a:t>Affiliation(s)</a:t>
            </a:r>
          </a:p>
        </p:txBody>
      </p:sp>
      <p:sp>
        <p:nvSpPr>
          <p:cNvPr id="30" name="Rectangle 5"/>
          <p:cNvSpPr/>
          <p:nvPr userDrawn="1"/>
        </p:nvSpPr>
        <p:spPr>
          <a:xfrm>
            <a:off x="16526197" y="42357161"/>
            <a:ext cx="11773670" cy="769259"/>
          </a:xfrm>
          <a:prstGeom prst="rect">
            <a:avLst/>
          </a:prstGeom>
          <a:solidFill>
            <a:schemeClr val="bg1"/>
          </a:solidFill>
        </p:spPr>
        <p:txBody>
          <a:bodyPr wrap="square" lIns="270000" tIns="270000" rIns="270000" bIns="270000" anchor="ctr">
            <a:noAutofit/>
          </a:bodyPr>
          <a:lstStyle/>
          <a:p>
            <a:pPr algn="r">
              <a:lnSpc>
                <a:spcPct val="100000"/>
              </a:lnSpc>
            </a:pPr>
            <a:r>
              <a:rPr lang="nl-BE" sz="2800" b="0" i="0">
                <a:solidFill>
                  <a:schemeClr val="tx1">
                    <a:lumMod val="50000"/>
                    <a:lumOff val="50000"/>
                  </a:schemeClr>
                </a:solidFill>
                <a:latin typeface="Calibri"/>
              </a:rPr>
              <a:t>VITO NV |</a:t>
            </a:r>
            <a:r>
              <a:rPr lang="nl-BE" sz="2800" b="0" i="0" baseline="0">
                <a:solidFill>
                  <a:schemeClr val="tx1">
                    <a:lumMod val="50000"/>
                    <a:lumOff val="50000"/>
                  </a:schemeClr>
                </a:solidFill>
                <a:latin typeface="Calibri"/>
              </a:rPr>
              <a:t> </a:t>
            </a:r>
            <a:r>
              <a:rPr lang="nl-BE" sz="2800" b="0" i="0">
                <a:solidFill>
                  <a:schemeClr val="tx1">
                    <a:lumMod val="50000"/>
                    <a:lumOff val="50000"/>
                  </a:schemeClr>
                </a:solidFill>
                <a:latin typeface="Calibri"/>
              </a:rPr>
              <a:t>Boeretang 200 | </a:t>
            </a:r>
            <a:r>
              <a:rPr lang="nl-BE" sz="2800" b="0" i="0" baseline="0">
                <a:solidFill>
                  <a:schemeClr val="tx1">
                    <a:lumMod val="50000"/>
                    <a:lumOff val="50000"/>
                  </a:schemeClr>
                </a:solidFill>
                <a:latin typeface="Calibri"/>
              </a:rPr>
              <a:t>BE-</a:t>
            </a:r>
            <a:r>
              <a:rPr lang="nl-BE" sz="2800" b="0" i="0">
                <a:solidFill>
                  <a:schemeClr val="tx1">
                    <a:lumMod val="50000"/>
                    <a:lumOff val="50000"/>
                  </a:schemeClr>
                </a:solidFill>
                <a:latin typeface="Calibri"/>
              </a:rPr>
              <a:t>2400 Mol | + </a:t>
            </a:r>
            <a:r>
              <a:rPr lang="nl-BE" sz="2800" b="0" i="0" dirty="0">
                <a:solidFill>
                  <a:schemeClr val="tx1">
                    <a:lumMod val="50000"/>
                    <a:lumOff val="50000"/>
                  </a:schemeClr>
                </a:solidFill>
                <a:latin typeface="Calibri"/>
              </a:rPr>
              <a:t>32 14 33 </a:t>
            </a:r>
            <a:r>
              <a:rPr lang="nl-BE" sz="2800" b="0" i="0">
                <a:solidFill>
                  <a:schemeClr val="tx1">
                    <a:lumMod val="50000"/>
                    <a:lumOff val="50000"/>
                  </a:schemeClr>
                </a:solidFill>
                <a:latin typeface="Calibri"/>
              </a:rPr>
              <a:t>55 11 | </a:t>
            </a:r>
            <a:r>
              <a:rPr lang="nl-BE" sz="2800" b="1" i="0">
                <a:solidFill>
                  <a:schemeClr val="tx1">
                    <a:lumMod val="50000"/>
                    <a:lumOff val="50000"/>
                  </a:schemeClr>
                </a:solidFill>
                <a:latin typeface="+mn-lt"/>
              </a:rPr>
              <a:t>www.vito.be</a:t>
            </a:r>
            <a:endParaRPr lang="nl-BE" sz="2800" b="0" i="0" dirty="0">
              <a:solidFill>
                <a:schemeClr val="tx1">
                  <a:lumMod val="50000"/>
                  <a:lumOff val="50000"/>
                </a:schemeClr>
              </a:solidFill>
              <a:latin typeface="Calibri"/>
            </a:endParaRPr>
          </a:p>
        </p:txBody>
      </p:sp>
      <p:sp>
        <p:nvSpPr>
          <p:cNvPr id="31" name="Titel 5"/>
          <p:cNvSpPr txBox="1">
            <a:spLocks/>
          </p:cNvSpPr>
          <p:nvPr userDrawn="1"/>
        </p:nvSpPr>
        <p:spPr>
          <a:xfrm>
            <a:off x="748036" y="42357162"/>
            <a:ext cx="10158980" cy="769258"/>
          </a:xfrm>
          <a:prstGeom prst="rect">
            <a:avLst/>
          </a:prstGeom>
          <a:solidFill>
            <a:schemeClr val="accent1"/>
          </a:solidFill>
        </p:spPr>
        <p:txBody>
          <a:bodyPr vert="horz" wrap="square" lIns="108000" tIns="90000" rIns="108000" bIns="54000" rtlCol="0" anchor="ctr">
            <a:no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800"/>
              </a:lnSpc>
            </a:pPr>
            <a:r>
              <a:rPr lang="nl-BE" sz="3200" dirty="0">
                <a:solidFill>
                  <a:schemeClr val="bg1"/>
                </a:solidFill>
              </a:rPr>
              <a:t>SUSTAINABLE - ENTREPRENEURIAL - INSPIRING - CREATIVE</a:t>
            </a:r>
          </a:p>
        </p:txBody>
      </p:sp>
    </p:spTree>
    <p:extLst>
      <p:ext uri="{BB962C8B-B14F-4D97-AF65-F5344CB8AC3E}">
        <p14:creationId xmlns:p14="http://schemas.microsoft.com/office/powerpoint/2010/main" val="266761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lth">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771848" y="324497"/>
            <a:ext cx="1689202" cy="1677389"/>
          </a:xfrm>
          <a:prstGeom prst="rect">
            <a:avLst/>
          </a:prstGeom>
          <a:noFill/>
          <a:extLst>
            <a:ext uri="{909E8E84-426E-40DD-AFC4-6F175D3DCCD1}">
              <a14:hiddenFill xmlns:a14="http://schemas.microsoft.com/office/drawing/2010/main">
                <a:solidFill>
                  <a:srgbClr val="FFFFFF"/>
                </a:solidFill>
              </a14:hiddenFill>
            </a:ext>
          </a:extLst>
        </p:spPr>
      </p:pic>
      <p:sp>
        <p:nvSpPr>
          <p:cNvPr id="29" name="Title 23"/>
          <p:cNvSpPr>
            <a:spLocks noGrp="1"/>
          </p:cNvSpPr>
          <p:nvPr>
            <p:ph type="title"/>
          </p:nvPr>
        </p:nvSpPr>
        <p:spPr>
          <a:xfrm>
            <a:off x="1981981" y="1989717"/>
            <a:ext cx="25199999" cy="2439236"/>
          </a:xfrm>
          <a:prstGeom prst="rect">
            <a:avLst/>
          </a:prstGeom>
          <a:solidFill>
            <a:schemeClr val="accent1"/>
          </a:solidFill>
        </p:spPr>
        <p:txBody>
          <a:bodyPr lIns="810000" tIns="360000" rIns="810000" bIns="360000" anchor="ctr" anchorCtr="0">
            <a:normAutofit/>
          </a:bodyPr>
          <a:lstStyle>
            <a:lvl1pPr algn="l">
              <a:defRPr sz="8800" b="0" i="0" cap="all" baseline="0">
                <a:solidFill>
                  <a:schemeClr val="bg2"/>
                </a:solidFill>
                <a:effectLst/>
                <a:latin typeface="Calibri"/>
              </a:defRPr>
            </a:lvl1pPr>
          </a:lstStyle>
          <a:p>
            <a:r>
              <a:rPr lang="en-US"/>
              <a:t>Click to edit Master title style</a:t>
            </a:r>
            <a:endParaRPr lang="nl-BE" dirty="0"/>
          </a:p>
        </p:txBody>
      </p:sp>
      <p:pic>
        <p:nvPicPr>
          <p:cNvPr id="2" name="Afbeelding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981" y="189717"/>
            <a:ext cx="4789619" cy="1800000"/>
          </a:xfrm>
          <a:prstGeom prst="rect">
            <a:avLst/>
          </a:prstGeom>
        </p:spPr>
      </p:pic>
      <p:sp>
        <p:nvSpPr>
          <p:cNvPr id="27" name="Content Placeholder 26"/>
          <p:cNvSpPr>
            <a:spLocks noGrp="1"/>
          </p:cNvSpPr>
          <p:nvPr>
            <p:ph sz="quarter" idx="14"/>
          </p:nvPr>
        </p:nvSpPr>
        <p:spPr>
          <a:xfrm>
            <a:off x="1981982" y="7892716"/>
            <a:ext cx="25200000" cy="31532125"/>
          </a:xfrm>
          <a:solidFill>
            <a:schemeClr val="bg1"/>
          </a:solidFill>
        </p:spPr>
        <p:txBody>
          <a:bodyPr lIns="810000" tIns="720000" rIns="810000" bIns="720000"/>
          <a:lstStyle>
            <a:lvl1pPr>
              <a:defRPr lang="en-US" sz="6000" smtClean="0"/>
            </a:lvl1pPr>
            <a:lvl2pPr marL="542925" indent="-542925">
              <a:buFont typeface="Wingdings" panose="05000000000000000000" pitchFamily="2" charset="2"/>
              <a:buChar char="§"/>
              <a:defRPr lang="en-US" sz="5400" smtClean="0"/>
            </a:lvl2pPr>
            <a:lvl3pPr marL="1076325" indent="-533400">
              <a:buFont typeface="Wingdings" panose="05000000000000000000" pitchFamily="2" charset="2"/>
              <a:buChar char="§"/>
              <a:defRPr lang="en-US" sz="5400" smtClean="0"/>
            </a:lvl3pPr>
            <a:lvl4pPr marL="1619250" indent="-542925">
              <a:buFont typeface="Wingdings" panose="05000000000000000000" pitchFamily="2" charset="2"/>
              <a:buChar char="§"/>
              <a:defRPr lang="en-US" sz="5400" smtClean="0"/>
            </a:lvl4pPr>
            <a:lvl5pPr marL="2152650" indent="-533400">
              <a:buFont typeface="Wingdings" panose="05000000000000000000" pitchFamily="2" charset="2"/>
              <a:buChar char="§"/>
              <a:defRPr lang="en-US" sz="54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26"/>
          <p:cNvGrpSpPr>
            <a:grpSpLocks/>
          </p:cNvGrpSpPr>
          <p:nvPr userDrawn="1"/>
        </p:nvGrpSpPr>
        <p:grpSpPr bwMode="auto">
          <a:xfrm>
            <a:off x="180975" y="180975"/>
            <a:ext cx="28802013" cy="43194288"/>
            <a:chOff x="114" y="114"/>
            <a:chExt cx="18143" cy="27209"/>
          </a:xfrm>
        </p:grpSpPr>
        <p:grpSp>
          <p:nvGrpSpPr>
            <p:cNvPr id="10" name="Group 27"/>
            <p:cNvGrpSpPr>
              <a:grpSpLocks/>
            </p:cNvGrpSpPr>
            <p:nvPr userDrawn="1"/>
          </p:nvGrpSpPr>
          <p:grpSpPr bwMode="auto">
            <a:xfrm>
              <a:off x="114" y="114"/>
              <a:ext cx="317" cy="317"/>
              <a:chOff x="114" y="114"/>
              <a:chExt cx="317" cy="317"/>
            </a:xfrm>
          </p:grpSpPr>
          <p:sp>
            <p:nvSpPr>
              <p:cNvPr id="22" name="Line 28"/>
              <p:cNvSpPr>
                <a:spLocks noChangeShapeType="1"/>
              </p:cNvSpPr>
              <p:nvPr/>
            </p:nvSpPr>
            <p:spPr bwMode="auto">
              <a:xfrm>
                <a:off x="114"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3" name="Line 29"/>
              <p:cNvSpPr>
                <a:spLocks noChangeShapeType="1"/>
              </p:cNvSpPr>
              <p:nvPr/>
            </p:nvSpPr>
            <p:spPr bwMode="auto">
              <a:xfrm>
                <a:off x="204"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1" name="Group 30"/>
            <p:cNvGrpSpPr>
              <a:grpSpLocks/>
            </p:cNvGrpSpPr>
            <p:nvPr userDrawn="1"/>
          </p:nvGrpSpPr>
          <p:grpSpPr bwMode="auto">
            <a:xfrm>
              <a:off x="114" y="114"/>
              <a:ext cx="18143" cy="27209"/>
              <a:chOff x="114" y="114"/>
              <a:chExt cx="18143" cy="27209"/>
            </a:xfrm>
          </p:grpSpPr>
          <p:grpSp>
            <p:nvGrpSpPr>
              <p:cNvPr id="12" name="Group 31"/>
              <p:cNvGrpSpPr>
                <a:grpSpLocks/>
              </p:cNvGrpSpPr>
              <p:nvPr userDrawn="1"/>
            </p:nvGrpSpPr>
            <p:grpSpPr bwMode="auto">
              <a:xfrm>
                <a:off x="17849" y="114"/>
                <a:ext cx="408" cy="317"/>
                <a:chOff x="17849" y="114"/>
                <a:chExt cx="408" cy="317"/>
              </a:xfrm>
            </p:grpSpPr>
            <p:sp>
              <p:nvSpPr>
                <p:cNvPr id="20" name="Line 32"/>
                <p:cNvSpPr>
                  <a:spLocks noChangeShapeType="1"/>
                </p:cNvSpPr>
                <p:nvPr/>
              </p:nvSpPr>
              <p:spPr bwMode="auto">
                <a:xfrm>
                  <a:off x="18257"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1" name="Line 33"/>
                <p:cNvSpPr>
                  <a:spLocks noChangeShapeType="1"/>
                </p:cNvSpPr>
                <p:nvPr/>
              </p:nvSpPr>
              <p:spPr bwMode="auto">
                <a:xfrm>
                  <a:off x="17849"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3" name="Group 34"/>
              <p:cNvGrpSpPr>
                <a:grpSpLocks/>
              </p:cNvGrpSpPr>
              <p:nvPr userDrawn="1"/>
            </p:nvGrpSpPr>
            <p:grpSpPr bwMode="auto">
              <a:xfrm>
                <a:off x="114" y="26966"/>
                <a:ext cx="18143" cy="357"/>
                <a:chOff x="114" y="26966"/>
                <a:chExt cx="18143" cy="357"/>
              </a:xfrm>
            </p:grpSpPr>
            <p:grpSp>
              <p:nvGrpSpPr>
                <p:cNvPr id="14" name="Group 35"/>
                <p:cNvGrpSpPr>
                  <a:grpSpLocks/>
                </p:cNvGrpSpPr>
                <p:nvPr userDrawn="1"/>
              </p:nvGrpSpPr>
              <p:grpSpPr bwMode="auto">
                <a:xfrm>
                  <a:off x="114" y="26966"/>
                  <a:ext cx="345" cy="357"/>
                  <a:chOff x="114" y="26966"/>
                  <a:chExt cx="345" cy="357"/>
                </a:xfrm>
              </p:grpSpPr>
              <p:sp>
                <p:nvSpPr>
                  <p:cNvPr id="18" name="Line 36"/>
                  <p:cNvSpPr>
                    <a:spLocks noChangeShapeType="1"/>
                  </p:cNvSpPr>
                  <p:nvPr/>
                </p:nvSpPr>
                <p:spPr bwMode="auto">
                  <a:xfrm>
                    <a:off x="232"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9" name="Line 37"/>
                  <p:cNvSpPr>
                    <a:spLocks noChangeShapeType="1"/>
                  </p:cNvSpPr>
                  <p:nvPr/>
                </p:nvSpPr>
                <p:spPr bwMode="auto">
                  <a:xfrm>
                    <a:off x="114"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5" name="Group 38"/>
                <p:cNvGrpSpPr>
                  <a:grpSpLocks/>
                </p:cNvGrpSpPr>
                <p:nvPr userDrawn="1"/>
              </p:nvGrpSpPr>
              <p:grpSpPr bwMode="auto">
                <a:xfrm>
                  <a:off x="17877" y="26966"/>
                  <a:ext cx="380" cy="357"/>
                  <a:chOff x="17877" y="26966"/>
                  <a:chExt cx="380" cy="357"/>
                </a:xfrm>
              </p:grpSpPr>
              <p:sp>
                <p:nvSpPr>
                  <p:cNvPr id="16" name="Line 39"/>
                  <p:cNvSpPr>
                    <a:spLocks noChangeShapeType="1"/>
                  </p:cNvSpPr>
                  <p:nvPr/>
                </p:nvSpPr>
                <p:spPr bwMode="auto">
                  <a:xfrm>
                    <a:off x="17877"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7" name="Line 40"/>
                  <p:cNvSpPr>
                    <a:spLocks noChangeShapeType="1"/>
                  </p:cNvSpPr>
                  <p:nvPr/>
                </p:nvSpPr>
                <p:spPr bwMode="auto">
                  <a:xfrm>
                    <a:off x="18257"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grpSp>
      </p:grpSp>
      <p:sp>
        <p:nvSpPr>
          <p:cNvPr id="26" name="Text Placeholder 7"/>
          <p:cNvSpPr>
            <a:spLocks noGrp="1"/>
          </p:cNvSpPr>
          <p:nvPr>
            <p:ph type="body" sz="quarter" idx="13" hasCustomPrompt="1"/>
          </p:nvPr>
        </p:nvSpPr>
        <p:spPr>
          <a:xfrm>
            <a:off x="1981198" y="4477309"/>
            <a:ext cx="25200782" cy="1558028"/>
          </a:xfrm>
        </p:spPr>
        <p:txBody>
          <a:bodyPr lIns="810000" tIns="360000" rIns="810000" bIns="360000"/>
          <a:lstStyle>
            <a:lvl1pPr>
              <a:defRPr sz="5400" b="1">
                <a:solidFill>
                  <a:schemeClr val="tx1"/>
                </a:solidFill>
              </a:defRPr>
            </a:lvl1pPr>
          </a:lstStyle>
          <a:p>
            <a:pPr lvl="0"/>
            <a:r>
              <a:rPr lang="en-US" dirty="0"/>
              <a:t>Author(s)</a:t>
            </a:r>
          </a:p>
        </p:txBody>
      </p:sp>
      <p:sp>
        <p:nvSpPr>
          <p:cNvPr id="28" name="Text Placeholder 7"/>
          <p:cNvSpPr>
            <a:spLocks noGrp="1"/>
          </p:cNvSpPr>
          <p:nvPr>
            <p:ph type="body" sz="quarter" idx="15" hasCustomPrompt="1"/>
          </p:nvPr>
        </p:nvSpPr>
        <p:spPr>
          <a:xfrm>
            <a:off x="1981198" y="6035337"/>
            <a:ext cx="25200782" cy="1342584"/>
          </a:xfrm>
        </p:spPr>
        <p:txBody>
          <a:bodyPr lIns="810000" tIns="360000" rIns="810000" bIns="360000"/>
          <a:lstStyle>
            <a:lvl1pPr>
              <a:defRPr sz="4000" b="0" i="1">
                <a:solidFill>
                  <a:schemeClr val="tx1"/>
                </a:solidFill>
              </a:defRPr>
            </a:lvl1pPr>
          </a:lstStyle>
          <a:p>
            <a:pPr lvl="0"/>
            <a:r>
              <a:rPr lang="en-US" dirty="0"/>
              <a:t>Affiliation(s)</a:t>
            </a:r>
          </a:p>
        </p:txBody>
      </p:sp>
      <p:sp>
        <p:nvSpPr>
          <p:cNvPr id="30" name="Rectangle 5"/>
          <p:cNvSpPr/>
          <p:nvPr userDrawn="1"/>
        </p:nvSpPr>
        <p:spPr>
          <a:xfrm>
            <a:off x="16526197" y="42357161"/>
            <a:ext cx="11773670" cy="769259"/>
          </a:xfrm>
          <a:prstGeom prst="rect">
            <a:avLst/>
          </a:prstGeom>
          <a:solidFill>
            <a:schemeClr val="bg1"/>
          </a:solidFill>
        </p:spPr>
        <p:txBody>
          <a:bodyPr wrap="square" lIns="270000" tIns="270000" rIns="270000" bIns="270000" anchor="ctr">
            <a:noAutofit/>
          </a:bodyPr>
          <a:lstStyle/>
          <a:p>
            <a:pPr algn="r">
              <a:lnSpc>
                <a:spcPct val="100000"/>
              </a:lnSpc>
            </a:pPr>
            <a:r>
              <a:rPr lang="nl-BE" sz="2800" b="0" i="0">
                <a:solidFill>
                  <a:schemeClr val="tx1">
                    <a:lumMod val="50000"/>
                    <a:lumOff val="50000"/>
                  </a:schemeClr>
                </a:solidFill>
                <a:latin typeface="Calibri"/>
              </a:rPr>
              <a:t>VITO NV |</a:t>
            </a:r>
            <a:r>
              <a:rPr lang="nl-BE" sz="2800" b="0" i="0" baseline="0">
                <a:solidFill>
                  <a:schemeClr val="tx1">
                    <a:lumMod val="50000"/>
                    <a:lumOff val="50000"/>
                  </a:schemeClr>
                </a:solidFill>
                <a:latin typeface="Calibri"/>
              </a:rPr>
              <a:t> </a:t>
            </a:r>
            <a:r>
              <a:rPr lang="nl-BE" sz="2800" b="0" i="0">
                <a:solidFill>
                  <a:schemeClr val="tx1">
                    <a:lumMod val="50000"/>
                    <a:lumOff val="50000"/>
                  </a:schemeClr>
                </a:solidFill>
                <a:latin typeface="Calibri"/>
              </a:rPr>
              <a:t>Boeretang 200 | </a:t>
            </a:r>
            <a:r>
              <a:rPr lang="nl-BE" sz="2800" b="0" i="0" baseline="0">
                <a:solidFill>
                  <a:schemeClr val="tx1">
                    <a:lumMod val="50000"/>
                    <a:lumOff val="50000"/>
                  </a:schemeClr>
                </a:solidFill>
                <a:latin typeface="Calibri"/>
              </a:rPr>
              <a:t>BE-</a:t>
            </a:r>
            <a:r>
              <a:rPr lang="nl-BE" sz="2800" b="0" i="0">
                <a:solidFill>
                  <a:schemeClr val="tx1">
                    <a:lumMod val="50000"/>
                    <a:lumOff val="50000"/>
                  </a:schemeClr>
                </a:solidFill>
                <a:latin typeface="Calibri"/>
              </a:rPr>
              <a:t>2400 Mol | + </a:t>
            </a:r>
            <a:r>
              <a:rPr lang="nl-BE" sz="2800" b="0" i="0" dirty="0">
                <a:solidFill>
                  <a:schemeClr val="tx1">
                    <a:lumMod val="50000"/>
                    <a:lumOff val="50000"/>
                  </a:schemeClr>
                </a:solidFill>
                <a:latin typeface="Calibri"/>
              </a:rPr>
              <a:t>32 14 33 </a:t>
            </a:r>
            <a:r>
              <a:rPr lang="nl-BE" sz="2800" b="0" i="0">
                <a:solidFill>
                  <a:schemeClr val="tx1">
                    <a:lumMod val="50000"/>
                    <a:lumOff val="50000"/>
                  </a:schemeClr>
                </a:solidFill>
                <a:latin typeface="Calibri"/>
              </a:rPr>
              <a:t>55 11 | </a:t>
            </a:r>
            <a:r>
              <a:rPr lang="nl-BE" sz="2800" b="1" i="0">
                <a:solidFill>
                  <a:schemeClr val="tx1">
                    <a:lumMod val="50000"/>
                    <a:lumOff val="50000"/>
                  </a:schemeClr>
                </a:solidFill>
                <a:latin typeface="+mn-lt"/>
              </a:rPr>
              <a:t>www.vito.be</a:t>
            </a:r>
            <a:endParaRPr lang="nl-BE" sz="2800" b="0" i="0" dirty="0">
              <a:solidFill>
                <a:schemeClr val="tx1">
                  <a:lumMod val="50000"/>
                  <a:lumOff val="50000"/>
                </a:schemeClr>
              </a:solidFill>
              <a:latin typeface="Calibri"/>
            </a:endParaRPr>
          </a:p>
        </p:txBody>
      </p:sp>
      <p:sp>
        <p:nvSpPr>
          <p:cNvPr id="31" name="Titel 5"/>
          <p:cNvSpPr txBox="1">
            <a:spLocks/>
          </p:cNvSpPr>
          <p:nvPr userDrawn="1"/>
        </p:nvSpPr>
        <p:spPr>
          <a:xfrm>
            <a:off x="748036" y="42357162"/>
            <a:ext cx="10158980" cy="769258"/>
          </a:xfrm>
          <a:prstGeom prst="rect">
            <a:avLst/>
          </a:prstGeom>
          <a:solidFill>
            <a:schemeClr val="accent1"/>
          </a:solidFill>
        </p:spPr>
        <p:txBody>
          <a:bodyPr vert="horz" wrap="square" lIns="108000" tIns="90000" rIns="108000" bIns="54000" rtlCol="0" anchor="ctr">
            <a:no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800"/>
              </a:lnSpc>
            </a:pPr>
            <a:r>
              <a:rPr lang="nl-BE" sz="3200" dirty="0">
                <a:solidFill>
                  <a:schemeClr val="bg1"/>
                </a:solidFill>
              </a:rPr>
              <a:t>SUSTAINABLE - ENTREPRENEURIAL - INSPIRING - CREATIVE</a:t>
            </a:r>
          </a:p>
        </p:txBody>
      </p:sp>
    </p:spTree>
    <p:extLst>
      <p:ext uri="{BB962C8B-B14F-4D97-AF65-F5344CB8AC3E}">
        <p14:creationId xmlns:p14="http://schemas.microsoft.com/office/powerpoint/2010/main" val="142652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nd Use">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771848" y="324497"/>
            <a:ext cx="1689202" cy="1677388"/>
          </a:xfrm>
          <a:prstGeom prst="rect">
            <a:avLst/>
          </a:prstGeom>
          <a:noFill/>
          <a:extLst>
            <a:ext uri="{909E8E84-426E-40DD-AFC4-6F175D3DCCD1}">
              <a14:hiddenFill xmlns:a14="http://schemas.microsoft.com/office/drawing/2010/main">
                <a:solidFill>
                  <a:srgbClr val="FFFFFF"/>
                </a:solidFill>
              </a14:hiddenFill>
            </a:ext>
          </a:extLst>
        </p:spPr>
      </p:pic>
      <p:sp>
        <p:nvSpPr>
          <p:cNvPr id="29" name="Title 23"/>
          <p:cNvSpPr>
            <a:spLocks noGrp="1"/>
          </p:cNvSpPr>
          <p:nvPr>
            <p:ph type="title"/>
          </p:nvPr>
        </p:nvSpPr>
        <p:spPr>
          <a:xfrm>
            <a:off x="1981981" y="1989717"/>
            <a:ext cx="25199999" cy="2439236"/>
          </a:xfrm>
          <a:prstGeom prst="rect">
            <a:avLst/>
          </a:prstGeom>
          <a:solidFill>
            <a:schemeClr val="accent1"/>
          </a:solidFill>
        </p:spPr>
        <p:txBody>
          <a:bodyPr lIns="810000" tIns="360000" rIns="810000" bIns="360000" anchor="ctr" anchorCtr="0">
            <a:normAutofit/>
          </a:bodyPr>
          <a:lstStyle>
            <a:lvl1pPr algn="l">
              <a:defRPr sz="8800" b="0" i="0" cap="all" baseline="0">
                <a:solidFill>
                  <a:schemeClr val="bg2"/>
                </a:solidFill>
                <a:effectLst/>
                <a:latin typeface="Calibri"/>
              </a:defRPr>
            </a:lvl1pPr>
          </a:lstStyle>
          <a:p>
            <a:r>
              <a:rPr lang="en-US"/>
              <a:t>Click to edit Master title style</a:t>
            </a:r>
            <a:endParaRPr lang="nl-BE" dirty="0"/>
          </a:p>
        </p:txBody>
      </p:sp>
      <p:pic>
        <p:nvPicPr>
          <p:cNvPr id="2" name="Afbeelding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981" y="189717"/>
            <a:ext cx="4789619" cy="1800000"/>
          </a:xfrm>
          <a:prstGeom prst="rect">
            <a:avLst/>
          </a:prstGeom>
        </p:spPr>
      </p:pic>
      <p:sp>
        <p:nvSpPr>
          <p:cNvPr id="27" name="Content Placeholder 26"/>
          <p:cNvSpPr>
            <a:spLocks noGrp="1"/>
          </p:cNvSpPr>
          <p:nvPr>
            <p:ph sz="quarter" idx="14"/>
          </p:nvPr>
        </p:nvSpPr>
        <p:spPr>
          <a:xfrm>
            <a:off x="1981982" y="7700211"/>
            <a:ext cx="25200000" cy="31724630"/>
          </a:xfrm>
          <a:solidFill>
            <a:schemeClr val="bg1"/>
          </a:solidFill>
        </p:spPr>
        <p:txBody>
          <a:bodyPr lIns="810000" tIns="720000" rIns="810000" bIns="720000"/>
          <a:lstStyle>
            <a:lvl1pPr>
              <a:defRPr lang="en-US" sz="6000" smtClean="0"/>
            </a:lvl1pPr>
            <a:lvl2pPr marL="542925" indent="-542925">
              <a:buFont typeface="Wingdings" panose="05000000000000000000" pitchFamily="2" charset="2"/>
              <a:buChar char="§"/>
              <a:defRPr lang="en-US" sz="5400" smtClean="0"/>
            </a:lvl2pPr>
            <a:lvl3pPr marL="1076325" indent="-533400">
              <a:buFont typeface="Wingdings" panose="05000000000000000000" pitchFamily="2" charset="2"/>
              <a:buChar char="§"/>
              <a:defRPr lang="en-US" sz="5400" smtClean="0"/>
            </a:lvl3pPr>
            <a:lvl4pPr marL="1619250" indent="-542925">
              <a:buFont typeface="Wingdings" panose="05000000000000000000" pitchFamily="2" charset="2"/>
              <a:buChar char="§"/>
              <a:defRPr lang="en-US" sz="5400" smtClean="0"/>
            </a:lvl4pPr>
            <a:lvl5pPr marL="2152650" indent="-533400">
              <a:buFont typeface="Wingdings" panose="05000000000000000000" pitchFamily="2" charset="2"/>
              <a:buChar char="§"/>
              <a:defRPr lang="en-US" sz="54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26"/>
          <p:cNvGrpSpPr>
            <a:grpSpLocks/>
          </p:cNvGrpSpPr>
          <p:nvPr userDrawn="1"/>
        </p:nvGrpSpPr>
        <p:grpSpPr bwMode="auto">
          <a:xfrm>
            <a:off x="180975" y="180975"/>
            <a:ext cx="28802013" cy="43194288"/>
            <a:chOff x="114" y="114"/>
            <a:chExt cx="18143" cy="27209"/>
          </a:xfrm>
        </p:grpSpPr>
        <p:grpSp>
          <p:nvGrpSpPr>
            <p:cNvPr id="10" name="Group 27"/>
            <p:cNvGrpSpPr>
              <a:grpSpLocks/>
            </p:cNvGrpSpPr>
            <p:nvPr userDrawn="1"/>
          </p:nvGrpSpPr>
          <p:grpSpPr bwMode="auto">
            <a:xfrm>
              <a:off x="114" y="114"/>
              <a:ext cx="317" cy="317"/>
              <a:chOff x="114" y="114"/>
              <a:chExt cx="317" cy="317"/>
            </a:xfrm>
          </p:grpSpPr>
          <p:sp>
            <p:nvSpPr>
              <p:cNvPr id="22" name="Line 28"/>
              <p:cNvSpPr>
                <a:spLocks noChangeShapeType="1"/>
              </p:cNvSpPr>
              <p:nvPr/>
            </p:nvSpPr>
            <p:spPr bwMode="auto">
              <a:xfrm>
                <a:off x="114"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3" name="Line 29"/>
              <p:cNvSpPr>
                <a:spLocks noChangeShapeType="1"/>
              </p:cNvSpPr>
              <p:nvPr/>
            </p:nvSpPr>
            <p:spPr bwMode="auto">
              <a:xfrm>
                <a:off x="204"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1" name="Group 30"/>
            <p:cNvGrpSpPr>
              <a:grpSpLocks/>
            </p:cNvGrpSpPr>
            <p:nvPr userDrawn="1"/>
          </p:nvGrpSpPr>
          <p:grpSpPr bwMode="auto">
            <a:xfrm>
              <a:off x="114" y="114"/>
              <a:ext cx="18143" cy="27209"/>
              <a:chOff x="114" y="114"/>
              <a:chExt cx="18143" cy="27209"/>
            </a:xfrm>
          </p:grpSpPr>
          <p:grpSp>
            <p:nvGrpSpPr>
              <p:cNvPr id="12" name="Group 31"/>
              <p:cNvGrpSpPr>
                <a:grpSpLocks/>
              </p:cNvGrpSpPr>
              <p:nvPr userDrawn="1"/>
            </p:nvGrpSpPr>
            <p:grpSpPr bwMode="auto">
              <a:xfrm>
                <a:off x="17849" y="114"/>
                <a:ext cx="408" cy="317"/>
                <a:chOff x="17849" y="114"/>
                <a:chExt cx="408" cy="317"/>
              </a:xfrm>
            </p:grpSpPr>
            <p:sp>
              <p:nvSpPr>
                <p:cNvPr id="20" name="Line 32"/>
                <p:cNvSpPr>
                  <a:spLocks noChangeShapeType="1"/>
                </p:cNvSpPr>
                <p:nvPr/>
              </p:nvSpPr>
              <p:spPr bwMode="auto">
                <a:xfrm>
                  <a:off x="18257" y="250"/>
                  <a:ext cx="0" cy="181"/>
                </a:xfrm>
                <a:prstGeom prst="line">
                  <a:avLst/>
                </a:prstGeom>
                <a:noFill/>
                <a:ln w="9525">
                  <a:solidFill>
                    <a:schemeClr val="tx1">
                      <a:lumMod val="50000"/>
                      <a:lumOff val="50000"/>
                    </a:schemeClr>
                  </a:solidFill>
                  <a:round/>
                  <a:headEnd/>
                  <a:tailEnd/>
                </a:ln>
                <a:effectLst/>
              </p:spPr>
              <p:txBody>
                <a:bodyPr/>
                <a:lstStyle/>
                <a:p>
                  <a:endParaRPr lang="nl-BE"/>
                </a:p>
              </p:txBody>
            </p:sp>
            <p:sp>
              <p:nvSpPr>
                <p:cNvPr id="21" name="Line 33"/>
                <p:cNvSpPr>
                  <a:spLocks noChangeShapeType="1"/>
                </p:cNvSpPr>
                <p:nvPr/>
              </p:nvSpPr>
              <p:spPr bwMode="auto">
                <a:xfrm>
                  <a:off x="17849" y="114"/>
                  <a:ext cx="227" cy="0"/>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3" name="Group 34"/>
              <p:cNvGrpSpPr>
                <a:grpSpLocks/>
              </p:cNvGrpSpPr>
              <p:nvPr userDrawn="1"/>
            </p:nvGrpSpPr>
            <p:grpSpPr bwMode="auto">
              <a:xfrm>
                <a:off x="114" y="26966"/>
                <a:ext cx="18143" cy="357"/>
                <a:chOff x="114" y="26966"/>
                <a:chExt cx="18143" cy="357"/>
              </a:xfrm>
            </p:grpSpPr>
            <p:grpSp>
              <p:nvGrpSpPr>
                <p:cNvPr id="14" name="Group 35"/>
                <p:cNvGrpSpPr>
                  <a:grpSpLocks/>
                </p:cNvGrpSpPr>
                <p:nvPr userDrawn="1"/>
              </p:nvGrpSpPr>
              <p:grpSpPr bwMode="auto">
                <a:xfrm>
                  <a:off x="114" y="26966"/>
                  <a:ext cx="345" cy="357"/>
                  <a:chOff x="114" y="26966"/>
                  <a:chExt cx="345" cy="357"/>
                </a:xfrm>
              </p:grpSpPr>
              <p:sp>
                <p:nvSpPr>
                  <p:cNvPr id="18" name="Line 36"/>
                  <p:cNvSpPr>
                    <a:spLocks noChangeShapeType="1"/>
                  </p:cNvSpPr>
                  <p:nvPr/>
                </p:nvSpPr>
                <p:spPr bwMode="auto">
                  <a:xfrm>
                    <a:off x="232"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9" name="Line 37"/>
                  <p:cNvSpPr>
                    <a:spLocks noChangeShapeType="1"/>
                  </p:cNvSpPr>
                  <p:nvPr/>
                </p:nvSpPr>
                <p:spPr bwMode="auto">
                  <a:xfrm>
                    <a:off x="114"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nvGrpSpPr>
                <p:cNvPr id="15" name="Group 38"/>
                <p:cNvGrpSpPr>
                  <a:grpSpLocks/>
                </p:cNvGrpSpPr>
                <p:nvPr userDrawn="1"/>
              </p:nvGrpSpPr>
              <p:grpSpPr bwMode="auto">
                <a:xfrm>
                  <a:off x="17877" y="26966"/>
                  <a:ext cx="380" cy="357"/>
                  <a:chOff x="17877" y="26966"/>
                  <a:chExt cx="380" cy="357"/>
                </a:xfrm>
              </p:grpSpPr>
              <p:sp>
                <p:nvSpPr>
                  <p:cNvPr id="16" name="Line 39"/>
                  <p:cNvSpPr>
                    <a:spLocks noChangeShapeType="1"/>
                  </p:cNvSpPr>
                  <p:nvPr/>
                </p:nvSpPr>
                <p:spPr bwMode="auto">
                  <a:xfrm>
                    <a:off x="17877" y="27323"/>
                    <a:ext cx="227" cy="0"/>
                  </a:xfrm>
                  <a:prstGeom prst="line">
                    <a:avLst/>
                  </a:prstGeom>
                  <a:noFill/>
                  <a:ln w="9525">
                    <a:solidFill>
                      <a:schemeClr val="tx1">
                        <a:lumMod val="50000"/>
                        <a:lumOff val="50000"/>
                      </a:schemeClr>
                    </a:solidFill>
                    <a:round/>
                    <a:headEnd/>
                    <a:tailEnd/>
                  </a:ln>
                  <a:effectLst/>
                </p:spPr>
                <p:txBody>
                  <a:bodyPr/>
                  <a:lstStyle/>
                  <a:p>
                    <a:endParaRPr lang="nl-BE"/>
                  </a:p>
                </p:txBody>
              </p:sp>
              <p:sp>
                <p:nvSpPr>
                  <p:cNvPr id="17" name="Line 40"/>
                  <p:cNvSpPr>
                    <a:spLocks noChangeShapeType="1"/>
                  </p:cNvSpPr>
                  <p:nvPr/>
                </p:nvSpPr>
                <p:spPr bwMode="auto">
                  <a:xfrm>
                    <a:off x="18257" y="26966"/>
                    <a:ext cx="0" cy="181"/>
                  </a:xfrm>
                  <a:prstGeom prst="line">
                    <a:avLst/>
                  </a:prstGeom>
                  <a:noFill/>
                  <a:ln w="9525">
                    <a:solidFill>
                      <a:schemeClr val="tx1">
                        <a:lumMod val="50000"/>
                        <a:lumOff val="50000"/>
                      </a:schemeClr>
                    </a:solidFill>
                    <a:round/>
                    <a:headEnd/>
                    <a:tailEnd/>
                  </a:ln>
                  <a:effectLst/>
                </p:spPr>
                <p:txBody>
                  <a:bodyPr/>
                  <a:lstStyle/>
                  <a:p>
                    <a:endParaRPr lang="nl-BE"/>
                  </a:p>
                </p:txBody>
              </p:sp>
            </p:grpSp>
          </p:grpSp>
        </p:grpSp>
      </p:grpSp>
      <p:sp>
        <p:nvSpPr>
          <p:cNvPr id="26" name="Text Placeholder 7"/>
          <p:cNvSpPr>
            <a:spLocks noGrp="1"/>
          </p:cNvSpPr>
          <p:nvPr>
            <p:ph type="body" sz="quarter" idx="13" hasCustomPrompt="1"/>
          </p:nvPr>
        </p:nvSpPr>
        <p:spPr>
          <a:xfrm>
            <a:off x="1981198" y="4477309"/>
            <a:ext cx="25200782" cy="1558028"/>
          </a:xfrm>
        </p:spPr>
        <p:txBody>
          <a:bodyPr lIns="810000" tIns="360000" rIns="810000" bIns="360000"/>
          <a:lstStyle>
            <a:lvl1pPr>
              <a:defRPr sz="5400" b="1">
                <a:solidFill>
                  <a:schemeClr val="tx1"/>
                </a:solidFill>
              </a:defRPr>
            </a:lvl1pPr>
          </a:lstStyle>
          <a:p>
            <a:pPr lvl="0"/>
            <a:r>
              <a:rPr lang="en-US" dirty="0"/>
              <a:t>Author(s)</a:t>
            </a:r>
          </a:p>
        </p:txBody>
      </p:sp>
      <p:sp>
        <p:nvSpPr>
          <p:cNvPr id="28" name="Text Placeholder 7"/>
          <p:cNvSpPr>
            <a:spLocks noGrp="1"/>
          </p:cNvSpPr>
          <p:nvPr>
            <p:ph type="body" sz="quarter" idx="15" hasCustomPrompt="1"/>
          </p:nvPr>
        </p:nvSpPr>
        <p:spPr>
          <a:xfrm>
            <a:off x="1981198" y="6035337"/>
            <a:ext cx="25200782" cy="1342584"/>
          </a:xfrm>
        </p:spPr>
        <p:txBody>
          <a:bodyPr lIns="810000" tIns="360000" rIns="810000" bIns="360000"/>
          <a:lstStyle>
            <a:lvl1pPr>
              <a:defRPr sz="4000" b="0" i="1">
                <a:solidFill>
                  <a:schemeClr val="tx1"/>
                </a:solidFill>
              </a:defRPr>
            </a:lvl1pPr>
          </a:lstStyle>
          <a:p>
            <a:pPr lvl="0"/>
            <a:r>
              <a:rPr lang="en-US" dirty="0"/>
              <a:t>Affiliation(s)</a:t>
            </a:r>
          </a:p>
        </p:txBody>
      </p:sp>
      <p:sp>
        <p:nvSpPr>
          <p:cNvPr id="30" name="Rectangle 5"/>
          <p:cNvSpPr/>
          <p:nvPr userDrawn="1"/>
        </p:nvSpPr>
        <p:spPr>
          <a:xfrm>
            <a:off x="16526197" y="42357161"/>
            <a:ext cx="11773670" cy="769259"/>
          </a:xfrm>
          <a:prstGeom prst="rect">
            <a:avLst/>
          </a:prstGeom>
          <a:solidFill>
            <a:schemeClr val="bg1"/>
          </a:solidFill>
        </p:spPr>
        <p:txBody>
          <a:bodyPr wrap="square" lIns="270000" tIns="270000" rIns="270000" bIns="270000" anchor="ctr">
            <a:noAutofit/>
          </a:bodyPr>
          <a:lstStyle/>
          <a:p>
            <a:pPr algn="r">
              <a:lnSpc>
                <a:spcPct val="100000"/>
              </a:lnSpc>
            </a:pPr>
            <a:r>
              <a:rPr lang="nl-BE" sz="2800" b="0" i="0">
                <a:solidFill>
                  <a:schemeClr val="tx1">
                    <a:lumMod val="50000"/>
                    <a:lumOff val="50000"/>
                  </a:schemeClr>
                </a:solidFill>
                <a:latin typeface="Calibri"/>
              </a:rPr>
              <a:t>VITO NV |</a:t>
            </a:r>
            <a:r>
              <a:rPr lang="nl-BE" sz="2800" b="0" i="0" baseline="0">
                <a:solidFill>
                  <a:schemeClr val="tx1">
                    <a:lumMod val="50000"/>
                    <a:lumOff val="50000"/>
                  </a:schemeClr>
                </a:solidFill>
                <a:latin typeface="Calibri"/>
              </a:rPr>
              <a:t> </a:t>
            </a:r>
            <a:r>
              <a:rPr lang="nl-BE" sz="2800" b="0" i="0">
                <a:solidFill>
                  <a:schemeClr val="tx1">
                    <a:lumMod val="50000"/>
                    <a:lumOff val="50000"/>
                  </a:schemeClr>
                </a:solidFill>
                <a:latin typeface="Calibri"/>
              </a:rPr>
              <a:t>Boeretang 200 | </a:t>
            </a:r>
            <a:r>
              <a:rPr lang="nl-BE" sz="2800" b="0" i="0" baseline="0">
                <a:solidFill>
                  <a:schemeClr val="tx1">
                    <a:lumMod val="50000"/>
                    <a:lumOff val="50000"/>
                  </a:schemeClr>
                </a:solidFill>
                <a:latin typeface="Calibri"/>
              </a:rPr>
              <a:t>BE-</a:t>
            </a:r>
            <a:r>
              <a:rPr lang="nl-BE" sz="2800" b="0" i="0">
                <a:solidFill>
                  <a:schemeClr val="tx1">
                    <a:lumMod val="50000"/>
                    <a:lumOff val="50000"/>
                  </a:schemeClr>
                </a:solidFill>
                <a:latin typeface="Calibri"/>
              </a:rPr>
              <a:t>2400 Mol | + </a:t>
            </a:r>
            <a:r>
              <a:rPr lang="nl-BE" sz="2800" b="0" i="0" dirty="0">
                <a:solidFill>
                  <a:schemeClr val="tx1">
                    <a:lumMod val="50000"/>
                    <a:lumOff val="50000"/>
                  </a:schemeClr>
                </a:solidFill>
                <a:latin typeface="Calibri"/>
              </a:rPr>
              <a:t>32 14 33 </a:t>
            </a:r>
            <a:r>
              <a:rPr lang="nl-BE" sz="2800" b="0" i="0">
                <a:solidFill>
                  <a:schemeClr val="tx1">
                    <a:lumMod val="50000"/>
                    <a:lumOff val="50000"/>
                  </a:schemeClr>
                </a:solidFill>
                <a:latin typeface="Calibri"/>
              </a:rPr>
              <a:t>55 11 | </a:t>
            </a:r>
            <a:r>
              <a:rPr lang="nl-BE" sz="2800" b="1" i="0">
                <a:solidFill>
                  <a:schemeClr val="tx1">
                    <a:lumMod val="50000"/>
                    <a:lumOff val="50000"/>
                  </a:schemeClr>
                </a:solidFill>
                <a:latin typeface="+mn-lt"/>
              </a:rPr>
              <a:t>www.vito.be</a:t>
            </a:r>
            <a:endParaRPr lang="nl-BE" sz="2800" b="0" i="0" dirty="0">
              <a:solidFill>
                <a:schemeClr val="tx1">
                  <a:lumMod val="50000"/>
                  <a:lumOff val="50000"/>
                </a:schemeClr>
              </a:solidFill>
              <a:latin typeface="Calibri"/>
            </a:endParaRPr>
          </a:p>
        </p:txBody>
      </p:sp>
      <p:sp>
        <p:nvSpPr>
          <p:cNvPr id="31" name="Titel 5"/>
          <p:cNvSpPr txBox="1">
            <a:spLocks/>
          </p:cNvSpPr>
          <p:nvPr userDrawn="1"/>
        </p:nvSpPr>
        <p:spPr>
          <a:xfrm>
            <a:off x="748036" y="42357162"/>
            <a:ext cx="10158980" cy="769258"/>
          </a:xfrm>
          <a:prstGeom prst="rect">
            <a:avLst/>
          </a:prstGeom>
          <a:solidFill>
            <a:schemeClr val="accent1"/>
          </a:solidFill>
        </p:spPr>
        <p:txBody>
          <a:bodyPr vert="horz" wrap="square" lIns="108000" tIns="90000" rIns="108000" bIns="54000" rtlCol="0" anchor="ctr">
            <a:noAutofit/>
          </a:bodyPr>
          <a:ls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800"/>
              </a:lnSpc>
            </a:pPr>
            <a:r>
              <a:rPr lang="nl-BE" sz="3200" dirty="0">
                <a:solidFill>
                  <a:schemeClr val="bg1"/>
                </a:solidFill>
              </a:rPr>
              <a:t>SUSTAINABLE - ENTREPRENEURIAL - INSPIRING - CREATIVE</a:t>
            </a:r>
          </a:p>
        </p:txBody>
      </p:sp>
    </p:spTree>
    <p:extLst>
      <p:ext uri="{BB962C8B-B14F-4D97-AF65-F5344CB8AC3E}">
        <p14:creationId xmlns:p14="http://schemas.microsoft.com/office/powerpoint/2010/main" val="26360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377187" y="6532606"/>
            <a:ext cx="26409589" cy="1912365"/>
          </a:xfrm>
          <a:prstGeom prst="rect">
            <a:avLst/>
          </a:prstGeom>
        </p:spPr>
        <p:txBody>
          <a:bodyPr vert="horz" wrap="square" lIns="180000" tIns="72000" rIns="180000" bIns="72000" rtlCol="0" anchor="ctr">
            <a:spAutoFit/>
          </a:bodyPr>
          <a:lstStyle/>
          <a:p>
            <a:endParaRPr lang="nl-BE" dirty="0"/>
          </a:p>
        </p:txBody>
      </p:sp>
      <p:sp>
        <p:nvSpPr>
          <p:cNvPr id="3" name="Tijdelijke aanduiding voor tekst 2"/>
          <p:cNvSpPr>
            <a:spLocks noGrp="1"/>
          </p:cNvSpPr>
          <p:nvPr>
            <p:ph type="body" idx="1"/>
          </p:nvPr>
        </p:nvSpPr>
        <p:spPr>
          <a:xfrm>
            <a:off x="1364563" y="11109240"/>
            <a:ext cx="26328578" cy="760959"/>
          </a:xfrm>
          <a:prstGeom prst="rect">
            <a:avLst/>
          </a:prstGeom>
        </p:spPr>
        <p:txBody>
          <a:bodyPr vert="horz" lIns="108000" tIns="72000" rIns="108000" bIns="72000" rtlCol="0">
            <a:spAutoFit/>
          </a:bodyPr>
          <a:lstStyle/>
          <a:p>
            <a:pPr lvl="0"/>
            <a:endParaRPr lang="nl-BE" dirty="0"/>
          </a:p>
        </p:txBody>
      </p:sp>
    </p:spTree>
    <p:extLst>
      <p:ext uri="{BB962C8B-B14F-4D97-AF65-F5344CB8AC3E}">
        <p14:creationId xmlns:p14="http://schemas.microsoft.com/office/powerpoint/2010/main" val="2913183626"/>
      </p:ext>
    </p:extLst>
  </p:cSld>
  <p:clrMap bg1="lt1" tx1="dk1" bg2="lt2" tx2="dk2" accent1="accent1" accent2="accent2" accent3="accent3" accent4="accent4" accent5="accent5" accent6="accent6" hlink="hlink" folHlink="folHlink"/>
  <p:sldLayoutIdLst>
    <p:sldLayoutId id="2147483701" r:id="rId1"/>
    <p:sldLayoutId id="2147483706" r:id="rId2"/>
    <p:sldLayoutId id="2147483702" r:id="rId3"/>
    <p:sldLayoutId id="2147483703" r:id="rId4"/>
    <p:sldLayoutId id="2147483704" r:id="rId5"/>
    <p:sldLayoutId id="2147483705" r:id="rId6"/>
  </p:sldLayoutIdLst>
  <p:transition spd="slow">
    <p:push/>
  </p:transition>
  <p:hf hdr="0" dt="0"/>
  <p:txStyles>
    <p:titleStyle>
      <a:lvl1pPr algn="ctr" defTabSz="2916387" rtl="0" eaLnBrk="1" latinLnBrk="0" hangingPunct="1">
        <a:spcBef>
          <a:spcPct val="0"/>
        </a:spcBef>
        <a:buNone/>
        <a:defRPr sz="11482" kern="1200" cap="all" baseline="0">
          <a:solidFill>
            <a:schemeClr val="tx1"/>
          </a:solidFill>
          <a:latin typeface="+mj-lt"/>
          <a:ea typeface="+mj-ea"/>
          <a:cs typeface="+mj-cs"/>
        </a:defRPr>
      </a:lvl1pPr>
    </p:titleStyle>
    <p:bodyStyle>
      <a:lvl1pPr marL="0" indent="0" algn="l" defTabSz="2916387" rtl="0" eaLnBrk="1" latinLnBrk="0" hangingPunct="1">
        <a:spcBef>
          <a:spcPts val="0"/>
        </a:spcBef>
        <a:buFontTx/>
        <a:buNone/>
        <a:defRPr sz="4000" kern="1200">
          <a:solidFill>
            <a:schemeClr val="tx1"/>
          </a:solidFill>
          <a:latin typeface="+mn-lt"/>
          <a:ea typeface="+mn-ea"/>
          <a:cs typeface="+mn-cs"/>
        </a:defRPr>
      </a:lvl1pPr>
      <a:lvl2pPr marL="278476" indent="-278476" algn="l" defTabSz="2916387" rtl="0" eaLnBrk="1" latinLnBrk="0" hangingPunct="1">
        <a:spcBef>
          <a:spcPts val="0"/>
        </a:spcBef>
        <a:buFont typeface="Arial" panose="020B0604020202020204" pitchFamily="34" charset="0"/>
        <a:buChar char="•"/>
        <a:defRPr sz="3827" kern="1200">
          <a:solidFill>
            <a:schemeClr val="tx1"/>
          </a:solidFill>
          <a:latin typeface="+mn-lt"/>
          <a:ea typeface="+mn-ea"/>
          <a:cs typeface="+mn-cs"/>
        </a:defRPr>
      </a:lvl2pPr>
      <a:lvl3pPr marL="567075" indent="-288602" algn="l" defTabSz="2916387" rtl="0" eaLnBrk="1" latinLnBrk="0" hangingPunct="1">
        <a:spcBef>
          <a:spcPts val="0"/>
        </a:spcBef>
        <a:buFont typeface="Arial" panose="020B0604020202020204" pitchFamily="34" charset="0"/>
        <a:buChar char="•"/>
        <a:defRPr sz="3827" kern="1200">
          <a:solidFill>
            <a:schemeClr val="tx1"/>
          </a:solidFill>
          <a:latin typeface="+mn-lt"/>
          <a:ea typeface="+mn-ea"/>
          <a:cs typeface="+mn-cs"/>
        </a:defRPr>
      </a:lvl3pPr>
      <a:lvl4pPr marL="860739" indent="-293664" algn="l" defTabSz="2916387" rtl="0" eaLnBrk="1" latinLnBrk="0" hangingPunct="1">
        <a:spcBef>
          <a:spcPts val="0"/>
        </a:spcBef>
        <a:buFont typeface="Arial" panose="020B0604020202020204" pitchFamily="34" charset="0"/>
        <a:buChar char="•"/>
        <a:defRPr sz="3827" kern="1200">
          <a:solidFill>
            <a:schemeClr val="tx1"/>
          </a:solidFill>
          <a:latin typeface="+mn-lt"/>
          <a:ea typeface="+mn-ea"/>
          <a:cs typeface="+mn-cs"/>
        </a:defRPr>
      </a:lvl4pPr>
      <a:lvl5pPr marL="1149342" indent="-288602" algn="l" defTabSz="2916387" rtl="0" eaLnBrk="1" latinLnBrk="0" hangingPunct="1">
        <a:spcBef>
          <a:spcPts val="0"/>
        </a:spcBef>
        <a:buFont typeface="Arial" panose="020B0604020202020204" pitchFamily="34" charset="0"/>
        <a:buChar char="•"/>
        <a:defRPr sz="3827" kern="1200">
          <a:solidFill>
            <a:schemeClr val="tx1"/>
          </a:solidFill>
          <a:latin typeface="+mn-lt"/>
          <a:ea typeface="+mn-ea"/>
          <a:cs typeface="+mn-cs"/>
        </a:defRPr>
      </a:lvl5pPr>
      <a:lvl6pPr marL="8020065"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6pPr>
      <a:lvl7pPr marL="9478259"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7pPr>
      <a:lvl8pPr marL="10936453"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8pPr>
      <a:lvl9pPr marL="12394646"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9pPr>
    </p:bodyStyle>
    <p:otherStyle>
      <a:defPPr>
        <a:defRPr lang="nl-BE"/>
      </a:defPPr>
      <a:lvl1pPr marL="0" algn="l" defTabSz="2916387" rtl="0" eaLnBrk="1" latinLnBrk="0" hangingPunct="1">
        <a:defRPr sz="5741" kern="1200">
          <a:solidFill>
            <a:schemeClr val="tx1"/>
          </a:solidFill>
          <a:latin typeface="+mn-lt"/>
          <a:ea typeface="+mn-ea"/>
          <a:cs typeface="+mn-cs"/>
        </a:defRPr>
      </a:lvl1pPr>
      <a:lvl2pPr marL="1458194" algn="l" defTabSz="2916387" rtl="0" eaLnBrk="1" latinLnBrk="0" hangingPunct="1">
        <a:defRPr sz="5741" kern="1200">
          <a:solidFill>
            <a:schemeClr val="tx1"/>
          </a:solidFill>
          <a:latin typeface="+mn-lt"/>
          <a:ea typeface="+mn-ea"/>
          <a:cs typeface="+mn-cs"/>
        </a:defRPr>
      </a:lvl2pPr>
      <a:lvl3pPr marL="2916387" algn="l" defTabSz="2916387" rtl="0" eaLnBrk="1" latinLnBrk="0" hangingPunct="1">
        <a:defRPr sz="5741" kern="1200">
          <a:solidFill>
            <a:schemeClr val="tx1"/>
          </a:solidFill>
          <a:latin typeface="+mn-lt"/>
          <a:ea typeface="+mn-ea"/>
          <a:cs typeface="+mn-cs"/>
        </a:defRPr>
      </a:lvl3pPr>
      <a:lvl4pPr marL="4374581" algn="l" defTabSz="2916387" rtl="0" eaLnBrk="1" latinLnBrk="0" hangingPunct="1">
        <a:defRPr sz="5741" kern="1200">
          <a:solidFill>
            <a:schemeClr val="tx1"/>
          </a:solidFill>
          <a:latin typeface="+mn-lt"/>
          <a:ea typeface="+mn-ea"/>
          <a:cs typeface="+mn-cs"/>
        </a:defRPr>
      </a:lvl4pPr>
      <a:lvl5pPr marL="5832775" algn="l" defTabSz="2916387" rtl="0" eaLnBrk="1" latinLnBrk="0" hangingPunct="1">
        <a:defRPr sz="5741" kern="1200">
          <a:solidFill>
            <a:schemeClr val="tx1"/>
          </a:solidFill>
          <a:latin typeface="+mn-lt"/>
          <a:ea typeface="+mn-ea"/>
          <a:cs typeface="+mn-cs"/>
        </a:defRPr>
      </a:lvl5pPr>
      <a:lvl6pPr marL="7290968" algn="l" defTabSz="2916387" rtl="0" eaLnBrk="1" latinLnBrk="0" hangingPunct="1">
        <a:defRPr sz="5741" kern="1200">
          <a:solidFill>
            <a:schemeClr val="tx1"/>
          </a:solidFill>
          <a:latin typeface="+mn-lt"/>
          <a:ea typeface="+mn-ea"/>
          <a:cs typeface="+mn-cs"/>
        </a:defRPr>
      </a:lvl6pPr>
      <a:lvl7pPr marL="8749162" algn="l" defTabSz="2916387" rtl="0" eaLnBrk="1" latinLnBrk="0" hangingPunct="1">
        <a:defRPr sz="5741" kern="1200">
          <a:solidFill>
            <a:schemeClr val="tx1"/>
          </a:solidFill>
          <a:latin typeface="+mn-lt"/>
          <a:ea typeface="+mn-ea"/>
          <a:cs typeface="+mn-cs"/>
        </a:defRPr>
      </a:lvl7pPr>
      <a:lvl8pPr marL="10207356" algn="l" defTabSz="2916387" rtl="0" eaLnBrk="1" latinLnBrk="0" hangingPunct="1">
        <a:defRPr sz="5741" kern="1200">
          <a:solidFill>
            <a:schemeClr val="tx1"/>
          </a:solidFill>
          <a:latin typeface="+mn-lt"/>
          <a:ea typeface="+mn-ea"/>
          <a:cs typeface="+mn-cs"/>
        </a:defRPr>
      </a:lvl8pPr>
      <a:lvl9pPr marL="11665549" algn="l" defTabSz="2916387" rtl="0" eaLnBrk="1" latinLnBrk="0" hangingPunct="1">
        <a:defRPr sz="57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D960F-ED78-41BF-86C3-D9C0EC04A987}"/>
              </a:ext>
            </a:extLst>
          </p:cNvPr>
          <p:cNvSpPr>
            <a:spLocks noGrp="1"/>
          </p:cNvSpPr>
          <p:nvPr>
            <p:ph type="title"/>
          </p:nvPr>
        </p:nvSpPr>
        <p:spPr/>
        <p:txBody>
          <a:bodyPr>
            <a:normAutofit fontScale="90000"/>
          </a:bodyPr>
          <a:lstStyle/>
          <a:p>
            <a:r>
              <a:rPr lang="en-US" dirty="0"/>
              <a:t>Real time data quality control applied on an IOT sensor water quality network</a:t>
            </a:r>
            <a:endParaRPr lang="en-BE" dirty="0"/>
          </a:p>
        </p:txBody>
      </p:sp>
      <p:sp>
        <p:nvSpPr>
          <p:cNvPr id="3" name="Text Placeholder 2">
            <a:extLst>
              <a:ext uri="{FF2B5EF4-FFF2-40B4-BE49-F238E27FC236}">
                <a16:creationId xmlns:a16="http://schemas.microsoft.com/office/drawing/2014/main" id="{17767FAE-F7FB-45EC-8859-D8C49360CD2F}"/>
              </a:ext>
            </a:extLst>
          </p:cNvPr>
          <p:cNvSpPr>
            <a:spLocks noGrp="1"/>
          </p:cNvSpPr>
          <p:nvPr>
            <p:ph type="body" sz="quarter" idx="13"/>
          </p:nvPr>
        </p:nvSpPr>
        <p:spPr>
          <a:xfrm>
            <a:off x="1981198" y="4477309"/>
            <a:ext cx="25200782" cy="2389025"/>
          </a:xfrm>
        </p:spPr>
        <p:txBody>
          <a:bodyPr/>
          <a:lstStyle/>
          <a:p>
            <a:r>
              <a:rPr lang="en-US" dirty="0"/>
              <a:t>Matthias Maeyens</a:t>
            </a:r>
            <a:r>
              <a:rPr lang="en-US" baseline="30000" dirty="0"/>
              <a:t> 1</a:t>
            </a:r>
            <a:r>
              <a:rPr lang="en-US" dirty="0"/>
              <a:t> , </a:t>
            </a:r>
            <a:r>
              <a:rPr lang="en-US" b="0" dirty="0"/>
              <a:t>Brianna Pagán</a:t>
            </a:r>
            <a:r>
              <a:rPr lang="en-US" b="0" baseline="30000" dirty="0"/>
              <a:t> 1</a:t>
            </a:r>
            <a:r>
              <a:rPr lang="en-US" b="0" dirty="0"/>
              <a:t> , Piet Seuntjens</a:t>
            </a:r>
            <a:r>
              <a:rPr lang="en-US" b="0" baseline="30000" dirty="0"/>
              <a:t> 1</a:t>
            </a:r>
            <a:r>
              <a:rPr lang="en-US" b="0" dirty="0"/>
              <a:t> , Bino Maiheu</a:t>
            </a:r>
            <a:r>
              <a:rPr lang="en-US" b="0" baseline="30000" dirty="0"/>
              <a:t> 1</a:t>
            </a:r>
            <a:r>
              <a:rPr lang="en-US" b="0" dirty="0"/>
              <a:t> , Nele Desmet</a:t>
            </a:r>
            <a:r>
              <a:rPr lang="en-US" b="0" baseline="30000" dirty="0"/>
              <a:t> 1</a:t>
            </a:r>
            <a:r>
              <a:rPr lang="en-US" b="0" dirty="0"/>
              <a:t> , Maarten van Loo</a:t>
            </a:r>
            <a:r>
              <a:rPr lang="en-US" b="0" baseline="30000" dirty="0"/>
              <a:t> 1</a:t>
            </a:r>
            <a:r>
              <a:rPr lang="en-US" b="0" dirty="0"/>
              <a:t> , and Stijn van Hoey</a:t>
            </a:r>
            <a:r>
              <a:rPr lang="en-US" b="0" baseline="30000" dirty="0"/>
              <a:t> 2</a:t>
            </a:r>
            <a:endParaRPr lang="en-BE" b="0" dirty="0"/>
          </a:p>
        </p:txBody>
      </p:sp>
      <p:sp>
        <p:nvSpPr>
          <p:cNvPr id="5" name="Text Placeholder 4">
            <a:extLst>
              <a:ext uri="{FF2B5EF4-FFF2-40B4-BE49-F238E27FC236}">
                <a16:creationId xmlns:a16="http://schemas.microsoft.com/office/drawing/2014/main" id="{68CF44FA-E839-48FD-AEFC-2CEE48DD2E52}"/>
              </a:ext>
            </a:extLst>
          </p:cNvPr>
          <p:cNvSpPr>
            <a:spLocks noGrp="1"/>
          </p:cNvSpPr>
          <p:nvPr>
            <p:ph type="body" sz="quarter" idx="15"/>
          </p:nvPr>
        </p:nvSpPr>
        <p:spPr>
          <a:xfrm>
            <a:off x="1981123" y="6519273"/>
            <a:ext cx="25200782" cy="1958138"/>
          </a:xfrm>
        </p:spPr>
        <p:txBody>
          <a:bodyPr/>
          <a:lstStyle/>
          <a:p>
            <a:r>
              <a:rPr lang="en-US" baseline="30000" dirty="0"/>
              <a:t>1 </a:t>
            </a:r>
            <a:r>
              <a:rPr lang="en-US" dirty="0"/>
              <a:t>VITO- Flemish Institute for Technological Research, Mol, Belgium </a:t>
            </a:r>
          </a:p>
          <a:p>
            <a:r>
              <a:rPr lang="en-US" baseline="30000" dirty="0"/>
              <a:t>2 </a:t>
            </a:r>
            <a:r>
              <a:rPr lang="en-US" dirty="0" err="1"/>
              <a:t>Fluves</a:t>
            </a:r>
            <a:r>
              <a:rPr lang="en-US" dirty="0"/>
              <a:t>, Ghent, Belgium</a:t>
            </a:r>
            <a:endParaRPr lang="en-BE" dirty="0"/>
          </a:p>
        </p:txBody>
      </p:sp>
      <p:sp>
        <p:nvSpPr>
          <p:cNvPr id="41" name="Content Placeholder 3">
            <a:extLst>
              <a:ext uri="{FF2B5EF4-FFF2-40B4-BE49-F238E27FC236}">
                <a16:creationId xmlns:a16="http://schemas.microsoft.com/office/drawing/2014/main" id="{8840FC43-96CF-4C5C-B503-30F56163359B}"/>
              </a:ext>
            </a:extLst>
          </p:cNvPr>
          <p:cNvSpPr txBox="1">
            <a:spLocks/>
          </p:cNvSpPr>
          <p:nvPr/>
        </p:nvSpPr>
        <p:spPr>
          <a:xfrm>
            <a:off x="2019627" y="8504266"/>
            <a:ext cx="25162277" cy="33770602"/>
          </a:xfrm>
          <a:prstGeom prst="rect">
            <a:avLst/>
          </a:prstGeom>
          <a:solidFill>
            <a:schemeClr val="bg1">
              <a:lumMod val="95000"/>
            </a:schemeClr>
          </a:solidFill>
          <a:ln>
            <a:noFill/>
          </a:ln>
        </p:spPr>
        <p:txBody>
          <a:bodyPr vert="horz" wrap="square" lIns="810000" tIns="720000" rIns="810000" bIns="720000" numCol="2" spcCol="360000" rtlCol="0">
            <a:spAutoFit/>
          </a:bodyPr>
          <a:lstStyle>
            <a:lvl1pPr marL="0" indent="0" algn="l" defTabSz="2916387" rtl="0" eaLnBrk="1" latinLnBrk="0" hangingPunct="1">
              <a:spcBef>
                <a:spcPts val="0"/>
              </a:spcBef>
              <a:buFontTx/>
              <a:buNone/>
              <a:defRPr lang="en-US" sz="6000" kern="1200" smtClean="0">
                <a:solidFill>
                  <a:schemeClr val="tx1"/>
                </a:solidFill>
                <a:latin typeface="+mn-lt"/>
                <a:ea typeface="+mn-ea"/>
                <a:cs typeface="+mn-cs"/>
              </a:defRPr>
            </a:lvl1pPr>
            <a:lvl2pPr marL="542925" indent="-542925" algn="l" defTabSz="2916387" rtl="0" eaLnBrk="1" latinLnBrk="0" hangingPunct="1">
              <a:spcBef>
                <a:spcPts val="0"/>
              </a:spcBef>
              <a:buFont typeface="Wingdings" panose="05000000000000000000" pitchFamily="2" charset="2"/>
              <a:buChar char="§"/>
              <a:defRPr lang="en-US" sz="5400" kern="1200" smtClean="0">
                <a:solidFill>
                  <a:schemeClr val="tx1"/>
                </a:solidFill>
                <a:latin typeface="+mn-lt"/>
                <a:ea typeface="+mn-ea"/>
                <a:cs typeface="+mn-cs"/>
              </a:defRPr>
            </a:lvl2pPr>
            <a:lvl3pPr marL="1076325" indent="-533400" algn="l" defTabSz="2916387" rtl="0" eaLnBrk="1" latinLnBrk="0" hangingPunct="1">
              <a:spcBef>
                <a:spcPts val="0"/>
              </a:spcBef>
              <a:buFont typeface="Wingdings" panose="05000000000000000000" pitchFamily="2" charset="2"/>
              <a:buChar char="§"/>
              <a:defRPr lang="en-US" sz="5400" kern="1200" smtClean="0">
                <a:solidFill>
                  <a:schemeClr val="tx1"/>
                </a:solidFill>
                <a:latin typeface="+mn-lt"/>
                <a:ea typeface="+mn-ea"/>
                <a:cs typeface="+mn-cs"/>
              </a:defRPr>
            </a:lvl3pPr>
            <a:lvl4pPr marL="1619250" indent="-542925" algn="l" defTabSz="2916387" rtl="0" eaLnBrk="1" latinLnBrk="0" hangingPunct="1">
              <a:spcBef>
                <a:spcPts val="0"/>
              </a:spcBef>
              <a:buFont typeface="Wingdings" panose="05000000000000000000" pitchFamily="2" charset="2"/>
              <a:buChar char="§"/>
              <a:defRPr lang="en-US" sz="5400" kern="1200" smtClean="0">
                <a:solidFill>
                  <a:schemeClr val="tx1"/>
                </a:solidFill>
                <a:latin typeface="+mn-lt"/>
                <a:ea typeface="+mn-ea"/>
                <a:cs typeface="+mn-cs"/>
              </a:defRPr>
            </a:lvl4pPr>
            <a:lvl5pPr marL="2152650" indent="-533400" algn="l" defTabSz="2916387" rtl="0" eaLnBrk="1" latinLnBrk="0" hangingPunct="1">
              <a:spcBef>
                <a:spcPts val="0"/>
              </a:spcBef>
              <a:buFont typeface="Wingdings" panose="05000000000000000000" pitchFamily="2" charset="2"/>
              <a:buChar char="§"/>
              <a:defRPr lang="en-US" sz="5400" kern="1200" dirty="0">
                <a:solidFill>
                  <a:schemeClr val="tx1"/>
                </a:solidFill>
                <a:latin typeface="+mn-lt"/>
                <a:ea typeface="+mn-ea"/>
                <a:cs typeface="+mn-cs"/>
              </a:defRPr>
            </a:lvl5pPr>
            <a:lvl6pPr marL="8020065"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6pPr>
            <a:lvl7pPr marL="9478259"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7pPr>
            <a:lvl8pPr marL="10936453"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8pPr>
            <a:lvl9pPr marL="12394646" indent="-729097" algn="l" defTabSz="2916387" rtl="0" eaLnBrk="1" latinLnBrk="0" hangingPunct="1">
              <a:spcBef>
                <a:spcPct val="20000"/>
              </a:spcBef>
              <a:buFont typeface="Arial" panose="020B0604020202020204" pitchFamily="34" charset="0"/>
              <a:buChar char="•"/>
              <a:defRPr sz="6379" kern="1200">
                <a:solidFill>
                  <a:schemeClr val="tx1"/>
                </a:solidFill>
                <a:latin typeface="+mn-lt"/>
                <a:ea typeface="+mn-ea"/>
                <a:cs typeface="+mn-cs"/>
              </a:defRPr>
            </a:lvl9pPr>
          </a:lstStyle>
          <a:p>
            <a:r>
              <a:rPr lang="en-US" sz="5400" dirty="0"/>
              <a:t>Abstract</a:t>
            </a:r>
          </a:p>
          <a:p>
            <a:pPr algn="just"/>
            <a:r>
              <a:rPr lang="en-US" sz="3600" dirty="0"/>
              <a:t>In recent years, extended periods of drought have been affecting the water quality and availability in the Flanders region in Belgium. Especially the coastal region experienced an increased salinization of ground and surface water. The Flemish government therefore decided to invest in a dense IoT water quality monitoring network aiming to deploy 2500 water quality sensors primarily in surface water but also in ground water and sewers. The so called internet of water(IOW).</a:t>
            </a:r>
          </a:p>
          <a:p>
            <a:pPr algn="just"/>
            <a:endParaRPr lang="en-US" sz="3600" dirty="0"/>
          </a:p>
          <a:p>
            <a:pPr algn="r"/>
            <a:r>
              <a:rPr lang="en-US" sz="3600" dirty="0"/>
              <a:t>However, as with any sensor system, the quality of the data can vary in time due to problems with the sensors, incorrect calibration or unforeseen issues. With such a large amount of sensors it is especially important to have a method to automatically detect these issues and not have experts manually check these measurements.  We focus on discussing such a system built upon the NGSIv2 API from FIWARE.</a:t>
            </a:r>
          </a:p>
          <a:p>
            <a:pPr algn="just"/>
            <a:endParaRPr lang="en-US" sz="3600" dirty="0"/>
          </a:p>
          <a:p>
            <a:r>
              <a:rPr lang="en-US" sz="5400" dirty="0"/>
              <a:t>Objectives</a:t>
            </a:r>
          </a:p>
          <a:p>
            <a:pPr algn="just"/>
            <a:r>
              <a:rPr lang="en-US" sz="3600" dirty="0"/>
              <a:t>The context broker is the core component of the FIWARE architecture. An end user can subscribe to the broker for a given entity (i.e. sensor) and whenever a new measurement arrives, that data is sent to the subscribed user. For water measurements this data is sent in the form of a </a:t>
            </a:r>
            <a:r>
              <a:rPr lang="en-US" sz="3600" i="1" dirty="0" err="1"/>
              <a:t>WaterQualityObserved</a:t>
            </a:r>
            <a:r>
              <a:rPr lang="en-US" sz="3600" dirty="0"/>
              <a:t> entity, which contains all the relevant info of a water quality measurement. This entity is contained in a JSON format:</a:t>
            </a:r>
          </a:p>
          <a:p>
            <a:pPr algn="just"/>
            <a:r>
              <a:rPr lang="en-US" sz="3200" b="1" dirty="0">
                <a:latin typeface="Courier New" panose="02070309020205020404" pitchFamily="49" charset="0"/>
                <a:cs typeface="Courier New" panose="02070309020205020404" pitchFamily="49" charset="0"/>
              </a:rPr>
              <a:t>{</a:t>
            </a:r>
          </a:p>
          <a:p>
            <a:pPr algn="just"/>
            <a:r>
              <a:rPr lang="en-US" sz="3200" b="1" dirty="0">
                <a:latin typeface="Courier New" panose="02070309020205020404" pitchFamily="49" charset="0"/>
                <a:cs typeface="Courier New" panose="02070309020205020404" pitchFamily="49" charset="0"/>
              </a:rPr>
              <a:t>   "id": "waterqualityobserved:Mol:CTD1",</a:t>
            </a:r>
          </a:p>
          <a:p>
            <a:pPr algn="just"/>
            <a:r>
              <a:rPr lang="en-US" sz="3200" b="1" dirty="0">
                <a:latin typeface="Courier New" panose="02070309020205020404" pitchFamily="49" charset="0"/>
                <a:cs typeface="Courier New" panose="02070309020205020404" pitchFamily="49" charset="0"/>
              </a:rPr>
              <a:t>   "type": "</a:t>
            </a:r>
            <a:r>
              <a:rPr lang="en-US" sz="3200" b="1" dirty="0" err="1">
                <a:latin typeface="Courier New" panose="02070309020205020404" pitchFamily="49" charset="0"/>
                <a:cs typeface="Courier New" panose="02070309020205020404" pitchFamily="49" charset="0"/>
              </a:rPr>
              <a:t>WaterQualityObserved</a:t>
            </a:r>
            <a:r>
              <a:rPr lang="en-US" sz="3200" b="1" dirty="0">
                <a:latin typeface="Courier New" panose="02070309020205020404" pitchFamily="49" charset="0"/>
                <a:cs typeface="Courier New" panose="02070309020205020404" pitchFamily="49" charset="0"/>
              </a:rPr>
              <a:t>",</a:t>
            </a:r>
          </a:p>
          <a:p>
            <a:pPr algn="just"/>
            <a:r>
              <a:rPr lang="en-US" sz="3200" b="1" dirty="0">
                <a:latin typeface="Courier New" panose="02070309020205020404" pitchFamily="49" charset="0"/>
                <a:cs typeface="Courier New" panose="02070309020205020404" pitchFamily="49" charset="0"/>
              </a:rPr>
              <a:t>   "</a:t>
            </a:r>
            <a:r>
              <a:rPr lang="en-US" sz="3200" b="1" dirty="0" err="1">
                <a:latin typeface="Courier New" panose="02070309020205020404" pitchFamily="49" charset="0"/>
                <a:cs typeface="Courier New" panose="02070309020205020404" pitchFamily="49" charset="0"/>
              </a:rPr>
              <a:t>dateObserved</a:t>
            </a:r>
            <a:r>
              <a:rPr lang="en-US" sz="3200" b="1" dirty="0">
                <a:latin typeface="Courier New" panose="02070309020205020404" pitchFamily="49" charset="0"/>
                <a:cs typeface="Courier New" panose="02070309020205020404" pitchFamily="49" charset="0"/>
              </a:rPr>
              <a:t>": "2019-02-31T08:45:00Z",</a:t>
            </a:r>
          </a:p>
          <a:p>
            <a:pPr algn="just"/>
            <a:r>
              <a:rPr lang="en-US" sz="3200" b="1" dirty="0">
                <a:latin typeface="Courier New" panose="02070309020205020404" pitchFamily="49" charset="0"/>
                <a:cs typeface="Courier New" panose="02070309020205020404" pitchFamily="49" charset="0"/>
              </a:rPr>
              <a:t>   "location": {</a:t>
            </a:r>
          </a:p>
          <a:p>
            <a:pPr algn="just"/>
            <a:r>
              <a:rPr lang="en-US" sz="3200" b="1" dirty="0">
                <a:latin typeface="Courier New" panose="02070309020205020404" pitchFamily="49" charset="0"/>
                <a:cs typeface="Courier New" panose="02070309020205020404" pitchFamily="49" charset="0"/>
              </a:rPr>
              <a:t>     "type": "Point",</a:t>
            </a:r>
          </a:p>
          <a:p>
            <a:pPr algn="just"/>
            <a:r>
              <a:rPr lang="en-US" sz="3200" b="1" dirty="0">
                <a:latin typeface="Courier New" panose="02070309020205020404" pitchFamily="49" charset="0"/>
                <a:cs typeface="Courier New" panose="02070309020205020404" pitchFamily="49" charset="0"/>
              </a:rPr>
              <a:t>     "coordinates": [  5.1171, 51.1911 ]</a:t>
            </a:r>
          </a:p>
          <a:p>
            <a:pPr algn="just"/>
            <a:r>
              <a:rPr lang="en-US" sz="3200" b="1" dirty="0">
                <a:latin typeface="Courier New" panose="02070309020205020404" pitchFamily="49" charset="0"/>
                <a:cs typeface="Courier New" panose="02070309020205020404" pitchFamily="49" charset="0"/>
              </a:rPr>
              <a:t>   },</a:t>
            </a:r>
          </a:p>
          <a:p>
            <a:pPr algn="just"/>
            <a:r>
              <a:rPr lang="en-US" sz="3200" b="1" dirty="0">
                <a:latin typeface="Courier New" panose="02070309020205020404" pitchFamily="49" charset="0"/>
                <a:cs typeface="Courier New" panose="02070309020205020404" pitchFamily="49" charset="0"/>
              </a:rPr>
              <a:t>   "temperature" : 15.2,</a:t>
            </a:r>
          </a:p>
          <a:p>
            <a:pPr algn="just"/>
            <a:r>
              <a:rPr lang="en-US" sz="3200" b="1" dirty="0">
                <a:latin typeface="Courier New" panose="02070309020205020404" pitchFamily="49" charset="0"/>
                <a:cs typeface="Courier New" panose="02070309020205020404" pitchFamily="49" charset="0"/>
              </a:rPr>
              <a:t>   "conductivity": 0.004</a:t>
            </a:r>
          </a:p>
          <a:p>
            <a:pPr algn="just"/>
            <a:r>
              <a:rPr lang="en-US" sz="3200" b="1" dirty="0">
                <a:latin typeface="Courier New" panose="02070309020205020404" pitchFamily="49" charset="0"/>
                <a:cs typeface="Courier New" panose="02070309020205020404" pitchFamily="49" charset="0"/>
              </a:rPr>
              <a:t>}</a:t>
            </a:r>
          </a:p>
          <a:p>
            <a:pPr algn="just"/>
            <a:endParaRPr lang="en-US" sz="3200" dirty="0"/>
          </a:p>
          <a:p>
            <a:pPr algn="just"/>
            <a:r>
              <a:rPr lang="en-US" sz="3600" dirty="0"/>
              <a:t>For the IOW we were interested in using and adapting this NGSI API to be able to also include simple quality checks. So a user can not only subscribe to the raw measurements but also subscribe to a flagged version of this data which has undergone these tests.</a:t>
            </a:r>
          </a:p>
          <a:p>
            <a:r>
              <a:rPr lang="en-US" sz="5400" dirty="0"/>
              <a:t>Test selection</a:t>
            </a:r>
          </a:p>
          <a:p>
            <a:r>
              <a:rPr lang="en-US" sz="3600" dirty="0"/>
              <a:t>To aid the end users in quick decision making these checks need to be performed as quick as possible and the results of these checks must be visualized and sent to the end user as fast as possible. Only simple checks that could be performed easily with minimal memory requirement were therefore selected. As well as simple pass or fail flags to visualize each check. These include a  </a:t>
            </a:r>
            <a:r>
              <a:rPr lang="en-US" sz="3600" dirty="0">
                <a:latin typeface="Courier New" panose="02070309020205020404" pitchFamily="49" charset="0"/>
                <a:cs typeface="Courier New" panose="02070309020205020404" pitchFamily="49" charset="0"/>
              </a:rPr>
              <a:t>minmax flag </a:t>
            </a:r>
            <a:r>
              <a:rPr lang="en-US" sz="3600" dirty="0"/>
              <a:t>which will check if the measured value is within the expected bounds for the measurand and a </a:t>
            </a:r>
            <a:r>
              <a:rPr lang="en-US" sz="3600" dirty="0" err="1">
                <a:latin typeface="Courier New" panose="02070309020205020404" pitchFamily="49" charset="0"/>
                <a:cs typeface="Courier New" panose="02070309020205020404" pitchFamily="49" charset="0"/>
              </a:rPr>
              <a:t>zscore</a:t>
            </a:r>
            <a:r>
              <a:rPr lang="en-US" sz="3600" dirty="0">
                <a:latin typeface="Courier New" panose="02070309020205020404" pitchFamily="49" charset="0"/>
                <a:cs typeface="Courier New" panose="02070309020205020404" pitchFamily="49" charset="0"/>
              </a:rPr>
              <a:t> flag </a:t>
            </a:r>
            <a:r>
              <a:rPr lang="en-US" sz="3600" dirty="0"/>
              <a:t>which will check whether or not the newest measurement is an expected measurement by checking how many standard deviations it deviates from the mean.</a:t>
            </a:r>
          </a:p>
          <a:p>
            <a:endParaRPr lang="en-US" sz="3600" dirty="0"/>
          </a:p>
          <a:p>
            <a:r>
              <a:rPr lang="en-US" sz="5400" dirty="0"/>
              <a:t>Implementation in NGSI</a:t>
            </a:r>
          </a:p>
          <a:p>
            <a:r>
              <a:rPr lang="en-US" sz="3600" dirty="0"/>
              <a:t>Figure 1 visualizes how the verified data is sent to the users. A new </a:t>
            </a:r>
            <a:r>
              <a:rPr lang="en-US" sz="3600" i="1" dirty="0" err="1"/>
              <a:t>WaterQualityVerified</a:t>
            </a:r>
            <a:r>
              <a:rPr lang="en-US" sz="3600" i="1" dirty="0"/>
              <a:t> </a:t>
            </a:r>
            <a:r>
              <a:rPr lang="en-US" sz="3600" dirty="0"/>
              <a:t>entity is created that contains the measurement information as well as a separate flag added to each measured parameter for each check that was performed on that parameter. This data is sent to the context broker and the context broker will then sent this entity to each subscribed user. </a:t>
            </a:r>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r>
              <a:rPr lang="en-US" sz="3600" dirty="0"/>
              <a:t>This way we end up with the following JSON that gets send to the context broker which contains the verified information:</a:t>
            </a:r>
          </a:p>
          <a:p>
            <a:pPr algn="just"/>
            <a:r>
              <a:rPr lang="en-US" sz="2800" b="1" dirty="0">
                <a:latin typeface="Courier New" panose="02070309020205020404" pitchFamily="49" charset="0"/>
                <a:cs typeface="Courier New" panose="02070309020205020404" pitchFamily="49" charset="0"/>
              </a:rPr>
              <a:t>{</a:t>
            </a:r>
          </a:p>
          <a:p>
            <a:pPr algn="just"/>
            <a:r>
              <a:rPr lang="en-US" sz="2800" b="1" dirty="0">
                <a:latin typeface="Courier New" panose="02070309020205020404" pitchFamily="49" charset="0"/>
                <a:cs typeface="Courier New" panose="02070309020205020404" pitchFamily="49" charset="0"/>
              </a:rPr>
              <a:t>   "id": "waterqualityverified:Mol:CTD1",</a:t>
            </a:r>
          </a:p>
          <a:p>
            <a:pPr algn="just"/>
            <a:r>
              <a:rPr lang="en-US" sz="2800" b="1" dirty="0">
                <a:latin typeface="Courier New" panose="02070309020205020404" pitchFamily="49" charset="0"/>
                <a:cs typeface="Courier New" panose="02070309020205020404" pitchFamily="49" charset="0"/>
              </a:rPr>
              <a:t>   "type": "</a:t>
            </a:r>
            <a:r>
              <a:rPr lang="en-US" sz="2800" b="1" dirty="0" err="1">
                <a:latin typeface="Courier New" panose="02070309020205020404" pitchFamily="49" charset="0"/>
                <a:cs typeface="Courier New" panose="02070309020205020404" pitchFamily="49" charset="0"/>
              </a:rPr>
              <a:t>WaterQualityVerified</a:t>
            </a:r>
            <a:r>
              <a:rPr lang="en-US" sz="2800" b="1" dirty="0">
                <a:latin typeface="Courier New" panose="02070309020205020404" pitchFamily="49" charset="0"/>
                <a:cs typeface="Courier New" panose="02070309020205020404" pitchFamily="49" charset="0"/>
              </a:rPr>
              <a:t>",</a:t>
            </a:r>
          </a:p>
          <a:p>
            <a:pPr algn="just"/>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dateObserved</a:t>
            </a:r>
            <a:r>
              <a:rPr lang="en-US" sz="2800" b="1" dirty="0">
                <a:latin typeface="Courier New" panose="02070309020205020404" pitchFamily="49" charset="0"/>
                <a:cs typeface="Courier New" panose="02070309020205020404" pitchFamily="49" charset="0"/>
              </a:rPr>
              <a:t>": "2019-02-31T08:45:00Z",</a:t>
            </a:r>
          </a:p>
          <a:p>
            <a:pPr algn="just"/>
            <a:r>
              <a:rPr lang="en-US" sz="2800" b="1" dirty="0">
                <a:latin typeface="Courier New" panose="02070309020205020404" pitchFamily="49" charset="0"/>
                <a:cs typeface="Courier New" panose="02070309020205020404" pitchFamily="49" charset="0"/>
              </a:rPr>
              <a:t>   "location": {</a:t>
            </a:r>
          </a:p>
          <a:p>
            <a:pPr algn="just"/>
            <a:r>
              <a:rPr lang="en-US" sz="2800" b="1" dirty="0">
                <a:latin typeface="Courier New" panose="02070309020205020404" pitchFamily="49" charset="0"/>
                <a:cs typeface="Courier New" panose="02070309020205020404" pitchFamily="49" charset="0"/>
              </a:rPr>
              <a:t>     "type": "Point",</a:t>
            </a:r>
          </a:p>
          <a:p>
            <a:pPr algn="just"/>
            <a:r>
              <a:rPr lang="en-US" sz="2800" b="1" dirty="0">
                <a:latin typeface="Courier New" panose="02070309020205020404" pitchFamily="49" charset="0"/>
                <a:cs typeface="Courier New" panose="02070309020205020404" pitchFamily="49" charset="0"/>
              </a:rPr>
              <a:t>     "coordinates": [  5.1171, 51.1911 ]</a:t>
            </a:r>
          </a:p>
          <a:p>
            <a:pPr algn="just"/>
            <a:r>
              <a:rPr lang="en-US" sz="2800" b="1" dirty="0">
                <a:latin typeface="Courier New" panose="02070309020205020404" pitchFamily="49" charset="0"/>
                <a:cs typeface="Courier New" panose="02070309020205020404" pitchFamily="49" charset="0"/>
              </a:rPr>
              <a:t>   },</a:t>
            </a:r>
          </a:p>
          <a:p>
            <a:pPr algn="just"/>
            <a:r>
              <a:rPr lang="en-US" sz="2800" b="1" dirty="0">
                <a:latin typeface="Courier New" panose="02070309020205020404" pitchFamily="49" charset="0"/>
                <a:cs typeface="Courier New" panose="02070309020205020404" pitchFamily="49" charset="0"/>
              </a:rPr>
              <a:t>   "temperature" : {</a:t>
            </a:r>
          </a:p>
          <a:p>
            <a:pPr algn="just"/>
            <a:r>
              <a:rPr lang="en-US" sz="2800" b="1" dirty="0">
                <a:latin typeface="Courier New" panose="02070309020205020404" pitchFamily="49" charset="0"/>
                <a:cs typeface="Courier New" panose="02070309020205020404" pitchFamily="49" charset="0"/>
              </a:rPr>
              <a:t>     “value” :15.2,</a:t>
            </a:r>
          </a:p>
          <a:p>
            <a:pPr algn="just"/>
            <a:r>
              <a:rPr lang="en-US" sz="2800" b="1" dirty="0">
                <a:latin typeface="Courier New" panose="02070309020205020404" pitchFamily="49" charset="0"/>
                <a:cs typeface="Courier New" panose="02070309020205020404" pitchFamily="49" charset="0"/>
              </a:rPr>
              <a:t>     “metadata”: {</a:t>
            </a:r>
          </a:p>
          <a:p>
            <a:pPr algn="just"/>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zscore_flag</a:t>
            </a:r>
            <a:r>
              <a:rPr lang="en-US" sz="2800" b="1" dirty="0">
                <a:latin typeface="Courier New" panose="02070309020205020404" pitchFamily="49" charset="0"/>
                <a:cs typeface="Courier New" panose="02070309020205020404" pitchFamily="49" charset="0"/>
              </a:rPr>
              <a:t>” : Failed,</a:t>
            </a:r>
          </a:p>
          <a:p>
            <a:pPr algn="just"/>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minmax_flag</a:t>
            </a:r>
            <a:r>
              <a:rPr lang="en-US" sz="2800" b="1" dirty="0">
                <a:latin typeface="Courier New" panose="02070309020205020404" pitchFamily="49" charset="0"/>
                <a:cs typeface="Courier New" panose="02070309020205020404" pitchFamily="49" charset="0"/>
              </a:rPr>
              <a:t>” : Passed</a:t>
            </a:r>
          </a:p>
          <a:p>
            <a:pPr algn="just"/>
            <a:r>
              <a:rPr lang="en-US" sz="2800" b="1" dirty="0">
                <a:latin typeface="Courier New" panose="02070309020205020404" pitchFamily="49" charset="0"/>
                <a:cs typeface="Courier New" panose="02070309020205020404" pitchFamily="49" charset="0"/>
              </a:rPr>
              <a:t>     }</a:t>
            </a:r>
          </a:p>
          <a:p>
            <a:pPr algn="just"/>
            <a:r>
              <a:rPr lang="en-US" sz="2800" b="1" dirty="0">
                <a:latin typeface="Courier New" panose="02070309020205020404" pitchFamily="49" charset="0"/>
                <a:cs typeface="Courier New" panose="02070309020205020404" pitchFamily="49" charset="0"/>
              </a:rPr>
              <a:t>   "conductivity": {</a:t>
            </a:r>
          </a:p>
          <a:p>
            <a:pPr algn="just"/>
            <a:r>
              <a:rPr lang="en-US" sz="2800" b="1" dirty="0">
                <a:latin typeface="Courier New" panose="02070309020205020404" pitchFamily="49" charset="0"/>
                <a:cs typeface="Courier New" panose="02070309020205020404" pitchFamily="49" charset="0"/>
              </a:rPr>
              <a:t>     “value” :0.004,</a:t>
            </a:r>
          </a:p>
          <a:p>
            <a:pPr algn="just"/>
            <a:r>
              <a:rPr lang="en-US" sz="2800" b="1" dirty="0">
                <a:latin typeface="Courier New" panose="02070309020205020404" pitchFamily="49" charset="0"/>
                <a:cs typeface="Courier New" panose="02070309020205020404" pitchFamily="49" charset="0"/>
              </a:rPr>
              <a:t>     “metadata”: {</a:t>
            </a:r>
          </a:p>
          <a:p>
            <a:pPr algn="just"/>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zscore_flag</a:t>
            </a:r>
            <a:r>
              <a:rPr lang="en-US" sz="2800" b="1" dirty="0">
                <a:latin typeface="Courier New" panose="02070309020205020404" pitchFamily="49" charset="0"/>
                <a:cs typeface="Courier New" panose="02070309020205020404" pitchFamily="49" charset="0"/>
              </a:rPr>
              <a:t>” : Passed,</a:t>
            </a:r>
          </a:p>
          <a:p>
            <a:pPr algn="just"/>
            <a:r>
              <a:rPr lang="en-US" sz="2800" b="1" dirty="0">
                <a:latin typeface="Courier New" panose="02070309020205020404" pitchFamily="49" charset="0"/>
                <a:cs typeface="Courier New" panose="02070309020205020404" pitchFamily="49" charset="0"/>
              </a:rPr>
              <a:t>       “</a:t>
            </a:r>
            <a:r>
              <a:rPr lang="en-US" sz="2800" b="1" dirty="0" err="1">
                <a:latin typeface="Courier New" panose="02070309020205020404" pitchFamily="49" charset="0"/>
                <a:cs typeface="Courier New" panose="02070309020205020404" pitchFamily="49" charset="0"/>
              </a:rPr>
              <a:t>minmax_flag</a:t>
            </a:r>
            <a:r>
              <a:rPr lang="en-US" sz="2800" b="1" dirty="0">
                <a:latin typeface="Courier New" panose="02070309020205020404" pitchFamily="49" charset="0"/>
                <a:cs typeface="Courier New" panose="02070309020205020404" pitchFamily="49" charset="0"/>
              </a:rPr>
              <a:t>” : Passed</a:t>
            </a:r>
          </a:p>
          <a:p>
            <a:pPr algn="just"/>
            <a:r>
              <a:rPr lang="en-US" sz="2800" b="1" dirty="0">
                <a:latin typeface="Courier New" panose="02070309020205020404" pitchFamily="49" charset="0"/>
                <a:cs typeface="Courier New" panose="02070309020205020404" pitchFamily="49" charset="0"/>
              </a:rPr>
              <a:t>     }</a:t>
            </a:r>
          </a:p>
          <a:p>
            <a:pPr algn="just"/>
            <a:r>
              <a:rPr lang="en-US" sz="2800" b="1" dirty="0">
                <a:latin typeface="Courier New" panose="02070309020205020404" pitchFamily="49" charset="0"/>
                <a:cs typeface="Courier New" panose="02070309020205020404" pitchFamily="49" charset="0"/>
              </a:rPr>
              <a:t>}</a:t>
            </a:r>
          </a:p>
          <a:p>
            <a:r>
              <a:rPr lang="en-US" sz="5400" dirty="0"/>
              <a:t>Conclusion</a:t>
            </a:r>
          </a:p>
          <a:p>
            <a:r>
              <a:rPr lang="en-US" sz="3600" dirty="0"/>
              <a:t>The integration of simple data quality checks with the FIWARE architecture allows users to quickly be informed about possible issues with their sensors, whilst keeping the implementation easily expandable to multiple sensors with different required checks for each.</a:t>
            </a:r>
          </a:p>
          <a:p>
            <a:endParaRPr lang="en-US" sz="3600" dirty="0"/>
          </a:p>
          <a:p>
            <a:endParaRPr lang="en-US" sz="3600" dirty="0"/>
          </a:p>
          <a:p>
            <a:endParaRPr lang="en-US" sz="3600" dirty="0"/>
          </a:p>
          <a:p>
            <a:r>
              <a:rPr lang="en-US" sz="3600" dirty="0"/>
              <a:t>References:</a:t>
            </a:r>
          </a:p>
          <a:p>
            <a:r>
              <a:rPr lang="en-US" sz="3600" dirty="0"/>
              <a:t>Cantera, J.M. &amp; Márquez, F.G. 2019 FIWARE-NGSI version 2 API specification http://fiware.github.io/specifications/ngsiv2/stable/</a:t>
            </a:r>
          </a:p>
        </p:txBody>
      </p:sp>
      <p:pic>
        <p:nvPicPr>
          <p:cNvPr id="47" name="Picture 2" descr="vv v&#10;">
            <a:extLst>
              <a:ext uri="{FF2B5EF4-FFF2-40B4-BE49-F238E27FC236}">
                <a16:creationId xmlns:a16="http://schemas.microsoft.com/office/drawing/2014/main" id="{A0015D23-3C26-4CE9-AA4E-80CE55A87C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46926" y="13868124"/>
            <a:ext cx="12369824" cy="67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Box 39">
            <a:extLst>
              <a:ext uri="{FF2B5EF4-FFF2-40B4-BE49-F238E27FC236}">
                <a16:creationId xmlns:a16="http://schemas.microsoft.com/office/drawing/2014/main" id="{21A9C13B-86D3-4267-A62D-4C8E94E06B23}"/>
              </a:ext>
            </a:extLst>
          </p:cNvPr>
          <p:cNvSpPr txBox="1"/>
          <p:nvPr/>
        </p:nvSpPr>
        <p:spPr>
          <a:xfrm>
            <a:off x="14759069" y="20726380"/>
            <a:ext cx="12394408" cy="1246495"/>
          </a:xfrm>
          <a:prstGeom prst="rect">
            <a:avLst/>
          </a:prstGeom>
          <a:noFill/>
        </p:spPr>
        <p:txBody>
          <a:bodyPr wrap="square" rtlCol="0">
            <a:spAutoFit/>
          </a:bodyPr>
          <a:lstStyle/>
          <a:p>
            <a:pPr algn="just"/>
            <a:r>
              <a:rPr lang="en-US" sz="2500" b="1" dirty="0"/>
              <a:t>Figure 1: </a:t>
            </a:r>
            <a:r>
              <a:rPr lang="en-US" sz="2500" dirty="0"/>
              <a:t>Shows the architecture of the data quality checks, where the data quality app is subscribed to the data. Performs data quality checks on it and then sends it back to the context broker as a data quality verified entity</a:t>
            </a:r>
            <a:endParaRPr lang="en-BE" sz="2500" dirty="0"/>
          </a:p>
        </p:txBody>
      </p:sp>
      <p:pic>
        <p:nvPicPr>
          <p:cNvPr id="37" name="Picture 36">
            <a:extLst>
              <a:ext uri="{FF2B5EF4-FFF2-40B4-BE49-F238E27FC236}">
                <a16:creationId xmlns:a16="http://schemas.microsoft.com/office/drawing/2014/main" id="{938AE1CD-0BED-4CE3-987F-A58198CB6C5D}"/>
              </a:ext>
            </a:extLst>
          </p:cNvPr>
          <p:cNvPicPr>
            <a:picLocks noChangeAspect="1"/>
          </p:cNvPicPr>
          <p:nvPr/>
        </p:nvPicPr>
        <p:blipFill>
          <a:blip r:embed="rId3"/>
          <a:stretch>
            <a:fillRect/>
          </a:stretch>
        </p:blipFill>
        <p:spPr>
          <a:xfrm>
            <a:off x="20846676" y="40053977"/>
            <a:ext cx="6347647" cy="2220891"/>
          </a:xfrm>
          <a:prstGeom prst="rect">
            <a:avLst/>
          </a:prstGeom>
        </p:spPr>
      </p:pic>
    </p:spTree>
    <p:extLst>
      <p:ext uri="{BB962C8B-B14F-4D97-AF65-F5344CB8AC3E}">
        <p14:creationId xmlns:p14="http://schemas.microsoft.com/office/powerpoint/2010/main" val="4108822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Wetenschappelijke_Poster_portrait">
  <a:themeElements>
    <a:clrScheme name="VITO">
      <a:dk1>
        <a:srgbClr val="000000"/>
      </a:dk1>
      <a:lt1>
        <a:srgbClr val="FFFFFF"/>
      </a:lt1>
      <a:dk2>
        <a:srgbClr val="404040"/>
      </a:dk2>
      <a:lt2>
        <a:srgbClr val="FFFFFF"/>
      </a:lt2>
      <a:accent1>
        <a:srgbClr val="34A3DC"/>
      </a:accent1>
      <a:accent2>
        <a:srgbClr val="F58220"/>
      </a:accent2>
      <a:accent3>
        <a:srgbClr val="67AF3E"/>
      </a:accent3>
      <a:accent4>
        <a:srgbClr val="C55E66"/>
      </a:accent4>
      <a:accent5>
        <a:srgbClr val="E5BB29"/>
      </a:accent5>
      <a:accent6>
        <a:srgbClr val="4693A9"/>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etenschappelijke_Poster_portrait" id="{11A7AB26-7ADC-4270-B513-131D98795748}" vid="{D6167291-CD69-4EFA-BF7B-F8B918F1FE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Wetenschappelijke_Poster_portrait</Template>
  <TotalTime>0</TotalTime>
  <Words>865</Words>
  <Application>Microsoft Office PowerPoint</Application>
  <PresentationFormat>Custom</PresentationFormat>
  <Paragraphs>73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Wingdings</vt:lpstr>
      <vt:lpstr>Wetenschappelijke_Poster_portrait</vt:lpstr>
      <vt:lpstr>Real time data quality control applied on an IOT sensor water quality network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2020-04-23T09:39:45Z</dcterms:created>
  <dcterms:modified xsi:type="dcterms:W3CDTF">2020-05-03T21:22:45Z</dcterms:modified>
</cp:coreProperties>
</file>