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0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382">
          <p15:clr>
            <a:srgbClr val="9AA0A6"/>
          </p15:clr>
        </p15:guide>
        <p15:guide id="2" pos="42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4382"/>
        <p:guide pos="425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800"/>
              </a:spcBef>
              <a:spcAft>
                <a:spcPts val="0"/>
              </a:spcAft>
              <a:buSzPts val="1400"/>
              <a:buNone/>
              <a:defRPr b="0" i="0" sz="1600" u="none" cap="none" strike="noStrike">
                <a:solidFill>
                  <a:schemeClr val="dk1"/>
                </a:solidFill>
                <a:latin typeface="Verdana"/>
                <a:ea typeface="Verdana"/>
                <a:cs typeface="Verdana"/>
                <a:sym typeface="Verdana"/>
              </a:defRPr>
            </a:lvl2pPr>
            <a:lvl3pPr lvl="2" marR="0" rtl="0" algn="l">
              <a:spcBef>
                <a:spcPts val="800"/>
              </a:spcBef>
              <a:spcAft>
                <a:spcPts val="0"/>
              </a:spcAft>
              <a:buSzPts val="1400"/>
              <a:buNone/>
              <a:defRPr b="0" i="0" sz="1600" u="none" cap="none" strike="noStrike">
                <a:solidFill>
                  <a:schemeClr val="dk1"/>
                </a:solidFill>
                <a:latin typeface="Verdana"/>
                <a:ea typeface="Verdana"/>
                <a:cs typeface="Verdana"/>
                <a:sym typeface="Verdana"/>
              </a:defRPr>
            </a:lvl3pPr>
            <a:lvl4pPr lvl="3" marR="0" rtl="0" algn="l">
              <a:spcBef>
                <a:spcPts val="800"/>
              </a:spcBef>
              <a:spcAft>
                <a:spcPts val="0"/>
              </a:spcAft>
              <a:buSzPts val="1400"/>
              <a:buNone/>
              <a:defRPr b="0" i="0" sz="1600" u="none" cap="none" strike="noStrike">
                <a:solidFill>
                  <a:schemeClr val="dk1"/>
                </a:solidFill>
                <a:latin typeface="Verdana"/>
                <a:ea typeface="Verdana"/>
                <a:cs typeface="Verdana"/>
                <a:sym typeface="Verdana"/>
              </a:defRPr>
            </a:lvl4pPr>
            <a:lvl5pPr lvl="4" marR="0" rtl="0" algn="l">
              <a:spcBef>
                <a:spcPts val="800"/>
              </a:spcBef>
              <a:spcAft>
                <a:spcPts val="0"/>
              </a:spcAft>
              <a:buSzPts val="1400"/>
              <a:buNone/>
              <a:defRPr b="0" i="0" sz="16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6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6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6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600" u="none" cap="none" strike="noStrike">
                <a:solidFill>
                  <a:schemeClr val="dk1"/>
                </a:solidFill>
                <a:latin typeface="Verdana"/>
                <a:ea typeface="Verdana"/>
                <a:cs typeface="Verdana"/>
                <a:sym typeface="Verdana"/>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800"/>
              </a:spcBef>
              <a:spcAft>
                <a:spcPts val="0"/>
              </a:spcAft>
              <a:buSzPts val="1400"/>
              <a:buNone/>
              <a:defRPr b="0" i="0" sz="1600" u="none" cap="none" strike="noStrike">
                <a:solidFill>
                  <a:schemeClr val="dk1"/>
                </a:solidFill>
                <a:latin typeface="Verdana"/>
                <a:ea typeface="Verdana"/>
                <a:cs typeface="Verdana"/>
                <a:sym typeface="Verdana"/>
              </a:defRPr>
            </a:lvl2pPr>
            <a:lvl3pPr lvl="2" marR="0" rtl="0" algn="l">
              <a:spcBef>
                <a:spcPts val="800"/>
              </a:spcBef>
              <a:spcAft>
                <a:spcPts val="0"/>
              </a:spcAft>
              <a:buSzPts val="1400"/>
              <a:buNone/>
              <a:defRPr b="0" i="0" sz="1600" u="none" cap="none" strike="noStrike">
                <a:solidFill>
                  <a:schemeClr val="dk1"/>
                </a:solidFill>
                <a:latin typeface="Verdana"/>
                <a:ea typeface="Verdana"/>
                <a:cs typeface="Verdana"/>
                <a:sym typeface="Verdana"/>
              </a:defRPr>
            </a:lvl3pPr>
            <a:lvl4pPr lvl="3" marR="0" rtl="0" algn="l">
              <a:spcBef>
                <a:spcPts val="800"/>
              </a:spcBef>
              <a:spcAft>
                <a:spcPts val="0"/>
              </a:spcAft>
              <a:buSzPts val="1400"/>
              <a:buNone/>
              <a:defRPr b="0" i="0" sz="1600" u="none" cap="none" strike="noStrike">
                <a:solidFill>
                  <a:schemeClr val="dk1"/>
                </a:solidFill>
                <a:latin typeface="Verdana"/>
                <a:ea typeface="Verdana"/>
                <a:cs typeface="Verdana"/>
                <a:sym typeface="Verdana"/>
              </a:defRPr>
            </a:lvl4pPr>
            <a:lvl5pPr lvl="4" marR="0" rtl="0" algn="l">
              <a:spcBef>
                <a:spcPts val="800"/>
              </a:spcBef>
              <a:spcAft>
                <a:spcPts val="0"/>
              </a:spcAft>
              <a:buSzPts val="1400"/>
              <a:buNone/>
              <a:defRPr b="0" i="0" sz="16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6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6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6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600" u="none" cap="none" strike="noStrike">
                <a:solidFill>
                  <a:schemeClr val="dk1"/>
                </a:solidFill>
                <a:latin typeface="Verdana"/>
                <a:ea typeface="Verdana"/>
                <a:cs typeface="Verdana"/>
                <a:sym typeface="Verdana"/>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800"/>
              </a:spcBef>
              <a:spcAft>
                <a:spcPts val="0"/>
              </a:spcAft>
              <a:buSzPts val="1400"/>
              <a:buNone/>
              <a:defRPr b="0" i="0" sz="1600" u="none" cap="none" strike="noStrike">
                <a:solidFill>
                  <a:schemeClr val="dk1"/>
                </a:solidFill>
                <a:latin typeface="Verdana"/>
                <a:ea typeface="Verdana"/>
                <a:cs typeface="Verdana"/>
                <a:sym typeface="Verdana"/>
              </a:defRPr>
            </a:lvl2pPr>
            <a:lvl3pPr lvl="2" marR="0" rtl="0" algn="l">
              <a:spcBef>
                <a:spcPts val="800"/>
              </a:spcBef>
              <a:spcAft>
                <a:spcPts val="0"/>
              </a:spcAft>
              <a:buSzPts val="1400"/>
              <a:buNone/>
              <a:defRPr b="0" i="0" sz="1600" u="none" cap="none" strike="noStrike">
                <a:solidFill>
                  <a:schemeClr val="dk1"/>
                </a:solidFill>
                <a:latin typeface="Verdana"/>
                <a:ea typeface="Verdana"/>
                <a:cs typeface="Verdana"/>
                <a:sym typeface="Verdana"/>
              </a:defRPr>
            </a:lvl3pPr>
            <a:lvl4pPr lvl="3" marR="0" rtl="0" algn="l">
              <a:spcBef>
                <a:spcPts val="800"/>
              </a:spcBef>
              <a:spcAft>
                <a:spcPts val="0"/>
              </a:spcAft>
              <a:buSzPts val="1400"/>
              <a:buNone/>
              <a:defRPr b="0" i="0" sz="1600" u="none" cap="none" strike="noStrike">
                <a:solidFill>
                  <a:schemeClr val="dk1"/>
                </a:solidFill>
                <a:latin typeface="Verdana"/>
                <a:ea typeface="Verdana"/>
                <a:cs typeface="Verdana"/>
                <a:sym typeface="Verdana"/>
              </a:defRPr>
            </a:lvl4pPr>
            <a:lvl5pPr lvl="4" marR="0" rtl="0" algn="l">
              <a:spcBef>
                <a:spcPts val="800"/>
              </a:spcBef>
              <a:spcAft>
                <a:spcPts val="0"/>
              </a:spcAft>
              <a:buSzPts val="1400"/>
              <a:buNone/>
              <a:defRPr b="0" i="0" sz="16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6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6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6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600" u="none" cap="none" strike="noStrike">
                <a:solidFill>
                  <a:schemeClr val="dk1"/>
                </a:solidFill>
                <a:latin typeface="Verdana"/>
                <a:ea typeface="Verdana"/>
                <a:cs typeface="Verdana"/>
                <a:sym typeface="Verdana"/>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 name="Google Shape;49;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 name="Google Shape;50;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7739bd697b_0_121: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7739bd697b_0_1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8" name="Google Shape;58;g7739bd697b_0_12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7739bd697b_0_23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7739bd697b_0_2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6" name="Google Shape;66;g7739bd697b_0_234: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739bd697b_0_13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739bd697b_0_1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7" name="Google Shape;77;g7739bd697b_0_13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739bd697b_0_25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739bd697b_0_2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0" name="Google Shape;90;g7739bd697b_0_257: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739bd697b_0_28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739bd697b_0_2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0" name="Google Shape;100;g7739bd697b_0_283: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74ff60337_0_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74ff60337_0_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1" name="Google Shape;111;g774ff60337_0_4: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74ff60337_0_31: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74ff60337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1" name="Google Shape;121;g774ff60337_0_3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jpg"/><Relationship Id="rId8"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ront A" showMasterSp="0">
  <p:cSld name="Front A">
    <p:bg>
      <p:bgPr>
        <a:solidFill>
          <a:schemeClr val="lt1"/>
        </a:solidFill>
      </p:bgPr>
    </p:bg>
    <p:spTree>
      <p:nvGrpSpPr>
        <p:cNvPr id="20" name="Shape 20"/>
        <p:cNvGrpSpPr/>
        <p:nvPr/>
      </p:nvGrpSpPr>
      <p:grpSpPr>
        <a:xfrm>
          <a:off x="0" y="0"/>
          <a:ext cx="0" cy="0"/>
          <a:chOff x="0" y="0"/>
          <a:chExt cx="0" cy="0"/>
        </a:xfrm>
      </p:grpSpPr>
      <p:sp>
        <p:nvSpPr>
          <p:cNvPr id="21" name="Google Shape;21;p2"/>
          <p:cNvSpPr/>
          <p:nvPr/>
        </p:nvSpPr>
        <p:spPr>
          <a:xfrm>
            <a:off x="-12" y="-1800"/>
            <a:ext cx="12190500" cy="6861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Verdana"/>
              <a:buNone/>
            </a:pPr>
            <a:r>
              <a:t/>
            </a:r>
            <a:endParaRPr b="0" i="0" sz="1600" u="none" cap="none" strike="noStrike">
              <a:solidFill>
                <a:schemeClr val="lt1"/>
              </a:solidFill>
              <a:latin typeface="Arial"/>
              <a:ea typeface="Arial"/>
              <a:cs typeface="Arial"/>
              <a:sym typeface="Arial"/>
            </a:endParaRPr>
          </a:p>
        </p:txBody>
      </p:sp>
      <p:sp>
        <p:nvSpPr>
          <p:cNvPr id="22" name="Google Shape;22;p2"/>
          <p:cNvSpPr/>
          <p:nvPr/>
        </p:nvSpPr>
        <p:spPr>
          <a:xfrm>
            <a:off x="252000" y="252000"/>
            <a:ext cx="777097" cy="755594"/>
          </a:xfrm>
          <a:custGeom>
            <a:rect b="b" l="l" r="r" t="t"/>
            <a:pathLst>
              <a:path extrusionOk="0" h="7196138" w="4933949">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lt1"/>
              </a:solidFill>
              <a:latin typeface="Verdana"/>
              <a:ea typeface="Verdana"/>
              <a:cs typeface="Verdana"/>
              <a:sym typeface="Verdana"/>
            </a:endParaRPr>
          </a:p>
        </p:txBody>
      </p:sp>
      <p:sp>
        <p:nvSpPr>
          <p:cNvPr id="23" name="Google Shape;23;p2"/>
          <p:cNvSpPr txBox="1"/>
          <p:nvPr>
            <p:ph type="ctrTitle"/>
          </p:nvPr>
        </p:nvSpPr>
        <p:spPr>
          <a:xfrm>
            <a:off x="249859" y="3545117"/>
            <a:ext cx="10839900" cy="2706600"/>
          </a:xfrm>
          <a:prstGeom prst="rect">
            <a:avLst/>
          </a:prstGeom>
          <a:noFill/>
          <a:ln>
            <a:noFill/>
          </a:ln>
        </p:spPr>
        <p:txBody>
          <a:bodyPr anchorCtr="0" anchor="t" bIns="0" lIns="0" spcFirstLastPara="1" rIns="0" wrap="square" tIns="0">
            <a:noAutofit/>
          </a:bodyPr>
          <a:lstStyle>
            <a:lvl1pPr lvl="0" rtl="0" algn="l">
              <a:lnSpc>
                <a:spcPct val="93000"/>
              </a:lnSpc>
              <a:spcBef>
                <a:spcPts val="0"/>
              </a:spcBef>
              <a:spcAft>
                <a:spcPts val="0"/>
              </a:spcAft>
              <a:buSzPts val="4800"/>
              <a:buNone/>
              <a:defRPr sz="4800">
                <a:solidFill>
                  <a:schemeClr val="lt1"/>
                </a:solidFill>
              </a:defRPr>
            </a:lvl1pPr>
            <a:lvl2pPr lvl="1" rtl="0" algn="l">
              <a:spcBef>
                <a:spcPts val="0"/>
              </a:spcBef>
              <a:spcAft>
                <a:spcPts val="0"/>
              </a:spcAft>
              <a:buSzPts val="4800"/>
              <a:buNone/>
              <a:defRPr sz="4800"/>
            </a:lvl2pPr>
            <a:lvl3pPr lvl="2" rtl="0" algn="l">
              <a:spcBef>
                <a:spcPts val="0"/>
              </a:spcBef>
              <a:spcAft>
                <a:spcPts val="0"/>
              </a:spcAft>
              <a:buSzPts val="4800"/>
              <a:buNone/>
              <a:defRPr sz="4800"/>
            </a:lvl3pPr>
            <a:lvl4pPr lvl="3" rtl="0" algn="l">
              <a:spcBef>
                <a:spcPts val="0"/>
              </a:spcBef>
              <a:spcAft>
                <a:spcPts val="0"/>
              </a:spcAft>
              <a:buSzPts val="4800"/>
              <a:buNone/>
              <a:defRPr sz="4800"/>
            </a:lvl4pPr>
            <a:lvl5pPr lvl="4" rtl="0" algn="l">
              <a:spcBef>
                <a:spcPts val="0"/>
              </a:spcBef>
              <a:spcAft>
                <a:spcPts val="0"/>
              </a:spcAft>
              <a:buSzPts val="4800"/>
              <a:buNone/>
              <a:defRPr sz="4800"/>
            </a:lvl5pPr>
            <a:lvl6pPr lvl="5" rtl="0" algn="l">
              <a:spcBef>
                <a:spcPts val="0"/>
              </a:spcBef>
              <a:spcAft>
                <a:spcPts val="0"/>
              </a:spcAft>
              <a:buSzPts val="4800"/>
              <a:buNone/>
              <a:defRPr sz="4800"/>
            </a:lvl6pPr>
            <a:lvl7pPr lvl="6" rtl="0" algn="l">
              <a:spcBef>
                <a:spcPts val="0"/>
              </a:spcBef>
              <a:spcAft>
                <a:spcPts val="0"/>
              </a:spcAft>
              <a:buSzPts val="4800"/>
              <a:buNone/>
              <a:defRPr sz="4800"/>
            </a:lvl7pPr>
            <a:lvl8pPr lvl="7" rtl="0" algn="l">
              <a:spcBef>
                <a:spcPts val="0"/>
              </a:spcBef>
              <a:spcAft>
                <a:spcPts val="0"/>
              </a:spcAft>
              <a:buSzPts val="4800"/>
              <a:buNone/>
              <a:defRPr sz="4800"/>
            </a:lvl8pPr>
            <a:lvl9pPr lvl="8" rtl="0" algn="l">
              <a:spcBef>
                <a:spcPts val="0"/>
              </a:spcBef>
              <a:spcAft>
                <a:spcPts val="0"/>
              </a:spcAft>
              <a:buSzPts val="4800"/>
              <a:buNone/>
              <a:defRPr sz="4800"/>
            </a:lvl9pPr>
          </a:lstStyle>
          <a:p/>
        </p:txBody>
      </p:sp>
      <p:sp>
        <p:nvSpPr>
          <p:cNvPr id="24" name="Google Shape;24;p2"/>
          <p:cNvSpPr txBox="1"/>
          <p:nvPr>
            <p:ph idx="1" type="subTitle"/>
          </p:nvPr>
        </p:nvSpPr>
        <p:spPr>
          <a:xfrm>
            <a:off x="247072" y="1171575"/>
            <a:ext cx="10839900" cy="1660800"/>
          </a:xfrm>
          <a:prstGeom prst="rect">
            <a:avLst/>
          </a:prstGeom>
          <a:noFill/>
          <a:ln>
            <a:noFill/>
          </a:ln>
        </p:spPr>
        <p:txBody>
          <a:bodyPr anchorCtr="0" anchor="b" bIns="0" lIns="0" spcFirstLastPara="1" rIns="0" wrap="square" tIns="0">
            <a:noAutofit/>
          </a:bodyPr>
          <a:lstStyle>
            <a:lvl1pPr lvl="0" rtl="0" algn="l">
              <a:lnSpc>
                <a:spcPct val="110000"/>
              </a:lnSpc>
              <a:spcBef>
                <a:spcPts val="0"/>
              </a:spcBef>
              <a:spcAft>
                <a:spcPts val="0"/>
              </a:spcAft>
              <a:buClr>
                <a:schemeClr val="lt1"/>
              </a:buClr>
              <a:buSzPts val="3000"/>
              <a:buFont typeface="Arial"/>
              <a:buNone/>
              <a:defRPr sz="3000">
                <a:solidFill>
                  <a:schemeClr val="lt1"/>
                </a:solidFill>
              </a:defRPr>
            </a:lvl1pPr>
            <a:lvl2pPr lvl="1" rtl="0" algn="l">
              <a:spcBef>
                <a:spcPts val="360"/>
              </a:spcBef>
              <a:spcAft>
                <a:spcPts val="0"/>
              </a:spcAft>
              <a:buClr>
                <a:schemeClr val="lt1"/>
              </a:buClr>
              <a:buSzPts val="1800"/>
              <a:buChar char="–"/>
              <a:defRPr/>
            </a:lvl2pPr>
            <a:lvl3pPr lvl="2" rtl="0" algn="l">
              <a:spcBef>
                <a:spcPts val="360"/>
              </a:spcBef>
              <a:spcAft>
                <a:spcPts val="0"/>
              </a:spcAft>
              <a:buClr>
                <a:schemeClr val="lt1"/>
              </a:buClr>
              <a:buSzPts val="1800"/>
              <a:buChar char="•"/>
              <a:defRPr/>
            </a:lvl3pPr>
            <a:lvl4pPr lvl="3" rtl="0" algn="l">
              <a:spcBef>
                <a:spcPts val="360"/>
              </a:spcBef>
              <a:spcAft>
                <a:spcPts val="0"/>
              </a:spcAft>
              <a:buClr>
                <a:schemeClr val="lt1"/>
              </a:buClr>
              <a:buSzPts val="1800"/>
              <a:buChar char="–"/>
              <a:defRPr/>
            </a:lvl4pPr>
            <a:lvl5pPr lvl="4" rtl="0" algn="l">
              <a:spcBef>
                <a:spcPts val="360"/>
              </a:spcBef>
              <a:spcAft>
                <a:spcPts val="0"/>
              </a:spcAft>
              <a:buClr>
                <a:schemeClr val="lt1"/>
              </a:buClr>
              <a:buSzPts val="1800"/>
              <a:buChar char="»"/>
              <a:defRPr/>
            </a:lvl5pPr>
            <a:lvl6pPr lvl="5" rtl="0" algn="l">
              <a:spcBef>
                <a:spcPts val="360"/>
              </a:spcBef>
              <a:spcAft>
                <a:spcPts val="0"/>
              </a:spcAft>
              <a:buClr>
                <a:schemeClr val="lt1"/>
              </a:buClr>
              <a:buSzPts val="1800"/>
              <a:buChar char="»"/>
              <a:defRPr/>
            </a:lvl6pPr>
            <a:lvl7pPr lvl="6" rtl="0" algn="l">
              <a:spcBef>
                <a:spcPts val="360"/>
              </a:spcBef>
              <a:spcAft>
                <a:spcPts val="0"/>
              </a:spcAft>
              <a:buClr>
                <a:schemeClr val="lt1"/>
              </a:buClr>
              <a:buSzPts val="1800"/>
              <a:buChar char="»"/>
              <a:defRPr/>
            </a:lvl7pPr>
            <a:lvl8pPr lvl="7" rtl="0" algn="l">
              <a:spcBef>
                <a:spcPts val="360"/>
              </a:spcBef>
              <a:spcAft>
                <a:spcPts val="0"/>
              </a:spcAft>
              <a:buClr>
                <a:schemeClr val="lt1"/>
              </a:buClr>
              <a:buSzPts val="1800"/>
              <a:buChar char="»"/>
              <a:defRPr/>
            </a:lvl8pPr>
            <a:lvl9pPr lvl="8" rtl="0" algn="l">
              <a:spcBef>
                <a:spcPts val="360"/>
              </a:spcBef>
              <a:spcAft>
                <a:spcPts val="0"/>
              </a:spcAft>
              <a:buClr>
                <a:schemeClr val="lt1"/>
              </a:buClr>
              <a:buSzPts val="1800"/>
              <a:buChar char="»"/>
              <a:defRPr/>
            </a:lvl9pPr>
          </a:lstStyle>
          <a:p/>
        </p:txBody>
      </p:sp>
      <p:sp>
        <p:nvSpPr>
          <p:cNvPr id="25" name="Google Shape;25;p2"/>
          <p:cNvSpPr txBox="1"/>
          <p:nvPr>
            <p:ph idx="11" type="ftr"/>
          </p:nvPr>
        </p:nvSpPr>
        <p:spPr>
          <a:xfrm>
            <a:off x="0" y="6912000"/>
            <a:ext cx="0" cy="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a:lvl1pPr>
            <a:lvl2pPr lvl="1" rtl="0" algn="l">
              <a:spcBef>
                <a:spcPts val="900"/>
              </a:spcBef>
              <a:spcAft>
                <a:spcPts val="0"/>
              </a:spcAft>
              <a:buSzPts val="1400"/>
              <a:buNone/>
              <a:defRPr/>
            </a:lvl2pPr>
            <a:lvl3pPr lvl="2" rtl="0" algn="l">
              <a:spcBef>
                <a:spcPts val="900"/>
              </a:spcBef>
              <a:spcAft>
                <a:spcPts val="0"/>
              </a:spcAft>
              <a:buSzPts val="1400"/>
              <a:buNone/>
              <a:defRPr/>
            </a:lvl3pPr>
            <a:lvl4pPr lvl="3" rtl="0" algn="l">
              <a:spcBef>
                <a:spcPts val="900"/>
              </a:spcBef>
              <a:spcAft>
                <a:spcPts val="0"/>
              </a:spcAft>
              <a:buSzPts val="1400"/>
              <a:buNone/>
              <a:defRPr/>
            </a:lvl4pPr>
            <a:lvl5pPr lvl="4" rtl="0" algn="l">
              <a:spcBef>
                <a:spcPts val="90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 name="Google Shape;26;p2"/>
          <p:cNvSpPr txBox="1"/>
          <p:nvPr>
            <p:ph idx="12" type="sldNum"/>
          </p:nvPr>
        </p:nvSpPr>
        <p:spPr>
          <a:xfrm>
            <a:off x="11506450" y="6617300"/>
            <a:ext cx="432600" cy="316800"/>
          </a:xfrm>
          <a:prstGeom prst="rect">
            <a:avLst/>
          </a:prstGeom>
          <a:noFill/>
          <a:ln>
            <a:noFill/>
          </a:ln>
        </p:spPr>
        <p:txBody>
          <a:bodyPr anchorCtr="0" anchor="ctr" bIns="0" lIns="0" spcFirstLastPara="1" rIns="0" wrap="square" tIns="0">
            <a:noAutofit/>
          </a:bodyPr>
          <a:lstStyle>
            <a:lvl1pPr indent="0" lvl="0" marL="0" rtl="0" algn="l">
              <a:spcBef>
                <a:spcPts val="0"/>
              </a:spcBef>
              <a:spcAft>
                <a:spcPts val="0"/>
              </a:spcAft>
              <a:buNone/>
              <a:defRPr b="1" sz="1400">
                <a:solidFill>
                  <a:schemeClr val="lt1"/>
                </a:solidFill>
                <a:latin typeface="Arial"/>
                <a:ea typeface="Arial"/>
                <a:cs typeface="Arial"/>
                <a:sym typeface="Arial"/>
              </a:defRPr>
            </a:lvl1pPr>
            <a:lvl2pPr indent="0" lvl="1" marL="0" rtl="0" algn="l">
              <a:spcBef>
                <a:spcPts val="0"/>
              </a:spcBef>
              <a:spcAft>
                <a:spcPts val="0"/>
              </a:spcAft>
              <a:buNone/>
              <a:defRPr b="1" sz="1400">
                <a:solidFill>
                  <a:schemeClr val="lt1"/>
                </a:solidFill>
                <a:latin typeface="Arial"/>
                <a:ea typeface="Arial"/>
                <a:cs typeface="Arial"/>
                <a:sym typeface="Arial"/>
              </a:defRPr>
            </a:lvl2pPr>
            <a:lvl3pPr indent="0" lvl="2" marL="0" rtl="0" algn="l">
              <a:spcBef>
                <a:spcPts val="0"/>
              </a:spcBef>
              <a:spcAft>
                <a:spcPts val="0"/>
              </a:spcAft>
              <a:buNone/>
              <a:defRPr b="1" sz="1400">
                <a:solidFill>
                  <a:schemeClr val="lt1"/>
                </a:solidFill>
                <a:latin typeface="Arial"/>
                <a:ea typeface="Arial"/>
                <a:cs typeface="Arial"/>
                <a:sym typeface="Arial"/>
              </a:defRPr>
            </a:lvl3pPr>
            <a:lvl4pPr indent="0" lvl="3" marL="0" rtl="0" algn="l">
              <a:spcBef>
                <a:spcPts val="0"/>
              </a:spcBef>
              <a:spcAft>
                <a:spcPts val="0"/>
              </a:spcAft>
              <a:buNone/>
              <a:defRPr b="1" sz="1400">
                <a:solidFill>
                  <a:schemeClr val="lt1"/>
                </a:solidFill>
                <a:latin typeface="Arial"/>
                <a:ea typeface="Arial"/>
                <a:cs typeface="Arial"/>
                <a:sym typeface="Arial"/>
              </a:defRPr>
            </a:lvl4pPr>
            <a:lvl5pPr indent="0" lvl="4" marL="0" rtl="0" algn="l">
              <a:spcBef>
                <a:spcPts val="0"/>
              </a:spcBef>
              <a:spcAft>
                <a:spcPts val="0"/>
              </a:spcAft>
              <a:buNone/>
              <a:defRPr b="1" sz="1400">
                <a:solidFill>
                  <a:schemeClr val="lt1"/>
                </a:solidFill>
                <a:latin typeface="Arial"/>
                <a:ea typeface="Arial"/>
                <a:cs typeface="Arial"/>
                <a:sym typeface="Arial"/>
              </a:defRPr>
            </a:lvl5pPr>
            <a:lvl6pPr indent="0" lvl="5" marL="0" rtl="0" algn="l">
              <a:spcBef>
                <a:spcPts val="0"/>
              </a:spcBef>
              <a:spcAft>
                <a:spcPts val="0"/>
              </a:spcAft>
              <a:buNone/>
              <a:defRPr b="1" sz="1400">
                <a:solidFill>
                  <a:schemeClr val="lt1"/>
                </a:solidFill>
                <a:latin typeface="Arial"/>
                <a:ea typeface="Arial"/>
                <a:cs typeface="Arial"/>
                <a:sym typeface="Arial"/>
              </a:defRPr>
            </a:lvl6pPr>
            <a:lvl7pPr indent="0" lvl="6" marL="0" rtl="0" algn="l">
              <a:spcBef>
                <a:spcPts val="0"/>
              </a:spcBef>
              <a:spcAft>
                <a:spcPts val="0"/>
              </a:spcAft>
              <a:buNone/>
              <a:defRPr b="1" sz="1400">
                <a:solidFill>
                  <a:schemeClr val="lt1"/>
                </a:solidFill>
                <a:latin typeface="Arial"/>
                <a:ea typeface="Arial"/>
                <a:cs typeface="Arial"/>
                <a:sym typeface="Arial"/>
              </a:defRPr>
            </a:lvl7pPr>
            <a:lvl8pPr indent="0" lvl="7" marL="0" rtl="0" algn="l">
              <a:spcBef>
                <a:spcPts val="0"/>
              </a:spcBef>
              <a:spcAft>
                <a:spcPts val="0"/>
              </a:spcAft>
              <a:buNone/>
              <a:defRPr b="1" sz="1400">
                <a:solidFill>
                  <a:schemeClr val="lt1"/>
                </a:solidFill>
                <a:latin typeface="Arial"/>
                <a:ea typeface="Arial"/>
                <a:cs typeface="Arial"/>
                <a:sym typeface="Arial"/>
              </a:defRPr>
            </a:lvl8pPr>
            <a:lvl9pPr indent="0" lvl="8" marL="0" rtl="0" algn="l">
              <a:spcBef>
                <a:spcPts val="0"/>
              </a:spcBef>
              <a:spcAft>
                <a:spcPts val="0"/>
              </a:spcAft>
              <a:buNone/>
              <a:defRPr b="1" sz="14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descr="{&quot;templafy&quot;:{&quot;id&quot;:&quot;f294bcc5-ee73-4430-87a7-641dfe9c3103&quot;}}" id="27" name="Google Shape;27;p2" title="Form.PresentationTitle"/>
          <p:cNvSpPr txBox="1"/>
          <p:nvPr/>
        </p:nvSpPr>
        <p:spPr>
          <a:xfrm>
            <a:off x="5591149" y="6541200"/>
            <a:ext cx="5496000" cy="3168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t/>
            </a:r>
            <a:endParaRPr sz="700">
              <a:solidFill>
                <a:srgbClr val="FFFFFF"/>
              </a:solidFill>
              <a:latin typeface="Arial"/>
              <a:ea typeface="Arial"/>
              <a:cs typeface="Arial"/>
              <a:sym typeface="Arial"/>
            </a:endParaRPr>
          </a:p>
        </p:txBody>
      </p:sp>
      <p:sp>
        <p:nvSpPr>
          <p:cNvPr descr="{&quot;templafy&quot;:{&quot;id&quot;:&quot;fdc38edf-53e6-4d64-9cd7-e2ee7977ef4e&quot;}}" id="28" name="Google Shape;28;p2" title="UserProfile.Offices.Workarea_{{DocumentLanguage}}"/>
          <p:cNvSpPr/>
          <p:nvPr/>
        </p:nvSpPr>
        <p:spPr>
          <a:xfrm>
            <a:off x="4396600" y="6541200"/>
            <a:ext cx="3397200" cy="316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1200">
                <a:solidFill>
                  <a:schemeClr val="lt1"/>
                </a:solidFill>
              </a:rPr>
              <a:t>Elin Andrée eliand@dmi.dk, elina@dtu.dk</a:t>
            </a:r>
            <a:endParaRPr b="1" sz="1200">
              <a:solidFill>
                <a:schemeClr val="lt1"/>
              </a:solidFill>
            </a:endParaRPr>
          </a:p>
        </p:txBody>
      </p:sp>
      <p:sp>
        <p:nvSpPr>
          <p:cNvPr descr="{&quot;templafy&quot;:{&quot;id&quot;:&quot;f414d3f6-7d7a-4d15-808e-bb9d0870ddb7&quot;}}" id="29" name="Google Shape;29;p2" title="Form.Date"/>
          <p:cNvSpPr/>
          <p:nvPr/>
        </p:nvSpPr>
        <p:spPr>
          <a:xfrm>
            <a:off x="251373" y="6541200"/>
            <a:ext cx="2178600" cy="316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700"/>
              <a:buFont typeface="Arial"/>
              <a:buNone/>
            </a:pPr>
            <a:r>
              <a:t/>
            </a:r>
            <a:endParaRPr sz="1200"/>
          </a:p>
        </p:txBody>
      </p:sp>
      <p:pic>
        <p:nvPicPr>
          <p:cNvPr id="30" name="Google Shape;30;p2"/>
          <p:cNvPicPr preferRelativeResize="0"/>
          <p:nvPr/>
        </p:nvPicPr>
        <p:blipFill>
          <a:blip r:embed="rId2">
            <a:alphaModFix/>
          </a:blip>
          <a:stretch>
            <a:fillRect/>
          </a:stretch>
        </p:blipFill>
        <p:spPr>
          <a:xfrm>
            <a:off x="9059049" y="1319275"/>
            <a:ext cx="2879999" cy="1238400"/>
          </a:xfrm>
          <a:prstGeom prst="rect">
            <a:avLst/>
          </a:prstGeom>
          <a:noFill/>
          <a:ln>
            <a:noFill/>
          </a:ln>
        </p:spPr>
      </p:pic>
      <p:pic>
        <p:nvPicPr>
          <p:cNvPr id="31" name="Google Shape;31;p2"/>
          <p:cNvPicPr preferRelativeResize="0"/>
          <p:nvPr/>
        </p:nvPicPr>
        <p:blipFill>
          <a:blip r:embed="rId3">
            <a:alphaModFix/>
          </a:blip>
          <a:stretch>
            <a:fillRect/>
          </a:stretch>
        </p:blipFill>
        <p:spPr>
          <a:xfrm>
            <a:off x="9442766" y="2733600"/>
            <a:ext cx="2112565" cy="1238400"/>
          </a:xfrm>
          <a:prstGeom prst="rect">
            <a:avLst/>
          </a:prstGeom>
          <a:noFill/>
          <a:ln>
            <a:noFill/>
          </a:ln>
        </p:spPr>
      </p:pic>
      <p:pic>
        <p:nvPicPr>
          <p:cNvPr id="32" name="Google Shape;32;p2"/>
          <p:cNvPicPr preferRelativeResize="0"/>
          <p:nvPr/>
        </p:nvPicPr>
        <p:blipFill rotWithShape="1">
          <a:blip r:embed="rId4">
            <a:alphaModFix/>
          </a:blip>
          <a:srcRect b="20829" l="26066" r="24808" t="20495"/>
          <a:stretch/>
        </p:blipFill>
        <p:spPr>
          <a:xfrm>
            <a:off x="9797186" y="4155949"/>
            <a:ext cx="1403725" cy="2095775"/>
          </a:xfrm>
          <a:prstGeom prst="rect">
            <a:avLst/>
          </a:prstGeom>
          <a:noFill/>
          <a:ln>
            <a:noFill/>
          </a:ln>
        </p:spPr>
      </p:pic>
      <p:pic>
        <p:nvPicPr>
          <p:cNvPr id="33" name="Google Shape;33;p2"/>
          <p:cNvPicPr preferRelativeResize="0"/>
          <p:nvPr/>
        </p:nvPicPr>
        <p:blipFill rotWithShape="1">
          <a:blip r:embed="rId5">
            <a:alphaModFix/>
          </a:blip>
          <a:srcRect b="0" l="0" r="0" t="0"/>
          <a:stretch/>
        </p:blipFill>
        <p:spPr>
          <a:xfrm>
            <a:off x="793686" y="161473"/>
            <a:ext cx="1959126" cy="847800"/>
          </a:xfrm>
          <a:prstGeom prst="rect">
            <a:avLst/>
          </a:prstGeom>
          <a:noFill/>
          <a:ln>
            <a:noFill/>
          </a:ln>
        </p:spPr>
      </p:pic>
      <p:pic>
        <p:nvPicPr>
          <p:cNvPr id="34" name="Google Shape;34;p2"/>
          <p:cNvPicPr preferRelativeResize="0"/>
          <p:nvPr/>
        </p:nvPicPr>
        <p:blipFill>
          <a:blip r:embed="rId6">
            <a:alphaModFix/>
          </a:blip>
          <a:stretch>
            <a:fillRect/>
          </a:stretch>
        </p:blipFill>
        <p:spPr>
          <a:xfrm>
            <a:off x="269225" y="933075"/>
            <a:ext cx="1251050" cy="733050"/>
          </a:xfrm>
          <a:prstGeom prst="rect">
            <a:avLst/>
          </a:prstGeom>
          <a:noFill/>
          <a:ln>
            <a:noFill/>
          </a:ln>
        </p:spPr>
      </p:pic>
      <p:pic>
        <p:nvPicPr>
          <p:cNvPr id="35" name="Google Shape;35;p2"/>
          <p:cNvPicPr preferRelativeResize="0"/>
          <p:nvPr/>
        </p:nvPicPr>
        <p:blipFill rotWithShape="1">
          <a:blip r:embed="rId7">
            <a:alphaModFix/>
          </a:blip>
          <a:srcRect b="21436" l="25344" r="26073" t="21430"/>
          <a:stretch/>
        </p:blipFill>
        <p:spPr>
          <a:xfrm>
            <a:off x="76200" y="184825"/>
            <a:ext cx="726400" cy="1067875"/>
          </a:xfrm>
          <a:prstGeom prst="rect">
            <a:avLst/>
          </a:prstGeom>
          <a:noFill/>
          <a:ln>
            <a:noFill/>
          </a:ln>
        </p:spPr>
      </p:pic>
      <p:sp>
        <p:nvSpPr>
          <p:cNvPr descr="{&quot;templafy&quot;:{&quot;id&quot;:&quot;fdc38edf-53e6-4d64-9cd7-e2ee7977ef4e&quot;}}" id="36" name="Google Shape;36;p2" title="UserProfile.Offices.Workarea_{{DocumentLanguage}}"/>
          <p:cNvSpPr/>
          <p:nvPr/>
        </p:nvSpPr>
        <p:spPr>
          <a:xfrm>
            <a:off x="4396600" y="6617300"/>
            <a:ext cx="3397200" cy="316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t>Contact:  elina@dtu.dk</a:t>
            </a:r>
            <a:endParaRPr sz="1200"/>
          </a:p>
        </p:txBody>
      </p:sp>
      <p:sp>
        <p:nvSpPr>
          <p:cNvPr descr="{&quot;templafy&quot;:{&quot;id&quot;:&quot;f414d3f6-7d7a-4d15-808e-bb9d0870ddb7&quot;}}" id="37" name="Google Shape;37;p2" title="Form.Date"/>
          <p:cNvSpPr/>
          <p:nvPr/>
        </p:nvSpPr>
        <p:spPr>
          <a:xfrm>
            <a:off x="1318175" y="6320600"/>
            <a:ext cx="2967900" cy="689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700"/>
              <a:buFont typeface="Arial"/>
              <a:buNone/>
            </a:pPr>
            <a:r>
              <a:rPr lang="en-GB" sz="1200"/>
              <a:t>EGU2020: Sharing Gesocience Online</a:t>
            </a:r>
            <a:endParaRPr sz="1200"/>
          </a:p>
          <a:p>
            <a:pPr indent="0" lvl="0" marL="0" marR="0" rtl="0" algn="l">
              <a:lnSpc>
                <a:spcPct val="100000"/>
              </a:lnSpc>
              <a:spcBef>
                <a:spcPts val="0"/>
              </a:spcBef>
              <a:spcAft>
                <a:spcPts val="0"/>
              </a:spcAft>
              <a:buClr>
                <a:srgbClr val="FFFFFF"/>
              </a:buClr>
              <a:buSzPts val="700"/>
              <a:buFont typeface="Arial"/>
              <a:buNone/>
            </a:pPr>
            <a:r>
              <a:rPr lang="en-GB" sz="1200"/>
              <a:t>7 May 2020</a:t>
            </a:r>
            <a:endParaRPr sz="1200"/>
          </a:p>
        </p:txBody>
      </p:sp>
      <p:pic>
        <p:nvPicPr>
          <p:cNvPr id="38" name="Google Shape;38;p2"/>
          <p:cNvPicPr preferRelativeResize="0"/>
          <p:nvPr/>
        </p:nvPicPr>
        <p:blipFill>
          <a:blip r:embed="rId8">
            <a:alphaModFix/>
          </a:blip>
          <a:stretch>
            <a:fillRect/>
          </a:stretch>
        </p:blipFill>
        <p:spPr>
          <a:xfrm>
            <a:off x="-43408" y="6446592"/>
            <a:ext cx="1251050" cy="437712"/>
          </a:xfrm>
          <a:prstGeom prst="rect">
            <a:avLst/>
          </a:prstGeom>
          <a:noFill/>
          <a:ln>
            <a:noFill/>
          </a:ln>
        </p:spPr>
      </p:pic>
    </p:spTree>
  </p:cSld>
  <p:clrMapOvr>
    <a:masterClrMapping/>
  </p:clrMapOvr>
  <p:extLst>
    <p:ext uri="{DCECCB84-F9BA-43D5-87BE-67443E8EF086}">
      <p15:sldGuideLst>
        <p15:guide id="1" pos="1043">
          <p15:clr>
            <a:srgbClr val="F26B43"/>
          </p15:clr>
        </p15:guide>
        <p15:guide id="2" pos="7521">
          <p15:clr>
            <a:srgbClr val="F26B43"/>
          </p15:clr>
        </p15:guide>
        <p15:guide id="3" pos="1907">
          <p15:clr>
            <a:srgbClr val="FA7B17"/>
          </p15:clr>
        </p15:guide>
        <p15:guide id="4" pos="7679">
          <p15:clr>
            <a:srgbClr val="FA7B17"/>
          </p15:clr>
        </p15:guide>
        <p15:guide id="5" pos="5324">
          <p15:clr>
            <a:srgbClr val="FA7B17"/>
          </p15:clr>
        </p15:guide>
        <p15:guide id="6" pos="4651">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ntent">
  <p:cSld name="One content">
    <p:spTree>
      <p:nvGrpSpPr>
        <p:cNvPr id="39" name="Shape 39"/>
        <p:cNvGrpSpPr/>
        <p:nvPr/>
      </p:nvGrpSpPr>
      <p:grpSpPr>
        <a:xfrm>
          <a:off x="0" y="0"/>
          <a:ext cx="0" cy="0"/>
          <a:chOff x="0" y="0"/>
          <a:chExt cx="0" cy="0"/>
        </a:xfrm>
      </p:grpSpPr>
      <p:sp>
        <p:nvSpPr>
          <p:cNvPr id="40" name="Google Shape;40;p3"/>
          <p:cNvSpPr txBox="1"/>
          <p:nvPr>
            <p:ph type="title"/>
          </p:nvPr>
        </p:nvSpPr>
        <p:spPr>
          <a:xfrm>
            <a:off x="1774725" y="1113600"/>
            <a:ext cx="9312300" cy="488400"/>
          </a:xfrm>
          <a:prstGeom prst="rect">
            <a:avLst/>
          </a:prstGeom>
          <a:noFill/>
          <a:ln>
            <a:noFill/>
          </a:ln>
        </p:spPr>
        <p:txBody>
          <a:bodyPr anchorCtr="0" anchor="b" bIns="0" lIns="0" spcFirstLastPara="1" rIns="0" wrap="square" tIns="0">
            <a:noAutofit/>
          </a:bodyPr>
          <a:lstStyle>
            <a:lvl1pPr lvl="0" rtl="0" algn="l">
              <a:spcBef>
                <a:spcPts val="0"/>
              </a:spcBef>
              <a:spcAft>
                <a:spcPts val="0"/>
              </a:spcAft>
              <a:buSzPts val="1400"/>
              <a:buNone/>
              <a:defRPr u="sng"/>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 name="Google Shape;41;p3"/>
          <p:cNvSpPr txBox="1"/>
          <p:nvPr>
            <p:ph idx="1" type="body"/>
          </p:nvPr>
        </p:nvSpPr>
        <p:spPr>
          <a:xfrm>
            <a:off x="1774726" y="1706328"/>
            <a:ext cx="9360000" cy="45864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360"/>
              </a:spcBef>
              <a:spcAft>
                <a:spcPts val="0"/>
              </a:spcAft>
              <a:buClr>
                <a:schemeClr val="dk1"/>
              </a:buClr>
              <a:buSzPts val="1800"/>
              <a:buChar char="•"/>
              <a:defRPr>
                <a:solidFill>
                  <a:schemeClr val="dk1"/>
                </a:solidFill>
              </a:defRPr>
            </a:lvl1pPr>
            <a:lvl2pPr indent="-342900" lvl="1" marL="914400" rtl="0" algn="l">
              <a:lnSpc>
                <a:spcPct val="115000"/>
              </a:lnSpc>
              <a:spcBef>
                <a:spcPts val="360"/>
              </a:spcBef>
              <a:spcAft>
                <a:spcPts val="0"/>
              </a:spcAft>
              <a:buClr>
                <a:schemeClr val="dk1"/>
              </a:buClr>
              <a:buSzPts val="1800"/>
              <a:buChar char="–"/>
              <a:defRPr>
                <a:solidFill>
                  <a:schemeClr val="dk1"/>
                </a:solidFill>
              </a:defRPr>
            </a:lvl2pPr>
            <a:lvl3pPr indent="-342900" lvl="2" marL="1371600" rtl="0" algn="l">
              <a:lnSpc>
                <a:spcPct val="115000"/>
              </a:lnSpc>
              <a:spcBef>
                <a:spcPts val="360"/>
              </a:spcBef>
              <a:spcAft>
                <a:spcPts val="0"/>
              </a:spcAft>
              <a:buClr>
                <a:schemeClr val="dk1"/>
              </a:buClr>
              <a:buSzPts val="1800"/>
              <a:buChar char="•"/>
              <a:defRPr>
                <a:solidFill>
                  <a:schemeClr val="dk1"/>
                </a:solidFill>
              </a:defRPr>
            </a:lvl3pPr>
            <a:lvl4pPr indent="-342900" lvl="3" marL="1828800" rtl="0" algn="l">
              <a:lnSpc>
                <a:spcPct val="115000"/>
              </a:lnSpc>
              <a:spcBef>
                <a:spcPts val="360"/>
              </a:spcBef>
              <a:spcAft>
                <a:spcPts val="0"/>
              </a:spcAft>
              <a:buClr>
                <a:schemeClr val="dk1"/>
              </a:buClr>
              <a:buSzPts val="1800"/>
              <a:buChar char="–"/>
              <a:defRPr>
                <a:solidFill>
                  <a:schemeClr val="dk1"/>
                </a:solidFill>
              </a:defRPr>
            </a:lvl4pPr>
            <a:lvl5pPr indent="-342900" lvl="4" marL="2286000" rtl="0" algn="l">
              <a:lnSpc>
                <a:spcPct val="115000"/>
              </a:lnSpc>
              <a:spcBef>
                <a:spcPts val="360"/>
              </a:spcBef>
              <a:spcAft>
                <a:spcPts val="0"/>
              </a:spcAft>
              <a:buClr>
                <a:schemeClr val="dk1"/>
              </a:buClr>
              <a:buSzPts val="1800"/>
              <a:buChar char="»"/>
              <a:defRPr>
                <a:solidFill>
                  <a:schemeClr val="dk1"/>
                </a:solidFill>
              </a:defRPr>
            </a:lvl5pPr>
            <a:lvl6pPr indent="-342900" lvl="5" marL="2743200" rtl="0" algn="l">
              <a:lnSpc>
                <a:spcPct val="115000"/>
              </a:lnSpc>
              <a:spcBef>
                <a:spcPts val="360"/>
              </a:spcBef>
              <a:spcAft>
                <a:spcPts val="0"/>
              </a:spcAft>
              <a:buClr>
                <a:schemeClr val="dk1"/>
              </a:buClr>
              <a:buSzPts val="1800"/>
              <a:buChar char="»"/>
              <a:defRPr>
                <a:solidFill>
                  <a:schemeClr val="dk1"/>
                </a:solidFill>
              </a:defRPr>
            </a:lvl6pPr>
            <a:lvl7pPr indent="-342900" lvl="6" marL="3200400" rtl="0" algn="l">
              <a:lnSpc>
                <a:spcPct val="115000"/>
              </a:lnSpc>
              <a:spcBef>
                <a:spcPts val="360"/>
              </a:spcBef>
              <a:spcAft>
                <a:spcPts val="0"/>
              </a:spcAft>
              <a:buClr>
                <a:schemeClr val="dk1"/>
              </a:buClr>
              <a:buSzPts val="1800"/>
              <a:buChar char="»"/>
              <a:defRPr>
                <a:solidFill>
                  <a:schemeClr val="dk1"/>
                </a:solidFill>
              </a:defRPr>
            </a:lvl7pPr>
            <a:lvl8pPr indent="-342900" lvl="7" marL="3657600" rtl="0" algn="l">
              <a:lnSpc>
                <a:spcPct val="115000"/>
              </a:lnSpc>
              <a:spcBef>
                <a:spcPts val="360"/>
              </a:spcBef>
              <a:spcAft>
                <a:spcPts val="0"/>
              </a:spcAft>
              <a:buClr>
                <a:schemeClr val="dk1"/>
              </a:buClr>
              <a:buSzPts val="1800"/>
              <a:buChar char="»"/>
              <a:defRPr>
                <a:solidFill>
                  <a:schemeClr val="dk1"/>
                </a:solidFill>
              </a:defRPr>
            </a:lvl8pPr>
            <a:lvl9pPr indent="-342900" lvl="8" marL="4114800" rtl="0" algn="l">
              <a:lnSpc>
                <a:spcPct val="115000"/>
              </a:lnSpc>
              <a:spcBef>
                <a:spcPts val="360"/>
              </a:spcBef>
              <a:spcAft>
                <a:spcPts val="0"/>
              </a:spcAft>
              <a:buClr>
                <a:schemeClr val="dk1"/>
              </a:buClr>
              <a:buSzPts val="1800"/>
              <a:buChar char="»"/>
              <a:defRPr>
                <a:solidFill>
                  <a:schemeClr val="dk1"/>
                </a:solidFill>
              </a:defRPr>
            </a:lvl9pPr>
          </a:lstStyle>
          <a:p/>
        </p:txBody>
      </p:sp>
      <p:sp>
        <p:nvSpPr>
          <p:cNvPr id="42" name="Google Shape;42;p3"/>
          <p:cNvSpPr txBox="1"/>
          <p:nvPr>
            <p:ph idx="11" type="ftr"/>
          </p:nvPr>
        </p:nvSpPr>
        <p:spPr>
          <a:xfrm>
            <a:off x="0" y="6912000"/>
            <a:ext cx="0" cy="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a:lvl1pPr>
            <a:lvl2pPr lvl="1" rtl="0" algn="l">
              <a:spcBef>
                <a:spcPts val="900"/>
              </a:spcBef>
              <a:spcAft>
                <a:spcPts val="0"/>
              </a:spcAft>
              <a:buSzPts val="1400"/>
              <a:buNone/>
              <a:defRPr/>
            </a:lvl2pPr>
            <a:lvl3pPr lvl="2" rtl="0" algn="l">
              <a:spcBef>
                <a:spcPts val="900"/>
              </a:spcBef>
              <a:spcAft>
                <a:spcPts val="0"/>
              </a:spcAft>
              <a:buSzPts val="1400"/>
              <a:buNone/>
              <a:defRPr/>
            </a:lvl3pPr>
            <a:lvl4pPr lvl="3" rtl="0" algn="l">
              <a:spcBef>
                <a:spcPts val="900"/>
              </a:spcBef>
              <a:spcAft>
                <a:spcPts val="0"/>
              </a:spcAft>
              <a:buSzPts val="1400"/>
              <a:buNone/>
              <a:defRPr/>
            </a:lvl4pPr>
            <a:lvl5pPr lvl="4" rtl="0" algn="l">
              <a:spcBef>
                <a:spcPts val="90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43" name="Google Shape;43;p3"/>
          <p:cNvPicPr preferRelativeResize="0"/>
          <p:nvPr/>
        </p:nvPicPr>
        <p:blipFill rotWithShape="1">
          <a:blip r:embed="rId2">
            <a:alphaModFix/>
          </a:blip>
          <a:srcRect b="0" l="0" r="0" t="0"/>
          <a:stretch/>
        </p:blipFill>
        <p:spPr>
          <a:xfrm>
            <a:off x="793686" y="161473"/>
            <a:ext cx="1959126" cy="847800"/>
          </a:xfrm>
          <a:prstGeom prst="rect">
            <a:avLst/>
          </a:prstGeom>
          <a:noFill/>
          <a:ln>
            <a:noFill/>
          </a:ln>
        </p:spPr>
      </p:pic>
      <p:sp>
        <p:nvSpPr>
          <p:cNvPr id="44" name="Google Shape;44;p3"/>
          <p:cNvSpPr txBox="1"/>
          <p:nvPr>
            <p:ph idx="12" type="sldNum"/>
          </p:nvPr>
        </p:nvSpPr>
        <p:spPr>
          <a:xfrm>
            <a:off x="11735050" y="6617300"/>
            <a:ext cx="432600" cy="316800"/>
          </a:xfrm>
          <a:prstGeom prst="rect">
            <a:avLst/>
          </a:prstGeom>
          <a:noFill/>
          <a:ln>
            <a:noFill/>
          </a:ln>
        </p:spPr>
        <p:txBody>
          <a:bodyPr anchorCtr="0" anchor="ctr" bIns="0" lIns="0" spcFirstLastPara="1" rIns="0" wrap="square" tIns="0">
            <a:noAutofit/>
          </a:bodyPr>
          <a:lstStyle>
            <a:lvl1pPr indent="0" lvl="0" marL="0" rtl="0" algn="l">
              <a:spcBef>
                <a:spcPts val="0"/>
              </a:spcBef>
              <a:spcAft>
                <a:spcPts val="0"/>
              </a:spcAft>
              <a:buNone/>
              <a:defRPr b="1" sz="1400">
                <a:latin typeface="Arial"/>
                <a:ea typeface="Arial"/>
                <a:cs typeface="Arial"/>
                <a:sym typeface="Arial"/>
              </a:defRPr>
            </a:lvl1pPr>
            <a:lvl2pPr indent="0" lvl="1" marL="0" rtl="0" algn="l">
              <a:spcBef>
                <a:spcPts val="0"/>
              </a:spcBef>
              <a:spcAft>
                <a:spcPts val="0"/>
              </a:spcAft>
              <a:buNone/>
              <a:defRPr b="1" sz="1400">
                <a:latin typeface="Arial"/>
                <a:ea typeface="Arial"/>
                <a:cs typeface="Arial"/>
                <a:sym typeface="Arial"/>
              </a:defRPr>
            </a:lvl2pPr>
            <a:lvl3pPr indent="0" lvl="2" marL="0" rtl="0" algn="l">
              <a:spcBef>
                <a:spcPts val="0"/>
              </a:spcBef>
              <a:spcAft>
                <a:spcPts val="0"/>
              </a:spcAft>
              <a:buNone/>
              <a:defRPr b="1" sz="1400">
                <a:latin typeface="Arial"/>
                <a:ea typeface="Arial"/>
                <a:cs typeface="Arial"/>
                <a:sym typeface="Arial"/>
              </a:defRPr>
            </a:lvl3pPr>
            <a:lvl4pPr indent="0" lvl="3" marL="0" rtl="0" algn="l">
              <a:spcBef>
                <a:spcPts val="0"/>
              </a:spcBef>
              <a:spcAft>
                <a:spcPts val="0"/>
              </a:spcAft>
              <a:buNone/>
              <a:defRPr b="1" sz="1400">
                <a:latin typeface="Arial"/>
                <a:ea typeface="Arial"/>
                <a:cs typeface="Arial"/>
                <a:sym typeface="Arial"/>
              </a:defRPr>
            </a:lvl4pPr>
            <a:lvl5pPr indent="0" lvl="4" marL="0" rtl="0" algn="l">
              <a:spcBef>
                <a:spcPts val="0"/>
              </a:spcBef>
              <a:spcAft>
                <a:spcPts val="0"/>
              </a:spcAft>
              <a:buNone/>
              <a:defRPr b="1" sz="1400">
                <a:latin typeface="Arial"/>
                <a:ea typeface="Arial"/>
                <a:cs typeface="Arial"/>
                <a:sym typeface="Arial"/>
              </a:defRPr>
            </a:lvl5pPr>
            <a:lvl6pPr indent="0" lvl="5" marL="0" rtl="0" algn="l">
              <a:spcBef>
                <a:spcPts val="0"/>
              </a:spcBef>
              <a:spcAft>
                <a:spcPts val="0"/>
              </a:spcAft>
              <a:buNone/>
              <a:defRPr b="1" sz="1400">
                <a:latin typeface="Arial"/>
                <a:ea typeface="Arial"/>
                <a:cs typeface="Arial"/>
                <a:sym typeface="Arial"/>
              </a:defRPr>
            </a:lvl6pPr>
            <a:lvl7pPr indent="0" lvl="6" marL="0" rtl="0" algn="l">
              <a:spcBef>
                <a:spcPts val="0"/>
              </a:spcBef>
              <a:spcAft>
                <a:spcPts val="0"/>
              </a:spcAft>
              <a:buNone/>
              <a:defRPr b="1" sz="1400">
                <a:latin typeface="Arial"/>
                <a:ea typeface="Arial"/>
                <a:cs typeface="Arial"/>
                <a:sym typeface="Arial"/>
              </a:defRPr>
            </a:lvl7pPr>
            <a:lvl8pPr indent="0" lvl="7" marL="0" rtl="0" algn="l">
              <a:spcBef>
                <a:spcPts val="0"/>
              </a:spcBef>
              <a:spcAft>
                <a:spcPts val="0"/>
              </a:spcAft>
              <a:buNone/>
              <a:defRPr b="1" sz="1400">
                <a:latin typeface="Arial"/>
                <a:ea typeface="Arial"/>
                <a:cs typeface="Arial"/>
                <a:sym typeface="Arial"/>
              </a:defRPr>
            </a:lvl8pPr>
            <a:lvl9pPr indent="0" lvl="8" marL="0" rtl="0" algn="l">
              <a:spcBef>
                <a:spcPts val="0"/>
              </a:spcBef>
              <a:spcAft>
                <a:spcPts val="0"/>
              </a:spcAft>
              <a:buNone/>
              <a:defRPr b="1" sz="1400">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45" name="Google Shape;45;p3"/>
          <p:cNvPicPr preferRelativeResize="0"/>
          <p:nvPr/>
        </p:nvPicPr>
        <p:blipFill>
          <a:blip r:embed="rId3">
            <a:alphaModFix/>
          </a:blip>
          <a:stretch>
            <a:fillRect/>
          </a:stretch>
        </p:blipFill>
        <p:spPr>
          <a:xfrm>
            <a:off x="269225" y="933075"/>
            <a:ext cx="1251050" cy="733050"/>
          </a:xfrm>
          <a:prstGeom prst="rect">
            <a:avLst/>
          </a:prstGeom>
          <a:noFill/>
          <a:ln>
            <a:noFill/>
          </a:ln>
        </p:spPr>
      </p:pic>
      <p:pic>
        <p:nvPicPr>
          <p:cNvPr id="46" name="Google Shape;46;p3"/>
          <p:cNvPicPr preferRelativeResize="0"/>
          <p:nvPr/>
        </p:nvPicPr>
        <p:blipFill rotWithShape="1">
          <a:blip r:embed="rId4">
            <a:alphaModFix/>
          </a:blip>
          <a:srcRect b="21436" l="25344" r="26073" t="21430"/>
          <a:stretch/>
        </p:blipFill>
        <p:spPr>
          <a:xfrm>
            <a:off x="76200" y="184825"/>
            <a:ext cx="726400" cy="1067875"/>
          </a:xfrm>
          <a:prstGeom prst="rect">
            <a:avLst/>
          </a:prstGeom>
          <a:noFill/>
          <a:ln>
            <a:noFill/>
          </a:ln>
        </p:spPr>
      </p:pic>
    </p:spTree>
  </p:cSld>
  <p:clrMapOvr>
    <a:masterClrMapping/>
  </p:clrMapOvr>
  <p:extLst>
    <p:ext uri="{DCECCB84-F9BA-43D5-87BE-67443E8EF086}">
      <p15:sldGuideLst>
        <p15:guide id="1" pos="7313">
          <p15:clr>
            <a:srgbClr val="F26B43"/>
          </p15:clr>
        </p15:guide>
        <p15:guide id="2" pos="1117">
          <p15:clr>
            <a:srgbClr val="F26B43"/>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1" type="ftr"/>
          </p:nvPr>
        </p:nvSpPr>
        <p:spPr>
          <a:xfrm>
            <a:off x="0" y="6912000"/>
            <a:ext cx="0" cy="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sz="700">
                <a:latin typeface="Arial"/>
                <a:ea typeface="Arial"/>
                <a:cs typeface="Arial"/>
                <a:sym typeface="Arial"/>
              </a:defRPr>
            </a:lvl1pPr>
            <a:lvl2pPr lvl="1" marR="0" rtl="0" algn="l">
              <a:spcBef>
                <a:spcPts val="800"/>
              </a:spcBef>
              <a:spcAft>
                <a:spcPts val="0"/>
              </a:spcAft>
              <a:buSzPts val="1400"/>
              <a:buNone/>
              <a:defRPr b="0" i="0" sz="1600" u="none" cap="none" strike="noStrike">
                <a:solidFill>
                  <a:schemeClr val="lt1"/>
                </a:solidFill>
                <a:latin typeface="Verdana"/>
                <a:ea typeface="Verdana"/>
                <a:cs typeface="Verdana"/>
                <a:sym typeface="Verdana"/>
              </a:defRPr>
            </a:lvl2pPr>
            <a:lvl3pPr lvl="2" marR="0" rtl="0" algn="l">
              <a:spcBef>
                <a:spcPts val="800"/>
              </a:spcBef>
              <a:spcAft>
                <a:spcPts val="0"/>
              </a:spcAft>
              <a:buSzPts val="1400"/>
              <a:buNone/>
              <a:defRPr b="0" i="0" sz="1600" u="none" cap="none" strike="noStrike">
                <a:solidFill>
                  <a:schemeClr val="lt1"/>
                </a:solidFill>
                <a:latin typeface="Verdana"/>
                <a:ea typeface="Verdana"/>
                <a:cs typeface="Verdana"/>
                <a:sym typeface="Verdana"/>
              </a:defRPr>
            </a:lvl3pPr>
            <a:lvl4pPr lvl="3" marR="0" rtl="0" algn="l">
              <a:spcBef>
                <a:spcPts val="800"/>
              </a:spcBef>
              <a:spcAft>
                <a:spcPts val="0"/>
              </a:spcAft>
              <a:buSzPts val="1400"/>
              <a:buNone/>
              <a:defRPr b="0" i="0" sz="1600" u="none" cap="none" strike="noStrike">
                <a:solidFill>
                  <a:schemeClr val="lt1"/>
                </a:solidFill>
                <a:latin typeface="Verdana"/>
                <a:ea typeface="Verdana"/>
                <a:cs typeface="Verdana"/>
                <a:sym typeface="Verdana"/>
              </a:defRPr>
            </a:lvl4pPr>
            <a:lvl5pPr lvl="4" marR="0" rtl="0" algn="l">
              <a:spcBef>
                <a:spcPts val="800"/>
              </a:spcBef>
              <a:spcAft>
                <a:spcPts val="0"/>
              </a:spcAft>
              <a:buSzPts val="1400"/>
              <a:buNone/>
              <a:defRPr b="0" i="0" sz="1600"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0" i="0" sz="1600"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0" i="0" sz="1600"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0" i="0" sz="1600"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0" i="0" sz="1600" u="none" cap="none" strike="noStrike">
                <a:solidFill>
                  <a:schemeClr val="lt1"/>
                </a:solidFill>
                <a:latin typeface="Verdana"/>
                <a:ea typeface="Verdana"/>
                <a:cs typeface="Verdana"/>
                <a:sym typeface="Verdana"/>
              </a:defRPr>
            </a:lvl9pPr>
          </a:lstStyle>
          <a:p/>
        </p:txBody>
      </p:sp>
      <p:sp>
        <p:nvSpPr>
          <p:cNvPr id="11" name="Google Shape;11;p1"/>
          <p:cNvSpPr txBox="1"/>
          <p:nvPr>
            <p:ph idx="12" type="sldNum"/>
          </p:nvPr>
        </p:nvSpPr>
        <p:spPr>
          <a:xfrm>
            <a:off x="11506450" y="6617300"/>
            <a:ext cx="432600" cy="316800"/>
          </a:xfrm>
          <a:prstGeom prst="rect">
            <a:avLst/>
          </a:prstGeom>
          <a:noFill/>
          <a:ln>
            <a:noFill/>
          </a:ln>
        </p:spPr>
        <p:txBody>
          <a:bodyPr anchorCtr="0" anchor="ctr" bIns="0" lIns="0" spcFirstLastPara="1" rIns="0" wrap="square" tIns="0">
            <a:noAutofit/>
          </a:bodyPr>
          <a:lstStyle>
            <a:lvl1pPr indent="0" lvl="0" marL="0" marR="0" rtl="0" algn="l">
              <a:spcBef>
                <a:spcPts val="0"/>
              </a:spcBef>
              <a:spcAft>
                <a:spcPts val="0"/>
              </a:spcAft>
              <a:buNone/>
              <a:defRPr b="1" sz="1200" u="none">
                <a:solidFill>
                  <a:schemeClr val="dk1"/>
                </a:solidFill>
                <a:latin typeface="Arial"/>
                <a:ea typeface="Arial"/>
                <a:cs typeface="Arial"/>
                <a:sym typeface="Arial"/>
              </a:defRPr>
            </a:lvl1pPr>
            <a:lvl2pPr indent="0" lvl="1" marL="0" marR="0" rtl="0" algn="l">
              <a:spcBef>
                <a:spcPts val="0"/>
              </a:spcBef>
              <a:spcAft>
                <a:spcPts val="0"/>
              </a:spcAft>
              <a:buNone/>
              <a:defRPr b="1" sz="1200" u="none">
                <a:solidFill>
                  <a:schemeClr val="dk1"/>
                </a:solidFill>
                <a:latin typeface="Arial"/>
                <a:ea typeface="Arial"/>
                <a:cs typeface="Arial"/>
                <a:sym typeface="Arial"/>
              </a:defRPr>
            </a:lvl2pPr>
            <a:lvl3pPr indent="0" lvl="2" marL="0" marR="0" rtl="0" algn="l">
              <a:spcBef>
                <a:spcPts val="0"/>
              </a:spcBef>
              <a:spcAft>
                <a:spcPts val="0"/>
              </a:spcAft>
              <a:buNone/>
              <a:defRPr b="1" sz="1200" u="none">
                <a:solidFill>
                  <a:schemeClr val="dk1"/>
                </a:solidFill>
                <a:latin typeface="Arial"/>
                <a:ea typeface="Arial"/>
                <a:cs typeface="Arial"/>
                <a:sym typeface="Arial"/>
              </a:defRPr>
            </a:lvl3pPr>
            <a:lvl4pPr indent="0" lvl="3" marL="0" marR="0" rtl="0" algn="l">
              <a:spcBef>
                <a:spcPts val="0"/>
              </a:spcBef>
              <a:spcAft>
                <a:spcPts val="0"/>
              </a:spcAft>
              <a:buNone/>
              <a:defRPr b="1" sz="1200" u="none">
                <a:solidFill>
                  <a:schemeClr val="dk1"/>
                </a:solidFill>
                <a:latin typeface="Arial"/>
                <a:ea typeface="Arial"/>
                <a:cs typeface="Arial"/>
                <a:sym typeface="Arial"/>
              </a:defRPr>
            </a:lvl4pPr>
            <a:lvl5pPr indent="0" lvl="4" marL="0" marR="0" rtl="0" algn="l">
              <a:spcBef>
                <a:spcPts val="0"/>
              </a:spcBef>
              <a:spcAft>
                <a:spcPts val="0"/>
              </a:spcAft>
              <a:buNone/>
              <a:defRPr b="1" sz="1200" u="none">
                <a:solidFill>
                  <a:schemeClr val="dk1"/>
                </a:solidFill>
                <a:latin typeface="Arial"/>
                <a:ea typeface="Arial"/>
                <a:cs typeface="Arial"/>
                <a:sym typeface="Arial"/>
              </a:defRPr>
            </a:lvl5pPr>
            <a:lvl6pPr indent="0" lvl="5" marL="0" marR="0" rtl="0" algn="l">
              <a:spcBef>
                <a:spcPts val="0"/>
              </a:spcBef>
              <a:spcAft>
                <a:spcPts val="0"/>
              </a:spcAft>
              <a:buNone/>
              <a:defRPr b="1" sz="1200" u="none">
                <a:solidFill>
                  <a:schemeClr val="dk1"/>
                </a:solidFill>
                <a:latin typeface="Arial"/>
                <a:ea typeface="Arial"/>
                <a:cs typeface="Arial"/>
                <a:sym typeface="Arial"/>
              </a:defRPr>
            </a:lvl6pPr>
            <a:lvl7pPr indent="0" lvl="6" marL="0" marR="0" rtl="0" algn="l">
              <a:spcBef>
                <a:spcPts val="0"/>
              </a:spcBef>
              <a:spcAft>
                <a:spcPts val="0"/>
              </a:spcAft>
              <a:buNone/>
              <a:defRPr b="1" sz="1200" u="none">
                <a:solidFill>
                  <a:schemeClr val="dk1"/>
                </a:solidFill>
                <a:latin typeface="Arial"/>
                <a:ea typeface="Arial"/>
                <a:cs typeface="Arial"/>
                <a:sym typeface="Arial"/>
              </a:defRPr>
            </a:lvl7pPr>
            <a:lvl8pPr indent="0" lvl="7" marL="0" marR="0" rtl="0" algn="l">
              <a:spcBef>
                <a:spcPts val="0"/>
              </a:spcBef>
              <a:spcAft>
                <a:spcPts val="0"/>
              </a:spcAft>
              <a:buNone/>
              <a:defRPr b="1" sz="1200" u="none">
                <a:solidFill>
                  <a:schemeClr val="dk1"/>
                </a:solidFill>
                <a:latin typeface="Arial"/>
                <a:ea typeface="Arial"/>
                <a:cs typeface="Arial"/>
                <a:sym typeface="Arial"/>
              </a:defRPr>
            </a:lvl8pPr>
            <a:lvl9pPr indent="0" lvl="8" marL="0" marR="0" rtl="0" algn="l">
              <a:spcBef>
                <a:spcPts val="0"/>
              </a:spcBef>
              <a:spcAft>
                <a:spcPts val="0"/>
              </a:spcAft>
              <a:buNone/>
              <a:defRPr b="1" sz="1200" u="non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2" name="Google Shape;12;p1"/>
          <p:cNvSpPr txBox="1"/>
          <p:nvPr>
            <p:ph type="title"/>
          </p:nvPr>
        </p:nvSpPr>
        <p:spPr>
          <a:xfrm>
            <a:off x="1774726" y="426127"/>
            <a:ext cx="9312300" cy="9726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30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2400"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2400"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2400"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lt1"/>
                </a:solidFill>
                <a:latin typeface="Verdana"/>
                <a:ea typeface="Verdana"/>
                <a:cs typeface="Verdana"/>
                <a:sym typeface="Verdana"/>
              </a:defRPr>
            </a:lvl9pPr>
          </a:lstStyle>
          <a:p/>
        </p:txBody>
      </p:sp>
      <p:sp>
        <p:nvSpPr>
          <p:cNvPr id="13" name="Google Shape;13;p1"/>
          <p:cNvSpPr txBox="1"/>
          <p:nvPr>
            <p:ph idx="1" type="body"/>
          </p:nvPr>
        </p:nvSpPr>
        <p:spPr>
          <a:xfrm>
            <a:off x="1774726" y="1706328"/>
            <a:ext cx="9312300" cy="45456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1pPr>
            <a:lvl2pPr indent="-342900" lvl="1" marL="914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descr="{&quot;templafy&quot;:{&quot;id&quot;:&quot;fdc38edf-53e6-4d64-9cd7-e2ee7977ef4e&quot;}}" id="14" name="Google Shape;14;p1" title="UserProfile.Offices.Workarea_{{DocumentLanguage}}"/>
          <p:cNvSpPr/>
          <p:nvPr/>
        </p:nvSpPr>
        <p:spPr>
          <a:xfrm>
            <a:off x="4396600" y="6617300"/>
            <a:ext cx="3397200" cy="316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t>Contact:  elina@dtu.dk</a:t>
            </a:r>
            <a:endParaRPr sz="1200"/>
          </a:p>
        </p:txBody>
      </p:sp>
      <p:sp>
        <p:nvSpPr>
          <p:cNvPr descr="{&quot;templafy&quot;:{&quot;id&quot;:&quot;f414d3f6-7d7a-4d15-808e-bb9d0870ddb7&quot;}}" id="15" name="Google Shape;15;p1" title="Form.Date"/>
          <p:cNvSpPr/>
          <p:nvPr/>
        </p:nvSpPr>
        <p:spPr>
          <a:xfrm>
            <a:off x="1318175" y="6320600"/>
            <a:ext cx="2967900" cy="689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700"/>
              <a:buFont typeface="Arial"/>
              <a:buNone/>
            </a:pPr>
            <a:r>
              <a:rPr lang="en-GB" sz="1200"/>
              <a:t>EGU2020: Sharing Gesocience Online</a:t>
            </a:r>
            <a:endParaRPr sz="1200"/>
          </a:p>
          <a:p>
            <a:pPr indent="0" lvl="0" marL="0" marR="0" rtl="0" algn="l">
              <a:lnSpc>
                <a:spcPct val="100000"/>
              </a:lnSpc>
              <a:spcBef>
                <a:spcPts val="0"/>
              </a:spcBef>
              <a:spcAft>
                <a:spcPts val="0"/>
              </a:spcAft>
              <a:buClr>
                <a:srgbClr val="FFFFFF"/>
              </a:buClr>
              <a:buSzPts val="700"/>
              <a:buFont typeface="Arial"/>
              <a:buNone/>
            </a:pPr>
            <a:r>
              <a:rPr lang="en-GB" sz="1200"/>
              <a:t>7 May 2020</a:t>
            </a:r>
            <a:endParaRPr sz="1200"/>
          </a:p>
        </p:txBody>
      </p:sp>
      <p:pic>
        <p:nvPicPr>
          <p:cNvPr id="16" name="Google Shape;16;p1"/>
          <p:cNvPicPr preferRelativeResize="0"/>
          <p:nvPr/>
        </p:nvPicPr>
        <p:blipFill rotWithShape="1">
          <a:blip r:embed="rId1">
            <a:alphaModFix/>
          </a:blip>
          <a:srcRect b="0" l="0" r="0" t="0"/>
          <a:stretch/>
        </p:blipFill>
        <p:spPr>
          <a:xfrm>
            <a:off x="793686" y="161473"/>
            <a:ext cx="1959126" cy="847800"/>
          </a:xfrm>
          <a:prstGeom prst="rect">
            <a:avLst/>
          </a:prstGeom>
          <a:noFill/>
          <a:ln>
            <a:noFill/>
          </a:ln>
        </p:spPr>
      </p:pic>
      <p:pic>
        <p:nvPicPr>
          <p:cNvPr id="17" name="Google Shape;17;p1"/>
          <p:cNvPicPr preferRelativeResize="0"/>
          <p:nvPr/>
        </p:nvPicPr>
        <p:blipFill>
          <a:blip r:embed="rId2">
            <a:alphaModFix/>
          </a:blip>
          <a:stretch>
            <a:fillRect/>
          </a:stretch>
        </p:blipFill>
        <p:spPr>
          <a:xfrm>
            <a:off x="269225" y="933075"/>
            <a:ext cx="1251050" cy="733050"/>
          </a:xfrm>
          <a:prstGeom prst="rect">
            <a:avLst/>
          </a:prstGeom>
          <a:noFill/>
          <a:ln>
            <a:noFill/>
          </a:ln>
        </p:spPr>
      </p:pic>
      <p:pic>
        <p:nvPicPr>
          <p:cNvPr id="18" name="Google Shape;18;p1"/>
          <p:cNvPicPr preferRelativeResize="0"/>
          <p:nvPr/>
        </p:nvPicPr>
        <p:blipFill rotWithShape="1">
          <a:blip r:embed="rId3">
            <a:alphaModFix/>
          </a:blip>
          <a:srcRect b="21436" l="25344" r="26073" t="21430"/>
          <a:stretch/>
        </p:blipFill>
        <p:spPr>
          <a:xfrm>
            <a:off x="76200" y="184825"/>
            <a:ext cx="726400" cy="1067875"/>
          </a:xfrm>
          <a:prstGeom prst="rect">
            <a:avLst/>
          </a:prstGeom>
          <a:noFill/>
          <a:ln>
            <a:noFill/>
          </a:ln>
        </p:spPr>
      </p:pic>
      <p:pic>
        <p:nvPicPr>
          <p:cNvPr id="19" name="Google Shape;19;p1"/>
          <p:cNvPicPr preferRelativeResize="0"/>
          <p:nvPr/>
        </p:nvPicPr>
        <p:blipFill>
          <a:blip r:embed="rId4">
            <a:alphaModFix/>
          </a:blip>
          <a:stretch>
            <a:fillRect/>
          </a:stretch>
        </p:blipFill>
        <p:spPr>
          <a:xfrm>
            <a:off x="-43408" y="6446592"/>
            <a:ext cx="1251050" cy="43771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68">
          <p15:clr>
            <a:srgbClr val="F26B43"/>
          </p15:clr>
        </p15:guide>
        <p15:guide id="2" orient="horz" pos="881">
          <p15:clr>
            <a:srgbClr val="F26B43"/>
          </p15:clr>
        </p15:guide>
        <p15:guide id="3" orient="horz" pos="1074">
          <p15:clr>
            <a:srgbClr val="F26B43"/>
          </p15:clr>
        </p15:guide>
        <p15:guide id="4" orient="horz" pos="3938">
          <p15:clr>
            <a:srgbClr val="F26B43"/>
          </p15:clr>
        </p15:guide>
        <p15:guide id="5" pos="391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hyperlink" Target="https://kyst.dk/media/80372/hoejvandsstatistikker2017revideret11022019.pdf" TargetMode="External"/><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gi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elina@dtu.d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 name="Shape 51"/>
        <p:cNvGrpSpPr/>
        <p:nvPr/>
      </p:nvGrpSpPr>
      <p:grpSpPr>
        <a:xfrm>
          <a:off x="0" y="0"/>
          <a:ext cx="0" cy="0"/>
          <a:chOff x="0" y="0"/>
          <a:chExt cx="0" cy="0"/>
        </a:xfrm>
      </p:grpSpPr>
      <p:sp>
        <p:nvSpPr>
          <p:cNvPr id="52" name="Google Shape;52;p4"/>
          <p:cNvSpPr txBox="1"/>
          <p:nvPr>
            <p:ph type="ctrTitle"/>
          </p:nvPr>
        </p:nvSpPr>
        <p:spPr>
          <a:xfrm>
            <a:off x="1655275" y="1093800"/>
            <a:ext cx="7657800" cy="5005800"/>
          </a:xfrm>
          <a:prstGeom prst="rect">
            <a:avLst/>
          </a:prstGeom>
          <a:noFill/>
          <a:ln>
            <a:noFill/>
          </a:ln>
        </p:spPr>
        <p:txBody>
          <a:bodyPr anchorCtr="0" anchor="t" bIns="0" lIns="0" spcFirstLastPara="1" rIns="0" wrap="square" tIns="0">
            <a:noAutofit/>
          </a:bodyPr>
          <a:lstStyle/>
          <a:p>
            <a:pPr indent="0" lvl="0" marL="0" rtl="0" algn="l">
              <a:lnSpc>
                <a:spcPct val="93000"/>
              </a:lnSpc>
              <a:spcBef>
                <a:spcPts val="0"/>
              </a:spcBef>
              <a:spcAft>
                <a:spcPts val="0"/>
              </a:spcAft>
              <a:buNone/>
            </a:pPr>
            <a:r>
              <a:rPr b="0" lang="en-GB" sz="3900">
                <a:solidFill>
                  <a:srgbClr val="000000"/>
                </a:solidFill>
              </a:rPr>
              <a:t>Storm surge modelling in the North Sea - Baltic sea transition zone: model inter-comparison of static wind simulations</a:t>
            </a:r>
            <a:endParaRPr b="0" sz="3900">
              <a:solidFill>
                <a:srgbClr val="000000"/>
              </a:solidFill>
            </a:endParaRPr>
          </a:p>
          <a:p>
            <a:pPr indent="0" lvl="0" marL="0" rtl="0" algn="l">
              <a:lnSpc>
                <a:spcPct val="93000"/>
              </a:lnSpc>
              <a:spcBef>
                <a:spcPts val="0"/>
              </a:spcBef>
              <a:spcAft>
                <a:spcPts val="0"/>
              </a:spcAft>
              <a:buNone/>
            </a:pPr>
            <a:r>
              <a:t/>
            </a:r>
            <a:endParaRPr sz="1800">
              <a:solidFill>
                <a:schemeClr val="dk1"/>
              </a:solidFill>
            </a:endParaRPr>
          </a:p>
          <a:p>
            <a:pPr indent="0" lvl="0" marL="0" rtl="0" algn="l">
              <a:lnSpc>
                <a:spcPct val="93000"/>
              </a:lnSpc>
              <a:spcBef>
                <a:spcPts val="0"/>
              </a:spcBef>
              <a:spcAft>
                <a:spcPts val="0"/>
              </a:spcAft>
              <a:buNone/>
            </a:pPr>
            <a:r>
              <a:t/>
            </a:r>
            <a:endParaRPr sz="1800">
              <a:solidFill>
                <a:schemeClr val="dk1"/>
              </a:solidFill>
            </a:endParaRPr>
          </a:p>
          <a:p>
            <a:pPr indent="0" lvl="0" marL="0" rtl="0" algn="l">
              <a:lnSpc>
                <a:spcPct val="93000"/>
              </a:lnSpc>
              <a:spcBef>
                <a:spcPts val="0"/>
              </a:spcBef>
              <a:spcAft>
                <a:spcPts val="0"/>
              </a:spcAft>
              <a:buNone/>
            </a:pPr>
            <a:r>
              <a:t/>
            </a:r>
            <a:endParaRPr sz="1800">
              <a:solidFill>
                <a:schemeClr val="dk1"/>
              </a:solidFill>
            </a:endParaRPr>
          </a:p>
          <a:p>
            <a:pPr indent="0" lvl="0" marL="0" rtl="0" algn="l">
              <a:lnSpc>
                <a:spcPct val="93000"/>
              </a:lnSpc>
              <a:spcBef>
                <a:spcPts val="0"/>
              </a:spcBef>
              <a:spcAft>
                <a:spcPts val="0"/>
              </a:spcAft>
              <a:buNone/>
            </a:pPr>
            <a:r>
              <a:rPr lang="en-GB" sz="1800">
                <a:solidFill>
                  <a:schemeClr val="dk1"/>
                </a:solidFill>
              </a:rPr>
              <a:t>Elin Andrée</a:t>
            </a:r>
            <a:r>
              <a:rPr baseline="30000" lang="en-GB" sz="1800">
                <a:solidFill>
                  <a:schemeClr val="dk1"/>
                </a:solidFill>
              </a:rPr>
              <a:t>1,3</a:t>
            </a:r>
            <a:r>
              <a:rPr b="0" lang="en-GB" sz="1800">
                <a:solidFill>
                  <a:srgbClr val="000000"/>
                </a:solidFill>
              </a:rPr>
              <a:t>, Asger Bendix Hansen</a:t>
            </a:r>
            <a:r>
              <a:rPr b="0" baseline="30000" lang="en-GB" sz="1800">
                <a:solidFill>
                  <a:srgbClr val="000000"/>
                </a:solidFill>
              </a:rPr>
              <a:t>2</a:t>
            </a:r>
            <a:r>
              <a:rPr b="0" lang="en-GB" sz="1800">
                <a:solidFill>
                  <a:srgbClr val="000000"/>
                </a:solidFill>
              </a:rPr>
              <a:t>, Morten Andreas Dahl Larsen</a:t>
            </a:r>
            <a:r>
              <a:rPr b="0" baseline="30000" lang="en-GB" sz="1800">
                <a:solidFill>
                  <a:srgbClr val="000000"/>
                </a:solidFill>
              </a:rPr>
              <a:t>3</a:t>
            </a:r>
            <a:r>
              <a:rPr b="0" lang="en-GB" sz="1800">
                <a:solidFill>
                  <a:srgbClr val="000000"/>
                </a:solidFill>
              </a:rPr>
              <a:t>, </a:t>
            </a:r>
            <a:endParaRPr b="0" sz="1800">
              <a:solidFill>
                <a:srgbClr val="000000"/>
              </a:solidFill>
            </a:endParaRPr>
          </a:p>
          <a:p>
            <a:pPr indent="0" lvl="0" marL="0" rtl="0" algn="l">
              <a:lnSpc>
                <a:spcPct val="93000"/>
              </a:lnSpc>
              <a:spcBef>
                <a:spcPts val="0"/>
              </a:spcBef>
              <a:spcAft>
                <a:spcPts val="0"/>
              </a:spcAft>
              <a:buNone/>
            </a:pPr>
            <a:r>
              <a:rPr b="0" lang="en-GB" sz="1800">
                <a:solidFill>
                  <a:srgbClr val="000000"/>
                </a:solidFill>
              </a:rPr>
              <a:t>Jian Su</a:t>
            </a:r>
            <a:r>
              <a:rPr b="0" baseline="30000" lang="en-GB" sz="1800">
                <a:solidFill>
                  <a:srgbClr val="000000"/>
                </a:solidFill>
              </a:rPr>
              <a:t>1</a:t>
            </a:r>
            <a:r>
              <a:rPr b="0" lang="en-GB" sz="1800">
                <a:solidFill>
                  <a:srgbClr val="000000"/>
                </a:solidFill>
              </a:rPr>
              <a:t>, Kristine Skovgaard Madsen</a:t>
            </a:r>
            <a:r>
              <a:rPr b="0" baseline="30000" lang="en-GB" sz="1800">
                <a:solidFill>
                  <a:schemeClr val="dk1"/>
                </a:solidFill>
              </a:rPr>
              <a:t>1</a:t>
            </a:r>
            <a:r>
              <a:rPr b="0" lang="en-GB" sz="1800">
                <a:solidFill>
                  <a:schemeClr val="dk1"/>
                </a:solidFill>
              </a:rPr>
              <a:t>,</a:t>
            </a:r>
            <a:r>
              <a:rPr b="0" lang="en-GB" sz="1800">
                <a:solidFill>
                  <a:srgbClr val="000000"/>
                </a:solidFill>
              </a:rPr>
              <a:t> and Martin Drews</a:t>
            </a:r>
            <a:r>
              <a:rPr b="0" baseline="30000" lang="en-GB" sz="1800">
                <a:solidFill>
                  <a:schemeClr val="dk1"/>
                </a:solidFill>
              </a:rPr>
              <a:t>3</a:t>
            </a:r>
            <a:r>
              <a:rPr b="0" lang="en-GB" sz="1800">
                <a:solidFill>
                  <a:schemeClr val="dk1"/>
                </a:solidFill>
              </a:rPr>
              <a:t>,</a:t>
            </a:r>
            <a:endParaRPr b="0" sz="1800">
              <a:solidFill>
                <a:srgbClr val="000000"/>
              </a:solidFill>
            </a:endParaRPr>
          </a:p>
          <a:p>
            <a:pPr indent="-342900" lvl="0" marL="457200" rtl="0" algn="l">
              <a:lnSpc>
                <a:spcPct val="93000"/>
              </a:lnSpc>
              <a:spcBef>
                <a:spcPts val="0"/>
              </a:spcBef>
              <a:spcAft>
                <a:spcPts val="0"/>
              </a:spcAft>
              <a:buClr>
                <a:srgbClr val="000000"/>
              </a:buClr>
              <a:buSzPts val="1800"/>
              <a:buAutoNum type="arabicParenBoth"/>
            </a:pPr>
            <a:r>
              <a:rPr b="0" lang="en-GB" sz="1800">
                <a:solidFill>
                  <a:srgbClr val="000000"/>
                </a:solidFill>
              </a:rPr>
              <a:t>Danish Meteorological Institute, Denmark</a:t>
            </a:r>
            <a:endParaRPr b="0" sz="1800">
              <a:solidFill>
                <a:srgbClr val="000000"/>
              </a:solidFill>
            </a:endParaRPr>
          </a:p>
          <a:p>
            <a:pPr indent="-342900" lvl="0" marL="457200" rtl="0" algn="l">
              <a:lnSpc>
                <a:spcPct val="93000"/>
              </a:lnSpc>
              <a:spcBef>
                <a:spcPts val="0"/>
              </a:spcBef>
              <a:spcAft>
                <a:spcPts val="0"/>
              </a:spcAft>
              <a:buClr>
                <a:srgbClr val="000000"/>
              </a:buClr>
              <a:buSzPts val="1800"/>
              <a:buAutoNum type="arabicParenBoth"/>
            </a:pPr>
            <a:r>
              <a:rPr b="0" lang="en-GB" sz="1800">
                <a:solidFill>
                  <a:srgbClr val="000000"/>
                </a:solidFill>
              </a:rPr>
              <a:t>DHI, Denmark</a:t>
            </a:r>
            <a:endParaRPr b="0" sz="1800">
              <a:solidFill>
                <a:srgbClr val="000000"/>
              </a:solidFill>
            </a:endParaRPr>
          </a:p>
          <a:p>
            <a:pPr indent="-342900" lvl="0" marL="457200" rtl="0" algn="l">
              <a:lnSpc>
                <a:spcPct val="93000"/>
              </a:lnSpc>
              <a:spcBef>
                <a:spcPts val="0"/>
              </a:spcBef>
              <a:spcAft>
                <a:spcPts val="0"/>
              </a:spcAft>
              <a:buClr>
                <a:srgbClr val="000000"/>
              </a:buClr>
              <a:buSzPts val="1800"/>
              <a:buAutoNum type="arabicParenBoth"/>
            </a:pPr>
            <a:r>
              <a:rPr b="0" lang="en-GB" sz="1800">
                <a:solidFill>
                  <a:srgbClr val="000000"/>
                </a:solidFill>
              </a:rPr>
              <a:t>Technical University of Denmark, Denmark</a:t>
            </a:r>
            <a:endParaRPr b="0" sz="1800">
              <a:solidFill>
                <a:srgbClr val="000000"/>
              </a:solidFill>
            </a:endParaRPr>
          </a:p>
        </p:txBody>
      </p:sp>
      <p:sp>
        <p:nvSpPr>
          <p:cNvPr id="53" name="Google Shape;53;p4"/>
          <p:cNvSpPr txBox="1"/>
          <p:nvPr>
            <p:ph idx="11" type="ftr"/>
          </p:nvPr>
        </p:nvSpPr>
        <p:spPr>
          <a:xfrm>
            <a:off x="0" y="6912000"/>
            <a:ext cx="0" cy="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4" name="Google Shape;54;p4"/>
          <p:cNvSpPr txBox="1"/>
          <p:nvPr>
            <p:ph idx="4294967295" type="sldNum"/>
          </p:nvPr>
        </p:nvSpPr>
        <p:spPr>
          <a:xfrm>
            <a:off x="11506450" y="6617300"/>
            <a:ext cx="432600" cy="316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5"/>
          <p:cNvSpPr txBox="1"/>
          <p:nvPr>
            <p:ph type="title"/>
          </p:nvPr>
        </p:nvSpPr>
        <p:spPr>
          <a:xfrm>
            <a:off x="1774725" y="1113600"/>
            <a:ext cx="9312300" cy="488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Abstract</a:t>
            </a:r>
            <a:endParaRPr/>
          </a:p>
        </p:txBody>
      </p:sp>
      <p:sp>
        <p:nvSpPr>
          <p:cNvPr id="61" name="Google Shape;61;p5"/>
          <p:cNvSpPr txBox="1"/>
          <p:nvPr>
            <p:ph idx="1" type="body"/>
          </p:nvPr>
        </p:nvSpPr>
        <p:spPr>
          <a:xfrm>
            <a:off x="1774726" y="1706328"/>
            <a:ext cx="9360000" cy="4586400"/>
          </a:xfrm>
          <a:prstGeom prst="rect">
            <a:avLst/>
          </a:prstGeom>
        </p:spPr>
        <p:txBody>
          <a:bodyPr anchorCtr="0" anchor="t" bIns="0" lIns="0" spcFirstLastPara="1" rIns="0" wrap="square" tIns="0">
            <a:noAutofit/>
          </a:bodyPr>
          <a:lstStyle/>
          <a:p>
            <a:pPr indent="0" lvl="0" marL="0" rtl="0" algn="just">
              <a:lnSpc>
                <a:spcPct val="115000"/>
              </a:lnSpc>
              <a:spcBef>
                <a:spcPts val="0"/>
              </a:spcBef>
              <a:spcAft>
                <a:spcPts val="0"/>
              </a:spcAft>
              <a:buClr>
                <a:schemeClr val="dk1"/>
              </a:buClr>
              <a:buSzPts val="1100"/>
              <a:buFont typeface="Arial"/>
              <a:buNone/>
            </a:pPr>
            <a:r>
              <a:rPr lang="en-GB" sz="1350">
                <a:solidFill>
                  <a:schemeClr val="dk1"/>
                </a:solidFill>
                <a:highlight>
                  <a:srgbClr val="FFFFFF"/>
                </a:highlight>
              </a:rPr>
              <a:t>Extreme water levels in the micro-tidal transition zone between the North Sea and the semi-enclosed Baltic sea are predominantly determined by wind forcing associated with synoptic-scale weather systems. This connection between the two seas is partly blocked by low-lying islands, and the bathymetry comprises a complex mixture of narrow, deep channels and shallow sills. Coastlines in the Southern Kattegat and the Western Baltic Sea are therefore exposed to wind forcing from a large range of directions, and the extent of water build-up varies strongly between locations.</a:t>
            </a:r>
            <a:endParaRPr sz="1350">
              <a:solidFill>
                <a:schemeClr val="dk1"/>
              </a:solidFill>
              <a:highlight>
                <a:srgbClr val="FFFFFF"/>
              </a:highlight>
            </a:endParaRPr>
          </a:p>
          <a:p>
            <a:pPr indent="0" lvl="0" marL="0" rtl="0" algn="just">
              <a:lnSpc>
                <a:spcPct val="115000"/>
              </a:lnSpc>
              <a:spcBef>
                <a:spcPts val="1200"/>
              </a:spcBef>
              <a:spcAft>
                <a:spcPts val="0"/>
              </a:spcAft>
              <a:buClr>
                <a:schemeClr val="dk1"/>
              </a:buClr>
              <a:buSzPts val="1100"/>
              <a:buFont typeface="Arial"/>
              <a:buNone/>
            </a:pPr>
            <a:r>
              <a:rPr lang="en-GB" sz="1350">
                <a:solidFill>
                  <a:schemeClr val="dk1"/>
                </a:solidFill>
                <a:highlight>
                  <a:srgbClr val="FFFFFF"/>
                </a:highlight>
              </a:rPr>
              <a:t>IThe simulations are conducted with two different regional 3D ocean models to enable model inter-comparison. The DMI-HBM model implements a structured grid with fully dynamic 2-way nesting, while the MIKE 3 FM invokes an unstructured mesh. Both models have grid resolutions of ~0.5–1 km within the Danish Straits and 4–6 km in the offshore Baltic Sea. The models are forced by synthetic wind fields, where both wind speed and wind direction are maintained at fixed levels over the entire model domains. Pairs of model simulations are then obtained by varying the angle from which the wind is blowing.</a:t>
            </a:r>
            <a:endParaRPr sz="1350">
              <a:solidFill>
                <a:schemeClr val="dk1"/>
              </a:solidFill>
              <a:highlight>
                <a:srgbClr val="FFFFFF"/>
              </a:highlight>
            </a:endParaRPr>
          </a:p>
          <a:p>
            <a:pPr indent="0" lvl="0" marL="0" rtl="0" algn="just">
              <a:lnSpc>
                <a:spcPct val="115000"/>
              </a:lnSpc>
              <a:spcBef>
                <a:spcPts val="1200"/>
              </a:spcBef>
              <a:spcAft>
                <a:spcPts val="0"/>
              </a:spcAft>
              <a:buClr>
                <a:schemeClr val="dk1"/>
              </a:buClr>
              <a:buSzPts val="1100"/>
              <a:buFont typeface="Arial"/>
              <a:buNone/>
            </a:pPr>
            <a:r>
              <a:rPr lang="en-GB" sz="1350">
                <a:solidFill>
                  <a:schemeClr val="dk1"/>
                </a:solidFill>
                <a:highlight>
                  <a:srgbClr val="FFFFFF"/>
                </a:highlight>
              </a:rPr>
              <a:t>From the model outputs, we describe the temporal evolution of the water level by the site-specific peak water level, and the time required for the response to reach its peak value. Our results show a steady rise of the water level up until the peak value. The peak water level significantly overshoots the final equilibrium water level, which develops further into the simulations. Our study facilitates a better understanding of the sea level's response to extreme and persistent winds in a region with highly complex geometry.</a:t>
            </a:r>
            <a:endParaRPr sz="1350">
              <a:solidFill>
                <a:schemeClr val="dk1"/>
              </a:solidFill>
              <a:highlight>
                <a:srgbClr val="FFFFFF"/>
              </a:highlight>
            </a:endParaRPr>
          </a:p>
          <a:p>
            <a:pPr indent="0" lvl="0" marL="0" rtl="0" algn="l">
              <a:spcBef>
                <a:spcPts val="1200"/>
              </a:spcBef>
              <a:spcAft>
                <a:spcPts val="0"/>
              </a:spcAft>
              <a:buNone/>
            </a:pPr>
            <a:r>
              <a:t/>
            </a:r>
            <a:endParaRPr sz="2000"/>
          </a:p>
        </p:txBody>
      </p:sp>
      <p:sp>
        <p:nvSpPr>
          <p:cNvPr id="62" name="Google Shape;62;p5"/>
          <p:cNvSpPr txBox="1"/>
          <p:nvPr>
            <p:ph idx="12" type="sldNum"/>
          </p:nvPr>
        </p:nvSpPr>
        <p:spPr>
          <a:xfrm>
            <a:off x="11735050" y="6617300"/>
            <a:ext cx="432600" cy="316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6"/>
          <p:cNvSpPr txBox="1"/>
          <p:nvPr>
            <p:ph type="title"/>
          </p:nvPr>
        </p:nvSpPr>
        <p:spPr>
          <a:xfrm>
            <a:off x="1774725" y="1113600"/>
            <a:ext cx="9312300" cy="488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Motivation</a:t>
            </a:r>
            <a:endParaRPr/>
          </a:p>
        </p:txBody>
      </p:sp>
      <p:sp>
        <p:nvSpPr>
          <p:cNvPr id="69" name="Google Shape;69;p6"/>
          <p:cNvSpPr txBox="1"/>
          <p:nvPr>
            <p:ph idx="1" type="body"/>
          </p:nvPr>
        </p:nvSpPr>
        <p:spPr>
          <a:xfrm>
            <a:off x="1774725" y="1706325"/>
            <a:ext cx="9292800" cy="4545600"/>
          </a:xfrm>
          <a:prstGeom prst="rect">
            <a:avLst/>
          </a:prstGeom>
        </p:spPr>
        <p:txBody>
          <a:bodyPr anchorCtr="0" anchor="t" bIns="0" lIns="0" spcFirstLastPara="1" rIns="0" wrap="square" tIns="0">
            <a:noAutofit/>
          </a:bodyPr>
          <a:lstStyle/>
          <a:p>
            <a:pPr indent="-342900" lvl="0" marL="457200" rtl="0" algn="l">
              <a:spcBef>
                <a:spcPts val="360"/>
              </a:spcBef>
              <a:spcAft>
                <a:spcPts val="0"/>
              </a:spcAft>
              <a:buSzPts val="1800"/>
              <a:buChar char="●"/>
            </a:pPr>
            <a:r>
              <a:rPr lang="en-GB"/>
              <a:t>Denmark is a </a:t>
            </a:r>
            <a:r>
              <a:rPr b="1" lang="en-GB"/>
              <a:t>low-lying</a:t>
            </a:r>
            <a:r>
              <a:rPr lang="en-GB"/>
              <a:t> country comprised by a mainland peninsula and over 400 islands.</a:t>
            </a:r>
            <a:endParaRPr/>
          </a:p>
          <a:p>
            <a:pPr indent="-342900" lvl="0" marL="457200" rtl="0" algn="l">
              <a:spcBef>
                <a:spcPts val="0"/>
              </a:spcBef>
              <a:spcAft>
                <a:spcPts val="0"/>
              </a:spcAft>
              <a:buSzPts val="1800"/>
              <a:buChar char="●"/>
            </a:pPr>
            <a:r>
              <a:rPr lang="en-GB"/>
              <a:t>Denmark is exposed to </a:t>
            </a:r>
            <a:r>
              <a:rPr b="1" lang="en-GB"/>
              <a:t>extreme sea levels</a:t>
            </a:r>
            <a:r>
              <a:rPr lang="en-GB"/>
              <a:t> (ESL) that can cause coastal flooding.</a:t>
            </a:r>
            <a:endParaRPr/>
          </a:p>
          <a:p>
            <a:pPr indent="-342900" lvl="0" marL="457200" rtl="0" algn="l">
              <a:spcBef>
                <a:spcPts val="0"/>
              </a:spcBef>
              <a:spcAft>
                <a:spcPts val="0"/>
              </a:spcAft>
              <a:buSzPts val="1800"/>
              <a:buChar char="●"/>
            </a:pPr>
            <a:r>
              <a:rPr lang="en-GB"/>
              <a:t>Since Denmark’s coastlines are facing many different directions and several water bodies, ESLs due to strong or persistent winds can be generated by wind from a large </a:t>
            </a:r>
            <a:r>
              <a:rPr b="1" lang="en-GB"/>
              <a:t>range of directions</a:t>
            </a:r>
            <a:r>
              <a:rPr lang="en-GB"/>
              <a:t>.</a:t>
            </a:r>
            <a:endParaRPr/>
          </a:p>
          <a:p>
            <a:pPr indent="0" lvl="0" marL="0" rtl="0" algn="l">
              <a:spcBef>
                <a:spcPts val="360"/>
              </a:spcBef>
              <a:spcAft>
                <a:spcPts val="0"/>
              </a:spcAft>
              <a:buNone/>
            </a:pPr>
            <a:r>
              <a:t/>
            </a:r>
            <a:endParaRPr/>
          </a:p>
        </p:txBody>
      </p:sp>
      <p:sp>
        <p:nvSpPr>
          <p:cNvPr id="70" name="Google Shape;70;p6"/>
          <p:cNvSpPr txBox="1"/>
          <p:nvPr/>
        </p:nvSpPr>
        <p:spPr>
          <a:xfrm flipH="1" rot="10800000">
            <a:off x="1896000" y="3908025"/>
            <a:ext cx="1185900" cy="216300"/>
          </a:xfrm>
          <a:prstGeom prst="rect">
            <a:avLst/>
          </a:prstGeom>
          <a:solidFill>
            <a:srgbClr val="A4C2F4"/>
          </a:solidFill>
          <a:ln cap="flat" cmpd="sng" w="76200">
            <a:solidFill>
              <a:srgbClr val="A4C2F4"/>
            </a:solidFill>
            <a:prstDash val="solid"/>
            <a:round/>
            <a:headEnd len="sm" w="sm" type="none"/>
            <a:tailEnd len="sm" w="sm" type="none"/>
          </a:ln>
          <a:effectLst>
            <a:outerShdw rotWithShape="0" algn="bl" dir="5400000" dist="19050">
              <a:srgbClr val="000000">
                <a:alpha val="9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p:txBody>
      </p:sp>
      <p:sp>
        <p:nvSpPr>
          <p:cNvPr id="71" name="Google Shape;71;p6"/>
          <p:cNvSpPr txBox="1"/>
          <p:nvPr/>
        </p:nvSpPr>
        <p:spPr>
          <a:xfrm>
            <a:off x="1789350" y="3793525"/>
            <a:ext cx="9292800" cy="1145100"/>
          </a:xfrm>
          <a:prstGeom prst="rect">
            <a:avLst/>
          </a:prstGeom>
          <a:noFill/>
          <a:ln cap="flat" cmpd="sng" w="7620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Objective</a:t>
            </a:r>
            <a:endParaRPr b="1" sz="1800"/>
          </a:p>
          <a:p>
            <a:pPr indent="0" lvl="0" marL="0" rtl="0" algn="l">
              <a:spcBef>
                <a:spcPts val="0"/>
              </a:spcBef>
              <a:spcAft>
                <a:spcPts val="0"/>
              </a:spcAft>
              <a:buNone/>
            </a:pPr>
            <a:r>
              <a:rPr lang="en-GB" sz="1800"/>
              <a:t>To assess the </a:t>
            </a:r>
            <a:r>
              <a:rPr lang="en-GB" sz="1800">
                <a:solidFill>
                  <a:schemeClr val="dk1"/>
                </a:solidFill>
              </a:rPr>
              <a:t>simulated </a:t>
            </a:r>
            <a:r>
              <a:rPr b="1" lang="en-GB" sz="1800"/>
              <a:t>maximum water level</a:t>
            </a:r>
            <a:r>
              <a:rPr lang="en-GB" sz="1800"/>
              <a:t> for Danish coastlines using synthetic wind fields that maintain a fixed wind speed and direction for the entire model domain. </a:t>
            </a:r>
            <a:endParaRPr sz="1800"/>
          </a:p>
        </p:txBody>
      </p:sp>
      <p:sp>
        <p:nvSpPr>
          <p:cNvPr id="72" name="Google Shape;72;p6"/>
          <p:cNvSpPr txBox="1"/>
          <p:nvPr>
            <p:ph idx="12" type="sldNum"/>
          </p:nvPr>
        </p:nvSpPr>
        <p:spPr>
          <a:xfrm>
            <a:off x="11735050" y="6617300"/>
            <a:ext cx="432600" cy="316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pic>
        <p:nvPicPr>
          <p:cNvPr id="73" name="Google Shape;73;p6"/>
          <p:cNvPicPr preferRelativeResize="0"/>
          <p:nvPr/>
        </p:nvPicPr>
        <p:blipFill>
          <a:blip r:embed="rId3">
            <a:alphaModFix/>
          </a:blip>
          <a:stretch>
            <a:fillRect/>
          </a:stretch>
        </p:blipFill>
        <p:spPr>
          <a:xfrm>
            <a:off x="9858025" y="4863150"/>
            <a:ext cx="1778149" cy="1927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7"/>
          <p:cNvPicPr preferRelativeResize="0"/>
          <p:nvPr/>
        </p:nvPicPr>
        <p:blipFill>
          <a:blip r:embed="rId3">
            <a:alphaModFix/>
          </a:blip>
          <a:stretch>
            <a:fillRect/>
          </a:stretch>
        </p:blipFill>
        <p:spPr>
          <a:xfrm>
            <a:off x="1593875" y="4252750"/>
            <a:ext cx="2080124" cy="2083201"/>
          </a:xfrm>
          <a:prstGeom prst="rect">
            <a:avLst/>
          </a:prstGeom>
          <a:noFill/>
          <a:ln>
            <a:noFill/>
          </a:ln>
        </p:spPr>
      </p:pic>
      <p:sp>
        <p:nvSpPr>
          <p:cNvPr id="80" name="Google Shape;80;p7"/>
          <p:cNvSpPr txBox="1"/>
          <p:nvPr>
            <p:ph type="title"/>
          </p:nvPr>
        </p:nvSpPr>
        <p:spPr>
          <a:xfrm>
            <a:off x="1774725" y="1113600"/>
            <a:ext cx="9312300" cy="488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Study area</a:t>
            </a:r>
            <a:endParaRPr/>
          </a:p>
        </p:txBody>
      </p:sp>
      <p:sp>
        <p:nvSpPr>
          <p:cNvPr id="81" name="Google Shape;81;p7"/>
          <p:cNvSpPr txBox="1"/>
          <p:nvPr>
            <p:ph idx="1" type="body"/>
          </p:nvPr>
        </p:nvSpPr>
        <p:spPr>
          <a:xfrm>
            <a:off x="1774725" y="1706325"/>
            <a:ext cx="5181600" cy="4545600"/>
          </a:xfrm>
          <a:prstGeom prst="rect">
            <a:avLst/>
          </a:prstGeom>
        </p:spPr>
        <p:txBody>
          <a:bodyPr anchorCtr="0" anchor="t" bIns="0" lIns="0" spcFirstLastPara="1" rIns="0" wrap="square" tIns="0">
            <a:noAutofit/>
          </a:bodyPr>
          <a:lstStyle/>
          <a:p>
            <a:pPr indent="-342900" lvl="0" marL="457200" marR="0" rtl="0" algn="l">
              <a:spcBef>
                <a:spcPts val="360"/>
              </a:spcBef>
              <a:spcAft>
                <a:spcPts val="0"/>
              </a:spcAft>
              <a:buSzPts val="1800"/>
              <a:buChar char="●"/>
            </a:pPr>
            <a:r>
              <a:rPr lang="en-GB"/>
              <a:t>Transition zone between the North Sea and the semi-enclosed Baltic Sea</a:t>
            </a:r>
            <a:endParaRPr/>
          </a:p>
          <a:p>
            <a:pPr indent="-342900" lvl="0" marL="457200" rtl="0" algn="l">
              <a:spcBef>
                <a:spcPts val="0"/>
              </a:spcBef>
              <a:spcAft>
                <a:spcPts val="0"/>
              </a:spcAft>
              <a:buSzPts val="1800"/>
              <a:buChar char="●"/>
            </a:pPr>
            <a:r>
              <a:rPr lang="en-GB"/>
              <a:t>C</a:t>
            </a:r>
            <a:r>
              <a:rPr lang="en-GB"/>
              <a:t>onnection is partly blocked in the Danish Straits</a:t>
            </a:r>
            <a:endParaRPr/>
          </a:p>
          <a:p>
            <a:pPr indent="-342900" lvl="0" marL="457200" rtl="0" algn="l">
              <a:spcBef>
                <a:spcPts val="0"/>
              </a:spcBef>
              <a:spcAft>
                <a:spcPts val="0"/>
              </a:spcAft>
              <a:buSzPts val="1800"/>
              <a:buChar char="●"/>
            </a:pPr>
            <a:r>
              <a:rPr lang="en-GB"/>
              <a:t>Bathymetry is a complex mixture of narrow, deep channels and shallow sills</a:t>
            </a:r>
            <a:endParaRPr/>
          </a:p>
          <a:p>
            <a:pPr indent="-342900" lvl="0" marL="457200" rtl="0" algn="l">
              <a:spcBef>
                <a:spcPts val="0"/>
              </a:spcBef>
              <a:spcAft>
                <a:spcPts val="0"/>
              </a:spcAft>
              <a:buSzPts val="1800"/>
              <a:buChar char="●"/>
            </a:pPr>
            <a:r>
              <a:rPr lang="en-GB"/>
              <a:t>Coastlines are exposed to extreme sea levels from large range of directions</a:t>
            </a:r>
            <a:endParaRPr/>
          </a:p>
        </p:txBody>
      </p:sp>
      <p:sp>
        <p:nvSpPr>
          <p:cNvPr id="82" name="Google Shape;82;p7"/>
          <p:cNvSpPr txBox="1"/>
          <p:nvPr>
            <p:ph idx="12" type="sldNum"/>
          </p:nvPr>
        </p:nvSpPr>
        <p:spPr>
          <a:xfrm>
            <a:off x="11735050" y="6617300"/>
            <a:ext cx="432600" cy="316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83" name="Google Shape;83;p7"/>
          <p:cNvPicPr preferRelativeResize="0"/>
          <p:nvPr/>
        </p:nvPicPr>
        <p:blipFill>
          <a:blip r:embed="rId4">
            <a:alphaModFix/>
          </a:blip>
          <a:stretch>
            <a:fillRect/>
          </a:stretch>
        </p:blipFill>
        <p:spPr>
          <a:xfrm>
            <a:off x="7413525" y="1551000"/>
            <a:ext cx="4212000" cy="4594260"/>
          </a:xfrm>
          <a:prstGeom prst="rect">
            <a:avLst/>
          </a:prstGeom>
          <a:noFill/>
          <a:ln>
            <a:noFill/>
          </a:ln>
        </p:spPr>
      </p:pic>
      <p:sp>
        <p:nvSpPr>
          <p:cNvPr id="84" name="Google Shape;84;p7"/>
          <p:cNvSpPr txBox="1"/>
          <p:nvPr/>
        </p:nvSpPr>
        <p:spPr>
          <a:xfrm>
            <a:off x="7337325" y="801000"/>
            <a:ext cx="4212000" cy="7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t>Figure 1:</a:t>
            </a:r>
            <a:r>
              <a:rPr b="1" lang="en-GB"/>
              <a:t> </a:t>
            </a:r>
            <a:r>
              <a:rPr lang="en-GB"/>
              <a:t>Denmark is nestled between the North Sea and the Baltic Sea. Red dots show locations</a:t>
            </a:r>
            <a:r>
              <a:rPr b="1" lang="en-GB"/>
              <a:t> </a:t>
            </a:r>
            <a:r>
              <a:rPr lang="en-GB"/>
              <a:t>highlighted in this presentation.</a:t>
            </a:r>
            <a:endParaRPr/>
          </a:p>
        </p:txBody>
      </p:sp>
      <p:pic>
        <p:nvPicPr>
          <p:cNvPr descr="Connection Line" id="85" name="Google Shape;85;p7"/>
          <p:cNvPicPr preferRelativeResize="0"/>
          <p:nvPr/>
        </p:nvPicPr>
        <p:blipFill rotWithShape="1">
          <a:blip r:embed="rId5">
            <a:alphaModFix/>
          </a:blip>
          <a:srcRect b="0" l="0" r="0" t="0"/>
          <a:stretch/>
        </p:blipFill>
        <p:spPr>
          <a:xfrm>
            <a:off x="21359183" y="338438"/>
            <a:ext cx="11672948" cy="2330943"/>
          </a:xfrm>
          <a:prstGeom prst="rect">
            <a:avLst/>
          </a:prstGeom>
          <a:noFill/>
          <a:ln>
            <a:noFill/>
          </a:ln>
        </p:spPr>
      </p:pic>
      <p:pic>
        <p:nvPicPr>
          <p:cNvPr descr="Connection Line" id="86" name="Google Shape;86;p7"/>
          <p:cNvPicPr preferRelativeResize="0"/>
          <p:nvPr/>
        </p:nvPicPr>
        <p:blipFill rotWithShape="1">
          <a:blip r:embed="rId5">
            <a:alphaModFix/>
          </a:blip>
          <a:srcRect b="0" l="0" r="0" t="0"/>
          <a:stretch/>
        </p:blipFill>
        <p:spPr>
          <a:xfrm>
            <a:off x="2612930" y="5093146"/>
            <a:ext cx="4745624" cy="94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8"/>
          <p:cNvSpPr txBox="1"/>
          <p:nvPr>
            <p:ph type="title"/>
          </p:nvPr>
        </p:nvSpPr>
        <p:spPr>
          <a:xfrm>
            <a:off x="1774725" y="1113600"/>
            <a:ext cx="9312300" cy="488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Method</a:t>
            </a:r>
            <a:endParaRPr/>
          </a:p>
        </p:txBody>
      </p:sp>
      <p:sp>
        <p:nvSpPr>
          <p:cNvPr id="93" name="Google Shape;93;p8"/>
          <p:cNvSpPr txBox="1"/>
          <p:nvPr>
            <p:ph idx="12" type="sldNum"/>
          </p:nvPr>
        </p:nvSpPr>
        <p:spPr>
          <a:xfrm>
            <a:off x="11735050" y="6617300"/>
            <a:ext cx="432600" cy="316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94" name="Google Shape;94;p8"/>
          <p:cNvSpPr txBox="1"/>
          <p:nvPr>
            <p:ph idx="1" type="body"/>
          </p:nvPr>
        </p:nvSpPr>
        <p:spPr>
          <a:xfrm>
            <a:off x="1774725" y="1706325"/>
            <a:ext cx="5181600" cy="4545600"/>
          </a:xfrm>
          <a:prstGeom prst="rect">
            <a:avLst/>
          </a:prstGeom>
        </p:spPr>
        <p:txBody>
          <a:bodyPr anchorCtr="0" anchor="t" bIns="0" lIns="0" spcFirstLastPara="1" rIns="0" wrap="square" tIns="0">
            <a:noAutofit/>
          </a:bodyPr>
          <a:lstStyle/>
          <a:p>
            <a:pPr indent="-342900" lvl="0" marL="457200" marR="0" rtl="0" algn="l">
              <a:spcBef>
                <a:spcPts val="360"/>
              </a:spcBef>
              <a:spcAft>
                <a:spcPts val="0"/>
              </a:spcAft>
              <a:buSzPts val="1800"/>
              <a:buChar char="●"/>
            </a:pPr>
            <a:r>
              <a:rPr lang="en-GB"/>
              <a:t>Simulating extreme water levels using the </a:t>
            </a:r>
            <a:r>
              <a:rPr lang="en-GB"/>
              <a:t>3-dimensional, numerical ocean models DMI-HBM and MIKE 3 FM.</a:t>
            </a:r>
            <a:endParaRPr/>
          </a:p>
          <a:p>
            <a:pPr indent="-342900" lvl="0" marL="457200" rtl="0" algn="l">
              <a:spcBef>
                <a:spcPts val="0"/>
              </a:spcBef>
              <a:spcAft>
                <a:spcPts val="0"/>
              </a:spcAft>
              <a:buSzPts val="1800"/>
              <a:buChar char="●"/>
            </a:pPr>
            <a:r>
              <a:rPr lang="en-GB"/>
              <a:t>Models are driven by synthetic wind fields</a:t>
            </a:r>
            <a:endParaRPr/>
          </a:p>
          <a:p>
            <a:pPr indent="-342900" lvl="1" marL="914400" rtl="0" algn="l">
              <a:spcBef>
                <a:spcPts val="0"/>
              </a:spcBef>
              <a:spcAft>
                <a:spcPts val="0"/>
              </a:spcAft>
              <a:buSzPts val="1800"/>
              <a:buChar char="➞"/>
            </a:pPr>
            <a:r>
              <a:rPr lang="en-GB"/>
              <a:t>both wind speed and direction are maintained at a fixed level over entire model domain</a:t>
            </a:r>
            <a:endParaRPr/>
          </a:p>
          <a:p>
            <a:pPr indent="-342900" lvl="0" marL="457200" rtl="0" algn="l">
              <a:spcBef>
                <a:spcPts val="0"/>
              </a:spcBef>
              <a:spcAft>
                <a:spcPts val="0"/>
              </a:spcAft>
              <a:buSzPts val="1800"/>
              <a:buChar char="●"/>
            </a:pPr>
            <a:r>
              <a:rPr lang="en-GB"/>
              <a:t>Simulations are conducted for one wind speed and one wind direction at a time.</a:t>
            </a:r>
            <a:endParaRPr/>
          </a:p>
          <a:p>
            <a:pPr indent="0" lvl="0" marL="457200" rtl="0" algn="l">
              <a:spcBef>
                <a:spcPts val="360"/>
              </a:spcBef>
              <a:spcAft>
                <a:spcPts val="0"/>
              </a:spcAft>
              <a:buNone/>
            </a:pPr>
            <a:r>
              <a:t/>
            </a:r>
            <a:endParaRPr/>
          </a:p>
        </p:txBody>
      </p:sp>
      <p:pic>
        <p:nvPicPr>
          <p:cNvPr id="95" name="Google Shape;95;p8"/>
          <p:cNvPicPr preferRelativeResize="0"/>
          <p:nvPr/>
        </p:nvPicPr>
        <p:blipFill>
          <a:blip r:embed="rId3">
            <a:alphaModFix/>
          </a:blip>
          <a:stretch>
            <a:fillRect/>
          </a:stretch>
        </p:blipFill>
        <p:spPr>
          <a:xfrm>
            <a:off x="6985313" y="1679350"/>
            <a:ext cx="4558911" cy="3410759"/>
          </a:xfrm>
          <a:prstGeom prst="rect">
            <a:avLst/>
          </a:prstGeom>
          <a:noFill/>
          <a:ln>
            <a:noFill/>
          </a:ln>
        </p:spPr>
      </p:pic>
      <p:sp>
        <p:nvSpPr>
          <p:cNvPr id="96" name="Google Shape;96;p8"/>
          <p:cNvSpPr txBox="1"/>
          <p:nvPr/>
        </p:nvSpPr>
        <p:spPr>
          <a:xfrm>
            <a:off x="7268525" y="5020950"/>
            <a:ext cx="4466400" cy="7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t>Figure 2:</a:t>
            </a:r>
            <a:r>
              <a:rPr b="1" lang="en-GB"/>
              <a:t> </a:t>
            </a:r>
            <a:r>
              <a:rPr lang="en-GB"/>
              <a:t>Example of wind field for constant wind from north over the entire DMI-HBM model domain (coloured).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9"/>
          <p:cNvPicPr preferRelativeResize="0"/>
          <p:nvPr/>
        </p:nvPicPr>
        <p:blipFill>
          <a:blip r:embed="rId3">
            <a:alphaModFix/>
          </a:blip>
          <a:stretch>
            <a:fillRect/>
          </a:stretch>
        </p:blipFill>
        <p:spPr>
          <a:xfrm>
            <a:off x="7037902" y="0"/>
            <a:ext cx="4582522" cy="6857999"/>
          </a:xfrm>
          <a:prstGeom prst="rect">
            <a:avLst/>
          </a:prstGeom>
          <a:noFill/>
          <a:ln>
            <a:noFill/>
          </a:ln>
        </p:spPr>
      </p:pic>
      <p:sp>
        <p:nvSpPr>
          <p:cNvPr id="103" name="Google Shape;103;p9"/>
          <p:cNvSpPr txBox="1"/>
          <p:nvPr>
            <p:ph type="title"/>
          </p:nvPr>
        </p:nvSpPr>
        <p:spPr>
          <a:xfrm>
            <a:off x="1774725" y="1113600"/>
            <a:ext cx="9312300" cy="488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Results</a:t>
            </a:r>
            <a:endParaRPr/>
          </a:p>
        </p:txBody>
      </p:sp>
      <p:sp>
        <p:nvSpPr>
          <p:cNvPr id="104" name="Google Shape;104;p9"/>
          <p:cNvSpPr txBox="1"/>
          <p:nvPr>
            <p:ph idx="1" type="body"/>
          </p:nvPr>
        </p:nvSpPr>
        <p:spPr>
          <a:xfrm>
            <a:off x="1774725" y="1706325"/>
            <a:ext cx="5001000" cy="45864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b="1" lang="en-GB"/>
              <a:t>Figure 3: </a:t>
            </a:r>
            <a:endParaRPr b="1"/>
          </a:p>
          <a:p>
            <a:pPr indent="-342900" lvl="0" marL="457200" rtl="0" algn="l">
              <a:spcBef>
                <a:spcPts val="360"/>
              </a:spcBef>
              <a:spcAft>
                <a:spcPts val="0"/>
              </a:spcAft>
              <a:buSzPts val="1800"/>
              <a:buChar char="-"/>
            </a:pPr>
            <a:r>
              <a:rPr b="1" lang="en-GB"/>
              <a:t>Water level </a:t>
            </a:r>
            <a:r>
              <a:rPr lang="en-GB"/>
              <a:t>from DMI-HBM at locations indicated on the map.</a:t>
            </a:r>
            <a:endParaRPr/>
          </a:p>
          <a:p>
            <a:pPr indent="-342900" lvl="0" marL="457200" rtl="0" algn="l">
              <a:spcBef>
                <a:spcPts val="0"/>
              </a:spcBef>
              <a:spcAft>
                <a:spcPts val="0"/>
              </a:spcAft>
              <a:buSzPts val="1800"/>
              <a:buChar char="-"/>
            </a:pPr>
            <a:r>
              <a:rPr lang="en-GB"/>
              <a:t>Different line color represents</a:t>
            </a:r>
            <a:r>
              <a:rPr b="1" lang="en-GB"/>
              <a:t> different wind directions </a:t>
            </a:r>
            <a:r>
              <a:rPr lang="en-GB"/>
              <a:t>(see figure legend).</a:t>
            </a:r>
            <a:endParaRPr/>
          </a:p>
          <a:p>
            <a:pPr indent="-342900" lvl="0" marL="457200" rtl="0" algn="l">
              <a:spcBef>
                <a:spcPts val="0"/>
              </a:spcBef>
              <a:spcAft>
                <a:spcPts val="0"/>
              </a:spcAft>
              <a:buSzPts val="1800"/>
              <a:buChar char="-"/>
            </a:pPr>
            <a:r>
              <a:rPr lang="en-GB"/>
              <a:t>Dashed line indicates 100 year return water level (1% chance of </a:t>
            </a:r>
            <a:r>
              <a:rPr lang="en-GB"/>
              <a:t>occurring</a:t>
            </a:r>
            <a:r>
              <a:rPr lang="en-GB"/>
              <a:t> in any given year).</a:t>
            </a:r>
            <a:r>
              <a:rPr baseline="30000" lang="en-GB"/>
              <a:t>1</a:t>
            </a:r>
            <a:r>
              <a:rPr lang="en-GB"/>
              <a:t> </a:t>
            </a:r>
            <a:endParaRPr/>
          </a:p>
          <a:p>
            <a:pPr indent="-342900" lvl="0" marL="457200" rtl="0" algn="l">
              <a:spcBef>
                <a:spcPts val="0"/>
              </a:spcBef>
              <a:spcAft>
                <a:spcPts val="0"/>
              </a:spcAft>
              <a:buSzPts val="1800"/>
              <a:buChar char="-"/>
            </a:pPr>
            <a:r>
              <a:rPr lang="en-GB"/>
              <a:t>Wind speed is 80 km/h (22m/s).</a:t>
            </a:r>
            <a:endParaRPr/>
          </a:p>
          <a:p>
            <a:pPr indent="-342900" lvl="0" marL="457200" rtl="0" algn="l">
              <a:spcBef>
                <a:spcPts val="0"/>
              </a:spcBef>
              <a:spcAft>
                <a:spcPts val="0"/>
              </a:spcAft>
              <a:buSzPts val="1800"/>
              <a:buChar char="-"/>
            </a:pPr>
            <a:r>
              <a:rPr lang="en-GB"/>
              <a:t>The simulated water levels significantly overshoot the 100 year return water level for all stations except Hornbæk </a:t>
            </a:r>
            <a:endParaRPr/>
          </a:p>
        </p:txBody>
      </p:sp>
      <p:sp>
        <p:nvSpPr>
          <p:cNvPr id="105" name="Google Shape;105;p9"/>
          <p:cNvSpPr txBox="1"/>
          <p:nvPr>
            <p:ph idx="12" type="sldNum"/>
          </p:nvPr>
        </p:nvSpPr>
        <p:spPr>
          <a:xfrm>
            <a:off x="11735050" y="6617300"/>
            <a:ext cx="432600" cy="316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106" name="Google Shape;106;p9"/>
          <p:cNvSpPr txBox="1"/>
          <p:nvPr/>
        </p:nvSpPr>
        <p:spPr>
          <a:xfrm>
            <a:off x="0" y="5857375"/>
            <a:ext cx="7163700" cy="2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(1) </a:t>
            </a:r>
            <a:r>
              <a:rPr lang="en-GB"/>
              <a:t>Kystdirektoratet (KDI) </a:t>
            </a:r>
            <a:r>
              <a:rPr lang="en-GB" sz="1100" u="sng">
                <a:solidFill>
                  <a:schemeClr val="hlink"/>
                </a:solidFill>
                <a:hlinkClick r:id="rId4"/>
              </a:rPr>
              <a:t>https://kyst.dk/media/80372/hoejvandsstatistikker2017revideret11022019.pdf</a:t>
            </a:r>
            <a:endParaRPr/>
          </a:p>
        </p:txBody>
      </p:sp>
      <p:pic>
        <p:nvPicPr>
          <p:cNvPr id="107" name="Google Shape;107;p9"/>
          <p:cNvPicPr preferRelativeResize="0"/>
          <p:nvPr/>
        </p:nvPicPr>
        <p:blipFill rotWithShape="1">
          <a:blip r:embed="rId5">
            <a:alphaModFix/>
          </a:blip>
          <a:srcRect b="18871" l="18153" r="14460" t="29930"/>
          <a:stretch/>
        </p:blipFill>
        <p:spPr>
          <a:xfrm>
            <a:off x="4625575" y="288175"/>
            <a:ext cx="2073950" cy="171867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0"/>
          <p:cNvSpPr txBox="1"/>
          <p:nvPr>
            <p:ph type="title"/>
          </p:nvPr>
        </p:nvSpPr>
        <p:spPr>
          <a:xfrm>
            <a:off x="1774725" y="1113600"/>
            <a:ext cx="9312300" cy="488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Results</a:t>
            </a:r>
            <a:endParaRPr/>
          </a:p>
        </p:txBody>
      </p:sp>
      <p:sp>
        <p:nvSpPr>
          <p:cNvPr id="114" name="Google Shape;114;p10"/>
          <p:cNvSpPr txBox="1"/>
          <p:nvPr>
            <p:ph idx="1" type="body"/>
          </p:nvPr>
        </p:nvSpPr>
        <p:spPr>
          <a:xfrm>
            <a:off x="1774725" y="1706325"/>
            <a:ext cx="4975200" cy="4586400"/>
          </a:xfrm>
          <a:prstGeom prst="rect">
            <a:avLst/>
          </a:prstGeom>
        </p:spPr>
        <p:txBody>
          <a:bodyPr anchorCtr="0" anchor="t" bIns="0" lIns="0" spcFirstLastPara="1" rIns="0" wrap="square" tIns="0">
            <a:noAutofit/>
          </a:bodyPr>
          <a:lstStyle/>
          <a:p>
            <a:pPr indent="0" lvl="0" marL="0" rtl="0" algn="l">
              <a:spcBef>
                <a:spcPts val="360"/>
              </a:spcBef>
              <a:spcAft>
                <a:spcPts val="0"/>
              </a:spcAft>
              <a:buClr>
                <a:schemeClr val="dk1"/>
              </a:buClr>
              <a:buSzPts val="1100"/>
              <a:buFont typeface="Arial"/>
              <a:buNone/>
            </a:pPr>
            <a:r>
              <a:rPr b="1" lang="en-GB"/>
              <a:t>Figure 4: </a:t>
            </a:r>
            <a:endParaRPr b="1"/>
          </a:p>
          <a:p>
            <a:pPr indent="-342900" lvl="0" marL="457200" rtl="0" algn="l">
              <a:spcBef>
                <a:spcPts val="360"/>
              </a:spcBef>
              <a:spcAft>
                <a:spcPts val="0"/>
              </a:spcAft>
              <a:buSzPts val="1800"/>
              <a:buChar char="-"/>
            </a:pPr>
            <a:r>
              <a:rPr lang="en-GB"/>
              <a:t>Hourly snapshots of </a:t>
            </a:r>
            <a:r>
              <a:rPr b="1" lang="en-GB"/>
              <a:t>sea level anomaly </a:t>
            </a:r>
            <a:r>
              <a:rPr lang="en-GB"/>
              <a:t>from DMI-HBM.</a:t>
            </a:r>
            <a:endParaRPr/>
          </a:p>
          <a:p>
            <a:pPr indent="-342900" lvl="0" marL="457200" rtl="0" algn="l">
              <a:spcBef>
                <a:spcPts val="0"/>
              </a:spcBef>
              <a:spcAft>
                <a:spcPts val="0"/>
              </a:spcAft>
              <a:buSzPts val="1800"/>
              <a:buChar char="-"/>
            </a:pPr>
            <a:r>
              <a:rPr lang="en-GB"/>
              <a:t>The wind direction is </a:t>
            </a:r>
            <a:r>
              <a:rPr b="1" lang="en-GB"/>
              <a:t>45 </a:t>
            </a:r>
            <a:r>
              <a:rPr b="1" baseline="30000" lang="en-GB"/>
              <a:t>o</a:t>
            </a:r>
            <a:r>
              <a:rPr b="1" lang="en-GB"/>
              <a:t>N</a:t>
            </a:r>
            <a:r>
              <a:rPr lang="en-GB"/>
              <a:t> (from northeast)</a:t>
            </a:r>
            <a:endParaRPr/>
          </a:p>
          <a:p>
            <a:pPr indent="-342900" lvl="0" marL="457200" rtl="0" algn="l">
              <a:spcBef>
                <a:spcPts val="0"/>
              </a:spcBef>
              <a:spcAft>
                <a:spcPts val="0"/>
              </a:spcAft>
              <a:buSzPts val="1800"/>
              <a:buChar char="-"/>
            </a:pPr>
            <a:r>
              <a:rPr lang="en-GB"/>
              <a:t>The wind speed is 80 km/h (22m/s).</a:t>
            </a:r>
            <a:endParaRPr/>
          </a:p>
          <a:p>
            <a:pPr indent="0" lvl="0" marL="0" rtl="0" algn="l">
              <a:spcBef>
                <a:spcPts val="360"/>
              </a:spcBef>
              <a:spcAft>
                <a:spcPts val="0"/>
              </a:spcAft>
              <a:buNone/>
            </a:pPr>
            <a:r>
              <a:t/>
            </a:r>
            <a:endParaRPr/>
          </a:p>
          <a:p>
            <a:pPr indent="-342900" lvl="0" marL="457200" rtl="0" algn="l">
              <a:spcBef>
                <a:spcPts val="360"/>
              </a:spcBef>
              <a:spcAft>
                <a:spcPts val="0"/>
              </a:spcAft>
              <a:buSzPts val="1800"/>
              <a:buChar char="●"/>
            </a:pPr>
            <a:r>
              <a:rPr lang="en-GB"/>
              <a:t>+ anomaly (red) propagating into southwestern Baltic from the east, causing water to pile up. </a:t>
            </a:r>
            <a:endParaRPr/>
          </a:p>
          <a:p>
            <a:pPr indent="-342900" lvl="0" marL="457200" rtl="0" algn="l">
              <a:spcBef>
                <a:spcPts val="0"/>
              </a:spcBef>
              <a:spcAft>
                <a:spcPts val="0"/>
              </a:spcAft>
              <a:buSzPts val="1800"/>
              <a:buChar char="●"/>
            </a:pPr>
            <a:r>
              <a:rPr lang="en-GB"/>
              <a:t>Extreme water levels are reached within the first 15 h after onset of the synthetic wind.</a:t>
            </a:r>
            <a:endParaRPr/>
          </a:p>
          <a:p>
            <a:pPr indent="-342900" lvl="0" marL="457200" rtl="0" algn="l">
              <a:spcBef>
                <a:spcPts val="0"/>
              </a:spcBef>
              <a:spcAft>
                <a:spcPts val="0"/>
              </a:spcAft>
              <a:buSzPts val="1800"/>
              <a:buChar char="●"/>
            </a:pPr>
            <a:r>
              <a:rPr lang="en-GB"/>
              <a:t>After around 20 h they taper off slightly, but remain on extreme levels. </a:t>
            </a:r>
            <a:endParaRPr/>
          </a:p>
          <a:p>
            <a:pPr indent="0" lvl="0" marL="0" rtl="0" algn="l">
              <a:spcBef>
                <a:spcPts val="360"/>
              </a:spcBef>
              <a:spcAft>
                <a:spcPts val="0"/>
              </a:spcAft>
              <a:buNone/>
            </a:pPr>
            <a:r>
              <a:t/>
            </a:r>
            <a:endParaRPr/>
          </a:p>
        </p:txBody>
      </p:sp>
      <p:sp>
        <p:nvSpPr>
          <p:cNvPr id="115" name="Google Shape;115;p10"/>
          <p:cNvSpPr txBox="1"/>
          <p:nvPr>
            <p:ph idx="12" type="sldNum"/>
          </p:nvPr>
        </p:nvSpPr>
        <p:spPr>
          <a:xfrm>
            <a:off x="11735050" y="6617300"/>
            <a:ext cx="432600" cy="316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16" name="Google Shape;116;p10"/>
          <p:cNvPicPr preferRelativeResize="0"/>
          <p:nvPr/>
        </p:nvPicPr>
        <p:blipFill>
          <a:blip r:embed="rId3">
            <a:alphaModFix/>
          </a:blip>
          <a:stretch>
            <a:fillRect/>
          </a:stretch>
        </p:blipFill>
        <p:spPr>
          <a:xfrm>
            <a:off x="6917025" y="211975"/>
            <a:ext cx="4975199" cy="5903458"/>
          </a:xfrm>
          <a:prstGeom prst="rect">
            <a:avLst/>
          </a:prstGeom>
          <a:noFill/>
          <a:ln>
            <a:noFill/>
          </a:ln>
        </p:spPr>
      </p:pic>
      <p:pic>
        <p:nvPicPr>
          <p:cNvPr id="117" name="Google Shape;117;p10"/>
          <p:cNvPicPr preferRelativeResize="0"/>
          <p:nvPr/>
        </p:nvPicPr>
        <p:blipFill rotWithShape="1">
          <a:blip r:embed="rId4">
            <a:alphaModFix/>
          </a:blip>
          <a:srcRect b="18871" l="18153" r="14460" t="29930"/>
          <a:stretch/>
        </p:blipFill>
        <p:spPr>
          <a:xfrm>
            <a:off x="4625575" y="288175"/>
            <a:ext cx="2073950" cy="171867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1"/>
          <p:cNvSpPr txBox="1"/>
          <p:nvPr>
            <p:ph type="title"/>
          </p:nvPr>
        </p:nvSpPr>
        <p:spPr>
          <a:xfrm>
            <a:off x="1774725" y="1113600"/>
            <a:ext cx="9312300" cy="488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Next steps</a:t>
            </a:r>
            <a:endParaRPr/>
          </a:p>
        </p:txBody>
      </p:sp>
      <p:sp>
        <p:nvSpPr>
          <p:cNvPr id="124" name="Google Shape;124;p11"/>
          <p:cNvSpPr txBox="1"/>
          <p:nvPr>
            <p:ph idx="1" type="body"/>
          </p:nvPr>
        </p:nvSpPr>
        <p:spPr>
          <a:xfrm>
            <a:off x="1774726" y="1706328"/>
            <a:ext cx="9360000" cy="4586400"/>
          </a:xfrm>
          <a:prstGeom prst="rect">
            <a:avLst/>
          </a:prstGeom>
        </p:spPr>
        <p:txBody>
          <a:bodyPr anchorCtr="0" anchor="t" bIns="0" lIns="0" spcFirstLastPara="1" rIns="0" wrap="square" tIns="0">
            <a:noAutofit/>
          </a:bodyPr>
          <a:lstStyle/>
          <a:p>
            <a:pPr indent="-342900" lvl="0" marL="457200" rtl="0" algn="l">
              <a:spcBef>
                <a:spcPts val="360"/>
              </a:spcBef>
              <a:spcAft>
                <a:spcPts val="0"/>
              </a:spcAft>
              <a:buSzPts val="1800"/>
              <a:buChar char="●"/>
            </a:pPr>
            <a:r>
              <a:rPr lang="en-GB"/>
              <a:t>Expanding ensemble to assess water level response for all coastlines using</a:t>
            </a:r>
            <a:endParaRPr/>
          </a:p>
          <a:p>
            <a:pPr indent="-342900" lvl="1" marL="914400" rtl="0" algn="l">
              <a:spcBef>
                <a:spcPts val="0"/>
              </a:spcBef>
              <a:spcAft>
                <a:spcPts val="0"/>
              </a:spcAft>
              <a:buSzPts val="1800"/>
              <a:buChar char="➞"/>
            </a:pPr>
            <a:r>
              <a:rPr lang="en-GB"/>
              <a:t>more wind directions</a:t>
            </a:r>
            <a:endParaRPr/>
          </a:p>
          <a:p>
            <a:pPr indent="-342900" lvl="1" marL="914400" rtl="0" algn="l">
              <a:spcBef>
                <a:spcPts val="0"/>
              </a:spcBef>
              <a:spcAft>
                <a:spcPts val="0"/>
              </a:spcAft>
              <a:buSzPts val="1800"/>
              <a:buChar char="➞"/>
            </a:pPr>
            <a:r>
              <a:rPr lang="en-GB"/>
              <a:t>higher wind speed</a:t>
            </a:r>
            <a:endParaRPr/>
          </a:p>
        </p:txBody>
      </p:sp>
      <p:sp>
        <p:nvSpPr>
          <p:cNvPr id="125" name="Google Shape;125;p11"/>
          <p:cNvSpPr txBox="1"/>
          <p:nvPr>
            <p:ph idx="12" type="sldNum"/>
          </p:nvPr>
        </p:nvSpPr>
        <p:spPr>
          <a:xfrm>
            <a:off x="11735050" y="6617300"/>
            <a:ext cx="432600" cy="316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6" name="Google Shape;126;p11"/>
          <p:cNvSpPr txBox="1"/>
          <p:nvPr>
            <p:ph type="title"/>
          </p:nvPr>
        </p:nvSpPr>
        <p:spPr>
          <a:xfrm>
            <a:off x="1818625" y="3430125"/>
            <a:ext cx="9312300" cy="488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Summary</a:t>
            </a:r>
            <a:endParaRPr/>
          </a:p>
        </p:txBody>
      </p:sp>
      <p:sp>
        <p:nvSpPr>
          <p:cNvPr id="127" name="Google Shape;127;p11"/>
          <p:cNvSpPr txBox="1"/>
          <p:nvPr>
            <p:ph idx="1" type="body"/>
          </p:nvPr>
        </p:nvSpPr>
        <p:spPr>
          <a:xfrm>
            <a:off x="1818626" y="4022853"/>
            <a:ext cx="9360000" cy="4586400"/>
          </a:xfrm>
          <a:prstGeom prst="rect">
            <a:avLst/>
          </a:prstGeom>
        </p:spPr>
        <p:txBody>
          <a:bodyPr anchorCtr="0" anchor="t" bIns="0" lIns="0" spcFirstLastPara="1" rIns="0" wrap="square" tIns="0">
            <a:noAutofit/>
          </a:bodyPr>
          <a:lstStyle/>
          <a:p>
            <a:pPr indent="-342900" lvl="0" marL="457200" rtl="0" algn="l">
              <a:spcBef>
                <a:spcPts val="360"/>
              </a:spcBef>
              <a:spcAft>
                <a:spcPts val="0"/>
              </a:spcAft>
              <a:buSzPts val="1800"/>
              <a:buChar char="●"/>
            </a:pPr>
            <a:r>
              <a:rPr lang="en-GB"/>
              <a:t>We simulate extreme water levels driven by wind from single directions i</a:t>
            </a:r>
            <a:r>
              <a:rPr lang="en-GB"/>
              <a:t>n the transition zone between the North Sea and the Baltic Sea</a:t>
            </a:r>
            <a:endParaRPr/>
          </a:p>
          <a:p>
            <a:pPr indent="-342900" lvl="0" marL="457200" rtl="0" algn="l">
              <a:spcBef>
                <a:spcPts val="0"/>
              </a:spcBef>
              <a:spcAft>
                <a:spcPts val="0"/>
              </a:spcAft>
              <a:buSzPts val="1800"/>
              <a:buChar char="●"/>
            </a:pPr>
            <a:r>
              <a:rPr lang="en-GB"/>
              <a:t>We show results for wind speeds of 80 km/h and N to ESE wind directions. </a:t>
            </a:r>
            <a:endParaRPr/>
          </a:p>
          <a:p>
            <a:pPr indent="-342900" lvl="0" marL="457200" rtl="0" algn="l">
              <a:spcBef>
                <a:spcPts val="0"/>
              </a:spcBef>
              <a:spcAft>
                <a:spcPts val="0"/>
              </a:spcAft>
              <a:buSzPts val="1800"/>
              <a:buChar char="●"/>
            </a:pPr>
            <a:r>
              <a:rPr lang="en-GB"/>
              <a:t>Extreme water levels were reached within the first day after onset of the synthetic wind.</a:t>
            </a:r>
            <a:endParaRPr/>
          </a:p>
          <a:p>
            <a:pPr indent="-342900" lvl="0" marL="457200" rtl="0" algn="l">
              <a:spcBef>
                <a:spcPts val="0"/>
              </a:spcBef>
              <a:spcAft>
                <a:spcPts val="0"/>
              </a:spcAft>
              <a:buSzPts val="1800"/>
              <a:buChar char="●"/>
            </a:pPr>
            <a:r>
              <a:rPr lang="en-GB"/>
              <a:t>The water level responds very differently north (Hornbæk, needs westerly wind component), middle (Slipshavn) and south (Åbenrå, Gedser) of the straits.  </a:t>
            </a:r>
            <a:endParaRPr/>
          </a:p>
          <a:p>
            <a:pPr indent="0" lvl="0" marL="457200" rtl="0" algn="l">
              <a:spcBef>
                <a:spcPts val="360"/>
              </a:spcBef>
              <a:spcAft>
                <a:spcPts val="0"/>
              </a:spcAft>
              <a:buNone/>
            </a:pPr>
            <a:r>
              <a:t/>
            </a:r>
            <a:endParaRPr/>
          </a:p>
        </p:txBody>
      </p:sp>
      <p:sp>
        <p:nvSpPr>
          <p:cNvPr id="128" name="Google Shape;128;p11"/>
          <p:cNvSpPr txBox="1"/>
          <p:nvPr/>
        </p:nvSpPr>
        <p:spPr>
          <a:xfrm>
            <a:off x="7122825" y="2273550"/>
            <a:ext cx="4276500" cy="1563300"/>
          </a:xfrm>
          <a:prstGeom prst="rect">
            <a:avLst/>
          </a:prstGeom>
          <a:noFill/>
          <a:ln cap="flat" cmpd="sng" w="7620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t>Thanks for reading!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GB" sz="1800"/>
              <a:t>Questions, comments, suggestions? Please reach out to us: </a:t>
            </a:r>
            <a:r>
              <a:rPr lang="en-GB" sz="1800" u="sng">
                <a:solidFill>
                  <a:schemeClr val="hlink"/>
                </a:solidFill>
                <a:hlinkClick r:id="rId3"/>
              </a:rPr>
              <a:t>elina@dtu.dk</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