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4" r:id="rId5"/>
    <p:sldId id="261" r:id="rId6"/>
    <p:sldId id="262" r:id="rId7"/>
    <p:sldId id="266" r:id="rId8"/>
    <p:sldId id="265" r:id="rId9"/>
    <p:sldId id="267" r:id="rId10"/>
    <p:sldId id="263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80C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71433-42C2-4914-8492-D9F1271AAD08}" v="27" dt="2020-05-06T13:53:41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64" d="100"/>
          <a:sy n="64" d="100"/>
        </p:scale>
        <p:origin x="488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iënne van Dijk" userId="dafd322b-0f5b-466b-aca6-662a96a2d309" providerId="ADAL" clId="{24571433-42C2-4914-8492-D9F1271AAD08}"/>
    <pc:docChg chg="undo custSel modSld modMainMaster">
      <pc:chgData name="Thaiënne van Dijk" userId="dafd322b-0f5b-466b-aca6-662a96a2d309" providerId="ADAL" clId="{24571433-42C2-4914-8492-D9F1271AAD08}" dt="2020-05-06T13:54:04.329" v="263" actId="6549"/>
      <pc:docMkLst>
        <pc:docMk/>
      </pc:docMkLst>
      <pc:sldChg chg="addSp delSp modSp">
        <pc:chgData name="Thaiënne van Dijk" userId="dafd322b-0f5b-466b-aca6-662a96a2d309" providerId="ADAL" clId="{24571433-42C2-4914-8492-D9F1271AAD08}" dt="2020-05-06T13:54:04.329" v="263" actId="6549"/>
        <pc:sldMkLst>
          <pc:docMk/>
          <pc:sldMk cId="2022098446" sldId="257"/>
        </pc:sldMkLst>
        <pc:spChg chg="add mod">
          <ac:chgData name="Thaiënne van Dijk" userId="dafd322b-0f5b-466b-aca6-662a96a2d309" providerId="ADAL" clId="{24571433-42C2-4914-8492-D9F1271AAD08}" dt="2020-05-06T13:54:04.329" v="263" actId="6549"/>
          <ac:spMkLst>
            <pc:docMk/>
            <pc:sldMk cId="2022098446" sldId="257"/>
            <ac:spMk id="3" creationId="{EDBD8C53-28C3-4AF7-8330-82F7A1645096}"/>
          </ac:spMkLst>
        </pc:spChg>
        <pc:spChg chg="del">
          <ac:chgData name="Thaiënne van Dijk" userId="dafd322b-0f5b-466b-aca6-662a96a2d309" providerId="ADAL" clId="{24571433-42C2-4914-8492-D9F1271AAD08}" dt="2020-05-06T13:38:17.783" v="206" actId="478"/>
          <ac:spMkLst>
            <pc:docMk/>
            <pc:sldMk cId="2022098446" sldId="257"/>
            <ac:spMk id="5" creationId="{3FB9EB59-A52A-4C14-991B-B06A1DB37BFC}"/>
          </ac:spMkLst>
        </pc:spChg>
        <pc:picChg chg="mod">
          <ac:chgData name="Thaiënne van Dijk" userId="dafd322b-0f5b-466b-aca6-662a96a2d309" providerId="ADAL" clId="{24571433-42C2-4914-8492-D9F1271AAD08}" dt="2020-05-06T13:21:51.991" v="28" actId="1037"/>
          <ac:picMkLst>
            <pc:docMk/>
            <pc:sldMk cId="2022098446" sldId="257"/>
            <ac:picMk id="4" creationId="{F5E199FB-B0A8-474B-A321-224FD13BCCA2}"/>
          </ac:picMkLst>
        </pc:picChg>
        <pc:picChg chg="del">
          <ac:chgData name="Thaiënne van Dijk" userId="dafd322b-0f5b-466b-aca6-662a96a2d309" providerId="ADAL" clId="{24571433-42C2-4914-8492-D9F1271AAD08}" dt="2020-05-06T13:35:04.139" v="174" actId="478"/>
          <ac:picMkLst>
            <pc:docMk/>
            <pc:sldMk cId="2022098446" sldId="257"/>
            <ac:picMk id="24" creationId="{C3F8CA8F-252A-4C39-8D2E-7C9F95BFD53F}"/>
          </ac:picMkLst>
        </pc:picChg>
        <pc:picChg chg="del">
          <ac:chgData name="Thaiënne van Dijk" userId="dafd322b-0f5b-466b-aca6-662a96a2d309" providerId="ADAL" clId="{24571433-42C2-4914-8492-D9F1271AAD08}" dt="2020-05-06T13:35:07.475" v="175" actId="478"/>
          <ac:picMkLst>
            <pc:docMk/>
            <pc:sldMk cId="2022098446" sldId="257"/>
            <ac:picMk id="25" creationId="{A048B6A9-D3C4-47C0-8C8B-820CFAF7D91D}"/>
          </ac:picMkLst>
        </pc:picChg>
      </pc:sldChg>
      <pc:sldChg chg="addSp delSp modSp">
        <pc:chgData name="Thaiënne van Dijk" userId="dafd322b-0f5b-466b-aca6-662a96a2d309" providerId="ADAL" clId="{24571433-42C2-4914-8492-D9F1271AAD08}" dt="2020-05-06T13:38:38.526" v="216" actId="2711"/>
        <pc:sldMkLst>
          <pc:docMk/>
          <pc:sldMk cId="551576957" sldId="258"/>
        </pc:sldMkLst>
        <pc:spChg chg="mod">
          <ac:chgData name="Thaiënne van Dijk" userId="dafd322b-0f5b-466b-aca6-662a96a2d309" providerId="ADAL" clId="{24571433-42C2-4914-8492-D9F1271AAD08}" dt="2020-05-06T13:38:38.526" v="216" actId="2711"/>
          <ac:spMkLst>
            <pc:docMk/>
            <pc:sldMk cId="551576957" sldId="258"/>
            <ac:spMk id="3" creationId="{E620AD36-08D8-4B88-90C0-21DB2A1C3BAD}"/>
          </ac:spMkLst>
        </pc:spChg>
        <pc:spChg chg="add">
          <ac:chgData name="Thaiënne van Dijk" userId="dafd322b-0f5b-466b-aca6-662a96a2d309" providerId="ADAL" clId="{24571433-42C2-4914-8492-D9F1271AAD08}" dt="2020-05-06T13:28:39.190" v="138"/>
          <ac:spMkLst>
            <pc:docMk/>
            <pc:sldMk cId="551576957" sldId="258"/>
            <ac:spMk id="14" creationId="{9A214C83-3111-4841-9196-64D234452B92}"/>
          </ac:spMkLst>
        </pc:spChg>
        <pc:spChg chg="del mod">
          <ac:chgData name="Thaiënne van Dijk" userId="dafd322b-0f5b-466b-aca6-662a96a2d309" providerId="ADAL" clId="{24571433-42C2-4914-8492-D9F1271AAD08}" dt="2020-05-06T13:28:46.758" v="139" actId="478"/>
          <ac:spMkLst>
            <pc:docMk/>
            <pc:sldMk cId="551576957" sldId="258"/>
            <ac:spMk id="15" creationId="{DB610121-5E6C-4C91-BB9B-1A63D8B56291}"/>
          </ac:spMkLst>
        </pc:spChg>
        <pc:picChg chg="add del mod">
          <ac:chgData name="Thaiënne van Dijk" userId="dafd322b-0f5b-466b-aca6-662a96a2d309" providerId="ADAL" clId="{24571433-42C2-4914-8492-D9F1271AAD08}" dt="2020-05-06T13:28:48.553" v="140" actId="478"/>
          <ac:picMkLst>
            <pc:docMk/>
            <pc:sldMk cId="551576957" sldId="258"/>
            <ac:picMk id="11" creationId="{382F5B87-F223-4208-BE35-0D0E847C8149}"/>
          </ac:picMkLst>
        </pc:picChg>
        <pc:picChg chg="add">
          <ac:chgData name="Thaiënne van Dijk" userId="dafd322b-0f5b-466b-aca6-662a96a2d309" providerId="ADAL" clId="{24571433-42C2-4914-8492-D9F1271AAD08}" dt="2020-05-06T13:28:39.190" v="138"/>
          <ac:picMkLst>
            <pc:docMk/>
            <pc:sldMk cId="551576957" sldId="258"/>
            <ac:picMk id="16" creationId="{3E20771D-0F9E-436F-9A72-3DFEE5542DDC}"/>
          </ac:picMkLst>
        </pc:picChg>
      </pc:sldChg>
      <pc:sldChg chg="addSp delSp modSp">
        <pc:chgData name="Thaiënne van Dijk" userId="dafd322b-0f5b-466b-aca6-662a96a2d309" providerId="ADAL" clId="{24571433-42C2-4914-8492-D9F1271AAD08}" dt="2020-05-06T13:38:54.357" v="226" actId="2711"/>
        <pc:sldMkLst>
          <pc:docMk/>
          <pc:sldMk cId="304764095" sldId="259"/>
        </pc:sldMkLst>
        <pc:spChg chg="mod">
          <ac:chgData name="Thaiënne van Dijk" userId="dafd322b-0f5b-466b-aca6-662a96a2d309" providerId="ADAL" clId="{24571433-42C2-4914-8492-D9F1271AAD08}" dt="2020-05-06T13:38:54.357" v="226" actId="2711"/>
          <ac:spMkLst>
            <pc:docMk/>
            <pc:sldMk cId="304764095" sldId="259"/>
            <ac:spMk id="4" creationId="{44942658-B7DE-4016-8109-F0AE5125DD4B}"/>
          </ac:spMkLst>
        </pc:spChg>
        <pc:spChg chg="add del mod">
          <ac:chgData name="Thaiënne van Dijk" userId="dafd322b-0f5b-466b-aca6-662a96a2d309" providerId="ADAL" clId="{24571433-42C2-4914-8492-D9F1271AAD08}" dt="2020-05-06T13:29:03.301" v="142" actId="478"/>
          <ac:spMkLst>
            <pc:docMk/>
            <pc:sldMk cId="304764095" sldId="259"/>
            <ac:spMk id="12" creationId="{691A21E1-752B-4276-99DF-BBD8BF5F5F48}"/>
          </ac:spMkLst>
        </pc:spChg>
        <pc:spChg chg="add del">
          <ac:chgData name="Thaiënne van Dijk" userId="dafd322b-0f5b-466b-aca6-662a96a2d309" providerId="ADAL" clId="{24571433-42C2-4914-8492-D9F1271AAD08}" dt="2020-05-06T13:27:29.951" v="128"/>
          <ac:spMkLst>
            <pc:docMk/>
            <pc:sldMk cId="304764095" sldId="259"/>
            <ac:spMk id="15" creationId="{60569C16-21DC-4CE6-96B8-8A67C0043377}"/>
          </ac:spMkLst>
        </pc:spChg>
        <pc:spChg chg="add">
          <ac:chgData name="Thaiënne van Dijk" userId="dafd322b-0f5b-466b-aca6-662a96a2d309" providerId="ADAL" clId="{24571433-42C2-4914-8492-D9F1271AAD08}" dt="2020-05-06T13:28:30.597" v="137"/>
          <ac:spMkLst>
            <pc:docMk/>
            <pc:sldMk cId="304764095" sldId="259"/>
            <ac:spMk id="17" creationId="{D03DC93A-75F2-4F8A-BFA7-6B73D3643415}"/>
          </ac:spMkLst>
        </pc:spChg>
        <pc:picChg chg="add del">
          <ac:chgData name="Thaiënne van Dijk" userId="dafd322b-0f5b-466b-aca6-662a96a2d309" providerId="ADAL" clId="{24571433-42C2-4914-8492-D9F1271AAD08}" dt="2020-05-06T13:29:05.631" v="143" actId="478"/>
          <ac:picMkLst>
            <pc:docMk/>
            <pc:sldMk cId="304764095" sldId="259"/>
            <ac:picMk id="14" creationId="{326DD4AA-684E-4FD4-83DB-ACD58BA4A194}"/>
          </ac:picMkLst>
        </pc:picChg>
        <pc:picChg chg="add del">
          <ac:chgData name="Thaiënne van Dijk" userId="dafd322b-0f5b-466b-aca6-662a96a2d309" providerId="ADAL" clId="{24571433-42C2-4914-8492-D9F1271AAD08}" dt="2020-05-06T13:27:29.951" v="128"/>
          <ac:picMkLst>
            <pc:docMk/>
            <pc:sldMk cId="304764095" sldId="259"/>
            <ac:picMk id="16" creationId="{578E24BA-48F5-459B-86AC-C9DE85C4CD73}"/>
          </ac:picMkLst>
        </pc:picChg>
        <pc:picChg chg="add">
          <ac:chgData name="Thaiënne van Dijk" userId="dafd322b-0f5b-466b-aca6-662a96a2d309" providerId="ADAL" clId="{24571433-42C2-4914-8492-D9F1271AAD08}" dt="2020-05-06T13:28:30.597" v="137"/>
          <ac:picMkLst>
            <pc:docMk/>
            <pc:sldMk cId="304764095" sldId="259"/>
            <ac:picMk id="18" creationId="{8CFC43DD-2FB5-4C42-BFF2-6F196554A0A0}"/>
          </ac:picMkLst>
        </pc:picChg>
      </pc:sldChg>
      <pc:sldChg chg="addSp delSp modSp">
        <pc:chgData name="Thaiënne van Dijk" userId="dafd322b-0f5b-466b-aca6-662a96a2d309" providerId="ADAL" clId="{24571433-42C2-4914-8492-D9F1271AAD08}" dt="2020-05-06T13:41:22.307" v="246" actId="2711"/>
        <pc:sldMkLst>
          <pc:docMk/>
          <pc:sldMk cId="1037229862" sldId="261"/>
        </pc:sldMkLst>
        <pc:spChg chg="mod">
          <ac:chgData name="Thaiënne van Dijk" userId="dafd322b-0f5b-466b-aca6-662a96a2d309" providerId="ADAL" clId="{24571433-42C2-4914-8492-D9F1271AAD08}" dt="2020-05-06T13:41:22.307" v="246" actId="2711"/>
          <ac:spMkLst>
            <pc:docMk/>
            <pc:sldMk cId="1037229862" sldId="261"/>
            <ac:spMk id="2" creationId="{659E751C-4475-4C58-9384-DC3B38FBDF60}"/>
          </ac:spMkLst>
        </pc:spChg>
        <pc:spChg chg="del">
          <ac:chgData name="Thaiënne van Dijk" userId="dafd322b-0f5b-466b-aca6-662a96a2d309" providerId="ADAL" clId="{24571433-42C2-4914-8492-D9F1271AAD08}" dt="2020-05-06T13:24:12.896" v="45" actId="478"/>
          <ac:spMkLst>
            <pc:docMk/>
            <pc:sldMk cId="1037229862" sldId="261"/>
            <ac:spMk id="23" creationId="{F1B8945D-D8B0-4749-A1D1-50D8831ECC12}"/>
          </ac:spMkLst>
        </pc:spChg>
        <pc:spChg chg="add del">
          <ac:chgData name="Thaiënne van Dijk" userId="dafd322b-0f5b-466b-aca6-662a96a2d309" providerId="ADAL" clId="{24571433-42C2-4914-8492-D9F1271AAD08}" dt="2020-05-06T13:27:56.632" v="132" actId="478"/>
          <ac:spMkLst>
            <pc:docMk/>
            <pc:sldMk cId="1037229862" sldId="261"/>
            <ac:spMk id="24" creationId="{E4A33D7C-C699-4A99-B087-006A014B677F}"/>
          </ac:spMkLst>
        </pc:spChg>
        <pc:spChg chg="add mod">
          <ac:chgData name="Thaiënne van Dijk" userId="dafd322b-0f5b-466b-aca6-662a96a2d309" providerId="ADAL" clId="{24571433-42C2-4914-8492-D9F1271AAD08}" dt="2020-05-06T13:28:12.695" v="135" actId="1076"/>
          <ac:spMkLst>
            <pc:docMk/>
            <pc:sldMk cId="1037229862" sldId="261"/>
            <ac:spMk id="26" creationId="{3B18C85A-33FA-497B-B7CD-522AEA2D3E0D}"/>
          </ac:spMkLst>
        </pc:spChg>
        <pc:picChg chg="add del">
          <ac:chgData name="Thaiënne van Dijk" userId="dafd322b-0f5b-466b-aca6-662a96a2d309" providerId="ADAL" clId="{24571433-42C2-4914-8492-D9F1271AAD08}" dt="2020-05-06T13:27:59.048" v="133" actId="478"/>
          <ac:picMkLst>
            <pc:docMk/>
            <pc:sldMk cId="1037229862" sldId="261"/>
            <ac:picMk id="25" creationId="{7CE60566-F3F5-4889-8DC0-00E6E714111F}"/>
          </ac:picMkLst>
        </pc:picChg>
        <pc:picChg chg="add mod">
          <ac:chgData name="Thaiënne van Dijk" userId="dafd322b-0f5b-466b-aca6-662a96a2d309" providerId="ADAL" clId="{24571433-42C2-4914-8492-D9F1271AAD08}" dt="2020-05-06T13:28:12.695" v="135" actId="1076"/>
          <ac:picMkLst>
            <pc:docMk/>
            <pc:sldMk cId="1037229862" sldId="261"/>
            <ac:picMk id="28" creationId="{A7F1FCA7-4AD9-4AA2-8258-B6A9C2D7A88D}"/>
          </ac:picMkLst>
        </pc:picChg>
      </pc:sldChg>
      <pc:sldChg chg="addSp delSp modSp">
        <pc:chgData name="Thaiënne van Dijk" userId="dafd322b-0f5b-466b-aca6-662a96a2d309" providerId="ADAL" clId="{24571433-42C2-4914-8492-D9F1271AAD08}" dt="2020-05-06T13:41:36.541" v="247" actId="2711"/>
        <pc:sldMkLst>
          <pc:docMk/>
          <pc:sldMk cId="1405742401" sldId="262"/>
        </pc:sldMkLst>
        <pc:spChg chg="mod">
          <ac:chgData name="Thaiënne van Dijk" userId="dafd322b-0f5b-466b-aca6-662a96a2d309" providerId="ADAL" clId="{24571433-42C2-4914-8492-D9F1271AAD08}" dt="2020-05-06T13:41:36.541" v="247" actId="2711"/>
          <ac:spMkLst>
            <pc:docMk/>
            <pc:sldMk cId="1405742401" sldId="262"/>
            <ac:spMk id="3" creationId="{EB3C242D-7ED6-4EE0-B80F-CB219D744CA8}"/>
          </ac:spMkLst>
        </pc:spChg>
        <pc:spChg chg="add del">
          <ac:chgData name="Thaiënne van Dijk" userId="dafd322b-0f5b-466b-aca6-662a96a2d309" providerId="ADAL" clId="{24571433-42C2-4914-8492-D9F1271AAD08}" dt="2020-05-06T13:30:08.779" v="153" actId="478"/>
          <ac:spMkLst>
            <pc:docMk/>
            <pc:sldMk cId="1405742401" sldId="262"/>
            <ac:spMk id="10" creationId="{6CA358E5-CB68-4DF1-82CC-23CADDD64916}"/>
          </ac:spMkLst>
        </pc:spChg>
        <pc:spChg chg="add del mod">
          <ac:chgData name="Thaiënne van Dijk" userId="dafd322b-0f5b-466b-aca6-662a96a2d309" providerId="ADAL" clId="{24571433-42C2-4914-8492-D9F1271AAD08}" dt="2020-05-06T13:30:28.126" v="158" actId="1036"/>
          <ac:spMkLst>
            <pc:docMk/>
            <pc:sldMk cId="1405742401" sldId="262"/>
            <ac:spMk id="12" creationId="{AA968011-6D89-42B5-86C8-47C96F8F2A64}"/>
          </ac:spMkLst>
        </pc:spChg>
        <pc:spChg chg="del">
          <ac:chgData name="Thaiënne van Dijk" userId="dafd322b-0f5b-466b-aca6-662a96a2d309" providerId="ADAL" clId="{24571433-42C2-4914-8492-D9F1271AAD08}" dt="2020-05-06T13:24:25.144" v="47" actId="478"/>
          <ac:spMkLst>
            <pc:docMk/>
            <pc:sldMk cId="1405742401" sldId="262"/>
            <ac:spMk id="37" creationId="{EA15CFD8-AFBE-48A6-9E7F-2FF30CDA8A55}"/>
          </ac:spMkLst>
        </pc:spChg>
        <pc:picChg chg="add del">
          <ac:chgData name="Thaiënne van Dijk" userId="dafd322b-0f5b-466b-aca6-662a96a2d309" providerId="ADAL" clId="{24571433-42C2-4914-8492-D9F1271AAD08}" dt="2020-05-06T13:30:11.375" v="154" actId="478"/>
          <ac:picMkLst>
            <pc:docMk/>
            <pc:sldMk cId="1405742401" sldId="262"/>
            <ac:picMk id="11" creationId="{C79F3247-E0F8-494C-8B53-B44C5D81C27D}"/>
          </ac:picMkLst>
        </pc:picChg>
        <pc:picChg chg="add del mod">
          <ac:chgData name="Thaiënne van Dijk" userId="dafd322b-0f5b-466b-aca6-662a96a2d309" providerId="ADAL" clId="{24571433-42C2-4914-8492-D9F1271AAD08}" dt="2020-05-06T13:30:28.126" v="158" actId="1036"/>
          <ac:picMkLst>
            <pc:docMk/>
            <pc:sldMk cId="1405742401" sldId="262"/>
            <ac:picMk id="13" creationId="{BD5A97E2-2BD3-4126-92F4-759E71F546D8}"/>
          </ac:picMkLst>
        </pc:picChg>
      </pc:sldChg>
      <pc:sldChg chg="addSp delSp modSp">
        <pc:chgData name="Thaiënne van Dijk" userId="dafd322b-0f5b-466b-aca6-662a96a2d309" providerId="ADAL" clId="{24571433-42C2-4914-8492-D9F1271AAD08}" dt="2020-05-06T13:43:02.477" v="255" actId="1036"/>
        <pc:sldMkLst>
          <pc:docMk/>
          <pc:sldMk cId="3921585203" sldId="263"/>
        </pc:sldMkLst>
        <pc:spChg chg="mod">
          <ac:chgData name="Thaiënne van Dijk" userId="dafd322b-0f5b-466b-aca6-662a96a2d309" providerId="ADAL" clId="{24571433-42C2-4914-8492-D9F1271AAD08}" dt="2020-05-06T13:43:02.477" v="255" actId="1036"/>
          <ac:spMkLst>
            <pc:docMk/>
            <pc:sldMk cId="3921585203" sldId="263"/>
            <ac:spMk id="2" creationId="{F0C24CC6-03E7-4CFD-9EA7-88F192EB5FDF}"/>
          </ac:spMkLst>
        </pc:spChg>
        <pc:spChg chg="del">
          <ac:chgData name="Thaiënne van Dijk" userId="dafd322b-0f5b-466b-aca6-662a96a2d309" providerId="ADAL" clId="{24571433-42C2-4914-8492-D9F1271AAD08}" dt="2020-05-06T13:33:08.856" v="170" actId="478"/>
          <ac:spMkLst>
            <pc:docMk/>
            <pc:sldMk cId="3921585203" sldId="263"/>
            <ac:spMk id="9" creationId="{E5919FE1-C514-478D-9B36-1E90D5FFB210}"/>
          </ac:spMkLst>
        </pc:spChg>
        <pc:spChg chg="add del">
          <ac:chgData name="Thaiënne van Dijk" userId="dafd322b-0f5b-466b-aca6-662a96a2d309" providerId="ADAL" clId="{24571433-42C2-4914-8492-D9F1271AAD08}" dt="2020-05-06T13:33:15.511" v="172" actId="478"/>
          <ac:spMkLst>
            <pc:docMk/>
            <pc:sldMk cId="3921585203" sldId="263"/>
            <ac:spMk id="11" creationId="{1B6B10C7-EC2E-499E-A562-BD9B41F4F3A1}"/>
          </ac:spMkLst>
        </pc:spChg>
        <pc:spChg chg="add">
          <ac:chgData name="Thaiënne van Dijk" userId="dafd322b-0f5b-466b-aca6-662a96a2d309" providerId="ADAL" clId="{24571433-42C2-4914-8492-D9F1271AAD08}" dt="2020-05-06T13:33:28.089" v="173"/>
          <ac:spMkLst>
            <pc:docMk/>
            <pc:sldMk cId="3921585203" sldId="263"/>
            <ac:spMk id="13" creationId="{EB684118-E49D-476D-862D-F5DDFD4D5F0D}"/>
          </ac:spMkLst>
        </pc:spChg>
        <pc:picChg chg="add del">
          <ac:chgData name="Thaiënne van Dijk" userId="dafd322b-0f5b-466b-aca6-662a96a2d309" providerId="ADAL" clId="{24571433-42C2-4914-8492-D9F1271AAD08}" dt="2020-05-06T13:33:15.511" v="172" actId="478"/>
          <ac:picMkLst>
            <pc:docMk/>
            <pc:sldMk cId="3921585203" sldId="263"/>
            <ac:picMk id="12" creationId="{0D1EE0F4-443B-417F-A083-815D4C4904CB}"/>
          </ac:picMkLst>
        </pc:picChg>
        <pc:picChg chg="add">
          <ac:chgData name="Thaiënne van Dijk" userId="dafd322b-0f5b-466b-aca6-662a96a2d309" providerId="ADAL" clId="{24571433-42C2-4914-8492-D9F1271AAD08}" dt="2020-05-06T13:33:28.089" v="173"/>
          <ac:picMkLst>
            <pc:docMk/>
            <pc:sldMk cId="3921585203" sldId="263"/>
            <ac:picMk id="14" creationId="{7A9D0B6F-8866-464D-9968-DE7FC4694B0C}"/>
          </ac:picMkLst>
        </pc:picChg>
      </pc:sldChg>
      <pc:sldChg chg="addSp delSp modSp">
        <pc:chgData name="Thaiënne van Dijk" userId="dafd322b-0f5b-466b-aca6-662a96a2d309" providerId="ADAL" clId="{24571433-42C2-4914-8492-D9F1271AAD08}" dt="2020-05-06T13:41:10.203" v="245" actId="2711"/>
        <pc:sldMkLst>
          <pc:docMk/>
          <pc:sldMk cId="1594830901" sldId="264"/>
        </pc:sldMkLst>
        <pc:spChg chg="mod">
          <ac:chgData name="Thaiënne van Dijk" userId="dafd322b-0f5b-466b-aca6-662a96a2d309" providerId="ADAL" clId="{24571433-42C2-4914-8492-D9F1271AAD08}" dt="2020-05-06T13:41:10.203" v="245" actId="2711"/>
          <ac:spMkLst>
            <pc:docMk/>
            <pc:sldMk cId="1594830901" sldId="264"/>
            <ac:spMk id="2" creationId="{365B8B0B-08CA-4AC6-B6C2-2E7FA07A2754}"/>
          </ac:spMkLst>
        </pc:spChg>
        <pc:spChg chg="del">
          <ac:chgData name="Thaiënne van Dijk" userId="dafd322b-0f5b-466b-aca6-662a96a2d309" providerId="ADAL" clId="{24571433-42C2-4914-8492-D9F1271AAD08}" dt="2020-05-06T13:23:56.792" v="43" actId="478"/>
          <ac:spMkLst>
            <pc:docMk/>
            <pc:sldMk cId="1594830901" sldId="264"/>
            <ac:spMk id="10" creationId="{54954D40-3B0A-4DED-B97E-D362B94CC4EA}"/>
          </ac:spMkLst>
        </pc:spChg>
        <pc:spChg chg="add del">
          <ac:chgData name="Thaiënne van Dijk" userId="dafd322b-0f5b-466b-aca6-662a96a2d309" providerId="ADAL" clId="{24571433-42C2-4914-8492-D9F1271AAD08}" dt="2020-05-06T13:27:42.369" v="129" actId="478"/>
          <ac:spMkLst>
            <pc:docMk/>
            <pc:sldMk cId="1594830901" sldId="264"/>
            <ac:spMk id="14" creationId="{B361332C-3B7C-4B69-B277-858BBC37C2F5}"/>
          </ac:spMkLst>
        </pc:spChg>
        <pc:spChg chg="add del">
          <ac:chgData name="Thaiënne van Dijk" userId="dafd322b-0f5b-466b-aca6-662a96a2d309" providerId="ADAL" clId="{24571433-42C2-4914-8492-D9F1271AAD08}" dt="2020-05-06T13:29:16.199" v="145" actId="478"/>
          <ac:spMkLst>
            <pc:docMk/>
            <pc:sldMk cId="1594830901" sldId="264"/>
            <ac:spMk id="16" creationId="{8D0F8F44-2995-4E0C-94DE-4B6E4E11F245}"/>
          </ac:spMkLst>
        </pc:spChg>
        <pc:spChg chg="add">
          <ac:chgData name="Thaiënne van Dijk" userId="dafd322b-0f5b-466b-aca6-662a96a2d309" providerId="ADAL" clId="{24571433-42C2-4914-8492-D9F1271AAD08}" dt="2020-05-06T13:28:25.047" v="136"/>
          <ac:spMkLst>
            <pc:docMk/>
            <pc:sldMk cId="1594830901" sldId="264"/>
            <ac:spMk id="18" creationId="{4D8DB533-BA8F-4458-A2EA-037778F31E67}"/>
          </ac:spMkLst>
        </pc:spChg>
        <pc:picChg chg="add del">
          <ac:chgData name="Thaiënne van Dijk" userId="dafd322b-0f5b-466b-aca6-662a96a2d309" providerId="ADAL" clId="{24571433-42C2-4914-8492-D9F1271AAD08}" dt="2020-05-06T13:27:44.689" v="130" actId="478"/>
          <ac:picMkLst>
            <pc:docMk/>
            <pc:sldMk cId="1594830901" sldId="264"/>
            <ac:picMk id="15" creationId="{49CC2B09-33B3-421D-B1D9-2C08F0F3E276}"/>
          </ac:picMkLst>
        </pc:picChg>
        <pc:picChg chg="add del">
          <ac:chgData name="Thaiënne van Dijk" userId="dafd322b-0f5b-466b-aca6-662a96a2d309" providerId="ADAL" clId="{24571433-42C2-4914-8492-D9F1271AAD08}" dt="2020-05-06T13:29:11.857" v="144" actId="478"/>
          <ac:picMkLst>
            <pc:docMk/>
            <pc:sldMk cId="1594830901" sldId="264"/>
            <ac:picMk id="17" creationId="{74149321-2761-4B7C-A3E3-374E4CD5B865}"/>
          </ac:picMkLst>
        </pc:picChg>
        <pc:picChg chg="add">
          <ac:chgData name="Thaiënne van Dijk" userId="dafd322b-0f5b-466b-aca6-662a96a2d309" providerId="ADAL" clId="{24571433-42C2-4914-8492-D9F1271AAD08}" dt="2020-05-06T13:28:25.047" v="136"/>
          <ac:picMkLst>
            <pc:docMk/>
            <pc:sldMk cId="1594830901" sldId="264"/>
            <ac:picMk id="19" creationId="{8C539967-3434-4D56-AC93-284941B3F3A7}"/>
          </ac:picMkLst>
        </pc:picChg>
      </pc:sldChg>
      <pc:sldChg chg="addSp delSp modSp">
        <pc:chgData name="Thaiënne van Dijk" userId="dafd322b-0f5b-466b-aca6-662a96a2d309" providerId="ADAL" clId="{24571433-42C2-4914-8492-D9F1271AAD08}" dt="2020-05-06T13:45:16.369" v="259" actId="1035"/>
        <pc:sldMkLst>
          <pc:docMk/>
          <pc:sldMk cId="2028325452" sldId="265"/>
        </pc:sldMkLst>
        <pc:spChg chg="mod">
          <ac:chgData name="Thaiënne van Dijk" userId="dafd322b-0f5b-466b-aca6-662a96a2d309" providerId="ADAL" clId="{24571433-42C2-4914-8492-D9F1271AAD08}" dt="2020-05-06T13:42:04.917" v="251" actId="2711"/>
          <ac:spMkLst>
            <pc:docMk/>
            <pc:sldMk cId="2028325452" sldId="265"/>
            <ac:spMk id="3" creationId="{8D3DD056-93D6-44A0-8429-53A2CBEA040A}"/>
          </ac:spMkLst>
        </pc:spChg>
        <pc:spChg chg="add del mod">
          <ac:chgData name="Thaiënne van Dijk" userId="dafd322b-0f5b-466b-aca6-662a96a2d309" providerId="ADAL" clId="{24571433-42C2-4914-8492-D9F1271AAD08}" dt="2020-05-06T13:31:48.828" v="165" actId="478"/>
          <ac:spMkLst>
            <pc:docMk/>
            <pc:sldMk cId="2028325452" sldId="265"/>
            <ac:spMk id="14" creationId="{06D1F056-0761-4314-8EAE-8E752B546CBE}"/>
          </ac:spMkLst>
        </pc:spChg>
        <pc:spChg chg="add mod">
          <ac:chgData name="Thaiënne van Dijk" userId="dafd322b-0f5b-466b-aca6-662a96a2d309" providerId="ADAL" clId="{24571433-42C2-4914-8492-D9F1271AAD08}" dt="2020-05-06T13:45:16.369" v="259" actId="1035"/>
          <ac:spMkLst>
            <pc:docMk/>
            <pc:sldMk cId="2028325452" sldId="265"/>
            <ac:spMk id="16" creationId="{C087C0BE-1D12-4550-9A26-14DE757ABA88}"/>
          </ac:spMkLst>
        </pc:spChg>
        <pc:picChg chg="mod">
          <ac:chgData name="Thaiënne van Dijk" userId="dafd322b-0f5b-466b-aca6-662a96a2d309" providerId="ADAL" clId="{24571433-42C2-4914-8492-D9F1271AAD08}" dt="2020-05-06T13:31:36.169" v="163" actId="14100"/>
          <ac:picMkLst>
            <pc:docMk/>
            <pc:sldMk cId="2028325452" sldId="265"/>
            <ac:picMk id="4" creationId="{6A629EEB-E5AB-4AC4-88E6-00ECDB588FF0}"/>
          </ac:picMkLst>
        </pc:picChg>
        <pc:picChg chg="add del mod">
          <ac:chgData name="Thaiënne van Dijk" userId="dafd322b-0f5b-466b-aca6-662a96a2d309" providerId="ADAL" clId="{24571433-42C2-4914-8492-D9F1271AAD08}" dt="2020-05-06T13:31:48.828" v="165" actId="478"/>
          <ac:picMkLst>
            <pc:docMk/>
            <pc:sldMk cId="2028325452" sldId="265"/>
            <ac:picMk id="15" creationId="{189A465B-0D76-47A9-B43A-69A05C354C23}"/>
          </ac:picMkLst>
        </pc:picChg>
        <pc:picChg chg="add mod">
          <ac:chgData name="Thaiënne van Dijk" userId="dafd322b-0f5b-466b-aca6-662a96a2d309" providerId="ADAL" clId="{24571433-42C2-4914-8492-D9F1271AAD08}" dt="2020-05-06T13:45:16.369" v="259" actId="1035"/>
          <ac:picMkLst>
            <pc:docMk/>
            <pc:sldMk cId="2028325452" sldId="265"/>
            <ac:picMk id="17" creationId="{307C09B6-CF9C-444E-B937-61C039F14424}"/>
          </ac:picMkLst>
        </pc:picChg>
      </pc:sldChg>
      <pc:sldChg chg="addSp delSp modSp">
        <pc:chgData name="Thaiënne van Dijk" userId="dafd322b-0f5b-466b-aca6-662a96a2d309" providerId="ADAL" clId="{24571433-42C2-4914-8492-D9F1271AAD08}" dt="2020-05-06T13:41:48.831" v="248" actId="2711"/>
        <pc:sldMkLst>
          <pc:docMk/>
          <pc:sldMk cId="57412248" sldId="266"/>
        </pc:sldMkLst>
        <pc:spChg chg="mod">
          <ac:chgData name="Thaiënne van Dijk" userId="dafd322b-0f5b-466b-aca6-662a96a2d309" providerId="ADAL" clId="{24571433-42C2-4914-8492-D9F1271AAD08}" dt="2020-05-06T13:41:48.831" v="248" actId="2711"/>
          <ac:spMkLst>
            <pc:docMk/>
            <pc:sldMk cId="57412248" sldId="266"/>
            <ac:spMk id="4" creationId="{CD388DAD-D41F-40F4-AD10-1E9C47B6509D}"/>
          </ac:spMkLst>
        </pc:spChg>
        <pc:spChg chg="add del mod">
          <ac:chgData name="Thaiënne van Dijk" userId="dafd322b-0f5b-466b-aca6-662a96a2d309" providerId="ADAL" clId="{24571433-42C2-4914-8492-D9F1271AAD08}" dt="2020-05-06T13:30:38.213" v="159" actId="478"/>
          <ac:spMkLst>
            <pc:docMk/>
            <pc:sldMk cId="57412248" sldId="266"/>
            <ac:spMk id="8" creationId="{DD994783-6789-4E4A-A7EB-C0C7C6FB547B}"/>
          </ac:spMkLst>
        </pc:spChg>
        <pc:spChg chg="add">
          <ac:chgData name="Thaiënne van Dijk" userId="dafd322b-0f5b-466b-aca6-662a96a2d309" providerId="ADAL" clId="{24571433-42C2-4914-8492-D9F1271AAD08}" dt="2020-05-06T13:30:50.213" v="161"/>
          <ac:spMkLst>
            <pc:docMk/>
            <pc:sldMk cId="57412248" sldId="266"/>
            <ac:spMk id="12" creationId="{E428EC48-6419-49C6-B464-D075B4D2473A}"/>
          </ac:spMkLst>
        </pc:spChg>
        <pc:picChg chg="add del mod">
          <ac:chgData name="Thaiënne van Dijk" userId="dafd322b-0f5b-466b-aca6-662a96a2d309" providerId="ADAL" clId="{24571433-42C2-4914-8492-D9F1271AAD08}" dt="2020-05-06T13:30:40.200" v="160" actId="478"/>
          <ac:picMkLst>
            <pc:docMk/>
            <pc:sldMk cId="57412248" sldId="266"/>
            <ac:picMk id="11" creationId="{DC7AA1F3-4C71-4B43-868D-3273658F1107}"/>
          </ac:picMkLst>
        </pc:picChg>
        <pc:picChg chg="add">
          <ac:chgData name="Thaiënne van Dijk" userId="dafd322b-0f5b-466b-aca6-662a96a2d309" providerId="ADAL" clId="{24571433-42C2-4914-8492-D9F1271AAD08}" dt="2020-05-06T13:30:50.213" v="161"/>
          <ac:picMkLst>
            <pc:docMk/>
            <pc:sldMk cId="57412248" sldId="266"/>
            <ac:picMk id="13" creationId="{69246A69-520F-4BAA-83C5-0557F92CD1FA}"/>
          </ac:picMkLst>
        </pc:picChg>
      </pc:sldChg>
      <pc:sldChg chg="addSp delSp modSp">
        <pc:chgData name="Thaiënne van Dijk" userId="dafd322b-0f5b-466b-aca6-662a96a2d309" providerId="ADAL" clId="{24571433-42C2-4914-8492-D9F1271AAD08}" dt="2020-05-06T13:43:09.967" v="257" actId="1036"/>
        <pc:sldMkLst>
          <pc:docMk/>
          <pc:sldMk cId="1649551821" sldId="267"/>
        </pc:sldMkLst>
        <pc:spChg chg="mod">
          <ac:chgData name="Thaiënne van Dijk" userId="dafd322b-0f5b-466b-aca6-662a96a2d309" providerId="ADAL" clId="{24571433-42C2-4914-8492-D9F1271AAD08}" dt="2020-05-06T13:43:09.967" v="257" actId="1036"/>
          <ac:spMkLst>
            <pc:docMk/>
            <pc:sldMk cId="1649551821" sldId="267"/>
            <ac:spMk id="7" creationId="{1B08030B-D13D-4E90-9291-CC503CB1FAFE}"/>
          </ac:spMkLst>
        </pc:spChg>
        <pc:spChg chg="add mod">
          <ac:chgData name="Thaiënne van Dijk" userId="dafd322b-0f5b-466b-aca6-662a96a2d309" providerId="ADAL" clId="{24571433-42C2-4914-8492-D9F1271AAD08}" dt="2020-05-06T13:32:35.122" v="169" actId="1076"/>
          <ac:spMkLst>
            <pc:docMk/>
            <pc:sldMk cId="1649551821" sldId="267"/>
            <ac:spMk id="8" creationId="{21012639-6443-4452-B5C9-2D3AF6FEE215}"/>
          </ac:spMkLst>
        </pc:spChg>
        <pc:spChg chg="del">
          <ac:chgData name="Thaiënne van Dijk" userId="dafd322b-0f5b-466b-aca6-662a96a2d309" providerId="ADAL" clId="{24571433-42C2-4914-8492-D9F1271AAD08}" dt="2020-05-06T13:32:27.807" v="168" actId="478"/>
          <ac:spMkLst>
            <pc:docMk/>
            <pc:sldMk cId="1649551821" sldId="267"/>
            <ac:spMk id="9" creationId="{D6EBE8A4-B991-4926-9AA4-9BAEE03430F4}"/>
          </ac:spMkLst>
        </pc:spChg>
        <pc:picChg chg="add mod">
          <ac:chgData name="Thaiënne van Dijk" userId="dafd322b-0f5b-466b-aca6-662a96a2d309" providerId="ADAL" clId="{24571433-42C2-4914-8492-D9F1271AAD08}" dt="2020-05-06T13:32:35.122" v="169" actId="1076"/>
          <ac:picMkLst>
            <pc:docMk/>
            <pc:sldMk cId="1649551821" sldId="267"/>
            <ac:picMk id="10" creationId="{A2E13BC7-25F9-4718-A992-E1D072367427}"/>
          </ac:picMkLst>
        </pc:picChg>
      </pc:sldChg>
      <pc:sldMasterChg chg="modSldLayout">
        <pc:chgData name="Thaiënne van Dijk" userId="dafd322b-0f5b-466b-aca6-662a96a2d309" providerId="ADAL" clId="{24571433-42C2-4914-8492-D9F1271AAD08}" dt="2020-05-06T13:39:38.433" v="235" actId="1036"/>
        <pc:sldMasterMkLst>
          <pc:docMk/>
          <pc:sldMasterMk cId="142645757" sldId="2147483648"/>
        </pc:sldMasterMkLst>
        <pc:sldLayoutChg chg="modSp">
          <pc:chgData name="Thaiënne van Dijk" userId="dafd322b-0f5b-466b-aca6-662a96a2d309" providerId="ADAL" clId="{24571433-42C2-4914-8492-D9F1271AAD08}" dt="2020-05-06T13:39:38.433" v="235" actId="1036"/>
          <pc:sldLayoutMkLst>
            <pc:docMk/>
            <pc:sldMasterMk cId="142645757" sldId="2147483648"/>
            <pc:sldLayoutMk cId="2976218581" sldId="2147483649"/>
          </pc:sldLayoutMkLst>
          <pc:spChg chg="mod">
            <ac:chgData name="Thaiënne van Dijk" userId="dafd322b-0f5b-466b-aca6-662a96a2d309" providerId="ADAL" clId="{24571433-42C2-4914-8492-D9F1271AAD08}" dt="2020-05-06T13:39:38.433" v="235" actId="1036"/>
            <ac:spMkLst>
              <pc:docMk/>
              <pc:sldMasterMk cId="142645757" sldId="2147483648"/>
              <pc:sldLayoutMk cId="2976218581" sldId="2147483649"/>
              <ac:spMk id="6" creationId="{00000000-0000-0000-0000-000000000000}"/>
            </ac:spMkLst>
          </pc:spChg>
        </pc:sldLayoutChg>
      </pc:sldMasterChg>
    </pc:docChg>
  </pc:docChgLst>
  <pc:docChgLst>
    <pc:chgData name="Thaiënne van Dijk" userId="dafd322b-0f5b-466b-aca6-662a96a2d309" providerId="ADAL" clId="{16F4C869-470E-4B92-AEAD-C60FBFE88D69}"/>
    <pc:docChg chg="undo redo custSel addSld delSld modSld sldOrd">
      <pc:chgData name="Thaiënne van Dijk" userId="dafd322b-0f5b-466b-aca6-662a96a2d309" providerId="ADAL" clId="{16F4C869-470E-4B92-AEAD-C60FBFE88D69}" dt="2020-05-04T12:35:04.773" v="9714" actId="1036"/>
      <pc:docMkLst>
        <pc:docMk/>
      </pc:docMkLst>
      <pc:sldChg chg="addSp delSp modSp">
        <pc:chgData name="Thaiënne van Dijk" userId="dafd322b-0f5b-466b-aca6-662a96a2d309" providerId="ADAL" clId="{16F4C869-470E-4B92-AEAD-C60FBFE88D69}" dt="2020-05-04T12:17:37.663" v="9704" actId="1076"/>
        <pc:sldMkLst>
          <pc:docMk/>
          <pc:sldMk cId="2022098446" sldId="257"/>
        </pc:sldMkLst>
        <pc:spChg chg="add mod">
          <ac:chgData name="Thaiënne van Dijk" userId="dafd322b-0f5b-466b-aca6-662a96a2d309" providerId="ADAL" clId="{16F4C869-470E-4B92-AEAD-C60FBFE88D69}" dt="2020-04-29T08:33:25.304" v="3541" actId="14100"/>
          <ac:spMkLst>
            <pc:docMk/>
            <pc:sldMk cId="2022098446" sldId="257"/>
            <ac:spMk id="2" creationId="{F3233C68-5127-4354-9669-36533BA95DA2}"/>
          </ac:spMkLst>
        </pc:spChg>
        <pc:spChg chg="add del mod">
          <ac:chgData name="Thaiënne van Dijk" userId="dafd322b-0f5b-466b-aca6-662a96a2d309" providerId="ADAL" clId="{16F4C869-470E-4B92-AEAD-C60FBFE88D69}" dt="2020-05-04T11:44:30.059" v="9649" actId="478"/>
          <ac:spMkLst>
            <pc:docMk/>
            <pc:sldMk cId="2022098446" sldId="257"/>
            <ac:spMk id="3" creationId="{D3493EF2-8C2F-45E6-BA97-A8408705240F}"/>
          </ac:spMkLst>
        </pc:spChg>
        <pc:spChg chg="add del mod">
          <ac:chgData name="Thaiënne van Dijk" userId="dafd322b-0f5b-466b-aca6-662a96a2d309" providerId="ADAL" clId="{16F4C869-470E-4B92-AEAD-C60FBFE88D69}" dt="2020-05-04T11:47:42.177" v="9654" actId="478"/>
          <ac:spMkLst>
            <pc:docMk/>
            <pc:sldMk cId="2022098446" sldId="257"/>
            <ac:spMk id="4" creationId="{A5D27561-61ED-4A37-BA7F-4F7B6C6185F1}"/>
          </ac:spMkLst>
        </pc:spChg>
        <pc:spChg chg="add del mod">
          <ac:chgData name="Thaiënne van Dijk" userId="dafd322b-0f5b-466b-aca6-662a96a2d309" providerId="ADAL" clId="{16F4C869-470E-4B92-AEAD-C60FBFE88D69}" dt="2020-04-29T07:48:45.218" v="2277" actId="478"/>
          <ac:spMkLst>
            <pc:docMk/>
            <pc:sldMk cId="2022098446" sldId="257"/>
            <ac:spMk id="4" creationId="{D7E5429F-2405-414E-9049-887F8BBD4EDC}"/>
          </ac:spMkLst>
        </pc:spChg>
        <pc:spChg chg="del">
          <ac:chgData name="Thaiënne van Dijk" userId="dafd322b-0f5b-466b-aca6-662a96a2d309" providerId="ADAL" clId="{16F4C869-470E-4B92-AEAD-C60FBFE88D69}" dt="2020-04-15T14:56:41.367" v="1" actId="478"/>
          <ac:spMkLst>
            <pc:docMk/>
            <pc:sldMk cId="2022098446" sldId="257"/>
            <ac:spMk id="6" creationId="{00000000-0000-0000-0000-000000000000}"/>
          </ac:spMkLst>
        </pc:spChg>
        <pc:spChg chg="del">
          <ac:chgData name="Thaiënne van Dijk" userId="dafd322b-0f5b-466b-aca6-662a96a2d309" providerId="ADAL" clId="{16F4C869-470E-4B92-AEAD-C60FBFE88D69}" dt="2020-04-15T14:56:45.053" v="2" actId="478"/>
          <ac:spMkLst>
            <pc:docMk/>
            <pc:sldMk cId="2022098446" sldId="257"/>
            <ac:spMk id="7" creationId="{00000000-0000-0000-0000-000000000000}"/>
          </ac:spMkLst>
        </pc:spChg>
        <pc:spChg chg="del">
          <ac:chgData name="Thaiënne van Dijk" userId="dafd322b-0f5b-466b-aca6-662a96a2d309" providerId="ADAL" clId="{16F4C869-470E-4B92-AEAD-C60FBFE88D69}" dt="2020-04-15T14:56:41.367" v="1" actId="478"/>
          <ac:spMkLst>
            <pc:docMk/>
            <pc:sldMk cId="2022098446" sldId="257"/>
            <ac:spMk id="8" creationId="{00000000-0000-0000-0000-000000000000}"/>
          </ac:spMkLst>
        </pc:spChg>
        <pc:spChg chg="del">
          <ac:chgData name="Thaiënne van Dijk" userId="dafd322b-0f5b-466b-aca6-662a96a2d309" providerId="ADAL" clId="{16F4C869-470E-4B92-AEAD-C60FBFE88D69}" dt="2020-04-15T14:56:45.053" v="2" actId="478"/>
          <ac:spMkLst>
            <pc:docMk/>
            <pc:sldMk cId="2022098446" sldId="257"/>
            <ac:spMk id="9" creationId="{00000000-0000-0000-0000-000000000000}"/>
          </ac:spMkLst>
        </pc:spChg>
        <pc:spChg chg="add del">
          <ac:chgData name="Thaiënne van Dijk" userId="dafd322b-0f5b-466b-aca6-662a96a2d309" providerId="ADAL" clId="{16F4C869-470E-4B92-AEAD-C60FBFE88D69}" dt="2020-04-15T15:06:15.176" v="100" actId="478"/>
          <ac:spMkLst>
            <pc:docMk/>
            <pc:sldMk cId="2022098446" sldId="257"/>
            <ac:spMk id="10" creationId="{0BDDFE6A-1AF2-43EE-8A83-48A77936C465}"/>
          </ac:spMkLst>
        </pc:spChg>
        <pc:spChg chg="del">
          <ac:chgData name="Thaiënne van Dijk" userId="dafd322b-0f5b-466b-aca6-662a96a2d309" providerId="ADAL" clId="{16F4C869-470E-4B92-AEAD-C60FBFE88D69}" dt="2020-04-15T14:56:41.367" v="1" actId="478"/>
          <ac:spMkLst>
            <pc:docMk/>
            <pc:sldMk cId="2022098446" sldId="257"/>
            <ac:spMk id="12" creationId="{00000000-0000-0000-0000-000000000000}"/>
          </ac:spMkLst>
        </pc:spChg>
        <pc:spChg chg="del">
          <ac:chgData name="Thaiënne van Dijk" userId="dafd322b-0f5b-466b-aca6-662a96a2d309" providerId="ADAL" clId="{16F4C869-470E-4B92-AEAD-C60FBFE88D69}" dt="2020-04-15T14:56:41.367" v="1" actId="478"/>
          <ac:spMkLst>
            <pc:docMk/>
            <pc:sldMk cId="2022098446" sldId="257"/>
            <ac:spMk id="13" creationId="{00000000-0000-0000-0000-000000000000}"/>
          </ac:spMkLst>
        </pc:spChg>
        <pc:spChg chg="add mod">
          <ac:chgData name="Thaiënne van Dijk" userId="dafd322b-0f5b-466b-aca6-662a96a2d309" providerId="ADAL" clId="{16F4C869-470E-4B92-AEAD-C60FBFE88D69}" dt="2020-05-04T11:47:48.166" v="9661" actId="1036"/>
          <ac:spMkLst>
            <pc:docMk/>
            <pc:sldMk cId="2022098446" sldId="257"/>
            <ac:spMk id="15" creationId="{9D280A01-6F99-4293-8F03-D9E8877B37F7}"/>
          </ac:spMkLst>
        </pc:spChg>
        <pc:spChg chg="add mod">
          <ac:chgData name="Thaiënne van Dijk" userId="dafd322b-0f5b-466b-aca6-662a96a2d309" providerId="ADAL" clId="{16F4C869-470E-4B92-AEAD-C60FBFE88D69}" dt="2020-04-29T08:16:20.722" v="3000" actId="20577"/>
          <ac:spMkLst>
            <pc:docMk/>
            <pc:sldMk cId="2022098446" sldId="257"/>
            <ac:spMk id="16" creationId="{1CA604E4-5C7A-43C9-BE83-F4859174B31A}"/>
          </ac:spMkLst>
        </pc:spChg>
        <pc:spChg chg="add del mod">
          <ac:chgData name="Thaiënne van Dijk" userId="dafd322b-0f5b-466b-aca6-662a96a2d309" providerId="ADAL" clId="{16F4C869-470E-4B92-AEAD-C60FBFE88D69}" dt="2020-04-15T15:26:09.702" v="1005"/>
          <ac:spMkLst>
            <pc:docMk/>
            <pc:sldMk cId="2022098446" sldId="257"/>
            <ac:spMk id="16" creationId="{A5E4D052-762A-40F1-9D1C-9B47040DED71}"/>
          </ac:spMkLst>
        </pc:spChg>
        <pc:spChg chg="del">
          <ac:chgData name="Thaiënne van Dijk" userId="dafd322b-0f5b-466b-aca6-662a96a2d309" providerId="ADAL" clId="{16F4C869-470E-4B92-AEAD-C60FBFE88D69}" dt="2020-04-15T14:56:45.053" v="2" actId="478"/>
          <ac:spMkLst>
            <pc:docMk/>
            <pc:sldMk cId="2022098446" sldId="257"/>
            <ac:spMk id="17" creationId="{00000000-0000-0000-0000-000000000000}"/>
          </ac:spMkLst>
        </pc:spChg>
        <pc:spChg chg="add del mod">
          <ac:chgData name="Thaiënne van Dijk" userId="dafd322b-0f5b-466b-aca6-662a96a2d309" providerId="ADAL" clId="{16F4C869-470E-4B92-AEAD-C60FBFE88D69}" dt="2020-04-15T15:32:40.674" v="1077"/>
          <ac:spMkLst>
            <pc:docMk/>
            <pc:sldMk cId="2022098446" sldId="257"/>
            <ac:spMk id="20" creationId="{EBADAE2F-9467-4E92-87B8-BFD39CC50860}"/>
          </ac:spMkLst>
        </pc:spChg>
        <pc:graphicFrameChg chg="add del mod">
          <ac:chgData name="Thaiënne van Dijk" userId="dafd322b-0f5b-466b-aca6-662a96a2d309" providerId="ADAL" clId="{16F4C869-470E-4B92-AEAD-C60FBFE88D69}" dt="2020-04-15T15:03:22.078" v="58"/>
          <ac:graphicFrameMkLst>
            <pc:docMk/>
            <pc:sldMk cId="2022098446" sldId="257"/>
            <ac:graphicFrameMk id="5" creationId="{5E190321-501C-4CE1-AA15-AE95FEF2EFD0}"/>
          </ac:graphicFrameMkLst>
        </pc:graphicFrameChg>
        <pc:picChg chg="add mod">
          <ac:chgData name="Thaiënne van Dijk" userId="dafd322b-0f5b-466b-aca6-662a96a2d309" providerId="ADAL" clId="{16F4C869-470E-4B92-AEAD-C60FBFE88D69}" dt="2020-05-04T12:17:37.663" v="9704" actId="1076"/>
          <ac:picMkLst>
            <pc:docMk/>
            <pc:sldMk cId="2022098446" sldId="257"/>
            <ac:picMk id="4" creationId="{F5E199FB-B0A8-474B-A321-224FD13BCCA2}"/>
          </ac:picMkLst>
        </pc:picChg>
        <pc:picChg chg="add mod modCrop">
          <ac:chgData name="Thaiënne van Dijk" userId="dafd322b-0f5b-466b-aca6-662a96a2d309" providerId="ADAL" clId="{16F4C869-470E-4B92-AEAD-C60FBFE88D69}" dt="2020-04-29T07:51:33.012" v="2365" actId="1076"/>
          <ac:picMkLst>
            <pc:docMk/>
            <pc:sldMk cId="2022098446" sldId="257"/>
            <ac:picMk id="6" creationId="{0972C064-272B-46EE-8AEB-037AAFE1B6D4}"/>
          </ac:picMkLst>
        </pc:picChg>
        <pc:picChg chg="add mod">
          <ac:chgData name="Thaiënne van Dijk" userId="dafd322b-0f5b-466b-aca6-662a96a2d309" providerId="ADAL" clId="{16F4C869-470E-4B92-AEAD-C60FBFE88D69}" dt="2020-04-29T08:23:40.624" v="3350" actId="1076"/>
          <ac:picMkLst>
            <pc:docMk/>
            <pc:sldMk cId="2022098446" sldId="257"/>
            <ac:picMk id="8" creationId="{087EBBD8-F0BB-468D-A5A5-7ACD73F6D0B2}"/>
          </ac:picMkLst>
        </pc:picChg>
        <pc:picChg chg="add del mod">
          <ac:chgData name="Thaiënne van Dijk" userId="dafd322b-0f5b-466b-aca6-662a96a2d309" providerId="ADAL" clId="{16F4C869-470E-4B92-AEAD-C60FBFE88D69}" dt="2020-04-29T07:43:49.093" v="2243" actId="478"/>
          <ac:picMkLst>
            <pc:docMk/>
            <pc:sldMk cId="2022098446" sldId="257"/>
            <ac:picMk id="10" creationId="{63E97B1D-3A1D-47D2-81ED-9CDA1531B166}"/>
          </ac:picMkLst>
        </pc:picChg>
        <pc:picChg chg="add del mod modCrop">
          <ac:chgData name="Thaiënne van Dijk" userId="dafd322b-0f5b-466b-aca6-662a96a2d309" providerId="ADAL" clId="{16F4C869-470E-4B92-AEAD-C60FBFE88D69}" dt="2020-04-29T08:10:24.457" v="2766" actId="478"/>
          <ac:picMkLst>
            <pc:docMk/>
            <pc:sldMk cId="2022098446" sldId="257"/>
            <ac:picMk id="12" creationId="{5F3F9953-02ED-45F4-A3E5-6D6F9A55F14A}"/>
          </ac:picMkLst>
        </pc:picChg>
        <pc:picChg chg="del">
          <ac:chgData name="Thaiënne van Dijk" userId="dafd322b-0f5b-466b-aca6-662a96a2d309" providerId="ADAL" clId="{16F4C869-470E-4B92-AEAD-C60FBFE88D69}" dt="2020-04-15T14:56:35.306" v="0" actId="478"/>
          <ac:picMkLst>
            <pc:docMk/>
            <pc:sldMk cId="2022098446" sldId="257"/>
            <ac:picMk id="14" creationId="{00000000-0000-0000-0000-000000000000}"/>
          </ac:picMkLst>
        </pc:picChg>
        <pc:picChg chg="add mod modCrop">
          <ac:chgData name="Thaiënne van Dijk" userId="dafd322b-0f5b-466b-aca6-662a96a2d309" providerId="ADAL" clId="{16F4C869-470E-4B92-AEAD-C60FBFE88D69}" dt="2020-04-29T08:25:33.017" v="3454" actId="1038"/>
          <ac:picMkLst>
            <pc:docMk/>
            <pc:sldMk cId="2022098446" sldId="257"/>
            <ac:picMk id="14" creationId="{8379E224-FE10-48FB-A60C-5471B0514E1A}"/>
          </ac:picMkLst>
        </pc:picChg>
        <pc:picChg chg="add del mod">
          <ac:chgData name="Thaiënne van Dijk" userId="dafd322b-0f5b-466b-aca6-662a96a2d309" providerId="ADAL" clId="{16F4C869-470E-4B92-AEAD-C60FBFE88D69}" dt="2020-04-29T07:42:55.685" v="2241" actId="478"/>
          <ac:picMkLst>
            <pc:docMk/>
            <pc:sldMk cId="2022098446" sldId="257"/>
            <ac:picMk id="18" creationId="{DD0AE782-ACC3-482B-AE68-64CB12F78C2C}"/>
          </ac:picMkLst>
        </pc:picChg>
        <pc:picChg chg="add del mod">
          <ac:chgData name="Thaiënne van Dijk" userId="dafd322b-0f5b-466b-aca6-662a96a2d309" providerId="ADAL" clId="{16F4C869-470E-4B92-AEAD-C60FBFE88D69}" dt="2020-04-29T08:03:26.636" v="2763" actId="478"/>
          <ac:picMkLst>
            <pc:docMk/>
            <pc:sldMk cId="2022098446" sldId="257"/>
            <ac:picMk id="19" creationId="{E02E6AFA-5945-493F-B9C8-C59E12D3BABC}"/>
          </ac:picMkLst>
        </pc:picChg>
        <pc:picChg chg="add mod">
          <ac:chgData name="Thaiënne van Dijk" userId="dafd322b-0f5b-466b-aca6-662a96a2d309" providerId="ADAL" clId="{16F4C869-470E-4B92-AEAD-C60FBFE88D69}" dt="2020-04-29T08:22:09.526" v="3347" actId="1038"/>
          <ac:picMkLst>
            <pc:docMk/>
            <pc:sldMk cId="2022098446" sldId="257"/>
            <ac:picMk id="20" creationId="{A9A508CC-EF67-4398-9A8C-7E218A8144CF}"/>
          </ac:picMkLst>
        </pc:picChg>
        <pc:picChg chg="add del mod">
          <ac:chgData name="Thaiënne van Dijk" userId="dafd322b-0f5b-466b-aca6-662a96a2d309" providerId="ADAL" clId="{16F4C869-470E-4B92-AEAD-C60FBFE88D69}" dt="2020-04-15T15:44:48.967" v="1310" actId="478"/>
          <ac:picMkLst>
            <pc:docMk/>
            <pc:sldMk cId="2022098446" sldId="257"/>
            <ac:picMk id="21" creationId="{51A990D5-19BD-4D2B-A11C-A340251E9B83}"/>
          </ac:picMkLst>
        </pc:picChg>
        <pc:picChg chg="add del mod modCrop">
          <ac:chgData name="Thaiënne van Dijk" userId="dafd322b-0f5b-466b-aca6-662a96a2d309" providerId="ADAL" clId="{16F4C869-470E-4B92-AEAD-C60FBFE88D69}" dt="2020-04-15T15:53:19.177" v="1574" actId="478"/>
          <ac:picMkLst>
            <pc:docMk/>
            <pc:sldMk cId="2022098446" sldId="257"/>
            <ac:picMk id="23" creationId="{A2B91E9C-EFE7-4841-93D9-2C8D4F8DE963}"/>
          </ac:picMkLst>
        </pc:picChg>
        <pc:picChg chg="add mod">
          <ac:chgData name="Thaiënne van Dijk" userId="dafd322b-0f5b-466b-aca6-662a96a2d309" providerId="ADAL" clId="{16F4C869-470E-4B92-AEAD-C60FBFE88D69}" dt="2020-04-15T15:52:05.383" v="1521" actId="1076"/>
          <ac:picMkLst>
            <pc:docMk/>
            <pc:sldMk cId="2022098446" sldId="257"/>
            <ac:picMk id="24" creationId="{C3F8CA8F-252A-4C39-8D2E-7C9F95BFD53F}"/>
          </ac:picMkLst>
        </pc:picChg>
        <pc:picChg chg="add">
          <ac:chgData name="Thaiënne van Dijk" userId="dafd322b-0f5b-466b-aca6-662a96a2d309" providerId="ADAL" clId="{16F4C869-470E-4B92-AEAD-C60FBFE88D69}" dt="2020-04-15T15:52:17.646" v="1565"/>
          <ac:picMkLst>
            <pc:docMk/>
            <pc:sldMk cId="2022098446" sldId="257"/>
            <ac:picMk id="25" creationId="{A048B6A9-D3C4-47C0-8C8B-820CFAF7D91D}"/>
          </ac:picMkLst>
        </pc:picChg>
      </pc:sldChg>
      <pc:sldChg chg="addSp delSp modSp setBg modAnim">
        <pc:chgData name="Thaiënne van Dijk" userId="dafd322b-0f5b-466b-aca6-662a96a2d309" providerId="ADAL" clId="{16F4C869-470E-4B92-AEAD-C60FBFE88D69}" dt="2020-04-29T16:41:49.197" v="8616"/>
        <pc:sldMkLst>
          <pc:docMk/>
          <pc:sldMk cId="551576957" sldId="258"/>
        </pc:sldMkLst>
        <pc:spChg chg="mod">
          <ac:chgData name="Thaiënne van Dijk" userId="dafd322b-0f5b-466b-aca6-662a96a2d309" providerId="ADAL" clId="{16F4C869-470E-4B92-AEAD-C60FBFE88D69}" dt="2020-04-29T10:11:12.790" v="4873" actId="1036"/>
          <ac:spMkLst>
            <pc:docMk/>
            <pc:sldMk cId="551576957" sldId="258"/>
            <ac:spMk id="2" creationId="{00000000-0000-0000-0000-000000000000}"/>
          </ac:spMkLst>
        </pc:spChg>
        <pc:spChg chg="add del mod">
          <ac:chgData name="Thaiënne van Dijk" userId="dafd322b-0f5b-466b-aca6-662a96a2d309" providerId="ADAL" clId="{16F4C869-470E-4B92-AEAD-C60FBFE88D69}" dt="2020-04-29T08:28:44.569" v="3458"/>
          <ac:spMkLst>
            <pc:docMk/>
            <pc:sldMk cId="551576957" sldId="258"/>
            <ac:spMk id="3" creationId="{74CC8EFA-DEE0-4CB9-815E-595EE85F05FA}"/>
          </ac:spMkLst>
        </pc:spChg>
        <pc:spChg chg="add mod">
          <ac:chgData name="Thaiënne van Dijk" userId="dafd322b-0f5b-466b-aca6-662a96a2d309" providerId="ADAL" clId="{16F4C869-470E-4B92-AEAD-C60FBFE88D69}" dt="2020-04-29T10:10:33.614" v="4864" actId="14100"/>
          <ac:spMkLst>
            <pc:docMk/>
            <pc:sldMk cId="551576957" sldId="258"/>
            <ac:spMk id="4" creationId="{7A305580-01D7-4A29-B93B-713E6D3957A4}"/>
          </ac:spMkLst>
        </pc:spChg>
        <pc:spChg chg="mod">
          <ac:chgData name="Thaiënne van Dijk" userId="dafd322b-0f5b-466b-aca6-662a96a2d309" providerId="ADAL" clId="{16F4C869-470E-4B92-AEAD-C60FBFE88D69}" dt="2020-04-29T16:41:43.714" v="8615" actId="20577"/>
          <ac:spMkLst>
            <pc:docMk/>
            <pc:sldMk cId="551576957" sldId="258"/>
            <ac:spMk id="6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15T15:08:43.406" v="106" actId="478"/>
          <ac:spMkLst>
            <pc:docMk/>
            <pc:sldMk cId="551576957" sldId="258"/>
            <ac:spMk id="8" creationId="{00000000-0000-0000-0000-000000000000}"/>
          </ac:spMkLst>
        </pc:spChg>
        <pc:spChg chg="mod">
          <ac:chgData name="Thaiënne van Dijk" userId="dafd322b-0f5b-466b-aca6-662a96a2d309" providerId="ADAL" clId="{16F4C869-470E-4B92-AEAD-C60FBFE88D69}" dt="2020-04-29T10:10:48.791" v="4870" actId="14100"/>
          <ac:spMkLst>
            <pc:docMk/>
            <pc:sldMk cId="551576957" sldId="258"/>
            <ac:spMk id="10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08:50:34.728" v="3990" actId="478"/>
          <ac:spMkLst>
            <pc:docMk/>
            <pc:sldMk cId="551576957" sldId="258"/>
            <ac:spMk id="11" creationId="{00000000-0000-0000-0000-000000000000}"/>
          </ac:spMkLst>
        </pc:spChg>
        <pc:spChg chg="del">
          <ac:chgData name="Thaiënne van Dijk" userId="dafd322b-0f5b-466b-aca6-662a96a2d309" providerId="ADAL" clId="{16F4C869-470E-4B92-AEAD-C60FBFE88D69}" dt="2020-04-15T15:08:48.217" v="107" actId="478"/>
          <ac:spMkLst>
            <pc:docMk/>
            <pc:sldMk cId="551576957" sldId="258"/>
            <ac:spMk id="12" creationId="{00000000-0000-0000-0000-000000000000}"/>
          </ac:spMkLst>
        </pc:spChg>
        <pc:spChg chg="add del">
          <ac:chgData name="Thaiënne van Dijk" userId="dafd322b-0f5b-466b-aca6-662a96a2d309" providerId="ADAL" clId="{16F4C869-470E-4B92-AEAD-C60FBFE88D69}" dt="2020-04-15T15:20:58.719" v="720"/>
          <ac:spMkLst>
            <pc:docMk/>
            <pc:sldMk cId="551576957" sldId="258"/>
            <ac:spMk id="13" creationId="{802A1D72-B6E7-455D-9B0A-FBCAF26BEE3B}"/>
          </ac:spMkLst>
        </pc:spChg>
        <pc:spChg chg="add del">
          <ac:chgData name="Thaiënne van Dijk" userId="dafd322b-0f5b-466b-aca6-662a96a2d309" providerId="ADAL" clId="{16F4C869-470E-4B92-AEAD-C60FBFE88D69}" dt="2020-04-29T16:41:49.197" v="8616"/>
          <ac:spMkLst>
            <pc:docMk/>
            <pc:sldMk cId="551576957" sldId="258"/>
            <ac:spMk id="14" creationId="{2B885F86-FE58-4AE7-BB0F-434C8103D04C}"/>
          </ac:spMkLst>
        </pc:spChg>
        <pc:spChg chg="add del mod">
          <ac:chgData name="Thaiënne van Dijk" userId="dafd322b-0f5b-466b-aca6-662a96a2d309" providerId="ADAL" clId="{16F4C869-470E-4B92-AEAD-C60FBFE88D69}" dt="2020-04-15T15:22:20.972" v="862" actId="478"/>
          <ac:spMkLst>
            <pc:docMk/>
            <pc:sldMk cId="551576957" sldId="258"/>
            <ac:spMk id="14" creationId="{5C75C6D2-0D10-4D09-A2D4-82B2C396E05F}"/>
          </ac:spMkLst>
        </pc:spChg>
        <pc:spChg chg="add mod">
          <ac:chgData name="Thaiënne van Dijk" userId="dafd322b-0f5b-466b-aca6-662a96a2d309" providerId="ADAL" clId="{16F4C869-470E-4B92-AEAD-C60FBFE88D69}" dt="2020-04-29T08:38:04.977" v="3623" actId="255"/>
          <ac:spMkLst>
            <pc:docMk/>
            <pc:sldMk cId="551576957" sldId="258"/>
            <ac:spMk id="15" creationId="{DB610121-5E6C-4C91-BB9B-1A63D8B56291}"/>
          </ac:spMkLst>
        </pc:spChg>
        <pc:spChg chg="add del">
          <ac:chgData name="Thaiënne van Dijk" userId="dafd322b-0f5b-466b-aca6-662a96a2d309" providerId="ADAL" clId="{16F4C869-470E-4B92-AEAD-C60FBFE88D69}" dt="2020-04-15T15:25:50.363" v="996"/>
          <ac:spMkLst>
            <pc:docMk/>
            <pc:sldMk cId="551576957" sldId="258"/>
            <ac:spMk id="16" creationId="{A4C47D80-E095-4745-A57A-E6D48C34FBE6}"/>
          </ac:spMkLst>
        </pc:spChg>
        <pc:picChg chg="add">
          <ac:chgData name="Thaiënne van Dijk" userId="dafd322b-0f5b-466b-aca6-662a96a2d309" providerId="ADAL" clId="{16F4C869-470E-4B92-AEAD-C60FBFE88D69}" dt="2020-04-29T08:33:52.766" v="3544"/>
          <ac:picMkLst>
            <pc:docMk/>
            <pc:sldMk cId="551576957" sldId="258"/>
            <ac:picMk id="12" creationId="{D0AD212A-D68F-4EC8-9792-D29BCDEAA71B}"/>
          </ac:picMkLst>
        </pc:picChg>
        <pc:picChg chg="add">
          <ac:chgData name="Thaiënne van Dijk" userId="dafd322b-0f5b-466b-aca6-662a96a2d309" providerId="ADAL" clId="{16F4C869-470E-4B92-AEAD-C60FBFE88D69}" dt="2020-04-29T08:33:52.766" v="3544"/>
          <ac:picMkLst>
            <pc:docMk/>
            <pc:sldMk cId="551576957" sldId="258"/>
            <ac:picMk id="13" creationId="{9116435F-CEC5-4B2F-86FA-E28B00A85D37}"/>
          </ac:picMkLst>
        </pc:picChg>
        <pc:picChg chg="mod">
          <ac:chgData name="Thaiënne van Dijk" userId="dafd322b-0f5b-466b-aca6-662a96a2d309" providerId="ADAL" clId="{16F4C869-470E-4B92-AEAD-C60FBFE88D69}" dt="2020-04-29T10:10:54.288" v="4871" actId="14100"/>
          <ac:picMkLst>
            <pc:docMk/>
            <pc:sldMk cId="551576957" sldId="258"/>
            <ac:picMk id="4098" creationId="{00000000-0000-0000-0000-000000000000}"/>
          </ac:picMkLst>
        </pc:picChg>
        <pc:picChg chg="mod">
          <ac:chgData name="Thaiënne van Dijk" userId="dafd322b-0f5b-466b-aca6-662a96a2d309" providerId="ADAL" clId="{16F4C869-470E-4B92-AEAD-C60FBFE88D69}" dt="2020-04-29T10:11:12.790" v="4873" actId="1036"/>
          <ac:picMkLst>
            <pc:docMk/>
            <pc:sldMk cId="551576957" sldId="258"/>
            <ac:picMk id="12291" creationId="{00000000-0000-0000-0000-000000000000}"/>
          </ac:picMkLst>
        </pc:picChg>
      </pc:sldChg>
      <pc:sldChg chg="addSp delSp modSp addAnim delAnim modAnim">
        <pc:chgData name="Thaiënne van Dijk" userId="dafd322b-0f5b-466b-aca6-662a96a2d309" providerId="ADAL" clId="{16F4C869-470E-4B92-AEAD-C60FBFE88D69}" dt="2020-04-30T11:17:57.832" v="9181"/>
        <pc:sldMkLst>
          <pc:docMk/>
          <pc:sldMk cId="304764095" sldId="259"/>
        </pc:sldMkLst>
        <pc:spChg chg="del mod">
          <ac:chgData name="Thaiënne van Dijk" userId="dafd322b-0f5b-466b-aca6-662a96a2d309" providerId="ADAL" clId="{16F4C869-470E-4B92-AEAD-C60FBFE88D69}" dt="2020-04-29T16:43:23.784" v="8630" actId="478"/>
          <ac:spMkLst>
            <pc:docMk/>
            <pc:sldMk cId="304764095" sldId="259"/>
            <ac:spMk id="4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7:04:04.823" v="8882" actId="478"/>
          <ac:spMkLst>
            <pc:docMk/>
            <pc:sldMk cId="304764095" sldId="259"/>
            <ac:spMk id="5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6:43:33.032" v="8632" actId="478"/>
          <ac:spMkLst>
            <pc:docMk/>
            <pc:sldMk cId="304764095" sldId="259"/>
            <ac:spMk id="6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7:07:09.249" v="8932" actId="478"/>
          <ac:spMkLst>
            <pc:docMk/>
            <pc:sldMk cId="304764095" sldId="259"/>
            <ac:spMk id="7" creationId="{00000000-0000-0000-0000-000000000000}"/>
          </ac:spMkLst>
        </pc:spChg>
        <pc:spChg chg="mod">
          <ac:chgData name="Thaiënne van Dijk" userId="dafd322b-0f5b-466b-aca6-662a96a2d309" providerId="ADAL" clId="{16F4C869-470E-4B92-AEAD-C60FBFE88D69}" dt="2020-04-30T11:16:55.439" v="9180" actId="1036"/>
          <ac:spMkLst>
            <pc:docMk/>
            <pc:sldMk cId="304764095" sldId="259"/>
            <ac:spMk id="8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6:40:19.899" v="8569"/>
          <ac:spMkLst>
            <pc:docMk/>
            <pc:sldMk cId="304764095" sldId="259"/>
            <ac:spMk id="10" creationId="{00000000-0000-0000-0000-000000000000}"/>
          </ac:spMkLst>
        </pc:spChg>
        <pc:spChg chg="add del mod">
          <ac:chgData name="Thaiënne van Dijk" userId="dafd322b-0f5b-466b-aca6-662a96a2d309" providerId="ADAL" clId="{16F4C869-470E-4B92-AEAD-C60FBFE88D69}" dt="2020-04-29T17:08:26.037" v="8947"/>
          <ac:spMkLst>
            <pc:docMk/>
            <pc:sldMk cId="304764095" sldId="259"/>
            <ac:spMk id="14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6:43:13.662" v="8627" actId="478"/>
          <ac:spMkLst>
            <pc:docMk/>
            <pc:sldMk cId="304764095" sldId="259"/>
            <ac:spMk id="22" creationId="{00000000-0000-0000-0000-000000000000}"/>
          </ac:spMkLst>
        </pc:spChg>
        <pc:spChg chg="mod">
          <ac:chgData name="Thaiënne van Dijk" userId="dafd322b-0f5b-466b-aca6-662a96a2d309" providerId="ADAL" clId="{16F4C869-470E-4B92-AEAD-C60FBFE88D69}" dt="2020-04-30T11:16:55.439" v="9180" actId="1036"/>
          <ac:spMkLst>
            <pc:docMk/>
            <pc:sldMk cId="304764095" sldId="259"/>
            <ac:spMk id="23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6:43:11.350" v="8626" actId="478"/>
          <ac:spMkLst>
            <pc:docMk/>
            <pc:sldMk cId="304764095" sldId="259"/>
            <ac:spMk id="24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6:44:28.003" v="8643" actId="478"/>
          <ac:spMkLst>
            <pc:docMk/>
            <pc:sldMk cId="304764095" sldId="259"/>
            <ac:spMk id="27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6:44:57.778" v="8649" actId="478"/>
          <ac:spMkLst>
            <pc:docMk/>
            <pc:sldMk cId="304764095" sldId="259"/>
            <ac:spMk id="28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6:44:57.778" v="8651"/>
          <ac:spMkLst>
            <pc:docMk/>
            <pc:sldMk cId="304764095" sldId="259"/>
            <ac:spMk id="29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0:12:31.604" v="4883" actId="478"/>
          <ac:spMkLst>
            <pc:docMk/>
            <pc:sldMk cId="304764095" sldId="259"/>
            <ac:spMk id="31" creationId="{00000000-0000-0000-0000-000000000000}"/>
          </ac:spMkLst>
        </pc:spChg>
        <pc:spChg chg="del">
          <ac:chgData name="Thaiënne van Dijk" userId="dafd322b-0f5b-466b-aca6-662a96a2d309" providerId="ADAL" clId="{16F4C869-470E-4B92-AEAD-C60FBFE88D69}" dt="2020-04-15T15:37:47.484" v="1304" actId="478"/>
          <ac:spMkLst>
            <pc:docMk/>
            <pc:sldMk cId="304764095" sldId="259"/>
            <ac:spMk id="32" creationId="{00000000-0000-0000-0000-000000000000}"/>
          </ac:spMkLst>
        </pc:spChg>
        <pc:spChg chg="add del mod">
          <ac:chgData name="Thaiënne van Dijk" userId="dafd322b-0f5b-466b-aca6-662a96a2d309" providerId="ADAL" clId="{16F4C869-470E-4B92-AEAD-C60FBFE88D69}" dt="2020-04-29T17:25:56.512" v="9132" actId="478"/>
          <ac:spMkLst>
            <pc:docMk/>
            <pc:sldMk cId="304764095" sldId="259"/>
            <ac:spMk id="32" creationId="{76C2DC60-0F4A-4C61-B45A-F9FE5F57B0EB}"/>
          </ac:spMkLst>
        </pc:spChg>
        <pc:spChg chg="add del mod">
          <ac:chgData name="Thaiënne van Dijk" userId="dafd322b-0f5b-466b-aca6-662a96a2d309" providerId="ADAL" clId="{16F4C869-470E-4B92-AEAD-C60FBFE88D69}" dt="2020-04-29T10:13:21.260" v="4935" actId="478"/>
          <ac:spMkLst>
            <pc:docMk/>
            <pc:sldMk cId="304764095" sldId="259"/>
            <ac:spMk id="33" creationId="{3313C7D1-D0B6-4BD2-BA5A-C189DCEB706F}"/>
          </ac:spMkLst>
        </pc:spChg>
        <pc:spChg chg="add del mod">
          <ac:chgData name="Thaiënne van Dijk" userId="dafd322b-0f5b-466b-aca6-662a96a2d309" providerId="ADAL" clId="{16F4C869-470E-4B92-AEAD-C60FBFE88D69}" dt="2020-04-29T10:12:52.799" v="4893" actId="478"/>
          <ac:spMkLst>
            <pc:docMk/>
            <pc:sldMk cId="304764095" sldId="259"/>
            <ac:spMk id="34" creationId="{778CC3E5-21EF-4FB1-A8F8-939FC6B23B4B}"/>
          </ac:spMkLst>
        </pc:spChg>
        <pc:spChg chg="add del mod">
          <ac:chgData name="Thaiënne van Dijk" userId="dafd322b-0f5b-466b-aca6-662a96a2d309" providerId="ADAL" clId="{16F4C869-470E-4B92-AEAD-C60FBFE88D69}" dt="2020-04-29T16:37:04.991" v="8531" actId="478"/>
          <ac:spMkLst>
            <pc:docMk/>
            <pc:sldMk cId="304764095" sldId="259"/>
            <ac:spMk id="35" creationId="{E3E9EFC9-A7A4-4E8B-85C2-F842A3178BFE}"/>
          </ac:spMkLst>
        </pc:spChg>
        <pc:spChg chg="add mod">
          <ac:chgData name="Thaiënne van Dijk" userId="dafd322b-0f5b-466b-aca6-662a96a2d309" providerId="ADAL" clId="{16F4C869-470E-4B92-AEAD-C60FBFE88D69}" dt="2020-04-29T16:38:19.531" v="8534" actId="14100"/>
          <ac:spMkLst>
            <pc:docMk/>
            <pc:sldMk cId="304764095" sldId="259"/>
            <ac:spMk id="36" creationId="{8F22C2CC-7F8D-4B82-A5C4-5269CF9D19D1}"/>
          </ac:spMkLst>
        </pc:spChg>
        <pc:spChg chg="add del mod">
          <ac:chgData name="Thaiënne van Dijk" userId="dafd322b-0f5b-466b-aca6-662a96a2d309" providerId="ADAL" clId="{16F4C869-470E-4B92-AEAD-C60FBFE88D69}" dt="2020-04-29T16:43:19.832" v="8629" actId="478"/>
          <ac:spMkLst>
            <pc:docMk/>
            <pc:sldMk cId="304764095" sldId="259"/>
            <ac:spMk id="37" creationId="{CB436BB0-D5E8-489F-990C-0AA00F6A61FF}"/>
          </ac:spMkLst>
        </pc:spChg>
        <pc:spChg chg="add del mod">
          <ac:chgData name="Thaiënne van Dijk" userId="dafd322b-0f5b-466b-aca6-662a96a2d309" providerId="ADAL" clId="{16F4C869-470E-4B92-AEAD-C60FBFE88D69}" dt="2020-04-29T17:12:25.605" v="9002" actId="478"/>
          <ac:spMkLst>
            <pc:docMk/>
            <pc:sldMk cId="304764095" sldId="259"/>
            <ac:spMk id="38" creationId="{B102919B-E2C8-4489-BB45-61AA6AEBDEFE}"/>
          </ac:spMkLst>
        </pc:spChg>
        <pc:spChg chg="add del mod">
          <ac:chgData name="Thaiënne van Dijk" userId="dafd322b-0f5b-466b-aca6-662a96a2d309" providerId="ADAL" clId="{16F4C869-470E-4B92-AEAD-C60FBFE88D69}" dt="2020-04-29T17:13:27.857" v="9011" actId="478"/>
          <ac:spMkLst>
            <pc:docMk/>
            <pc:sldMk cId="304764095" sldId="259"/>
            <ac:spMk id="39" creationId="{C4CD969A-4159-4682-BFDE-7032CDD3DCA2}"/>
          </ac:spMkLst>
        </pc:spChg>
        <pc:spChg chg="add del mod">
          <ac:chgData name="Thaiënne van Dijk" userId="dafd322b-0f5b-466b-aca6-662a96a2d309" providerId="ADAL" clId="{16F4C869-470E-4B92-AEAD-C60FBFE88D69}" dt="2020-04-29T17:14:03.517" v="9027" actId="478"/>
          <ac:spMkLst>
            <pc:docMk/>
            <pc:sldMk cId="304764095" sldId="259"/>
            <ac:spMk id="40" creationId="{EF4E347E-A7BF-4140-AC1D-79563E06EE61}"/>
          </ac:spMkLst>
        </pc:spChg>
        <pc:spChg chg="add del mod">
          <ac:chgData name="Thaiënne van Dijk" userId="dafd322b-0f5b-466b-aca6-662a96a2d309" providerId="ADAL" clId="{16F4C869-470E-4B92-AEAD-C60FBFE88D69}" dt="2020-04-29T17:14:41.645" v="9032" actId="478"/>
          <ac:spMkLst>
            <pc:docMk/>
            <pc:sldMk cId="304764095" sldId="259"/>
            <ac:spMk id="41" creationId="{F8E8A8B0-9D1D-4113-8072-CF075FB75F1B}"/>
          </ac:spMkLst>
        </pc:spChg>
        <pc:spChg chg="add del mod">
          <ac:chgData name="Thaiënne van Dijk" userId="dafd322b-0f5b-466b-aca6-662a96a2d309" providerId="ADAL" clId="{16F4C869-470E-4B92-AEAD-C60FBFE88D69}" dt="2020-04-29T17:12:45.991" v="9006" actId="478"/>
          <ac:spMkLst>
            <pc:docMk/>
            <pc:sldMk cId="304764095" sldId="259"/>
            <ac:spMk id="42" creationId="{4E160D74-E3B7-4602-958E-94C597D93133}"/>
          </ac:spMkLst>
        </pc:spChg>
        <pc:spChg chg="add del mod">
          <ac:chgData name="Thaiënne van Dijk" userId="dafd322b-0f5b-466b-aca6-662a96a2d309" providerId="ADAL" clId="{16F4C869-470E-4B92-AEAD-C60FBFE88D69}" dt="2020-04-29T17:23:52.768" v="9097" actId="478"/>
          <ac:spMkLst>
            <pc:docMk/>
            <pc:sldMk cId="304764095" sldId="259"/>
            <ac:spMk id="44" creationId="{A01A2D7E-FE8F-45B0-8E7A-88C2170C4AB6}"/>
          </ac:spMkLst>
        </pc:spChg>
        <pc:grpChg chg="mod">
          <ac:chgData name="Thaiënne van Dijk" userId="dafd322b-0f5b-466b-aca6-662a96a2d309" providerId="ADAL" clId="{16F4C869-470E-4B92-AEAD-C60FBFE88D69}" dt="2020-04-29T17:26:03.119" v="9138" actId="1037"/>
          <ac:grpSpMkLst>
            <pc:docMk/>
            <pc:sldMk cId="304764095" sldId="259"/>
            <ac:grpSpMk id="3" creationId="{00000000-0000-0000-0000-000000000000}"/>
          </ac:grpSpMkLst>
        </pc:grpChg>
        <pc:graphicFrameChg chg="add del mod modGraphic">
          <ac:chgData name="Thaiënne van Dijk" userId="dafd322b-0f5b-466b-aca6-662a96a2d309" providerId="ADAL" clId="{16F4C869-470E-4B92-AEAD-C60FBFE88D69}" dt="2020-04-29T17:18:37.031" v="9056" actId="478"/>
          <ac:graphicFrameMkLst>
            <pc:docMk/>
            <pc:sldMk cId="304764095" sldId="259"/>
            <ac:graphicFrameMk id="11" creationId="{A4F602BE-04B3-4720-84F6-DE16855CE225}"/>
          </ac:graphicFrameMkLst>
        </pc:graphicFrameChg>
        <pc:graphicFrameChg chg="add mod modGraphic">
          <ac:chgData name="Thaiënne van Dijk" userId="dafd322b-0f5b-466b-aca6-662a96a2d309" providerId="ADAL" clId="{16F4C869-470E-4B92-AEAD-C60FBFE88D69}" dt="2020-04-30T11:16:47.208" v="9178" actId="255"/>
          <ac:graphicFrameMkLst>
            <pc:docMk/>
            <pc:sldMk cId="304764095" sldId="259"/>
            <ac:graphicFrameMk id="13" creationId="{EB975379-B5F9-4F9A-BBE7-BD5927EF1DDD}"/>
          </ac:graphicFrameMkLst>
        </pc:graphicFrameChg>
        <pc:picChg chg="add mod">
          <ac:chgData name="Thaiënne van Dijk" userId="dafd322b-0f5b-466b-aca6-662a96a2d309" providerId="ADAL" clId="{16F4C869-470E-4B92-AEAD-C60FBFE88D69}" dt="2020-04-29T16:31:25.073" v="8444" actId="1038"/>
          <ac:picMkLst>
            <pc:docMk/>
            <pc:sldMk cId="304764095" sldId="259"/>
            <ac:picMk id="26" creationId="{45DDE576-AFFE-4986-A310-4953EFD76499}"/>
          </ac:picMkLst>
        </pc:picChg>
        <pc:picChg chg="add mod">
          <ac:chgData name="Thaiënne van Dijk" userId="dafd322b-0f5b-466b-aca6-662a96a2d309" providerId="ADAL" clId="{16F4C869-470E-4B92-AEAD-C60FBFE88D69}" dt="2020-04-29T16:31:25.073" v="8444" actId="1038"/>
          <ac:picMkLst>
            <pc:docMk/>
            <pc:sldMk cId="304764095" sldId="259"/>
            <ac:picMk id="30" creationId="{3C2F4C8D-21BC-4A94-8BC2-18C62A0074A0}"/>
          </ac:picMkLst>
        </pc:picChg>
        <pc:picChg chg="add del mod">
          <ac:chgData name="Thaiënne van Dijk" userId="dafd322b-0f5b-466b-aca6-662a96a2d309" providerId="ADAL" clId="{16F4C869-470E-4B92-AEAD-C60FBFE88D69}" dt="2020-04-29T17:23:16.855" v="9091" actId="478"/>
          <ac:picMkLst>
            <pc:docMk/>
            <pc:sldMk cId="304764095" sldId="259"/>
            <ac:picMk id="43" creationId="{BDA1ADDE-7F5F-46BC-BAE9-77E4D54B1FA1}"/>
          </ac:picMkLst>
        </pc:picChg>
        <pc:cxnChg chg="del mod">
          <ac:chgData name="Thaiënne van Dijk" userId="dafd322b-0f5b-466b-aca6-662a96a2d309" providerId="ADAL" clId="{16F4C869-470E-4B92-AEAD-C60FBFE88D69}" dt="2020-04-29T16:42:50.995" v="8622" actId="478"/>
          <ac:cxnSpMkLst>
            <pc:docMk/>
            <pc:sldMk cId="304764095" sldId="259"/>
            <ac:cxnSpMk id="9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6:43:36.109" v="8633" actId="478"/>
          <ac:cxnSpMkLst>
            <pc:docMk/>
            <pc:sldMk cId="304764095" sldId="259"/>
            <ac:cxnSpMk id="12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6:42:53.932" v="8623" actId="478"/>
          <ac:cxnSpMkLst>
            <pc:docMk/>
            <pc:sldMk cId="304764095" sldId="259"/>
            <ac:cxnSpMk id="20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6:42:56.697" v="8624" actId="478"/>
          <ac:cxnSpMkLst>
            <pc:docMk/>
            <pc:sldMk cId="304764095" sldId="259"/>
            <ac:cxnSpMk id="25" creationId="{00000000-0000-0000-0000-000000000000}"/>
          </ac:cxnSpMkLst>
        </pc:cxnChg>
      </pc:sldChg>
      <pc:sldChg chg="addSp delSp modSp delAnim modAnim">
        <pc:chgData name="Thaiënne van Dijk" userId="dafd322b-0f5b-466b-aca6-662a96a2d309" providerId="ADAL" clId="{16F4C869-470E-4B92-AEAD-C60FBFE88D69}" dt="2020-04-30T11:25:06.982" v="9220"/>
        <pc:sldMkLst>
          <pc:docMk/>
          <pc:sldMk cId="1037229862" sldId="261"/>
        </pc:sldMkLst>
        <pc:spChg chg="del">
          <ac:chgData name="Thaiënne van Dijk" userId="dafd322b-0f5b-466b-aca6-662a96a2d309" providerId="ADAL" clId="{16F4C869-470E-4B92-AEAD-C60FBFE88D69}" dt="2020-04-29T09:41:09.373" v="4486" actId="478"/>
          <ac:spMkLst>
            <pc:docMk/>
            <pc:sldMk cId="1037229862" sldId="261"/>
            <ac:spMk id="2" creationId="{00000000-0000-0000-0000-000000000000}"/>
          </ac:spMkLst>
        </pc:spChg>
        <pc:spChg chg="mod">
          <ac:chgData name="Thaiënne van Dijk" userId="dafd322b-0f5b-466b-aca6-662a96a2d309" providerId="ADAL" clId="{16F4C869-470E-4B92-AEAD-C60FBFE88D69}" dt="2020-04-29T15:53:38.721" v="8199" actId="14100"/>
          <ac:spMkLst>
            <pc:docMk/>
            <pc:sldMk cId="1037229862" sldId="261"/>
            <ac:spMk id="4" creationId="{00000000-0000-0000-0000-000000000000}"/>
          </ac:spMkLst>
        </pc:spChg>
        <pc:spChg chg="add del mod">
          <ac:chgData name="Thaiënne van Dijk" userId="dafd322b-0f5b-466b-aca6-662a96a2d309" providerId="ADAL" clId="{16F4C869-470E-4B92-AEAD-C60FBFE88D69}" dt="2020-04-29T09:40:30.976" v="4484" actId="478"/>
          <ac:spMkLst>
            <pc:docMk/>
            <pc:sldMk cId="1037229862" sldId="261"/>
            <ac:spMk id="5" creationId="{71A9A673-7B21-4F09-AA8E-1DB624A49CFE}"/>
          </ac:spMkLst>
        </pc:spChg>
        <pc:spChg chg="mod">
          <ac:chgData name="Thaiënne van Dijk" userId="dafd322b-0f5b-466b-aca6-662a96a2d309" providerId="ADAL" clId="{16F4C869-470E-4B92-AEAD-C60FBFE88D69}" dt="2020-04-29T11:13:53.530" v="5545" actId="14100"/>
          <ac:spMkLst>
            <pc:docMk/>
            <pc:sldMk cId="1037229862" sldId="261"/>
            <ac:spMk id="7" creationId="{00000000-0000-0000-0000-000000000000}"/>
          </ac:spMkLst>
        </pc:spChg>
        <pc:spChg chg="mod">
          <ac:chgData name="Thaiënne van Dijk" userId="dafd322b-0f5b-466b-aca6-662a96a2d309" providerId="ADAL" clId="{16F4C869-470E-4B92-AEAD-C60FBFE88D69}" dt="2020-04-29T11:14:46.808" v="5549" actId="164"/>
          <ac:spMkLst>
            <pc:docMk/>
            <pc:sldMk cId="1037229862" sldId="261"/>
            <ac:spMk id="8" creationId="{00000000-0000-0000-0000-000000000000}"/>
          </ac:spMkLst>
        </pc:spChg>
        <pc:spChg chg="mod">
          <ac:chgData name="Thaiënne van Dijk" userId="dafd322b-0f5b-466b-aca6-662a96a2d309" providerId="ADAL" clId="{16F4C869-470E-4B92-AEAD-C60FBFE88D69}" dt="2020-04-29T11:14:46.808" v="5549" actId="164"/>
          <ac:spMkLst>
            <pc:docMk/>
            <pc:sldMk cId="1037229862" sldId="261"/>
            <ac:spMk id="9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09:41:26.510" v="4487" actId="478"/>
          <ac:spMkLst>
            <pc:docMk/>
            <pc:sldMk cId="1037229862" sldId="261"/>
            <ac:spMk id="10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09:45:07.059" v="4546" actId="478"/>
          <ac:spMkLst>
            <pc:docMk/>
            <pc:sldMk cId="1037229862" sldId="261"/>
            <ac:spMk id="14" creationId="{00000000-0000-0000-0000-000000000000}"/>
          </ac:spMkLst>
        </pc:spChg>
        <pc:spChg chg="mod">
          <ac:chgData name="Thaiënne van Dijk" userId="dafd322b-0f5b-466b-aca6-662a96a2d309" providerId="ADAL" clId="{16F4C869-470E-4B92-AEAD-C60FBFE88D69}" dt="2020-04-29T15:53:35.737" v="8198" actId="14100"/>
          <ac:spMkLst>
            <pc:docMk/>
            <pc:sldMk cId="1037229862" sldId="261"/>
            <ac:spMk id="15" creationId="{00000000-0000-0000-0000-000000000000}"/>
          </ac:spMkLst>
        </pc:spChg>
        <pc:spChg chg="del">
          <ac:chgData name="Thaiënne van Dijk" userId="dafd322b-0f5b-466b-aca6-662a96a2d309" providerId="ADAL" clId="{16F4C869-470E-4B92-AEAD-C60FBFE88D69}" dt="2020-04-29T09:39:38.954" v="4434" actId="478"/>
          <ac:spMkLst>
            <pc:docMk/>
            <pc:sldMk cId="1037229862" sldId="261"/>
            <ac:spMk id="17" creationId="{00000000-0000-0000-0000-000000000000}"/>
          </ac:spMkLst>
        </pc:spChg>
        <pc:spChg chg="mod ord">
          <ac:chgData name="Thaiënne van Dijk" userId="dafd322b-0f5b-466b-aca6-662a96a2d309" providerId="ADAL" clId="{16F4C869-470E-4B92-AEAD-C60FBFE88D69}" dt="2020-04-29T11:13:49.037" v="5544" actId="14100"/>
          <ac:spMkLst>
            <pc:docMk/>
            <pc:sldMk cId="1037229862" sldId="261"/>
            <ac:spMk id="19" creationId="{00000000-0000-0000-0000-000000000000}"/>
          </ac:spMkLst>
        </pc:spChg>
        <pc:spChg chg="mod">
          <ac:chgData name="Thaiënne van Dijk" userId="dafd322b-0f5b-466b-aca6-662a96a2d309" providerId="ADAL" clId="{16F4C869-470E-4B92-AEAD-C60FBFE88D69}" dt="2020-04-29T15:52:26.682" v="8190" actId="14100"/>
          <ac:spMkLst>
            <pc:docMk/>
            <pc:sldMk cId="1037229862" sldId="261"/>
            <ac:spMk id="20" creationId="{00000000-0000-0000-0000-000000000000}"/>
          </ac:spMkLst>
        </pc:spChg>
        <pc:spChg chg="del">
          <ac:chgData name="Thaiënne van Dijk" userId="dafd322b-0f5b-466b-aca6-662a96a2d309" providerId="ADAL" clId="{16F4C869-470E-4B92-AEAD-C60FBFE88D69}" dt="2020-04-15T15:37:38.392" v="1302" actId="478"/>
          <ac:spMkLst>
            <pc:docMk/>
            <pc:sldMk cId="1037229862" sldId="261"/>
            <ac:spMk id="22" creationId="{00000000-0000-0000-0000-000000000000}"/>
          </ac:spMkLst>
        </pc:spChg>
        <pc:spChg chg="add">
          <ac:chgData name="Thaiënne van Dijk" userId="dafd322b-0f5b-466b-aca6-662a96a2d309" providerId="ADAL" clId="{16F4C869-470E-4B92-AEAD-C60FBFE88D69}" dt="2020-04-29T09:00:06.225" v="4107"/>
          <ac:spMkLst>
            <pc:docMk/>
            <pc:sldMk cId="1037229862" sldId="261"/>
            <ac:spMk id="23" creationId="{F1B8945D-D8B0-4749-A1D1-50D8831ECC12}"/>
          </ac:spMkLst>
        </pc:spChg>
        <pc:spChg chg="add del mod">
          <ac:chgData name="Thaiënne van Dijk" userId="dafd322b-0f5b-466b-aca6-662a96a2d309" providerId="ADAL" clId="{16F4C869-470E-4B92-AEAD-C60FBFE88D69}" dt="2020-04-29T09:40:26.743" v="4483" actId="478"/>
          <ac:spMkLst>
            <pc:docMk/>
            <pc:sldMk cId="1037229862" sldId="261"/>
            <ac:spMk id="24" creationId="{48A73C62-7E12-493A-9141-5BD1F7C14518}"/>
          </ac:spMkLst>
        </pc:spChg>
        <pc:spChg chg="add del mod">
          <ac:chgData name="Thaiënne van Dijk" userId="dafd322b-0f5b-466b-aca6-662a96a2d309" providerId="ADAL" clId="{16F4C869-470E-4B92-AEAD-C60FBFE88D69}" dt="2020-04-29T10:14:46.469" v="5014" actId="478"/>
          <ac:spMkLst>
            <pc:docMk/>
            <pc:sldMk cId="1037229862" sldId="261"/>
            <ac:spMk id="25" creationId="{1573AB26-BA9C-43FD-AFC8-DAD84FC8A0F7}"/>
          </ac:spMkLst>
        </pc:spChg>
        <pc:spChg chg="add mod">
          <ac:chgData name="Thaiënne van Dijk" userId="dafd322b-0f5b-466b-aca6-662a96a2d309" providerId="ADAL" clId="{16F4C869-470E-4B92-AEAD-C60FBFE88D69}" dt="2020-04-29T11:12:29.870" v="5535" actId="20577"/>
          <ac:spMkLst>
            <pc:docMk/>
            <pc:sldMk cId="1037229862" sldId="261"/>
            <ac:spMk id="27" creationId="{9702F131-313A-4E60-91F8-C89E90E2A06F}"/>
          </ac:spMkLst>
        </pc:spChg>
        <pc:grpChg chg="add mod">
          <ac:chgData name="Thaiënne van Dijk" userId="dafd322b-0f5b-466b-aca6-662a96a2d309" providerId="ADAL" clId="{16F4C869-470E-4B92-AEAD-C60FBFE88D69}" dt="2020-04-29T15:52:46.778" v="8192" actId="14100"/>
          <ac:grpSpMkLst>
            <pc:docMk/>
            <pc:sldMk cId="1037229862" sldId="261"/>
            <ac:grpSpMk id="11" creationId="{55B01F3A-8805-4327-8359-4EF2CFEBA5F1}"/>
          </ac:grpSpMkLst>
        </pc:grpChg>
        <pc:grpChg chg="add mod">
          <ac:chgData name="Thaiënne van Dijk" userId="dafd322b-0f5b-466b-aca6-662a96a2d309" providerId="ADAL" clId="{16F4C869-470E-4B92-AEAD-C60FBFE88D69}" dt="2020-04-29T15:52:54.116" v="8194" actId="14100"/>
          <ac:grpSpMkLst>
            <pc:docMk/>
            <pc:sldMk cId="1037229862" sldId="261"/>
            <ac:grpSpMk id="12" creationId="{D92F4D77-752D-4165-96E6-8248F6728E77}"/>
          </ac:grpSpMkLst>
        </pc:grpChg>
        <pc:grpChg chg="add del mod">
          <ac:chgData name="Thaiënne van Dijk" userId="dafd322b-0f5b-466b-aca6-662a96a2d309" providerId="ADAL" clId="{16F4C869-470E-4B92-AEAD-C60FBFE88D69}" dt="2020-04-29T11:15:08.162" v="5568" actId="1037"/>
          <ac:grpSpMkLst>
            <pc:docMk/>
            <pc:sldMk cId="1037229862" sldId="261"/>
            <ac:grpSpMk id="16" creationId="{3CAB126C-7902-40C8-B966-5535B8B0237B}"/>
          </ac:grpSpMkLst>
        </pc:grpChg>
        <pc:grpChg chg="add mod">
          <ac:chgData name="Thaiënne van Dijk" userId="dafd322b-0f5b-466b-aca6-662a96a2d309" providerId="ADAL" clId="{16F4C869-470E-4B92-AEAD-C60FBFE88D69}" dt="2020-04-29T11:15:08.162" v="5568" actId="1037"/>
          <ac:grpSpMkLst>
            <pc:docMk/>
            <pc:sldMk cId="1037229862" sldId="261"/>
            <ac:grpSpMk id="18" creationId="{55B3CFA9-2815-4ACB-BC18-CC77D00683F5}"/>
          </ac:grpSpMkLst>
        </pc:grpChg>
        <pc:picChg chg="add">
          <ac:chgData name="Thaiënne van Dijk" userId="dafd322b-0f5b-466b-aca6-662a96a2d309" providerId="ADAL" clId="{16F4C869-470E-4B92-AEAD-C60FBFE88D69}" dt="2020-04-29T08:34:03.935" v="3547"/>
          <ac:picMkLst>
            <pc:docMk/>
            <pc:sldMk cId="1037229862" sldId="261"/>
            <ac:picMk id="21" creationId="{D4F46AD8-6D02-40E4-895F-09CDAFAD2830}"/>
          </ac:picMkLst>
        </pc:picChg>
        <pc:picChg chg="add">
          <ac:chgData name="Thaiënne van Dijk" userId="dafd322b-0f5b-466b-aca6-662a96a2d309" providerId="ADAL" clId="{16F4C869-470E-4B92-AEAD-C60FBFE88D69}" dt="2020-04-29T08:34:03.935" v="3547"/>
          <ac:picMkLst>
            <pc:docMk/>
            <pc:sldMk cId="1037229862" sldId="261"/>
            <ac:picMk id="22" creationId="{70DE2381-AFA8-4968-9AE6-F4BE21599E8B}"/>
          </ac:picMkLst>
        </pc:picChg>
        <pc:picChg chg="mod">
          <ac:chgData name="Thaiënne van Dijk" userId="dafd322b-0f5b-466b-aca6-662a96a2d309" providerId="ADAL" clId="{16F4C869-470E-4B92-AEAD-C60FBFE88D69}" dt="2020-04-29T09:41:47.646" v="4488" actId="164"/>
          <ac:picMkLst>
            <pc:docMk/>
            <pc:sldMk cId="1037229862" sldId="261"/>
            <ac:picMk id="2050" creationId="{00000000-0000-0000-0000-000000000000}"/>
          </ac:picMkLst>
        </pc:picChg>
        <pc:picChg chg="mod">
          <ac:chgData name="Thaiënne van Dijk" userId="dafd322b-0f5b-466b-aca6-662a96a2d309" providerId="ADAL" clId="{16F4C869-470E-4B92-AEAD-C60FBFE88D69}" dt="2020-04-29T11:14:33.190" v="5546" actId="164"/>
          <ac:picMkLst>
            <pc:docMk/>
            <pc:sldMk cId="1037229862" sldId="261"/>
            <ac:picMk id="2053" creationId="{00000000-0000-0000-0000-000000000000}"/>
          </ac:picMkLst>
        </pc:picChg>
        <pc:picChg chg="mod">
          <ac:chgData name="Thaiënne van Dijk" userId="dafd322b-0f5b-466b-aca6-662a96a2d309" providerId="ADAL" clId="{16F4C869-470E-4B92-AEAD-C60FBFE88D69}" dt="2020-04-29T11:14:46.808" v="5549" actId="164"/>
          <ac:picMkLst>
            <pc:docMk/>
            <pc:sldMk cId="1037229862" sldId="261"/>
            <ac:picMk id="2054" creationId="{00000000-0000-0000-0000-000000000000}"/>
          </ac:picMkLst>
        </pc:picChg>
        <pc:cxnChg chg="mod">
          <ac:chgData name="Thaiënne van Dijk" userId="dafd322b-0f5b-466b-aca6-662a96a2d309" providerId="ADAL" clId="{16F4C869-470E-4B92-AEAD-C60FBFE88D69}" dt="2020-04-29T11:14:33.190" v="5546" actId="164"/>
          <ac:cxnSpMkLst>
            <pc:docMk/>
            <pc:sldMk cId="1037229862" sldId="261"/>
            <ac:cxnSpMk id="3" creationId="{00000000-0000-0000-0000-000000000000}"/>
          </ac:cxnSpMkLst>
        </pc:cxnChg>
        <pc:cxnChg chg="mod">
          <ac:chgData name="Thaiënne van Dijk" userId="dafd322b-0f5b-466b-aca6-662a96a2d309" providerId="ADAL" clId="{16F4C869-470E-4B92-AEAD-C60FBFE88D69}" dt="2020-04-29T09:41:47.646" v="4488" actId="164"/>
          <ac:cxnSpMkLst>
            <pc:docMk/>
            <pc:sldMk cId="1037229862" sldId="261"/>
            <ac:cxnSpMk id="6" creationId="{00000000-0000-0000-0000-000000000000}"/>
          </ac:cxnSpMkLst>
        </pc:cxnChg>
        <pc:cxnChg chg="mod">
          <ac:chgData name="Thaiënne van Dijk" userId="dafd322b-0f5b-466b-aca6-662a96a2d309" providerId="ADAL" clId="{16F4C869-470E-4B92-AEAD-C60FBFE88D69}" dt="2020-04-29T09:41:47.646" v="4488" actId="164"/>
          <ac:cxnSpMkLst>
            <pc:docMk/>
            <pc:sldMk cId="1037229862" sldId="261"/>
            <ac:cxnSpMk id="13" creationId="{00000000-0000-0000-0000-000000000000}"/>
          </ac:cxnSpMkLst>
        </pc:cxnChg>
      </pc:sldChg>
      <pc:sldChg chg="addSp delSp modSp delAnim modAnim">
        <pc:chgData name="Thaiënne van Dijk" userId="dafd322b-0f5b-466b-aca6-662a96a2d309" providerId="ADAL" clId="{16F4C869-470E-4B92-AEAD-C60FBFE88D69}" dt="2020-05-04T12:34:42.946" v="9709" actId="1037"/>
        <pc:sldMkLst>
          <pc:docMk/>
          <pc:sldMk cId="1405742401" sldId="262"/>
        </pc:sldMkLst>
        <pc:spChg chg="add mod">
          <ac:chgData name="Thaiënne van Dijk" userId="dafd322b-0f5b-466b-aca6-662a96a2d309" providerId="ADAL" clId="{16F4C869-470E-4B92-AEAD-C60FBFE88D69}" dt="2020-05-04T12:34:42.946" v="9709" actId="1037"/>
          <ac:spMkLst>
            <pc:docMk/>
            <pc:sldMk cId="1405742401" sldId="262"/>
            <ac:spMk id="2" creationId="{2A62868B-A019-4DD5-B0D2-CC7105881993}"/>
          </ac:spMkLst>
        </pc:spChg>
        <pc:spChg chg="del mod">
          <ac:chgData name="Thaiënne van Dijk" userId="dafd322b-0f5b-466b-aca6-662a96a2d309" providerId="ADAL" clId="{16F4C869-470E-4B92-AEAD-C60FBFE88D69}" dt="2020-04-29T15:28:44.490" v="7300" actId="478"/>
          <ac:spMkLst>
            <pc:docMk/>
            <pc:sldMk cId="1405742401" sldId="262"/>
            <ac:spMk id="3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5:28:46.779" v="7302" actId="478"/>
          <ac:spMkLst>
            <pc:docMk/>
            <pc:sldMk cId="1405742401" sldId="262"/>
            <ac:spMk id="4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5:28:43.538" v="7299" actId="478"/>
          <ac:spMkLst>
            <pc:docMk/>
            <pc:sldMk cId="1405742401" sldId="262"/>
            <ac:spMk id="5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5:28:45.420" v="7301" actId="478"/>
          <ac:spMkLst>
            <pc:docMk/>
            <pc:sldMk cId="1405742401" sldId="262"/>
            <ac:spMk id="20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5:28:42.553" v="7298" actId="478"/>
          <ac:spMkLst>
            <pc:docMk/>
            <pc:sldMk cId="1405742401" sldId="262"/>
            <ac:spMk id="23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5:28:41.148" v="7297" actId="478"/>
          <ac:spMkLst>
            <pc:docMk/>
            <pc:sldMk cId="1405742401" sldId="262"/>
            <ac:spMk id="25" creationId="{00000000-0000-0000-0000-000000000000}"/>
          </ac:spMkLst>
        </pc:spChg>
        <pc:spChg chg="del mod">
          <ac:chgData name="Thaiënne van Dijk" userId="dafd322b-0f5b-466b-aca6-662a96a2d309" providerId="ADAL" clId="{16F4C869-470E-4B92-AEAD-C60FBFE88D69}" dt="2020-04-29T10:15:57.854" v="5080" actId="478"/>
          <ac:spMkLst>
            <pc:docMk/>
            <pc:sldMk cId="1405742401" sldId="262"/>
            <ac:spMk id="35" creationId="{00000000-0000-0000-0000-000000000000}"/>
          </ac:spMkLst>
        </pc:spChg>
        <pc:spChg chg="del">
          <ac:chgData name="Thaiënne van Dijk" userId="dafd322b-0f5b-466b-aca6-662a96a2d309" providerId="ADAL" clId="{16F4C869-470E-4B92-AEAD-C60FBFE88D69}" dt="2020-04-15T15:37:33.533" v="1301" actId="478"/>
          <ac:spMkLst>
            <pc:docMk/>
            <pc:sldMk cId="1405742401" sldId="262"/>
            <ac:spMk id="36" creationId="{00000000-0000-0000-0000-000000000000}"/>
          </ac:spMkLst>
        </pc:spChg>
        <pc:spChg chg="add">
          <ac:chgData name="Thaiënne van Dijk" userId="dafd322b-0f5b-466b-aca6-662a96a2d309" providerId="ADAL" clId="{16F4C869-470E-4B92-AEAD-C60FBFE88D69}" dt="2020-04-29T09:00:09.490" v="4108"/>
          <ac:spMkLst>
            <pc:docMk/>
            <pc:sldMk cId="1405742401" sldId="262"/>
            <ac:spMk id="37" creationId="{EA15CFD8-AFBE-48A6-9E7F-2FF30CDA8A55}"/>
          </ac:spMkLst>
        </pc:spChg>
        <pc:spChg chg="add mod">
          <ac:chgData name="Thaiënne van Dijk" userId="dafd322b-0f5b-466b-aca6-662a96a2d309" providerId="ADAL" clId="{16F4C869-470E-4B92-AEAD-C60FBFE88D69}" dt="2020-04-29T10:15:40.329" v="5079" actId="14100"/>
          <ac:spMkLst>
            <pc:docMk/>
            <pc:sldMk cId="1405742401" sldId="262"/>
            <ac:spMk id="38" creationId="{CF01A100-7987-45B4-AF25-94D1B5E186D0}"/>
          </ac:spMkLst>
        </pc:spChg>
        <pc:spChg chg="add mod">
          <ac:chgData name="Thaiënne van Dijk" userId="dafd322b-0f5b-466b-aca6-662a96a2d309" providerId="ADAL" clId="{16F4C869-470E-4B92-AEAD-C60FBFE88D69}" dt="2020-04-30T11:20:38.817" v="9212" actId="1035"/>
          <ac:spMkLst>
            <pc:docMk/>
            <pc:sldMk cId="1405742401" sldId="262"/>
            <ac:spMk id="40" creationId="{DDA561A0-A6BD-4CF8-94CF-45C774647F11}"/>
          </ac:spMkLst>
        </pc:spChg>
        <pc:picChg chg="add">
          <ac:chgData name="Thaiënne van Dijk" userId="dafd322b-0f5b-466b-aca6-662a96a2d309" providerId="ADAL" clId="{16F4C869-470E-4B92-AEAD-C60FBFE88D69}" dt="2020-04-29T08:34:07.825" v="3548"/>
          <ac:picMkLst>
            <pc:docMk/>
            <pc:sldMk cId="1405742401" sldId="262"/>
            <ac:picMk id="34" creationId="{0BE3F4C3-1A55-4BBC-80EB-AB9BFEDA5AA4}"/>
          </ac:picMkLst>
        </pc:picChg>
        <pc:picChg chg="add">
          <ac:chgData name="Thaiënne van Dijk" userId="dafd322b-0f5b-466b-aca6-662a96a2d309" providerId="ADAL" clId="{16F4C869-470E-4B92-AEAD-C60FBFE88D69}" dt="2020-04-29T08:34:07.825" v="3548"/>
          <ac:picMkLst>
            <pc:docMk/>
            <pc:sldMk cId="1405742401" sldId="262"/>
            <ac:picMk id="36" creationId="{6C393F24-3A9B-48B7-9C9D-B2CC435D3A02}"/>
          </ac:picMkLst>
        </pc:picChg>
        <pc:picChg chg="mod">
          <ac:chgData name="Thaiënne van Dijk" userId="dafd322b-0f5b-466b-aca6-662a96a2d309" providerId="ADAL" clId="{16F4C869-470E-4B92-AEAD-C60FBFE88D69}" dt="2020-04-29T10:10:17.766" v="4863" actId="1037"/>
          <ac:picMkLst>
            <pc:docMk/>
            <pc:sldMk cId="1405742401" sldId="262"/>
            <ac:picMk id="1027" creationId="{00000000-0000-0000-0000-000000000000}"/>
          </ac:picMkLst>
        </pc:pic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6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7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8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9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10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24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26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27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28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29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30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32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33" creationId="{00000000-0000-0000-0000-000000000000}"/>
          </ac:cxnSpMkLst>
        </pc:cxnChg>
        <pc:cxnChg chg="del mod">
          <ac:chgData name="Thaiënne van Dijk" userId="dafd322b-0f5b-466b-aca6-662a96a2d309" providerId="ADAL" clId="{16F4C869-470E-4B92-AEAD-C60FBFE88D69}" dt="2020-04-29T15:28:34.887" v="7296" actId="478"/>
          <ac:cxnSpMkLst>
            <pc:docMk/>
            <pc:sldMk cId="1405742401" sldId="262"/>
            <ac:cxnSpMk id="39" creationId="{00000000-0000-0000-0000-000000000000}"/>
          </ac:cxnSpMkLst>
        </pc:cxnChg>
      </pc:sldChg>
      <pc:sldChg chg="addSp delSp modSp add">
        <pc:chgData name="Thaiënne van Dijk" userId="dafd322b-0f5b-466b-aca6-662a96a2d309" providerId="ADAL" clId="{16F4C869-470E-4B92-AEAD-C60FBFE88D69}" dt="2020-04-29T09:53:11.397" v="4620" actId="14100"/>
        <pc:sldMkLst>
          <pc:docMk/>
          <pc:sldMk cId="3921585203" sldId="263"/>
        </pc:sldMkLst>
        <pc:spChg chg="add del mod">
          <ac:chgData name="Thaiënne van Dijk" userId="dafd322b-0f5b-466b-aca6-662a96a2d309" providerId="ADAL" clId="{16F4C869-470E-4B92-AEAD-C60FBFE88D69}" dt="2020-04-29T09:29:24.395" v="4274" actId="478"/>
          <ac:spMkLst>
            <pc:docMk/>
            <pc:sldMk cId="3921585203" sldId="263"/>
            <ac:spMk id="2" creationId="{5CDE3F8C-72F0-4B40-8893-8BE14518B30B}"/>
          </ac:spMkLst>
        </pc:spChg>
        <pc:spChg chg="del">
          <ac:chgData name="Thaiënne van Dijk" userId="dafd322b-0f5b-466b-aca6-662a96a2d309" providerId="ADAL" clId="{16F4C869-470E-4B92-AEAD-C60FBFE88D69}" dt="2020-04-15T15:25:10.341" v="974" actId="478"/>
          <ac:spMkLst>
            <pc:docMk/>
            <pc:sldMk cId="3921585203" sldId="263"/>
            <ac:spMk id="2" creationId="{CD32116E-381B-46EE-8C42-3D899788A92F}"/>
          </ac:spMkLst>
        </pc:spChg>
        <pc:spChg chg="add del mod">
          <ac:chgData name="Thaiënne van Dijk" userId="dafd322b-0f5b-466b-aca6-662a96a2d309" providerId="ADAL" clId="{16F4C869-470E-4B92-AEAD-C60FBFE88D69}" dt="2020-04-15T15:36:26.752" v="1248"/>
          <ac:spMkLst>
            <pc:docMk/>
            <pc:sldMk cId="3921585203" sldId="263"/>
            <ac:spMk id="3" creationId="{423A7897-1B70-48E9-A443-232801737E80}"/>
          </ac:spMkLst>
        </pc:spChg>
        <pc:spChg chg="add del mod">
          <ac:chgData name="Thaiënne van Dijk" userId="dafd322b-0f5b-466b-aca6-662a96a2d309" providerId="ADAL" clId="{16F4C869-470E-4B92-AEAD-C60FBFE88D69}" dt="2020-04-29T09:10:00.284" v="4137" actId="478"/>
          <ac:spMkLst>
            <pc:docMk/>
            <pc:sldMk cId="3921585203" sldId="263"/>
            <ac:spMk id="4" creationId="{1DBA26D5-33FA-422E-9158-7A271EC436D6}"/>
          </ac:spMkLst>
        </pc:spChg>
        <pc:spChg chg="add del mod ord">
          <ac:chgData name="Thaiënne van Dijk" userId="dafd322b-0f5b-466b-aca6-662a96a2d309" providerId="ADAL" clId="{16F4C869-470E-4B92-AEAD-C60FBFE88D69}" dt="2020-04-29T09:35:59.259" v="4310" actId="1036"/>
          <ac:spMkLst>
            <pc:docMk/>
            <pc:sldMk cId="3921585203" sldId="263"/>
            <ac:spMk id="5" creationId="{703245E5-0538-4C62-8974-9497C44005F0}"/>
          </ac:spMkLst>
        </pc:spChg>
        <pc:spChg chg="add mod">
          <ac:chgData name="Thaiënne van Dijk" userId="dafd322b-0f5b-466b-aca6-662a96a2d309" providerId="ADAL" clId="{16F4C869-470E-4B92-AEAD-C60FBFE88D69}" dt="2020-04-29T09:52:08.773" v="4618" actId="14100"/>
          <ac:spMkLst>
            <pc:docMk/>
            <pc:sldMk cId="3921585203" sldId="263"/>
            <ac:spMk id="6" creationId="{4D4C9CBB-FBFF-48A0-9F67-575E4EC1A209}"/>
          </ac:spMkLst>
        </pc:spChg>
        <pc:spChg chg="add">
          <ac:chgData name="Thaiënne van Dijk" userId="dafd322b-0f5b-466b-aca6-662a96a2d309" providerId="ADAL" clId="{16F4C869-470E-4B92-AEAD-C60FBFE88D69}" dt="2020-04-29T09:00:11.646" v="4109"/>
          <ac:spMkLst>
            <pc:docMk/>
            <pc:sldMk cId="3921585203" sldId="263"/>
            <ac:spMk id="9" creationId="{E5919FE1-C514-478D-9B36-1E90D5FFB210}"/>
          </ac:spMkLst>
        </pc:spChg>
        <pc:spChg chg="add mod">
          <ac:chgData name="Thaiënne van Dijk" userId="dafd322b-0f5b-466b-aca6-662a96a2d309" providerId="ADAL" clId="{16F4C869-470E-4B92-AEAD-C60FBFE88D69}" dt="2020-04-29T09:53:11.397" v="4620" actId="14100"/>
          <ac:spMkLst>
            <pc:docMk/>
            <pc:sldMk cId="3921585203" sldId="263"/>
            <ac:spMk id="10" creationId="{C8BE4C98-71B4-4EEF-A9DA-33331E24824A}"/>
          </ac:spMkLst>
        </pc:spChg>
        <pc:picChg chg="add mod modCrop">
          <ac:chgData name="Thaiënne van Dijk" userId="dafd322b-0f5b-466b-aca6-662a96a2d309" providerId="ADAL" clId="{16F4C869-470E-4B92-AEAD-C60FBFE88D69}" dt="2020-04-29T09:51:55.417" v="4616" actId="1037"/>
          <ac:picMkLst>
            <pc:docMk/>
            <pc:sldMk cId="3921585203" sldId="263"/>
            <ac:picMk id="3" creationId="{A2458DC9-9740-419A-AF75-5D7C6E9ADF6F}"/>
          </ac:picMkLst>
        </pc:picChg>
        <pc:picChg chg="add">
          <ac:chgData name="Thaiënne van Dijk" userId="dafd322b-0f5b-466b-aca6-662a96a2d309" providerId="ADAL" clId="{16F4C869-470E-4B92-AEAD-C60FBFE88D69}" dt="2020-04-29T08:34:16.198" v="3549"/>
          <ac:picMkLst>
            <pc:docMk/>
            <pc:sldMk cId="3921585203" sldId="263"/>
            <ac:picMk id="7" creationId="{118B5E7C-C841-4B7C-B7B3-210A0F828ADE}"/>
          </ac:picMkLst>
        </pc:picChg>
        <pc:picChg chg="add">
          <ac:chgData name="Thaiënne van Dijk" userId="dafd322b-0f5b-466b-aca6-662a96a2d309" providerId="ADAL" clId="{16F4C869-470E-4B92-AEAD-C60FBFE88D69}" dt="2020-04-29T08:34:16.198" v="3549"/>
          <ac:picMkLst>
            <pc:docMk/>
            <pc:sldMk cId="3921585203" sldId="263"/>
            <ac:picMk id="8" creationId="{2F102CE9-01E2-4002-BEED-A1AFCD409B90}"/>
          </ac:picMkLst>
        </pc:picChg>
      </pc:sldChg>
      <pc:sldChg chg="addSp delSp modSp add">
        <pc:chgData name="Thaiënne van Dijk" userId="dafd322b-0f5b-466b-aca6-662a96a2d309" providerId="ADAL" clId="{16F4C869-470E-4B92-AEAD-C60FBFE88D69}" dt="2020-05-04T11:31:02.866" v="9648" actId="1035"/>
        <pc:sldMkLst>
          <pc:docMk/>
          <pc:sldMk cId="1594830901" sldId="264"/>
        </pc:sldMkLst>
        <pc:spChg chg="del">
          <ac:chgData name="Thaiënne van Dijk" userId="dafd322b-0f5b-466b-aca6-662a96a2d309" providerId="ADAL" clId="{16F4C869-470E-4B92-AEAD-C60FBFE88D69}" dt="2020-04-29T09:54:36.158" v="4623" actId="478"/>
          <ac:spMkLst>
            <pc:docMk/>
            <pc:sldMk cId="1594830901" sldId="264"/>
            <ac:spMk id="2" creationId="{A109F5CC-EB51-491D-996A-547BE1CE6554}"/>
          </ac:spMkLst>
        </pc:spChg>
        <pc:spChg chg="add del mod">
          <ac:chgData name="Thaiënne van Dijk" userId="dafd322b-0f5b-466b-aca6-662a96a2d309" providerId="ADAL" clId="{16F4C869-470E-4B92-AEAD-C60FBFE88D69}" dt="2020-04-29T10:13:55.911" v="4938" actId="478"/>
          <ac:spMkLst>
            <pc:docMk/>
            <pc:sldMk cId="1594830901" sldId="264"/>
            <ac:spMk id="3" creationId="{65BB09D5-6A3B-4B0A-A9CB-95017B5BECCB}"/>
          </ac:spMkLst>
        </pc:spChg>
        <pc:spChg chg="add mod">
          <ac:chgData name="Thaiënne van Dijk" userId="dafd322b-0f5b-466b-aca6-662a96a2d309" providerId="ADAL" clId="{16F4C869-470E-4B92-AEAD-C60FBFE88D69}" dt="2020-04-29T10:14:10.804" v="4968" actId="20577"/>
          <ac:spMkLst>
            <pc:docMk/>
            <pc:sldMk cId="1594830901" sldId="264"/>
            <ac:spMk id="4" creationId="{C9542FF9-2DF5-4E51-BD5D-9FA5F4EA8750}"/>
          </ac:spMkLst>
        </pc:spChg>
        <pc:spChg chg="add mod">
          <ac:chgData name="Thaiënne van Dijk" userId="dafd322b-0f5b-466b-aca6-662a96a2d309" providerId="ADAL" clId="{16F4C869-470E-4B92-AEAD-C60FBFE88D69}" dt="2020-05-04T11:31:02.866" v="9648" actId="1035"/>
          <ac:spMkLst>
            <pc:docMk/>
            <pc:sldMk cId="1594830901" sldId="264"/>
            <ac:spMk id="7" creationId="{67EB0C08-AC65-4A09-B8AF-A7453802B4EA}"/>
          </ac:spMkLst>
        </pc:spChg>
        <pc:spChg chg="add">
          <ac:chgData name="Thaiënne van Dijk" userId="dafd322b-0f5b-466b-aca6-662a96a2d309" providerId="ADAL" clId="{16F4C869-470E-4B92-AEAD-C60FBFE88D69}" dt="2020-04-29T16:28:29.051" v="8236"/>
          <ac:spMkLst>
            <pc:docMk/>
            <pc:sldMk cId="1594830901" sldId="264"/>
            <ac:spMk id="10" creationId="{54954D40-3B0A-4DED-B97E-D362B94CC4EA}"/>
          </ac:spMkLst>
        </pc:spChg>
        <pc:spChg chg="add mod">
          <ac:chgData name="Thaiënne van Dijk" userId="dafd322b-0f5b-466b-aca6-662a96a2d309" providerId="ADAL" clId="{16F4C869-470E-4B92-AEAD-C60FBFE88D69}" dt="2020-05-04T11:24:16.386" v="9225" actId="1076"/>
          <ac:spMkLst>
            <pc:docMk/>
            <pc:sldMk cId="1594830901" sldId="264"/>
            <ac:spMk id="11" creationId="{86A39BE3-BFDD-4668-9292-BB8908AA4A25}"/>
          </ac:spMkLst>
        </pc:spChg>
        <pc:spChg chg="add mod">
          <ac:chgData name="Thaiënne van Dijk" userId="dafd322b-0f5b-466b-aca6-662a96a2d309" providerId="ADAL" clId="{16F4C869-470E-4B92-AEAD-C60FBFE88D69}" dt="2020-05-04T11:30:59.018" v="9645" actId="1035"/>
          <ac:spMkLst>
            <pc:docMk/>
            <pc:sldMk cId="1594830901" sldId="264"/>
            <ac:spMk id="12" creationId="{E45535DA-9CC1-4AE1-9D81-EA760FCB1B40}"/>
          </ac:spMkLst>
        </pc:spChg>
        <pc:spChg chg="add mod">
          <ac:chgData name="Thaiënne van Dijk" userId="dafd322b-0f5b-466b-aca6-662a96a2d309" providerId="ADAL" clId="{16F4C869-470E-4B92-AEAD-C60FBFE88D69}" dt="2020-05-04T11:30:55.108" v="9641" actId="1035"/>
          <ac:spMkLst>
            <pc:docMk/>
            <pc:sldMk cId="1594830901" sldId="264"/>
            <ac:spMk id="13" creationId="{4428ED72-1557-48CF-B09D-1666EBC8CDD0}"/>
          </ac:spMkLst>
        </pc:spChg>
        <pc:picChg chg="add mod">
          <ac:chgData name="Thaiënne van Dijk" userId="dafd322b-0f5b-466b-aca6-662a96a2d309" providerId="ADAL" clId="{16F4C869-470E-4B92-AEAD-C60FBFE88D69}" dt="2020-05-04T11:23:15.691" v="9223" actId="14100"/>
          <ac:picMkLst>
            <pc:docMk/>
            <pc:sldMk cId="1594830901" sldId="264"/>
            <ac:picMk id="3" creationId="{50636976-85BC-4A9A-9D2D-236866216D84}"/>
          </ac:picMkLst>
        </pc:picChg>
        <pc:picChg chg="add mod">
          <ac:chgData name="Thaiënne van Dijk" userId="dafd322b-0f5b-466b-aca6-662a96a2d309" providerId="ADAL" clId="{16F4C869-470E-4B92-AEAD-C60FBFE88D69}" dt="2020-05-04T11:24:10.233" v="9224" actId="1076"/>
          <ac:picMkLst>
            <pc:docMk/>
            <pc:sldMk cId="1594830901" sldId="264"/>
            <ac:picMk id="6" creationId="{DC185361-0828-4909-B0FE-A1D8EABB0F2D}"/>
          </ac:picMkLst>
        </pc:picChg>
        <pc:picChg chg="add">
          <ac:chgData name="Thaiënne van Dijk" userId="dafd322b-0f5b-466b-aca6-662a96a2d309" providerId="ADAL" clId="{16F4C869-470E-4B92-AEAD-C60FBFE88D69}" dt="2020-04-29T16:28:29.051" v="8236"/>
          <ac:picMkLst>
            <pc:docMk/>
            <pc:sldMk cId="1594830901" sldId="264"/>
            <ac:picMk id="8" creationId="{917E5F2A-08FD-4B51-9477-D918E288CA08}"/>
          </ac:picMkLst>
        </pc:picChg>
        <pc:picChg chg="add">
          <ac:chgData name="Thaiënne van Dijk" userId="dafd322b-0f5b-466b-aca6-662a96a2d309" providerId="ADAL" clId="{16F4C869-470E-4B92-AEAD-C60FBFE88D69}" dt="2020-04-29T16:28:29.051" v="8236"/>
          <ac:picMkLst>
            <pc:docMk/>
            <pc:sldMk cId="1594830901" sldId="264"/>
            <ac:picMk id="9" creationId="{BCE5B836-19C4-419B-9094-57055B9CD01F}"/>
          </ac:picMkLst>
        </pc:picChg>
      </pc:sldChg>
      <pc:sldChg chg="addSp delSp modSp add">
        <pc:chgData name="Thaiënne van Dijk" userId="dafd322b-0f5b-466b-aca6-662a96a2d309" providerId="ADAL" clId="{16F4C869-470E-4B92-AEAD-C60FBFE88D69}" dt="2020-05-04T12:35:04.773" v="9714" actId="1036"/>
        <pc:sldMkLst>
          <pc:docMk/>
          <pc:sldMk cId="2028325452" sldId="265"/>
        </pc:sldMkLst>
        <pc:spChg chg="add mod">
          <ac:chgData name="Thaiënne van Dijk" userId="dafd322b-0f5b-466b-aca6-662a96a2d309" providerId="ADAL" clId="{16F4C869-470E-4B92-AEAD-C60FBFE88D69}" dt="2020-04-29T14:00:19.586" v="6251" actId="20577"/>
          <ac:spMkLst>
            <pc:docMk/>
            <pc:sldMk cId="2028325452" sldId="265"/>
            <ac:spMk id="2" creationId="{64A24EAF-2C39-44E9-A8D2-C1C36F9D14CA}"/>
          </ac:spMkLst>
        </pc:spChg>
        <pc:spChg chg="add del mod">
          <ac:chgData name="Thaiënne van Dijk" userId="dafd322b-0f5b-466b-aca6-662a96a2d309" providerId="ADAL" clId="{16F4C869-470E-4B92-AEAD-C60FBFE88D69}" dt="2020-04-29T10:29:10.821" v="5436" actId="478"/>
          <ac:spMkLst>
            <pc:docMk/>
            <pc:sldMk cId="2028325452" sldId="265"/>
            <ac:spMk id="5" creationId="{50B3A3E5-0DE3-4F2D-8621-FD178E7C2667}"/>
          </ac:spMkLst>
        </pc:spChg>
        <pc:spChg chg="add mod">
          <ac:chgData name="Thaiënne van Dijk" userId="dafd322b-0f5b-466b-aca6-662a96a2d309" providerId="ADAL" clId="{16F4C869-470E-4B92-AEAD-C60FBFE88D69}" dt="2020-04-29T14:00:31.827" v="6255" actId="1036"/>
          <ac:spMkLst>
            <pc:docMk/>
            <pc:sldMk cId="2028325452" sldId="265"/>
            <ac:spMk id="8" creationId="{A4EC0DB9-12FE-434F-937B-B7691AF735FD}"/>
          </ac:spMkLst>
        </pc:spChg>
        <pc:spChg chg="add mod">
          <ac:chgData name="Thaiënne van Dijk" userId="dafd322b-0f5b-466b-aca6-662a96a2d309" providerId="ADAL" clId="{16F4C869-470E-4B92-AEAD-C60FBFE88D69}" dt="2020-04-29T10:22:35.401" v="5343" actId="20577"/>
          <ac:spMkLst>
            <pc:docMk/>
            <pc:sldMk cId="2028325452" sldId="265"/>
            <ac:spMk id="9" creationId="{11CE38F9-DC98-4054-AC39-0EEA71A14BBC}"/>
          </ac:spMkLst>
        </pc:spChg>
        <pc:spChg chg="add mod">
          <ac:chgData name="Thaiënne van Dijk" userId="dafd322b-0f5b-466b-aca6-662a96a2d309" providerId="ADAL" clId="{16F4C869-470E-4B92-AEAD-C60FBFE88D69}" dt="2020-04-29T11:07:29.373" v="5475" actId="207"/>
          <ac:spMkLst>
            <pc:docMk/>
            <pc:sldMk cId="2028325452" sldId="265"/>
            <ac:spMk id="10" creationId="{5B67C9E6-FD8B-4636-8B81-699274151CB8}"/>
          </ac:spMkLst>
        </pc:spChg>
        <pc:spChg chg="add mod">
          <ac:chgData name="Thaiënne van Dijk" userId="dafd322b-0f5b-466b-aca6-662a96a2d309" providerId="ADAL" clId="{16F4C869-470E-4B92-AEAD-C60FBFE88D69}" dt="2020-04-29T11:07:14.455" v="5474" actId="207"/>
          <ac:spMkLst>
            <pc:docMk/>
            <pc:sldMk cId="2028325452" sldId="265"/>
            <ac:spMk id="11" creationId="{DBA52E82-16EC-4D3F-8584-554976A21AB3}"/>
          </ac:spMkLst>
        </pc:spChg>
        <pc:spChg chg="add mod">
          <ac:chgData name="Thaiënne van Dijk" userId="dafd322b-0f5b-466b-aca6-662a96a2d309" providerId="ADAL" clId="{16F4C869-470E-4B92-AEAD-C60FBFE88D69}" dt="2020-04-29T14:01:31.907" v="6264" actId="207"/>
          <ac:spMkLst>
            <pc:docMk/>
            <pc:sldMk cId="2028325452" sldId="265"/>
            <ac:spMk id="12" creationId="{EDAFCCC0-51E9-4AA9-B4CB-BF76D5234E56}"/>
          </ac:spMkLst>
        </pc:spChg>
        <pc:spChg chg="add mod">
          <ac:chgData name="Thaiënne van Dijk" userId="dafd322b-0f5b-466b-aca6-662a96a2d309" providerId="ADAL" clId="{16F4C869-470E-4B92-AEAD-C60FBFE88D69}" dt="2020-05-04T12:35:04.773" v="9714" actId="1036"/>
          <ac:spMkLst>
            <pc:docMk/>
            <pc:sldMk cId="2028325452" sldId="265"/>
            <ac:spMk id="13" creationId="{1FDB6B08-24D6-490F-A388-08AC3B30D812}"/>
          </ac:spMkLst>
        </pc:spChg>
        <pc:picChg chg="add mod">
          <ac:chgData name="Thaiënne van Dijk" userId="dafd322b-0f5b-466b-aca6-662a96a2d309" providerId="ADAL" clId="{16F4C869-470E-4B92-AEAD-C60FBFE88D69}" dt="2020-04-29T10:23:27.726" v="5355" actId="1076"/>
          <ac:picMkLst>
            <pc:docMk/>
            <pc:sldMk cId="2028325452" sldId="265"/>
            <ac:picMk id="4" creationId="{6A629EEB-E5AB-4AC4-88E6-00ECDB588FF0}"/>
          </ac:picMkLst>
        </pc:picChg>
        <pc:picChg chg="add mod">
          <ac:chgData name="Thaiënne van Dijk" userId="dafd322b-0f5b-466b-aca6-662a96a2d309" providerId="ADAL" clId="{16F4C869-470E-4B92-AEAD-C60FBFE88D69}" dt="2020-04-29T14:00:52.057" v="6259" actId="1036"/>
          <ac:picMkLst>
            <pc:docMk/>
            <pc:sldMk cId="2028325452" sldId="265"/>
            <ac:picMk id="7" creationId="{7B5E7620-D90E-437B-91B6-6D7DB1EACF9C}"/>
          </ac:picMkLst>
        </pc:picChg>
      </pc:sldChg>
      <pc:sldChg chg="addSp delSp modSp add ord">
        <pc:chgData name="Thaiënne van Dijk" userId="dafd322b-0f5b-466b-aca6-662a96a2d309" providerId="ADAL" clId="{16F4C869-470E-4B92-AEAD-C60FBFE88D69}" dt="2020-04-30T11:19:29.718" v="9183" actId="20577"/>
        <pc:sldMkLst>
          <pc:docMk/>
          <pc:sldMk cId="57412248" sldId="266"/>
        </pc:sldMkLst>
        <pc:spChg chg="add mod">
          <ac:chgData name="Thaiënne van Dijk" userId="dafd322b-0f5b-466b-aca6-662a96a2d309" providerId="ADAL" clId="{16F4C869-470E-4B92-AEAD-C60FBFE88D69}" dt="2020-04-29T15:08:40.665" v="6553" actId="207"/>
          <ac:spMkLst>
            <pc:docMk/>
            <pc:sldMk cId="57412248" sldId="266"/>
            <ac:spMk id="2" creationId="{80D80072-9CBB-47F0-A52F-FFDE6E9973D4}"/>
          </ac:spMkLst>
        </pc:spChg>
        <pc:spChg chg="add mod ord">
          <ac:chgData name="Thaiënne van Dijk" userId="dafd322b-0f5b-466b-aca6-662a96a2d309" providerId="ADAL" clId="{16F4C869-470E-4B92-AEAD-C60FBFE88D69}" dt="2020-04-30T11:19:29.718" v="9183" actId="20577"/>
          <ac:spMkLst>
            <pc:docMk/>
            <pc:sldMk cId="57412248" sldId="266"/>
            <ac:spMk id="3" creationId="{CAB01755-433F-419D-A3AD-E1425A4BA815}"/>
          </ac:spMkLst>
        </pc:spChg>
        <pc:spChg chg="add mod">
          <ac:chgData name="Thaiënne van Dijk" userId="dafd322b-0f5b-466b-aca6-662a96a2d309" providerId="ADAL" clId="{16F4C869-470E-4B92-AEAD-C60FBFE88D69}" dt="2020-04-29T15:08:04.260" v="6550" actId="1038"/>
          <ac:spMkLst>
            <pc:docMk/>
            <pc:sldMk cId="57412248" sldId="266"/>
            <ac:spMk id="10" creationId="{5F68C536-1240-4865-8CC9-D5B5FEECC221}"/>
          </ac:spMkLst>
        </pc:spChg>
        <pc:graphicFrameChg chg="add del mod">
          <ac:chgData name="Thaiënne van Dijk" userId="dafd322b-0f5b-466b-aca6-662a96a2d309" providerId="ADAL" clId="{16F4C869-470E-4B92-AEAD-C60FBFE88D69}" dt="2020-04-29T14:56:30.131" v="6316"/>
          <ac:graphicFrameMkLst>
            <pc:docMk/>
            <pc:sldMk cId="57412248" sldId="266"/>
            <ac:graphicFrameMk id="8" creationId="{8B616830-462B-4D6A-A454-902A4134EC03}"/>
          </ac:graphicFrameMkLst>
        </pc:graphicFrameChg>
        <pc:graphicFrameChg chg="add mod modGraphic">
          <ac:chgData name="Thaiënne van Dijk" userId="dafd322b-0f5b-466b-aca6-662a96a2d309" providerId="ADAL" clId="{16F4C869-470E-4B92-AEAD-C60FBFE88D69}" dt="2020-04-29T15:08:04.260" v="6550" actId="1038"/>
          <ac:graphicFrameMkLst>
            <pc:docMk/>
            <pc:sldMk cId="57412248" sldId="266"/>
            <ac:graphicFrameMk id="9" creationId="{12264032-7732-4544-B153-FECA541C7DBB}"/>
          </ac:graphicFrameMkLst>
        </pc:graphicFrameChg>
        <pc:picChg chg="add del mod">
          <ac:chgData name="Thaiënne van Dijk" userId="dafd322b-0f5b-466b-aca6-662a96a2d309" providerId="ADAL" clId="{16F4C869-470E-4B92-AEAD-C60FBFE88D69}" dt="2020-04-29T11:25:54.634" v="6083" actId="478"/>
          <ac:picMkLst>
            <pc:docMk/>
            <pc:sldMk cId="57412248" sldId="266"/>
            <ac:picMk id="5" creationId="{D94DC889-F299-435A-9D6C-2979B324E628}"/>
          </ac:picMkLst>
        </pc:picChg>
        <pc:picChg chg="add mod ord modCrop">
          <ac:chgData name="Thaiënne van Dijk" userId="dafd322b-0f5b-466b-aca6-662a96a2d309" providerId="ADAL" clId="{16F4C869-470E-4B92-AEAD-C60FBFE88D69}" dt="2020-04-29T15:08:48.364" v="6554" actId="167"/>
          <ac:picMkLst>
            <pc:docMk/>
            <pc:sldMk cId="57412248" sldId="266"/>
            <ac:picMk id="7" creationId="{EB85C6F3-0D1F-4F14-A12C-27277FE11BBE}"/>
          </ac:picMkLst>
        </pc:picChg>
      </pc:sldChg>
      <pc:sldChg chg="addSp delSp modSp add">
        <pc:chgData name="Thaiënne van Dijk" userId="dafd322b-0f5b-466b-aca6-662a96a2d309" providerId="ADAL" clId="{16F4C869-470E-4B92-AEAD-C60FBFE88D69}" dt="2020-04-30T11:24:33.662" v="9219" actId="207"/>
        <pc:sldMkLst>
          <pc:docMk/>
          <pc:sldMk cId="1649551821" sldId="267"/>
        </pc:sldMkLst>
        <pc:spChg chg="add mod">
          <ac:chgData name="Thaiënne van Dijk" userId="dafd322b-0f5b-466b-aca6-662a96a2d309" providerId="ADAL" clId="{16F4C869-470E-4B92-AEAD-C60FBFE88D69}" dt="2020-04-29T15:32:20.320" v="7418" actId="20577"/>
          <ac:spMkLst>
            <pc:docMk/>
            <pc:sldMk cId="1649551821" sldId="267"/>
            <ac:spMk id="2" creationId="{A7A66625-F485-4CD0-8776-740942105C17}"/>
          </ac:spMkLst>
        </pc:spChg>
        <pc:spChg chg="add mod">
          <ac:chgData name="Thaiënne van Dijk" userId="dafd322b-0f5b-466b-aca6-662a96a2d309" providerId="ADAL" clId="{16F4C869-470E-4B92-AEAD-C60FBFE88D69}" dt="2020-04-29T15:39:11.712" v="8027" actId="6549"/>
          <ac:spMkLst>
            <pc:docMk/>
            <pc:sldMk cId="1649551821" sldId="267"/>
            <ac:spMk id="3" creationId="{432F256F-44AC-42ED-8BDE-66D29E5E7825}"/>
          </ac:spMkLst>
        </pc:spChg>
        <pc:spChg chg="add mod">
          <ac:chgData name="Thaiënne van Dijk" userId="dafd322b-0f5b-466b-aca6-662a96a2d309" providerId="ADAL" clId="{16F4C869-470E-4B92-AEAD-C60FBFE88D69}" dt="2020-04-30T11:24:33.662" v="9219" actId="207"/>
          <ac:spMkLst>
            <pc:docMk/>
            <pc:sldMk cId="1649551821" sldId="267"/>
            <ac:spMk id="9" creationId="{D6EBE8A4-B991-4926-9AA4-9BAEE03430F4}"/>
          </ac:spMkLst>
        </pc:spChg>
        <pc:picChg chg="add">
          <ac:chgData name="Thaiënne van Dijk" userId="dafd322b-0f5b-466b-aca6-662a96a2d309" providerId="ADAL" clId="{16F4C869-470E-4B92-AEAD-C60FBFE88D69}" dt="2020-04-29T15:32:04.768" v="7400"/>
          <ac:picMkLst>
            <pc:docMk/>
            <pc:sldMk cId="1649551821" sldId="267"/>
            <ac:picMk id="4" creationId="{2DF4ECE3-752E-4060-9774-D170445B84A1}"/>
          </ac:picMkLst>
        </pc:picChg>
        <pc:picChg chg="add">
          <ac:chgData name="Thaiënne van Dijk" userId="dafd322b-0f5b-466b-aca6-662a96a2d309" providerId="ADAL" clId="{16F4C869-470E-4B92-AEAD-C60FBFE88D69}" dt="2020-04-30T11:23:51.544" v="9213"/>
          <ac:picMkLst>
            <pc:docMk/>
            <pc:sldMk cId="1649551821" sldId="267"/>
            <ac:picMk id="5" creationId="{C5B2632E-A230-472C-8AAF-F448AD1CC67B}"/>
          </ac:picMkLst>
        </pc:picChg>
        <pc:picChg chg="add">
          <ac:chgData name="Thaiënne van Dijk" userId="dafd322b-0f5b-466b-aca6-662a96a2d309" providerId="ADAL" clId="{16F4C869-470E-4B92-AEAD-C60FBFE88D69}" dt="2020-04-30T11:23:51.544" v="9213"/>
          <ac:picMkLst>
            <pc:docMk/>
            <pc:sldMk cId="1649551821" sldId="267"/>
            <ac:picMk id="6" creationId="{5D233951-3521-4439-BF48-CC31667BC688}"/>
          </ac:picMkLst>
        </pc:picChg>
        <pc:picChg chg="add del">
          <ac:chgData name="Thaiënne van Dijk" userId="dafd322b-0f5b-466b-aca6-662a96a2d309" providerId="ADAL" clId="{16F4C869-470E-4B92-AEAD-C60FBFE88D69}" dt="2020-04-30T11:24:04.646" v="9215"/>
          <ac:picMkLst>
            <pc:docMk/>
            <pc:sldMk cId="1649551821" sldId="267"/>
            <ac:picMk id="7" creationId="{1D5F2831-8709-438F-8F33-F4B63111CA75}"/>
          </ac:picMkLst>
        </pc:picChg>
        <pc:picChg chg="add del">
          <ac:chgData name="Thaiënne van Dijk" userId="dafd322b-0f5b-466b-aca6-662a96a2d309" providerId="ADAL" clId="{16F4C869-470E-4B92-AEAD-C60FBFE88D69}" dt="2020-04-30T11:24:04.646" v="9215"/>
          <ac:picMkLst>
            <pc:docMk/>
            <pc:sldMk cId="1649551821" sldId="267"/>
            <ac:picMk id="8" creationId="{4197C656-87A4-4A26-9C21-F39FC9C4E9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3BE31-E38F-4A13-8EE0-3C53639364ED}" type="datetimeFigureOut">
              <a:rPr lang="de-DE" smtClean="0"/>
              <a:t>06.05.2020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82313-FB1E-45B9-A8C1-41E03A6A62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51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32670-5B2E-401B-9340-C6CF375959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20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5D404-7F40-4C8C-A4D0-A5D2E0977FB1}" type="datetime1">
              <a:rPr lang="de-DE" smtClean="0"/>
              <a:t>06.05.2020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13440" y="6448251"/>
            <a:ext cx="2743200" cy="365125"/>
          </a:xfrm>
        </p:spPr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6218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5E620-C8E2-47CE-BFBF-D12B239E4BBA}" type="datetime1">
              <a:rPr lang="de-DE" smtClean="0"/>
              <a:t>06.05.2020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99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6E0D-8C59-4ED1-A151-8600C4FD5767}" type="datetime1">
              <a:rPr lang="de-DE" smtClean="0"/>
              <a:t>06.05.2020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59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E93A-25C6-44FB-937B-AD3670FD9C60}" type="datetime1">
              <a:rPr lang="de-DE" smtClean="0"/>
              <a:t>06.05.2020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39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E9A-9D9D-41F0-AF29-6F455F85B075}" type="datetime1">
              <a:rPr lang="de-DE" smtClean="0"/>
              <a:t>06.05.2020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19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F36F-1308-4E41-81D8-1B875E2471C4}" type="datetime1">
              <a:rPr lang="de-DE" smtClean="0"/>
              <a:t>06.05.2020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60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328F3-7097-43F3-8129-99C001BFE689}" type="datetime1">
              <a:rPr lang="de-DE" smtClean="0"/>
              <a:t>06.05.2020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63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DF75-53EF-455D-8EF8-1FAD30AC90AD}" type="datetime1">
              <a:rPr lang="de-DE" smtClean="0"/>
              <a:t>06.05.2020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67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B4A2-DA5D-42AB-BAB4-E865FC879AAC}" type="datetime1">
              <a:rPr lang="de-DE" smtClean="0"/>
              <a:t>06.05.2020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71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0AD4-7967-4662-B1D4-9B5B420ED52E}" type="datetime1">
              <a:rPr lang="de-DE" smtClean="0"/>
              <a:t>06.05.2020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0C6C7-4B3C-4395-95AB-DF1F594A2D35}" type="datetime1">
              <a:rPr lang="de-DE" smtClean="0"/>
              <a:t>06.05.2020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03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86FC5-0887-4AA4-AB0F-1097CF8EBFE5}" type="datetime1">
              <a:rPr lang="de-DE" smtClean="0"/>
              <a:t>06.05.2020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B5B4B-4C20-4EFC-A51C-340B638C11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64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mailto:thaienne.vandijk@deltares.n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doi.org/10.5194/egusphere-egu2020-19409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doi.org/10.5194/egusphere-egu2020-19409" TargetMode="External"/><Relationship Id="rId2" Type="http://schemas.openxmlformats.org/officeDocument/2006/relationships/hyperlink" Target="https://meetingorganizer.copernicus.org/EGU2020/session/36491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s://doi.org/10.1016/j.coastaleng.2020.103666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5194/egusphere-egu2020-19409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5194/egusphere-egu2020-19409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i.org/10.1109/JOE.2018.2791878" TargetMode="External"/><Relationship Id="rId7" Type="http://schemas.openxmlformats.org/officeDocument/2006/relationships/hyperlink" Target="https://doi.org/10.5194/egusphere-egu2020-19409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hyperlink" Target="https://doi.org/10.5194/egusphere-egu2020-1940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5194/egusphere-egu2020-19409" TargetMode="External"/><Relationship Id="rId5" Type="http://schemas.openxmlformats.org/officeDocument/2006/relationships/hyperlink" Target="https://doi.org/10.1016/j.coastaleng.2020.103666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egusphere-egu2020-19409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doi.org/10.5194/egusphere-egu2020-19409" TargetMode="External"/><Relationship Id="rId4" Type="http://schemas.openxmlformats.org/officeDocument/2006/relationships/hyperlink" Target="https://doi.org/10.1016/j.coastaleng.2020.10366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doi.org/10.5194/egusphere-egu2020-19409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233C68-5127-4354-9669-36533BA95DA2}"/>
              </a:ext>
            </a:extLst>
          </p:cNvPr>
          <p:cNvSpPr txBox="1"/>
          <p:nvPr/>
        </p:nvSpPr>
        <p:spPr>
          <a:xfrm>
            <a:off x="3216166" y="879852"/>
            <a:ext cx="8639503" cy="16619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4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of sediment sorting </a:t>
            </a:r>
          </a:p>
          <a:p>
            <a:r>
              <a:rPr lang="en-US" sz="34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rapidly developed marine </a:t>
            </a:r>
            <a:r>
              <a:rPr lang="nl-NL" sz="3400" dirty="0" err="1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bedforms</a:t>
            </a:r>
            <a:r>
              <a:rPr lang="nl-NL" sz="34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400" dirty="0" err="1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nl-NL" sz="34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400" dirty="0" err="1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multibeam</a:t>
            </a:r>
            <a:r>
              <a:rPr lang="nl-NL" sz="34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400" dirty="0" err="1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backscatter</a:t>
            </a:r>
            <a:endParaRPr lang="nl-NL" sz="3400" dirty="0">
              <a:solidFill>
                <a:srgbClr val="080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80A01-6F99-4293-8F03-D9E8877B37F7}"/>
              </a:ext>
            </a:extLst>
          </p:cNvPr>
          <p:cNvSpPr txBox="1"/>
          <p:nvPr/>
        </p:nvSpPr>
        <p:spPr>
          <a:xfrm>
            <a:off x="3216166" y="3360861"/>
            <a:ext cx="8639503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Timo C. Gaida</a:t>
            </a:r>
            <a:r>
              <a:rPr lang="nl-NL" sz="2000" baseline="30000" dirty="0"/>
              <a:t>1</a:t>
            </a:r>
            <a:r>
              <a:rPr lang="nl-NL" sz="2000" dirty="0"/>
              <a:t>, </a:t>
            </a:r>
            <a:r>
              <a:rPr lang="nl-NL" sz="2000" b="1" dirty="0">
                <a:hlinkClick r:id="rId2"/>
              </a:rPr>
              <a:t>Thaiënne A.G.P. Van Dijk</a:t>
            </a:r>
            <a:r>
              <a:rPr lang="nl-NL" sz="2000" baseline="30000" dirty="0"/>
              <a:t>2,3</a:t>
            </a:r>
            <a:r>
              <a:rPr lang="nl-NL" sz="2000" dirty="0"/>
              <a:t>, Mirjam Snellen</a:t>
            </a:r>
            <a:r>
              <a:rPr lang="nl-NL" sz="2000" baseline="30000" dirty="0"/>
              <a:t>1</a:t>
            </a:r>
            <a:r>
              <a:rPr lang="nl-NL" sz="2000" dirty="0"/>
              <a:t> and Dick G. Simons</a:t>
            </a:r>
            <a:r>
              <a:rPr lang="nl-NL" sz="2000" baseline="30000" dirty="0"/>
              <a:t>1</a:t>
            </a:r>
          </a:p>
          <a:p>
            <a:endParaRPr lang="nl-NL" sz="2000" baseline="30000" dirty="0"/>
          </a:p>
          <a:p>
            <a:r>
              <a:rPr lang="en-US" baseline="30000" dirty="0"/>
              <a:t>1</a:t>
            </a:r>
            <a:r>
              <a:rPr lang="en-US" dirty="0"/>
              <a:t>Delft University of Technology, Faculty of Aerospace Engineering, Delft, Netherlands</a:t>
            </a:r>
          </a:p>
          <a:p>
            <a:r>
              <a:rPr lang="en-US" baseline="30000" dirty="0"/>
              <a:t>2</a:t>
            </a:r>
            <a:r>
              <a:rPr lang="en-US" dirty="0"/>
              <a:t>Deltares, Department of Applied Geology and Geophysics, Utrecht, Netherlands</a:t>
            </a:r>
          </a:p>
          <a:p>
            <a:r>
              <a:rPr lang="en-US" baseline="30000" dirty="0"/>
              <a:t>3</a:t>
            </a:r>
            <a:r>
              <a:rPr lang="en-US" dirty="0"/>
              <a:t>University of Illinois at Urbana Champaign, Department of Geology, Urbana, Illinois, USA</a:t>
            </a:r>
            <a:endParaRPr lang="nl-NL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2C064-272B-46EE-8AEB-037AAFE1B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t="55072" r="62957" b="7391"/>
          <a:stretch/>
        </p:blipFill>
        <p:spPr>
          <a:xfrm>
            <a:off x="0" y="4702"/>
            <a:ext cx="3026979" cy="6853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EBBD8-F0BB-468D-A5A5-7ACD73F6D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23" y="6117497"/>
            <a:ext cx="1594199" cy="518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A604E4-5C7A-43C9-BE83-F4859174B31A}"/>
              </a:ext>
            </a:extLst>
          </p:cNvPr>
          <p:cNvSpPr txBox="1"/>
          <p:nvPr/>
        </p:nvSpPr>
        <p:spPr>
          <a:xfrm>
            <a:off x="3216166" y="255477"/>
            <a:ext cx="863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80C80"/>
                </a:solidFill>
              </a:rPr>
              <a:t>EGU2020 Sharing Geoscience Online  –  Display D884  –  Abstract </a:t>
            </a:r>
            <a:r>
              <a:rPr lang="en-GB" dirty="0">
                <a:solidFill>
                  <a:srgbClr val="080C80"/>
                </a:solidFill>
                <a:hlinkClick r:id="rId5"/>
              </a:rPr>
              <a:t>EGU2020-19409</a:t>
            </a:r>
            <a:r>
              <a:rPr lang="en-GB" dirty="0">
                <a:solidFill>
                  <a:srgbClr val="080C80"/>
                </a:solidFill>
              </a:rPr>
              <a:t> </a:t>
            </a:r>
            <a:endParaRPr lang="nl-NL" dirty="0">
              <a:solidFill>
                <a:srgbClr val="080C8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79E224-FE10-48FB-A60C-5471B0514E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6720" b="24588"/>
          <a:stretch/>
        </p:blipFill>
        <p:spPr>
          <a:xfrm>
            <a:off x="8178579" y="5990595"/>
            <a:ext cx="1495776" cy="6469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A508CC-EF67-4398-9A8C-7E218A814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1573" y="6178550"/>
            <a:ext cx="247040" cy="356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E199FB-B0A8-474B-A321-224FD13BCC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5085184"/>
            <a:ext cx="2282496" cy="798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BD8C53-28C3-4AF7-8330-82F7A1645096}"/>
              </a:ext>
            </a:extLst>
          </p:cNvPr>
          <p:cNvSpPr txBox="1"/>
          <p:nvPr/>
        </p:nvSpPr>
        <p:spPr>
          <a:xfrm>
            <a:off x="3287688" y="5877272"/>
            <a:ext cx="253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© Author(s) 2020. This work is distributed under the Creative Commons Attribution 4.0 License.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98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4C9CBB-FBFF-48A0-9F67-575E4EC1A209}"/>
              </a:ext>
            </a:extLst>
          </p:cNvPr>
          <p:cNvSpPr txBox="1"/>
          <p:nvPr/>
        </p:nvSpPr>
        <p:spPr>
          <a:xfrm>
            <a:off x="767409" y="640683"/>
            <a:ext cx="10729192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n-GB" sz="2400" b="1" dirty="0"/>
          </a:p>
          <a:p>
            <a:pPr algn="ctr"/>
            <a:r>
              <a:rPr lang="en-GB" sz="2800" dirty="0">
                <a:solidFill>
                  <a:srgbClr val="080C80"/>
                </a:solidFill>
              </a:rPr>
              <a:t>Looking forward to your live questions, feedback and discussion </a:t>
            </a:r>
          </a:p>
          <a:p>
            <a:pPr algn="ctr"/>
            <a:r>
              <a:rPr lang="en-GB" sz="2800" dirty="0">
                <a:solidFill>
                  <a:srgbClr val="080C80"/>
                </a:solidFill>
              </a:rPr>
              <a:t>at EGU2020 Online on Friday 8</a:t>
            </a:r>
            <a:r>
              <a:rPr lang="en-GB" sz="2800" baseline="30000" dirty="0">
                <a:solidFill>
                  <a:srgbClr val="080C80"/>
                </a:solidFill>
              </a:rPr>
              <a:t>th</a:t>
            </a:r>
            <a:r>
              <a:rPr lang="en-GB" sz="2800" dirty="0">
                <a:solidFill>
                  <a:srgbClr val="080C80"/>
                </a:solidFill>
              </a:rPr>
              <a:t> of May, 08:30 – 10:15 CET !</a:t>
            </a:r>
          </a:p>
          <a:p>
            <a:pPr algn="ctr"/>
            <a:endParaRPr lang="nl-NL" sz="2400" b="1" dirty="0"/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EGU2020 Session SSP3.5: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Flow and bedform dynamics on Earth and Mars: current understanding of a complex interplay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– Display D884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B5E7C-C841-4B7C-B7B3-210A0F828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23" y="6117497"/>
            <a:ext cx="1594199" cy="518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102CE9-01E2-4002-BEED-A1AFCD409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6720" b="24588"/>
          <a:stretch/>
        </p:blipFill>
        <p:spPr>
          <a:xfrm>
            <a:off x="8178579" y="5990595"/>
            <a:ext cx="1495776" cy="646904"/>
          </a:xfrm>
          <a:prstGeom prst="rect">
            <a:avLst/>
          </a:prstGeom>
        </p:spPr>
      </p:pic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A2458DC9-9740-419A-AF75-5D7C6E9AD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14563" t="26901" r="19892" b="24801"/>
          <a:stretch/>
        </p:blipFill>
        <p:spPr>
          <a:xfrm rot="21103085">
            <a:off x="5873035" y="2978407"/>
            <a:ext cx="5563359" cy="2306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3245E5-0538-4C62-8974-9497C44005F0}"/>
              </a:ext>
            </a:extLst>
          </p:cNvPr>
          <p:cNvSpPr txBox="1"/>
          <p:nvPr/>
        </p:nvSpPr>
        <p:spPr>
          <a:xfrm>
            <a:off x="844825" y="4602614"/>
            <a:ext cx="35949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here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to check out the paper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E4C98-71B4-4EEF-A9DA-33331E24824A}"/>
              </a:ext>
            </a:extLst>
          </p:cNvPr>
          <p:cNvSpPr txBox="1"/>
          <p:nvPr/>
        </p:nvSpPr>
        <p:spPr>
          <a:xfrm>
            <a:off x="844825" y="5159514"/>
            <a:ext cx="10651776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Gaida, T.C., Van Dijk, T.A.G.P., Snellen, M.,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Vermaas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T., Mesdag, C. and Simons, D.G. (2020). Monitoring underwater nourishments using multibeam bathymetric and backscatter time series. Coastal Engineering 158, </a:t>
            </a:r>
            <a:r>
              <a:rPr lang="nl-NL" dirty="0">
                <a:hlinkClick r:id="rId5" tooltip="Persistent link using digital object identifier"/>
              </a:rPr>
              <a:t>https://doi.org/10.1016/j.coastaleng.2020.103666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684118-E49D-476D-862D-F5DDFD4D5F0D}"/>
              </a:ext>
            </a:extLst>
          </p:cNvPr>
          <p:cNvSpPr txBox="1"/>
          <p:nvPr/>
        </p:nvSpPr>
        <p:spPr>
          <a:xfrm>
            <a:off x="862790" y="6536377"/>
            <a:ext cx="271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EGU2020-19409 </a:t>
            </a:r>
            <a:r>
              <a:rPr lang="nl-NL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D884: Gaida et al.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9D0B6F-8866-464D-9968-DE7FC4694B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75" y="6491040"/>
            <a:ext cx="920960" cy="3223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C24CC6-03E7-4CFD-9EA7-88F192EB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440" y="6448251"/>
            <a:ext cx="2743200" cy="365125"/>
          </a:xfrm>
        </p:spPr>
        <p:txBody>
          <a:bodyPr/>
          <a:lstStyle/>
          <a:p>
            <a:fld id="{AAFB5B4B-4C20-4EFC-A51C-340B638C117B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8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Publication\AGU, 2017\Results\Figures\png\nourishments.png"/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55" y="5106449"/>
            <a:ext cx="2902751" cy="10588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4640995" y="2703174"/>
            <a:ext cx="5544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Measurement MBES time series: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7x MBES (April 2017 to May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2x Box-core sampling (May 2017 and May 2018)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5840" y="1209526"/>
            <a:ext cx="746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Multibeam Echo Sounding (MBES) bathymetry and backscatter were used to monitor the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morphodynamics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sediment distribution of an underwater nourishment at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Ameland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Sea, Netherlands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50244" y="3872258"/>
            <a:ext cx="5395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Underwater nourishments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Start: 1 June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End:  22 February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Grain-size spectrum from dredging area</a:t>
            </a:r>
          </a:p>
        </p:txBody>
      </p:sp>
      <p:pic>
        <p:nvPicPr>
          <p:cNvPr id="4098" name="Picture 2" descr="D:\Projects\Rijkswaterstraat\Publication\Figures\png\DataOverview\overview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1" y="1003727"/>
            <a:ext cx="3848781" cy="544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305580-01D7-4A29-B93B-713E6D3957A4}"/>
              </a:ext>
            </a:extLst>
          </p:cNvPr>
          <p:cNvSpPr txBox="1"/>
          <p:nvPr/>
        </p:nvSpPr>
        <p:spPr>
          <a:xfrm>
            <a:off x="767408" y="404664"/>
            <a:ext cx="1036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nourishment site near </a:t>
            </a:r>
            <a:r>
              <a:rPr lang="en-GB" sz="2800" dirty="0" err="1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Ameland</a:t>
            </a:r>
            <a:endParaRPr lang="nl-NL" sz="2800" dirty="0">
              <a:solidFill>
                <a:srgbClr val="080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AD212A-D68F-4EC8-9792-D29BCDEAA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23" y="6117497"/>
            <a:ext cx="1594199" cy="518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16435F-CEC5-4B2F-86FA-E28B00A85D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6720" b="24588"/>
          <a:stretch/>
        </p:blipFill>
        <p:spPr>
          <a:xfrm>
            <a:off x="8178579" y="5990595"/>
            <a:ext cx="1495776" cy="6469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214C83-3111-4841-9196-64D234452B92}"/>
              </a:ext>
            </a:extLst>
          </p:cNvPr>
          <p:cNvSpPr txBox="1"/>
          <p:nvPr/>
        </p:nvSpPr>
        <p:spPr>
          <a:xfrm>
            <a:off x="8409795" y="177561"/>
            <a:ext cx="271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EGU2020-19409 </a:t>
            </a:r>
            <a:r>
              <a:rPr lang="nl-NL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D884: Gaida et al.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20771D-0F9E-436F-9A72-3DFEE5542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780" y="132224"/>
            <a:ext cx="920960" cy="3223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0AD36-08D8-4B88-90C0-21DB2A1C3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440" y="6448251"/>
            <a:ext cx="2743200" cy="365125"/>
          </a:xfrm>
        </p:spPr>
        <p:txBody>
          <a:bodyPr/>
          <a:lstStyle/>
          <a:p>
            <a:fld id="{AAFB5B4B-4C20-4EFC-A51C-340B638C117B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7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1464" y="4794911"/>
            <a:ext cx="4441826" cy="1946457"/>
            <a:chOff x="0" y="4422149"/>
            <a:chExt cx="4644008" cy="2005389"/>
          </a:xfrm>
        </p:grpSpPr>
        <p:pic>
          <p:nvPicPr>
            <p:cNvPr id="2050" name="Picture 2" descr="D:\Publication\Hydrografischer Tag 2019\Figures\SonarHead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27538"/>
              <a:ext cx="4513754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67544" y="4422149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May 2018 (Siege)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55776" y="4422149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May 2019 (</a:t>
              </a:r>
              <a:r>
                <a:rPr lang="en-GB" sz="1400" dirty="0" err="1"/>
                <a:t>Amasus</a:t>
              </a:r>
              <a:r>
                <a:rPr lang="en-GB" sz="1400" dirty="0"/>
                <a:t>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96000" y="4683806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Required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 dB between fine, medium and coarse sand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5 dB silt and fine sand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3955" y="5508521"/>
            <a:ext cx="4386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Pre defined </a:t>
            </a:r>
            <a:r>
              <a:rPr lang="en-GB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uncertainity</a:t>
            </a:r>
            <a:endParaRPr lang="en-GB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 dB inherent uncertainty of MBES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DDE576-AFFE-4986-A310-4953EFD76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23" y="6117497"/>
            <a:ext cx="1594199" cy="5181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2F4C8D-21BC-4A94-8BC2-18C62A0074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6720" b="24588"/>
          <a:stretch/>
        </p:blipFill>
        <p:spPr>
          <a:xfrm>
            <a:off x="8178579" y="5990595"/>
            <a:ext cx="1495776" cy="64690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22C2CC-7F8D-4B82-A5C4-5269CF9D19D1}"/>
              </a:ext>
            </a:extLst>
          </p:cNvPr>
          <p:cNvSpPr txBox="1"/>
          <p:nvPr/>
        </p:nvSpPr>
        <p:spPr>
          <a:xfrm>
            <a:off x="767408" y="404664"/>
            <a:ext cx="10369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Uncertainties in backscatter time series: external factors affecting repeatability of measured backscatter strengths</a:t>
            </a:r>
            <a:endParaRPr lang="nl-NL" sz="2800" dirty="0">
              <a:solidFill>
                <a:srgbClr val="080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B975379-B5F9-4F9A-BBE7-BD5927EF1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54055"/>
              </p:ext>
            </p:extLst>
          </p:nvPr>
        </p:nvGraphicFramePr>
        <p:xfrm>
          <a:off x="839416" y="1540742"/>
          <a:ext cx="10414896" cy="31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3154918098"/>
                    </a:ext>
                  </a:extLst>
                </a:gridCol>
                <a:gridCol w="2638032">
                  <a:extLst>
                    <a:ext uri="{9D8B030D-6E8A-4147-A177-3AD203B41FA5}">
                      <a16:colId xmlns:a16="http://schemas.microsoft.com/office/drawing/2014/main" val="8309312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882684864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3615334121"/>
                    </a:ext>
                  </a:extLst>
                </a:gridCol>
              </a:tblGrid>
              <a:tr h="576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Related to the multibeam:</a:t>
                      </a: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Observed in our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Related to the environment: </a:t>
                      </a:r>
                      <a:endParaRPr lang="nl-N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Observed in our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111158"/>
                  </a:ext>
                </a:extLst>
              </a:tr>
              <a:tr h="576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settings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(300kHz, pulse 150)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 dB (4.1 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rvey azimuth (anisotropic bedforms)</a:t>
                      </a:r>
                      <a:endParaRPr lang="nl-N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dB (2.2 dB)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752922"/>
                  </a:ext>
                </a:extLst>
              </a:tr>
              <a:tr h="1061667"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biofouling on sonar heads</a:t>
                      </a:r>
                      <a:endParaRPr lang="nl-N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expected</a:t>
                      </a:r>
                      <a:endParaRPr lang="nl-N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column properties: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salinity, temperature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sediment suspension</a:t>
                      </a:r>
                      <a:endParaRPr lang="nl-N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bubbles</a:t>
                      </a:r>
                      <a:endParaRPr lang="nl-N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 dB (0.9 dB)</a:t>
                      </a:r>
                    </a:p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 dB (0.06 dB)</a:t>
                      </a:r>
                    </a:p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  <a:endParaRPr lang="nl-N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006719"/>
                  </a:ext>
                </a:extLst>
              </a:tr>
              <a:tr h="5993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sensitivity of transducers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between surveys: 0.2 dB (literature)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between heads: 0.5-3.5 dB (4.6 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migration, biology</a:t>
                      </a:r>
                      <a:endParaRPr lang="nl-N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to be negligible</a:t>
                      </a:r>
                      <a:endParaRPr lang="nl-NL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70806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03DC93A-75F2-4F8A-BFA7-6B73D3643415}"/>
              </a:ext>
            </a:extLst>
          </p:cNvPr>
          <p:cNvSpPr txBox="1"/>
          <p:nvPr/>
        </p:nvSpPr>
        <p:spPr>
          <a:xfrm>
            <a:off x="8409795" y="177561"/>
            <a:ext cx="271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EGU2020-19409 </a:t>
            </a:r>
            <a:r>
              <a:rPr lang="nl-NL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D884: Gaida et al.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FC43DD-2FB5-4C42-BFF2-6F196554A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780" y="132224"/>
            <a:ext cx="920960" cy="3223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42658-B7DE-4016-8109-F0AE5125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440" y="6448251"/>
            <a:ext cx="2743200" cy="365125"/>
          </a:xfrm>
        </p:spPr>
        <p:txBody>
          <a:bodyPr/>
          <a:lstStyle/>
          <a:p>
            <a:fld id="{AAFB5B4B-4C20-4EFC-A51C-340B638C117B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4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542FF9-2DF5-4E51-BD5D-9FA5F4EA8750}"/>
              </a:ext>
            </a:extLst>
          </p:cNvPr>
          <p:cNvSpPr txBox="1"/>
          <p:nvPr/>
        </p:nvSpPr>
        <p:spPr>
          <a:xfrm>
            <a:off x="767408" y="404664"/>
            <a:ext cx="1036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 bed classification</a:t>
            </a:r>
            <a:endParaRPr lang="nl-NL" sz="2800" dirty="0">
              <a:solidFill>
                <a:srgbClr val="080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85361-0828-4909-B0FE-A1D8EABB0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88" y="3577903"/>
            <a:ext cx="3351713" cy="28298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B0C08-AC65-4A09-B8AF-A7453802B4EA}"/>
              </a:ext>
            </a:extLst>
          </p:cNvPr>
          <p:cNvSpPr txBox="1"/>
          <p:nvPr/>
        </p:nvSpPr>
        <p:spPr>
          <a:xfrm>
            <a:off x="6115338" y="3573016"/>
            <a:ext cx="541071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Acoustic sediment classification: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Bayesian classification method (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Snellen et al., 2019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Gaussian distributions represent sediment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Acoustic classes are coupled to sediment types by ground truthing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E5F2A-08FD-4B51-9477-D918E288C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23" y="6117497"/>
            <a:ext cx="1594199" cy="518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5B836-19C4-419B-9094-57055B9CD0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6720" b="24588"/>
          <a:stretch/>
        </p:blipFill>
        <p:spPr>
          <a:xfrm>
            <a:off x="8178579" y="5990595"/>
            <a:ext cx="1495776" cy="6469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A39BE3-BFDD-4668-9292-BB8908AA4A25}"/>
              </a:ext>
            </a:extLst>
          </p:cNvPr>
          <p:cNvSpPr txBox="1"/>
          <p:nvPr/>
        </p:nvSpPr>
        <p:spPr>
          <a:xfrm>
            <a:off x="4228824" y="6038000"/>
            <a:ext cx="1890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</a:t>
            </a:r>
            <a:r>
              <a:rPr lang="en-GB" sz="1600" dirty="0">
                <a:hlinkClick r:id="rId3"/>
              </a:rPr>
              <a:t>Snellen et al., 2019</a:t>
            </a:r>
            <a:r>
              <a:rPr lang="en-GB" sz="1600" dirty="0"/>
              <a:t>)</a:t>
            </a:r>
            <a:endParaRPr lang="nl-NL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36976-85BC-4A9A-9D2D-236866216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7" y="1314638"/>
            <a:ext cx="5179059" cy="21863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535DA-9CC1-4AE1-9D81-EA760FCB1B40}"/>
              </a:ext>
            </a:extLst>
          </p:cNvPr>
          <p:cNvSpPr txBox="1"/>
          <p:nvPr/>
        </p:nvSpPr>
        <p:spPr>
          <a:xfrm>
            <a:off x="6115338" y="2420888"/>
            <a:ext cx="541071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BS levels then represent sedimentary characteristics of the bed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8ED72-1557-48CF-B09D-1666EBC8CDD0}"/>
              </a:ext>
            </a:extLst>
          </p:cNvPr>
          <p:cNvSpPr txBox="1"/>
          <p:nvPr/>
        </p:nvSpPr>
        <p:spPr>
          <a:xfrm>
            <a:off x="6115338" y="908720"/>
            <a:ext cx="541071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MBES backscatter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BS corrected for acoustics and seabed slope (morphology)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8DB533-BA8F-4458-A2EA-037778F31E67}"/>
              </a:ext>
            </a:extLst>
          </p:cNvPr>
          <p:cNvSpPr txBox="1"/>
          <p:nvPr/>
        </p:nvSpPr>
        <p:spPr>
          <a:xfrm>
            <a:off x="8409795" y="177561"/>
            <a:ext cx="271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EGU2020-19409 </a:t>
            </a:r>
            <a:r>
              <a:rPr lang="nl-NL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D884: Gaida et al.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539967-3434-4D56-AC93-284941B3F3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780" y="132224"/>
            <a:ext cx="920960" cy="3223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5B8B0B-08CA-4AC6-B6C2-2E7FA07A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440" y="6448251"/>
            <a:ext cx="2743200" cy="365125"/>
          </a:xfrm>
        </p:spPr>
        <p:txBody>
          <a:bodyPr/>
          <a:lstStyle/>
          <a:p>
            <a:fld id="{AAFB5B4B-4C20-4EFC-A51C-340B638C117B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30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CAB126C-7902-40C8-B966-5535B8B0237B}"/>
              </a:ext>
            </a:extLst>
          </p:cNvPr>
          <p:cNvGrpSpPr/>
          <p:nvPr/>
        </p:nvGrpSpPr>
        <p:grpSpPr>
          <a:xfrm>
            <a:off x="1055440" y="4365104"/>
            <a:ext cx="3092702" cy="2160000"/>
            <a:chOff x="1991544" y="4365104"/>
            <a:chExt cx="3092702" cy="2160000"/>
          </a:xfrm>
        </p:grpSpPr>
        <p:pic>
          <p:nvPicPr>
            <p:cNvPr id="2053" name="Picture 5" descr="D:\Projects\Rijkswaterstraat\Publication\Figures\png\GrabSampleCorrelation\grainsLarger2mm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4365104"/>
              <a:ext cx="3092702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 flipV="1">
              <a:off x="2419950" y="4869160"/>
              <a:ext cx="2088232" cy="864096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B3CFA9-2815-4ACB-BC18-CC77D00683F5}"/>
              </a:ext>
            </a:extLst>
          </p:cNvPr>
          <p:cNvGrpSpPr/>
          <p:nvPr/>
        </p:nvGrpSpPr>
        <p:grpSpPr>
          <a:xfrm>
            <a:off x="4223792" y="4365104"/>
            <a:ext cx="3095558" cy="2160000"/>
            <a:chOff x="5159896" y="4365104"/>
            <a:chExt cx="3095558" cy="2160000"/>
          </a:xfrm>
        </p:grpSpPr>
        <p:pic>
          <p:nvPicPr>
            <p:cNvPr id="2054" name="Picture 6" descr="D:\Projects\Rijkswaterstraat\Publication\Figures\png\GrabSampleCorrelation\d50medi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896" y="4365104"/>
              <a:ext cx="3095558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7104112" y="5085184"/>
              <a:ext cx="864096" cy="101649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519936" y="5805264"/>
              <a:ext cx="432048" cy="396104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536160" y="429309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Correlation of backscatter with amount of shell fragments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36160" y="5085184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Sand too homogeneous for finer distinction based on backscatter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2F4D77-752D-4165-96E6-8248F6728E77}"/>
              </a:ext>
            </a:extLst>
          </p:cNvPr>
          <p:cNvGrpSpPr>
            <a:grpSpLocks noChangeAspect="1"/>
          </p:cNvGrpSpPr>
          <p:nvPr/>
        </p:nvGrpSpPr>
        <p:grpSpPr>
          <a:xfrm>
            <a:off x="939251" y="980728"/>
            <a:ext cx="6380885" cy="3312368"/>
            <a:chOff x="1014248" y="1187460"/>
            <a:chExt cx="7244981" cy="34743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5B01F3A-8805-4327-8359-4EF2CFEBA5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4248" y="1325757"/>
              <a:ext cx="7244981" cy="3336004"/>
              <a:chOff x="2495601" y="1017032"/>
              <a:chExt cx="5863729" cy="2700000"/>
            </a:xfrm>
          </p:grpSpPr>
          <p:pic>
            <p:nvPicPr>
              <p:cNvPr id="2050" name="Picture 2" descr="D:\Projects\Rijkswaterstraat\Publication\Figures\png\GrabSampleCorrelation\May18_Comp_Box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5601" y="1017032"/>
                <a:ext cx="5863729" cy="27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6352952" y="1988840"/>
                <a:ext cx="1008113" cy="576064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4120704" y="2492896"/>
                <a:ext cx="1759273" cy="792088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2711623" y="1187461"/>
              <a:ext cx="1523199" cy="3791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Backscatter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39817" y="1187460"/>
              <a:ext cx="2116779" cy="3791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Bed Classification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562469" y="1410630"/>
            <a:ext cx="4222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Box core samples: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Homogeneous sand with a varying amount of shell fragments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F46AD8-6D02-40E4-895F-09CDAFAD2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23" y="6117497"/>
            <a:ext cx="1594199" cy="5181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DE2381-AFA8-4968-9AE6-F4BE21599E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6720" b="24588"/>
          <a:stretch/>
        </p:blipFill>
        <p:spPr>
          <a:xfrm>
            <a:off x="8178579" y="5990595"/>
            <a:ext cx="1495776" cy="6469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02F131-313A-4E60-91F8-C89E90E2A06F}"/>
              </a:ext>
            </a:extLst>
          </p:cNvPr>
          <p:cNvSpPr txBox="1"/>
          <p:nvPr/>
        </p:nvSpPr>
        <p:spPr>
          <a:xfrm>
            <a:off x="767408" y="404664"/>
            <a:ext cx="1036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 bed classification and ground truthing</a:t>
            </a:r>
            <a:endParaRPr lang="nl-NL" sz="2800" dirty="0">
              <a:solidFill>
                <a:srgbClr val="080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18C85A-33FA-497B-B7CD-522AEA2D3E0D}"/>
              </a:ext>
            </a:extLst>
          </p:cNvPr>
          <p:cNvSpPr txBox="1"/>
          <p:nvPr/>
        </p:nvSpPr>
        <p:spPr>
          <a:xfrm>
            <a:off x="8409795" y="177561"/>
            <a:ext cx="271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EGU2020-19409 </a:t>
            </a:r>
            <a:r>
              <a:rPr lang="nl-NL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D884: Gaida et al.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7F1FCA7-4AD9-4AA2-8258-B6A9C2D7A8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780" y="132224"/>
            <a:ext cx="920960" cy="3223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9E751C-4475-4C58-9384-DC3B38FB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2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rojects\Rijkswaterstraat\Publication\Figures\png\Bayes\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52" y="548680"/>
            <a:ext cx="5171495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256240" y="2681625"/>
            <a:ext cx="2448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Valuable information from backscatter in terms of sediment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Not obtainable from just bathymetry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BE3F4C3-1A55-4BBC-80EB-AB9BFEDA5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23" y="6117497"/>
            <a:ext cx="1594199" cy="5181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393F24-3A9B-48B7-9C9D-B2CC435D3A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6720" b="24588"/>
          <a:stretch/>
        </p:blipFill>
        <p:spPr>
          <a:xfrm>
            <a:off x="8178579" y="5990595"/>
            <a:ext cx="1495776" cy="64690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F01A100-7987-45B4-AF25-94D1B5E186D0}"/>
              </a:ext>
            </a:extLst>
          </p:cNvPr>
          <p:cNvSpPr txBox="1"/>
          <p:nvPr/>
        </p:nvSpPr>
        <p:spPr>
          <a:xfrm>
            <a:off x="6456040" y="404664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series of acoustic sediment classification maps</a:t>
            </a:r>
            <a:endParaRPr lang="nl-NL" sz="2800" dirty="0">
              <a:solidFill>
                <a:srgbClr val="080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A561A0-A6BD-4CF8-94CF-45C774647F11}"/>
              </a:ext>
            </a:extLst>
          </p:cNvPr>
          <p:cNvSpPr txBox="1"/>
          <p:nvPr/>
        </p:nvSpPr>
        <p:spPr>
          <a:xfrm>
            <a:off x="6445920" y="1484784"/>
            <a:ext cx="5410719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Location and timing of nourishment indicated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Both bathymetry difference maps and acoustic classification maps show that fine sediments of the (finer-grained) nourished sediments are washed out and deposited to the north west; the pre-nourishment shell content is restored (purple zones)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Bedforms rapidly developed in and around the nourished sediments (e.g. Oct17, Mar18)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Strong sediment sorting over bedforms in and around the nourished area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2868B-A019-4DD5-B0D2-CC7105881993}"/>
              </a:ext>
            </a:extLst>
          </p:cNvPr>
          <p:cNvSpPr txBox="1"/>
          <p:nvPr/>
        </p:nvSpPr>
        <p:spPr>
          <a:xfrm>
            <a:off x="3719736" y="6128680"/>
            <a:ext cx="2449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</a:t>
            </a:r>
            <a:r>
              <a:rPr lang="en-GB" sz="1600" dirty="0">
                <a:hlinkClick r:id="rId5"/>
              </a:rPr>
              <a:t>Gaida et al., 2020 in press</a:t>
            </a:r>
            <a:r>
              <a:rPr lang="en-GB" sz="1600" dirty="0"/>
              <a:t>)</a:t>
            </a:r>
            <a:endParaRPr lang="nl-NL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68011-6D89-42B5-86C8-47C96F8F2A64}"/>
              </a:ext>
            </a:extLst>
          </p:cNvPr>
          <p:cNvSpPr txBox="1"/>
          <p:nvPr/>
        </p:nvSpPr>
        <p:spPr>
          <a:xfrm>
            <a:off x="862790" y="6536377"/>
            <a:ext cx="271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EGU2020-19409 </a:t>
            </a:r>
            <a:r>
              <a:rPr lang="nl-NL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D884: Gaida et 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5A97E2-2BD3-4126-92F4-759E71F54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75" y="6491040"/>
            <a:ext cx="920960" cy="3223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3C242D-7ED6-4EE0-B80F-CB219D74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5B4B-4C20-4EFC-A51C-340B638C117B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42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85C6F3-0D1F-4F14-A12C-27277FE11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"/>
          <a:stretch/>
        </p:blipFill>
        <p:spPr>
          <a:xfrm>
            <a:off x="6009144" y="692696"/>
            <a:ext cx="6201992" cy="4505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80072-9CBB-47F0-A52F-FFDE6E9973D4}"/>
              </a:ext>
            </a:extLst>
          </p:cNvPr>
          <p:cNvSpPr txBox="1"/>
          <p:nvPr/>
        </p:nvSpPr>
        <p:spPr>
          <a:xfrm>
            <a:off x="1055440" y="404664"/>
            <a:ext cx="66967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sorting over offshore bedforms </a:t>
            </a:r>
          </a:p>
          <a:p>
            <a:r>
              <a:rPr lang="en-GB" sz="28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(Netherlands Continental Shelf)</a:t>
            </a:r>
            <a:endParaRPr lang="nl-NL" sz="2800" dirty="0">
              <a:solidFill>
                <a:srgbClr val="080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1755-433F-419D-A3AD-E1425A4BA815}"/>
              </a:ext>
            </a:extLst>
          </p:cNvPr>
          <p:cNvSpPr txBox="1"/>
          <p:nvPr/>
        </p:nvSpPr>
        <p:spPr>
          <a:xfrm>
            <a:off x="839416" y="1614279"/>
            <a:ext cx="5256584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112 Grab samples (2012 – 2016) at crests and in troughs of individual offshore sand waves reveal a systematic grain-size sorting over fully grown marine bedforms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Average median grain size differences between crests and troughs are up to 85 </a:t>
            </a: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per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Coarser sand on crests and finer in troughs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However, no backscatter data are available at these sites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264032-7732-4544-B153-FECA541C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039846"/>
              </p:ext>
            </p:extLst>
          </p:nvPr>
        </p:nvGraphicFramePr>
        <p:xfrm>
          <a:off x="6168008" y="5157974"/>
          <a:ext cx="5904656" cy="1315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6441">
                  <a:extLst>
                    <a:ext uri="{9D8B030D-6E8A-4147-A177-3AD203B41FA5}">
                      <a16:colId xmlns:a16="http://schemas.microsoft.com/office/drawing/2014/main" val="1870161354"/>
                    </a:ext>
                  </a:extLst>
                </a:gridCol>
                <a:gridCol w="660802">
                  <a:extLst>
                    <a:ext uri="{9D8B030D-6E8A-4147-A177-3AD203B41FA5}">
                      <a16:colId xmlns:a16="http://schemas.microsoft.com/office/drawing/2014/main" val="223773423"/>
                    </a:ext>
                  </a:extLst>
                </a:gridCol>
                <a:gridCol w="660802">
                  <a:extLst>
                    <a:ext uri="{9D8B030D-6E8A-4147-A177-3AD203B41FA5}">
                      <a16:colId xmlns:a16="http://schemas.microsoft.com/office/drawing/2014/main" val="3737595437"/>
                    </a:ext>
                  </a:extLst>
                </a:gridCol>
                <a:gridCol w="660802">
                  <a:extLst>
                    <a:ext uri="{9D8B030D-6E8A-4147-A177-3AD203B41FA5}">
                      <a16:colId xmlns:a16="http://schemas.microsoft.com/office/drawing/2014/main" val="3456675014"/>
                    </a:ext>
                  </a:extLst>
                </a:gridCol>
                <a:gridCol w="660802">
                  <a:extLst>
                    <a:ext uri="{9D8B030D-6E8A-4147-A177-3AD203B41FA5}">
                      <a16:colId xmlns:a16="http://schemas.microsoft.com/office/drawing/2014/main" val="820039684"/>
                    </a:ext>
                  </a:extLst>
                </a:gridCol>
                <a:gridCol w="660802">
                  <a:extLst>
                    <a:ext uri="{9D8B030D-6E8A-4147-A177-3AD203B41FA5}">
                      <a16:colId xmlns:a16="http://schemas.microsoft.com/office/drawing/2014/main" val="1386115321"/>
                    </a:ext>
                  </a:extLst>
                </a:gridCol>
                <a:gridCol w="660802">
                  <a:extLst>
                    <a:ext uri="{9D8B030D-6E8A-4147-A177-3AD203B41FA5}">
                      <a16:colId xmlns:a16="http://schemas.microsoft.com/office/drawing/2014/main" val="2802357248"/>
                    </a:ext>
                  </a:extLst>
                </a:gridCol>
                <a:gridCol w="743403">
                  <a:extLst>
                    <a:ext uri="{9D8B030D-6E8A-4147-A177-3AD203B41FA5}">
                      <a16:colId xmlns:a16="http://schemas.microsoft.com/office/drawing/2014/main" val="1932884078"/>
                    </a:ext>
                  </a:extLst>
                </a:gridCol>
              </a:tblGrid>
              <a:tr h="263954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u="none" strike="noStrike" dirty="0">
                          <a:effectLst/>
                        </a:rPr>
                        <a:t>Site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1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2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3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4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5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6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7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946439"/>
                  </a:ext>
                </a:extLst>
              </a:tr>
              <a:tr h="263954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u="none" strike="noStrike" dirty="0">
                          <a:effectLst/>
                        </a:rPr>
                        <a:t>Total No. Samples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11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11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11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17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20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20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22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850854"/>
                  </a:ext>
                </a:extLst>
              </a:tr>
              <a:tr h="263954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u="none" strike="noStrike" dirty="0">
                          <a:effectLst/>
                        </a:rPr>
                        <a:t>AV D50 </a:t>
                      </a:r>
                      <a:r>
                        <a:rPr lang="nl-NL" sz="1200" b="1" u="none" strike="noStrike" dirty="0" err="1">
                          <a:effectLst/>
                        </a:rPr>
                        <a:t>Crests</a:t>
                      </a:r>
                      <a:r>
                        <a:rPr lang="nl-NL" sz="1200" b="1" u="none" strike="noStrike" dirty="0">
                          <a:effectLst/>
                        </a:rPr>
                        <a:t> 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316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387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415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297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460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350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410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514338"/>
                  </a:ext>
                </a:extLst>
              </a:tr>
              <a:tr h="259354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u="none" strike="noStrike" dirty="0">
                          <a:effectLst/>
                        </a:rPr>
                        <a:t>AV D50 </a:t>
                      </a:r>
                      <a:r>
                        <a:rPr lang="nl-NL" sz="1200" b="1" u="none" strike="noStrike" dirty="0" err="1">
                          <a:effectLst/>
                        </a:rPr>
                        <a:t>Troughs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293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340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330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287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375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313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352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100378"/>
                  </a:ext>
                </a:extLst>
              </a:tr>
              <a:tr h="263954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u="none" strike="noStrike" dirty="0">
                          <a:effectLst/>
                        </a:rPr>
                        <a:t>Av. D50 CT </a:t>
                      </a:r>
                      <a:r>
                        <a:rPr lang="nl-NL" sz="1200" b="1" u="none" strike="noStrike" dirty="0" err="1">
                          <a:effectLst/>
                        </a:rPr>
                        <a:t>diff</a:t>
                      </a:r>
                      <a:r>
                        <a:rPr lang="nl-NL" sz="1200" b="1" u="none" strike="noStrike" dirty="0">
                          <a:effectLst/>
                        </a:rPr>
                        <a:t>. 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23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47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>
                          <a:effectLst/>
                        </a:rPr>
                        <a:t>84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11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85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37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effectLst/>
                        </a:rPr>
                        <a:t>58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158870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F68C536-1240-4865-8CC9-D5B5FEECC221}"/>
              </a:ext>
            </a:extLst>
          </p:cNvPr>
          <p:cNvSpPr txBox="1"/>
          <p:nvPr/>
        </p:nvSpPr>
        <p:spPr>
          <a:xfrm>
            <a:off x="7157330" y="6505599"/>
            <a:ext cx="3926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Average median grain size (D50) in </a:t>
            </a:r>
            <a:r>
              <a:rPr lang="el-GR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μ</a:t>
            </a:r>
            <a:r>
              <a:rPr lang="en-GB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 per site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8EC48-6419-49C6-B464-D075B4D2473A}"/>
              </a:ext>
            </a:extLst>
          </p:cNvPr>
          <p:cNvSpPr txBox="1"/>
          <p:nvPr/>
        </p:nvSpPr>
        <p:spPr>
          <a:xfrm>
            <a:off x="862790" y="6536377"/>
            <a:ext cx="271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EGU2020-19409 </a:t>
            </a:r>
            <a:r>
              <a:rPr lang="nl-NL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D884: Gaida et 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246A69-520F-4BAA-83C5-0557F92CD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75" y="6491040"/>
            <a:ext cx="920960" cy="3223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88DAD-D41F-40F4-AD10-1E9C47B6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440" y="6448251"/>
            <a:ext cx="2743200" cy="365125"/>
          </a:xfrm>
        </p:spPr>
        <p:txBody>
          <a:bodyPr/>
          <a:lstStyle/>
          <a:p>
            <a:fld id="{AAFB5B4B-4C20-4EFC-A51C-340B638C117B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24EAF-2C39-44E9-A8D2-C1C36F9D14CA}"/>
              </a:ext>
            </a:extLst>
          </p:cNvPr>
          <p:cNvSpPr txBox="1"/>
          <p:nvPr/>
        </p:nvSpPr>
        <p:spPr>
          <a:xfrm>
            <a:off x="1055440" y="404664"/>
            <a:ext cx="5339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sorting over bedforms using MBES backscatter</a:t>
            </a:r>
            <a:endParaRPr lang="nl-NL" sz="2800" dirty="0">
              <a:solidFill>
                <a:srgbClr val="080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29EEB-E5AB-4AC4-88E6-00ECDB588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32" y="404664"/>
            <a:ext cx="5203788" cy="6336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5E7620-D90E-437B-91B6-6D7DB1EAC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622669"/>
            <a:ext cx="6218741" cy="3118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C0DB9-12FE-434F-937B-B7691AF735FD}"/>
              </a:ext>
            </a:extLst>
          </p:cNvPr>
          <p:cNvSpPr txBox="1"/>
          <p:nvPr/>
        </p:nvSpPr>
        <p:spPr>
          <a:xfrm>
            <a:off x="839416" y="1325667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new nourishments,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megaripples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rapidly developed and grew into sand waves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Sediment sorting increases over time with evolution of the bedforms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coarse sediment on 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stoss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sides, medium sediments on the crests and finer sediments on the lee and in the troughs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E38F9-DC98-4054-AC39-0EEA71A14BBC}"/>
              </a:ext>
            </a:extLst>
          </p:cNvPr>
          <p:cNvSpPr txBox="1"/>
          <p:nvPr/>
        </p:nvSpPr>
        <p:spPr>
          <a:xfrm>
            <a:off x="8688288" y="5723964"/>
            <a:ext cx="546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ASC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7C9E6-FD8B-4636-8B81-699274151CB8}"/>
              </a:ext>
            </a:extLst>
          </p:cNvPr>
          <p:cNvSpPr txBox="1"/>
          <p:nvPr/>
        </p:nvSpPr>
        <p:spPr>
          <a:xfrm>
            <a:off x="8688288" y="2555612"/>
            <a:ext cx="7136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bathy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52E82-16EC-4D3F-8584-554976A21AB3}"/>
              </a:ext>
            </a:extLst>
          </p:cNvPr>
          <p:cNvSpPr txBox="1"/>
          <p:nvPr/>
        </p:nvSpPr>
        <p:spPr>
          <a:xfrm>
            <a:off x="8401991" y="1325379"/>
            <a:ext cx="55976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3366FF"/>
                </a:solidFill>
              </a:rPr>
              <a:t>Pr</a:t>
            </a:r>
            <a:r>
              <a:rPr lang="en-GB" b="1" dirty="0">
                <a:solidFill>
                  <a:srgbClr val="3366FF"/>
                </a:solidFill>
              </a:rPr>
              <a:t> 1</a:t>
            </a:r>
            <a:endParaRPr lang="nl-NL" b="1" dirty="0">
              <a:solidFill>
                <a:srgbClr val="3366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FCCC0-51E9-4AA9-B4CB-BF76D5234E56}"/>
              </a:ext>
            </a:extLst>
          </p:cNvPr>
          <p:cNvSpPr txBox="1"/>
          <p:nvPr/>
        </p:nvSpPr>
        <p:spPr>
          <a:xfrm>
            <a:off x="119336" y="3491716"/>
            <a:ext cx="597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3366FF"/>
                </a:solidFill>
              </a:rPr>
              <a:t>Pr</a:t>
            </a:r>
            <a:r>
              <a:rPr lang="en-GB" b="1" dirty="0">
                <a:solidFill>
                  <a:srgbClr val="3366FF"/>
                </a:solidFill>
              </a:rPr>
              <a:t> 1: </a:t>
            </a:r>
            <a:r>
              <a:rPr lang="en-GB" dirty="0"/>
              <a:t>ASC plotted on bathy profiles Oct 2017 and March 2018</a:t>
            </a:r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B6B08-24D6-490F-A388-08AC3B30D812}"/>
              </a:ext>
            </a:extLst>
          </p:cNvPr>
          <p:cNvSpPr txBox="1"/>
          <p:nvPr/>
        </p:nvSpPr>
        <p:spPr>
          <a:xfrm>
            <a:off x="4655840" y="6546830"/>
            <a:ext cx="2449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</a:t>
            </a:r>
            <a:r>
              <a:rPr lang="en-GB" sz="1600" dirty="0">
                <a:hlinkClick r:id="rId4"/>
              </a:rPr>
              <a:t>Gaida et al., 2020 in press</a:t>
            </a:r>
            <a:r>
              <a:rPr lang="en-GB" sz="1600" dirty="0"/>
              <a:t>)</a:t>
            </a:r>
            <a:endParaRPr lang="nl-NL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87C0BE-1D12-4550-9A26-14DE757ABA88}"/>
              </a:ext>
            </a:extLst>
          </p:cNvPr>
          <p:cNvSpPr txBox="1"/>
          <p:nvPr/>
        </p:nvSpPr>
        <p:spPr>
          <a:xfrm>
            <a:off x="8409795" y="89961"/>
            <a:ext cx="271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EGU2020-19409 </a:t>
            </a:r>
            <a:r>
              <a:rPr lang="nl-NL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D884: Gaida et al.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7C09B6-CF9C-444E-B937-61C039F14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780" y="44624"/>
            <a:ext cx="920960" cy="3223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DD056-93D6-44A0-8429-53A2CBEA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440" y="6448251"/>
            <a:ext cx="2743200" cy="365125"/>
          </a:xfrm>
        </p:spPr>
        <p:txBody>
          <a:bodyPr/>
          <a:lstStyle/>
          <a:p>
            <a:fld id="{AAFB5B4B-4C20-4EFC-A51C-340B638C117B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325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66625-F485-4CD0-8776-740942105C17}"/>
              </a:ext>
            </a:extLst>
          </p:cNvPr>
          <p:cNvSpPr txBox="1"/>
          <p:nvPr/>
        </p:nvSpPr>
        <p:spPr>
          <a:xfrm>
            <a:off x="3287688" y="404664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sorting over bedforms using MBES-BS Conclusions</a:t>
            </a:r>
            <a:endParaRPr lang="nl-NL" sz="2800" dirty="0">
              <a:solidFill>
                <a:srgbClr val="080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F256F-44AC-42ED-8BDE-66D29E5E7825}"/>
              </a:ext>
            </a:extLst>
          </p:cNvPr>
          <p:cNvSpPr txBox="1"/>
          <p:nvPr/>
        </p:nvSpPr>
        <p:spPr>
          <a:xfrm>
            <a:off x="3431704" y="1700808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High-resolution acoustic sediment classification in time series is a powerful tool to map sediment sorting over marine bedforms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MBES backscatter resolution is sufficient to resolve sediment sorting patterns for both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megaripples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sand waves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Sediment sorting shows increasing contrasts with bedform development, with coarser sediments 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stoss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slopes, medium sediments on crests and finer sediment on lee slopes and in troughs of bedforms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4ECE3-752E-4060-9774-D170445B8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t="55072" r="62957" b="7391"/>
          <a:stretch/>
        </p:blipFill>
        <p:spPr>
          <a:xfrm>
            <a:off x="0" y="4702"/>
            <a:ext cx="3026979" cy="6853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2632E-A230-472C-8AAF-F448AD1CC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23" y="6117497"/>
            <a:ext cx="1594199" cy="518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33951-3521-4439-BF48-CC31667BC6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6720" b="24588"/>
          <a:stretch/>
        </p:blipFill>
        <p:spPr>
          <a:xfrm>
            <a:off x="8178579" y="5990595"/>
            <a:ext cx="1495776" cy="646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012639-6443-4452-B5C9-2D3AF6FEE215}"/>
              </a:ext>
            </a:extLst>
          </p:cNvPr>
          <p:cNvSpPr txBox="1"/>
          <p:nvPr/>
        </p:nvSpPr>
        <p:spPr>
          <a:xfrm>
            <a:off x="3465015" y="6498673"/>
            <a:ext cx="271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EGU2020-19409 </a:t>
            </a:r>
            <a:r>
              <a:rPr lang="nl-NL" sz="1200" dirty="0">
                <a:solidFill>
                  <a:srgbClr val="080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D884: Gaida et 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E13BC7-25F9-4718-A992-E1D072367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53336"/>
            <a:ext cx="920960" cy="32233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8030B-D13D-4E90-9291-CC503CB1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440" y="6448251"/>
            <a:ext cx="2743200" cy="365125"/>
          </a:xfrm>
        </p:spPr>
        <p:txBody>
          <a:bodyPr/>
          <a:lstStyle/>
          <a:p>
            <a:fld id="{AAFB5B4B-4C20-4EFC-A51C-340B638C117B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1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1020</Words>
  <Application>Microsoft Office PowerPoint</Application>
  <PresentationFormat>Widescreen</PresentationFormat>
  <Paragraphs>170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 Gaida - LR</dc:creator>
  <cp:lastModifiedBy>Thaienne van Dijk</cp:lastModifiedBy>
  <cp:revision>1</cp:revision>
  <dcterms:created xsi:type="dcterms:W3CDTF">2020-03-19T13:22:25Z</dcterms:created>
  <dcterms:modified xsi:type="dcterms:W3CDTF">2020-05-06T13:54:10Z</dcterms:modified>
</cp:coreProperties>
</file>