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77" r:id="rId2"/>
    <p:sldId id="305" r:id="rId3"/>
    <p:sldId id="268" r:id="rId4"/>
    <p:sldId id="303" r:id="rId5"/>
    <p:sldId id="269" r:id="rId6"/>
    <p:sldId id="301" r:id="rId7"/>
    <p:sldId id="275" r:id="rId8"/>
    <p:sldId id="304" r:id="rId9"/>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e Muri" initials="HM" lastIdx="1" clrIdx="0">
    <p:extLst>
      <p:ext uri="{19B8F6BF-5375-455C-9EA6-DF929625EA0E}">
        <p15:presenceInfo xmlns:p15="http://schemas.microsoft.com/office/powerpoint/2012/main" userId="S-1-5-21-3959417778-1711865379-3952174976-2969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981"/>
    <a:srgbClr val="D9D9D9"/>
    <a:srgbClr val="000000"/>
    <a:srgbClr val="4F81BD"/>
    <a:srgbClr val="FF6699"/>
    <a:srgbClr val="3D9969"/>
    <a:srgbClr val="FF85DF"/>
    <a:srgbClr val="287463"/>
    <a:srgbClr val="005024"/>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79657" autoAdjust="0"/>
  </p:normalViewPr>
  <p:slideViewPr>
    <p:cSldViewPr snapToGrid="0" snapToObjects="1">
      <p:cViewPr varScale="1">
        <p:scale>
          <a:sx n="81" d="100"/>
          <a:sy n="81" d="100"/>
        </p:scale>
        <p:origin x="1406" y="62"/>
      </p:cViewPr>
      <p:guideLst>
        <p:guide orient="horz" pos="1620"/>
        <p:guide pos="2880"/>
      </p:guideLst>
    </p:cSldViewPr>
  </p:slideViewPr>
  <p:notesTextViewPr>
    <p:cViewPr>
      <p:scale>
        <a:sx n="200" d="100"/>
        <a:sy n="200" d="100"/>
      </p:scale>
      <p:origin x="0" y="0"/>
    </p:cViewPr>
  </p:notesTextViewPr>
  <p:sorterViewPr>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F1AA2-48E6-439E-8168-35559925560D}" type="datetimeFigureOut">
              <a:rPr lang="nb-NO" smtClean="0"/>
              <a:t>04.05.2020</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31FB-23E8-4515-AD39-935421B30F69}" type="slidenum">
              <a:rPr lang="nb-NO" smtClean="0"/>
              <a:t>‹#›</a:t>
            </a:fld>
            <a:endParaRPr lang="nb-NO"/>
          </a:p>
        </p:txBody>
      </p:sp>
    </p:spTree>
    <p:extLst>
      <p:ext uri="{BB962C8B-B14F-4D97-AF65-F5344CB8AC3E}">
        <p14:creationId xmlns:p14="http://schemas.microsoft.com/office/powerpoint/2010/main" val="258210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D3F231FB-23E8-4515-AD39-935421B30F69}" type="slidenum">
              <a:rPr lang="nb-NO" smtClean="0"/>
              <a:t>1</a:t>
            </a:fld>
            <a:endParaRPr lang="nb-NO"/>
          </a:p>
        </p:txBody>
      </p:sp>
    </p:spTree>
    <p:extLst>
      <p:ext uri="{BB962C8B-B14F-4D97-AF65-F5344CB8AC3E}">
        <p14:creationId xmlns:p14="http://schemas.microsoft.com/office/powerpoint/2010/main" val="79122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https://meetingorganizer.copernicus.org/EGU2020/EGU2020-19428.html</a:t>
            </a:r>
          </a:p>
        </p:txBody>
      </p:sp>
      <p:sp>
        <p:nvSpPr>
          <p:cNvPr id="4" name="Slide Number Placeholder 3"/>
          <p:cNvSpPr>
            <a:spLocks noGrp="1"/>
          </p:cNvSpPr>
          <p:nvPr>
            <p:ph type="sldNum" sz="quarter" idx="5"/>
          </p:nvPr>
        </p:nvSpPr>
        <p:spPr/>
        <p:txBody>
          <a:bodyPr/>
          <a:lstStyle/>
          <a:p>
            <a:fld id="{D3F231FB-23E8-4515-AD39-935421B30F69}" type="slidenum">
              <a:rPr lang="nb-NO" smtClean="0"/>
              <a:t>2</a:t>
            </a:fld>
            <a:endParaRPr lang="nb-NO"/>
          </a:p>
        </p:txBody>
      </p:sp>
    </p:spTree>
    <p:extLst>
      <p:ext uri="{BB962C8B-B14F-4D97-AF65-F5344CB8AC3E}">
        <p14:creationId xmlns:p14="http://schemas.microsoft.com/office/powerpoint/2010/main" val="62677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baseline="0" dirty="0"/>
              <a:t>(RCP2.6) </a:t>
            </a:r>
            <a:r>
              <a:rPr lang="nb-NO" baseline="0" dirty="0" err="1"/>
              <a:t>the</a:t>
            </a:r>
            <a:r>
              <a:rPr lang="nb-NO" baseline="0" dirty="0"/>
              <a:t> ~2C scenario. </a:t>
            </a:r>
            <a:r>
              <a:rPr lang="nb-NO" baseline="0" dirty="0" err="1"/>
              <a:t>Can</a:t>
            </a:r>
            <a:r>
              <a:rPr lang="nb-NO" baseline="0" dirty="0"/>
              <a:t> it </a:t>
            </a:r>
            <a:r>
              <a:rPr lang="nb-NO" baseline="0" dirty="0" err="1"/>
              <a:t>become</a:t>
            </a:r>
            <a:r>
              <a:rPr lang="nb-NO" baseline="0" dirty="0"/>
              <a:t> a 1.5C scenario by </a:t>
            </a:r>
            <a:r>
              <a:rPr lang="nb-NO" baseline="0" dirty="0" err="1"/>
              <a:t>increasing</a:t>
            </a:r>
            <a:r>
              <a:rPr lang="nb-NO" baseline="0" dirty="0"/>
              <a:t> </a:t>
            </a:r>
            <a:r>
              <a:rPr lang="nb-NO" baseline="0" dirty="0" err="1"/>
              <a:t>the</a:t>
            </a:r>
            <a:r>
              <a:rPr lang="nb-NO" baseline="0" dirty="0"/>
              <a:t> </a:t>
            </a:r>
            <a:r>
              <a:rPr lang="nb-NO" baseline="0" dirty="0" err="1"/>
              <a:t>deployment</a:t>
            </a:r>
            <a:r>
              <a:rPr lang="nb-NO" baseline="0" dirty="0"/>
              <a:t> </a:t>
            </a:r>
            <a:r>
              <a:rPr lang="nb-NO" baseline="0" dirty="0" err="1"/>
              <a:t>of</a:t>
            </a:r>
            <a:r>
              <a:rPr lang="nb-NO" baseline="0" dirty="0"/>
              <a:t> BECCS?</a:t>
            </a:r>
          </a:p>
          <a:p>
            <a:pPr marL="171450" indent="-171450">
              <a:buFontTx/>
              <a:buChar char="-"/>
            </a:pPr>
            <a:r>
              <a:rPr lang="nb-NO" baseline="0" dirty="0"/>
              <a:t>This scenario is </a:t>
            </a:r>
            <a:r>
              <a:rPr lang="nb-NO" baseline="0" dirty="0" err="1"/>
              <a:t>characterised</a:t>
            </a:r>
            <a:r>
              <a:rPr lang="nb-NO" baseline="0" dirty="0"/>
              <a:t> by CCS </a:t>
            </a:r>
            <a:r>
              <a:rPr lang="nb-NO" baseline="0" dirty="0" err="1"/>
              <a:t>coupling</a:t>
            </a:r>
            <a:r>
              <a:rPr lang="nb-NO" baseline="0" dirty="0"/>
              <a:t> to </a:t>
            </a:r>
            <a:r>
              <a:rPr lang="nb-NO" baseline="0" dirty="0" err="1"/>
              <a:t>the</a:t>
            </a:r>
            <a:r>
              <a:rPr lang="nb-NO" baseline="0" dirty="0"/>
              <a:t> </a:t>
            </a:r>
            <a:r>
              <a:rPr lang="nb-NO" baseline="0" dirty="0" err="1"/>
              <a:t>primary</a:t>
            </a:r>
            <a:r>
              <a:rPr lang="nb-NO" baseline="0" dirty="0"/>
              <a:t> energy </a:t>
            </a:r>
            <a:r>
              <a:rPr lang="nb-NO" baseline="0" dirty="0" err="1"/>
              <a:t>sources</a:t>
            </a:r>
            <a:r>
              <a:rPr lang="nb-NO" baseline="0" dirty="0"/>
              <a:t>; gas, </a:t>
            </a:r>
            <a:r>
              <a:rPr lang="nb-NO" baseline="0" dirty="0" err="1"/>
              <a:t>oil</a:t>
            </a:r>
            <a:r>
              <a:rPr lang="nb-NO" baseline="0" dirty="0"/>
              <a:t>, </a:t>
            </a:r>
            <a:r>
              <a:rPr lang="nb-NO" baseline="0" dirty="0" err="1"/>
              <a:t>coal,and</a:t>
            </a:r>
            <a:r>
              <a:rPr lang="nb-NO" baseline="0" dirty="0"/>
              <a:t> </a:t>
            </a:r>
            <a:r>
              <a:rPr lang="nb-NO" baseline="0" dirty="0" err="1"/>
              <a:t>bioenergy</a:t>
            </a:r>
            <a:r>
              <a:rPr lang="nb-NO" baseline="0" dirty="0"/>
              <a:t>.</a:t>
            </a:r>
          </a:p>
          <a:p>
            <a:pPr marL="171450" indent="-171450">
              <a:buFontTx/>
              <a:buChar char="-"/>
            </a:pPr>
            <a:r>
              <a:rPr lang="nb-NO" baseline="0" dirty="0" err="1"/>
              <a:t>Emissions</a:t>
            </a:r>
            <a:r>
              <a:rPr lang="nb-NO" baseline="0" dirty="0"/>
              <a:t> </a:t>
            </a:r>
            <a:r>
              <a:rPr lang="nb-NO" baseline="0" dirty="0" err="1"/>
              <a:t>peak</a:t>
            </a:r>
            <a:r>
              <a:rPr lang="nb-NO" baseline="0" dirty="0"/>
              <a:t> in 2030, and </a:t>
            </a:r>
            <a:r>
              <a:rPr lang="nb-NO" baseline="0" dirty="0" err="1"/>
              <a:t>become</a:t>
            </a:r>
            <a:r>
              <a:rPr lang="nb-NO" baseline="0" dirty="0"/>
              <a:t> </a:t>
            </a:r>
            <a:r>
              <a:rPr lang="nb-NO" baseline="0" dirty="0" err="1"/>
              <a:t>net</a:t>
            </a:r>
            <a:r>
              <a:rPr lang="nb-NO" baseline="0" dirty="0"/>
              <a:t> negative in </a:t>
            </a:r>
            <a:r>
              <a:rPr lang="nb-NO" baseline="0" dirty="0" err="1"/>
              <a:t>the</a:t>
            </a:r>
            <a:r>
              <a:rPr lang="nb-NO" baseline="0" dirty="0"/>
              <a:t> 2070’s.</a:t>
            </a:r>
          </a:p>
          <a:p>
            <a:pPr marL="171450" indent="-171450">
              <a:buFontTx/>
              <a:buChar char="-"/>
            </a:pPr>
            <a:r>
              <a:rPr lang="nb-NO" baseline="0" dirty="0"/>
              <a:t>BECCS is </a:t>
            </a:r>
            <a:r>
              <a:rPr lang="nb-NO" baseline="0" dirty="0" err="1"/>
              <a:t>scaled</a:t>
            </a:r>
            <a:r>
              <a:rPr lang="nb-NO" baseline="0" dirty="0"/>
              <a:t> up from 2020.</a:t>
            </a:r>
            <a:endParaRPr lang="nb-NO" dirty="0"/>
          </a:p>
        </p:txBody>
      </p:sp>
      <p:sp>
        <p:nvSpPr>
          <p:cNvPr id="4" name="Slide Number Placeholder 3"/>
          <p:cNvSpPr>
            <a:spLocks noGrp="1"/>
          </p:cNvSpPr>
          <p:nvPr>
            <p:ph type="sldNum" sz="quarter" idx="10"/>
          </p:nvPr>
        </p:nvSpPr>
        <p:spPr/>
        <p:txBody>
          <a:bodyPr/>
          <a:lstStyle/>
          <a:p>
            <a:fld id="{D3F231FB-23E8-4515-AD39-935421B30F69}" type="slidenum">
              <a:rPr lang="nb-NO" smtClean="0"/>
              <a:t>3</a:t>
            </a:fld>
            <a:endParaRPr lang="nb-NO"/>
          </a:p>
        </p:txBody>
      </p:sp>
    </p:spTree>
    <p:extLst>
      <p:ext uri="{BB962C8B-B14F-4D97-AF65-F5344CB8AC3E}">
        <p14:creationId xmlns:p14="http://schemas.microsoft.com/office/powerpoint/2010/main" val="310824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1241425"/>
            <a:ext cx="5956300" cy="335121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1" dirty="0"/>
              <a:t>Baseline case: </a:t>
            </a:r>
            <a:r>
              <a:rPr lang="en-US" dirty="0"/>
              <a:t>Emission driven CMIP5 RCP2.6.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1" dirty="0"/>
              <a:t>Abandoned land:</a:t>
            </a:r>
            <a:r>
              <a:rPr lang="en-US" dirty="0"/>
              <a:t> As RCP2.6, but land-use changed to re-cultivate abandoned and marginal land over years 2020–2100, coupled to interactive CCS code.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1" dirty="0"/>
              <a:t>Deforestation:</a:t>
            </a:r>
            <a:r>
              <a:rPr lang="en-US" dirty="0"/>
              <a:t> As </a:t>
            </a:r>
            <a:r>
              <a:rPr lang="en-US" i="1" dirty="0"/>
              <a:t>RCP2.6</a:t>
            </a:r>
            <a:r>
              <a:rPr lang="en-US" dirty="0"/>
              <a:t>, but with land use change deforesting tropics and extra-tropics in </a:t>
            </a:r>
            <a:r>
              <a:rPr lang="en-US" dirty="0" err="1"/>
              <a:t>favour</a:t>
            </a:r>
            <a:r>
              <a:rPr lang="en-US" dirty="0"/>
              <a:t> of </a:t>
            </a:r>
            <a:r>
              <a:rPr lang="en-US" dirty="0" err="1"/>
              <a:t>biocrops</a:t>
            </a:r>
            <a:r>
              <a:rPr lang="en-US" dirty="0"/>
              <a:t> over years 2020–2100, coupled to interactive CCS code.</a:t>
            </a:r>
            <a:endParaRPr lang="nb-NO" dirty="0"/>
          </a:p>
          <a:p>
            <a:endParaRPr lang="nb-NO" dirty="0"/>
          </a:p>
        </p:txBody>
      </p:sp>
      <p:sp>
        <p:nvSpPr>
          <p:cNvPr id="4" name="Slide Number Placeholder 3"/>
          <p:cNvSpPr>
            <a:spLocks noGrp="1"/>
          </p:cNvSpPr>
          <p:nvPr>
            <p:ph type="sldNum" sz="quarter" idx="10"/>
          </p:nvPr>
        </p:nvSpPr>
        <p:spPr/>
        <p:txBody>
          <a:bodyPr/>
          <a:lstStyle/>
          <a:p>
            <a:fld id="{0C10EC28-5931-4A8F-A92D-CCEAB6E4D688}" type="slidenum">
              <a:rPr lang="nb-NO" smtClean="0"/>
              <a:t>4</a:t>
            </a:fld>
            <a:endParaRPr lang="nb-NO"/>
          </a:p>
        </p:txBody>
      </p:sp>
    </p:spTree>
    <p:extLst>
      <p:ext uri="{BB962C8B-B14F-4D97-AF65-F5344CB8AC3E}">
        <p14:creationId xmlns:p14="http://schemas.microsoft.com/office/powerpoint/2010/main" val="400412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https://iopscience.iop.org/article/10.1088/1748-9326/aab324</a:t>
            </a:r>
          </a:p>
          <a:p>
            <a:endParaRPr lang="en-US" sz="1200" dirty="0"/>
          </a:p>
          <a:p>
            <a:r>
              <a:rPr lang="en-US" sz="1200" dirty="0"/>
              <a:t>- Reductions in fossil fuel carbon emissions from large scale deployment of BECCS in the Norwegian Earth System Model.</a:t>
            </a:r>
            <a:endParaRPr lang="en-US" sz="800" dirty="0"/>
          </a:p>
          <a:p>
            <a:r>
              <a:rPr lang="en-US" sz="1200" dirty="0"/>
              <a:t>- Net negative emissions are reached ~1 decade earlier, ~2065.</a:t>
            </a:r>
          </a:p>
          <a:p>
            <a:br>
              <a:rPr lang="en-US" sz="1200" dirty="0"/>
            </a:br>
            <a:r>
              <a:rPr lang="en-US" sz="1200" dirty="0"/>
              <a:t>~-1Gt C per year, i.e. doubling of the</a:t>
            </a:r>
            <a:r>
              <a:rPr lang="en-US" sz="1200" baseline="0" dirty="0"/>
              <a:t> negative emission efforts</a:t>
            </a:r>
            <a:r>
              <a:rPr lang="en-US" sz="1200" dirty="0"/>
              <a:t>. </a:t>
            </a:r>
          </a:p>
          <a:p>
            <a:endParaRPr lang="nb-NO" dirty="0"/>
          </a:p>
        </p:txBody>
      </p:sp>
      <p:sp>
        <p:nvSpPr>
          <p:cNvPr id="4" name="Slide Number Placeholder 3"/>
          <p:cNvSpPr>
            <a:spLocks noGrp="1"/>
          </p:cNvSpPr>
          <p:nvPr>
            <p:ph type="sldNum" sz="quarter" idx="10"/>
          </p:nvPr>
        </p:nvSpPr>
        <p:spPr/>
        <p:txBody>
          <a:bodyPr/>
          <a:lstStyle/>
          <a:p>
            <a:fld id="{B2505BF8-ED6E-4E99-B449-A141BF1E6B8B}" type="slidenum">
              <a:rPr lang="nb-NO" smtClean="0"/>
              <a:t>5</a:t>
            </a:fld>
            <a:endParaRPr lang="nb-NO"/>
          </a:p>
        </p:txBody>
      </p:sp>
    </p:spTree>
    <p:extLst>
      <p:ext uri="{BB962C8B-B14F-4D97-AF65-F5344CB8AC3E}">
        <p14:creationId xmlns:p14="http://schemas.microsoft.com/office/powerpoint/2010/main" val="245355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dirty="0"/>
              <a:t>Atmospheric CO2 concentrations are increased in the case where tropical forests are replaced by </a:t>
            </a:r>
            <a:r>
              <a:rPr lang="en-US" noProof="0" dirty="0" err="1"/>
              <a:t>biocrops</a:t>
            </a:r>
            <a:r>
              <a:rPr lang="en-US" noProof="0" dirty="0"/>
              <a:t>,</a:t>
            </a:r>
            <a:r>
              <a:rPr lang="en-US" baseline="0" noProof="0" dirty="0"/>
              <a:t> resulting in a warming, as this important carbon sink is reduced.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dirty="0"/>
              <a:t>BECCS in mid-latitudes lowers atmospheric CO2 concentrations, and temperatures. But not enough to lower temperatures to 1.5C.</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noProof="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noProof="0" dirty="0"/>
          </a:p>
          <a:p>
            <a:endParaRPr lang="en-US" noProof="0" dirty="0"/>
          </a:p>
        </p:txBody>
      </p:sp>
      <p:sp>
        <p:nvSpPr>
          <p:cNvPr id="4" name="Slide Number Placeholder 3"/>
          <p:cNvSpPr>
            <a:spLocks noGrp="1"/>
          </p:cNvSpPr>
          <p:nvPr>
            <p:ph type="sldNum" sz="quarter" idx="10"/>
          </p:nvPr>
        </p:nvSpPr>
        <p:spPr/>
        <p:txBody>
          <a:bodyPr/>
          <a:lstStyle/>
          <a:p>
            <a:fld id="{D3F231FB-23E8-4515-AD39-935421B30F69}" type="slidenum">
              <a:rPr lang="nb-NO" smtClean="0"/>
              <a:t>6</a:t>
            </a:fld>
            <a:endParaRPr lang="nb-NO"/>
          </a:p>
        </p:txBody>
      </p:sp>
    </p:spTree>
    <p:extLst>
      <p:ext uri="{BB962C8B-B14F-4D97-AF65-F5344CB8AC3E}">
        <p14:creationId xmlns:p14="http://schemas.microsoft.com/office/powerpoint/2010/main" val="203128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Where you geographically </a:t>
            </a:r>
            <a:r>
              <a:rPr lang="en-US" dirty="0" err="1"/>
              <a:t>prioritise</a:t>
            </a:r>
            <a:r>
              <a:rPr lang="en-US" dirty="0"/>
              <a:t> land for </a:t>
            </a:r>
            <a:r>
              <a:rPr lang="en-US" dirty="0" err="1"/>
              <a:t>biocrops</a:t>
            </a:r>
            <a:r>
              <a:rPr lang="en-US" dirty="0"/>
              <a:t> can have a big impact on </a:t>
            </a:r>
            <a:r>
              <a:rPr lang="en-US"/>
              <a:t>net effects.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Competition for land areas are needed to be considered carefully when planning for large-scale bio-energy croplands.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Combination of tools such as integrated assessment models and Earth system models useful for assessing achievability and impacts of emission pathways.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nb-NO" dirty="0"/>
          </a:p>
        </p:txBody>
      </p:sp>
      <p:sp>
        <p:nvSpPr>
          <p:cNvPr id="4" name="Slide Number Placeholder 3"/>
          <p:cNvSpPr>
            <a:spLocks noGrp="1"/>
          </p:cNvSpPr>
          <p:nvPr>
            <p:ph type="sldNum" sz="quarter" idx="10"/>
          </p:nvPr>
        </p:nvSpPr>
        <p:spPr/>
        <p:txBody>
          <a:bodyPr/>
          <a:lstStyle/>
          <a:p>
            <a:fld id="{D3F231FB-23E8-4515-AD39-935421B30F69}" type="slidenum">
              <a:rPr lang="nb-NO" smtClean="0"/>
              <a:t>7</a:t>
            </a:fld>
            <a:endParaRPr lang="nb-NO"/>
          </a:p>
        </p:txBody>
      </p:sp>
    </p:spTree>
    <p:extLst>
      <p:ext uri="{BB962C8B-B14F-4D97-AF65-F5344CB8AC3E}">
        <p14:creationId xmlns:p14="http://schemas.microsoft.com/office/powerpoint/2010/main" val="262258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Bilde 3"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783836"/>
            <a:ext cx="9144000" cy="359664"/>
          </a:xfrm>
          <a:prstGeom prst="rect">
            <a:avLst/>
          </a:prstGeom>
        </p:spPr>
      </p:pic>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59041" y="258270"/>
            <a:ext cx="794216" cy="752668"/>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3.0/" TargetMode="External"/><Relationship Id="rId3" Type="http://schemas.openxmlformats.org/officeDocument/2006/relationships/hyperlink" Target="mailto:helene.muri@ntnu.no"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iopscience.iop.org/article/10.1088/1748-9326/aab32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iopscience.iop.org/article/10.1088/1748-9326/aab324"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http://creativecommons.org/licenses/by/3.0/" TargetMode="External"/><Relationship Id="rId4" Type="http://schemas.openxmlformats.org/officeDocument/2006/relationships/hyperlink" Target="https://iopscience.iop.org/article/10.1088/1748-9326/aab3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94407" y="129540"/>
            <a:ext cx="1381013" cy="10591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Undertittel 2"/>
          <p:cNvSpPr>
            <a:spLocks noGrp="1"/>
          </p:cNvSpPr>
          <p:nvPr>
            <p:ph type="subTitle" idx="1"/>
          </p:nvPr>
        </p:nvSpPr>
        <p:spPr>
          <a:xfrm>
            <a:off x="1562100" y="3465467"/>
            <a:ext cx="7772400" cy="1100406"/>
          </a:xfrm>
        </p:spPr>
        <p:txBody>
          <a:bodyPr anchor="b">
            <a:noAutofit/>
          </a:bodyPr>
          <a:lstStyle/>
          <a:p>
            <a:r>
              <a:rPr lang="nb-NO" sz="2800" dirty="0">
                <a:solidFill>
                  <a:srgbClr val="353981"/>
                </a:solidFill>
              </a:rPr>
              <a:t>Helene Muri</a:t>
            </a:r>
          </a:p>
          <a:p>
            <a:r>
              <a:rPr lang="nb-NO" dirty="0">
                <a:solidFill>
                  <a:srgbClr val="353981"/>
                </a:solidFill>
                <a:latin typeface="+mj-lt"/>
                <a:hlinkClick r:id="rId3">
                  <a:extLst>
                    <a:ext uri="{A12FA001-AC4F-418D-AE19-62706E023703}">
                      <ahyp:hlinkClr xmlns:ahyp="http://schemas.microsoft.com/office/drawing/2018/hyperlinkcolor" val="tx"/>
                    </a:ext>
                  </a:extLst>
                </a:hlinkClick>
              </a:rPr>
              <a:t>helene.muri@ntnu.no</a:t>
            </a:r>
            <a:r>
              <a:rPr lang="nb-NO" dirty="0">
                <a:solidFill>
                  <a:schemeClr val="tx1">
                    <a:lumMod val="75000"/>
                    <a:lumOff val="25000"/>
                  </a:schemeClr>
                </a:solidFill>
                <a:latin typeface="+mj-lt"/>
              </a:rPr>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971" y="178972"/>
            <a:ext cx="736680" cy="698141"/>
          </a:xfrm>
          <a:prstGeom prst="rect">
            <a:avLst/>
          </a:prstGeom>
        </p:spPr>
      </p:pic>
      <p:sp>
        <p:nvSpPr>
          <p:cNvPr id="5" name="TextBox 4"/>
          <p:cNvSpPr txBox="1"/>
          <p:nvPr/>
        </p:nvSpPr>
        <p:spPr>
          <a:xfrm>
            <a:off x="953651" y="160156"/>
            <a:ext cx="3813492" cy="400110"/>
          </a:xfrm>
          <a:prstGeom prst="rect">
            <a:avLst/>
          </a:prstGeom>
          <a:noFill/>
        </p:spPr>
        <p:txBody>
          <a:bodyPr wrap="square" rtlCol="0">
            <a:spAutoFit/>
          </a:bodyPr>
          <a:lstStyle/>
          <a:p>
            <a:r>
              <a:rPr lang="en-US" sz="2000" dirty="0">
                <a:latin typeface="NTNU-DIN NTNU-DIN-Light" charset="0"/>
                <a:ea typeface="NTNU-DIN NTNU-DIN-Light" charset="0"/>
                <a:cs typeface="NTNU-DIN NTNU-DIN-Light" charset="0"/>
              </a:rPr>
              <a:t>Industrial Ecology </a:t>
            </a:r>
            <a:r>
              <a:rPr lang="en-US" sz="2000" dirty="0" err="1">
                <a:latin typeface="NTNU-DIN NTNU-DIN-Light" charset="0"/>
                <a:ea typeface="NTNU-DIN NTNU-DIN-Light" charset="0"/>
                <a:cs typeface="NTNU-DIN NTNU-DIN-Light" charset="0"/>
              </a:rPr>
              <a:t>Programme</a:t>
            </a:r>
            <a:endParaRPr lang="en-US" sz="2000" dirty="0">
              <a:latin typeface="NTNU-DIN NTNU-DIN-Light" charset="0"/>
              <a:ea typeface="NTNU-DIN NTNU-DIN-Light" charset="0"/>
              <a:cs typeface="NTNU-DIN NTNU-DIN-Light" charset="0"/>
            </a:endParaRPr>
          </a:p>
        </p:txBody>
      </p:sp>
      <p:pic>
        <p:nvPicPr>
          <p:cNvPr id="15" name="Picture 14" descr="A close up of a logo&#10;&#10;Description automatically generated">
            <a:extLst>
              <a:ext uri="{FF2B5EF4-FFF2-40B4-BE49-F238E27FC236}">
                <a16:creationId xmlns:a16="http://schemas.microsoft.com/office/drawing/2014/main" id="{1BDB9140-AB0C-40DB-BC51-5D4CAAA93626}"/>
              </a:ext>
            </a:extLst>
          </p:cNvPr>
          <p:cNvPicPr>
            <a:picLocks noChangeAspect="1"/>
          </p:cNvPicPr>
          <p:nvPr/>
        </p:nvPicPr>
        <p:blipFill>
          <a:blip r:embed="rId5"/>
          <a:stretch>
            <a:fillRect/>
          </a:stretch>
        </p:blipFill>
        <p:spPr>
          <a:xfrm>
            <a:off x="0" y="3302705"/>
            <a:ext cx="1466192" cy="1466192"/>
          </a:xfrm>
          <a:prstGeom prst="rect">
            <a:avLst/>
          </a:prstGeom>
        </p:spPr>
      </p:pic>
      <p:pic>
        <p:nvPicPr>
          <p:cNvPr id="2" name="Picture 1">
            <a:extLst>
              <a:ext uri="{FF2B5EF4-FFF2-40B4-BE49-F238E27FC236}">
                <a16:creationId xmlns:a16="http://schemas.microsoft.com/office/drawing/2014/main" id="{52FF976E-2CCA-48B1-B34B-F610756551EC}"/>
              </a:ext>
            </a:extLst>
          </p:cNvPr>
          <p:cNvPicPr>
            <a:picLocks noChangeAspect="1"/>
          </p:cNvPicPr>
          <p:nvPr/>
        </p:nvPicPr>
        <p:blipFill>
          <a:blip r:embed="rId6"/>
          <a:stretch>
            <a:fillRect/>
          </a:stretch>
        </p:blipFill>
        <p:spPr>
          <a:xfrm>
            <a:off x="216971" y="1506652"/>
            <a:ext cx="8466178" cy="1796053"/>
          </a:xfrm>
          <a:prstGeom prst="rect">
            <a:avLst/>
          </a:prstGeom>
        </p:spPr>
      </p:pic>
      <p:sp>
        <p:nvSpPr>
          <p:cNvPr id="4" name="TextBox 3"/>
          <p:cNvSpPr txBox="1"/>
          <p:nvPr/>
        </p:nvSpPr>
        <p:spPr>
          <a:xfrm rot="16200000">
            <a:off x="6990054" y="2724051"/>
            <a:ext cx="3857744" cy="307777"/>
          </a:xfrm>
          <a:prstGeom prst="rect">
            <a:avLst/>
          </a:prstGeom>
          <a:noFill/>
        </p:spPr>
        <p:txBody>
          <a:bodyPr wrap="square" rtlCol="0">
            <a:spAutoFit/>
          </a:bodyPr>
          <a:lstStyle/>
          <a:p>
            <a:r>
              <a:rPr lang="en-US" sz="1400" dirty="0">
                <a:latin typeface="NTNU-DIN NTNU-DIN-Light" charset="0"/>
                <a:ea typeface="NTNU-DIN NTNU-DIN-Light" charset="0"/>
                <a:cs typeface="NTNU-DIN NTNU-DIN-Light" charset="0"/>
              </a:rPr>
              <a:t>Norwegian University of Science and Technology</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3653" y="35455"/>
            <a:ext cx="1885036" cy="841658"/>
          </a:xfrm>
          <a:prstGeom prst="rect">
            <a:avLst/>
          </a:prstGeom>
        </p:spPr>
      </p:pic>
      <p:sp>
        <p:nvSpPr>
          <p:cNvPr id="6" name="Rectangle 5">
            <a:extLst>
              <a:ext uri="{FF2B5EF4-FFF2-40B4-BE49-F238E27FC236}">
                <a16:creationId xmlns:a16="http://schemas.microsoft.com/office/drawing/2014/main" id="{44C2A802-2A94-4E67-AF1C-D13AD9ABDF3E}"/>
              </a:ext>
            </a:extLst>
          </p:cNvPr>
          <p:cNvSpPr/>
          <p:nvPr/>
        </p:nvSpPr>
        <p:spPr>
          <a:xfrm>
            <a:off x="2763758" y="514791"/>
            <a:ext cx="1880836" cy="400110"/>
          </a:xfrm>
          <a:prstGeom prst="rect">
            <a:avLst/>
          </a:prstGeom>
        </p:spPr>
        <p:txBody>
          <a:bodyPr wrap="none">
            <a:spAutoFit/>
          </a:bodyPr>
          <a:lstStyle/>
          <a:p>
            <a:r>
              <a:rPr lang="nb-NO" sz="2000" dirty="0"/>
              <a:t>EGU2020-19428</a:t>
            </a:r>
          </a:p>
        </p:txBody>
      </p:sp>
      <p:sp>
        <p:nvSpPr>
          <p:cNvPr id="17" name="Rectangle 16">
            <a:extLst>
              <a:ext uri="{FF2B5EF4-FFF2-40B4-BE49-F238E27FC236}">
                <a16:creationId xmlns:a16="http://schemas.microsoft.com/office/drawing/2014/main" id="{C3E526E5-227D-4271-BB05-BAC65C388B6D}"/>
              </a:ext>
            </a:extLst>
          </p:cNvPr>
          <p:cNvSpPr/>
          <p:nvPr/>
        </p:nvSpPr>
        <p:spPr>
          <a:xfrm>
            <a:off x="948090" y="536645"/>
            <a:ext cx="1863011" cy="400110"/>
          </a:xfrm>
          <a:prstGeom prst="rect">
            <a:avLst/>
          </a:prstGeom>
        </p:spPr>
        <p:txBody>
          <a:bodyPr wrap="none">
            <a:spAutoFit/>
          </a:bodyPr>
          <a:lstStyle/>
          <a:p>
            <a:r>
              <a:rPr lang="nb-NO" sz="2000" dirty="0" err="1"/>
              <a:t>Session</a:t>
            </a:r>
            <a:r>
              <a:rPr lang="nb-NO" sz="2000" dirty="0"/>
              <a:t> ERE2.10</a:t>
            </a:r>
          </a:p>
        </p:txBody>
      </p:sp>
      <p:sp>
        <p:nvSpPr>
          <p:cNvPr id="18" name="Rectangle 17">
            <a:extLst>
              <a:ext uri="{FF2B5EF4-FFF2-40B4-BE49-F238E27FC236}">
                <a16:creationId xmlns:a16="http://schemas.microsoft.com/office/drawing/2014/main" id="{D0EFACA0-9ACE-4AB7-B831-D522E7338F98}"/>
              </a:ext>
            </a:extLst>
          </p:cNvPr>
          <p:cNvSpPr/>
          <p:nvPr/>
        </p:nvSpPr>
        <p:spPr>
          <a:xfrm>
            <a:off x="5047209" y="3705120"/>
            <a:ext cx="3715223" cy="1015663"/>
          </a:xfrm>
          <a:prstGeom prst="rect">
            <a:avLst/>
          </a:prstGeom>
        </p:spPr>
        <p:style>
          <a:lnRef idx="0">
            <a:scrgbClr r="0" g="0" b="0"/>
          </a:lnRef>
          <a:fillRef idx="1001">
            <a:schemeClr val="lt2"/>
          </a:fillRef>
          <a:effectRef idx="0">
            <a:scrgbClr r="0" g="0" b="0"/>
          </a:effectRef>
          <a:fontRef idx="major"/>
        </p:style>
        <p:txBody>
          <a:bodyPr wrap="square">
            <a:spAutoFit/>
          </a:bodyPr>
          <a:lstStyle/>
          <a:p>
            <a:r>
              <a:rPr lang="en-US" sz="1200" dirty="0"/>
              <a:t>Original content from this work may be used under the terms of the </a:t>
            </a:r>
            <a:r>
              <a:rPr lang="en-US" sz="1200" dirty="0">
                <a:hlinkClick r:id="rId8"/>
              </a:rPr>
              <a:t>Creative Commons Attribution 3.0 </a:t>
            </a:r>
            <a:r>
              <a:rPr lang="en-US" sz="1200" dirty="0" err="1">
                <a:hlinkClick r:id="rId8"/>
              </a:rPr>
              <a:t>licence</a:t>
            </a:r>
            <a:r>
              <a:rPr lang="en-US" sz="1200" dirty="0"/>
              <a:t>. Any further distribution of this work must maintain attribution to the author(s) and the title of the work, journal citation and DOI.</a:t>
            </a:r>
            <a:endParaRPr lang="nb-NO" sz="1200" dirty="0"/>
          </a:p>
        </p:txBody>
      </p:sp>
    </p:spTree>
    <p:extLst>
      <p:ext uri="{BB962C8B-B14F-4D97-AF65-F5344CB8AC3E}">
        <p14:creationId xmlns:p14="http://schemas.microsoft.com/office/powerpoint/2010/main" val="199462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ACA37-FCC2-4E14-96DC-CC216EC153FF}"/>
              </a:ext>
            </a:extLst>
          </p:cNvPr>
          <p:cNvSpPr>
            <a:spLocks noGrp="1"/>
          </p:cNvSpPr>
          <p:nvPr>
            <p:ph type="title"/>
          </p:nvPr>
        </p:nvSpPr>
        <p:spPr>
          <a:xfrm>
            <a:off x="0" y="0"/>
            <a:ext cx="9144000" cy="1063229"/>
          </a:xfrm>
          <a:solidFill>
            <a:srgbClr val="353981">
              <a:alpha val="87000"/>
            </a:srgbClr>
          </a:solidFill>
        </p:spPr>
        <p:txBody>
          <a:bodyPr>
            <a:normAutofit/>
          </a:bodyPr>
          <a:lstStyle/>
          <a:p>
            <a:pPr algn="ctr"/>
            <a:r>
              <a:rPr lang="nb-NO" sz="3200" b="0" dirty="0" err="1">
                <a:solidFill>
                  <a:schemeClr val="bg1"/>
                </a:solidFill>
              </a:rPr>
              <a:t>Abstract</a:t>
            </a:r>
            <a:endParaRPr lang="nb-NO" sz="3200" b="0" dirty="0">
              <a:solidFill>
                <a:schemeClr val="bg1"/>
              </a:solidFill>
            </a:endParaRPr>
          </a:p>
        </p:txBody>
      </p:sp>
      <p:sp>
        <p:nvSpPr>
          <p:cNvPr id="3" name="Content Placeholder 2">
            <a:extLst>
              <a:ext uri="{FF2B5EF4-FFF2-40B4-BE49-F238E27FC236}">
                <a16:creationId xmlns:a16="http://schemas.microsoft.com/office/drawing/2014/main" id="{531F9CEE-D13D-401B-A5A1-FBE6084A9AB2}"/>
              </a:ext>
            </a:extLst>
          </p:cNvPr>
          <p:cNvSpPr>
            <a:spLocks noGrp="1"/>
          </p:cNvSpPr>
          <p:nvPr>
            <p:ph idx="1"/>
          </p:nvPr>
        </p:nvSpPr>
        <p:spPr>
          <a:xfrm>
            <a:off x="0" y="1140643"/>
            <a:ext cx="9143999" cy="3648174"/>
          </a:xfrm>
        </p:spPr>
        <p:txBody>
          <a:bodyPr>
            <a:normAutofit fontScale="92500" lnSpcReduction="10000"/>
          </a:bodyPr>
          <a:lstStyle/>
          <a:p>
            <a:pPr marL="0" indent="0">
              <a:buNone/>
            </a:pPr>
            <a:r>
              <a:rPr lang="en-US" sz="1600" dirty="0"/>
              <a:t>Renewable energy will play a key role in transformation of the energy sector to reduce CO</a:t>
            </a:r>
            <a:r>
              <a:rPr lang="en-US" sz="1600" baseline="-25000" dirty="0"/>
              <a:t>2</a:t>
            </a:r>
            <a:r>
              <a:rPr lang="en-US" sz="1600" dirty="0"/>
              <a:t> emissions. Integrated Assessment Modelling scenarios reaching the temperature targets of the Paris Agreement rely on large scale deployment of Bioenergy with Carbon Capture and Storage (BECCS). BECCS are a key contributor to reducing emissions and achieving net negative emissions in such scenarios. </a:t>
            </a:r>
          </a:p>
          <a:p>
            <a:pPr marL="0" indent="0">
              <a:buNone/>
            </a:pPr>
            <a:r>
              <a:rPr lang="en-US" sz="1600" dirty="0"/>
              <a:t>The potentials of large scale BECCS deployment in reaching the 1.5°C target is evaluated using Earth system model simulations in the work presented here. Fully coupled carbon cycle and interactive biogeochemistry is used to assess different rates of BECCS deployment, alongside assuming strong mitigation. BECCS at large scale influence not only the global carbon cycle, but also the feedbacks between the atmosphere and land surface. </a:t>
            </a:r>
          </a:p>
          <a:p>
            <a:pPr marL="0" indent="0">
              <a:buNone/>
            </a:pPr>
            <a:r>
              <a:rPr lang="en-US" sz="1600" dirty="0"/>
              <a:t>Changing the land cover to </a:t>
            </a:r>
            <a:r>
              <a:rPr lang="en-US" sz="1600" dirty="0" err="1"/>
              <a:t>biocrops</a:t>
            </a:r>
            <a:r>
              <a:rPr lang="en-US" sz="1600" dirty="0"/>
              <a:t> affects the terrestrial store of carbon, and also the physical properties of the land surface, i.e. biogeophysical forcing, which leads to important feedbacks in the climate system. </a:t>
            </a:r>
          </a:p>
          <a:p>
            <a:pPr marL="0" indent="0">
              <a:buNone/>
            </a:pPr>
            <a:r>
              <a:rPr lang="en-US" sz="1600" dirty="0"/>
              <a:t>Renewable energy from BECCS may have implications on several of the SDGs, in particular #13 Climate, #7 Energy, #15 Life on land, as well as #2 Hunger. </a:t>
            </a:r>
          </a:p>
          <a:p>
            <a:pPr marL="0" indent="0">
              <a:buNone/>
            </a:pPr>
            <a:r>
              <a:rPr lang="en-US" sz="1600" dirty="0"/>
              <a:t>It is found that it remains a challenge to achieve the 1.5°C target, relying strongly on bioenergy with CCS, and the mitigation potential depends on geographical location, and availability of suitable land areas.</a:t>
            </a:r>
            <a:endParaRPr lang="nb-NO" sz="1600" dirty="0"/>
          </a:p>
        </p:txBody>
      </p:sp>
    </p:spTree>
    <p:extLst>
      <p:ext uri="{BB962C8B-B14F-4D97-AF65-F5344CB8AC3E}">
        <p14:creationId xmlns:p14="http://schemas.microsoft.com/office/powerpoint/2010/main" val="82704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5300CE-CBE2-4C3A-B939-2A2EE4583217}"/>
              </a:ext>
            </a:extLst>
          </p:cNvPr>
          <p:cNvSpPr txBox="1"/>
          <p:nvPr/>
        </p:nvSpPr>
        <p:spPr>
          <a:xfrm>
            <a:off x="578986" y="852613"/>
            <a:ext cx="4701673" cy="369332"/>
          </a:xfrm>
          <a:prstGeom prst="rect">
            <a:avLst/>
          </a:prstGeom>
          <a:solidFill>
            <a:srgbClr val="D9D9D9"/>
          </a:solidFill>
        </p:spPr>
        <p:txBody>
          <a:bodyPr wrap="square" rtlCol="0">
            <a:spAutoFit/>
          </a:bodyPr>
          <a:lstStyle/>
          <a:p>
            <a:pPr algn="ctr"/>
            <a:r>
              <a:rPr lang="en-US" dirty="0">
                <a:solidFill>
                  <a:srgbClr val="000000"/>
                </a:solidFill>
              </a:rPr>
              <a:t>Key characteristics of a 2</a:t>
            </a:r>
            <a:r>
              <a:rPr lang="en-US" dirty="0">
                <a:solidFill>
                  <a:srgbClr val="000000"/>
                </a:solidFill>
                <a:latin typeface="Arial" panose="020B0604020202020204" pitchFamily="34" charset="0"/>
                <a:cs typeface="Arial" panose="020B0604020202020204" pitchFamily="34" charset="0"/>
              </a:rPr>
              <a:t>°</a:t>
            </a:r>
            <a:r>
              <a:rPr lang="en-US" dirty="0">
                <a:solidFill>
                  <a:srgbClr val="000000"/>
                </a:solidFill>
              </a:rPr>
              <a:t>C pathway</a:t>
            </a:r>
          </a:p>
        </p:txBody>
      </p:sp>
      <p:sp>
        <p:nvSpPr>
          <p:cNvPr id="3" name="Rectangle 2"/>
          <p:cNvSpPr/>
          <p:nvPr/>
        </p:nvSpPr>
        <p:spPr>
          <a:xfrm>
            <a:off x="8029575" y="165863"/>
            <a:ext cx="942975" cy="8611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
        <p:nvSpPr>
          <p:cNvPr id="8" name="TextBox 7"/>
          <p:cNvSpPr txBox="1"/>
          <p:nvPr/>
        </p:nvSpPr>
        <p:spPr>
          <a:xfrm>
            <a:off x="0" y="-28647"/>
            <a:ext cx="9296400" cy="954107"/>
          </a:xfrm>
          <a:prstGeom prst="rect">
            <a:avLst/>
          </a:prstGeom>
          <a:solidFill>
            <a:srgbClr val="353981">
              <a:alpha val="87000"/>
            </a:srgbClr>
          </a:solidFill>
        </p:spPr>
        <p:txBody>
          <a:bodyPr wrap="square" rtlCol="0">
            <a:spAutoFit/>
          </a:bodyPr>
          <a:lstStyle/>
          <a:p>
            <a:pPr algn="ctr"/>
            <a:r>
              <a:rPr lang="en-US" sz="3200" b="1" dirty="0">
                <a:solidFill>
                  <a:schemeClr val="bg1"/>
                </a:solidFill>
              </a:rPr>
              <a:t>2</a:t>
            </a:r>
            <a:r>
              <a:rPr lang="en-US" sz="3200" b="1" dirty="0">
                <a:solidFill>
                  <a:schemeClr val="bg1"/>
                </a:solidFill>
                <a:latin typeface="Times New Roman" panose="02020603050405020304" pitchFamily="18" charset="0"/>
                <a:cs typeface="Times New Roman" panose="02020603050405020304" pitchFamily="18" charset="0"/>
              </a:rPr>
              <a:t>º</a:t>
            </a:r>
            <a:r>
              <a:rPr lang="en-US" sz="3200" b="1" dirty="0">
                <a:solidFill>
                  <a:schemeClr val="bg1"/>
                </a:solidFill>
              </a:rPr>
              <a:t>C scenario</a:t>
            </a:r>
          </a:p>
          <a:p>
            <a:pPr algn="ctr"/>
            <a:r>
              <a:rPr lang="en-US" sz="2400" dirty="0">
                <a:solidFill>
                  <a:schemeClr val="bg1"/>
                </a:solidFill>
              </a:rPr>
              <a:t>- Could it become 1.5</a:t>
            </a:r>
            <a:r>
              <a:rPr lang="en-US" sz="2400" dirty="0">
                <a:solidFill>
                  <a:schemeClr val="bg1"/>
                </a:solidFill>
                <a:latin typeface="Times New Roman" panose="02020603050405020304" pitchFamily="18" charset="0"/>
                <a:cs typeface="Times New Roman" panose="02020603050405020304" pitchFamily="18" charset="0"/>
              </a:rPr>
              <a:t>º</a:t>
            </a:r>
            <a:r>
              <a:rPr lang="en-US" sz="2400" dirty="0">
                <a:solidFill>
                  <a:schemeClr val="bg1"/>
                </a:solidFill>
              </a:rPr>
              <a:t>C by increased deployment of BECCS?</a:t>
            </a:r>
          </a:p>
        </p:txBody>
      </p:sp>
      <p:grpSp>
        <p:nvGrpSpPr>
          <p:cNvPr id="49" name="Group 48"/>
          <p:cNvGrpSpPr/>
          <p:nvPr/>
        </p:nvGrpSpPr>
        <p:grpSpPr>
          <a:xfrm>
            <a:off x="160553" y="1146861"/>
            <a:ext cx="5241787" cy="3951236"/>
            <a:chOff x="160553" y="1146861"/>
            <a:chExt cx="5241787" cy="3951236"/>
          </a:xfrm>
        </p:grpSpPr>
        <p:grpSp>
          <p:nvGrpSpPr>
            <p:cNvPr id="44" name="Group 43"/>
            <p:cNvGrpSpPr/>
            <p:nvPr/>
          </p:nvGrpSpPr>
          <p:grpSpPr>
            <a:xfrm>
              <a:off x="160553" y="1146861"/>
              <a:ext cx="5241787" cy="3693648"/>
              <a:chOff x="160553" y="1146861"/>
              <a:chExt cx="5241787" cy="3693648"/>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01"/>
              <a:stretch/>
            </p:blipFill>
            <p:spPr>
              <a:xfrm>
                <a:off x="160553" y="1146861"/>
                <a:ext cx="5241787" cy="3565698"/>
              </a:xfrm>
              <a:prstGeom prst="rect">
                <a:avLst/>
              </a:prstGeom>
            </p:spPr>
          </p:pic>
          <p:sp>
            <p:nvSpPr>
              <p:cNvPr id="43" name="TextBox 42"/>
              <p:cNvSpPr txBox="1"/>
              <p:nvPr/>
            </p:nvSpPr>
            <p:spPr>
              <a:xfrm>
                <a:off x="578987" y="4501955"/>
                <a:ext cx="4495800" cy="338554"/>
              </a:xfrm>
              <a:prstGeom prst="rect">
                <a:avLst/>
              </a:prstGeom>
              <a:noFill/>
            </p:spPr>
            <p:txBody>
              <a:bodyPr wrap="square" rtlCol="0">
                <a:spAutoFit/>
              </a:bodyPr>
              <a:lstStyle/>
              <a:p>
                <a:pPr algn="ctr"/>
                <a:r>
                  <a:rPr lang="nb-NO" sz="1600" dirty="0" err="1"/>
                  <a:t>Year</a:t>
                </a:r>
                <a:endParaRPr lang="nb-NO" sz="1600" dirty="0"/>
              </a:p>
            </p:txBody>
          </p:sp>
        </p:grpSp>
        <p:sp>
          <p:nvSpPr>
            <p:cNvPr id="48" name="Rectangle 47"/>
            <p:cNvSpPr/>
            <p:nvPr/>
          </p:nvSpPr>
          <p:spPr>
            <a:xfrm>
              <a:off x="181081" y="4790320"/>
              <a:ext cx="1934440" cy="307777"/>
            </a:xfrm>
            <a:prstGeom prst="rect">
              <a:avLst/>
            </a:prstGeom>
          </p:spPr>
          <p:txBody>
            <a:bodyPr wrap="none">
              <a:spAutoFit/>
            </a:bodyPr>
            <a:lstStyle/>
            <a:p>
              <a:r>
                <a:rPr lang="nb-NO" sz="1400" dirty="0">
                  <a:solidFill>
                    <a:schemeClr val="bg1"/>
                  </a:solidFill>
                </a:rPr>
                <a:t>(van </a:t>
              </a:r>
              <a:r>
                <a:rPr lang="nb-NO" sz="1400" dirty="0" err="1">
                  <a:solidFill>
                    <a:schemeClr val="bg1"/>
                  </a:solidFill>
                </a:rPr>
                <a:t>Vuuren</a:t>
              </a:r>
              <a:r>
                <a:rPr lang="nb-NO" sz="1400" dirty="0">
                  <a:solidFill>
                    <a:schemeClr val="bg1"/>
                  </a:solidFill>
                </a:rPr>
                <a:t> et al. 2011)</a:t>
              </a:r>
            </a:p>
          </p:txBody>
        </p:sp>
      </p:grpSp>
      <p:grpSp>
        <p:nvGrpSpPr>
          <p:cNvPr id="20" name="Group 19"/>
          <p:cNvGrpSpPr/>
          <p:nvPr/>
        </p:nvGrpSpPr>
        <p:grpSpPr>
          <a:xfrm>
            <a:off x="1654887" y="1243717"/>
            <a:ext cx="4445812" cy="724456"/>
            <a:chOff x="4594030" y="1746601"/>
            <a:chExt cx="4445812" cy="724456"/>
          </a:xfrm>
        </p:grpSpPr>
        <p:sp>
          <p:nvSpPr>
            <p:cNvPr id="14" name="TextBox 13"/>
            <p:cNvSpPr txBox="1"/>
            <p:nvPr/>
          </p:nvSpPr>
          <p:spPr>
            <a:xfrm>
              <a:off x="5464542" y="1746601"/>
              <a:ext cx="3575300" cy="461665"/>
            </a:xfrm>
            <a:prstGeom prst="rect">
              <a:avLst/>
            </a:prstGeom>
            <a:solidFill>
              <a:schemeClr val="bg1">
                <a:lumMod val="85000"/>
              </a:schemeClr>
            </a:solidFill>
          </p:spPr>
          <p:txBody>
            <a:bodyPr wrap="square" rtlCol="0">
              <a:spAutoFit/>
            </a:bodyPr>
            <a:lstStyle/>
            <a:p>
              <a:r>
                <a:rPr lang="en-US" sz="2400" dirty="0">
                  <a:ln w="0"/>
                  <a:effectLst>
                    <a:outerShdw blurRad="38100" dist="19050" dir="2700000" algn="tl" rotWithShape="0">
                      <a:schemeClr val="dk1">
                        <a:alpha val="40000"/>
                      </a:schemeClr>
                    </a:outerShdw>
                  </a:effectLst>
                </a:rPr>
                <a:t>Early emission peak</a:t>
              </a:r>
            </a:p>
          </p:txBody>
        </p:sp>
        <p:cxnSp>
          <p:nvCxnSpPr>
            <p:cNvPr id="16" name="Straight Arrow Connector 15"/>
            <p:cNvCxnSpPr>
              <a:stCxn id="14" idx="1"/>
            </p:cNvCxnSpPr>
            <p:nvPr/>
          </p:nvCxnSpPr>
          <p:spPr>
            <a:xfrm flipH="1">
              <a:off x="4594030" y="1977434"/>
              <a:ext cx="870512" cy="493623"/>
            </a:xfrm>
            <a:prstGeom prst="straightConnector1">
              <a:avLst/>
            </a:prstGeom>
            <a:ln w="57150">
              <a:solidFill>
                <a:schemeClr val="bg1">
                  <a:lumMod val="8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grpSp>
      <p:grpSp>
        <p:nvGrpSpPr>
          <p:cNvPr id="25" name="Group 24"/>
          <p:cNvGrpSpPr/>
          <p:nvPr/>
        </p:nvGrpSpPr>
        <p:grpSpPr>
          <a:xfrm>
            <a:off x="1839493" y="1836494"/>
            <a:ext cx="5993778" cy="1809410"/>
            <a:chOff x="3046064" y="2233473"/>
            <a:chExt cx="5993778" cy="1809410"/>
          </a:xfrm>
        </p:grpSpPr>
        <p:cxnSp>
          <p:nvCxnSpPr>
            <p:cNvPr id="22" name="Straight Arrow Connector 21"/>
            <p:cNvCxnSpPr/>
            <p:nvPr/>
          </p:nvCxnSpPr>
          <p:spPr>
            <a:xfrm flipH="1">
              <a:off x="3046064" y="2408542"/>
              <a:ext cx="2553715" cy="1634341"/>
            </a:xfrm>
            <a:prstGeom prst="straightConnector1">
              <a:avLst/>
            </a:prstGeom>
            <a:ln w="57150" cap="flat" cmpd="sng" algn="ctr">
              <a:solidFill>
                <a:schemeClr val="bg1">
                  <a:lumMod val="8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4" name="Rectangle 23"/>
            <p:cNvSpPr/>
            <p:nvPr/>
          </p:nvSpPr>
          <p:spPr>
            <a:xfrm>
              <a:off x="5490922" y="2233473"/>
              <a:ext cx="3548920" cy="461665"/>
            </a:xfrm>
            <a:prstGeom prst="rect">
              <a:avLst/>
            </a:prstGeom>
            <a:solidFill>
              <a:schemeClr val="bg1">
                <a:lumMod val="85000"/>
              </a:schemeClr>
            </a:solidFill>
          </p:spPr>
          <p:txBody>
            <a:bodyPr wrap="none">
              <a:spAutoFit/>
            </a:bodyPr>
            <a:lstStyle/>
            <a:p>
              <a:r>
                <a:rPr lang="en-US" sz="2400" dirty="0">
                  <a:ln w="0"/>
                  <a:effectLst>
                    <a:outerShdw blurRad="38100" dist="19050" dir="2700000" algn="tl" rotWithShape="0">
                      <a:schemeClr val="dk1">
                        <a:alpha val="40000"/>
                      </a:schemeClr>
                    </a:outerShdw>
                  </a:effectLst>
                </a:rPr>
                <a:t>Early deployment of BECCS</a:t>
              </a:r>
            </a:p>
          </p:txBody>
        </p:sp>
      </p:grpSp>
      <p:grpSp>
        <p:nvGrpSpPr>
          <p:cNvPr id="26" name="Group 25"/>
          <p:cNvGrpSpPr/>
          <p:nvPr/>
        </p:nvGrpSpPr>
        <p:grpSpPr>
          <a:xfrm>
            <a:off x="4284351" y="2494887"/>
            <a:ext cx="4841216" cy="1128435"/>
            <a:chOff x="1999013" y="2563505"/>
            <a:chExt cx="4841216" cy="1128435"/>
          </a:xfrm>
        </p:grpSpPr>
        <p:cxnSp>
          <p:nvCxnSpPr>
            <p:cNvPr id="27" name="Straight Arrow Connector 26"/>
            <p:cNvCxnSpPr>
              <a:stCxn id="28" idx="1"/>
            </p:cNvCxnSpPr>
            <p:nvPr/>
          </p:nvCxnSpPr>
          <p:spPr>
            <a:xfrm flipH="1">
              <a:off x="1999013" y="2794338"/>
              <a:ext cx="1296532" cy="897602"/>
            </a:xfrm>
            <a:prstGeom prst="straightConnector1">
              <a:avLst/>
            </a:prstGeom>
            <a:ln w="57150">
              <a:solidFill>
                <a:schemeClr val="bg1">
                  <a:lumMod val="8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3295545" y="2563505"/>
              <a:ext cx="3544684" cy="461665"/>
            </a:xfrm>
            <a:prstGeom prst="rect">
              <a:avLst/>
            </a:prstGeom>
            <a:solidFill>
              <a:schemeClr val="bg1">
                <a:lumMod val="85000"/>
              </a:schemeClr>
            </a:solidFill>
          </p:spPr>
          <p:txBody>
            <a:bodyPr wrap="square">
              <a:spAutoFit/>
            </a:bodyPr>
            <a:lstStyle/>
            <a:p>
              <a:r>
                <a:rPr lang="nb-NO" sz="2400" dirty="0">
                  <a:ln w="0"/>
                  <a:effectLst>
                    <a:outerShdw blurRad="38100" dist="19050" dir="2700000" algn="tl" rotWithShape="0">
                      <a:schemeClr val="dk1">
                        <a:alpha val="40000"/>
                      </a:schemeClr>
                    </a:outerShdw>
                  </a:effectLst>
                </a:rPr>
                <a:t>Net negative by 2070s</a:t>
              </a:r>
            </a:p>
          </p:txBody>
        </p:sp>
      </p:grpSp>
    </p:spTree>
    <p:extLst>
      <p:ext uri="{BB962C8B-B14F-4D97-AF65-F5344CB8AC3E}">
        <p14:creationId xmlns:p14="http://schemas.microsoft.com/office/powerpoint/2010/main" val="41683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616A5DFC-BE95-42B9-BA93-17AD9ADAC12F}"/>
              </a:ext>
            </a:extLst>
          </p:cNvPr>
          <p:cNvSpPr>
            <a:spLocks noGrp="1"/>
          </p:cNvSpPr>
          <p:nvPr>
            <p:ph type="title"/>
          </p:nvPr>
        </p:nvSpPr>
        <p:spPr>
          <a:xfrm>
            <a:off x="0" y="0"/>
            <a:ext cx="9144000" cy="558332"/>
          </a:xfrm>
          <a:solidFill>
            <a:srgbClr val="353981"/>
          </a:solidFill>
        </p:spPr>
        <p:txBody>
          <a:bodyPr anchor="t">
            <a:noAutofit/>
          </a:bodyPr>
          <a:lstStyle/>
          <a:p>
            <a:pPr algn="ctr"/>
            <a:r>
              <a:rPr lang="en-GB" b="0" dirty="0">
                <a:solidFill>
                  <a:schemeClr val="bg1"/>
                </a:solidFill>
              </a:rPr>
              <a:t>Increased harvest area for BECCS</a:t>
            </a:r>
          </a:p>
        </p:txBody>
      </p:sp>
      <p:sp>
        <p:nvSpPr>
          <p:cNvPr id="10" name="Text Placeholder 9"/>
          <p:cNvSpPr>
            <a:spLocks noGrp="1"/>
          </p:cNvSpPr>
          <p:nvPr>
            <p:ph type="body" sz="quarter" idx="3"/>
          </p:nvPr>
        </p:nvSpPr>
        <p:spPr>
          <a:xfrm>
            <a:off x="0" y="558332"/>
            <a:ext cx="4572673" cy="1126228"/>
          </a:xfrm>
          <a:solidFill>
            <a:srgbClr val="FF6699">
              <a:alpha val="74000"/>
            </a:srgbClr>
          </a:solidFill>
          <a:ln>
            <a:noFill/>
          </a:ln>
        </p:spPr>
        <p:style>
          <a:lnRef idx="0">
            <a:scrgbClr r="0" g="0" b="0"/>
          </a:lnRef>
          <a:fillRef idx="0">
            <a:scrgbClr r="0" g="0" b="0"/>
          </a:fillRef>
          <a:effectRef idx="0">
            <a:scrgbClr r="0" g="0" b="0"/>
          </a:effectRef>
          <a:fontRef idx="minor">
            <a:schemeClr val="lt1"/>
          </a:fontRef>
        </p:style>
        <p:txBody>
          <a:bodyPr anchor="ctr">
            <a:normAutofit lnSpcReduction="10000"/>
          </a:bodyPr>
          <a:lstStyle/>
          <a:p>
            <a:pPr algn="ctr"/>
            <a:r>
              <a:rPr lang="en-GB" sz="2400" b="0" dirty="0">
                <a:solidFill>
                  <a:schemeClr val="tx1"/>
                </a:solidFill>
              </a:rPr>
              <a:t>Scenario 1: </a:t>
            </a:r>
            <a:br>
              <a:rPr lang="en-GB" sz="2400" b="0" dirty="0">
                <a:solidFill>
                  <a:schemeClr val="tx1"/>
                </a:solidFill>
              </a:rPr>
            </a:br>
            <a:r>
              <a:rPr lang="en-GB" sz="2400" b="0" i="1" dirty="0">
                <a:solidFill>
                  <a:schemeClr val="tx1"/>
                </a:solidFill>
              </a:rPr>
              <a:t>‘Abandoned land’</a:t>
            </a:r>
            <a:r>
              <a:rPr lang="en-GB" sz="2400" b="0" dirty="0">
                <a:solidFill>
                  <a:schemeClr val="tx1"/>
                </a:solidFill>
              </a:rPr>
              <a:t>: </a:t>
            </a:r>
            <a:br>
              <a:rPr lang="en-GB" sz="2400" b="0" dirty="0">
                <a:solidFill>
                  <a:schemeClr val="tx1"/>
                </a:solidFill>
              </a:rPr>
            </a:br>
            <a:r>
              <a:rPr lang="en-GB" sz="2400" b="0" dirty="0">
                <a:solidFill>
                  <a:schemeClr val="tx1"/>
                </a:solidFill>
              </a:rPr>
              <a:t>re-</a:t>
            </a:r>
            <a:r>
              <a:rPr lang="en-GB" sz="2400" b="0" dirty="0" err="1">
                <a:solidFill>
                  <a:schemeClr val="tx1"/>
                </a:solidFill>
              </a:rPr>
              <a:t>agriculturing</a:t>
            </a:r>
            <a:endParaRPr lang="en-GB" sz="2400" b="0" dirty="0">
              <a:solidFill>
                <a:schemeClr val="tx1"/>
              </a:solidFill>
            </a:endParaRPr>
          </a:p>
        </p:txBody>
      </p:sp>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89856" y="1671170"/>
            <a:ext cx="3726404" cy="3105336"/>
          </a:xfrm>
        </p:spPr>
      </p:pic>
      <p:pic>
        <p:nvPicPr>
          <p:cNvPr id="13" name="Content Placeholder 12"/>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877633" y="1676221"/>
            <a:ext cx="3721380" cy="3101149"/>
          </a:xfrm>
        </p:spPr>
      </p:pic>
      <p:sp>
        <p:nvSpPr>
          <p:cNvPr id="14" name="Rectangle 13"/>
          <p:cNvSpPr/>
          <p:nvPr/>
        </p:nvSpPr>
        <p:spPr>
          <a:xfrm>
            <a:off x="3544603" y="4820335"/>
            <a:ext cx="2056140" cy="323165"/>
          </a:xfrm>
          <a:prstGeom prst="rect">
            <a:avLst/>
          </a:prstGeom>
        </p:spPr>
        <p:txBody>
          <a:bodyPr wrap="none">
            <a:spAutoFit/>
          </a:bodyPr>
          <a:lstStyle/>
          <a:p>
            <a:pPr algn="ctr"/>
            <a:r>
              <a:rPr lang="en-GB" sz="1500" dirty="0">
                <a:solidFill>
                  <a:schemeClr val="bg1"/>
                </a:solidFill>
              </a:rPr>
              <a:t>Fractional </a:t>
            </a:r>
            <a:r>
              <a:rPr lang="en-GB" sz="1500" dirty="0" err="1">
                <a:solidFill>
                  <a:schemeClr val="bg1"/>
                </a:solidFill>
              </a:rPr>
              <a:t>gridbox</a:t>
            </a:r>
            <a:r>
              <a:rPr lang="en-GB" sz="1500" dirty="0">
                <a:solidFill>
                  <a:schemeClr val="bg1"/>
                </a:solidFill>
              </a:rPr>
              <a:t> cover</a:t>
            </a:r>
          </a:p>
        </p:txBody>
      </p:sp>
      <p:sp>
        <p:nvSpPr>
          <p:cNvPr id="2" name="Rectangle 1"/>
          <p:cNvSpPr/>
          <p:nvPr/>
        </p:nvSpPr>
        <p:spPr>
          <a:xfrm>
            <a:off x="1562633" y="1885989"/>
            <a:ext cx="1600629" cy="2222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t"/>
          <a:lstStyle/>
          <a:p>
            <a:pPr algn="r"/>
            <a:r>
              <a:rPr lang="nb-NO" sz="1200" dirty="0">
                <a:cs typeface="Arial" panose="020B0604020202020204" pitchFamily="34" charset="0"/>
              </a:rPr>
              <a:t>Abandoned land</a:t>
            </a:r>
            <a:endParaRPr lang="nb-NO" sz="1400" dirty="0">
              <a:cs typeface="Arial" panose="020B0604020202020204" pitchFamily="34" charset="0"/>
            </a:endParaRPr>
          </a:p>
        </p:txBody>
      </p:sp>
      <p:sp>
        <p:nvSpPr>
          <p:cNvPr id="15" name="Rectangle 14"/>
          <p:cNvSpPr/>
          <p:nvPr/>
        </p:nvSpPr>
        <p:spPr>
          <a:xfrm>
            <a:off x="4743791" y="1885988"/>
            <a:ext cx="2156742" cy="2222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t"/>
          <a:lstStyle/>
          <a:p>
            <a:pPr algn="r"/>
            <a:r>
              <a:rPr lang="nb-NO" sz="1200" dirty="0" err="1"/>
              <a:t>Deforestation</a:t>
            </a:r>
            <a:endParaRPr lang="nb-NO" dirty="0"/>
          </a:p>
        </p:txBody>
      </p:sp>
      <p:sp>
        <p:nvSpPr>
          <p:cNvPr id="7" name="Text Placeholder 6"/>
          <p:cNvSpPr>
            <a:spLocks noGrp="1"/>
          </p:cNvSpPr>
          <p:nvPr>
            <p:ph type="body" idx="1"/>
          </p:nvPr>
        </p:nvSpPr>
        <p:spPr>
          <a:xfrm>
            <a:off x="4569830" y="558332"/>
            <a:ext cx="4574169" cy="1117889"/>
          </a:xfrm>
          <a:solidFill>
            <a:srgbClr val="7030A0">
              <a:alpha val="78000"/>
            </a:srgbClr>
          </a:solidFill>
          <a:ln>
            <a:noFill/>
          </a:ln>
        </p:spPr>
        <p:style>
          <a:lnRef idx="0">
            <a:scrgbClr r="0" g="0" b="0"/>
          </a:lnRef>
          <a:fillRef idx="0">
            <a:scrgbClr r="0" g="0" b="0"/>
          </a:fillRef>
          <a:effectRef idx="0">
            <a:scrgbClr r="0" g="0" b="0"/>
          </a:effectRef>
          <a:fontRef idx="minor">
            <a:schemeClr val="lt1"/>
          </a:fontRef>
        </p:style>
        <p:txBody>
          <a:bodyPr anchor="ctr">
            <a:normAutofit lnSpcReduction="10000"/>
          </a:bodyPr>
          <a:lstStyle/>
          <a:p>
            <a:pPr algn="ctr"/>
            <a:r>
              <a:rPr lang="en-GB" sz="2400" b="0" dirty="0">
                <a:solidFill>
                  <a:schemeClr val="tx1"/>
                </a:solidFill>
              </a:rPr>
              <a:t>Scenario 2 </a:t>
            </a:r>
            <a:r>
              <a:rPr lang="en-GB" sz="2400" b="0" i="1" dirty="0">
                <a:solidFill>
                  <a:schemeClr val="tx1"/>
                </a:solidFill>
              </a:rPr>
              <a:t>‘Deforestation’:</a:t>
            </a:r>
            <a:br>
              <a:rPr lang="en-GB" sz="2400" b="0" i="1" dirty="0">
                <a:solidFill>
                  <a:schemeClr val="tx1"/>
                </a:solidFill>
              </a:rPr>
            </a:br>
            <a:r>
              <a:rPr lang="en-GB" sz="2400" b="0" dirty="0">
                <a:solidFill>
                  <a:schemeClr val="tx1"/>
                </a:solidFill>
              </a:rPr>
              <a:t>crops and grassland taking over woodlands</a:t>
            </a:r>
          </a:p>
        </p:txBody>
      </p:sp>
    </p:spTree>
    <p:extLst>
      <p:ext uri="{BB962C8B-B14F-4D97-AF65-F5344CB8AC3E}">
        <p14:creationId xmlns:p14="http://schemas.microsoft.com/office/powerpoint/2010/main" val="92062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txBox="1">
            <a:spLocks/>
          </p:cNvSpPr>
          <p:nvPr/>
        </p:nvSpPr>
        <p:spPr>
          <a:xfrm>
            <a:off x="2754086" y="3940841"/>
            <a:ext cx="2558143" cy="846172"/>
          </a:xfrm>
          <a:prstGeom prst="rect">
            <a:avLst/>
          </a:prstGeom>
          <a:solidFill>
            <a:schemeClr val="accent4">
              <a:alpha val="78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70000" lnSpcReduction="20000"/>
          </a:bodyPr>
          <a:lstStyle>
            <a:lvl1pPr marL="342900" indent="-342900" algn="l" defTabSz="457200" rtl="0" eaLnBrk="1" latinLnBrk="0" hangingPunct="1">
              <a:spcBef>
                <a:spcPct val="20000"/>
              </a:spcBef>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GB" dirty="0">
                <a:solidFill>
                  <a:schemeClr val="tx1"/>
                </a:solidFill>
              </a:rPr>
              <a:t>Scenario 2: </a:t>
            </a:r>
          </a:p>
          <a:p>
            <a:pPr marL="0" indent="0" algn="ctr">
              <a:buNone/>
            </a:pPr>
            <a:r>
              <a:rPr lang="en-GB" dirty="0">
                <a:solidFill>
                  <a:schemeClr val="tx1"/>
                </a:solidFill>
              </a:rPr>
              <a:t>tropical deforestation in favour of </a:t>
            </a:r>
            <a:r>
              <a:rPr lang="en-GB" dirty="0" err="1">
                <a:solidFill>
                  <a:schemeClr val="tx1"/>
                </a:solidFill>
              </a:rPr>
              <a:t>biocrops</a:t>
            </a:r>
            <a:endParaRPr lang="en-GB" dirty="0">
              <a:solidFill>
                <a:schemeClr val="tx1"/>
              </a:solidFill>
            </a:endParaRPr>
          </a:p>
        </p:txBody>
      </p:sp>
      <p:sp>
        <p:nvSpPr>
          <p:cNvPr id="8" name="Text Placeholder 9"/>
          <p:cNvSpPr txBox="1">
            <a:spLocks/>
          </p:cNvSpPr>
          <p:nvPr/>
        </p:nvSpPr>
        <p:spPr>
          <a:xfrm>
            <a:off x="1" y="3940841"/>
            <a:ext cx="2754085" cy="846174"/>
          </a:xfrm>
          <a:prstGeom prst="rect">
            <a:avLst/>
          </a:prstGeom>
          <a:solidFill>
            <a:srgbClr val="FF6699">
              <a:alpha val="77000"/>
            </a:srgbClr>
          </a:solidFill>
        </p:spPr>
        <p:style>
          <a:lnRef idx="0">
            <a:scrgbClr r="0" g="0" b="0"/>
          </a:lnRef>
          <a:fillRef idx="0">
            <a:scrgbClr r="0" g="0" b="0"/>
          </a:fillRef>
          <a:effectRef idx="0">
            <a:scrgbClr r="0" g="0" b="0"/>
          </a:effectRef>
          <a:fontRef idx="minor">
            <a:schemeClr val="lt1"/>
          </a:fontRef>
        </p:style>
        <p:txBody>
          <a:bodyPr anchor="ctr">
            <a:noAutofit/>
          </a:bodyPr>
          <a:lstStyle>
            <a:lvl1pPr marL="342900" indent="-342900" algn="l" defTabSz="457200" rtl="0" eaLnBrk="1" latinLnBrk="0" hangingPunct="1">
              <a:spcBef>
                <a:spcPct val="20000"/>
              </a:spcBef>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GB" sz="1800" dirty="0">
                <a:solidFill>
                  <a:schemeClr val="tx1"/>
                </a:solidFill>
              </a:rPr>
              <a:t>Scenario 1: </a:t>
            </a:r>
          </a:p>
          <a:p>
            <a:pPr marL="0" indent="0">
              <a:buNone/>
            </a:pPr>
            <a:r>
              <a:rPr lang="en-GB" sz="1800" dirty="0">
                <a:solidFill>
                  <a:schemeClr val="tx1"/>
                </a:solidFill>
              </a:rPr>
              <a:t>‘re-</a:t>
            </a:r>
            <a:r>
              <a:rPr lang="en-GB" sz="1800" dirty="0" err="1">
                <a:solidFill>
                  <a:schemeClr val="tx1"/>
                </a:solidFill>
              </a:rPr>
              <a:t>agriculturing</a:t>
            </a:r>
            <a:r>
              <a:rPr lang="en-GB" sz="1800" dirty="0">
                <a:solidFill>
                  <a:schemeClr val="tx1"/>
                </a:solidFill>
              </a:rPr>
              <a:t>’ abandoned land (mid-</a:t>
            </a:r>
            <a:r>
              <a:rPr lang="en-GB" sz="1800" dirty="0" err="1">
                <a:solidFill>
                  <a:schemeClr val="tx1"/>
                </a:solidFill>
              </a:rPr>
              <a:t>lats</a:t>
            </a:r>
            <a:r>
              <a:rPr lang="en-GB" sz="1800" dirty="0">
                <a:solidFill>
                  <a:schemeClr val="tx1"/>
                </a:solidFill>
              </a:rPr>
              <a: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3595" y="370979"/>
            <a:ext cx="4525433" cy="3394075"/>
          </a:xfrm>
        </p:spPr>
      </p:pic>
      <p:sp>
        <p:nvSpPr>
          <p:cNvPr id="19" name="Rectangle 18"/>
          <p:cNvSpPr/>
          <p:nvPr/>
        </p:nvSpPr>
        <p:spPr>
          <a:xfrm>
            <a:off x="974581" y="758427"/>
            <a:ext cx="3492000" cy="2664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
        <p:nvSpPr>
          <p:cNvPr id="17" name="Rectangle 16"/>
          <p:cNvSpPr/>
          <p:nvPr/>
        </p:nvSpPr>
        <p:spPr>
          <a:xfrm>
            <a:off x="948105" y="2961541"/>
            <a:ext cx="3528000" cy="468000"/>
          </a:xfrm>
          <a:prstGeom prst="rect">
            <a:avLst/>
          </a:prstGeom>
          <a:solidFill>
            <a:schemeClr val="dk1">
              <a:alpha val="18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6" name="TextBox 5"/>
          <p:cNvSpPr txBox="1"/>
          <p:nvPr/>
        </p:nvSpPr>
        <p:spPr>
          <a:xfrm>
            <a:off x="4875597" y="852571"/>
            <a:ext cx="3762379" cy="2553891"/>
          </a:xfrm>
          <a:prstGeom prst="roundRect">
            <a:avLst>
              <a:gd name="adj" fmla="val 6339"/>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dirty="0">
                <a:solidFill>
                  <a:schemeClr val="tx1"/>
                </a:solidFill>
              </a:rPr>
              <a:t>Two different large-scale BECCS deployment scenarios:</a:t>
            </a:r>
          </a:p>
          <a:p>
            <a:pPr marL="342900" indent="-342900">
              <a:buFontTx/>
              <a:buChar char="-"/>
            </a:pPr>
            <a:r>
              <a:rPr lang="en-US" sz="2400" dirty="0">
                <a:solidFill>
                  <a:schemeClr val="tx1"/>
                </a:solidFill>
              </a:rPr>
              <a:t>reduce emissions</a:t>
            </a:r>
          </a:p>
          <a:p>
            <a:pPr marL="342900" indent="-342900">
              <a:buFontTx/>
              <a:buChar char="-"/>
            </a:pPr>
            <a:r>
              <a:rPr lang="en-US" sz="2400" dirty="0">
                <a:solidFill>
                  <a:schemeClr val="tx1"/>
                </a:solidFill>
              </a:rPr>
              <a:t>achieve negative emissions sooner.</a:t>
            </a:r>
          </a:p>
        </p:txBody>
      </p:sp>
      <p:sp>
        <p:nvSpPr>
          <p:cNvPr id="15" name="Freeform 14"/>
          <p:cNvSpPr/>
          <p:nvPr/>
        </p:nvSpPr>
        <p:spPr>
          <a:xfrm>
            <a:off x="958364" y="841490"/>
            <a:ext cx="3534506" cy="2350119"/>
          </a:xfrm>
          <a:custGeom>
            <a:avLst/>
            <a:gdLst>
              <a:gd name="connsiteX0" fmla="*/ 0 w 1055077"/>
              <a:gd name="connsiteY0" fmla="*/ 193431 h 1072661"/>
              <a:gd name="connsiteX1" fmla="*/ 114300 w 1055077"/>
              <a:gd name="connsiteY1" fmla="*/ 0 h 1072661"/>
              <a:gd name="connsiteX2" fmla="*/ 1055077 w 1055077"/>
              <a:gd name="connsiteY2" fmla="*/ 1072661 h 1072661"/>
              <a:gd name="connsiteX0" fmla="*/ 0 w 2189285"/>
              <a:gd name="connsiteY0" fmla="*/ 193431 h 2066192"/>
              <a:gd name="connsiteX1" fmla="*/ 114300 w 2189285"/>
              <a:gd name="connsiteY1" fmla="*/ 0 h 2066192"/>
              <a:gd name="connsiteX2" fmla="*/ 2189285 w 2189285"/>
              <a:gd name="connsiteY2" fmla="*/ 2066192 h 2066192"/>
              <a:gd name="connsiteX0" fmla="*/ 0 w 2470639"/>
              <a:gd name="connsiteY0" fmla="*/ 193431 h 2206869"/>
              <a:gd name="connsiteX1" fmla="*/ 114300 w 2470639"/>
              <a:gd name="connsiteY1" fmla="*/ 0 h 2206869"/>
              <a:gd name="connsiteX2" fmla="*/ 2470639 w 2470639"/>
              <a:gd name="connsiteY2" fmla="*/ 2206869 h 2206869"/>
              <a:gd name="connsiteX0" fmla="*/ 0 w 3578470"/>
              <a:gd name="connsiteY0" fmla="*/ 193431 h 2505807"/>
              <a:gd name="connsiteX1" fmla="*/ 114300 w 3578470"/>
              <a:gd name="connsiteY1" fmla="*/ 0 h 2505807"/>
              <a:gd name="connsiteX2" fmla="*/ 3578470 w 3578470"/>
              <a:gd name="connsiteY2" fmla="*/ 2505807 h 2505807"/>
              <a:gd name="connsiteX0" fmla="*/ 0 w 3578470"/>
              <a:gd name="connsiteY0" fmla="*/ 193431 h 2505807"/>
              <a:gd name="connsiteX1" fmla="*/ 114300 w 3578470"/>
              <a:gd name="connsiteY1" fmla="*/ 0 h 2505807"/>
              <a:gd name="connsiteX2" fmla="*/ 3578470 w 3578470"/>
              <a:gd name="connsiteY2" fmla="*/ 2505807 h 2505807"/>
              <a:gd name="connsiteX0" fmla="*/ 0 w 3578470"/>
              <a:gd name="connsiteY0" fmla="*/ 193431 h 2505807"/>
              <a:gd name="connsiteX1" fmla="*/ 114300 w 3578470"/>
              <a:gd name="connsiteY1" fmla="*/ 0 h 2505807"/>
              <a:gd name="connsiteX2" fmla="*/ 3578470 w 3578470"/>
              <a:gd name="connsiteY2" fmla="*/ 2505807 h 2505807"/>
              <a:gd name="connsiteX0" fmla="*/ 0 w 3640016"/>
              <a:gd name="connsiteY0" fmla="*/ 193431 h 2356338"/>
              <a:gd name="connsiteX1" fmla="*/ 114300 w 3640016"/>
              <a:gd name="connsiteY1" fmla="*/ 0 h 2356338"/>
              <a:gd name="connsiteX2" fmla="*/ 3640016 w 3640016"/>
              <a:gd name="connsiteY2" fmla="*/ 2356338 h 2356338"/>
              <a:gd name="connsiteX0" fmla="*/ 0 w 3640016"/>
              <a:gd name="connsiteY0" fmla="*/ 0 h 2162907"/>
              <a:gd name="connsiteX1" fmla="*/ 325316 w 3640016"/>
              <a:gd name="connsiteY1" fmla="*/ 281353 h 2162907"/>
              <a:gd name="connsiteX2" fmla="*/ 3640016 w 3640016"/>
              <a:gd name="connsiteY2" fmla="*/ 2162907 h 2162907"/>
              <a:gd name="connsiteX0" fmla="*/ 0 w 3481754"/>
              <a:gd name="connsiteY0" fmla="*/ 0 h 2303584"/>
              <a:gd name="connsiteX1" fmla="*/ 167054 w 3481754"/>
              <a:gd name="connsiteY1" fmla="*/ 422030 h 2303584"/>
              <a:gd name="connsiteX2" fmla="*/ 3481754 w 3481754"/>
              <a:gd name="connsiteY2" fmla="*/ 2303584 h 2303584"/>
              <a:gd name="connsiteX0" fmla="*/ 0 w 3481754"/>
              <a:gd name="connsiteY0" fmla="*/ 0 h 2303584"/>
              <a:gd name="connsiteX1" fmla="*/ 334108 w 3481754"/>
              <a:gd name="connsiteY1" fmla="*/ 404446 h 2303584"/>
              <a:gd name="connsiteX2" fmla="*/ 3481754 w 3481754"/>
              <a:gd name="connsiteY2" fmla="*/ 2303584 h 2303584"/>
              <a:gd name="connsiteX0" fmla="*/ 0 w 3481754"/>
              <a:gd name="connsiteY0" fmla="*/ 0 h 2303584"/>
              <a:gd name="connsiteX1" fmla="*/ 334108 w 3481754"/>
              <a:gd name="connsiteY1" fmla="*/ 404446 h 2303584"/>
              <a:gd name="connsiteX2" fmla="*/ 1784837 w 3481754"/>
              <a:gd name="connsiteY2" fmla="*/ 1758460 h 2303584"/>
              <a:gd name="connsiteX3" fmla="*/ 3481754 w 3481754"/>
              <a:gd name="connsiteY3" fmla="*/ 2303584 h 2303584"/>
              <a:gd name="connsiteX0" fmla="*/ 0 w 3481754"/>
              <a:gd name="connsiteY0" fmla="*/ 0 h 2303584"/>
              <a:gd name="connsiteX1" fmla="*/ 334108 w 3481754"/>
              <a:gd name="connsiteY1" fmla="*/ 404446 h 2303584"/>
              <a:gd name="connsiteX2" fmla="*/ 1784837 w 3481754"/>
              <a:gd name="connsiteY2" fmla="*/ 1758460 h 2303584"/>
              <a:gd name="connsiteX3" fmla="*/ 3481754 w 3481754"/>
              <a:gd name="connsiteY3" fmla="*/ 2303584 h 2303584"/>
              <a:gd name="connsiteX0" fmla="*/ 0 w 3481754"/>
              <a:gd name="connsiteY0" fmla="*/ 0 h 2303584"/>
              <a:gd name="connsiteX1" fmla="*/ 334108 w 3481754"/>
              <a:gd name="connsiteY1" fmla="*/ 404446 h 2303584"/>
              <a:gd name="connsiteX2" fmla="*/ 1784837 w 3481754"/>
              <a:gd name="connsiteY2" fmla="*/ 1758460 h 2303584"/>
              <a:gd name="connsiteX3" fmla="*/ 3481754 w 3481754"/>
              <a:gd name="connsiteY3" fmla="*/ 2303584 h 2303584"/>
              <a:gd name="connsiteX0" fmla="*/ 0 w 3455963"/>
              <a:gd name="connsiteY0" fmla="*/ 0 h 2364896"/>
              <a:gd name="connsiteX1" fmla="*/ 308317 w 3455963"/>
              <a:gd name="connsiteY1" fmla="*/ 465758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3455963 w 3455963"/>
              <a:gd name="connsiteY3" fmla="*/ 2364896 h 2364896"/>
            </a:gdLst>
            <a:ahLst/>
            <a:cxnLst>
              <a:cxn ang="0">
                <a:pos x="connsiteX0" y="connsiteY0"/>
              </a:cxn>
              <a:cxn ang="0">
                <a:pos x="connsiteX1" y="connsiteY1"/>
              </a:cxn>
              <a:cxn ang="0">
                <a:pos x="connsiteX2" y="connsiteY2"/>
              </a:cxn>
              <a:cxn ang="0">
                <a:pos x="connsiteX3" y="connsiteY3"/>
              </a:cxn>
            </a:cxnLst>
            <a:rect l="l" t="t" r="r" b="b"/>
            <a:pathLst>
              <a:path w="3455963" h="2364896">
                <a:moveTo>
                  <a:pt x="0" y="0"/>
                </a:moveTo>
                <a:lnTo>
                  <a:pt x="368495" y="448240"/>
                </a:lnTo>
                <a:cubicBezTo>
                  <a:pt x="800783" y="1046379"/>
                  <a:pt x="1243035" y="1459454"/>
                  <a:pt x="1759046" y="1819772"/>
                </a:cubicBezTo>
                <a:cubicBezTo>
                  <a:pt x="2248485" y="2347310"/>
                  <a:pt x="3179005" y="2263784"/>
                  <a:pt x="3455963" y="2364896"/>
                </a:cubicBezTo>
              </a:path>
            </a:pathLst>
          </a:custGeom>
          <a:ln w="95250">
            <a:solidFill>
              <a:srgbClr val="00B05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nb-NO"/>
          </a:p>
        </p:txBody>
      </p:sp>
      <p:sp>
        <p:nvSpPr>
          <p:cNvPr id="16" name="Freeform 15"/>
          <p:cNvSpPr/>
          <p:nvPr/>
        </p:nvSpPr>
        <p:spPr>
          <a:xfrm>
            <a:off x="967156" y="903423"/>
            <a:ext cx="3534506" cy="2472766"/>
          </a:xfrm>
          <a:custGeom>
            <a:avLst/>
            <a:gdLst>
              <a:gd name="connsiteX0" fmla="*/ 0 w 1055077"/>
              <a:gd name="connsiteY0" fmla="*/ 193431 h 1072661"/>
              <a:gd name="connsiteX1" fmla="*/ 114300 w 1055077"/>
              <a:gd name="connsiteY1" fmla="*/ 0 h 1072661"/>
              <a:gd name="connsiteX2" fmla="*/ 1055077 w 1055077"/>
              <a:gd name="connsiteY2" fmla="*/ 1072661 h 1072661"/>
              <a:gd name="connsiteX0" fmla="*/ 0 w 2189285"/>
              <a:gd name="connsiteY0" fmla="*/ 193431 h 2066192"/>
              <a:gd name="connsiteX1" fmla="*/ 114300 w 2189285"/>
              <a:gd name="connsiteY1" fmla="*/ 0 h 2066192"/>
              <a:gd name="connsiteX2" fmla="*/ 2189285 w 2189285"/>
              <a:gd name="connsiteY2" fmla="*/ 2066192 h 2066192"/>
              <a:gd name="connsiteX0" fmla="*/ 0 w 2470639"/>
              <a:gd name="connsiteY0" fmla="*/ 193431 h 2206869"/>
              <a:gd name="connsiteX1" fmla="*/ 114300 w 2470639"/>
              <a:gd name="connsiteY1" fmla="*/ 0 h 2206869"/>
              <a:gd name="connsiteX2" fmla="*/ 2470639 w 2470639"/>
              <a:gd name="connsiteY2" fmla="*/ 2206869 h 2206869"/>
              <a:gd name="connsiteX0" fmla="*/ 0 w 3578470"/>
              <a:gd name="connsiteY0" fmla="*/ 193431 h 2505807"/>
              <a:gd name="connsiteX1" fmla="*/ 114300 w 3578470"/>
              <a:gd name="connsiteY1" fmla="*/ 0 h 2505807"/>
              <a:gd name="connsiteX2" fmla="*/ 3578470 w 3578470"/>
              <a:gd name="connsiteY2" fmla="*/ 2505807 h 2505807"/>
              <a:gd name="connsiteX0" fmla="*/ 0 w 3578470"/>
              <a:gd name="connsiteY0" fmla="*/ 193431 h 2505807"/>
              <a:gd name="connsiteX1" fmla="*/ 114300 w 3578470"/>
              <a:gd name="connsiteY1" fmla="*/ 0 h 2505807"/>
              <a:gd name="connsiteX2" fmla="*/ 3578470 w 3578470"/>
              <a:gd name="connsiteY2" fmla="*/ 2505807 h 2505807"/>
              <a:gd name="connsiteX0" fmla="*/ 0 w 3578470"/>
              <a:gd name="connsiteY0" fmla="*/ 193431 h 2505807"/>
              <a:gd name="connsiteX1" fmla="*/ 114300 w 3578470"/>
              <a:gd name="connsiteY1" fmla="*/ 0 h 2505807"/>
              <a:gd name="connsiteX2" fmla="*/ 3578470 w 3578470"/>
              <a:gd name="connsiteY2" fmla="*/ 2505807 h 2505807"/>
              <a:gd name="connsiteX0" fmla="*/ 0 w 3640016"/>
              <a:gd name="connsiteY0" fmla="*/ 193431 h 2356338"/>
              <a:gd name="connsiteX1" fmla="*/ 114300 w 3640016"/>
              <a:gd name="connsiteY1" fmla="*/ 0 h 2356338"/>
              <a:gd name="connsiteX2" fmla="*/ 3640016 w 3640016"/>
              <a:gd name="connsiteY2" fmla="*/ 2356338 h 2356338"/>
              <a:gd name="connsiteX0" fmla="*/ 0 w 3640016"/>
              <a:gd name="connsiteY0" fmla="*/ 0 h 2162907"/>
              <a:gd name="connsiteX1" fmla="*/ 325316 w 3640016"/>
              <a:gd name="connsiteY1" fmla="*/ 281353 h 2162907"/>
              <a:gd name="connsiteX2" fmla="*/ 3640016 w 3640016"/>
              <a:gd name="connsiteY2" fmla="*/ 2162907 h 2162907"/>
              <a:gd name="connsiteX0" fmla="*/ 0 w 3481754"/>
              <a:gd name="connsiteY0" fmla="*/ 0 h 2303584"/>
              <a:gd name="connsiteX1" fmla="*/ 167054 w 3481754"/>
              <a:gd name="connsiteY1" fmla="*/ 422030 h 2303584"/>
              <a:gd name="connsiteX2" fmla="*/ 3481754 w 3481754"/>
              <a:gd name="connsiteY2" fmla="*/ 2303584 h 2303584"/>
              <a:gd name="connsiteX0" fmla="*/ 0 w 3481754"/>
              <a:gd name="connsiteY0" fmla="*/ 0 h 2303584"/>
              <a:gd name="connsiteX1" fmla="*/ 334108 w 3481754"/>
              <a:gd name="connsiteY1" fmla="*/ 404446 h 2303584"/>
              <a:gd name="connsiteX2" fmla="*/ 3481754 w 3481754"/>
              <a:gd name="connsiteY2" fmla="*/ 2303584 h 2303584"/>
              <a:gd name="connsiteX0" fmla="*/ 0 w 3481754"/>
              <a:gd name="connsiteY0" fmla="*/ 0 h 2303584"/>
              <a:gd name="connsiteX1" fmla="*/ 334108 w 3481754"/>
              <a:gd name="connsiteY1" fmla="*/ 404446 h 2303584"/>
              <a:gd name="connsiteX2" fmla="*/ 1784837 w 3481754"/>
              <a:gd name="connsiteY2" fmla="*/ 1758460 h 2303584"/>
              <a:gd name="connsiteX3" fmla="*/ 3481754 w 3481754"/>
              <a:gd name="connsiteY3" fmla="*/ 2303584 h 2303584"/>
              <a:gd name="connsiteX0" fmla="*/ 0 w 3481754"/>
              <a:gd name="connsiteY0" fmla="*/ 0 h 2303584"/>
              <a:gd name="connsiteX1" fmla="*/ 334108 w 3481754"/>
              <a:gd name="connsiteY1" fmla="*/ 404446 h 2303584"/>
              <a:gd name="connsiteX2" fmla="*/ 1784837 w 3481754"/>
              <a:gd name="connsiteY2" fmla="*/ 1758460 h 2303584"/>
              <a:gd name="connsiteX3" fmla="*/ 3481754 w 3481754"/>
              <a:gd name="connsiteY3" fmla="*/ 2303584 h 2303584"/>
              <a:gd name="connsiteX0" fmla="*/ 0 w 3481754"/>
              <a:gd name="connsiteY0" fmla="*/ 0 h 2303584"/>
              <a:gd name="connsiteX1" fmla="*/ 334108 w 3481754"/>
              <a:gd name="connsiteY1" fmla="*/ 404446 h 2303584"/>
              <a:gd name="connsiteX2" fmla="*/ 1784837 w 3481754"/>
              <a:gd name="connsiteY2" fmla="*/ 1758460 h 2303584"/>
              <a:gd name="connsiteX3" fmla="*/ 3481754 w 3481754"/>
              <a:gd name="connsiteY3" fmla="*/ 2303584 h 2303584"/>
              <a:gd name="connsiteX0" fmla="*/ 0 w 3455963"/>
              <a:gd name="connsiteY0" fmla="*/ 0 h 2364896"/>
              <a:gd name="connsiteX1" fmla="*/ 308317 w 3455963"/>
              <a:gd name="connsiteY1" fmla="*/ 465758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2819790 w 3455963"/>
              <a:gd name="connsiteY3" fmla="*/ 2300144 h 2364896"/>
              <a:gd name="connsiteX4" fmla="*/ 3455963 w 3455963"/>
              <a:gd name="connsiteY4" fmla="*/ 2364896 h 2364896"/>
              <a:gd name="connsiteX0" fmla="*/ 0 w 3455963"/>
              <a:gd name="connsiteY0" fmla="*/ 0 h 2364896"/>
              <a:gd name="connsiteX1" fmla="*/ 368495 w 3455963"/>
              <a:gd name="connsiteY1" fmla="*/ 448240 h 2364896"/>
              <a:gd name="connsiteX2" fmla="*/ 842497 w 3455963"/>
              <a:gd name="connsiteY2" fmla="*/ 1097691 h 2364896"/>
              <a:gd name="connsiteX3" fmla="*/ 1759046 w 3455963"/>
              <a:gd name="connsiteY3" fmla="*/ 1819772 h 2364896"/>
              <a:gd name="connsiteX4" fmla="*/ 2819790 w 3455963"/>
              <a:gd name="connsiteY4" fmla="*/ 2300144 h 2364896"/>
              <a:gd name="connsiteX5" fmla="*/ 3455963 w 3455963"/>
              <a:gd name="connsiteY5" fmla="*/ 2364896 h 2364896"/>
              <a:gd name="connsiteX0" fmla="*/ 0 w 3455963"/>
              <a:gd name="connsiteY0" fmla="*/ 0 h 2364896"/>
              <a:gd name="connsiteX1" fmla="*/ 368495 w 3455963"/>
              <a:gd name="connsiteY1" fmla="*/ 448240 h 2364896"/>
              <a:gd name="connsiteX2" fmla="*/ 842497 w 3455963"/>
              <a:gd name="connsiteY2" fmla="*/ 1097691 h 2364896"/>
              <a:gd name="connsiteX3" fmla="*/ 1759046 w 3455963"/>
              <a:gd name="connsiteY3" fmla="*/ 1819772 h 2364896"/>
              <a:gd name="connsiteX4" fmla="*/ 2819790 w 3455963"/>
              <a:gd name="connsiteY4" fmla="*/ 2300144 h 2364896"/>
              <a:gd name="connsiteX5" fmla="*/ 3455963 w 3455963"/>
              <a:gd name="connsiteY5" fmla="*/ 2364896 h 2364896"/>
              <a:gd name="connsiteX0" fmla="*/ 0 w 3455963"/>
              <a:gd name="connsiteY0" fmla="*/ 0 h 2364896"/>
              <a:gd name="connsiteX1" fmla="*/ 368495 w 3455963"/>
              <a:gd name="connsiteY1" fmla="*/ 448240 h 2364896"/>
              <a:gd name="connsiteX2" fmla="*/ 842497 w 3455963"/>
              <a:gd name="connsiteY2" fmla="*/ 1097691 h 2364896"/>
              <a:gd name="connsiteX3" fmla="*/ 1759046 w 3455963"/>
              <a:gd name="connsiteY3" fmla="*/ 1819772 h 2364896"/>
              <a:gd name="connsiteX4" fmla="*/ 2819790 w 3455963"/>
              <a:gd name="connsiteY4" fmla="*/ 2300144 h 2364896"/>
              <a:gd name="connsiteX5" fmla="*/ 3455963 w 3455963"/>
              <a:gd name="connsiteY5" fmla="*/ 2364896 h 2364896"/>
              <a:gd name="connsiteX0" fmla="*/ 0 w 3455963"/>
              <a:gd name="connsiteY0" fmla="*/ 0 h 2364896"/>
              <a:gd name="connsiteX1" fmla="*/ 368495 w 3455963"/>
              <a:gd name="connsiteY1" fmla="*/ 448240 h 2364896"/>
              <a:gd name="connsiteX2" fmla="*/ 842497 w 3455963"/>
              <a:gd name="connsiteY2" fmla="*/ 1097691 h 2364896"/>
              <a:gd name="connsiteX3" fmla="*/ 1836419 w 3455963"/>
              <a:gd name="connsiteY3" fmla="*/ 1912269 h 2364896"/>
              <a:gd name="connsiteX4" fmla="*/ 2819790 w 3455963"/>
              <a:gd name="connsiteY4" fmla="*/ 2300144 h 2364896"/>
              <a:gd name="connsiteX5" fmla="*/ 3455963 w 3455963"/>
              <a:gd name="connsiteY5" fmla="*/ 2364896 h 236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5963" h="2364896">
                <a:moveTo>
                  <a:pt x="0" y="0"/>
                </a:moveTo>
                <a:lnTo>
                  <a:pt x="368495" y="448240"/>
                </a:lnTo>
                <a:cubicBezTo>
                  <a:pt x="513210" y="625582"/>
                  <a:pt x="610739" y="869102"/>
                  <a:pt x="842497" y="1097691"/>
                </a:cubicBezTo>
                <a:cubicBezTo>
                  <a:pt x="1082851" y="1326280"/>
                  <a:pt x="1511169" y="1706254"/>
                  <a:pt x="1836419" y="1912269"/>
                </a:cubicBezTo>
                <a:cubicBezTo>
                  <a:pt x="2244968" y="2219518"/>
                  <a:pt x="2536971" y="2209290"/>
                  <a:pt x="2819790" y="2300144"/>
                </a:cubicBezTo>
                <a:cubicBezTo>
                  <a:pt x="3102609" y="2390998"/>
                  <a:pt x="3349934" y="2352702"/>
                  <a:pt x="3455963" y="2364896"/>
                </a:cubicBezTo>
              </a:path>
            </a:pathLst>
          </a:custGeom>
          <a:ln w="95250">
            <a:solidFill>
              <a:schemeClr val="accent4">
                <a:shade val="95000"/>
                <a:satMod val="105000"/>
                <a:alpha val="80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nb-NO"/>
          </a:p>
        </p:txBody>
      </p:sp>
      <p:sp>
        <p:nvSpPr>
          <p:cNvPr id="18" name="Freeform 17"/>
          <p:cNvSpPr/>
          <p:nvPr/>
        </p:nvSpPr>
        <p:spPr>
          <a:xfrm>
            <a:off x="967156" y="936319"/>
            <a:ext cx="3534506" cy="2472766"/>
          </a:xfrm>
          <a:custGeom>
            <a:avLst/>
            <a:gdLst>
              <a:gd name="connsiteX0" fmla="*/ 0 w 1055077"/>
              <a:gd name="connsiteY0" fmla="*/ 193431 h 1072661"/>
              <a:gd name="connsiteX1" fmla="*/ 114300 w 1055077"/>
              <a:gd name="connsiteY1" fmla="*/ 0 h 1072661"/>
              <a:gd name="connsiteX2" fmla="*/ 1055077 w 1055077"/>
              <a:gd name="connsiteY2" fmla="*/ 1072661 h 1072661"/>
              <a:gd name="connsiteX0" fmla="*/ 0 w 2189285"/>
              <a:gd name="connsiteY0" fmla="*/ 193431 h 2066192"/>
              <a:gd name="connsiteX1" fmla="*/ 114300 w 2189285"/>
              <a:gd name="connsiteY1" fmla="*/ 0 h 2066192"/>
              <a:gd name="connsiteX2" fmla="*/ 2189285 w 2189285"/>
              <a:gd name="connsiteY2" fmla="*/ 2066192 h 2066192"/>
              <a:gd name="connsiteX0" fmla="*/ 0 w 2470639"/>
              <a:gd name="connsiteY0" fmla="*/ 193431 h 2206869"/>
              <a:gd name="connsiteX1" fmla="*/ 114300 w 2470639"/>
              <a:gd name="connsiteY1" fmla="*/ 0 h 2206869"/>
              <a:gd name="connsiteX2" fmla="*/ 2470639 w 2470639"/>
              <a:gd name="connsiteY2" fmla="*/ 2206869 h 2206869"/>
              <a:gd name="connsiteX0" fmla="*/ 0 w 3578470"/>
              <a:gd name="connsiteY0" fmla="*/ 193431 h 2505807"/>
              <a:gd name="connsiteX1" fmla="*/ 114300 w 3578470"/>
              <a:gd name="connsiteY1" fmla="*/ 0 h 2505807"/>
              <a:gd name="connsiteX2" fmla="*/ 3578470 w 3578470"/>
              <a:gd name="connsiteY2" fmla="*/ 2505807 h 2505807"/>
              <a:gd name="connsiteX0" fmla="*/ 0 w 3578470"/>
              <a:gd name="connsiteY0" fmla="*/ 193431 h 2505807"/>
              <a:gd name="connsiteX1" fmla="*/ 114300 w 3578470"/>
              <a:gd name="connsiteY1" fmla="*/ 0 h 2505807"/>
              <a:gd name="connsiteX2" fmla="*/ 3578470 w 3578470"/>
              <a:gd name="connsiteY2" fmla="*/ 2505807 h 2505807"/>
              <a:gd name="connsiteX0" fmla="*/ 0 w 3578470"/>
              <a:gd name="connsiteY0" fmla="*/ 193431 h 2505807"/>
              <a:gd name="connsiteX1" fmla="*/ 114300 w 3578470"/>
              <a:gd name="connsiteY1" fmla="*/ 0 h 2505807"/>
              <a:gd name="connsiteX2" fmla="*/ 3578470 w 3578470"/>
              <a:gd name="connsiteY2" fmla="*/ 2505807 h 2505807"/>
              <a:gd name="connsiteX0" fmla="*/ 0 w 3640016"/>
              <a:gd name="connsiteY0" fmla="*/ 193431 h 2356338"/>
              <a:gd name="connsiteX1" fmla="*/ 114300 w 3640016"/>
              <a:gd name="connsiteY1" fmla="*/ 0 h 2356338"/>
              <a:gd name="connsiteX2" fmla="*/ 3640016 w 3640016"/>
              <a:gd name="connsiteY2" fmla="*/ 2356338 h 2356338"/>
              <a:gd name="connsiteX0" fmla="*/ 0 w 3640016"/>
              <a:gd name="connsiteY0" fmla="*/ 0 h 2162907"/>
              <a:gd name="connsiteX1" fmla="*/ 325316 w 3640016"/>
              <a:gd name="connsiteY1" fmla="*/ 281353 h 2162907"/>
              <a:gd name="connsiteX2" fmla="*/ 3640016 w 3640016"/>
              <a:gd name="connsiteY2" fmla="*/ 2162907 h 2162907"/>
              <a:gd name="connsiteX0" fmla="*/ 0 w 3481754"/>
              <a:gd name="connsiteY0" fmla="*/ 0 h 2303584"/>
              <a:gd name="connsiteX1" fmla="*/ 167054 w 3481754"/>
              <a:gd name="connsiteY1" fmla="*/ 422030 h 2303584"/>
              <a:gd name="connsiteX2" fmla="*/ 3481754 w 3481754"/>
              <a:gd name="connsiteY2" fmla="*/ 2303584 h 2303584"/>
              <a:gd name="connsiteX0" fmla="*/ 0 w 3481754"/>
              <a:gd name="connsiteY0" fmla="*/ 0 h 2303584"/>
              <a:gd name="connsiteX1" fmla="*/ 334108 w 3481754"/>
              <a:gd name="connsiteY1" fmla="*/ 404446 h 2303584"/>
              <a:gd name="connsiteX2" fmla="*/ 3481754 w 3481754"/>
              <a:gd name="connsiteY2" fmla="*/ 2303584 h 2303584"/>
              <a:gd name="connsiteX0" fmla="*/ 0 w 3481754"/>
              <a:gd name="connsiteY0" fmla="*/ 0 h 2303584"/>
              <a:gd name="connsiteX1" fmla="*/ 334108 w 3481754"/>
              <a:gd name="connsiteY1" fmla="*/ 404446 h 2303584"/>
              <a:gd name="connsiteX2" fmla="*/ 1784837 w 3481754"/>
              <a:gd name="connsiteY2" fmla="*/ 1758460 h 2303584"/>
              <a:gd name="connsiteX3" fmla="*/ 3481754 w 3481754"/>
              <a:gd name="connsiteY3" fmla="*/ 2303584 h 2303584"/>
              <a:gd name="connsiteX0" fmla="*/ 0 w 3481754"/>
              <a:gd name="connsiteY0" fmla="*/ 0 h 2303584"/>
              <a:gd name="connsiteX1" fmla="*/ 334108 w 3481754"/>
              <a:gd name="connsiteY1" fmla="*/ 404446 h 2303584"/>
              <a:gd name="connsiteX2" fmla="*/ 1784837 w 3481754"/>
              <a:gd name="connsiteY2" fmla="*/ 1758460 h 2303584"/>
              <a:gd name="connsiteX3" fmla="*/ 3481754 w 3481754"/>
              <a:gd name="connsiteY3" fmla="*/ 2303584 h 2303584"/>
              <a:gd name="connsiteX0" fmla="*/ 0 w 3481754"/>
              <a:gd name="connsiteY0" fmla="*/ 0 h 2303584"/>
              <a:gd name="connsiteX1" fmla="*/ 334108 w 3481754"/>
              <a:gd name="connsiteY1" fmla="*/ 404446 h 2303584"/>
              <a:gd name="connsiteX2" fmla="*/ 1784837 w 3481754"/>
              <a:gd name="connsiteY2" fmla="*/ 1758460 h 2303584"/>
              <a:gd name="connsiteX3" fmla="*/ 3481754 w 3481754"/>
              <a:gd name="connsiteY3" fmla="*/ 2303584 h 2303584"/>
              <a:gd name="connsiteX0" fmla="*/ 0 w 3455963"/>
              <a:gd name="connsiteY0" fmla="*/ 0 h 2364896"/>
              <a:gd name="connsiteX1" fmla="*/ 308317 w 3455963"/>
              <a:gd name="connsiteY1" fmla="*/ 465758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3455963 w 3455963"/>
              <a:gd name="connsiteY3" fmla="*/ 2364896 h 2364896"/>
              <a:gd name="connsiteX0" fmla="*/ 0 w 3455963"/>
              <a:gd name="connsiteY0" fmla="*/ 0 h 2364896"/>
              <a:gd name="connsiteX1" fmla="*/ 368495 w 3455963"/>
              <a:gd name="connsiteY1" fmla="*/ 448240 h 2364896"/>
              <a:gd name="connsiteX2" fmla="*/ 1759046 w 3455963"/>
              <a:gd name="connsiteY2" fmla="*/ 1819772 h 2364896"/>
              <a:gd name="connsiteX3" fmla="*/ 2819790 w 3455963"/>
              <a:gd name="connsiteY3" fmla="*/ 2300144 h 2364896"/>
              <a:gd name="connsiteX4" fmla="*/ 3455963 w 3455963"/>
              <a:gd name="connsiteY4" fmla="*/ 2364896 h 2364896"/>
              <a:gd name="connsiteX0" fmla="*/ 0 w 3455963"/>
              <a:gd name="connsiteY0" fmla="*/ 0 h 2364896"/>
              <a:gd name="connsiteX1" fmla="*/ 368495 w 3455963"/>
              <a:gd name="connsiteY1" fmla="*/ 448240 h 2364896"/>
              <a:gd name="connsiteX2" fmla="*/ 842497 w 3455963"/>
              <a:gd name="connsiteY2" fmla="*/ 1097691 h 2364896"/>
              <a:gd name="connsiteX3" fmla="*/ 1759046 w 3455963"/>
              <a:gd name="connsiteY3" fmla="*/ 1819772 h 2364896"/>
              <a:gd name="connsiteX4" fmla="*/ 2819790 w 3455963"/>
              <a:gd name="connsiteY4" fmla="*/ 2300144 h 2364896"/>
              <a:gd name="connsiteX5" fmla="*/ 3455963 w 3455963"/>
              <a:gd name="connsiteY5" fmla="*/ 2364896 h 2364896"/>
              <a:gd name="connsiteX0" fmla="*/ 0 w 3455963"/>
              <a:gd name="connsiteY0" fmla="*/ 0 h 2364896"/>
              <a:gd name="connsiteX1" fmla="*/ 368495 w 3455963"/>
              <a:gd name="connsiteY1" fmla="*/ 448240 h 2364896"/>
              <a:gd name="connsiteX2" fmla="*/ 842497 w 3455963"/>
              <a:gd name="connsiteY2" fmla="*/ 1097691 h 2364896"/>
              <a:gd name="connsiteX3" fmla="*/ 1759046 w 3455963"/>
              <a:gd name="connsiteY3" fmla="*/ 1819772 h 2364896"/>
              <a:gd name="connsiteX4" fmla="*/ 2819790 w 3455963"/>
              <a:gd name="connsiteY4" fmla="*/ 2300144 h 2364896"/>
              <a:gd name="connsiteX5" fmla="*/ 3455963 w 3455963"/>
              <a:gd name="connsiteY5" fmla="*/ 2364896 h 2364896"/>
              <a:gd name="connsiteX0" fmla="*/ 0 w 3455963"/>
              <a:gd name="connsiteY0" fmla="*/ 0 h 2364896"/>
              <a:gd name="connsiteX1" fmla="*/ 368495 w 3455963"/>
              <a:gd name="connsiteY1" fmla="*/ 448240 h 2364896"/>
              <a:gd name="connsiteX2" fmla="*/ 842497 w 3455963"/>
              <a:gd name="connsiteY2" fmla="*/ 1097691 h 2364896"/>
              <a:gd name="connsiteX3" fmla="*/ 1759046 w 3455963"/>
              <a:gd name="connsiteY3" fmla="*/ 1819772 h 2364896"/>
              <a:gd name="connsiteX4" fmla="*/ 2819790 w 3455963"/>
              <a:gd name="connsiteY4" fmla="*/ 2300144 h 2364896"/>
              <a:gd name="connsiteX5" fmla="*/ 3455963 w 3455963"/>
              <a:gd name="connsiteY5" fmla="*/ 2364896 h 2364896"/>
              <a:gd name="connsiteX0" fmla="*/ 0 w 3455963"/>
              <a:gd name="connsiteY0" fmla="*/ 0 h 2364896"/>
              <a:gd name="connsiteX1" fmla="*/ 368495 w 3455963"/>
              <a:gd name="connsiteY1" fmla="*/ 448240 h 2364896"/>
              <a:gd name="connsiteX2" fmla="*/ 842497 w 3455963"/>
              <a:gd name="connsiteY2" fmla="*/ 1097691 h 2364896"/>
              <a:gd name="connsiteX3" fmla="*/ 1836419 w 3455963"/>
              <a:gd name="connsiteY3" fmla="*/ 1912269 h 2364896"/>
              <a:gd name="connsiteX4" fmla="*/ 2819790 w 3455963"/>
              <a:gd name="connsiteY4" fmla="*/ 2300144 h 2364896"/>
              <a:gd name="connsiteX5" fmla="*/ 3455963 w 3455963"/>
              <a:gd name="connsiteY5" fmla="*/ 2364896 h 236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5963" h="2364896">
                <a:moveTo>
                  <a:pt x="0" y="0"/>
                </a:moveTo>
                <a:lnTo>
                  <a:pt x="368495" y="448240"/>
                </a:lnTo>
                <a:cubicBezTo>
                  <a:pt x="513210" y="625582"/>
                  <a:pt x="610739" y="869102"/>
                  <a:pt x="842497" y="1097691"/>
                </a:cubicBezTo>
                <a:cubicBezTo>
                  <a:pt x="1082851" y="1326280"/>
                  <a:pt x="1511169" y="1706254"/>
                  <a:pt x="1836419" y="1912269"/>
                </a:cubicBezTo>
                <a:cubicBezTo>
                  <a:pt x="2244968" y="2219518"/>
                  <a:pt x="2536971" y="2209290"/>
                  <a:pt x="2819790" y="2300144"/>
                </a:cubicBezTo>
                <a:cubicBezTo>
                  <a:pt x="3102609" y="2390998"/>
                  <a:pt x="3349934" y="2352702"/>
                  <a:pt x="3455963" y="2364896"/>
                </a:cubicBezTo>
              </a:path>
            </a:pathLst>
          </a:custGeom>
          <a:ln w="95250">
            <a:solidFill>
              <a:srgbClr val="FF6699">
                <a:alpha val="67000"/>
              </a:srgb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nb-NO"/>
          </a:p>
        </p:txBody>
      </p:sp>
      <p:sp>
        <p:nvSpPr>
          <p:cNvPr id="11" name="Down Arrow 10"/>
          <p:cNvSpPr/>
          <p:nvPr/>
        </p:nvSpPr>
        <p:spPr>
          <a:xfrm>
            <a:off x="2231768" y="2068016"/>
            <a:ext cx="424543" cy="764721"/>
          </a:xfrm>
          <a:prstGeom prst="downArrow">
            <a:avLst/>
          </a:prstGeom>
          <a:solidFill>
            <a:schemeClr val="accent1">
              <a:alpha val="67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12" name="Left Arrow 11"/>
          <p:cNvSpPr/>
          <p:nvPr/>
        </p:nvSpPr>
        <p:spPr>
          <a:xfrm>
            <a:off x="2830288" y="2775858"/>
            <a:ext cx="838200" cy="424543"/>
          </a:xfrm>
          <a:prstGeom prst="leftArrow">
            <a:avLst/>
          </a:prstGeom>
          <a:solidFill>
            <a:schemeClr val="accent1">
              <a:alpha val="71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dirty="0"/>
          </a:p>
        </p:txBody>
      </p:sp>
      <p:sp>
        <p:nvSpPr>
          <p:cNvPr id="20" name="Text Placeholder 6"/>
          <p:cNvSpPr txBox="1">
            <a:spLocks/>
          </p:cNvSpPr>
          <p:nvPr/>
        </p:nvSpPr>
        <p:spPr>
          <a:xfrm>
            <a:off x="5312229" y="3936866"/>
            <a:ext cx="2558143" cy="846172"/>
          </a:xfrm>
          <a:prstGeom prst="rect">
            <a:avLst/>
          </a:prstGeom>
          <a:solidFill>
            <a:srgbClr val="00B050">
              <a:alpha val="78000"/>
            </a:srgb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GB" sz="2000" dirty="0">
                <a:solidFill>
                  <a:schemeClr val="tx1"/>
                </a:solidFill>
              </a:rPr>
              <a:t>2 degree scenario</a:t>
            </a:r>
          </a:p>
        </p:txBody>
      </p:sp>
      <p:sp>
        <p:nvSpPr>
          <p:cNvPr id="22" name="TextBox 21"/>
          <p:cNvSpPr txBox="1"/>
          <p:nvPr/>
        </p:nvSpPr>
        <p:spPr>
          <a:xfrm>
            <a:off x="948105" y="298938"/>
            <a:ext cx="3518476" cy="369332"/>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Fossil fuel emissions per year</a:t>
            </a:r>
          </a:p>
        </p:txBody>
      </p:sp>
      <p:sp>
        <p:nvSpPr>
          <p:cNvPr id="21" name="TextBox 20">
            <a:extLst>
              <a:ext uri="{FF2B5EF4-FFF2-40B4-BE49-F238E27FC236}">
                <a16:creationId xmlns:a16="http://schemas.microsoft.com/office/drawing/2014/main" id="{3E1B3EEE-4A87-4453-B880-CBCAF3B5577B}"/>
              </a:ext>
            </a:extLst>
          </p:cNvPr>
          <p:cNvSpPr txBox="1"/>
          <p:nvPr/>
        </p:nvSpPr>
        <p:spPr>
          <a:xfrm>
            <a:off x="40373" y="4778603"/>
            <a:ext cx="5316634" cy="369332"/>
          </a:xfrm>
          <a:prstGeom prst="rect">
            <a:avLst/>
          </a:prstGeom>
          <a:noFill/>
        </p:spPr>
        <p:txBody>
          <a:bodyPr wrap="square" rtlCol="0">
            <a:spAutoFit/>
          </a:bodyPr>
          <a:lstStyle/>
          <a:p>
            <a:r>
              <a:rPr lang="nb-NO" dirty="0">
                <a:solidFill>
                  <a:schemeClr val="bg1"/>
                </a:solidFill>
              </a:rPr>
              <a:t>(Muri, ERL, 2018, </a:t>
            </a:r>
            <a:r>
              <a:rPr lang="nb-NO" dirty="0" err="1">
                <a:solidFill>
                  <a:schemeClr val="bg1"/>
                </a:solidFill>
                <a:hlinkClick r:id="rId4">
                  <a:extLst>
                    <a:ext uri="{A12FA001-AC4F-418D-AE19-62706E023703}">
                      <ahyp:hlinkClr xmlns:ahyp="http://schemas.microsoft.com/office/drawing/2018/hyperlinkcolor" val="tx"/>
                    </a:ext>
                  </a:extLst>
                </a:hlinkClick>
              </a:rPr>
              <a:t>doi</a:t>
            </a:r>
            <a:r>
              <a:rPr lang="nb-NO" dirty="0">
                <a:solidFill>
                  <a:schemeClr val="bg1"/>
                </a:solidFill>
                <a:hlinkClick r:id="rId4">
                  <a:extLst>
                    <a:ext uri="{A12FA001-AC4F-418D-AE19-62706E023703}">
                      <ahyp:hlinkClr xmlns:ahyp="http://schemas.microsoft.com/office/drawing/2018/hyperlinkcolor" val="tx"/>
                    </a:ext>
                  </a:extLst>
                </a:hlinkClick>
              </a:rPr>
              <a:t>: 10.1088/1748-9326/aab324</a:t>
            </a:r>
            <a:r>
              <a:rPr lang="nb-NO" dirty="0">
                <a:solidFill>
                  <a:schemeClr val="bg1"/>
                </a:solidFill>
              </a:rPr>
              <a:t>)</a:t>
            </a:r>
          </a:p>
        </p:txBody>
      </p:sp>
    </p:spTree>
    <p:extLst>
      <p:ext uri="{BB962C8B-B14F-4D97-AF65-F5344CB8AC3E}">
        <p14:creationId xmlns:p14="http://schemas.microsoft.com/office/powerpoint/2010/main" val="39548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22" presetClass="entr" presetSubtype="2"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8"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6"/>
          <p:cNvSpPr txBox="1">
            <a:spLocks/>
          </p:cNvSpPr>
          <p:nvPr/>
        </p:nvSpPr>
        <p:spPr>
          <a:xfrm>
            <a:off x="5312229" y="3936866"/>
            <a:ext cx="2558143" cy="846172"/>
          </a:xfrm>
          <a:prstGeom prst="rect">
            <a:avLst/>
          </a:prstGeom>
          <a:solidFill>
            <a:srgbClr val="00B050">
              <a:alpha val="78000"/>
            </a:srgb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GB" sz="2000" dirty="0">
                <a:solidFill>
                  <a:schemeClr val="tx1"/>
                </a:solidFill>
              </a:rPr>
              <a:t>2 degree scenario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912" y="1"/>
            <a:ext cx="3817088" cy="2711226"/>
          </a:xfrm>
          <a:prstGeom prst="rect">
            <a:avLst/>
          </a:prstGeom>
        </p:spPr>
      </p:pic>
      <p:sp>
        <p:nvSpPr>
          <p:cNvPr id="5" name="Content Placeholder 4"/>
          <p:cNvSpPr>
            <a:spLocks noGrp="1"/>
          </p:cNvSpPr>
          <p:nvPr>
            <p:ph idx="1"/>
          </p:nvPr>
        </p:nvSpPr>
        <p:spPr>
          <a:xfrm>
            <a:off x="312877" y="253482"/>
            <a:ext cx="4117609" cy="1828505"/>
          </a:xfrm>
          <a:prstGeom prst="roundRect">
            <a:avLst/>
          </a:prstGeom>
          <a:solidFill>
            <a:schemeClr val="accent4">
              <a:lumMod val="40000"/>
              <a:lumOff val="60000"/>
            </a:schemeClr>
          </a:solidFill>
        </p:spPr>
        <p:txBody>
          <a:bodyPr>
            <a:normAutofit fontScale="92500"/>
          </a:bodyPr>
          <a:lstStyle/>
          <a:p>
            <a:pPr marL="0" indent="0">
              <a:buNone/>
            </a:pPr>
            <a:r>
              <a:rPr lang="en-US" dirty="0">
                <a:latin typeface="+mj-lt"/>
              </a:rPr>
              <a:t>Atmospheric CO</a:t>
            </a:r>
            <a:r>
              <a:rPr lang="en-US" baseline="-25000" dirty="0">
                <a:latin typeface="+mj-lt"/>
              </a:rPr>
              <a:t>2</a:t>
            </a:r>
            <a:r>
              <a:rPr lang="en-US" dirty="0">
                <a:latin typeface="+mj-lt"/>
              </a:rPr>
              <a:t> concentrations increase when tropical forests are replaced by </a:t>
            </a:r>
            <a:r>
              <a:rPr lang="en-US" dirty="0" err="1">
                <a:latin typeface="+mj-lt"/>
              </a:rPr>
              <a:t>biocrops</a:t>
            </a:r>
            <a:r>
              <a:rPr lang="en-US" dirty="0">
                <a:latin typeface="+mj-lt"/>
              </a:rPr>
              <a:t>.</a:t>
            </a:r>
          </a:p>
          <a:p>
            <a:pPr marL="0" indent="0">
              <a:buNone/>
            </a:pPr>
            <a:r>
              <a:rPr lang="en-US" dirty="0">
                <a:latin typeface="+mj-lt"/>
              </a:rPr>
              <a:t>-&gt; climate warms.</a:t>
            </a:r>
            <a:endParaRPr lang="en-US" i="1" dirty="0">
              <a:latin typeface="+mj-lt"/>
            </a:endParaRPr>
          </a:p>
        </p:txBody>
      </p:sp>
      <p:sp>
        <p:nvSpPr>
          <p:cNvPr id="8" name="Rounded Rectangle 7"/>
          <p:cNvSpPr/>
          <p:nvPr/>
        </p:nvSpPr>
        <p:spPr>
          <a:xfrm>
            <a:off x="290487" y="2288139"/>
            <a:ext cx="4139999" cy="1225868"/>
          </a:xfrm>
          <a:prstGeom prst="roundRect">
            <a:avLst/>
          </a:prstGeom>
          <a:solidFill>
            <a:srgbClr val="FF6699">
              <a:alpha val="80000"/>
            </a:srgbClr>
          </a:solidFill>
        </p:spPr>
        <p:txBody>
          <a:bodyPr wrap="square">
            <a:spAutoFit/>
          </a:bodyPr>
          <a:lstStyle/>
          <a:p>
            <a:r>
              <a:rPr lang="en-US" sz="2200" dirty="0"/>
              <a:t>BECCS in mid-latitudes lowers atmospheric CO</a:t>
            </a:r>
            <a:r>
              <a:rPr lang="en-US" sz="2200" baseline="-25000" dirty="0"/>
              <a:t>2</a:t>
            </a:r>
            <a:r>
              <a:rPr lang="en-US" sz="2200" dirty="0"/>
              <a:t> concentrations.</a:t>
            </a:r>
          </a:p>
          <a:p>
            <a:r>
              <a:rPr lang="en-US" sz="2200" dirty="0"/>
              <a:t>-&gt; climate cools. </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2920"/>
          <a:stretch/>
        </p:blipFill>
        <p:spPr>
          <a:xfrm>
            <a:off x="5357008" y="2571750"/>
            <a:ext cx="3786991" cy="2571750"/>
          </a:xfrm>
          <a:prstGeom prst="rect">
            <a:avLst/>
          </a:prstGeom>
        </p:spPr>
      </p:pic>
      <p:sp>
        <p:nvSpPr>
          <p:cNvPr id="13" name="Text Placeholder 9"/>
          <p:cNvSpPr txBox="1">
            <a:spLocks/>
          </p:cNvSpPr>
          <p:nvPr/>
        </p:nvSpPr>
        <p:spPr>
          <a:xfrm>
            <a:off x="1" y="3940841"/>
            <a:ext cx="2754085" cy="846174"/>
          </a:xfrm>
          <a:prstGeom prst="rect">
            <a:avLst/>
          </a:prstGeom>
          <a:solidFill>
            <a:srgbClr val="FF6699">
              <a:alpha val="76863"/>
            </a:srgbClr>
          </a:solidFill>
        </p:spPr>
        <p:style>
          <a:lnRef idx="0">
            <a:scrgbClr r="0" g="0" b="0"/>
          </a:lnRef>
          <a:fillRef idx="0">
            <a:scrgbClr r="0" g="0" b="0"/>
          </a:fillRef>
          <a:effectRef idx="0">
            <a:scrgbClr r="0" g="0" b="0"/>
          </a:effectRef>
          <a:fontRef idx="minor">
            <a:schemeClr val="lt1"/>
          </a:fontRef>
        </p:style>
        <p:txBody>
          <a:bodyPr anchor="ctr">
            <a:noAutofit/>
          </a:bodyPr>
          <a:lstStyle>
            <a:lvl1pPr marL="342900" indent="-342900" algn="l" defTabSz="457200" rtl="0" eaLnBrk="1" latinLnBrk="0" hangingPunct="1">
              <a:spcBef>
                <a:spcPct val="20000"/>
              </a:spcBef>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GB" sz="1800" dirty="0">
                <a:solidFill>
                  <a:schemeClr val="tx1"/>
                </a:solidFill>
              </a:rPr>
              <a:t>Scenario 1: </a:t>
            </a:r>
          </a:p>
          <a:p>
            <a:pPr marL="0" indent="0">
              <a:buNone/>
            </a:pPr>
            <a:r>
              <a:rPr lang="en-GB" sz="1800" dirty="0">
                <a:solidFill>
                  <a:schemeClr val="tx1"/>
                </a:solidFill>
              </a:rPr>
              <a:t>‘re-</a:t>
            </a:r>
            <a:r>
              <a:rPr lang="en-GB" sz="1800" dirty="0" err="1">
                <a:solidFill>
                  <a:schemeClr val="tx1"/>
                </a:solidFill>
              </a:rPr>
              <a:t>agriculturing</a:t>
            </a:r>
            <a:r>
              <a:rPr lang="en-GB" sz="1800" dirty="0">
                <a:solidFill>
                  <a:schemeClr val="tx1"/>
                </a:solidFill>
              </a:rPr>
              <a:t>’ abandoned land (mid-</a:t>
            </a:r>
            <a:r>
              <a:rPr lang="en-GB" sz="1800" dirty="0" err="1">
                <a:solidFill>
                  <a:schemeClr val="tx1"/>
                </a:solidFill>
              </a:rPr>
              <a:t>lats</a:t>
            </a:r>
            <a:r>
              <a:rPr lang="en-GB" sz="1800" dirty="0">
                <a:solidFill>
                  <a:schemeClr val="tx1"/>
                </a:solidFill>
              </a:rPr>
              <a:t>)</a:t>
            </a:r>
          </a:p>
        </p:txBody>
      </p:sp>
      <p:sp>
        <p:nvSpPr>
          <p:cNvPr id="21" name="TextBox 20"/>
          <p:cNvSpPr txBox="1"/>
          <p:nvPr/>
        </p:nvSpPr>
        <p:spPr>
          <a:xfrm>
            <a:off x="5565939" y="117707"/>
            <a:ext cx="3369128"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Atmospheric CO</a:t>
            </a:r>
            <a:r>
              <a:rPr lang="en-US" baseline="-25000" dirty="0"/>
              <a:t>2</a:t>
            </a:r>
            <a:r>
              <a:rPr lang="en-US" dirty="0"/>
              <a:t> concentrations</a:t>
            </a:r>
          </a:p>
        </p:txBody>
      </p:sp>
      <p:sp>
        <p:nvSpPr>
          <p:cNvPr id="22" name="TextBox 21"/>
          <p:cNvSpPr txBox="1"/>
          <p:nvPr/>
        </p:nvSpPr>
        <p:spPr>
          <a:xfrm>
            <a:off x="5390900" y="2578554"/>
            <a:ext cx="3797878"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t>Global mean temperatures</a:t>
            </a:r>
          </a:p>
        </p:txBody>
      </p:sp>
      <p:sp>
        <p:nvSpPr>
          <p:cNvPr id="4" name="Rectangle 3"/>
          <p:cNvSpPr/>
          <p:nvPr/>
        </p:nvSpPr>
        <p:spPr>
          <a:xfrm>
            <a:off x="5819776" y="437029"/>
            <a:ext cx="2934000" cy="196638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
        <p:nvSpPr>
          <p:cNvPr id="24" name="Arc 1"/>
          <p:cNvSpPr/>
          <p:nvPr/>
        </p:nvSpPr>
        <p:spPr>
          <a:xfrm rot="19527280">
            <a:off x="5989086" y="945302"/>
            <a:ext cx="2554931" cy="1575405"/>
          </a:xfrm>
          <a:custGeom>
            <a:avLst/>
            <a:gdLst>
              <a:gd name="connsiteX0" fmla="*/ 910446 w 3409600"/>
              <a:gd name="connsiteY0" fmla="*/ 141852 h 2462928"/>
              <a:gd name="connsiteX1" fmla="*/ 2292604 w 3409600"/>
              <a:gd name="connsiteY1" fmla="*/ 75515 h 2462928"/>
              <a:gd name="connsiteX2" fmla="*/ 3409600 w 3409600"/>
              <a:gd name="connsiteY2" fmla="*/ 1231464 h 2462928"/>
              <a:gd name="connsiteX3" fmla="*/ 1704800 w 3409600"/>
              <a:gd name="connsiteY3" fmla="*/ 1231464 h 2462928"/>
              <a:gd name="connsiteX4" fmla="*/ 910446 w 3409600"/>
              <a:gd name="connsiteY4" fmla="*/ 141852 h 2462928"/>
              <a:gd name="connsiteX0" fmla="*/ 910446 w 3409600"/>
              <a:gd name="connsiteY0" fmla="*/ 141852 h 2462928"/>
              <a:gd name="connsiteX1" fmla="*/ 2292604 w 3409600"/>
              <a:gd name="connsiteY1" fmla="*/ 75515 h 2462928"/>
              <a:gd name="connsiteX2" fmla="*/ 3409600 w 3409600"/>
              <a:gd name="connsiteY2" fmla="*/ 1231464 h 2462928"/>
              <a:gd name="connsiteX0" fmla="*/ 0 w 2499154"/>
              <a:gd name="connsiteY0" fmla="*/ 261241 h 1350853"/>
              <a:gd name="connsiteX1" fmla="*/ 1382158 w 2499154"/>
              <a:gd name="connsiteY1" fmla="*/ 194904 h 1350853"/>
              <a:gd name="connsiteX2" fmla="*/ 2499154 w 2499154"/>
              <a:gd name="connsiteY2" fmla="*/ 1350853 h 1350853"/>
              <a:gd name="connsiteX3" fmla="*/ 794354 w 2499154"/>
              <a:gd name="connsiteY3" fmla="*/ 1350853 h 1350853"/>
              <a:gd name="connsiteX4" fmla="*/ 0 w 2499154"/>
              <a:gd name="connsiteY4" fmla="*/ 261241 h 1350853"/>
              <a:gd name="connsiteX0" fmla="*/ 0 w 2499154"/>
              <a:gd name="connsiteY0" fmla="*/ 261241 h 1350853"/>
              <a:gd name="connsiteX1" fmla="*/ 752828 w 2499154"/>
              <a:gd name="connsiteY1" fmla="*/ 39179 h 1350853"/>
              <a:gd name="connsiteX2" fmla="*/ 2499154 w 2499154"/>
              <a:gd name="connsiteY2" fmla="*/ 1350853 h 1350853"/>
              <a:gd name="connsiteX0" fmla="*/ 105537 w 2604691"/>
              <a:gd name="connsiteY0" fmla="*/ 256061 h 1345673"/>
              <a:gd name="connsiteX1" fmla="*/ 1487695 w 2604691"/>
              <a:gd name="connsiteY1" fmla="*/ 189724 h 1345673"/>
              <a:gd name="connsiteX2" fmla="*/ 2604691 w 2604691"/>
              <a:gd name="connsiteY2" fmla="*/ 1345673 h 1345673"/>
              <a:gd name="connsiteX3" fmla="*/ 899891 w 2604691"/>
              <a:gd name="connsiteY3" fmla="*/ 1345673 h 1345673"/>
              <a:gd name="connsiteX4" fmla="*/ 105537 w 2604691"/>
              <a:gd name="connsiteY4" fmla="*/ 256061 h 1345673"/>
              <a:gd name="connsiteX0" fmla="*/ 0 w 2604691"/>
              <a:gd name="connsiteY0" fmla="*/ 300824 h 1345673"/>
              <a:gd name="connsiteX1" fmla="*/ 858365 w 2604691"/>
              <a:gd name="connsiteY1" fmla="*/ 33999 h 1345673"/>
              <a:gd name="connsiteX2" fmla="*/ 2604691 w 2604691"/>
              <a:gd name="connsiteY2" fmla="*/ 1345673 h 1345673"/>
              <a:gd name="connsiteX0" fmla="*/ 245029 w 2744183"/>
              <a:gd name="connsiteY0" fmla="*/ 253080 h 1342692"/>
              <a:gd name="connsiteX1" fmla="*/ 1627187 w 2744183"/>
              <a:gd name="connsiteY1" fmla="*/ 186743 h 1342692"/>
              <a:gd name="connsiteX2" fmla="*/ 2744183 w 2744183"/>
              <a:gd name="connsiteY2" fmla="*/ 1342692 h 1342692"/>
              <a:gd name="connsiteX3" fmla="*/ 1039383 w 2744183"/>
              <a:gd name="connsiteY3" fmla="*/ 1342692 h 1342692"/>
              <a:gd name="connsiteX4" fmla="*/ 245029 w 2744183"/>
              <a:gd name="connsiteY4" fmla="*/ 253080 h 1342692"/>
              <a:gd name="connsiteX0" fmla="*/ 0 w 2744183"/>
              <a:gd name="connsiteY0" fmla="*/ 329904 h 1342692"/>
              <a:gd name="connsiteX1" fmla="*/ 997857 w 2744183"/>
              <a:gd name="connsiteY1" fmla="*/ 31018 h 1342692"/>
              <a:gd name="connsiteX2" fmla="*/ 2744183 w 2744183"/>
              <a:gd name="connsiteY2" fmla="*/ 1342692 h 1342692"/>
              <a:gd name="connsiteX0" fmla="*/ 375495 w 2874649"/>
              <a:gd name="connsiteY0" fmla="*/ 247397 h 1337009"/>
              <a:gd name="connsiteX1" fmla="*/ 1757653 w 2874649"/>
              <a:gd name="connsiteY1" fmla="*/ 181060 h 1337009"/>
              <a:gd name="connsiteX2" fmla="*/ 2874649 w 2874649"/>
              <a:gd name="connsiteY2" fmla="*/ 1337009 h 1337009"/>
              <a:gd name="connsiteX3" fmla="*/ 1169849 w 2874649"/>
              <a:gd name="connsiteY3" fmla="*/ 1337009 h 1337009"/>
              <a:gd name="connsiteX4" fmla="*/ 375495 w 2874649"/>
              <a:gd name="connsiteY4" fmla="*/ 247397 h 1337009"/>
              <a:gd name="connsiteX0" fmla="*/ 0 w 2874649"/>
              <a:gd name="connsiteY0" fmla="*/ 405193 h 1337009"/>
              <a:gd name="connsiteX1" fmla="*/ 1128323 w 2874649"/>
              <a:gd name="connsiteY1" fmla="*/ 25335 h 1337009"/>
              <a:gd name="connsiteX2" fmla="*/ 2874649 w 2874649"/>
              <a:gd name="connsiteY2" fmla="*/ 1337009 h 1337009"/>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874649 w 2874649"/>
              <a:gd name="connsiteY2"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874649 w 2874649"/>
              <a:gd name="connsiteY2"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1787096 w 2874649"/>
              <a:gd name="connsiteY2" fmla="*/ 137222 h 1279846"/>
              <a:gd name="connsiteX3" fmla="*/ 2610321 w 2874649"/>
              <a:gd name="connsiteY3" fmla="*/ 864085 h 1279846"/>
              <a:gd name="connsiteX4" fmla="*/ 2874649 w 2874649"/>
              <a:gd name="connsiteY4"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1787096 w 2874649"/>
              <a:gd name="connsiteY2" fmla="*/ 137222 h 1279846"/>
              <a:gd name="connsiteX3" fmla="*/ 2610321 w 2874649"/>
              <a:gd name="connsiteY3" fmla="*/ 864085 h 1279846"/>
              <a:gd name="connsiteX4" fmla="*/ 2874649 w 2874649"/>
              <a:gd name="connsiteY4"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1787096 w 2874649"/>
              <a:gd name="connsiteY2" fmla="*/ 137222 h 1279846"/>
              <a:gd name="connsiteX3" fmla="*/ 2575421 w 2874649"/>
              <a:gd name="connsiteY3" fmla="*/ 914779 h 1279846"/>
              <a:gd name="connsiteX4" fmla="*/ 2874649 w 2874649"/>
              <a:gd name="connsiteY4" fmla="*/ 1279846 h 1279846"/>
              <a:gd name="connsiteX0" fmla="*/ 375495 w 2874649"/>
              <a:gd name="connsiteY0" fmla="*/ 195058 h 1284670"/>
              <a:gd name="connsiteX1" fmla="*/ 1769880 w 2874649"/>
              <a:gd name="connsiteY1" fmla="*/ 126465 h 1284670"/>
              <a:gd name="connsiteX2" fmla="*/ 2874649 w 2874649"/>
              <a:gd name="connsiteY2" fmla="*/ 1284670 h 1284670"/>
              <a:gd name="connsiteX3" fmla="*/ 1169849 w 2874649"/>
              <a:gd name="connsiteY3" fmla="*/ 1284670 h 1284670"/>
              <a:gd name="connsiteX4" fmla="*/ 375495 w 2874649"/>
              <a:gd name="connsiteY4" fmla="*/ 195058 h 1284670"/>
              <a:gd name="connsiteX0" fmla="*/ 0 w 2874649"/>
              <a:gd name="connsiteY0" fmla="*/ 352854 h 1284670"/>
              <a:gd name="connsiteX1" fmla="*/ 1302705 w 2874649"/>
              <a:gd name="connsiteY1" fmla="*/ 29022 h 1284670"/>
              <a:gd name="connsiteX2" fmla="*/ 1787096 w 2874649"/>
              <a:gd name="connsiteY2" fmla="*/ 142046 h 1284670"/>
              <a:gd name="connsiteX3" fmla="*/ 2575421 w 2874649"/>
              <a:gd name="connsiteY3" fmla="*/ 919603 h 1284670"/>
              <a:gd name="connsiteX4" fmla="*/ 2874649 w 2874649"/>
              <a:gd name="connsiteY4" fmla="*/ 1284670 h 1284670"/>
              <a:gd name="connsiteX0" fmla="*/ 375495 w 2874649"/>
              <a:gd name="connsiteY0" fmla="*/ 195058 h 1284670"/>
              <a:gd name="connsiteX1" fmla="*/ 1769880 w 2874649"/>
              <a:gd name="connsiteY1" fmla="*/ 126465 h 1284670"/>
              <a:gd name="connsiteX2" fmla="*/ 2874649 w 2874649"/>
              <a:gd name="connsiteY2" fmla="*/ 1284670 h 1284670"/>
              <a:gd name="connsiteX3" fmla="*/ 1169849 w 2874649"/>
              <a:gd name="connsiteY3" fmla="*/ 1284670 h 1284670"/>
              <a:gd name="connsiteX4" fmla="*/ 375495 w 2874649"/>
              <a:gd name="connsiteY4" fmla="*/ 195058 h 1284670"/>
              <a:gd name="connsiteX0" fmla="*/ 0 w 2874649"/>
              <a:gd name="connsiteY0" fmla="*/ 352854 h 1284670"/>
              <a:gd name="connsiteX1" fmla="*/ 1302705 w 2874649"/>
              <a:gd name="connsiteY1" fmla="*/ 29023 h 1284670"/>
              <a:gd name="connsiteX2" fmla="*/ 1787096 w 2874649"/>
              <a:gd name="connsiteY2" fmla="*/ 142046 h 1284670"/>
              <a:gd name="connsiteX3" fmla="*/ 2575421 w 2874649"/>
              <a:gd name="connsiteY3" fmla="*/ 919603 h 1284670"/>
              <a:gd name="connsiteX4" fmla="*/ 2874649 w 2874649"/>
              <a:gd name="connsiteY4" fmla="*/ 1284670 h 1284670"/>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787096 w 2874649"/>
              <a:gd name="connsiteY2" fmla="*/ 161445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2575421 w 2874649"/>
              <a:gd name="connsiteY2" fmla="*/ 939002 h 1304069"/>
              <a:gd name="connsiteX3" fmla="*/ 2874649 w 2874649"/>
              <a:gd name="connsiteY3" fmla="*/ 1304069 h 1304069"/>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639937 w 2874649"/>
              <a:gd name="connsiteY1" fmla="*/ 90283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555682 w 2874649"/>
              <a:gd name="connsiteY1" fmla="*/ 66037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00059 h 1289671"/>
              <a:gd name="connsiteX1" fmla="*/ 1555682 w 2874649"/>
              <a:gd name="connsiteY1" fmla="*/ 51639 h 1289671"/>
              <a:gd name="connsiteX2" fmla="*/ 2874649 w 2874649"/>
              <a:gd name="connsiteY2" fmla="*/ 1289671 h 1289671"/>
              <a:gd name="connsiteX3" fmla="*/ 1169849 w 2874649"/>
              <a:gd name="connsiteY3" fmla="*/ 1289671 h 1289671"/>
              <a:gd name="connsiteX4" fmla="*/ 375495 w 2874649"/>
              <a:gd name="connsiteY4" fmla="*/ 200059 h 1289671"/>
              <a:gd name="connsiteX0" fmla="*/ 0 w 2874649"/>
              <a:gd name="connsiteY0" fmla="*/ 357855 h 1289671"/>
              <a:gd name="connsiteX1" fmla="*/ 1346020 w 2874649"/>
              <a:gd name="connsiteY1" fmla="*/ 52552 h 1289671"/>
              <a:gd name="connsiteX2" fmla="*/ 1886225 w 2874649"/>
              <a:gd name="connsiteY2" fmla="*/ 220353 h 1289671"/>
              <a:gd name="connsiteX3" fmla="*/ 2575421 w 2874649"/>
              <a:gd name="connsiteY3" fmla="*/ 924604 h 1289671"/>
              <a:gd name="connsiteX4" fmla="*/ 2874649 w 2874649"/>
              <a:gd name="connsiteY4" fmla="*/ 1289671 h 1289671"/>
              <a:gd name="connsiteX0" fmla="*/ 375495 w 2874649"/>
              <a:gd name="connsiteY0" fmla="*/ 200059 h 1289671"/>
              <a:gd name="connsiteX1" fmla="*/ 1555682 w 2874649"/>
              <a:gd name="connsiteY1" fmla="*/ 51639 h 1289671"/>
              <a:gd name="connsiteX2" fmla="*/ 2874649 w 2874649"/>
              <a:gd name="connsiteY2" fmla="*/ 1289671 h 1289671"/>
              <a:gd name="connsiteX3" fmla="*/ 1169849 w 2874649"/>
              <a:gd name="connsiteY3" fmla="*/ 1289671 h 1289671"/>
              <a:gd name="connsiteX4" fmla="*/ 375495 w 2874649"/>
              <a:gd name="connsiteY4" fmla="*/ 200059 h 1289671"/>
              <a:gd name="connsiteX0" fmla="*/ 0 w 2874649"/>
              <a:gd name="connsiteY0" fmla="*/ 357855 h 1289671"/>
              <a:gd name="connsiteX1" fmla="*/ 1346020 w 2874649"/>
              <a:gd name="connsiteY1" fmla="*/ 52552 h 1289671"/>
              <a:gd name="connsiteX2" fmla="*/ 1886225 w 2874649"/>
              <a:gd name="connsiteY2" fmla="*/ 220353 h 1289671"/>
              <a:gd name="connsiteX3" fmla="*/ 2575421 w 2874649"/>
              <a:gd name="connsiteY3" fmla="*/ 924604 h 1289671"/>
              <a:gd name="connsiteX4" fmla="*/ 2874649 w 2874649"/>
              <a:gd name="connsiteY4" fmla="*/ 1289671 h 1289671"/>
              <a:gd name="connsiteX0" fmla="*/ 375495 w 2874649"/>
              <a:gd name="connsiteY0" fmla="*/ 207106 h 1296718"/>
              <a:gd name="connsiteX1" fmla="*/ 1555682 w 2874649"/>
              <a:gd name="connsiteY1" fmla="*/ 58686 h 1296718"/>
              <a:gd name="connsiteX2" fmla="*/ 2874649 w 2874649"/>
              <a:gd name="connsiteY2" fmla="*/ 1296718 h 1296718"/>
              <a:gd name="connsiteX3" fmla="*/ 1169849 w 2874649"/>
              <a:gd name="connsiteY3" fmla="*/ 1296718 h 1296718"/>
              <a:gd name="connsiteX4" fmla="*/ 375495 w 2874649"/>
              <a:gd name="connsiteY4" fmla="*/ 207106 h 1296718"/>
              <a:gd name="connsiteX0" fmla="*/ 0 w 2874649"/>
              <a:gd name="connsiteY0" fmla="*/ 364902 h 1296718"/>
              <a:gd name="connsiteX1" fmla="*/ 1352369 w 2874649"/>
              <a:gd name="connsiteY1" fmla="*/ 28078 h 1296718"/>
              <a:gd name="connsiteX2" fmla="*/ 1886225 w 2874649"/>
              <a:gd name="connsiteY2" fmla="*/ 227400 h 1296718"/>
              <a:gd name="connsiteX3" fmla="*/ 2575421 w 2874649"/>
              <a:gd name="connsiteY3" fmla="*/ 931651 h 1296718"/>
              <a:gd name="connsiteX4" fmla="*/ 2874649 w 2874649"/>
              <a:gd name="connsiteY4" fmla="*/ 1296718 h 1296718"/>
              <a:gd name="connsiteX0" fmla="*/ 375495 w 2874649"/>
              <a:gd name="connsiteY0" fmla="*/ 207106 h 1296718"/>
              <a:gd name="connsiteX1" fmla="*/ 1541266 w 2874649"/>
              <a:gd name="connsiteY1" fmla="*/ 79549 h 1296718"/>
              <a:gd name="connsiteX2" fmla="*/ 2874649 w 2874649"/>
              <a:gd name="connsiteY2" fmla="*/ 1296718 h 1296718"/>
              <a:gd name="connsiteX3" fmla="*/ 1169849 w 2874649"/>
              <a:gd name="connsiteY3" fmla="*/ 1296718 h 1296718"/>
              <a:gd name="connsiteX4" fmla="*/ 375495 w 2874649"/>
              <a:gd name="connsiteY4" fmla="*/ 207106 h 1296718"/>
              <a:gd name="connsiteX0" fmla="*/ 0 w 2874649"/>
              <a:gd name="connsiteY0" fmla="*/ 364902 h 1296718"/>
              <a:gd name="connsiteX1" fmla="*/ 1352369 w 2874649"/>
              <a:gd name="connsiteY1" fmla="*/ 28078 h 1296718"/>
              <a:gd name="connsiteX2" fmla="*/ 1886225 w 2874649"/>
              <a:gd name="connsiteY2" fmla="*/ 227400 h 1296718"/>
              <a:gd name="connsiteX3" fmla="*/ 2575421 w 2874649"/>
              <a:gd name="connsiteY3" fmla="*/ 931651 h 1296718"/>
              <a:gd name="connsiteX4" fmla="*/ 2874649 w 2874649"/>
              <a:gd name="connsiteY4" fmla="*/ 1296718 h 1296718"/>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75421 w 2874649"/>
              <a:gd name="connsiteY3" fmla="*/ 933922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6898 w 2874649"/>
              <a:gd name="connsiteY3" fmla="*/ 953701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6898 w 2874649"/>
              <a:gd name="connsiteY3" fmla="*/ 953701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6898 w 2874649"/>
              <a:gd name="connsiteY3" fmla="*/ 953701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4724 w 2874649"/>
              <a:gd name="connsiteY3" fmla="*/ 941959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79542 w 2874649"/>
              <a:gd name="connsiteY3" fmla="*/ 972624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8669 w 2874649"/>
              <a:gd name="connsiteY3" fmla="*/ 913916 h 1298989"/>
              <a:gd name="connsiteX4" fmla="*/ 2874649 w 2874649"/>
              <a:gd name="connsiteY4" fmla="*/ 1298989 h 1298989"/>
              <a:gd name="connsiteX0" fmla="*/ 375495 w 2879858"/>
              <a:gd name="connsiteY0" fmla="*/ 209377 h 1343561"/>
              <a:gd name="connsiteX1" fmla="*/ 1553508 w 2879858"/>
              <a:gd name="connsiteY1" fmla="*/ 49217 h 1343561"/>
              <a:gd name="connsiteX2" fmla="*/ 2874649 w 2879858"/>
              <a:gd name="connsiteY2" fmla="*/ 1298989 h 1343561"/>
              <a:gd name="connsiteX3" fmla="*/ 1169849 w 2879858"/>
              <a:gd name="connsiteY3" fmla="*/ 1298989 h 1343561"/>
              <a:gd name="connsiteX4" fmla="*/ 375495 w 2879858"/>
              <a:gd name="connsiteY4" fmla="*/ 209377 h 1343561"/>
              <a:gd name="connsiteX0" fmla="*/ 0 w 2879858"/>
              <a:gd name="connsiteY0" fmla="*/ 367173 h 1343561"/>
              <a:gd name="connsiteX1" fmla="*/ 1352369 w 2879858"/>
              <a:gd name="connsiteY1" fmla="*/ 30349 h 1343561"/>
              <a:gd name="connsiteX2" fmla="*/ 1886225 w 2879858"/>
              <a:gd name="connsiteY2" fmla="*/ 229671 h 1343561"/>
              <a:gd name="connsiteX3" fmla="*/ 2568669 w 2879858"/>
              <a:gd name="connsiteY3" fmla="*/ 913916 h 1343561"/>
              <a:gd name="connsiteX4" fmla="*/ 2879858 w 2879858"/>
              <a:gd name="connsiteY4" fmla="*/ 1343561 h 1343561"/>
              <a:gd name="connsiteX0" fmla="*/ 375495 w 2879858"/>
              <a:gd name="connsiteY0" fmla="*/ 207107 h 1341291"/>
              <a:gd name="connsiteX1" fmla="*/ 1544984 w 2879858"/>
              <a:gd name="connsiteY1" fmla="*/ 66726 h 1341291"/>
              <a:gd name="connsiteX2" fmla="*/ 2874649 w 2879858"/>
              <a:gd name="connsiteY2" fmla="*/ 1296719 h 1341291"/>
              <a:gd name="connsiteX3" fmla="*/ 1169849 w 2879858"/>
              <a:gd name="connsiteY3" fmla="*/ 1296719 h 1341291"/>
              <a:gd name="connsiteX4" fmla="*/ 375495 w 2879858"/>
              <a:gd name="connsiteY4" fmla="*/ 207107 h 1341291"/>
              <a:gd name="connsiteX0" fmla="*/ 0 w 2879858"/>
              <a:gd name="connsiteY0" fmla="*/ 364903 h 1341291"/>
              <a:gd name="connsiteX1" fmla="*/ 1352369 w 2879858"/>
              <a:gd name="connsiteY1" fmla="*/ 28079 h 1341291"/>
              <a:gd name="connsiteX2" fmla="*/ 1886225 w 2879858"/>
              <a:gd name="connsiteY2" fmla="*/ 227401 h 1341291"/>
              <a:gd name="connsiteX3" fmla="*/ 2568669 w 2879858"/>
              <a:gd name="connsiteY3" fmla="*/ 911646 h 1341291"/>
              <a:gd name="connsiteX4" fmla="*/ 2879858 w 2879858"/>
              <a:gd name="connsiteY4" fmla="*/ 1341291 h 1341291"/>
              <a:gd name="connsiteX0" fmla="*/ 375495 w 2879858"/>
              <a:gd name="connsiteY0" fmla="*/ 231055 h 1365239"/>
              <a:gd name="connsiteX1" fmla="*/ 1544984 w 2879858"/>
              <a:gd name="connsiteY1" fmla="*/ 90674 h 1365239"/>
              <a:gd name="connsiteX2" fmla="*/ 2874649 w 2879858"/>
              <a:gd name="connsiteY2" fmla="*/ 1320667 h 1365239"/>
              <a:gd name="connsiteX3" fmla="*/ 1169849 w 2879858"/>
              <a:gd name="connsiteY3" fmla="*/ 1320667 h 1365239"/>
              <a:gd name="connsiteX4" fmla="*/ 375495 w 2879858"/>
              <a:gd name="connsiteY4" fmla="*/ 231055 h 1365239"/>
              <a:gd name="connsiteX0" fmla="*/ 0 w 2879858"/>
              <a:gd name="connsiteY0" fmla="*/ 388851 h 1365239"/>
              <a:gd name="connsiteX1" fmla="*/ 1359804 w 2879858"/>
              <a:gd name="connsiteY1" fmla="*/ 26377 h 1365239"/>
              <a:gd name="connsiteX2" fmla="*/ 1886225 w 2879858"/>
              <a:gd name="connsiteY2" fmla="*/ 251349 h 1365239"/>
              <a:gd name="connsiteX3" fmla="*/ 2568669 w 2879858"/>
              <a:gd name="connsiteY3" fmla="*/ 935594 h 1365239"/>
              <a:gd name="connsiteX4" fmla="*/ 2879858 w 2879858"/>
              <a:gd name="connsiteY4" fmla="*/ 1365239 h 1365239"/>
              <a:gd name="connsiteX0" fmla="*/ 41471 w 2545834"/>
              <a:gd name="connsiteY0" fmla="*/ 402338 h 1536522"/>
              <a:gd name="connsiteX1" fmla="*/ 1210960 w 2545834"/>
              <a:gd name="connsiteY1" fmla="*/ 261957 h 1536522"/>
              <a:gd name="connsiteX2" fmla="*/ 2540625 w 2545834"/>
              <a:gd name="connsiteY2" fmla="*/ 1491950 h 1536522"/>
              <a:gd name="connsiteX3" fmla="*/ 835825 w 2545834"/>
              <a:gd name="connsiteY3" fmla="*/ 1491950 h 1536522"/>
              <a:gd name="connsiteX4" fmla="*/ 41471 w 2545834"/>
              <a:gd name="connsiteY4" fmla="*/ 402338 h 1536522"/>
              <a:gd name="connsiteX0" fmla="*/ 0 w 2545834"/>
              <a:gd name="connsiteY0" fmla="*/ 65953 h 1536522"/>
              <a:gd name="connsiteX1" fmla="*/ 1025780 w 2545834"/>
              <a:gd name="connsiteY1" fmla="*/ 197660 h 1536522"/>
              <a:gd name="connsiteX2" fmla="*/ 1552201 w 2545834"/>
              <a:gd name="connsiteY2" fmla="*/ 422632 h 1536522"/>
              <a:gd name="connsiteX3" fmla="*/ 2234645 w 2545834"/>
              <a:gd name="connsiteY3" fmla="*/ 1106877 h 1536522"/>
              <a:gd name="connsiteX4" fmla="*/ 2545834 w 2545834"/>
              <a:gd name="connsiteY4" fmla="*/ 1536522 h 1536522"/>
              <a:gd name="connsiteX0" fmla="*/ 41471 w 2545834"/>
              <a:gd name="connsiteY0" fmla="*/ 434277 h 1568461"/>
              <a:gd name="connsiteX1" fmla="*/ 1210960 w 2545834"/>
              <a:gd name="connsiteY1" fmla="*/ 293896 h 1568461"/>
              <a:gd name="connsiteX2" fmla="*/ 2540625 w 2545834"/>
              <a:gd name="connsiteY2" fmla="*/ 1523889 h 1568461"/>
              <a:gd name="connsiteX3" fmla="*/ 835825 w 2545834"/>
              <a:gd name="connsiteY3" fmla="*/ 1523889 h 1568461"/>
              <a:gd name="connsiteX4" fmla="*/ 41471 w 2545834"/>
              <a:gd name="connsiteY4" fmla="*/ 434277 h 1568461"/>
              <a:gd name="connsiteX0" fmla="*/ 0 w 2545834"/>
              <a:gd name="connsiteY0" fmla="*/ 97892 h 1568461"/>
              <a:gd name="connsiteX1" fmla="*/ 1068434 w 2545834"/>
              <a:gd name="connsiteY1" fmla="*/ 118562 h 1568461"/>
              <a:gd name="connsiteX2" fmla="*/ 1552201 w 2545834"/>
              <a:gd name="connsiteY2" fmla="*/ 454571 h 1568461"/>
              <a:gd name="connsiteX3" fmla="*/ 2234645 w 2545834"/>
              <a:gd name="connsiteY3" fmla="*/ 1138816 h 1568461"/>
              <a:gd name="connsiteX4" fmla="*/ 2545834 w 2545834"/>
              <a:gd name="connsiteY4" fmla="*/ 1568461 h 1568461"/>
              <a:gd name="connsiteX0" fmla="*/ 41471 w 2545834"/>
              <a:gd name="connsiteY0" fmla="*/ 434277 h 1568461"/>
              <a:gd name="connsiteX1" fmla="*/ 1210960 w 2545834"/>
              <a:gd name="connsiteY1" fmla="*/ 293896 h 1568461"/>
              <a:gd name="connsiteX2" fmla="*/ 2540625 w 2545834"/>
              <a:gd name="connsiteY2" fmla="*/ 1523889 h 1568461"/>
              <a:gd name="connsiteX3" fmla="*/ 835825 w 2545834"/>
              <a:gd name="connsiteY3" fmla="*/ 1523889 h 1568461"/>
              <a:gd name="connsiteX4" fmla="*/ 41471 w 2545834"/>
              <a:gd name="connsiteY4" fmla="*/ 434277 h 1568461"/>
              <a:gd name="connsiteX0" fmla="*/ 0 w 2545834"/>
              <a:gd name="connsiteY0" fmla="*/ 97892 h 1568461"/>
              <a:gd name="connsiteX1" fmla="*/ 1068434 w 2545834"/>
              <a:gd name="connsiteY1" fmla="*/ 118562 h 1568461"/>
              <a:gd name="connsiteX2" fmla="*/ 1593041 w 2545834"/>
              <a:gd name="connsiteY2" fmla="*/ 462001 h 1568461"/>
              <a:gd name="connsiteX3" fmla="*/ 2234645 w 2545834"/>
              <a:gd name="connsiteY3" fmla="*/ 1138816 h 1568461"/>
              <a:gd name="connsiteX4" fmla="*/ 2545834 w 2545834"/>
              <a:gd name="connsiteY4" fmla="*/ 1568461 h 1568461"/>
              <a:gd name="connsiteX0" fmla="*/ 41471 w 2545834"/>
              <a:gd name="connsiteY0" fmla="*/ 394409 h 1528593"/>
              <a:gd name="connsiteX1" fmla="*/ 1210960 w 2545834"/>
              <a:gd name="connsiteY1" fmla="*/ 254028 h 1528593"/>
              <a:gd name="connsiteX2" fmla="*/ 2540625 w 2545834"/>
              <a:gd name="connsiteY2" fmla="*/ 1484021 h 1528593"/>
              <a:gd name="connsiteX3" fmla="*/ 835825 w 2545834"/>
              <a:gd name="connsiteY3" fmla="*/ 1484021 h 1528593"/>
              <a:gd name="connsiteX4" fmla="*/ 41471 w 2545834"/>
              <a:gd name="connsiteY4" fmla="*/ 394409 h 1528593"/>
              <a:gd name="connsiteX0" fmla="*/ 0 w 2545834"/>
              <a:gd name="connsiteY0" fmla="*/ 58024 h 1528593"/>
              <a:gd name="connsiteX1" fmla="*/ 448289 w 2545834"/>
              <a:gd name="connsiteY1" fmla="*/ 185 h 1528593"/>
              <a:gd name="connsiteX2" fmla="*/ 1068434 w 2545834"/>
              <a:gd name="connsiteY2" fmla="*/ 78694 h 1528593"/>
              <a:gd name="connsiteX3" fmla="*/ 1593041 w 2545834"/>
              <a:gd name="connsiteY3" fmla="*/ 422133 h 1528593"/>
              <a:gd name="connsiteX4" fmla="*/ 2234645 w 2545834"/>
              <a:gd name="connsiteY4" fmla="*/ 1098948 h 1528593"/>
              <a:gd name="connsiteX5" fmla="*/ 2545834 w 2545834"/>
              <a:gd name="connsiteY5" fmla="*/ 1528593 h 1528593"/>
              <a:gd name="connsiteX0" fmla="*/ 41471 w 2545834"/>
              <a:gd name="connsiteY0" fmla="*/ 394409 h 1528593"/>
              <a:gd name="connsiteX1" fmla="*/ 1210960 w 2545834"/>
              <a:gd name="connsiteY1" fmla="*/ 254028 h 1528593"/>
              <a:gd name="connsiteX2" fmla="*/ 2540625 w 2545834"/>
              <a:gd name="connsiteY2" fmla="*/ 1484021 h 1528593"/>
              <a:gd name="connsiteX3" fmla="*/ 835825 w 2545834"/>
              <a:gd name="connsiteY3" fmla="*/ 1484021 h 1528593"/>
              <a:gd name="connsiteX4" fmla="*/ 41471 w 2545834"/>
              <a:gd name="connsiteY4" fmla="*/ 394409 h 1528593"/>
              <a:gd name="connsiteX0" fmla="*/ 0 w 2545834"/>
              <a:gd name="connsiteY0" fmla="*/ 58024 h 1528593"/>
              <a:gd name="connsiteX1" fmla="*/ 448289 w 2545834"/>
              <a:gd name="connsiteY1" fmla="*/ 185 h 1528593"/>
              <a:gd name="connsiteX2" fmla="*/ 1068434 w 2545834"/>
              <a:gd name="connsiteY2" fmla="*/ 78694 h 1528593"/>
              <a:gd name="connsiteX3" fmla="*/ 1472216 w 2545834"/>
              <a:gd name="connsiteY3" fmla="*/ 297630 h 1528593"/>
              <a:gd name="connsiteX4" fmla="*/ 1593041 w 2545834"/>
              <a:gd name="connsiteY4" fmla="*/ 422133 h 1528593"/>
              <a:gd name="connsiteX5" fmla="*/ 2234645 w 2545834"/>
              <a:gd name="connsiteY5" fmla="*/ 1098948 h 1528593"/>
              <a:gd name="connsiteX6" fmla="*/ 2545834 w 2545834"/>
              <a:gd name="connsiteY6" fmla="*/ 1528593 h 1528593"/>
              <a:gd name="connsiteX0" fmla="*/ 41471 w 2545834"/>
              <a:gd name="connsiteY0" fmla="*/ 394409 h 1528593"/>
              <a:gd name="connsiteX1" fmla="*/ 1210960 w 2545834"/>
              <a:gd name="connsiteY1" fmla="*/ 254028 h 1528593"/>
              <a:gd name="connsiteX2" fmla="*/ 2540625 w 2545834"/>
              <a:gd name="connsiteY2" fmla="*/ 1484021 h 1528593"/>
              <a:gd name="connsiteX3" fmla="*/ 835825 w 2545834"/>
              <a:gd name="connsiteY3" fmla="*/ 1484021 h 1528593"/>
              <a:gd name="connsiteX4" fmla="*/ 41471 w 2545834"/>
              <a:gd name="connsiteY4" fmla="*/ 394409 h 1528593"/>
              <a:gd name="connsiteX0" fmla="*/ 0 w 2545834"/>
              <a:gd name="connsiteY0" fmla="*/ 58024 h 1528593"/>
              <a:gd name="connsiteX1" fmla="*/ 448289 w 2545834"/>
              <a:gd name="connsiteY1" fmla="*/ 185 h 1528593"/>
              <a:gd name="connsiteX2" fmla="*/ 1068434 w 2545834"/>
              <a:gd name="connsiteY2" fmla="*/ 78694 h 1528593"/>
              <a:gd name="connsiteX3" fmla="*/ 1472216 w 2545834"/>
              <a:gd name="connsiteY3" fmla="*/ 297630 h 1528593"/>
              <a:gd name="connsiteX4" fmla="*/ 1653642 w 2545834"/>
              <a:gd name="connsiteY4" fmla="*/ 437826 h 1528593"/>
              <a:gd name="connsiteX5" fmla="*/ 2234645 w 2545834"/>
              <a:gd name="connsiteY5" fmla="*/ 1098948 h 1528593"/>
              <a:gd name="connsiteX6" fmla="*/ 2545834 w 2545834"/>
              <a:gd name="connsiteY6" fmla="*/ 1528593 h 1528593"/>
              <a:gd name="connsiteX0" fmla="*/ 41471 w 2545834"/>
              <a:gd name="connsiteY0" fmla="*/ 394409 h 1528593"/>
              <a:gd name="connsiteX1" fmla="*/ 1210960 w 2545834"/>
              <a:gd name="connsiteY1" fmla="*/ 254028 h 1528593"/>
              <a:gd name="connsiteX2" fmla="*/ 2540625 w 2545834"/>
              <a:gd name="connsiteY2" fmla="*/ 1484021 h 1528593"/>
              <a:gd name="connsiteX3" fmla="*/ 835825 w 2545834"/>
              <a:gd name="connsiteY3" fmla="*/ 1484021 h 1528593"/>
              <a:gd name="connsiteX4" fmla="*/ 41471 w 2545834"/>
              <a:gd name="connsiteY4" fmla="*/ 394409 h 1528593"/>
              <a:gd name="connsiteX0" fmla="*/ 0 w 2545834"/>
              <a:gd name="connsiteY0" fmla="*/ 58024 h 1528593"/>
              <a:gd name="connsiteX1" fmla="*/ 448289 w 2545834"/>
              <a:gd name="connsiteY1" fmla="*/ 185 h 1528593"/>
              <a:gd name="connsiteX2" fmla="*/ 1068434 w 2545834"/>
              <a:gd name="connsiteY2" fmla="*/ 78694 h 1528593"/>
              <a:gd name="connsiteX3" fmla="*/ 1472216 w 2545834"/>
              <a:gd name="connsiteY3" fmla="*/ 297630 h 1528593"/>
              <a:gd name="connsiteX4" fmla="*/ 1653642 w 2545834"/>
              <a:gd name="connsiteY4" fmla="*/ 437826 h 1528593"/>
              <a:gd name="connsiteX5" fmla="*/ 2234645 w 2545834"/>
              <a:gd name="connsiteY5" fmla="*/ 1098948 h 1528593"/>
              <a:gd name="connsiteX6" fmla="*/ 2545834 w 2545834"/>
              <a:gd name="connsiteY6" fmla="*/ 1528593 h 1528593"/>
              <a:gd name="connsiteX0" fmla="*/ 41471 w 2545834"/>
              <a:gd name="connsiteY0" fmla="*/ 394409 h 1528593"/>
              <a:gd name="connsiteX1" fmla="*/ 1210960 w 2545834"/>
              <a:gd name="connsiteY1" fmla="*/ 254028 h 1528593"/>
              <a:gd name="connsiteX2" fmla="*/ 2540625 w 2545834"/>
              <a:gd name="connsiteY2" fmla="*/ 1484021 h 1528593"/>
              <a:gd name="connsiteX3" fmla="*/ 835825 w 2545834"/>
              <a:gd name="connsiteY3" fmla="*/ 1484021 h 1528593"/>
              <a:gd name="connsiteX4" fmla="*/ 41471 w 2545834"/>
              <a:gd name="connsiteY4" fmla="*/ 394409 h 1528593"/>
              <a:gd name="connsiteX0" fmla="*/ 0 w 2545834"/>
              <a:gd name="connsiteY0" fmla="*/ 58024 h 1528593"/>
              <a:gd name="connsiteX1" fmla="*/ 448289 w 2545834"/>
              <a:gd name="connsiteY1" fmla="*/ 185 h 1528593"/>
              <a:gd name="connsiteX2" fmla="*/ 1068434 w 2545834"/>
              <a:gd name="connsiteY2" fmla="*/ 78694 h 1528593"/>
              <a:gd name="connsiteX3" fmla="*/ 1449204 w 2545834"/>
              <a:gd name="connsiteY3" fmla="*/ 272229 h 1528593"/>
              <a:gd name="connsiteX4" fmla="*/ 1653642 w 2545834"/>
              <a:gd name="connsiteY4" fmla="*/ 437826 h 1528593"/>
              <a:gd name="connsiteX5" fmla="*/ 2234645 w 2545834"/>
              <a:gd name="connsiteY5" fmla="*/ 1098948 h 1528593"/>
              <a:gd name="connsiteX6" fmla="*/ 2545834 w 2545834"/>
              <a:gd name="connsiteY6" fmla="*/ 1528593 h 152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834" h="1528593" stroke="0" extrusionOk="0">
                <a:moveTo>
                  <a:pt x="41471" y="394409"/>
                </a:moveTo>
                <a:cubicBezTo>
                  <a:pt x="468431" y="231994"/>
                  <a:pt x="758007" y="133845"/>
                  <a:pt x="1210960" y="254028"/>
                </a:cubicBezTo>
                <a:cubicBezTo>
                  <a:pt x="1881975" y="432070"/>
                  <a:pt x="2540625" y="967648"/>
                  <a:pt x="2540625" y="1484021"/>
                </a:cubicBezTo>
                <a:lnTo>
                  <a:pt x="835825" y="1484021"/>
                </a:lnTo>
                <a:lnTo>
                  <a:pt x="41471" y="394409"/>
                </a:lnTo>
                <a:close/>
              </a:path>
              <a:path w="2545834" h="1528593" fill="none">
                <a:moveTo>
                  <a:pt x="0" y="58024"/>
                </a:moveTo>
                <a:cubicBezTo>
                  <a:pt x="74610" y="42496"/>
                  <a:pt x="270217" y="-3260"/>
                  <a:pt x="448289" y="185"/>
                </a:cubicBezTo>
                <a:cubicBezTo>
                  <a:pt x="626361" y="3630"/>
                  <a:pt x="902887" y="26726"/>
                  <a:pt x="1068434" y="78694"/>
                </a:cubicBezTo>
                <a:cubicBezTo>
                  <a:pt x="1233981" y="130662"/>
                  <a:pt x="1361770" y="214989"/>
                  <a:pt x="1449204" y="272229"/>
                </a:cubicBezTo>
                <a:cubicBezTo>
                  <a:pt x="1536639" y="329469"/>
                  <a:pt x="1521464" y="306667"/>
                  <a:pt x="1653642" y="437826"/>
                </a:cubicBezTo>
                <a:cubicBezTo>
                  <a:pt x="1839741" y="633721"/>
                  <a:pt x="2069034" y="921992"/>
                  <a:pt x="2234645" y="1098948"/>
                </a:cubicBezTo>
                <a:cubicBezTo>
                  <a:pt x="2420871" y="1337546"/>
                  <a:pt x="2516876" y="1455460"/>
                  <a:pt x="2545834" y="1528593"/>
                </a:cubicBezTo>
              </a:path>
            </a:pathLst>
          </a:custGeom>
          <a:ln w="95250">
            <a:solidFill>
              <a:srgbClr val="3D9969">
                <a:alpha val="87000"/>
              </a:srgb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2" name="Arc 1"/>
          <p:cNvSpPr/>
          <p:nvPr/>
        </p:nvSpPr>
        <p:spPr>
          <a:xfrm rot="19527280">
            <a:off x="5745644" y="577838"/>
            <a:ext cx="2890148" cy="1407049"/>
          </a:xfrm>
          <a:custGeom>
            <a:avLst/>
            <a:gdLst>
              <a:gd name="connsiteX0" fmla="*/ 910446 w 3409600"/>
              <a:gd name="connsiteY0" fmla="*/ 141852 h 2462928"/>
              <a:gd name="connsiteX1" fmla="*/ 2292604 w 3409600"/>
              <a:gd name="connsiteY1" fmla="*/ 75515 h 2462928"/>
              <a:gd name="connsiteX2" fmla="*/ 3409600 w 3409600"/>
              <a:gd name="connsiteY2" fmla="*/ 1231464 h 2462928"/>
              <a:gd name="connsiteX3" fmla="*/ 1704800 w 3409600"/>
              <a:gd name="connsiteY3" fmla="*/ 1231464 h 2462928"/>
              <a:gd name="connsiteX4" fmla="*/ 910446 w 3409600"/>
              <a:gd name="connsiteY4" fmla="*/ 141852 h 2462928"/>
              <a:gd name="connsiteX0" fmla="*/ 910446 w 3409600"/>
              <a:gd name="connsiteY0" fmla="*/ 141852 h 2462928"/>
              <a:gd name="connsiteX1" fmla="*/ 2292604 w 3409600"/>
              <a:gd name="connsiteY1" fmla="*/ 75515 h 2462928"/>
              <a:gd name="connsiteX2" fmla="*/ 3409600 w 3409600"/>
              <a:gd name="connsiteY2" fmla="*/ 1231464 h 2462928"/>
              <a:gd name="connsiteX0" fmla="*/ 0 w 2499154"/>
              <a:gd name="connsiteY0" fmla="*/ 261241 h 1350853"/>
              <a:gd name="connsiteX1" fmla="*/ 1382158 w 2499154"/>
              <a:gd name="connsiteY1" fmla="*/ 194904 h 1350853"/>
              <a:gd name="connsiteX2" fmla="*/ 2499154 w 2499154"/>
              <a:gd name="connsiteY2" fmla="*/ 1350853 h 1350853"/>
              <a:gd name="connsiteX3" fmla="*/ 794354 w 2499154"/>
              <a:gd name="connsiteY3" fmla="*/ 1350853 h 1350853"/>
              <a:gd name="connsiteX4" fmla="*/ 0 w 2499154"/>
              <a:gd name="connsiteY4" fmla="*/ 261241 h 1350853"/>
              <a:gd name="connsiteX0" fmla="*/ 0 w 2499154"/>
              <a:gd name="connsiteY0" fmla="*/ 261241 h 1350853"/>
              <a:gd name="connsiteX1" fmla="*/ 752828 w 2499154"/>
              <a:gd name="connsiteY1" fmla="*/ 39179 h 1350853"/>
              <a:gd name="connsiteX2" fmla="*/ 2499154 w 2499154"/>
              <a:gd name="connsiteY2" fmla="*/ 1350853 h 1350853"/>
              <a:gd name="connsiteX0" fmla="*/ 105537 w 2604691"/>
              <a:gd name="connsiteY0" fmla="*/ 256061 h 1345673"/>
              <a:gd name="connsiteX1" fmla="*/ 1487695 w 2604691"/>
              <a:gd name="connsiteY1" fmla="*/ 189724 h 1345673"/>
              <a:gd name="connsiteX2" fmla="*/ 2604691 w 2604691"/>
              <a:gd name="connsiteY2" fmla="*/ 1345673 h 1345673"/>
              <a:gd name="connsiteX3" fmla="*/ 899891 w 2604691"/>
              <a:gd name="connsiteY3" fmla="*/ 1345673 h 1345673"/>
              <a:gd name="connsiteX4" fmla="*/ 105537 w 2604691"/>
              <a:gd name="connsiteY4" fmla="*/ 256061 h 1345673"/>
              <a:gd name="connsiteX0" fmla="*/ 0 w 2604691"/>
              <a:gd name="connsiteY0" fmla="*/ 300824 h 1345673"/>
              <a:gd name="connsiteX1" fmla="*/ 858365 w 2604691"/>
              <a:gd name="connsiteY1" fmla="*/ 33999 h 1345673"/>
              <a:gd name="connsiteX2" fmla="*/ 2604691 w 2604691"/>
              <a:gd name="connsiteY2" fmla="*/ 1345673 h 1345673"/>
              <a:gd name="connsiteX0" fmla="*/ 245029 w 2744183"/>
              <a:gd name="connsiteY0" fmla="*/ 253080 h 1342692"/>
              <a:gd name="connsiteX1" fmla="*/ 1627187 w 2744183"/>
              <a:gd name="connsiteY1" fmla="*/ 186743 h 1342692"/>
              <a:gd name="connsiteX2" fmla="*/ 2744183 w 2744183"/>
              <a:gd name="connsiteY2" fmla="*/ 1342692 h 1342692"/>
              <a:gd name="connsiteX3" fmla="*/ 1039383 w 2744183"/>
              <a:gd name="connsiteY3" fmla="*/ 1342692 h 1342692"/>
              <a:gd name="connsiteX4" fmla="*/ 245029 w 2744183"/>
              <a:gd name="connsiteY4" fmla="*/ 253080 h 1342692"/>
              <a:gd name="connsiteX0" fmla="*/ 0 w 2744183"/>
              <a:gd name="connsiteY0" fmla="*/ 329904 h 1342692"/>
              <a:gd name="connsiteX1" fmla="*/ 997857 w 2744183"/>
              <a:gd name="connsiteY1" fmla="*/ 31018 h 1342692"/>
              <a:gd name="connsiteX2" fmla="*/ 2744183 w 2744183"/>
              <a:gd name="connsiteY2" fmla="*/ 1342692 h 1342692"/>
              <a:gd name="connsiteX0" fmla="*/ 375495 w 2874649"/>
              <a:gd name="connsiteY0" fmla="*/ 247397 h 1337009"/>
              <a:gd name="connsiteX1" fmla="*/ 1757653 w 2874649"/>
              <a:gd name="connsiteY1" fmla="*/ 181060 h 1337009"/>
              <a:gd name="connsiteX2" fmla="*/ 2874649 w 2874649"/>
              <a:gd name="connsiteY2" fmla="*/ 1337009 h 1337009"/>
              <a:gd name="connsiteX3" fmla="*/ 1169849 w 2874649"/>
              <a:gd name="connsiteY3" fmla="*/ 1337009 h 1337009"/>
              <a:gd name="connsiteX4" fmla="*/ 375495 w 2874649"/>
              <a:gd name="connsiteY4" fmla="*/ 247397 h 1337009"/>
              <a:gd name="connsiteX0" fmla="*/ 0 w 2874649"/>
              <a:gd name="connsiteY0" fmla="*/ 405193 h 1337009"/>
              <a:gd name="connsiteX1" fmla="*/ 1128323 w 2874649"/>
              <a:gd name="connsiteY1" fmla="*/ 25335 h 1337009"/>
              <a:gd name="connsiteX2" fmla="*/ 2874649 w 2874649"/>
              <a:gd name="connsiteY2" fmla="*/ 1337009 h 1337009"/>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874649 w 2874649"/>
              <a:gd name="connsiteY2"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874649 w 2874649"/>
              <a:gd name="connsiteY2"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1787096 w 2874649"/>
              <a:gd name="connsiteY2" fmla="*/ 137222 h 1279846"/>
              <a:gd name="connsiteX3" fmla="*/ 2610321 w 2874649"/>
              <a:gd name="connsiteY3" fmla="*/ 864085 h 1279846"/>
              <a:gd name="connsiteX4" fmla="*/ 2874649 w 2874649"/>
              <a:gd name="connsiteY4"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1787096 w 2874649"/>
              <a:gd name="connsiteY2" fmla="*/ 137222 h 1279846"/>
              <a:gd name="connsiteX3" fmla="*/ 2610321 w 2874649"/>
              <a:gd name="connsiteY3" fmla="*/ 864085 h 1279846"/>
              <a:gd name="connsiteX4" fmla="*/ 2874649 w 2874649"/>
              <a:gd name="connsiteY4"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1787096 w 2874649"/>
              <a:gd name="connsiteY2" fmla="*/ 137222 h 1279846"/>
              <a:gd name="connsiteX3" fmla="*/ 2575421 w 2874649"/>
              <a:gd name="connsiteY3" fmla="*/ 914779 h 1279846"/>
              <a:gd name="connsiteX4" fmla="*/ 2874649 w 2874649"/>
              <a:gd name="connsiteY4" fmla="*/ 1279846 h 1279846"/>
              <a:gd name="connsiteX0" fmla="*/ 375495 w 2874649"/>
              <a:gd name="connsiteY0" fmla="*/ 195058 h 1284670"/>
              <a:gd name="connsiteX1" fmla="*/ 1769880 w 2874649"/>
              <a:gd name="connsiteY1" fmla="*/ 126465 h 1284670"/>
              <a:gd name="connsiteX2" fmla="*/ 2874649 w 2874649"/>
              <a:gd name="connsiteY2" fmla="*/ 1284670 h 1284670"/>
              <a:gd name="connsiteX3" fmla="*/ 1169849 w 2874649"/>
              <a:gd name="connsiteY3" fmla="*/ 1284670 h 1284670"/>
              <a:gd name="connsiteX4" fmla="*/ 375495 w 2874649"/>
              <a:gd name="connsiteY4" fmla="*/ 195058 h 1284670"/>
              <a:gd name="connsiteX0" fmla="*/ 0 w 2874649"/>
              <a:gd name="connsiteY0" fmla="*/ 352854 h 1284670"/>
              <a:gd name="connsiteX1" fmla="*/ 1302705 w 2874649"/>
              <a:gd name="connsiteY1" fmla="*/ 29022 h 1284670"/>
              <a:gd name="connsiteX2" fmla="*/ 1787096 w 2874649"/>
              <a:gd name="connsiteY2" fmla="*/ 142046 h 1284670"/>
              <a:gd name="connsiteX3" fmla="*/ 2575421 w 2874649"/>
              <a:gd name="connsiteY3" fmla="*/ 919603 h 1284670"/>
              <a:gd name="connsiteX4" fmla="*/ 2874649 w 2874649"/>
              <a:gd name="connsiteY4" fmla="*/ 1284670 h 1284670"/>
              <a:gd name="connsiteX0" fmla="*/ 375495 w 2874649"/>
              <a:gd name="connsiteY0" fmla="*/ 195058 h 1284670"/>
              <a:gd name="connsiteX1" fmla="*/ 1769880 w 2874649"/>
              <a:gd name="connsiteY1" fmla="*/ 126465 h 1284670"/>
              <a:gd name="connsiteX2" fmla="*/ 2874649 w 2874649"/>
              <a:gd name="connsiteY2" fmla="*/ 1284670 h 1284670"/>
              <a:gd name="connsiteX3" fmla="*/ 1169849 w 2874649"/>
              <a:gd name="connsiteY3" fmla="*/ 1284670 h 1284670"/>
              <a:gd name="connsiteX4" fmla="*/ 375495 w 2874649"/>
              <a:gd name="connsiteY4" fmla="*/ 195058 h 1284670"/>
              <a:gd name="connsiteX0" fmla="*/ 0 w 2874649"/>
              <a:gd name="connsiteY0" fmla="*/ 352854 h 1284670"/>
              <a:gd name="connsiteX1" fmla="*/ 1302705 w 2874649"/>
              <a:gd name="connsiteY1" fmla="*/ 29023 h 1284670"/>
              <a:gd name="connsiteX2" fmla="*/ 1787096 w 2874649"/>
              <a:gd name="connsiteY2" fmla="*/ 142046 h 1284670"/>
              <a:gd name="connsiteX3" fmla="*/ 2575421 w 2874649"/>
              <a:gd name="connsiteY3" fmla="*/ 919603 h 1284670"/>
              <a:gd name="connsiteX4" fmla="*/ 2874649 w 2874649"/>
              <a:gd name="connsiteY4" fmla="*/ 1284670 h 1284670"/>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787096 w 2874649"/>
              <a:gd name="connsiteY2" fmla="*/ 161445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2575421 w 2874649"/>
              <a:gd name="connsiteY2" fmla="*/ 939002 h 1304069"/>
              <a:gd name="connsiteX3" fmla="*/ 2874649 w 2874649"/>
              <a:gd name="connsiteY3" fmla="*/ 1304069 h 1304069"/>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639937 w 2874649"/>
              <a:gd name="connsiteY1" fmla="*/ 90283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555682 w 2874649"/>
              <a:gd name="connsiteY1" fmla="*/ 66037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00059 h 1289671"/>
              <a:gd name="connsiteX1" fmla="*/ 1555682 w 2874649"/>
              <a:gd name="connsiteY1" fmla="*/ 51639 h 1289671"/>
              <a:gd name="connsiteX2" fmla="*/ 2874649 w 2874649"/>
              <a:gd name="connsiteY2" fmla="*/ 1289671 h 1289671"/>
              <a:gd name="connsiteX3" fmla="*/ 1169849 w 2874649"/>
              <a:gd name="connsiteY3" fmla="*/ 1289671 h 1289671"/>
              <a:gd name="connsiteX4" fmla="*/ 375495 w 2874649"/>
              <a:gd name="connsiteY4" fmla="*/ 200059 h 1289671"/>
              <a:gd name="connsiteX0" fmla="*/ 0 w 2874649"/>
              <a:gd name="connsiteY0" fmla="*/ 357855 h 1289671"/>
              <a:gd name="connsiteX1" fmla="*/ 1346020 w 2874649"/>
              <a:gd name="connsiteY1" fmla="*/ 52552 h 1289671"/>
              <a:gd name="connsiteX2" fmla="*/ 1886225 w 2874649"/>
              <a:gd name="connsiteY2" fmla="*/ 220353 h 1289671"/>
              <a:gd name="connsiteX3" fmla="*/ 2575421 w 2874649"/>
              <a:gd name="connsiteY3" fmla="*/ 924604 h 1289671"/>
              <a:gd name="connsiteX4" fmla="*/ 2874649 w 2874649"/>
              <a:gd name="connsiteY4" fmla="*/ 1289671 h 1289671"/>
              <a:gd name="connsiteX0" fmla="*/ 375495 w 2874649"/>
              <a:gd name="connsiteY0" fmla="*/ 200059 h 1289671"/>
              <a:gd name="connsiteX1" fmla="*/ 1555682 w 2874649"/>
              <a:gd name="connsiteY1" fmla="*/ 51639 h 1289671"/>
              <a:gd name="connsiteX2" fmla="*/ 2874649 w 2874649"/>
              <a:gd name="connsiteY2" fmla="*/ 1289671 h 1289671"/>
              <a:gd name="connsiteX3" fmla="*/ 1169849 w 2874649"/>
              <a:gd name="connsiteY3" fmla="*/ 1289671 h 1289671"/>
              <a:gd name="connsiteX4" fmla="*/ 375495 w 2874649"/>
              <a:gd name="connsiteY4" fmla="*/ 200059 h 1289671"/>
              <a:gd name="connsiteX0" fmla="*/ 0 w 2874649"/>
              <a:gd name="connsiteY0" fmla="*/ 357855 h 1289671"/>
              <a:gd name="connsiteX1" fmla="*/ 1346020 w 2874649"/>
              <a:gd name="connsiteY1" fmla="*/ 52552 h 1289671"/>
              <a:gd name="connsiteX2" fmla="*/ 1886225 w 2874649"/>
              <a:gd name="connsiteY2" fmla="*/ 220353 h 1289671"/>
              <a:gd name="connsiteX3" fmla="*/ 2575421 w 2874649"/>
              <a:gd name="connsiteY3" fmla="*/ 924604 h 1289671"/>
              <a:gd name="connsiteX4" fmla="*/ 2874649 w 2874649"/>
              <a:gd name="connsiteY4" fmla="*/ 1289671 h 1289671"/>
              <a:gd name="connsiteX0" fmla="*/ 375495 w 2874649"/>
              <a:gd name="connsiteY0" fmla="*/ 207106 h 1296718"/>
              <a:gd name="connsiteX1" fmla="*/ 1555682 w 2874649"/>
              <a:gd name="connsiteY1" fmla="*/ 58686 h 1296718"/>
              <a:gd name="connsiteX2" fmla="*/ 2874649 w 2874649"/>
              <a:gd name="connsiteY2" fmla="*/ 1296718 h 1296718"/>
              <a:gd name="connsiteX3" fmla="*/ 1169849 w 2874649"/>
              <a:gd name="connsiteY3" fmla="*/ 1296718 h 1296718"/>
              <a:gd name="connsiteX4" fmla="*/ 375495 w 2874649"/>
              <a:gd name="connsiteY4" fmla="*/ 207106 h 1296718"/>
              <a:gd name="connsiteX0" fmla="*/ 0 w 2874649"/>
              <a:gd name="connsiteY0" fmla="*/ 364902 h 1296718"/>
              <a:gd name="connsiteX1" fmla="*/ 1352369 w 2874649"/>
              <a:gd name="connsiteY1" fmla="*/ 28078 h 1296718"/>
              <a:gd name="connsiteX2" fmla="*/ 1886225 w 2874649"/>
              <a:gd name="connsiteY2" fmla="*/ 227400 h 1296718"/>
              <a:gd name="connsiteX3" fmla="*/ 2575421 w 2874649"/>
              <a:gd name="connsiteY3" fmla="*/ 931651 h 1296718"/>
              <a:gd name="connsiteX4" fmla="*/ 2874649 w 2874649"/>
              <a:gd name="connsiteY4" fmla="*/ 1296718 h 1296718"/>
              <a:gd name="connsiteX0" fmla="*/ 375495 w 2874649"/>
              <a:gd name="connsiteY0" fmla="*/ 207106 h 1296718"/>
              <a:gd name="connsiteX1" fmla="*/ 1541266 w 2874649"/>
              <a:gd name="connsiteY1" fmla="*/ 79549 h 1296718"/>
              <a:gd name="connsiteX2" fmla="*/ 2874649 w 2874649"/>
              <a:gd name="connsiteY2" fmla="*/ 1296718 h 1296718"/>
              <a:gd name="connsiteX3" fmla="*/ 1169849 w 2874649"/>
              <a:gd name="connsiteY3" fmla="*/ 1296718 h 1296718"/>
              <a:gd name="connsiteX4" fmla="*/ 375495 w 2874649"/>
              <a:gd name="connsiteY4" fmla="*/ 207106 h 1296718"/>
              <a:gd name="connsiteX0" fmla="*/ 0 w 2874649"/>
              <a:gd name="connsiteY0" fmla="*/ 364902 h 1296718"/>
              <a:gd name="connsiteX1" fmla="*/ 1352369 w 2874649"/>
              <a:gd name="connsiteY1" fmla="*/ 28078 h 1296718"/>
              <a:gd name="connsiteX2" fmla="*/ 1886225 w 2874649"/>
              <a:gd name="connsiteY2" fmla="*/ 227400 h 1296718"/>
              <a:gd name="connsiteX3" fmla="*/ 2575421 w 2874649"/>
              <a:gd name="connsiteY3" fmla="*/ 931651 h 1296718"/>
              <a:gd name="connsiteX4" fmla="*/ 2874649 w 2874649"/>
              <a:gd name="connsiteY4" fmla="*/ 1296718 h 1296718"/>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75421 w 2874649"/>
              <a:gd name="connsiteY3" fmla="*/ 933922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6898 w 2874649"/>
              <a:gd name="connsiteY3" fmla="*/ 953701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6898 w 2874649"/>
              <a:gd name="connsiteY3" fmla="*/ 953701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6898 w 2874649"/>
              <a:gd name="connsiteY3" fmla="*/ 953701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4724 w 2874649"/>
              <a:gd name="connsiteY3" fmla="*/ 941959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79542 w 2874649"/>
              <a:gd name="connsiteY3" fmla="*/ 972624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8669 w 2874649"/>
              <a:gd name="connsiteY3" fmla="*/ 913916 h 1298989"/>
              <a:gd name="connsiteX4" fmla="*/ 2874649 w 2874649"/>
              <a:gd name="connsiteY4" fmla="*/ 1298989 h 1298989"/>
              <a:gd name="connsiteX0" fmla="*/ 375495 w 2879858"/>
              <a:gd name="connsiteY0" fmla="*/ 209377 h 1343561"/>
              <a:gd name="connsiteX1" fmla="*/ 1553508 w 2879858"/>
              <a:gd name="connsiteY1" fmla="*/ 49217 h 1343561"/>
              <a:gd name="connsiteX2" fmla="*/ 2874649 w 2879858"/>
              <a:gd name="connsiteY2" fmla="*/ 1298989 h 1343561"/>
              <a:gd name="connsiteX3" fmla="*/ 1169849 w 2879858"/>
              <a:gd name="connsiteY3" fmla="*/ 1298989 h 1343561"/>
              <a:gd name="connsiteX4" fmla="*/ 375495 w 2879858"/>
              <a:gd name="connsiteY4" fmla="*/ 209377 h 1343561"/>
              <a:gd name="connsiteX0" fmla="*/ 0 w 2879858"/>
              <a:gd name="connsiteY0" fmla="*/ 367173 h 1343561"/>
              <a:gd name="connsiteX1" fmla="*/ 1352369 w 2879858"/>
              <a:gd name="connsiteY1" fmla="*/ 30349 h 1343561"/>
              <a:gd name="connsiteX2" fmla="*/ 1886225 w 2879858"/>
              <a:gd name="connsiteY2" fmla="*/ 229671 h 1343561"/>
              <a:gd name="connsiteX3" fmla="*/ 2568669 w 2879858"/>
              <a:gd name="connsiteY3" fmla="*/ 913916 h 1343561"/>
              <a:gd name="connsiteX4" fmla="*/ 2879858 w 2879858"/>
              <a:gd name="connsiteY4" fmla="*/ 1343561 h 1343561"/>
              <a:gd name="connsiteX0" fmla="*/ 375495 w 2879858"/>
              <a:gd name="connsiteY0" fmla="*/ 207107 h 1341291"/>
              <a:gd name="connsiteX1" fmla="*/ 1544984 w 2879858"/>
              <a:gd name="connsiteY1" fmla="*/ 66726 h 1341291"/>
              <a:gd name="connsiteX2" fmla="*/ 2874649 w 2879858"/>
              <a:gd name="connsiteY2" fmla="*/ 1296719 h 1341291"/>
              <a:gd name="connsiteX3" fmla="*/ 1169849 w 2879858"/>
              <a:gd name="connsiteY3" fmla="*/ 1296719 h 1341291"/>
              <a:gd name="connsiteX4" fmla="*/ 375495 w 2879858"/>
              <a:gd name="connsiteY4" fmla="*/ 207107 h 1341291"/>
              <a:gd name="connsiteX0" fmla="*/ 0 w 2879858"/>
              <a:gd name="connsiteY0" fmla="*/ 364903 h 1341291"/>
              <a:gd name="connsiteX1" fmla="*/ 1352369 w 2879858"/>
              <a:gd name="connsiteY1" fmla="*/ 28079 h 1341291"/>
              <a:gd name="connsiteX2" fmla="*/ 1886225 w 2879858"/>
              <a:gd name="connsiteY2" fmla="*/ 227401 h 1341291"/>
              <a:gd name="connsiteX3" fmla="*/ 2568669 w 2879858"/>
              <a:gd name="connsiteY3" fmla="*/ 911646 h 1341291"/>
              <a:gd name="connsiteX4" fmla="*/ 2879858 w 2879858"/>
              <a:gd name="connsiteY4" fmla="*/ 1341291 h 1341291"/>
              <a:gd name="connsiteX0" fmla="*/ 375495 w 2879858"/>
              <a:gd name="connsiteY0" fmla="*/ 231055 h 1365239"/>
              <a:gd name="connsiteX1" fmla="*/ 1544984 w 2879858"/>
              <a:gd name="connsiteY1" fmla="*/ 90674 h 1365239"/>
              <a:gd name="connsiteX2" fmla="*/ 2874649 w 2879858"/>
              <a:gd name="connsiteY2" fmla="*/ 1320667 h 1365239"/>
              <a:gd name="connsiteX3" fmla="*/ 1169849 w 2879858"/>
              <a:gd name="connsiteY3" fmla="*/ 1320667 h 1365239"/>
              <a:gd name="connsiteX4" fmla="*/ 375495 w 2879858"/>
              <a:gd name="connsiteY4" fmla="*/ 231055 h 1365239"/>
              <a:gd name="connsiteX0" fmla="*/ 0 w 2879858"/>
              <a:gd name="connsiteY0" fmla="*/ 388851 h 1365239"/>
              <a:gd name="connsiteX1" fmla="*/ 1359804 w 2879858"/>
              <a:gd name="connsiteY1" fmla="*/ 26377 h 1365239"/>
              <a:gd name="connsiteX2" fmla="*/ 1886225 w 2879858"/>
              <a:gd name="connsiteY2" fmla="*/ 251349 h 1365239"/>
              <a:gd name="connsiteX3" fmla="*/ 2568669 w 2879858"/>
              <a:gd name="connsiteY3" fmla="*/ 935594 h 1365239"/>
              <a:gd name="connsiteX4" fmla="*/ 2879858 w 2879858"/>
              <a:gd name="connsiteY4" fmla="*/ 1365239 h 1365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9858" h="1365239" stroke="0" extrusionOk="0">
                <a:moveTo>
                  <a:pt x="375495" y="231055"/>
                </a:moveTo>
                <a:cubicBezTo>
                  <a:pt x="802455" y="68640"/>
                  <a:pt x="1092031" y="-29509"/>
                  <a:pt x="1544984" y="90674"/>
                </a:cubicBezTo>
                <a:cubicBezTo>
                  <a:pt x="2215999" y="268716"/>
                  <a:pt x="2874649" y="804294"/>
                  <a:pt x="2874649" y="1320667"/>
                </a:cubicBezTo>
                <a:lnTo>
                  <a:pt x="1169849" y="1320667"/>
                </a:lnTo>
                <a:lnTo>
                  <a:pt x="375495" y="231055"/>
                </a:lnTo>
                <a:close/>
              </a:path>
              <a:path w="2879858" h="1365239" fill="none">
                <a:moveTo>
                  <a:pt x="0" y="388851"/>
                </a:moveTo>
                <a:cubicBezTo>
                  <a:pt x="426960" y="226436"/>
                  <a:pt x="906851" y="-93806"/>
                  <a:pt x="1359804" y="26377"/>
                </a:cubicBezTo>
                <a:cubicBezTo>
                  <a:pt x="1628869" y="117748"/>
                  <a:pt x="1602873" y="65242"/>
                  <a:pt x="1886225" y="251349"/>
                </a:cubicBezTo>
                <a:cubicBezTo>
                  <a:pt x="2103420" y="403261"/>
                  <a:pt x="2403058" y="758638"/>
                  <a:pt x="2568669" y="935594"/>
                </a:cubicBezTo>
                <a:cubicBezTo>
                  <a:pt x="2754895" y="1174192"/>
                  <a:pt x="2850900" y="1292106"/>
                  <a:pt x="2879858" y="1365239"/>
                </a:cubicBezTo>
              </a:path>
            </a:pathLst>
          </a:custGeom>
          <a:ln w="95250">
            <a:solidFill>
              <a:srgbClr val="7030A0">
                <a:alpha val="77000"/>
              </a:srgb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9" name="Rectangle 8"/>
          <p:cNvSpPr/>
          <p:nvPr/>
        </p:nvSpPr>
        <p:spPr>
          <a:xfrm>
            <a:off x="5834121" y="2929827"/>
            <a:ext cx="2934000" cy="19372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
        <p:nvSpPr>
          <p:cNvPr id="26" name="Arc 1"/>
          <p:cNvSpPr/>
          <p:nvPr/>
        </p:nvSpPr>
        <p:spPr>
          <a:xfrm rot="19527280">
            <a:off x="6092211" y="988564"/>
            <a:ext cx="2549703" cy="1943943"/>
          </a:xfrm>
          <a:custGeom>
            <a:avLst/>
            <a:gdLst>
              <a:gd name="connsiteX0" fmla="*/ 910446 w 3409600"/>
              <a:gd name="connsiteY0" fmla="*/ 141852 h 2462928"/>
              <a:gd name="connsiteX1" fmla="*/ 2292604 w 3409600"/>
              <a:gd name="connsiteY1" fmla="*/ 75515 h 2462928"/>
              <a:gd name="connsiteX2" fmla="*/ 3409600 w 3409600"/>
              <a:gd name="connsiteY2" fmla="*/ 1231464 h 2462928"/>
              <a:gd name="connsiteX3" fmla="*/ 1704800 w 3409600"/>
              <a:gd name="connsiteY3" fmla="*/ 1231464 h 2462928"/>
              <a:gd name="connsiteX4" fmla="*/ 910446 w 3409600"/>
              <a:gd name="connsiteY4" fmla="*/ 141852 h 2462928"/>
              <a:gd name="connsiteX0" fmla="*/ 910446 w 3409600"/>
              <a:gd name="connsiteY0" fmla="*/ 141852 h 2462928"/>
              <a:gd name="connsiteX1" fmla="*/ 2292604 w 3409600"/>
              <a:gd name="connsiteY1" fmla="*/ 75515 h 2462928"/>
              <a:gd name="connsiteX2" fmla="*/ 3409600 w 3409600"/>
              <a:gd name="connsiteY2" fmla="*/ 1231464 h 2462928"/>
              <a:gd name="connsiteX0" fmla="*/ 0 w 2499154"/>
              <a:gd name="connsiteY0" fmla="*/ 261241 h 1350853"/>
              <a:gd name="connsiteX1" fmla="*/ 1382158 w 2499154"/>
              <a:gd name="connsiteY1" fmla="*/ 194904 h 1350853"/>
              <a:gd name="connsiteX2" fmla="*/ 2499154 w 2499154"/>
              <a:gd name="connsiteY2" fmla="*/ 1350853 h 1350853"/>
              <a:gd name="connsiteX3" fmla="*/ 794354 w 2499154"/>
              <a:gd name="connsiteY3" fmla="*/ 1350853 h 1350853"/>
              <a:gd name="connsiteX4" fmla="*/ 0 w 2499154"/>
              <a:gd name="connsiteY4" fmla="*/ 261241 h 1350853"/>
              <a:gd name="connsiteX0" fmla="*/ 0 w 2499154"/>
              <a:gd name="connsiteY0" fmla="*/ 261241 h 1350853"/>
              <a:gd name="connsiteX1" fmla="*/ 752828 w 2499154"/>
              <a:gd name="connsiteY1" fmla="*/ 39179 h 1350853"/>
              <a:gd name="connsiteX2" fmla="*/ 2499154 w 2499154"/>
              <a:gd name="connsiteY2" fmla="*/ 1350853 h 1350853"/>
              <a:gd name="connsiteX0" fmla="*/ 105537 w 2604691"/>
              <a:gd name="connsiteY0" fmla="*/ 256061 h 1345673"/>
              <a:gd name="connsiteX1" fmla="*/ 1487695 w 2604691"/>
              <a:gd name="connsiteY1" fmla="*/ 189724 h 1345673"/>
              <a:gd name="connsiteX2" fmla="*/ 2604691 w 2604691"/>
              <a:gd name="connsiteY2" fmla="*/ 1345673 h 1345673"/>
              <a:gd name="connsiteX3" fmla="*/ 899891 w 2604691"/>
              <a:gd name="connsiteY3" fmla="*/ 1345673 h 1345673"/>
              <a:gd name="connsiteX4" fmla="*/ 105537 w 2604691"/>
              <a:gd name="connsiteY4" fmla="*/ 256061 h 1345673"/>
              <a:gd name="connsiteX0" fmla="*/ 0 w 2604691"/>
              <a:gd name="connsiteY0" fmla="*/ 300824 h 1345673"/>
              <a:gd name="connsiteX1" fmla="*/ 858365 w 2604691"/>
              <a:gd name="connsiteY1" fmla="*/ 33999 h 1345673"/>
              <a:gd name="connsiteX2" fmla="*/ 2604691 w 2604691"/>
              <a:gd name="connsiteY2" fmla="*/ 1345673 h 1345673"/>
              <a:gd name="connsiteX0" fmla="*/ 245029 w 2744183"/>
              <a:gd name="connsiteY0" fmla="*/ 253080 h 1342692"/>
              <a:gd name="connsiteX1" fmla="*/ 1627187 w 2744183"/>
              <a:gd name="connsiteY1" fmla="*/ 186743 h 1342692"/>
              <a:gd name="connsiteX2" fmla="*/ 2744183 w 2744183"/>
              <a:gd name="connsiteY2" fmla="*/ 1342692 h 1342692"/>
              <a:gd name="connsiteX3" fmla="*/ 1039383 w 2744183"/>
              <a:gd name="connsiteY3" fmla="*/ 1342692 h 1342692"/>
              <a:gd name="connsiteX4" fmla="*/ 245029 w 2744183"/>
              <a:gd name="connsiteY4" fmla="*/ 253080 h 1342692"/>
              <a:gd name="connsiteX0" fmla="*/ 0 w 2744183"/>
              <a:gd name="connsiteY0" fmla="*/ 329904 h 1342692"/>
              <a:gd name="connsiteX1" fmla="*/ 997857 w 2744183"/>
              <a:gd name="connsiteY1" fmla="*/ 31018 h 1342692"/>
              <a:gd name="connsiteX2" fmla="*/ 2744183 w 2744183"/>
              <a:gd name="connsiteY2" fmla="*/ 1342692 h 1342692"/>
              <a:gd name="connsiteX0" fmla="*/ 375495 w 2874649"/>
              <a:gd name="connsiteY0" fmla="*/ 247397 h 1337009"/>
              <a:gd name="connsiteX1" fmla="*/ 1757653 w 2874649"/>
              <a:gd name="connsiteY1" fmla="*/ 181060 h 1337009"/>
              <a:gd name="connsiteX2" fmla="*/ 2874649 w 2874649"/>
              <a:gd name="connsiteY2" fmla="*/ 1337009 h 1337009"/>
              <a:gd name="connsiteX3" fmla="*/ 1169849 w 2874649"/>
              <a:gd name="connsiteY3" fmla="*/ 1337009 h 1337009"/>
              <a:gd name="connsiteX4" fmla="*/ 375495 w 2874649"/>
              <a:gd name="connsiteY4" fmla="*/ 247397 h 1337009"/>
              <a:gd name="connsiteX0" fmla="*/ 0 w 2874649"/>
              <a:gd name="connsiteY0" fmla="*/ 405193 h 1337009"/>
              <a:gd name="connsiteX1" fmla="*/ 1128323 w 2874649"/>
              <a:gd name="connsiteY1" fmla="*/ 25335 h 1337009"/>
              <a:gd name="connsiteX2" fmla="*/ 2874649 w 2874649"/>
              <a:gd name="connsiteY2" fmla="*/ 1337009 h 1337009"/>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874649 w 2874649"/>
              <a:gd name="connsiteY2"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874649 w 2874649"/>
              <a:gd name="connsiteY2"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57653 w 2874649"/>
              <a:gd name="connsiteY1" fmla="*/ 123897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2610321 w 2874649"/>
              <a:gd name="connsiteY2" fmla="*/ 864085 h 1279846"/>
              <a:gd name="connsiteX3" fmla="*/ 2874649 w 2874649"/>
              <a:gd name="connsiteY3"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1787096 w 2874649"/>
              <a:gd name="connsiteY2" fmla="*/ 137222 h 1279846"/>
              <a:gd name="connsiteX3" fmla="*/ 2610321 w 2874649"/>
              <a:gd name="connsiteY3" fmla="*/ 864085 h 1279846"/>
              <a:gd name="connsiteX4" fmla="*/ 2874649 w 2874649"/>
              <a:gd name="connsiteY4"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1787096 w 2874649"/>
              <a:gd name="connsiteY2" fmla="*/ 137222 h 1279846"/>
              <a:gd name="connsiteX3" fmla="*/ 2610321 w 2874649"/>
              <a:gd name="connsiteY3" fmla="*/ 864085 h 1279846"/>
              <a:gd name="connsiteX4" fmla="*/ 2874649 w 2874649"/>
              <a:gd name="connsiteY4" fmla="*/ 1279846 h 1279846"/>
              <a:gd name="connsiteX0" fmla="*/ 375495 w 2874649"/>
              <a:gd name="connsiteY0" fmla="*/ 190234 h 1279846"/>
              <a:gd name="connsiteX1" fmla="*/ 1769880 w 2874649"/>
              <a:gd name="connsiteY1" fmla="*/ 121641 h 1279846"/>
              <a:gd name="connsiteX2" fmla="*/ 2874649 w 2874649"/>
              <a:gd name="connsiteY2" fmla="*/ 1279846 h 1279846"/>
              <a:gd name="connsiteX3" fmla="*/ 1169849 w 2874649"/>
              <a:gd name="connsiteY3" fmla="*/ 1279846 h 1279846"/>
              <a:gd name="connsiteX4" fmla="*/ 375495 w 2874649"/>
              <a:gd name="connsiteY4" fmla="*/ 190234 h 1279846"/>
              <a:gd name="connsiteX0" fmla="*/ 0 w 2874649"/>
              <a:gd name="connsiteY0" fmla="*/ 348030 h 1279846"/>
              <a:gd name="connsiteX1" fmla="*/ 1310319 w 2874649"/>
              <a:gd name="connsiteY1" fmla="*/ 29420 h 1279846"/>
              <a:gd name="connsiteX2" fmla="*/ 1787096 w 2874649"/>
              <a:gd name="connsiteY2" fmla="*/ 137222 h 1279846"/>
              <a:gd name="connsiteX3" fmla="*/ 2575421 w 2874649"/>
              <a:gd name="connsiteY3" fmla="*/ 914779 h 1279846"/>
              <a:gd name="connsiteX4" fmla="*/ 2874649 w 2874649"/>
              <a:gd name="connsiteY4" fmla="*/ 1279846 h 1279846"/>
              <a:gd name="connsiteX0" fmla="*/ 375495 w 2874649"/>
              <a:gd name="connsiteY0" fmla="*/ 195058 h 1284670"/>
              <a:gd name="connsiteX1" fmla="*/ 1769880 w 2874649"/>
              <a:gd name="connsiteY1" fmla="*/ 126465 h 1284670"/>
              <a:gd name="connsiteX2" fmla="*/ 2874649 w 2874649"/>
              <a:gd name="connsiteY2" fmla="*/ 1284670 h 1284670"/>
              <a:gd name="connsiteX3" fmla="*/ 1169849 w 2874649"/>
              <a:gd name="connsiteY3" fmla="*/ 1284670 h 1284670"/>
              <a:gd name="connsiteX4" fmla="*/ 375495 w 2874649"/>
              <a:gd name="connsiteY4" fmla="*/ 195058 h 1284670"/>
              <a:gd name="connsiteX0" fmla="*/ 0 w 2874649"/>
              <a:gd name="connsiteY0" fmla="*/ 352854 h 1284670"/>
              <a:gd name="connsiteX1" fmla="*/ 1302705 w 2874649"/>
              <a:gd name="connsiteY1" fmla="*/ 29022 h 1284670"/>
              <a:gd name="connsiteX2" fmla="*/ 1787096 w 2874649"/>
              <a:gd name="connsiteY2" fmla="*/ 142046 h 1284670"/>
              <a:gd name="connsiteX3" fmla="*/ 2575421 w 2874649"/>
              <a:gd name="connsiteY3" fmla="*/ 919603 h 1284670"/>
              <a:gd name="connsiteX4" fmla="*/ 2874649 w 2874649"/>
              <a:gd name="connsiteY4" fmla="*/ 1284670 h 1284670"/>
              <a:gd name="connsiteX0" fmla="*/ 375495 w 2874649"/>
              <a:gd name="connsiteY0" fmla="*/ 195058 h 1284670"/>
              <a:gd name="connsiteX1" fmla="*/ 1769880 w 2874649"/>
              <a:gd name="connsiteY1" fmla="*/ 126465 h 1284670"/>
              <a:gd name="connsiteX2" fmla="*/ 2874649 w 2874649"/>
              <a:gd name="connsiteY2" fmla="*/ 1284670 h 1284670"/>
              <a:gd name="connsiteX3" fmla="*/ 1169849 w 2874649"/>
              <a:gd name="connsiteY3" fmla="*/ 1284670 h 1284670"/>
              <a:gd name="connsiteX4" fmla="*/ 375495 w 2874649"/>
              <a:gd name="connsiteY4" fmla="*/ 195058 h 1284670"/>
              <a:gd name="connsiteX0" fmla="*/ 0 w 2874649"/>
              <a:gd name="connsiteY0" fmla="*/ 352854 h 1284670"/>
              <a:gd name="connsiteX1" fmla="*/ 1302705 w 2874649"/>
              <a:gd name="connsiteY1" fmla="*/ 29023 h 1284670"/>
              <a:gd name="connsiteX2" fmla="*/ 1787096 w 2874649"/>
              <a:gd name="connsiteY2" fmla="*/ 142046 h 1284670"/>
              <a:gd name="connsiteX3" fmla="*/ 2575421 w 2874649"/>
              <a:gd name="connsiteY3" fmla="*/ 919603 h 1284670"/>
              <a:gd name="connsiteX4" fmla="*/ 2874649 w 2874649"/>
              <a:gd name="connsiteY4" fmla="*/ 1284670 h 1284670"/>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787096 w 2874649"/>
              <a:gd name="connsiteY2" fmla="*/ 161445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2575421 w 2874649"/>
              <a:gd name="connsiteY2" fmla="*/ 939002 h 1304069"/>
              <a:gd name="connsiteX3" fmla="*/ 2874649 w 2874649"/>
              <a:gd name="connsiteY3" fmla="*/ 1304069 h 1304069"/>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769880 w 2874649"/>
              <a:gd name="connsiteY1" fmla="*/ 145864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639937 w 2874649"/>
              <a:gd name="connsiteY1" fmla="*/ 90283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14457 h 1304069"/>
              <a:gd name="connsiteX1" fmla="*/ 1555682 w 2874649"/>
              <a:gd name="connsiteY1" fmla="*/ 66037 h 1304069"/>
              <a:gd name="connsiteX2" fmla="*/ 2874649 w 2874649"/>
              <a:gd name="connsiteY2" fmla="*/ 1304069 h 1304069"/>
              <a:gd name="connsiteX3" fmla="*/ 1169849 w 2874649"/>
              <a:gd name="connsiteY3" fmla="*/ 1304069 h 1304069"/>
              <a:gd name="connsiteX4" fmla="*/ 375495 w 2874649"/>
              <a:gd name="connsiteY4" fmla="*/ 214457 h 1304069"/>
              <a:gd name="connsiteX0" fmla="*/ 0 w 2874649"/>
              <a:gd name="connsiteY0" fmla="*/ 372253 h 1304069"/>
              <a:gd name="connsiteX1" fmla="*/ 1272249 w 2874649"/>
              <a:gd name="connsiteY1" fmla="*/ 27532 h 1304069"/>
              <a:gd name="connsiteX2" fmla="*/ 1886225 w 2874649"/>
              <a:gd name="connsiteY2" fmla="*/ 234751 h 1304069"/>
              <a:gd name="connsiteX3" fmla="*/ 2575421 w 2874649"/>
              <a:gd name="connsiteY3" fmla="*/ 939002 h 1304069"/>
              <a:gd name="connsiteX4" fmla="*/ 2874649 w 2874649"/>
              <a:gd name="connsiteY4" fmla="*/ 1304069 h 1304069"/>
              <a:gd name="connsiteX0" fmla="*/ 375495 w 2874649"/>
              <a:gd name="connsiteY0" fmla="*/ 200059 h 1289671"/>
              <a:gd name="connsiteX1" fmla="*/ 1555682 w 2874649"/>
              <a:gd name="connsiteY1" fmla="*/ 51639 h 1289671"/>
              <a:gd name="connsiteX2" fmla="*/ 2874649 w 2874649"/>
              <a:gd name="connsiteY2" fmla="*/ 1289671 h 1289671"/>
              <a:gd name="connsiteX3" fmla="*/ 1169849 w 2874649"/>
              <a:gd name="connsiteY3" fmla="*/ 1289671 h 1289671"/>
              <a:gd name="connsiteX4" fmla="*/ 375495 w 2874649"/>
              <a:gd name="connsiteY4" fmla="*/ 200059 h 1289671"/>
              <a:gd name="connsiteX0" fmla="*/ 0 w 2874649"/>
              <a:gd name="connsiteY0" fmla="*/ 357855 h 1289671"/>
              <a:gd name="connsiteX1" fmla="*/ 1346020 w 2874649"/>
              <a:gd name="connsiteY1" fmla="*/ 52552 h 1289671"/>
              <a:gd name="connsiteX2" fmla="*/ 1886225 w 2874649"/>
              <a:gd name="connsiteY2" fmla="*/ 220353 h 1289671"/>
              <a:gd name="connsiteX3" fmla="*/ 2575421 w 2874649"/>
              <a:gd name="connsiteY3" fmla="*/ 924604 h 1289671"/>
              <a:gd name="connsiteX4" fmla="*/ 2874649 w 2874649"/>
              <a:gd name="connsiteY4" fmla="*/ 1289671 h 1289671"/>
              <a:gd name="connsiteX0" fmla="*/ 375495 w 2874649"/>
              <a:gd name="connsiteY0" fmla="*/ 200059 h 1289671"/>
              <a:gd name="connsiteX1" fmla="*/ 1555682 w 2874649"/>
              <a:gd name="connsiteY1" fmla="*/ 51639 h 1289671"/>
              <a:gd name="connsiteX2" fmla="*/ 2874649 w 2874649"/>
              <a:gd name="connsiteY2" fmla="*/ 1289671 h 1289671"/>
              <a:gd name="connsiteX3" fmla="*/ 1169849 w 2874649"/>
              <a:gd name="connsiteY3" fmla="*/ 1289671 h 1289671"/>
              <a:gd name="connsiteX4" fmla="*/ 375495 w 2874649"/>
              <a:gd name="connsiteY4" fmla="*/ 200059 h 1289671"/>
              <a:gd name="connsiteX0" fmla="*/ 0 w 2874649"/>
              <a:gd name="connsiteY0" fmla="*/ 357855 h 1289671"/>
              <a:gd name="connsiteX1" fmla="*/ 1346020 w 2874649"/>
              <a:gd name="connsiteY1" fmla="*/ 52552 h 1289671"/>
              <a:gd name="connsiteX2" fmla="*/ 1886225 w 2874649"/>
              <a:gd name="connsiteY2" fmla="*/ 220353 h 1289671"/>
              <a:gd name="connsiteX3" fmla="*/ 2575421 w 2874649"/>
              <a:gd name="connsiteY3" fmla="*/ 924604 h 1289671"/>
              <a:gd name="connsiteX4" fmla="*/ 2874649 w 2874649"/>
              <a:gd name="connsiteY4" fmla="*/ 1289671 h 1289671"/>
              <a:gd name="connsiteX0" fmla="*/ 375495 w 2874649"/>
              <a:gd name="connsiteY0" fmla="*/ 207106 h 1296718"/>
              <a:gd name="connsiteX1" fmla="*/ 1555682 w 2874649"/>
              <a:gd name="connsiteY1" fmla="*/ 58686 h 1296718"/>
              <a:gd name="connsiteX2" fmla="*/ 2874649 w 2874649"/>
              <a:gd name="connsiteY2" fmla="*/ 1296718 h 1296718"/>
              <a:gd name="connsiteX3" fmla="*/ 1169849 w 2874649"/>
              <a:gd name="connsiteY3" fmla="*/ 1296718 h 1296718"/>
              <a:gd name="connsiteX4" fmla="*/ 375495 w 2874649"/>
              <a:gd name="connsiteY4" fmla="*/ 207106 h 1296718"/>
              <a:gd name="connsiteX0" fmla="*/ 0 w 2874649"/>
              <a:gd name="connsiteY0" fmla="*/ 364902 h 1296718"/>
              <a:gd name="connsiteX1" fmla="*/ 1352369 w 2874649"/>
              <a:gd name="connsiteY1" fmla="*/ 28078 h 1296718"/>
              <a:gd name="connsiteX2" fmla="*/ 1886225 w 2874649"/>
              <a:gd name="connsiteY2" fmla="*/ 227400 h 1296718"/>
              <a:gd name="connsiteX3" fmla="*/ 2575421 w 2874649"/>
              <a:gd name="connsiteY3" fmla="*/ 931651 h 1296718"/>
              <a:gd name="connsiteX4" fmla="*/ 2874649 w 2874649"/>
              <a:gd name="connsiteY4" fmla="*/ 1296718 h 1296718"/>
              <a:gd name="connsiteX0" fmla="*/ 375495 w 2874649"/>
              <a:gd name="connsiteY0" fmla="*/ 207106 h 1296718"/>
              <a:gd name="connsiteX1" fmla="*/ 1541266 w 2874649"/>
              <a:gd name="connsiteY1" fmla="*/ 79549 h 1296718"/>
              <a:gd name="connsiteX2" fmla="*/ 2874649 w 2874649"/>
              <a:gd name="connsiteY2" fmla="*/ 1296718 h 1296718"/>
              <a:gd name="connsiteX3" fmla="*/ 1169849 w 2874649"/>
              <a:gd name="connsiteY3" fmla="*/ 1296718 h 1296718"/>
              <a:gd name="connsiteX4" fmla="*/ 375495 w 2874649"/>
              <a:gd name="connsiteY4" fmla="*/ 207106 h 1296718"/>
              <a:gd name="connsiteX0" fmla="*/ 0 w 2874649"/>
              <a:gd name="connsiteY0" fmla="*/ 364902 h 1296718"/>
              <a:gd name="connsiteX1" fmla="*/ 1352369 w 2874649"/>
              <a:gd name="connsiteY1" fmla="*/ 28078 h 1296718"/>
              <a:gd name="connsiteX2" fmla="*/ 1886225 w 2874649"/>
              <a:gd name="connsiteY2" fmla="*/ 227400 h 1296718"/>
              <a:gd name="connsiteX3" fmla="*/ 2575421 w 2874649"/>
              <a:gd name="connsiteY3" fmla="*/ 931651 h 1296718"/>
              <a:gd name="connsiteX4" fmla="*/ 2874649 w 2874649"/>
              <a:gd name="connsiteY4" fmla="*/ 1296718 h 1296718"/>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75421 w 2874649"/>
              <a:gd name="connsiteY3" fmla="*/ 933922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6898 w 2874649"/>
              <a:gd name="connsiteY3" fmla="*/ 953701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6898 w 2874649"/>
              <a:gd name="connsiteY3" fmla="*/ 953701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6898 w 2874649"/>
              <a:gd name="connsiteY3" fmla="*/ 953701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4724 w 2874649"/>
              <a:gd name="connsiteY3" fmla="*/ 941959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79542 w 2874649"/>
              <a:gd name="connsiteY3" fmla="*/ 972624 h 1298989"/>
              <a:gd name="connsiteX4" fmla="*/ 2874649 w 2874649"/>
              <a:gd name="connsiteY4" fmla="*/ 1298989 h 1298989"/>
              <a:gd name="connsiteX0" fmla="*/ 375495 w 2874649"/>
              <a:gd name="connsiteY0" fmla="*/ 209377 h 1298989"/>
              <a:gd name="connsiteX1" fmla="*/ 1553508 w 2874649"/>
              <a:gd name="connsiteY1" fmla="*/ 49217 h 1298989"/>
              <a:gd name="connsiteX2" fmla="*/ 2874649 w 2874649"/>
              <a:gd name="connsiteY2" fmla="*/ 1298989 h 1298989"/>
              <a:gd name="connsiteX3" fmla="*/ 1169849 w 2874649"/>
              <a:gd name="connsiteY3" fmla="*/ 1298989 h 1298989"/>
              <a:gd name="connsiteX4" fmla="*/ 375495 w 2874649"/>
              <a:gd name="connsiteY4" fmla="*/ 209377 h 1298989"/>
              <a:gd name="connsiteX0" fmla="*/ 0 w 2874649"/>
              <a:gd name="connsiteY0" fmla="*/ 367173 h 1298989"/>
              <a:gd name="connsiteX1" fmla="*/ 1352369 w 2874649"/>
              <a:gd name="connsiteY1" fmla="*/ 30349 h 1298989"/>
              <a:gd name="connsiteX2" fmla="*/ 1886225 w 2874649"/>
              <a:gd name="connsiteY2" fmla="*/ 229671 h 1298989"/>
              <a:gd name="connsiteX3" fmla="*/ 2568669 w 2874649"/>
              <a:gd name="connsiteY3" fmla="*/ 913916 h 1298989"/>
              <a:gd name="connsiteX4" fmla="*/ 2874649 w 2874649"/>
              <a:gd name="connsiteY4" fmla="*/ 1298989 h 1298989"/>
              <a:gd name="connsiteX0" fmla="*/ 375495 w 2879858"/>
              <a:gd name="connsiteY0" fmla="*/ 209377 h 1343561"/>
              <a:gd name="connsiteX1" fmla="*/ 1553508 w 2879858"/>
              <a:gd name="connsiteY1" fmla="*/ 49217 h 1343561"/>
              <a:gd name="connsiteX2" fmla="*/ 2874649 w 2879858"/>
              <a:gd name="connsiteY2" fmla="*/ 1298989 h 1343561"/>
              <a:gd name="connsiteX3" fmla="*/ 1169849 w 2879858"/>
              <a:gd name="connsiteY3" fmla="*/ 1298989 h 1343561"/>
              <a:gd name="connsiteX4" fmla="*/ 375495 w 2879858"/>
              <a:gd name="connsiteY4" fmla="*/ 209377 h 1343561"/>
              <a:gd name="connsiteX0" fmla="*/ 0 w 2879858"/>
              <a:gd name="connsiteY0" fmla="*/ 367173 h 1343561"/>
              <a:gd name="connsiteX1" fmla="*/ 1352369 w 2879858"/>
              <a:gd name="connsiteY1" fmla="*/ 30349 h 1343561"/>
              <a:gd name="connsiteX2" fmla="*/ 1886225 w 2879858"/>
              <a:gd name="connsiteY2" fmla="*/ 229671 h 1343561"/>
              <a:gd name="connsiteX3" fmla="*/ 2568669 w 2879858"/>
              <a:gd name="connsiteY3" fmla="*/ 913916 h 1343561"/>
              <a:gd name="connsiteX4" fmla="*/ 2879858 w 2879858"/>
              <a:gd name="connsiteY4" fmla="*/ 1343561 h 1343561"/>
              <a:gd name="connsiteX0" fmla="*/ 375495 w 2879858"/>
              <a:gd name="connsiteY0" fmla="*/ 207107 h 1341291"/>
              <a:gd name="connsiteX1" fmla="*/ 1544984 w 2879858"/>
              <a:gd name="connsiteY1" fmla="*/ 66726 h 1341291"/>
              <a:gd name="connsiteX2" fmla="*/ 2874649 w 2879858"/>
              <a:gd name="connsiteY2" fmla="*/ 1296719 h 1341291"/>
              <a:gd name="connsiteX3" fmla="*/ 1169849 w 2879858"/>
              <a:gd name="connsiteY3" fmla="*/ 1296719 h 1341291"/>
              <a:gd name="connsiteX4" fmla="*/ 375495 w 2879858"/>
              <a:gd name="connsiteY4" fmla="*/ 207107 h 1341291"/>
              <a:gd name="connsiteX0" fmla="*/ 0 w 2879858"/>
              <a:gd name="connsiteY0" fmla="*/ 364903 h 1341291"/>
              <a:gd name="connsiteX1" fmla="*/ 1352369 w 2879858"/>
              <a:gd name="connsiteY1" fmla="*/ 28079 h 1341291"/>
              <a:gd name="connsiteX2" fmla="*/ 1886225 w 2879858"/>
              <a:gd name="connsiteY2" fmla="*/ 227401 h 1341291"/>
              <a:gd name="connsiteX3" fmla="*/ 2568669 w 2879858"/>
              <a:gd name="connsiteY3" fmla="*/ 911646 h 1341291"/>
              <a:gd name="connsiteX4" fmla="*/ 2879858 w 2879858"/>
              <a:gd name="connsiteY4" fmla="*/ 1341291 h 1341291"/>
              <a:gd name="connsiteX0" fmla="*/ 375495 w 2879858"/>
              <a:gd name="connsiteY0" fmla="*/ 231055 h 1365239"/>
              <a:gd name="connsiteX1" fmla="*/ 1544984 w 2879858"/>
              <a:gd name="connsiteY1" fmla="*/ 90674 h 1365239"/>
              <a:gd name="connsiteX2" fmla="*/ 2874649 w 2879858"/>
              <a:gd name="connsiteY2" fmla="*/ 1320667 h 1365239"/>
              <a:gd name="connsiteX3" fmla="*/ 1169849 w 2879858"/>
              <a:gd name="connsiteY3" fmla="*/ 1320667 h 1365239"/>
              <a:gd name="connsiteX4" fmla="*/ 375495 w 2879858"/>
              <a:gd name="connsiteY4" fmla="*/ 231055 h 1365239"/>
              <a:gd name="connsiteX0" fmla="*/ 0 w 2879858"/>
              <a:gd name="connsiteY0" fmla="*/ 388851 h 1365239"/>
              <a:gd name="connsiteX1" fmla="*/ 1359804 w 2879858"/>
              <a:gd name="connsiteY1" fmla="*/ 26377 h 1365239"/>
              <a:gd name="connsiteX2" fmla="*/ 1886225 w 2879858"/>
              <a:gd name="connsiteY2" fmla="*/ 251349 h 1365239"/>
              <a:gd name="connsiteX3" fmla="*/ 2568669 w 2879858"/>
              <a:gd name="connsiteY3" fmla="*/ 935594 h 1365239"/>
              <a:gd name="connsiteX4" fmla="*/ 2879858 w 2879858"/>
              <a:gd name="connsiteY4" fmla="*/ 1365239 h 1365239"/>
              <a:gd name="connsiteX0" fmla="*/ 41471 w 2545834"/>
              <a:gd name="connsiteY0" fmla="*/ 402338 h 1536522"/>
              <a:gd name="connsiteX1" fmla="*/ 1210960 w 2545834"/>
              <a:gd name="connsiteY1" fmla="*/ 261957 h 1536522"/>
              <a:gd name="connsiteX2" fmla="*/ 2540625 w 2545834"/>
              <a:gd name="connsiteY2" fmla="*/ 1491950 h 1536522"/>
              <a:gd name="connsiteX3" fmla="*/ 835825 w 2545834"/>
              <a:gd name="connsiteY3" fmla="*/ 1491950 h 1536522"/>
              <a:gd name="connsiteX4" fmla="*/ 41471 w 2545834"/>
              <a:gd name="connsiteY4" fmla="*/ 402338 h 1536522"/>
              <a:gd name="connsiteX0" fmla="*/ 0 w 2545834"/>
              <a:gd name="connsiteY0" fmla="*/ 65953 h 1536522"/>
              <a:gd name="connsiteX1" fmla="*/ 1025780 w 2545834"/>
              <a:gd name="connsiteY1" fmla="*/ 197660 h 1536522"/>
              <a:gd name="connsiteX2" fmla="*/ 1552201 w 2545834"/>
              <a:gd name="connsiteY2" fmla="*/ 422632 h 1536522"/>
              <a:gd name="connsiteX3" fmla="*/ 2234645 w 2545834"/>
              <a:gd name="connsiteY3" fmla="*/ 1106877 h 1536522"/>
              <a:gd name="connsiteX4" fmla="*/ 2545834 w 2545834"/>
              <a:gd name="connsiteY4" fmla="*/ 1536522 h 1536522"/>
              <a:gd name="connsiteX0" fmla="*/ 41471 w 2545834"/>
              <a:gd name="connsiteY0" fmla="*/ 434277 h 1568461"/>
              <a:gd name="connsiteX1" fmla="*/ 1210960 w 2545834"/>
              <a:gd name="connsiteY1" fmla="*/ 293896 h 1568461"/>
              <a:gd name="connsiteX2" fmla="*/ 2540625 w 2545834"/>
              <a:gd name="connsiteY2" fmla="*/ 1523889 h 1568461"/>
              <a:gd name="connsiteX3" fmla="*/ 835825 w 2545834"/>
              <a:gd name="connsiteY3" fmla="*/ 1523889 h 1568461"/>
              <a:gd name="connsiteX4" fmla="*/ 41471 w 2545834"/>
              <a:gd name="connsiteY4" fmla="*/ 434277 h 1568461"/>
              <a:gd name="connsiteX0" fmla="*/ 0 w 2545834"/>
              <a:gd name="connsiteY0" fmla="*/ 97892 h 1568461"/>
              <a:gd name="connsiteX1" fmla="*/ 1068434 w 2545834"/>
              <a:gd name="connsiteY1" fmla="*/ 118562 h 1568461"/>
              <a:gd name="connsiteX2" fmla="*/ 1552201 w 2545834"/>
              <a:gd name="connsiteY2" fmla="*/ 454571 h 1568461"/>
              <a:gd name="connsiteX3" fmla="*/ 2234645 w 2545834"/>
              <a:gd name="connsiteY3" fmla="*/ 1138816 h 1568461"/>
              <a:gd name="connsiteX4" fmla="*/ 2545834 w 2545834"/>
              <a:gd name="connsiteY4" fmla="*/ 1568461 h 1568461"/>
              <a:gd name="connsiteX0" fmla="*/ 41471 w 2545834"/>
              <a:gd name="connsiteY0" fmla="*/ 434277 h 1568461"/>
              <a:gd name="connsiteX1" fmla="*/ 1210960 w 2545834"/>
              <a:gd name="connsiteY1" fmla="*/ 293896 h 1568461"/>
              <a:gd name="connsiteX2" fmla="*/ 2540625 w 2545834"/>
              <a:gd name="connsiteY2" fmla="*/ 1523889 h 1568461"/>
              <a:gd name="connsiteX3" fmla="*/ 835825 w 2545834"/>
              <a:gd name="connsiteY3" fmla="*/ 1523889 h 1568461"/>
              <a:gd name="connsiteX4" fmla="*/ 41471 w 2545834"/>
              <a:gd name="connsiteY4" fmla="*/ 434277 h 1568461"/>
              <a:gd name="connsiteX0" fmla="*/ 0 w 2545834"/>
              <a:gd name="connsiteY0" fmla="*/ 97892 h 1568461"/>
              <a:gd name="connsiteX1" fmla="*/ 1068434 w 2545834"/>
              <a:gd name="connsiteY1" fmla="*/ 118562 h 1568461"/>
              <a:gd name="connsiteX2" fmla="*/ 1593041 w 2545834"/>
              <a:gd name="connsiteY2" fmla="*/ 462001 h 1568461"/>
              <a:gd name="connsiteX3" fmla="*/ 2234645 w 2545834"/>
              <a:gd name="connsiteY3" fmla="*/ 1138816 h 1568461"/>
              <a:gd name="connsiteX4" fmla="*/ 2545834 w 2545834"/>
              <a:gd name="connsiteY4" fmla="*/ 1568461 h 1568461"/>
              <a:gd name="connsiteX0" fmla="*/ 41471 w 2545834"/>
              <a:gd name="connsiteY0" fmla="*/ 394409 h 1528593"/>
              <a:gd name="connsiteX1" fmla="*/ 1210960 w 2545834"/>
              <a:gd name="connsiteY1" fmla="*/ 254028 h 1528593"/>
              <a:gd name="connsiteX2" fmla="*/ 2540625 w 2545834"/>
              <a:gd name="connsiteY2" fmla="*/ 1484021 h 1528593"/>
              <a:gd name="connsiteX3" fmla="*/ 835825 w 2545834"/>
              <a:gd name="connsiteY3" fmla="*/ 1484021 h 1528593"/>
              <a:gd name="connsiteX4" fmla="*/ 41471 w 2545834"/>
              <a:gd name="connsiteY4" fmla="*/ 394409 h 1528593"/>
              <a:gd name="connsiteX0" fmla="*/ 0 w 2545834"/>
              <a:gd name="connsiteY0" fmla="*/ 58024 h 1528593"/>
              <a:gd name="connsiteX1" fmla="*/ 448289 w 2545834"/>
              <a:gd name="connsiteY1" fmla="*/ 185 h 1528593"/>
              <a:gd name="connsiteX2" fmla="*/ 1068434 w 2545834"/>
              <a:gd name="connsiteY2" fmla="*/ 78694 h 1528593"/>
              <a:gd name="connsiteX3" fmla="*/ 1593041 w 2545834"/>
              <a:gd name="connsiteY3" fmla="*/ 422133 h 1528593"/>
              <a:gd name="connsiteX4" fmla="*/ 2234645 w 2545834"/>
              <a:gd name="connsiteY4" fmla="*/ 1098948 h 1528593"/>
              <a:gd name="connsiteX5" fmla="*/ 2545834 w 2545834"/>
              <a:gd name="connsiteY5" fmla="*/ 1528593 h 1528593"/>
              <a:gd name="connsiteX0" fmla="*/ 41471 w 2545834"/>
              <a:gd name="connsiteY0" fmla="*/ 394409 h 1528593"/>
              <a:gd name="connsiteX1" fmla="*/ 1210960 w 2545834"/>
              <a:gd name="connsiteY1" fmla="*/ 254028 h 1528593"/>
              <a:gd name="connsiteX2" fmla="*/ 2540625 w 2545834"/>
              <a:gd name="connsiteY2" fmla="*/ 1484021 h 1528593"/>
              <a:gd name="connsiteX3" fmla="*/ 835825 w 2545834"/>
              <a:gd name="connsiteY3" fmla="*/ 1484021 h 1528593"/>
              <a:gd name="connsiteX4" fmla="*/ 41471 w 2545834"/>
              <a:gd name="connsiteY4" fmla="*/ 394409 h 1528593"/>
              <a:gd name="connsiteX0" fmla="*/ 0 w 2545834"/>
              <a:gd name="connsiteY0" fmla="*/ 58024 h 1528593"/>
              <a:gd name="connsiteX1" fmla="*/ 448289 w 2545834"/>
              <a:gd name="connsiteY1" fmla="*/ 185 h 1528593"/>
              <a:gd name="connsiteX2" fmla="*/ 1068434 w 2545834"/>
              <a:gd name="connsiteY2" fmla="*/ 78694 h 1528593"/>
              <a:gd name="connsiteX3" fmla="*/ 1472216 w 2545834"/>
              <a:gd name="connsiteY3" fmla="*/ 297630 h 1528593"/>
              <a:gd name="connsiteX4" fmla="*/ 1593041 w 2545834"/>
              <a:gd name="connsiteY4" fmla="*/ 422133 h 1528593"/>
              <a:gd name="connsiteX5" fmla="*/ 2234645 w 2545834"/>
              <a:gd name="connsiteY5" fmla="*/ 1098948 h 1528593"/>
              <a:gd name="connsiteX6" fmla="*/ 2545834 w 2545834"/>
              <a:gd name="connsiteY6" fmla="*/ 1528593 h 1528593"/>
              <a:gd name="connsiteX0" fmla="*/ 41471 w 2545834"/>
              <a:gd name="connsiteY0" fmla="*/ 394409 h 1528593"/>
              <a:gd name="connsiteX1" fmla="*/ 1210960 w 2545834"/>
              <a:gd name="connsiteY1" fmla="*/ 254028 h 1528593"/>
              <a:gd name="connsiteX2" fmla="*/ 2540625 w 2545834"/>
              <a:gd name="connsiteY2" fmla="*/ 1484021 h 1528593"/>
              <a:gd name="connsiteX3" fmla="*/ 835825 w 2545834"/>
              <a:gd name="connsiteY3" fmla="*/ 1484021 h 1528593"/>
              <a:gd name="connsiteX4" fmla="*/ 41471 w 2545834"/>
              <a:gd name="connsiteY4" fmla="*/ 394409 h 1528593"/>
              <a:gd name="connsiteX0" fmla="*/ 0 w 2545834"/>
              <a:gd name="connsiteY0" fmla="*/ 58024 h 1528593"/>
              <a:gd name="connsiteX1" fmla="*/ 448289 w 2545834"/>
              <a:gd name="connsiteY1" fmla="*/ 185 h 1528593"/>
              <a:gd name="connsiteX2" fmla="*/ 1068434 w 2545834"/>
              <a:gd name="connsiteY2" fmla="*/ 78694 h 1528593"/>
              <a:gd name="connsiteX3" fmla="*/ 1472216 w 2545834"/>
              <a:gd name="connsiteY3" fmla="*/ 297630 h 1528593"/>
              <a:gd name="connsiteX4" fmla="*/ 1653642 w 2545834"/>
              <a:gd name="connsiteY4" fmla="*/ 437826 h 1528593"/>
              <a:gd name="connsiteX5" fmla="*/ 2234645 w 2545834"/>
              <a:gd name="connsiteY5" fmla="*/ 1098948 h 1528593"/>
              <a:gd name="connsiteX6" fmla="*/ 2545834 w 2545834"/>
              <a:gd name="connsiteY6" fmla="*/ 1528593 h 1528593"/>
              <a:gd name="connsiteX0" fmla="*/ 41471 w 2545834"/>
              <a:gd name="connsiteY0" fmla="*/ 394409 h 1528593"/>
              <a:gd name="connsiteX1" fmla="*/ 1210960 w 2545834"/>
              <a:gd name="connsiteY1" fmla="*/ 254028 h 1528593"/>
              <a:gd name="connsiteX2" fmla="*/ 2540625 w 2545834"/>
              <a:gd name="connsiteY2" fmla="*/ 1484021 h 1528593"/>
              <a:gd name="connsiteX3" fmla="*/ 835825 w 2545834"/>
              <a:gd name="connsiteY3" fmla="*/ 1484021 h 1528593"/>
              <a:gd name="connsiteX4" fmla="*/ 41471 w 2545834"/>
              <a:gd name="connsiteY4" fmla="*/ 394409 h 1528593"/>
              <a:gd name="connsiteX0" fmla="*/ 0 w 2545834"/>
              <a:gd name="connsiteY0" fmla="*/ 58024 h 1528593"/>
              <a:gd name="connsiteX1" fmla="*/ 448289 w 2545834"/>
              <a:gd name="connsiteY1" fmla="*/ 185 h 1528593"/>
              <a:gd name="connsiteX2" fmla="*/ 1068434 w 2545834"/>
              <a:gd name="connsiteY2" fmla="*/ 78694 h 1528593"/>
              <a:gd name="connsiteX3" fmla="*/ 1472216 w 2545834"/>
              <a:gd name="connsiteY3" fmla="*/ 297630 h 1528593"/>
              <a:gd name="connsiteX4" fmla="*/ 1653642 w 2545834"/>
              <a:gd name="connsiteY4" fmla="*/ 437826 h 1528593"/>
              <a:gd name="connsiteX5" fmla="*/ 2234645 w 2545834"/>
              <a:gd name="connsiteY5" fmla="*/ 1098948 h 1528593"/>
              <a:gd name="connsiteX6" fmla="*/ 2545834 w 2545834"/>
              <a:gd name="connsiteY6" fmla="*/ 1528593 h 1528593"/>
              <a:gd name="connsiteX0" fmla="*/ 41471 w 2545834"/>
              <a:gd name="connsiteY0" fmla="*/ 394409 h 1528593"/>
              <a:gd name="connsiteX1" fmla="*/ 1210960 w 2545834"/>
              <a:gd name="connsiteY1" fmla="*/ 254028 h 1528593"/>
              <a:gd name="connsiteX2" fmla="*/ 2540625 w 2545834"/>
              <a:gd name="connsiteY2" fmla="*/ 1484021 h 1528593"/>
              <a:gd name="connsiteX3" fmla="*/ 835825 w 2545834"/>
              <a:gd name="connsiteY3" fmla="*/ 1484021 h 1528593"/>
              <a:gd name="connsiteX4" fmla="*/ 41471 w 2545834"/>
              <a:gd name="connsiteY4" fmla="*/ 394409 h 1528593"/>
              <a:gd name="connsiteX0" fmla="*/ 0 w 2545834"/>
              <a:gd name="connsiteY0" fmla="*/ 58024 h 1528593"/>
              <a:gd name="connsiteX1" fmla="*/ 448289 w 2545834"/>
              <a:gd name="connsiteY1" fmla="*/ 185 h 1528593"/>
              <a:gd name="connsiteX2" fmla="*/ 1068434 w 2545834"/>
              <a:gd name="connsiteY2" fmla="*/ 78694 h 1528593"/>
              <a:gd name="connsiteX3" fmla="*/ 1449204 w 2545834"/>
              <a:gd name="connsiteY3" fmla="*/ 272229 h 1528593"/>
              <a:gd name="connsiteX4" fmla="*/ 1653642 w 2545834"/>
              <a:gd name="connsiteY4" fmla="*/ 437826 h 1528593"/>
              <a:gd name="connsiteX5" fmla="*/ 2234645 w 2545834"/>
              <a:gd name="connsiteY5" fmla="*/ 1098948 h 1528593"/>
              <a:gd name="connsiteX6" fmla="*/ 2545834 w 2545834"/>
              <a:gd name="connsiteY6" fmla="*/ 1528593 h 1528593"/>
              <a:gd name="connsiteX0" fmla="*/ 41471 w 2540625"/>
              <a:gd name="connsiteY0" fmla="*/ 394409 h 1910514"/>
              <a:gd name="connsiteX1" fmla="*/ 1210960 w 2540625"/>
              <a:gd name="connsiteY1" fmla="*/ 254028 h 1910514"/>
              <a:gd name="connsiteX2" fmla="*/ 2540625 w 2540625"/>
              <a:gd name="connsiteY2" fmla="*/ 1484021 h 1910514"/>
              <a:gd name="connsiteX3" fmla="*/ 835825 w 2540625"/>
              <a:gd name="connsiteY3" fmla="*/ 1484021 h 1910514"/>
              <a:gd name="connsiteX4" fmla="*/ 41471 w 2540625"/>
              <a:gd name="connsiteY4" fmla="*/ 394409 h 1910514"/>
              <a:gd name="connsiteX0" fmla="*/ 0 w 2540625"/>
              <a:gd name="connsiteY0" fmla="*/ 58024 h 1910514"/>
              <a:gd name="connsiteX1" fmla="*/ 448289 w 2540625"/>
              <a:gd name="connsiteY1" fmla="*/ 185 h 1910514"/>
              <a:gd name="connsiteX2" fmla="*/ 1068434 w 2540625"/>
              <a:gd name="connsiteY2" fmla="*/ 78694 h 1910514"/>
              <a:gd name="connsiteX3" fmla="*/ 1449204 w 2540625"/>
              <a:gd name="connsiteY3" fmla="*/ 272229 h 1910514"/>
              <a:gd name="connsiteX4" fmla="*/ 1653642 w 2540625"/>
              <a:gd name="connsiteY4" fmla="*/ 437826 h 1910514"/>
              <a:gd name="connsiteX5" fmla="*/ 2234645 w 2540625"/>
              <a:gd name="connsiteY5" fmla="*/ 1098948 h 1910514"/>
              <a:gd name="connsiteX6" fmla="*/ 2327028 w 2540625"/>
              <a:gd name="connsiteY6" fmla="*/ 1910514 h 1910514"/>
              <a:gd name="connsiteX0" fmla="*/ 41471 w 2540625"/>
              <a:gd name="connsiteY0" fmla="*/ 394409 h 1910514"/>
              <a:gd name="connsiteX1" fmla="*/ 1210960 w 2540625"/>
              <a:gd name="connsiteY1" fmla="*/ 254028 h 1910514"/>
              <a:gd name="connsiteX2" fmla="*/ 2540625 w 2540625"/>
              <a:gd name="connsiteY2" fmla="*/ 1484021 h 1910514"/>
              <a:gd name="connsiteX3" fmla="*/ 835825 w 2540625"/>
              <a:gd name="connsiteY3" fmla="*/ 1484021 h 1910514"/>
              <a:gd name="connsiteX4" fmla="*/ 41471 w 2540625"/>
              <a:gd name="connsiteY4" fmla="*/ 394409 h 1910514"/>
              <a:gd name="connsiteX0" fmla="*/ 0 w 2540625"/>
              <a:gd name="connsiteY0" fmla="*/ 58024 h 1910514"/>
              <a:gd name="connsiteX1" fmla="*/ 448289 w 2540625"/>
              <a:gd name="connsiteY1" fmla="*/ 185 h 1910514"/>
              <a:gd name="connsiteX2" fmla="*/ 1068434 w 2540625"/>
              <a:gd name="connsiteY2" fmla="*/ 78694 h 1910514"/>
              <a:gd name="connsiteX3" fmla="*/ 1449204 w 2540625"/>
              <a:gd name="connsiteY3" fmla="*/ 272229 h 1910514"/>
              <a:gd name="connsiteX4" fmla="*/ 1653642 w 2540625"/>
              <a:gd name="connsiteY4" fmla="*/ 437826 h 1910514"/>
              <a:gd name="connsiteX5" fmla="*/ 1953630 w 2540625"/>
              <a:gd name="connsiteY5" fmla="*/ 1264626 h 1910514"/>
              <a:gd name="connsiteX6" fmla="*/ 2327028 w 2540625"/>
              <a:gd name="connsiteY6" fmla="*/ 1910514 h 1910514"/>
              <a:gd name="connsiteX0" fmla="*/ 41471 w 2540625"/>
              <a:gd name="connsiteY0" fmla="*/ 394409 h 1910514"/>
              <a:gd name="connsiteX1" fmla="*/ 1210960 w 2540625"/>
              <a:gd name="connsiteY1" fmla="*/ 254028 h 1910514"/>
              <a:gd name="connsiteX2" fmla="*/ 2540625 w 2540625"/>
              <a:gd name="connsiteY2" fmla="*/ 1484021 h 1910514"/>
              <a:gd name="connsiteX3" fmla="*/ 835825 w 2540625"/>
              <a:gd name="connsiteY3" fmla="*/ 1484021 h 1910514"/>
              <a:gd name="connsiteX4" fmla="*/ 41471 w 2540625"/>
              <a:gd name="connsiteY4" fmla="*/ 394409 h 1910514"/>
              <a:gd name="connsiteX0" fmla="*/ 0 w 2540625"/>
              <a:gd name="connsiteY0" fmla="*/ 58024 h 1910514"/>
              <a:gd name="connsiteX1" fmla="*/ 448289 w 2540625"/>
              <a:gd name="connsiteY1" fmla="*/ 185 h 1910514"/>
              <a:gd name="connsiteX2" fmla="*/ 1068434 w 2540625"/>
              <a:gd name="connsiteY2" fmla="*/ 78694 h 1910514"/>
              <a:gd name="connsiteX3" fmla="*/ 1449204 w 2540625"/>
              <a:gd name="connsiteY3" fmla="*/ 272229 h 1910514"/>
              <a:gd name="connsiteX4" fmla="*/ 1430663 w 2540625"/>
              <a:gd name="connsiteY4" fmla="*/ 557635 h 1910514"/>
              <a:gd name="connsiteX5" fmla="*/ 1953630 w 2540625"/>
              <a:gd name="connsiteY5" fmla="*/ 1264626 h 1910514"/>
              <a:gd name="connsiteX6" fmla="*/ 2327028 w 2540625"/>
              <a:gd name="connsiteY6" fmla="*/ 1910514 h 1910514"/>
              <a:gd name="connsiteX0" fmla="*/ 41471 w 2540625"/>
              <a:gd name="connsiteY0" fmla="*/ 394409 h 1910514"/>
              <a:gd name="connsiteX1" fmla="*/ 1210960 w 2540625"/>
              <a:gd name="connsiteY1" fmla="*/ 254028 h 1910514"/>
              <a:gd name="connsiteX2" fmla="*/ 2540625 w 2540625"/>
              <a:gd name="connsiteY2" fmla="*/ 1484021 h 1910514"/>
              <a:gd name="connsiteX3" fmla="*/ 835825 w 2540625"/>
              <a:gd name="connsiteY3" fmla="*/ 1484021 h 1910514"/>
              <a:gd name="connsiteX4" fmla="*/ 41471 w 2540625"/>
              <a:gd name="connsiteY4" fmla="*/ 394409 h 1910514"/>
              <a:gd name="connsiteX0" fmla="*/ 0 w 2540625"/>
              <a:gd name="connsiteY0" fmla="*/ 58024 h 1910514"/>
              <a:gd name="connsiteX1" fmla="*/ 448289 w 2540625"/>
              <a:gd name="connsiteY1" fmla="*/ 185 h 1910514"/>
              <a:gd name="connsiteX2" fmla="*/ 1068434 w 2540625"/>
              <a:gd name="connsiteY2" fmla="*/ 78694 h 1910514"/>
              <a:gd name="connsiteX3" fmla="*/ 1176499 w 2540625"/>
              <a:gd name="connsiteY3" fmla="*/ 353717 h 1910514"/>
              <a:gd name="connsiteX4" fmla="*/ 1430663 w 2540625"/>
              <a:gd name="connsiteY4" fmla="*/ 557635 h 1910514"/>
              <a:gd name="connsiteX5" fmla="*/ 1953630 w 2540625"/>
              <a:gd name="connsiteY5" fmla="*/ 1264626 h 1910514"/>
              <a:gd name="connsiteX6" fmla="*/ 2327028 w 2540625"/>
              <a:gd name="connsiteY6" fmla="*/ 1910514 h 1910514"/>
              <a:gd name="connsiteX0" fmla="*/ 41471 w 2540625"/>
              <a:gd name="connsiteY0" fmla="*/ 408643 h 1924748"/>
              <a:gd name="connsiteX1" fmla="*/ 1210960 w 2540625"/>
              <a:gd name="connsiteY1" fmla="*/ 268262 h 1924748"/>
              <a:gd name="connsiteX2" fmla="*/ 2540625 w 2540625"/>
              <a:gd name="connsiteY2" fmla="*/ 1498255 h 1924748"/>
              <a:gd name="connsiteX3" fmla="*/ 835825 w 2540625"/>
              <a:gd name="connsiteY3" fmla="*/ 1498255 h 1924748"/>
              <a:gd name="connsiteX4" fmla="*/ 41471 w 2540625"/>
              <a:gd name="connsiteY4" fmla="*/ 408643 h 1924748"/>
              <a:gd name="connsiteX0" fmla="*/ 0 w 2540625"/>
              <a:gd name="connsiteY0" fmla="*/ 72258 h 1924748"/>
              <a:gd name="connsiteX1" fmla="*/ 448289 w 2540625"/>
              <a:gd name="connsiteY1" fmla="*/ 14419 h 1924748"/>
              <a:gd name="connsiteX2" fmla="*/ 1176499 w 2540625"/>
              <a:gd name="connsiteY2" fmla="*/ 367951 h 1924748"/>
              <a:gd name="connsiteX3" fmla="*/ 1430663 w 2540625"/>
              <a:gd name="connsiteY3" fmla="*/ 571869 h 1924748"/>
              <a:gd name="connsiteX4" fmla="*/ 1953630 w 2540625"/>
              <a:gd name="connsiteY4" fmla="*/ 1278860 h 1924748"/>
              <a:gd name="connsiteX5" fmla="*/ 2327028 w 2540625"/>
              <a:gd name="connsiteY5" fmla="*/ 1924748 h 1924748"/>
              <a:gd name="connsiteX0" fmla="*/ 41471 w 2540625"/>
              <a:gd name="connsiteY0" fmla="*/ 370075 h 1886180"/>
              <a:gd name="connsiteX1" fmla="*/ 1210960 w 2540625"/>
              <a:gd name="connsiteY1" fmla="*/ 229694 h 1886180"/>
              <a:gd name="connsiteX2" fmla="*/ 2540625 w 2540625"/>
              <a:gd name="connsiteY2" fmla="*/ 1459687 h 1886180"/>
              <a:gd name="connsiteX3" fmla="*/ 835825 w 2540625"/>
              <a:gd name="connsiteY3" fmla="*/ 1459687 h 1886180"/>
              <a:gd name="connsiteX4" fmla="*/ 41471 w 2540625"/>
              <a:gd name="connsiteY4" fmla="*/ 370075 h 1886180"/>
              <a:gd name="connsiteX0" fmla="*/ 0 w 2540625"/>
              <a:gd name="connsiteY0" fmla="*/ 33690 h 1886180"/>
              <a:gd name="connsiteX1" fmla="*/ 517779 w 2540625"/>
              <a:gd name="connsiteY1" fmla="*/ 22437 h 1886180"/>
              <a:gd name="connsiteX2" fmla="*/ 1176499 w 2540625"/>
              <a:gd name="connsiteY2" fmla="*/ 329383 h 1886180"/>
              <a:gd name="connsiteX3" fmla="*/ 1430663 w 2540625"/>
              <a:gd name="connsiteY3" fmla="*/ 533301 h 1886180"/>
              <a:gd name="connsiteX4" fmla="*/ 1953630 w 2540625"/>
              <a:gd name="connsiteY4" fmla="*/ 1240292 h 1886180"/>
              <a:gd name="connsiteX5" fmla="*/ 2327028 w 2540625"/>
              <a:gd name="connsiteY5" fmla="*/ 1886180 h 1886180"/>
              <a:gd name="connsiteX0" fmla="*/ 41471 w 2540625"/>
              <a:gd name="connsiteY0" fmla="*/ 370075 h 1886180"/>
              <a:gd name="connsiteX1" fmla="*/ 1210960 w 2540625"/>
              <a:gd name="connsiteY1" fmla="*/ 229694 h 1886180"/>
              <a:gd name="connsiteX2" fmla="*/ 2540625 w 2540625"/>
              <a:gd name="connsiteY2" fmla="*/ 1459687 h 1886180"/>
              <a:gd name="connsiteX3" fmla="*/ 835825 w 2540625"/>
              <a:gd name="connsiteY3" fmla="*/ 1459687 h 1886180"/>
              <a:gd name="connsiteX4" fmla="*/ 41471 w 2540625"/>
              <a:gd name="connsiteY4" fmla="*/ 370075 h 1886180"/>
              <a:gd name="connsiteX0" fmla="*/ 0 w 2540625"/>
              <a:gd name="connsiteY0" fmla="*/ 33690 h 1886180"/>
              <a:gd name="connsiteX1" fmla="*/ 517779 w 2540625"/>
              <a:gd name="connsiteY1" fmla="*/ 22437 h 1886180"/>
              <a:gd name="connsiteX2" fmla="*/ 1176499 w 2540625"/>
              <a:gd name="connsiteY2" fmla="*/ 329383 h 1886180"/>
              <a:gd name="connsiteX3" fmla="*/ 1520092 w 2540625"/>
              <a:gd name="connsiteY3" fmla="*/ 653093 h 1886180"/>
              <a:gd name="connsiteX4" fmla="*/ 1953630 w 2540625"/>
              <a:gd name="connsiteY4" fmla="*/ 1240292 h 1886180"/>
              <a:gd name="connsiteX5" fmla="*/ 2327028 w 2540625"/>
              <a:gd name="connsiteY5" fmla="*/ 1886180 h 1886180"/>
              <a:gd name="connsiteX0" fmla="*/ 41471 w 2540625"/>
              <a:gd name="connsiteY0" fmla="*/ 370075 h 1886180"/>
              <a:gd name="connsiteX1" fmla="*/ 1210960 w 2540625"/>
              <a:gd name="connsiteY1" fmla="*/ 229694 h 1886180"/>
              <a:gd name="connsiteX2" fmla="*/ 2540625 w 2540625"/>
              <a:gd name="connsiteY2" fmla="*/ 1459687 h 1886180"/>
              <a:gd name="connsiteX3" fmla="*/ 835825 w 2540625"/>
              <a:gd name="connsiteY3" fmla="*/ 1459687 h 1886180"/>
              <a:gd name="connsiteX4" fmla="*/ 41471 w 2540625"/>
              <a:gd name="connsiteY4" fmla="*/ 370075 h 1886180"/>
              <a:gd name="connsiteX0" fmla="*/ 0 w 2540625"/>
              <a:gd name="connsiteY0" fmla="*/ 33690 h 1886180"/>
              <a:gd name="connsiteX1" fmla="*/ 517779 w 2540625"/>
              <a:gd name="connsiteY1" fmla="*/ 22437 h 1886180"/>
              <a:gd name="connsiteX2" fmla="*/ 1176499 w 2540625"/>
              <a:gd name="connsiteY2" fmla="*/ 329383 h 1886180"/>
              <a:gd name="connsiteX3" fmla="*/ 1520092 w 2540625"/>
              <a:gd name="connsiteY3" fmla="*/ 653093 h 1886180"/>
              <a:gd name="connsiteX4" fmla="*/ 1953630 w 2540625"/>
              <a:gd name="connsiteY4" fmla="*/ 1240292 h 1886180"/>
              <a:gd name="connsiteX5" fmla="*/ 2327028 w 2540625"/>
              <a:gd name="connsiteY5" fmla="*/ 1886180 h 1886180"/>
              <a:gd name="connsiteX0" fmla="*/ 41471 w 2540625"/>
              <a:gd name="connsiteY0" fmla="*/ 370075 h 1886180"/>
              <a:gd name="connsiteX1" fmla="*/ 1210960 w 2540625"/>
              <a:gd name="connsiteY1" fmla="*/ 229694 h 1886180"/>
              <a:gd name="connsiteX2" fmla="*/ 2540625 w 2540625"/>
              <a:gd name="connsiteY2" fmla="*/ 1459687 h 1886180"/>
              <a:gd name="connsiteX3" fmla="*/ 835825 w 2540625"/>
              <a:gd name="connsiteY3" fmla="*/ 1459687 h 1886180"/>
              <a:gd name="connsiteX4" fmla="*/ 41471 w 2540625"/>
              <a:gd name="connsiteY4" fmla="*/ 370075 h 1886180"/>
              <a:gd name="connsiteX0" fmla="*/ 0 w 2540625"/>
              <a:gd name="connsiteY0" fmla="*/ 33690 h 1886180"/>
              <a:gd name="connsiteX1" fmla="*/ 517779 w 2540625"/>
              <a:gd name="connsiteY1" fmla="*/ 22437 h 1886180"/>
              <a:gd name="connsiteX2" fmla="*/ 1176499 w 2540625"/>
              <a:gd name="connsiteY2" fmla="*/ 329383 h 1886180"/>
              <a:gd name="connsiteX3" fmla="*/ 1520092 w 2540625"/>
              <a:gd name="connsiteY3" fmla="*/ 653093 h 1886180"/>
              <a:gd name="connsiteX4" fmla="*/ 1916894 w 2540625"/>
              <a:gd name="connsiteY4" fmla="*/ 1270521 h 1886180"/>
              <a:gd name="connsiteX5" fmla="*/ 2327028 w 2540625"/>
              <a:gd name="connsiteY5" fmla="*/ 1886180 h 1886180"/>
              <a:gd name="connsiteX0" fmla="*/ 41471 w 2540625"/>
              <a:gd name="connsiteY0" fmla="*/ 370075 h 1886180"/>
              <a:gd name="connsiteX1" fmla="*/ 1210960 w 2540625"/>
              <a:gd name="connsiteY1" fmla="*/ 229694 h 1886180"/>
              <a:gd name="connsiteX2" fmla="*/ 2540625 w 2540625"/>
              <a:gd name="connsiteY2" fmla="*/ 1459687 h 1886180"/>
              <a:gd name="connsiteX3" fmla="*/ 835825 w 2540625"/>
              <a:gd name="connsiteY3" fmla="*/ 1459687 h 1886180"/>
              <a:gd name="connsiteX4" fmla="*/ 41471 w 2540625"/>
              <a:gd name="connsiteY4" fmla="*/ 370075 h 1886180"/>
              <a:gd name="connsiteX0" fmla="*/ 0 w 2540625"/>
              <a:gd name="connsiteY0" fmla="*/ 33690 h 1886180"/>
              <a:gd name="connsiteX1" fmla="*/ 517779 w 2540625"/>
              <a:gd name="connsiteY1" fmla="*/ 22437 h 1886180"/>
              <a:gd name="connsiteX2" fmla="*/ 1176499 w 2540625"/>
              <a:gd name="connsiteY2" fmla="*/ 329383 h 1886180"/>
              <a:gd name="connsiteX3" fmla="*/ 1520092 w 2540625"/>
              <a:gd name="connsiteY3" fmla="*/ 653093 h 1886180"/>
              <a:gd name="connsiteX4" fmla="*/ 1951866 w 2540625"/>
              <a:gd name="connsiteY4" fmla="*/ 1279005 h 1886180"/>
              <a:gd name="connsiteX5" fmla="*/ 2327028 w 2540625"/>
              <a:gd name="connsiteY5" fmla="*/ 1886180 h 1886180"/>
              <a:gd name="connsiteX0" fmla="*/ 41471 w 2540625"/>
              <a:gd name="connsiteY0" fmla="*/ 370075 h 1886180"/>
              <a:gd name="connsiteX1" fmla="*/ 1210960 w 2540625"/>
              <a:gd name="connsiteY1" fmla="*/ 229694 h 1886180"/>
              <a:gd name="connsiteX2" fmla="*/ 2540625 w 2540625"/>
              <a:gd name="connsiteY2" fmla="*/ 1459687 h 1886180"/>
              <a:gd name="connsiteX3" fmla="*/ 835825 w 2540625"/>
              <a:gd name="connsiteY3" fmla="*/ 1459687 h 1886180"/>
              <a:gd name="connsiteX4" fmla="*/ 41471 w 2540625"/>
              <a:gd name="connsiteY4" fmla="*/ 370075 h 1886180"/>
              <a:gd name="connsiteX0" fmla="*/ 0 w 2540625"/>
              <a:gd name="connsiteY0" fmla="*/ 33690 h 1886180"/>
              <a:gd name="connsiteX1" fmla="*/ 517779 w 2540625"/>
              <a:gd name="connsiteY1" fmla="*/ 22437 h 1886180"/>
              <a:gd name="connsiteX2" fmla="*/ 1176499 w 2540625"/>
              <a:gd name="connsiteY2" fmla="*/ 329383 h 1886180"/>
              <a:gd name="connsiteX3" fmla="*/ 1520092 w 2540625"/>
              <a:gd name="connsiteY3" fmla="*/ 653093 h 1886180"/>
              <a:gd name="connsiteX4" fmla="*/ 1951866 w 2540625"/>
              <a:gd name="connsiteY4" fmla="*/ 1279005 h 1886180"/>
              <a:gd name="connsiteX5" fmla="*/ 2327028 w 2540625"/>
              <a:gd name="connsiteY5" fmla="*/ 1886180 h 1886180"/>
              <a:gd name="connsiteX0" fmla="*/ 41471 w 2540625"/>
              <a:gd name="connsiteY0" fmla="*/ 370075 h 1886180"/>
              <a:gd name="connsiteX1" fmla="*/ 1210960 w 2540625"/>
              <a:gd name="connsiteY1" fmla="*/ 229694 h 1886180"/>
              <a:gd name="connsiteX2" fmla="*/ 2540625 w 2540625"/>
              <a:gd name="connsiteY2" fmla="*/ 1459687 h 1886180"/>
              <a:gd name="connsiteX3" fmla="*/ 835825 w 2540625"/>
              <a:gd name="connsiteY3" fmla="*/ 1459687 h 1886180"/>
              <a:gd name="connsiteX4" fmla="*/ 41471 w 2540625"/>
              <a:gd name="connsiteY4" fmla="*/ 370075 h 1886180"/>
              <a:gd name="connsiteX0" fmla="*/ 0 w 2540625"/>
              <a:gd name="connsiteY0" fmla="*/ 33690 h 1886180"/>
              <a:gd name="connsiteX1" fmla="*/ 517779 w 2540625"/>
              <a:gd name="connsiteY1" fmla="*/ 22437 h 1886180"/>
              <a:gd name="connsiteX2" fmla="*/ 1176499 w 2540625"/>
              <a:gd name="connsiteY2" fmla="*/ 329383 h 1886180"/>
              <a:gd name="connsiteX3" fmla="*/ 1520092 w 2540625"/>
              <a:gd name="connsiteY3" fmla="*/ 653093 h 1886180"/>
              <a:gd name="connsiteX4" fmla="*/ 1951866 w 2540625"/>
              <a:gd name="connsiteY4" fmla="*/ 1279005 h 1886180"/>
              <a:gd name="connsiteX5" fmla="*/ 2327028 w 2540625"/>
              <a:gd name="connsiteY5" fmla="*/ 1886180 h 188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625" h="1886180" stroke="0" extrusionOk="0">
                <a:moveTo>
                  <a:pt x="41471" y="370075"/>
                </a:moveTo>
                <a:cubicBezTo>
                  <a:pt x="468431" y="207660"/>
                  <a:pt x="758007" y="109511"/>
                  <a:pt x="1210960" y="229694"/>
                </a:cubicBezTo>
                <a:cubicBezTo>
                  <a:pt x="1881975" y="407736"/>
                  <a:pt x="2540625" y="943314"/>
                  <a:pt x="2540625" y="1459687"/>
                </a:cubicBezTo>
                <a:lnTo>
                  <a:pt x="835825" y="1459687"/>
                </a:lnTo>
                <a:lnTo>
                  <a:pt x="41471" y="370075"/>
                </a:lnTo>
                <a:close/>
              </a:path>
              <a:path w="2540625" h="1886180" fill="none">
                <a:moveTo>
                  <a:pt x="0" y="33690"/>
                </a:moveTo>
                <a:cubicBezTo>
                  <a:pt x="74610" y="18162"/>
                  <a:pt x="321696" y="-26845"/>
                  <a:pt x="517779" y="22437"/>
                </a:cubicBezTo>
                <a:cubicBezTo>
                  <a:pt x="713862" y="71719"/>
                  <a:pt x="1012770" y="236475"/>
                  <a:pt x="1176499" y="329383"/>
                </a:cubicBezTo>
                <a:cubicBezTo>
                  <a:pt x="1263934" y="386623"/>
                  <a:pt x="1387914" y="521934"/>
                  <a:pt x="1520092" y="653093"/>
                </a:cubicBezTo>
                <a:cubicBezTo>
                  <a:pt x="1769763" y="976380"/>
                  <a:pt x="1815814" y="1081971"/>
                  <a:pt x="1951866" y="1279005"/>
                </a:cubicBezTo>
                <a:cubicBezTo>
                  <a:pt x="2114399" y="1536628"/>
                  <a:pt x="2298070" y="1813047"/>
                  <a:pt x="2327028" y="1886180"/>
                </a:cubicBezTo>
              </a:path>
            </a:pathLst>
          </a:custGeom>
          <a:ln w="95250">
            <a:solidFill>
              <a:srgbClr val="FF6699">
                <a:alpha val="87000"/>
              </a:srgb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cxnSp>
        <p:nvCxnSpPr>
          <p:cNvPr id="16" name="Straight Connector 15"/>
          <p:cNvCxnSpPr/>
          <p:nvPr/>
        </p:nvCxnSpPr>
        <p:spPr>
          <a:xfrm>
            <a:off x="5819776" y="4105275"/>
            <a:ext cx="2933999" cy="0"/>
          </a:xfrm>
          <a:prstGeom prst="line">
            <a:avLst/>
          </a:prstGeom>
          <a:ln w="76200" cap="rnd">
            <a:solidFill>
              <a:schemeClr val="bg1">
                <a:lumMod val="85000"/>
              </a:schemeClr>
            </a:solidFill>
            <a:prstDash val="sysDot"/>
          </a:ln>
        </p:spPr>
        <p:style>
          <a:lnRef idx="1">
            <a:schemeClr val="accent6"/>
          </a:lnRef>
          <a:fillRef idx="0">
            <a:schemeClr val="accent6"/>
          </a:fillRef>
          <a:effectRef idx="0">
            <a:schemeClr val="accent6"/>
          </a:effectRef>
          <a:fontRef idx="minor">
            <a:schemeClr val="tx1"/>
          </a:fontRef>
        </p:style>
      </p:cxnSp>
      <p:sp>
        <p:nvSpPr>
          <p:cNvPr id="7" name="Arc 6"/>
          <p:cNvSpPr/>
          <p:nvPr/>
        </p:nvSpPr>
        <p:spPr>
          <a:xfrm rot="17707587">
            <a:off x="6071640" y="2700289"/>
            <a:ext cx="2207153" cy="2519803"/>
          </a:xfrm>
          <a:custGeom>
            <a:avLst/>
            <a:gdLst>
              <a:gd name="connsiteX0" fmla="*/ 347002 w 1987772"/>
              <a:gd name="connsiteY0" fmla="*/ 303839 h 2523526"/>
              <a:gd name="connsiteX1" fmla="*/ 1793564 w 1987772"/>
              <a:gd name="connsiteY1" fmla="*/ 512500 h 2523526"/>
              <a:gd name="connsiteX2" fmla="*/ 1842330 w 1987772"/>
              <a:gd name="connsiteY2" fmla="*/ 1918922 h 2523526"/>
              <a:gd name="connsiteX3" fmla="*/ 993886 w 1987772"/>
              <a:gd name="connsiteY3" fmla="*/ 1261763 h 2523526"/>
              <a:gd name="connsiteX4" fmla="*/ 347002 w 1987772"/>
              <a:gd name="connsiteY4" fmla="*/ 303839 h 2523526"/>
              <a:gd name="connsiteX0" fmla="*/ 347002 w 1987772"/>
              <a:gd name="connsiteY0" fmla="*/ 303839 h 2523526"/>
              <a:gd name="connsiteX1" fmla="*/ 1793564 w 1987772"/>
              <a:gd name="connsiteY1" fmla="*/ 512500 h 2523526"/>
              <a:gd name="connsiteX2" fmla="*/ 1842330 w 1987772"/>
              <a:gd name="connsiteY2" fmla="*/ 1918922 h 2523526"/>
              <a:gd name="connsiteX0" fmla="*/ 0 w 1706766"/>
              <a:gd name="connsiteY0" fmla="*/ 303898 h 1918981"/>
              <a:gd name="connsiteX1" fmla="*/ 1446562 w 1706766"/>
              <a:gd name="connsiteY1" fmla="*/ 512559 h 1918981"/>
              <a:gd name="connsiteX2" fmla="*/ 1495328 w 1706766"/>
              <a:gd name="connsiteY2" fmla="*/ 1918981 h 1918981"/>
              <a:gd name="connsiteX3" fmla="*/ 646884 w 1706766"/>
              <a:gd name="connsiteY3" fmla="*/ 1261822 h 1918981"/>
              <a:gd name="connsiteX4" fmla="*/ 0 w 1706766"/>
              <a:gd name="connsiteY4" fmla="*/ 303898 h 1918981"/>
              <a:gd name="connsiteX0" fmla="*/ 0 w 1706766"/>
              <a:gd name="connsiteY0" fmla="*/ 303898 h 1918981"/>
              <a:gd name="connsiteX1" fmla="*/ 1568115 w 1706766"/>
              <a:gd name="connsiteY1" fmla="*/ 1186730 h 1918981"/>
              <a:gd name="connsiteX2" fmla="*/ 1495328 w 1706766"/>
              <a:gd name="connsiteY2" fmla="*/ 1918981 h 1918981"/>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1568115 w 2023546"/>
              <a:gd name="connsiteY1" fmla="*/ 1186730 h 2574079"/>
              <a:gd name="connsiteX2" fmla="*/ 1960375 w 2023546"/>
              <a:gd name="connsiteY2" fmla="*/ 2574079 h 2574079"/>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908564 w 2023546"/>
              <a:gd name="connsiteY1" fmla="*/ 610175 h 2574079"/>
              <a:gd name="connsiteX2" fmla="*/ 1568115 w 2023546"/>
              <a:gd name="connsiteY2" fmla="*/ 1186730 h 2574079"/>
              <a:gd name="connsiteX3" fmla="*/ 1960375 w 2023546"/>
              <a:gd name="connsiteY3" fmla="*/ 2574079 h 2574079"/>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865411 w 2023546"/>
              <a:gd name="connsiteY1" fmla="*/ 462085 h 2574079"/>
              <a:gd name="connsiteX2" fmla="*/ 1568115 w 2023546"/>
              <a:gd name="connsiteY2" fmla="*/ 1186730 h 2574079"/>
              <a:gd name="connsiteX3" fmla="*/ 1960375 w 2023546"/>
              <a:gd name="connsiteY3" fmla="*/ 2574079 h 2574079"/>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813669 w 2023546"/>
              <a:gd name="connsiteY1" fmla="*/ 486352 h 2574079"/>
              <a:gd name="connsiteX2" fmla="*/ 1568115 w 2023546"/>
              <a:gd name="connsiteY2" fmla="*/ 1186730 h 2574079"/>
              <a:gd name="connsiteX3" fmla="*/ 1960375 w 2023546"/>
              <a:gd name="connsiteY3" fmla="*/ 2574079 h 2574079"/>
              <a:gd name="connsiteX0" fmla="*/ 0 w 2178213"/>
              <a:gd name="connsiteY0" fmla="*/ 303898 h 2520814"/>
              <a:gd name="connsiteX1" fmla="*/ 1446562 w 2178213"/>
              <a:gd name="connsiteY1" fmla="*/ 512559 h 2520814"/>
              <a:gd name="connsiteX2" fmla="*/ 1495328 w 2178213"/>
              <a:gd name="connsiteY2" fmla="*/ 1918981 h 2520814"/>
              <a:gd name="connsiteX3" fmla="*/ 646884 w 2178213"/>
              <a:gd name="connsiteY3" fmla="*/ 1261822 h 2520814"/>
              <a:gd name="connsiteX4" fmla="*/ 0 w 2178213"/>
              <a:gd name="connsiteY4" fmla="*/ 303898 h 2520814"/>
              <a:gd name="connsiteX0" fmla="*/ 0 w 2178213"/>
              <a:gd name="connsiteY0" fmla="*/ 303898 h 2520814"/>
              <a:gd name="connsiteX1" fmla="*/ 813669 w 2178213"/>
              <a:gd name="connsiteY1" fmla="*/ 486352 h 2520814"/>
              <a:gd name="connsiteX2" fmla="*/ 1568115 w 2178213"/>
              <a:gd name="connsiteY2" fmla="*/ 1186730 h 2520814"/>
              <a:gd name="connsiteX3" fmla="*/ 2130025 w 2178213"/>
              <a:gd name="connsiteY3" fmla="*/ 2520814 h 2520814"/>
              <a:gd name="connsiteX0" fmla="*/ 0 w 2130025"/>
              <a:gd name="connsiteY0" fmla="*/ 303898 h 2520814"/>
              <a:gd name="connsiteX1" fmla="*/ 1446562 w 2130025"/>
              <a:gd name="connsiteY1" fmla="*/ 512559 h 2520814"/>
              <a:gd name="connsiteX2" fmla="*/ 1495328 w 2130025"/>
              <a:gd name="connsiteY2" fmla="*/ 1918981 h 2520814"/>
              <a:gd name="connsiteX3" fmla="*/ 646884 w 2130025"/>
              <a:gd name="connsiteY3" fmla="*/ 1261822 h 2520814"/>
              <a:gd name="connsiteX4" fmla="*/ 0 w 2130025"/>
              <a:gd name="connsiteY4" fmla="*/ 303898 h 2520814"/>
              <a:gd name="connsiteX0" fmla="*/ 0 w 2130025"/>
              <a:gd name="connsiteY0" fmla="*/ 303898 h 2520814"/>
              <a:gd name="connsiteX1" fmla="*/ 813669 w 2130025"/>
              <a:gd name="connsiteY1" fmla="*/ 486352 h 2520814"/>
              <a:gd name="connsiteX2" fmla="*/ 1568115 w 2130025"/>
              <a:gd name="connsiteY2" fmla="*/ 1186730 h 2520814"/>
              <a:gd name="connsiteX3" fmla="*/ 1972303 w 2130025"/>
              <a:gd name="connsiteY3" fmla="*/ 2059407 h 2520814"/>
              <a:gd name="connsiteX4" fmla="*/ 2130025 w 2130025"/>
              <a:gd name="connsiteY4" fmla="*/ 2520814 h 2520814"/>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568115 w 2184207"/>
              <a:gd name="connsiteY2" fmla="*/ 1186730 h 2569046"/>
              <a:gd name="connsiteX3" fmla="*/ 1972303 w 2184207"/>
              <a:gd name="connsiteY3" fmla="*/ 2059407 h 2569046"/>
              <a:gd name="connsiteX4" fmla="*/ 2184207 w 2184207"/>
              <a:gd name="connsiteY4" fmla="*/ 2569046 h 2569046"/>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568115 w 2184207"/>
              <a:gd name="connsiteY2" fmla="*/ 1186730 h 2569046"/>
              <a:gd name="connsiteX3" fmla="*/ 1981729 w 2184207"/>
              <a:gd name="connsiteY3" fmla="*/ 2023425 h 2569046"/>
              <a:gd name="connsiteX4" fmla="*/ 2184207 w 2184207"/>
              <a:gd name="connsiteY4" fmla="*/ 2569046 h 2569046"/>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523509 w 2184207"/>
              <a:gd name="connsiteY2" fmla="*/ 1181349 h 2569046"/>
              <a:gd name="connsiteX3" fmla="*/ 1981729 w 2184207"/>
              <a:gd name="connsiteY3" fmla="*/ 2023425 h 2569046"/>
              <a:gd name="connsiteX4" fmla="*/ 2184207 w 2184207"/>
              <a:gd name="connsiteY4" fmla="*/ 2569046 h 2569046"/>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264018 w 2184207"/>
              <a:gd name="connsiteY2" fmla="*/ 762300 h 2569046"/>
              <a:gd name="connsiteX3" fmla="*/ 1523509 w 2184207"/>
              <a:gd name="connsiteY3" fmla="*/ 1181349 h 2569046"/>
              <a:gd name="connsiteX4" fmla="*/ 1981729 w 2184207"/>
              <a:gd name="connsiteY4" fmla="*/ 2023425 h 2569046"/>
              <a:gd name="connsiteX5" fmla="*/ 2184207 w 2184207"/>
              <a:gd name="connsiteY5" fmla="*/ 2569046 h 2569046"/>
              <a:gd name="connsiteX0" fmla="*/ 0 w 2214389"/>
              <a:gd name="connsiteY0" fmla="*/ 303898 h 2554890"/>
              <a:gd name="connsiteX1" fmla="*/ 1446562 w 2214389"/>
              <a:gd name="connsiteY1" fmla="*/ 512559 h 2554890"/>
              <a:gd name="connsiteX2" fmla="*/ 1495328 w 2214389"/>
              <a:gd name="connsiteY2" fmla="*/ 1918981 h 2554890"/>
              <a:gd name="connsiteX3" fmla="*/ 646884 w 2214389"/>
              <a:gd name="connsiteY3" fmla="*/ 1261822 h 2554890"/>
              <a:gd name="connsiteX4" fmla="*/ 0 w 2214389"/>
              <a:gd name="connsiteY4" fmla="*/ 303898 h 2554890"/>
              <a:gd name="connsiteX0" fmla="*/ 0 w 2214389"/>
              <a:gd name="connsiteY0" fmla="*/ 303898 h 2554890"/>
              <a:gd name="connsiteX1" fmla="*/ 813669 w 2214389"/>
              <a:gd name="connsiteY1" fmla="*/ 486352 h 2554890"/>
              <a:gd name="connsiteX2" fmla="*/ 1264018 w 2214389"/>
              <a:gd name="connsiteY2" fmla="*/ 762300 h 2554890"/>
              <a:gd name="connsiteX3" fmla="*/ 1523509 w 2214389"/>
              <a:gd name="connsiteY3" fmla="*/ 1181349 h 2554890"/>
              <a:gd name="connsiteX4" fmla="*/ 1981729 w 2214389"/>
              <a:gd name="connsiteY4" fmla="*/ 2023425 h 2554890"/>
              <a:gd name="connsiteX5" fmla="*/ 2214389 w 2214389"/>
              <a:gd name="connsiteY5" fmla="*/ 2554890 h 2554890"/>
              <a:gd name="connsiteX0" fmla="*/ 0 w 2244573"/>
              <a:gd name="connsiteY0" fmla="*/ 303898 h 2540734"/>
              <a:gd name="connsiteX1" fmla="*/ 1446562 w 2244573"/>
              <a:gd name="connsiteY1" fmla="*/ 512559 h 2540734"/>
              <a:gd name="connsiteX2" fmla="*/ 1495328 w 2244573"/>
              <a:gd name="connsiteY2" fmla="*/ 1918981 h 2540734"/>
              <a:gd name="connsiteX3" fmla="*/ 646884 w 2244573"/>
              <a:gd name="connsiteY3" fmla="*/ 1261822 h 2540734"/>
              <a:gd name="connsiteX4" fmla="*/ 0 w 2244573"/>
              <a:gd name="connsiteY4" fmla="*/ 303898 h 2540734"/>
              <a:gd name="connsiteX0" fmla="*/ 0 w 2244573"/>
              <a:gd name="connsiteY0" fmla="*/ 303898 h 2540734"/>
              <a:gd name="connsiteX1" fmla="*/ 813669 w 2244573"/>
              <a:gd name="connsiteY1" fmla="*/ 486352 h 2540734"/>
              <a:gd name="connsiteX2" fmla="*/ 1264018 w 2244573"/>
              <a:gd name="connsiteY2" fmla="*/ 762300 h 2540734"/>
              <a:gd name="connsiteX3" fmla="*/ 1523509 w 2244573"/>
              <a:gd name="connsiteY3" fmla="*/ 1181349 h 2540734"/>
              <a:gd name="connsiteX4" fmla="*/ 1981729 w 2244573"/>
              <a:gd name="connsiteY4" fmla="*/ 2023425 h 2540734"/>
              <a:gd name="connsiteX5" fmla="*/ 2244573 w 2244573"/>
              <a:gd name="connsiteY5" fmla="*/ 2540734 h 2540734"/>
              <a:gd name="connsiteX0" fmla="*/ 0 w 2244573"/>
              <a:gd name="connsiteY0" fmla="*/ 303898 h 2540734"/>
              <a:gd name="connsiteX1" fmla="*/ 1446562 w 2244573"/>
              <a:gd name="connsiteY1" fmla="*/ 512559 h 2540734"/>
              <a:gd name="connsiteX2" fmla="*/ 1495328 w 2244573"/>
              <a:gd name="connsiteY2" fmla="*/ 1918981 h 2540734"/>
              <a:gd name="connsiteX3" fmla="*/ 646884 w 2244573"/>
              <a:gd name="connsiteY3" fmla="*/ 1261822 h 2540734"/>
              <a:gd name="connsiteX4" fmla="*/ 0 w 2244573"/>
              <a:gd name="connsiteY4" fmla="*/ 303898 h 2540734"/>
              <a:gd name="connsiteX0" fmla="*/ 0 w 2244573"/>
              <a:gd name="connsiteY0" fmla="*/ 303898 h 2540734"/>
              <a:gd name="connsiteX1" fmla="*/ 813669 w 2244573"/>
              <a:gd name="connsiteY1" fmla="*/ 486352 h 2540734"/>
              <a:gd name="connsiteX2" fmla="*/ 1264018 w 2244573"/>
              <a:gd name="connsiteY2" fmla="*/ 762300 h 2540734"/>
              <a:gd name="connsiteX3" fmla="*/ 1523509 w 2244573"/>
              <a:gd name="connsiteY3" fmla="*/ 1181349 h 2540734"/>
              <a:gd name="connsiteX4" fmla="*/ 1981729 w 2244573"/>
              <a:gd name="connsiteY4" fmla="*/ 2023425 h 2540734"/>
              <a:gd name="connsiteX5" fmla="*/ 2244573 w 2244573"/>
              <a:gd name="connsiteY5" fmla="*/ 2540734 h 2540734"/>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813669 w 2225036"/>
              <a:gd name="connsiteY1" fmla="*/ 486352 h 2555156"/>
              <a:gd name="connsiteX2" fmla="*/ 1264018 w 2225036"/>
              <a:gd name="connsiteY2" fmla="*/ 762300 h 2555156"/>
              <a:gd name="connsiteX3" fmla="*/ 1523509 w 2225036"/>
              <a:gd name="connsiteY3" fmla="*/ 1181349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813669 w 2225036"/>
              <a:gd name="connsiteY1" fmla="*/ 486352 h 2555156"/>
              <a:gd name="connsiteX2" fmla="*/ 1264018 w 2225036"/>
              <a:gd name="connsiteY2" fmla="*/ 762300 h 2555156"/>
              <a:gd name="connsiteX3" fmla="*/ 1523509 w 2225036"/>
              <a:gd name="connsiteY3" fmla="*/ 1181349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618176 w 2225036"/>
              <a:gd name="connsiteY1" fmla="*/ 349802 h 2555156"/>
              <a:gd name="connsiteX2" fmla="*/ 813669 w 2225036"/>
              <a:gd name="connsiteY2" fmla="*/ 486352 h 2555156"/>
              <a:gd name="connsiteX3" fmla="*/ 1264018 w 2225036"/>
              <a:gd name="connsiteY3" fmla="*/ 762300 h 2555156"/>
              <a:gd name="connsiteX4" fmla="*/ 1523509 w 2225036"/>
              <a:gd name="connsiteY4" fmla="*/ 1181349 h 2555156"/>
              <a:gd name="connsiteX5" fmla="*/ 1981729 w 2225036"/>
              <a:gd name="connsiteY5" fmla="*/ 2023425 h 2555156"/>
              <a:gd name="connsiteX6" fmla="*/ 2225036 w 2225036"/>
              <a:gd name="connsiteY6"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618176 w 2225036"/>
              <a:gd name="connsiteY1" fmla="*/ 349802 h 2555156"/>
              <a:gd name="connsiteX2" fmla="*/ 845189 w 2225036"/>
              <a:gd name="connsiteY2" fmla="*/ 418967 h 2555156"/>
              <a:gd name="connsiteX3" fmla="*/ 1264018 w 2225036"/>
              <a:gd name="connsiteY3" fmla="*/ 762300 h 2555156"/>
              <a:gd name="connsiteX4" fmla="*/ 1523509 w 2225036"/>
              <a:gd name="connsiteY4" fmla="*/ 1181349 h 2555156"/>
              <a:gd name="connsiteX5" fmla="*/ 1981729 w 2225036"/>
              <a:gd name="connsiteY5" fmla="*/ 2023425 h 2555156"/>
              <a:gd name="connsiteX6" fmla="*/ 2225036 w 2225036"/>
              <a:gd name="connsiteY6" fmla="*/ 2555156 h 255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036" h="2555156" stroke="0" extrusionOk="0">
                <a:moveTo>
                  <a:pt x="0" y="303898"/>
                </a:moveTo>
                <a:cubicBezTo>
                  <a:pt x="438382" y="-173225"/>
                  <a:pt x="1103671" y="-77260"/>
                  <a:pt x="1446562" y="512559"/>
                </a:cubicBezTo>
                <a:cubicBezTo>
                  <a:pt x="1686459" y="925215"/>
                  <a:pt x="1705736" y="1481161"/>
                  <a:pt x="1495328" y="1918981"/>
                </a:cubicBezTo>
                <a:lnTo>
                  <a:pt x="646884" y="1261822"/>
                </a:lnTo>
                <a:lnTo>
                  <a:pt x="0" y="303898"/>
                </a:lnTo>
                <a:close/>
              </a:path>
              <a:path w="2225036" h="2555156" fill="none">
                <a:moveTo>
                  <a:pt x="0" y="303898"/>
                </a:moveTo>
                <a:cubicBezTo>
                  <a:pt x="99595" y="321050"/>
                  <a:pt x="482565" y="319393"/>
                  <a:pt x="618176" y="349802"/>
                </a:cubicBezTo>
                <a:cubicBezTo>
                  <a:pt x="753788" y="380211"/>
                  <a:pt x="734114" y="359718"/>
                  <a:pt x="845189" y="418967"/>
                </a:cubicBezTo>
                <a:cubicBezTo>
                  <a:pt x="1056761" y="515985"/>
                  <a:pt x="1145711" y="646467"/>
                  <a:pt x="1264018" y="762300"/>
                </a:cubicBezTo>
                <a:cubicBezTo>
                  <a:pt x="1382325" y="878133"/>
                  <a:pt x="1404793" y="991779"/>
                  <a:pt x="1523509" y="1181349"/>
                </a:cubicBezTo>
                <a:cubicBezTo>
                  <a:pt x="1642225" y="1370919"/>
                  <a:pt x="1888077" y="1801078"/>
                  <a:pt x="1981729" y="2023425"/>
                </a:cubicBezTo>
                <a:cubicBezTo>
                  <a:pt x="2075381" y="2245772"/>
                  <a:pt x="2176435" y="2419460"/>
                  <a:pt x="2225036" y="2555156"/>
                </a:cubicBezTo>
              </a:path>
            </a:pathLst>
          </a:custGeom>
          <a:ln w="95250">
            <a:solidFill>
              <a:srgbClr val="3D9969">
                <a:alpha val="84000"/>
              </a:srgb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27" name="Arc 6"/>
          <p:cNvSpPr/>
          <p:nvPr/>
        </p:nvSpPr>
        <p:spPr>
          <a:xfrm rot="17707587">
            <a:off x="5896711" y="2644887"/>
            <a:ext cx="2540407" cy="2313985"/>
          </a:xfrm>
          <a:custGeom>
            <a:avLst/>
            <a:gdLst>
              <a:gd name="connsiteX0" fmla="*/ 347002 w 1987772"/>
              <a:gd name="connsiteY0" fmla="*/ 303839 h 2523526"/>
              <a:gd name="connsiteX1" fmla="*/ 1793564 w 1987772"/>
              <a:gd name="connsiteY1" fmla="*/ 512500 h 2523526"/>
              <a:gd name="connsiteX2" fmla="*/ 1842330 w 1987772"/>
              <a:gd name="connsiteY2" fmla="*/ 1918922 h 2523526"/>
              <a:gd name="connsiteX3" fmla="*/ 993886 w 1987772"/>
              <a:gd name="connsiteY3" fmla="*/ 1261763 h 2523526"/>
              <a:gd name="connsiteX4" fmla="*/ 347002 w 1987772"/>
              <a:gd name="connsiteY4" fmla="*/ 303839 h 2523526"/>
              <a:gd name="connsiteX0" fmla="*/ 347002 w 1987772"/>
              <a:gd name="connsiteY0" fmla="*/ 303839 h 2523526"/>
              <a:gd name="connsiteX1" fmla="*/ 1793564 w 1987772"/>
              <a:gd name="connsiteY1" fmla="*/ 512500 h 2523526"/>
              <a:gd name="connsiteX2" fmla="*/ 1842330 w 1987772"/>
              <a:gd name="connsiteY2" fmla="*/ 1918922 h 2523526"/>
              <a:gd name="connsiteX0" fmla="*/ 0 w 1706766"/>
              <a:gd name="connsiteY0" fmla="*/ 303898 h 1918981"/>
              <a:gd name="connsiteX1" fmla="*/ 1446562 w 1706766"/>
              <a:gd name="connsiteY1" fmla="*/ 512559 h 1918981"/>
              <a:gd name="connsiteX2" fmla="*/ 1495328 w 1706766"/>
              <a:gd name="connsiteY2" fmla="*/ 1918981 h 1918981"/>
              <a:gd name="connsiteX3" fmla="*/ 646884 w 1706766"/>
              <a:gd name="connsiteY3" fmla="*/ 1261822 h 1918981"/>
              <a:gd name="connsiteX4" fmla="*/ 0 w 1706766"/>
              <a:gd name="connsiteY4" fmla="*/ 303898 h 1918981"/>
              <a:gd name="connsiteX0" fmla="*/ 0 w 1706766"/>
              <a:gd name="connsiteY0" fmla="*/ 303898 h 1918981"/>
              <a:gd name="connsiteX1" fmla="*/ 1568115 w 1706766"/>
              <a:gd name="connsiteY1" fmla="*/ 1186730 h 1918981"/>
              <a:gd name="connsiteX2" fmla="*/ 1495328 w 1706766"/>
              <a:gd name="connsiteY2" fmla="*/ 1918981 h 1918981"/>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1568115 w 2023546"/>
              <a:gd name="connsiteY1" fmla="*/ 1186730 h 2574079"/>
              <a:gd name="connsiteX2" fmla="*/ 1960375 w 2023546"/>
              <a:gd name="connsiteY2" fmla="*/ 2574079 h 2574079"/>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908564 w 2023546"/>
              <a:gd name="connsiteY1" fmla="*/ 610175 h 2574079"/>
              <a:gd name="connsiteX2" fmla="*/ 1568115 w 2023546"/>
              <a:gd name="connsiteY2" fmla="*/ 1186730 h 2574079"/>
              <a:gd name="connsiteX3" fmla="*/ 1960375 w 2023546"/>
              <a:gd name="connsiteY3" fmla="*/ 2574079 h 2574079"/>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865411 w 2023546"/>
              <a:gd name="connsiteY1" fmla="*/ 462085 h 2574079"/>
              <a:gd name="connsiteX2" fmla="*/ 1568115 w 2023546"/>
              <a:gd name="connsiteY2" fmla="*/ 1186730 h 2574079"/>
              <a:gd name="connsiteX3" fmla="*/ 1960375 w 2023546"/>
              <a:gd name="connsiteY3" fmla="*/ 2574079 h 2574079"/>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813669 w 2023546"/>
              <a:gd name="connsiteY1" fmla="*/ 486352 h 2574079"/>
              <a:gd name="connsiteX2" fmla="*/ 1568115 w 2023546"/>
              <a:gd name="connsiteY2" fmla="*/ 1186730 h 2574079"/>
              <a:gd name="connsiteX3" fmla="*/ 1960375 w 2023546"/>
              <a:gd name="connsiteY3" fmla="*/ 2574079 h 2574079"/>
              <a:gd name="connsiteX0" fmla="*/ 0 w 2178213"/>
              <a:gd name="connsiteY0" fmla="*/ 303898 h 2520814"/>
              <a:gd name="connsiteX1" fmla="*/ 1446562 w 2178213"/>
              <a:gd name="connsiteY1" fmla="*/ 512559 h 2520814"/>
              <a:gd name="connsiteX2" fmla="*/ 1495328 w 2178213"/>
              <a:gd name="connsiteY2" fmla="*/ 1918981 h 2520814"/>
              <a:gd name="connsiteX3" fmla="*/ 646884 w 2178213"/>
              <a:gd name="connsiteY3" fmla="*/ 1261822 h 2520814"/>
              <a:gd name="connsiteX4" fmla="*/ 0 w 2178213"/>
              <a:gd name="connsiteY4" fmla="*/ 303898 h 2520814"/>
              <a:gd name="connsiteX0" fmla="*/ 0 w 2178213"/>
              <a:gd name="connsiteY0" fmla="*/ 303898 h 2520814"/>
              <a:gd name="connsiteX1" fmla="*/ 813669 w 2178213"/>
              <a:gd name="connsiteY1" fmla="*/ 486352 h 2520814"/>
              <a:gd name="connsiteX2" fmla="*/ 1568115 w 2178213"/>
              <a:gd name="connsiteY2" fmla="*/ 1186730 h 2520814"/>
              <a:gd name="connsiteX3" fmla="*/ 2130025 w 2178213"/>
              <a:gd name="connsiteY3" fmla="*/ 2520814 h 2520814"/>
              <a:gd name="connsiteX0" fmla="*/ 0 w 2130025"/>
              <a:gd name="connsiteY0" fmla="*/ 303898 h 2520814"/>
              <a:gd name="connsiteX1" fmla="*/ 1446562 w 2130025"/>
              <a:gd name="connsiteY1" fmla="*/ 512559 h 2520814"/>
              <a:gd name="connsiteX2" fmla="*/ 1495328 w 2130025"/>
              <a:gd name="connsiteY2" fmla="*/ 1918981 h 2520814"/>
              <a:gd name="connsiteX3" fmla="*/ 646884 w 2130025"/>
              <a:gd name="connsiteY3" fmla="*/ 1261822 h 2520814"/>
              <a:gd name="connsiteX4" fmla="*/ 0 w 2130025"/>
              <a:gd name="connsiteY4" fmla="*/ 303898 h 2520814"/>
              <a:gd name="connsiteX0" fmla="*/ 0 w 2130025"/>
              <a:gd name="connsiteY0" fmla="*/ 303898 h 2520814"/>
              <a:gd name="connsiteX1" fmla="*/ 813669 w 2130025"/>
              <a:gd name="connsiteY1" fmla="*/ 486352 h 2520814"/>
              <a:gd name="connsiteX2" fmla="*/ 1568115 w 2130025"/>
              <a:gd name="connsiteY2" fmla="*/ 1186730 h 2520814"/>
              <a:gd name="connsiteX3" fmla="*/ 1972303 w 2130025"/>
              <a:gd name="connsiteY3" fmla="*/ 2059407 h 2520814"/>
              <a:gd name="connsiteX4" fmla="*/ 2130025 w 2130025"/>
              <a:gd name="connsiteY4" fmla="*/ 2520814 h 2520814"/>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568115 w 2184207"/>
              <a:gd name="connsiteY2" fmla="*/ 1186730 h 2569046"/>
              <a:gd name="connsiteX3" fmla="*/ 1972303 w 2184207"/>
              <a:gd name="connsiteY3" fmla="*/ 2059407 h 2569046"/>
              <a:gd name="connsiteX4" fmla="*/ 2184207 w 2184207"/>
              <a:gd name="connsiteY4" fmla="*/ 2569046 h 2569046"/>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568115 w 2184207"/>
              <a:gd name="connsiteY2" fmla="*/ 1186730 h 2569046"/>
              <a:gd name="connsiteX3" fmla="*/ 1981729 w 2184207"/>
              <a:gd name="connsiteY3" fmla="*/ 2023425 h 2569046"/>
              <a:gd name="connsiteX4" fmla="*/ 2184207 w 2184207"/>
              <a:gd name="connsiteY4" fmla="*/ 2569046 h 2569046"/>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523509 w 2184207"/>
              <a:gd name="connsiteY2" fmla="*/ 1181349 h 2569046"/>
              <a:gd name="connsiteX3" fmla="*/ 1981729 w 2184207"/>
              <a:gd name="connsiteY3" fmla="*/ 2023425 h 2569046"/>
              <a:gd name="connsiteX4" fmla="*/ 2184207 w 2184207"/>
              <a:gd name="connsiteY4" fmla="*/ 2569046 h 2569046"/>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264018 w 2184207"/>
              <a:gd name="connsiteY2" fmla="*/ 762300 h 2569046"/>
              <a:gd name="connsiteX3" fmla="*/ 1523509 w 2184207"/>
              <a:gd name="connsiteY3" fmla="*/ 1181349 h 2569046"/>
              <a:gd name="connsiteX4" fmla="*/ 1981729 w 2184207"/>
              <a:gd name="connsiteY4" fmla="*/ 2023425 h 2569046"/>
              <a:gd name="connsiteX5" fmla="*/ 2184207 w 2184207"/>
              <a:gd name="connsiteY5" fmla="*/ 2569046 h 2569046"/>
              <a:gd name="connsiteX0" fmla="*/ 0 w 2214389"/>
              <a:gd name="connsiteY0" fmla="*/ 303898 h 2554890"/>
              <a:gd name="connsiteX1" fmla="*/ 1446562 w 2214389"/>
              <a:gd name="connsiteY1" fmla="*/ 512559 h 2554890"/>
              <a:gd name="connsiteX2" fmla="*/ 1495328 w 2214389"/>
              <a:gd name="connsiteY2" fmla="*/ 1918981 h 2554890"/>
              <a:gd name="connsiteX3" fmla="*/ 646884 w 2214389"/>
              <a:gd name="connsiteY3" fmla="*/ 1261822 h 2554890"/>
              <a:gd name="connsiteX4" fmla="*/ 0 w 2214389"/>
              <a:gd name="connsiteY4" fmla="*/ 303898 h 2554890"/>
              <a:gd name="connsiteX0" fmla="*/ 0 w 2214389"/>
              <a:gd name="connsiteY0" fmla="*/ 303898 h 2554890"/>
              <a:gd name="connsiteX1" fmla="*/ 813669 w 2214389"/>
              <a:gd name="connsiteY1" fmla="*/ 486352 h 2554890"/>
              <a:gd name="connsiteX2" fmla="*/ 1264018 w 2214389"/>
              <a:gd name="connsiteY2" fmla="*/ 762300 h 2554890"/>
              <a:gd name="connsiteX3" fmla="*/ 1523509 w 2214389"/>
              <a:gd name="connsiteY3" fmla="*/ 1181349 h 2554890"/>
              <a:gd name="connsiteX4" fmla="*/ 1981729 w 2214389"/>
              <a:gd name="connsiteY4" fmla="*/ 2023425 h 2554890"/>
              <a:gd name="connsiteX5" fmla="*/ 2214389 w 2214389"/>
              <a:gd name="connsiteY5" fmla="*/ 2554890 h 2554890"/>
              <a:gd name="connsiteX0" fmla="*/ 0 w 2244573"/>
              <a:gd name="connsiteY0" fmla="*/ 303898 h 2540734"/>
              <a:gd name="connsiteX1" fmla="*/ 1446562 w 2244573"/>
              <a:gd name="connsiteY1" fmla="*/ 512559 h 2540734"/>
              <a:gd name="connsiteX2" fmla="*/ 1495328 w 2244573"/>
              <a:gd name="connsiteY2" fmla="*/ 1918981 h 2540734"/>
              <a:gd name="connsiteX3" fmla="*/ 646884 w 2244573"/>
              <a:gd name="connsiteY3" fmla="*/ 1261822 h 2540734"/>
              <a:gd name="connsiteX4" fmla="*/ 0 w 2244573"/>
              <a:gd name="connsiteY4" fmla="*/ 303898 h 2540734"/>
              <a:gd name="connsiteX0" fmla="*/ 0 w 2244573"/>
              <a:gd name="connsiteY0" fmla="*/ 303898 h 2540734"/>
              <a:gd name="connsiteX1" fmla="*/ 813669 w 2244573"/>
              <a:gd name="connsiteY1" fmla="*/ 486352 h 2540734"/>
              <a:gd name="connsiteX2" fmla="*/ 1264018 w 2244573"/>
              <a:gd name="connsiteY2" fmla="*/ 762300 h 2540734"/>
              <a:gd name="connsiteX3" fmla="*/ 1523509 w 2244573"/>
              <a:gd name="connsiteY3" fmla="*/ 1181349 h 2540734"/>
              <a:gd name="connsiteX4" fmla="*/ 1981729 w 2244573"/>
              <a:gd name="connsiteY4" fmla="*/ 2023425 h 2540734"/>
              <a:gd name="connsiteX5" fmla="*/ 2244573 w 2244573"/>
              <a:gd name="connsiteY5" fmla="*/ 2540734 h 2540734"/>
              <a:gd name="connsiteX0" fmla="*/ 0 w 2244573"/>
              <a:gd name="connsiteY0" fmla="*/ 303898 h 2540734"/>
              <a:gd name="connsiteX1" fmla="*/ 1446562 w 2244573"/>
              <a:gd name="connsiteY1" fmla="*/ 512559 h 2540734"/>
              <a:gd name="connsiteX2" fmla="*/ 1495328 w 2244573"/>
              <a:gd name="connsiteY2" fmla="*/ 1918981 h 2540734"/>
              <a:gd name="connsiteX3" fmla="*/ 646884 w 2244573"/>
              <a:gd name="connsiteY3" fmla="*/ 1261822 h 2540734"/>
              <a:gd name="connsiteX4" fmla="*/ 0 w 2244573"/>
              <a:gd name="connsiteY4" fmla="*/ 303898 h 2540734"/>
              <a:gd name="connsiteX0" fmla="*/ 0 w 2244573"/>
              <a:gd name="connsiteY0" fmla="*/ 303898 h 2540734"/>
              <a:gd name="connsiteX1" fmla="*/ 813669 w 2244573"/>
              <a:gd name="connsiteY1" fmla="*/ 486352 h 2540734"/>
              <a:gd name="connsiteX2" fmla="*/ 1264018 w 2244573"/>
              <a:gd name="connsiteY2" fmla="*/ 762300 h 2540734"/>
              <a:gd name="connsiteX3" fmla="*/ 1523509 w 2244573"/>
              <a:gd name="connsiteY3" fmla="*/ 1181349 h 2540734"/>
              <a:gd name="connsiteX4" fmla="*/ 1981729 w 2244573"/>
              <a:gd name="connsiteY4" fmla="*/ 2023425 h 2540734"/>
              <a:gd name="connsiteX5" fmla="*/ 2244573 w 2244573"/>
              <a:gd name="connsiteY5" fmla="*/ 2540734 h 2540734"/>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813669 w 2225036"/>
              <a:gd name="connsiteY1" fmla="*/ 486352 h 2555156"/>
              <a:gd name="connsiteX2" fmla="*/ 1264018 w 2225036"/>
              <a:gd name="connsiteY2" fmla="*/ 762300 h 2555156"/>
              <a:gd name="connsiteX3" fmla="*/ 1523509 w 2225036"/>
              <a:gd name="connsiteY3" fmla="*/ 1181349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813669 w 2225036"/>
              <a:gd name="connsiteY1" fmla="*/ 486352 h 2555156"/>
              <a:gd name="connsiteX2" fmla="*/ 1264018 w 2225036"/>
              <a:gd name="connsiteY2" fmla="*/ 762300 h 2555156"/>
              <a:gd name="connsiteX3" fmla="*/ 1523509 w 2225036"/>
              <a:gd name="connsiteY3" fmla="*/ 1181349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618176 w 2225036"/>
              <a:gd name="connsiteY1" fmla="*/ 349802 h 2555156"/>
              <a:gd name="connsiteX2" fmla="*/ 813669 w 2225036"/>
              <a:gd name="connsiteY2" fmla="*/ 486352 h 2555156"/>
              <a:gd name="connsiteX3" fmla="*/ 1264018 w 2225036"/>
              <a:gd name="connsiteY3" fmla="*/ 762300 h 2555156"/>
              <a:gd name="connsiteX4" fmla="*/ 1523509 w 2225036"/>
              <a:gd name="connsiteY4" fmla="*/ 1181349 h 2555156"/>
              <a:gd name="connsiteX5" fmla="*/ 1981729 w 2225036"/>
              <a:gd name="connsiteY5" fmla="*/ 2023425 h 2555156"/>
              <a:gd name="connsiteX6" fmla="*/ 2225036 w 2225036"/>
              <a:gd name="connsiteY6"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618176 w 2225036"/>
              <a:gd name="connsiteY1" fmla="*/ 349802 h 2555156"/>
              <a:gd name="connsiteX2" fmla="*/ 845189 w 2225036"/>
              <a:gd name="connsiteY2" fmla="*/ 418967 h 2555156"/>
              <a:gd name="connsiteX3" fmla="*/ 1264018 w 2225036"/>
              <a:gd name="connsiteY3" fmla="*/ 762300 h 2555156"/>
              <a:gd name="connsiteX4" fmla="*/ 1523509 w 2225036"/>
              <a:gd name="connsiteY4" fmla="*/ 1181349 h 2555156"/>
              <a:gd name="connsiteX5" fmla="*/ 1981729 w 2225036"/>
              <a:gd name="connsiteY5" fmla="*/ 2023425 h 2555156"/>
              <a:gd name="connsiteX6" fmla="*/ 2225036 w 2225036"/>
              <a:gd name="connsiteY6"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618176 w 2225036"/>
              <a:gd name="connsiteY1" fmla="*/ 349802 h 2555156"/>
              <a:gd name="connsiteX2" fmla="*/ 845189 w 2225036"/>
              <a:gd name="connsiteY2" fmla="*/ 418967 h 2555156"/>
              <a:gd name="connsiteX3" fmla="*/ 1289490 w 2225036"/>
              <a:gd name="connsiteY3" fmla="*/ 694708 h 2555156"/>
              <a:gd name="connsiteX4" fmla="*/ 1523509 w 2225036"/>
              <a:gd name="connsiteY4" fmla="*/ 1181349 h 2555156"/>
              <a:gd name="connsiteX5" fmla="*/ 1981729 w 2225036"/>
              <a:gd name="connsiteY5" fmla="*/ 2023425 h 2555156"/>
              <a:gd name="connsiteX6" fmla="*/ 2225036 w 2225036"/>
              <a:gd name="connsiteY6"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618176 w 2225036"/>
              <a:gd name="connsiteY1" fmla="*/ 349802 h 2555156"/>
              <a:gd name="connsiteX2" fmla="*/ 845189 w 2225036"/>
              <a:gd name="connsiteY2" fmla="*/ 418967 h 2555156"/>
              <a:gd name="connsiteX3" fmla="*/ 1289490 w 2225036"/>
              <a:gd name="connsiteY3" fmla="*/ 694708 h 2555156"/>
              <a:gd name="connsiteX4" fmla="*/ 1583394 w 2225036"/>
              <a:gd name="connsiteY4" fmla="*/ 1157313 h 2555156"/>
              <a:gd name="connsiteX5" fmla="*/ 1981729 w 2225036"/>
              <a:gd name="connsiteY5" fmla="*/ 2023425 h 2555156"/>
              <a:gd name="connsiteX6" fmla="*/ 2225036 w 2225036"/>
              <a:gd name="connsiteY6" fmla="*/ 2555156 h 2555156"/>
              <a:gd name="connsiteX0" fmla="*/ 0 w 2213764"/>
              <a:gd name="connsiteY0" fmla="*/ 303898 h 2561871"/>
              <a:gd name="connsiteX1" fmla="*/ 1446562 w 2213764"/>
              <a:gd name="connsiteY1" fmla="*/ 512559 h 2561871"/>
              <a:gd name="connsiteX2" fmla="*/ 1495328 w 2213764"/>
              <a:gd name="connsiteY2" fmla="*/ 1918981 h 2561871"/>
              <a:gd name="connsiteX3" fmla="*/ 646884 w 2213764"/>
              <a:gd name="connsiteY3" fmla="*/ 1261822 h 2561871"/>
              <a:gd name="connsiteX4" fmla="*/ 0 w 2213764"/>
              <a:gd name="connsiteY4" fmla="*/ 303898 h 2561871"/>
              <a:gd name="connsiteX0" fmla="*/ 0 w 2213764"/>
              <a:gd name="connsiteY0" fmla="*/ 303898 h 2561871"/>
              <a:gd name="connsiteX1" fmla="*/ 618176 w 2213764"/>
              <a:gd name="connsiteY1" fmla="*/ 349802 h 2561871"/>
              <a:gd name="connsiteX2" fmla="*/ 845189 w 2213764"/>
              <a:gd name="connsiteY2" fmla="*/ 418967 h 2561871"/>
              <a:gd name="connsiteX3" fmla="*/ 1289490 w 2213764"/>
              <a:gd name="connsiteY3" fmla="*/ 694708 h 2561871"/>
              <a:gd name="connsiteX4" fmla="*/ 1583394 w 2213764"/>
              <a:gd name="connsiteY4" fmla="*/ 1157313 h 2561871"/>
              <a:gd name="connsiteX5" fmla="*/ 1981729 w 2213764"/>
              <a:gd name="connsiteY5" fmla="*/ 2023425 h 2561871"/>
              <a:gd name="connsiteX6" fmla="*/ 2213764 w 2213764"/>
              <a:gd name="connsiteY6" fmla="*/ 2561871 h 2561871"/>
              <a:gd name="connsiteX0" fmla="*/ 0 w 2213764"/>
              <a:gd name="connsiteY0" fmla="*/ 303898 h 2561871"/>
              <a:gd name="connsiteX1" fmla="*/ 1446562 w 2213764"/>
              <a:gd name="connsiteY1" fmla="*/ 512559 h 2561871"/>
              <a:gd name="connsiteX2" fmla="*/ 1495328 w 2213764"/>
              <a:gd name="connsiteY2" fmla="*/ 1918981 h 2561871"/>
              <a:gd name="connsiteX3" fmla="*/ 646884 w 2213764"/>
              <a:gd name="connsiteY3" fmla="*/ 1261822 h 2561871"/>
              <a:gd name="connsiteX4" fmla="*/ 0 w 2213764"/>
              <a:gd name="connsiteY4" fmla="*/ 303898 h 2561871"/>
              <a:gd name="connsiteX0" fmla="*/ 0 w 2213764"/>
              <a:gd name="connsiteY0" fmla="*/ 303898 h 2561871"/>
              <a:gd name="connsiteX1" fmla="*/ 618176 w 2213764"/>
              <a:gd name="connsiteY1" fmla="*/ 349802 h 2561871"/>
              <a:gd name="connsiteX2" fmla="*/ 845189 w 2213764"/>
              <a:gd name="connsiteY2" fmla="*/ 418967 h 2561871"/>
              <a:gd name="connsiteX3" fmla="*/ 1289490 w 2213764"/>
              <a:gd name="connsiteY3" fmla="*/ 694708 h 2561871"/>
              <a:gd name="connsiteX4" fmla="*/ 1583394 w 2213764"/>
              <a:gd name="connsiteY4" fmla="*/ 1157313 h 2561871"/>
              <a:gd name="connsiteX5" fmla="*/ 1981729 w 2213764"/>
              <a:gd name="connsiteY5" fmla="*/ 2023425 h 2561871"/>
              <a:gd name="connsiteX6" fmla="*/ 2213764 w 2213764"/>
              <a:gd name="connsiteY6" fmla="*/ 2561871 h 2561871"/>
              <a:gd name="connsiteX0" fmla="*/ 0 w 2213764"/>
              <a:gd name="connsiteY0" fmla="*/ 303898 h 2561871"/>
              <a:gd name="connsiteX1" fmla="*/ 1446562 w 2213764"/>
              <a:gd name="connsiteY1" fmla="*/ 512559 h 2561871"/>
              <a:gd name="connsiteX2" fmla="*/ 1495328 w 2213764"/>
              <a:gd name="connsiteY2" fmla="*/ 1918981 h 2561871"/>
              <a:gd name="connsiteX3" fmla="*/ 646884 w 2213764"/>
              <a:gd name="connsiteY3" fmla="*/ 1261822 h 2561871"/>
              <a:gd name="connsiteX4" fmla="*/ 0 w 2213764"/>
              <a:gd name="connsiteY4" fmla="*/ 303898 h 2561871"/>
              <a:gd name="connsiteX0" fmla="*/ 0 w 2213764"/>
              <a:gd name="connsiteY0" fmla="*/ 303898 h 2561871"/>
              <a:gd name="connsiteX1" fmla="*/ 618176 w 2213764"/>
              <a:gd name="connsiteY1" fmla="*/ 349802 h 2561871"/>
              <a:gd name="connsiteX2" fmla="*/ 845189 w 2213764"/>
              <a:gd name="connsiteY2" fmla="*/ 418967 h 2561871"/>
              <a:gd name="connsiteX3" fmla="*/ 1289490 w 2213764"/>
              <a:gd name="connsiteY3" fmla="*/ 694708 h 2561871"/>
              <a:gd name="connsiteX4" fmla="*/ 1583394 w 2213764"/>
              <a:gd name="connsiteY4" fmla="*/ 1157313 h 2561871"/>
              <a:gd name="connsiteX5" fmla="*/ 1981729 w 2213764"/>
              <a:gd name="connsiteY5" fmla="*/ 2023424 h 2561871"/>
              <a:gd name="connsiteX6" fmla="*/ 2213764 w 2213764"/>
              <a:gd name="connsiteY6" fmla="*/ 2561871 h 256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3764" h="2561871" stroke="0" extrusionOk="0">
                <a:moveTo>
                  <a:pt x="0" y="303898"/>
                </a:moveTo>
                <a:cubicBezTo>
                  <a:pt x="438382" y="-173225"/>
                  <a:pt x="1103671" y="-77260"/>
                  <a:pt x="1446562" y="512559"/>
                </a:cubicBezTo>
                <a:cubicBezTo>
                  <a:pt x="1686459" y="925215"/>
                  <a:pt x="1705736" y="1481161"/>
                  <a:pt x="1495328" y="1918981"/>
                </a:cubicBezTo>
                <a:lnTo>
                  <a:pt x="646884" y="1261822"/>
                </a:lnTo>
                <a:lnTo>
                  <a:pt x="0" y="303898"/>
                </a:lnTo>
                <a:close/>
              </a:path>
              <a:path w="2213764" h="2561871" fill="none">
                <a:moveTo>
                  <a:pt x="0" y="303898"/>
                </a:moveTo>
                <a:cubicBezTo>
                  <a:pt x="99595" y="321050"/>
                  <a:pt x="482565" y="319393"/>
                  <a:pt x="618176" y="349802"/>
                </a:cubicBezTo>
                <a:cubicBezTo>
                  <a:pt x="753788" y="380211"/>
                  <a:pt x="734114" y="359718"/>
                  <a:pt x="845189" y="418967"/>
                </a:cubicBezTo>
                <a:cubicBezTo>
                  <a:pt x="1056761" y="515985"/>
                  <a:pt x="1171183" y="578875"/>
                  <a:pt x="1289490" y="694708"/>
                </a:cubicBezTo>
                <a:cubicBezTo>
                  <a:pt x="1407797" y="810541"/>
                  <a:pt x="1464678" y="967743"/>
                  <a:pt x="1583394" y="1157313"/>
                </a:cubicBezTo>
                <a:cubicBezTo>
                  <a:pt x="1702110" y="1346883"/>
                  <a:pt x="1888077" y="1801077"/>
                  <a:pt x="1981729" y="2023424"/>
                </a:cubicBezTo>
                <a:cubicBezTo>
                  <a:pt x="2075381" y="2245771"/>
                  <a:pt x="2147540" y="2378437"/>
                  <a:pt x="2213764" y="2561871"/>
                </a:cubicBezTo>
              </a:path>
            </a:pathLst>
          </a:custGeom>
          <a:ln w="95250">
            <a:solidFill>
              <a:srgbClr val="7030A0">
                <a:alpha val="84000"/>
              </a:srgb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28" name="Arc 6"/>
          <p:cNvSpPr/>
          <p:nvPr/>
        </p:nvSpPr>
        <p:spPr>
          <a:xfrm rot="17707587">
            <a:off x="6056956" y="3084223"/>
            <a:ext cx="2207153" cy="2519803"/>
          </a:xfrm>
          <a:custGeom>
            <a:avLst/>
            <a:gdLst>
              <a:gd name="connsiteX0" fmla="*/ 347002 w 1987772"/>
              <a:gd name="connsiteY0" fmla="*/ 303839 h 2523526"/>
              <a:gd name="connsiteX1" fmla="*/ 1793564 w 1987772"/>
              <a:gd name="connsiteY1" fmla="*/ 512500 h 2523526"/>
              <a:gd name="connsiteX2" fmla="*/ 1842330 w 1987772"/>
              <a:gd name="connsiteY2" fmla="*/ 1918922 h 2523526"/>
              <a:gd name="connsiteX3" fmla="*/ 993886 w 1987772"/>
              <a:gd name="connsiteY3" fmla="*/ 1261763 h 2523526"/>
              <a:gd name="connsiteX4" fmla="*/ 347002 w 1987772"/>
              <a:gd name="connsiteY4" fmla="*/ 303839 h 2523526"/>
              <a:gd name="connsiteX0" fmla="*/ 347002 w 1987772"/>
              <a:gd name="connsiteY0" fmla="*/ 303839 h 2523526"/>
              <a:gd name="connsiteX1" fmla="*/ 1793564 w 1987772"/>
              <a:gd name="connsiteY1" fmla="*/ 512500 h 2523526"/>
              <a:gd name="connsiteX2" fmla="*/ 1842330 w 1987772"/>
              <a:gd name="connsiteY2" fmla="*/ 1918922 h 2523526"/>
              <a:gd name="connsiteX0" fmla="*/ 0 w 1706766"/>
              <a:gd name="connsiteY0" fmla="*/ 303898 h 1918981"/>
              <a:gd name="connsiteX1" fmla="*/ 1446562 w 1706766"/>
              <a:gd name="connsiteY1" fmla="*/ 512559 h 1918981"/>
              <a:gd name="connsiteX2" fmla="*/ 1495328 w 1706766"/>
              <a:gd name="connsiteY2" fmla="*/ 1918981 h 1918981"/>
              <a:gd name="connsiteX3" fmla="*/ 646884 w 1706766"/>
              <a:gd name="connsiteY3" fmla="*/ 1261822 h 1918981"/>
              <a:gd name="connsiteX4" fmla="*/ 0 w 1706766"/>
              <a:gd name="connsiteY4" fmla="*/ 303898 h 1918981"/>
              <a:gd name="connsiteX0" fmla="*/ 0 w 1706766"/>
              <a:gd name="connsiteY0" fmla="*/ 303898 h 1918981"/>
              <a:gd name="connsiteX1" fmla="*/ 1568115 w 1706766"/>
              <a:gd name="connsiteY1" fmla="*/ 1186730 h 1918981"/>
              <a:gd name="connsiteX2" fmla="*/ 1495328 w 1706766"/>
              <a:gd name="connsiteY2" fmla="*/ 1918981 h 1918981"/>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1568115 w 2023546"/>
              <a:gd name="connsiteY1" fmla="*/ 1186730 h 2574079"/>
              <a:gd name="connsiteX2" fmla="*/ 1960375 w 2023546"/>
              <a:gd name="connsiteY2" fmla="*/ 2574079 h 2574079"/>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908564 w 2023546"/>
              <a:gd name="connsiteY1" fmla="*/ 610175 h 2574079"/>
              <a:gd name="connsiteX2" fmla="*/ 1568115 w 2023546"/>
              <a:gd name="connsiteY2" fmla="*/ 1186730 h 2574079"/>
              <a:gd name="connsiteX3" fmla="*/ 1960375 w 2023546"/>
              <a:gd name="connsiteY3" fmla="*/ 2574079 h 2574079"/>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865411 w 2023546"/>
              <a:gd name="connsiteY1" fmla="*/ 462085 h 2574079"/>
              <a:gd name="connsiteX2" fmla="*/ 1568115 w 2023546"/>
              <a:gd name="connsiteY2" fmla="*/ 1186730 h 2574079"/>
              <a:gd name="connsiteX3" fmla="*/ 1960375 w 2023546"/>
              <a:gd name="connsiteY3" fmla="*/ 2574079 h 2574079"/>
              <a:gd name="connsiteX0" fmla="*/ 0 w 2023546"/>
              <a:gd name="connsiteY0" fmla="*/ 303898 h 2574079"/>
              <a:gd name="connsiteX1" fmla="*/ 1446562 w 2023546"/>
              <a:gd name="connsiteY1" fmla="*/ 512559 h 2574079"/>
              <a:gd name="connsiteX2" fmla="*/ 1495328 w 2023546"/>
              <a:gd name="connsiteY2" fmla="*/ 1918981 h 2574079"/>
              <a:gd name="connsiteX3" fmla="*/ 646884 w 2023546"/>
              <a:gd name="connsiteY3" fmla="*/ 1261822 h 2574079"/>
              <a:gd name="connsiteX4" fmla="*/ 0 w 2023546"/>
              <a:gd name="connsiteY4" fmla="*/ 303898 h 2574079"/>
              <a:gd name="connsiteX0" fmla="*/ 0 w 2023546"/>
              <a:gd name="connsiteY0" fmla="*/ 303898 h 2574079"/>
              <a:gd name="connsiteX1" fmla="*/ 813669 w 2023546"/>
              <a:gd name="connsiteY1" fmla="*/ 486352 h 2574079"/>
              <a:gd name="connsiteX2" fmla="*/ 1568115 w 2023546"/>
              <a:gd name="connsiteY2" fmla="*/ 1186730 h 2574079"/>
              <a:gd name="connsiteX3" fmla="*/ 1960375 w 2023546"/>
              <a:gd name="connsiteY3" fmla="*/ 2574079 h 2574079"/>
              <a:gd name="connsiteX0" fmla="*/ 0 w 2178213"/>
              <a:gd name="connsiteY0" fmla="*/ 303898 h 2520814"/>
              <a:gd name="connsiteX1" fmla="*/ 1446562 w 2178213"/>
              <a:gd name="connsiteY1" fmla="*/ 512559 h 2520814"/>
              <a:gd name="connsiteX2" fmla="*/ 1495328 w 2178213"/>
              <a:gd name="connsiteY2" fmla="*/ 1918981 h 2520814"/>
              <a:gd name="connsiteX3" fmla="*/ 646884 w 2178213"/>
              <a:gd name="connsiteY3" fmla="*/ 1261822 h 2520814"/>
              <a:gd name="connsiteX4" fmla="*/ 0 w 2178213"/>
              <a:gd name="connsiteY4" fmla="*/ 303898 h 2520814"/>
              <a:gd name="connsiteX0" fmla="*/ 0 w 2178213"/>
              <a:gd name="connsiteY0" fmla="*/ 303898 h 2520814"/>
              <a:gd name="connsiteX1" fmla="*/ 813669 w 2178213"/>
              <a:gd name="connsiteY1" fmla="*/ 486352 h 2520814"/>
              <a:gd name="connsiteX2" fmla="*/ 1568115 w 2178213"/>
              <a:gd name="connsiteY2" fmla="*/ 1186730 h 2520814"/>
              <a:gd name="connsiteX3" fmla="*/ 2130025 w 2178213"/>
              <a:gd name="connsiteY3" fmla="*/ 2520814 h 2520814"/>
              <a:gd name="connsiteX0" fmla="*/ 0 w 2130025"/>
              <a:gd name="connsiteY0" fmla="*/ 303898 h 2520814"/>
              <a:gd name="connsiteX1" fmla="*/ 1446562 w 2130025"/>
              <a:gd name="connsiteY1" fmla="*/ 512559 h 2520814"/>
              <a:gd name="connsiteX2" fmla="*/ 1495328 w 2130025"/>
              <a:gd name="connsiteY2" fmla="*/ 1918981 h 2520814"/>
              <a:gd name="connsiteX3" fmla="*/ 646884 w 2130025"/>
              <a:gd name="connsiteY3" fmla="*/ 1261822 h 2520814"/>
              <a:gd name="connsiteX4" fmla="*/ 0 w 2130025"/>
              <a:gd name="connsiteY4" fmla="*/ 303898 h 2520814"/>
              <a:gd name="connsiteX0" fmla="*/ 0 w 2130025"/>
              <a:gd name="connsiteY0" fmla="*/ 303898 h 2520814"/>
              <a:gd name="connsiteX1" fmla="*/ 813669 w 2130025"/>
              <a:gd name="connsiteY1" fmla="*/ 486352 h 2520814"/>
              <a:gd name="connsiteX2" fmla="*/ 1568115 w 2130025"/>
              <a:gd name="connsiteY2" fmla="*/ 1186730 h 2520814"/>
              <a:gd name="connsiteX3" fmla="*/ 1972303 w 2130025"/>
              <a:gd name="connsiteY3" fmla="*/ 2059407 h 2520814"/>
              <a:gd name="connsiteX4" fmla="*/ 2130025 w 2130025"/>
              <a:gd name="connsiteY4" fmla="*/ 2520814 h 2520814"/>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568115 w 2184207"/>
              <a:gd name="connsiteY2" fmla="*/ 1186730 h 2569046"/>
              <a:gd name="connsiteX3" fmla="*/ 1972303 w 2184207"/>
              <a:gd name="connsiteY3" fmla="*/ 2059407 h 2569046"/>
              <a:gd name="connsiteX4" fmla="*/ 2184207 w 2184207"/>
              <a:gd name="connsiteY4" fmla="*/ 2569046 h 2569046"/>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568115 w 2184207"/>
              <a:gd name="connsiteY2" fmla="*/ 1186730 h 2569046"/>
              <a:gd name="connsiteX3" fmla="*/ 1981729 w 2184207"/>
              <a:gd name="connsiteY3" fmla="*/ 2023425 h 2569046"/>
              <a:gd name="connsiteX4" fmla="*/ 2184207 w 2184207"/>
              <a:gd name="connsiteY4" fmla="*/ 2569046 h 2569046"/>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523509 w 2184207"/>
              <a:gd name="connsiteY2" fmla="*/ 1181349 h 2569046"/>
              <a:gd name="connsiteX3" fmla="*/ 1981729 w 2184207"/>
              <a:gd name="connsiteY3" fmla="*/ 2023425 h 2569046"/>
              <a:gd name="connsiteX4" fmla="*/ 2184207 w 2184207"/>
              <a:gd name="connsiteY4" fmla="*/ 2569046 h 2569046"/>
              <a:gd name="connsiteX0" fmla="*/ 0 w 2184207"/>
              <a:gd name="connsiteY0" fmla="*/ 303898 h 2569046"/>
              <a:gd name="connsiteX1" fmla="*/ 1446562 w 2184207"/>
              <a:gd name="connsiteY1" fmla="*/ 512559 h 2569046"/>
              <a:gd name="connsiteX2" fmla="*/ 1495328 w 2184207"/>
              <a:gd name="connsiteY2" fmla="*/ 1918981 h 2569046"/>
              <a:gd name="connsiteX3" fmla="*/ 646884 w 2184207"/>
              <a:gd name="connsiteY3" fmla="*/ 1261822 h 2569046"/>
              <a:gd name="connsiteX4" fmla="*/ 0 w 2184207"/>
              <a:gd name="connsiteY4" fmla="*/ 303898 h 2569046"/>
              <a:gd name="connsiteX0" fmla="*/ 0 w 2184207"/>
              <a:gd name="connsiteY0" fmla="*/ 303898 h 2569046"/>
              <a:gd name="connsiteX1" fmla="*/ 813669 w 2184207"/>
              <a:gd name="connsiteY1" fmla="*/ 486352 h 2569046"/>
              <a:gd name="connsiteX2" fmla="*/ 1264018 w 2184207"/>
              <a:gd name="connsiteY2" fmla="*/ 762300 h 2569046"/>
              <a:gd name="connsiteX3" fmla="*/ 1523509 w 2184207"/>
              <a:gd name="connsiteY3" fmla="*/ 1181349 h 2569046"/>
              <a:gd name="connsiteX4" fmla="*/ 1981729 w 2184207"/>
              <a:gd name="connsiteY4" fmla="*/ 2023425 h 2569046"/>
              <a:gd name="connsiteX5" fmla="*/ 2184207 w 2184207"/>
              <a:gd name="connsiteY5" fmla="*/ 2569046 h 2569046"/>
              <a:gd name="connsiteX0" fmla="*/ 0 w 2214389"/>
              <a:gd name="connsiteY0" fmla="*/ 303898 h 2554890"/>
              <a:gd name="connsiteX1" fmla="*/ 1446562 w 2214389"/>
              <a:gd name="connsiteY1" fmla="*/ 512559 h 2554890"/>
              <a:gd name="connsiteX2" fmla="*/ 1495328 w 2214389"/>
              <a:gd name="connsiteY2" fmla="*/ 1918981 h 2554890"/>
              <a:gd name="connsiteX3" fmla="*/ 646884 w 2214389"/>
              <a:gd name="connsiteY3" fmla="*/ 1261822 h 2554890"/>
              <a:gd name="connsiteX4" fmla="*/ 0 w 2214389"/>
              <a:gd name="connsiteY4" fmla="*/ 303898 h 2554890"/>
              <a:gd name="connsiteX0" fmla="*/ 0 w 2214389"/>
              <a:gd name="connsiteY0" fmla="*/ 303898 h 2554890"/>
              <a:gd name="connsiteX1" fmla="*/ 813669 w 2214389"/>
              <a:gd name="connsiteY1" fmla="*/ 486352 h 2554890"/>
              <a:gd name="connsiteX2" fmla="*/ 1264018 w 2214389"/>
              <a:gd name="connsiteY2" fmla="*/ 762300 h 2554890"/>
              <a:gd name="connsiteX3" fmla="*/ 1523509 w 2214389"/>
              <a:gd name="connsiteY3" fmla="*/ 1181349 h 2554890"/>
              <a:gd name="connsiteX4" fmla="*/ 1981729 w 2214389"/>
              <a:gd name="connsiteY4" fmla="*/ 2023425 h 2554890"/>
              <a:gd name="connsiteX5" fmla="*/ 2214389 w 2214389"/>
              <a:gd name="connsiteY5" fmla="*/ 2554890 h 2554890"/>
              <a:gd name="connsiteX0" fmla="*/ 0 w 2244573"/>
              <a:gd name="connsiteY0" fmla="*/ 303898 h 2540734"/>
              <a:gd name="connsiteX1" fmla="*/ 1446562 w 2244573"/>
              <a:gd name="connsiteY1" fmla="*/ 512559 h 2540734"/>
              <a:gd name="connsiteX2" fmla="*/ 1495328 w 2244573"/>
              <a:gd name="connsiteY2" fmla="*/ 1918981 h 2540734"/>
              <a:gd name="connsiteX3" fmla="*/ 646884 w 2244573"/>
              <a:gd name="connsiteY3" fmla="*/ 1261822 h 2540734"/>
              <a:gd name="connsiteX4" fmla="*/ 0 w 2244573"/>
              <a:gd name="connsiteY4" fmla="*/ 303898 h 2540734"/>
              <a:gd name="connsiteX0" fmla="*/ 0 w 2244573"/>
              <a:gd name="connsiteY0" fmla="*/ 303898 h 2540734"/>
              <a:gd name="connsiteX1" fmla="*/ 813669 w 2244573"/>
              <a:gd name="connsiteY1" fmla="*/ 486352 h 2540734"/>
              <a:gd name="connsiteX2" fmla="*/ 1264018 w 2244573"/>
              <a:gd name="connsiteY2" fmla="*/ 762300 h 2540734"/>
              <a:gd name="connsiteX3" fmla="*/ 1523509 w 2244573"/>
              <a:gd name="connsiteY3" fmla="*/ 1181349 h 2540734"/>
              <a:gd name="connsiteX4" fmla="*/ 1981729 w 2244573"/>
              <a:gd name="connsiteY4" fmla="*/ 2023425 h 2540734"/>
              <a:gd name="connsiteX5" fmla="*/ 2244573 w 2244573"/>
              <a:gd name="connsiteY5" fmla="*/ 2540734 h 2540734"/>
              <a:gd name="connsiteX0" fmla="*/ 0 w 2244573"/>
              <a:gd name="connsiteY0" fmla="*/ 303898 h 2540734"/>
              <a:gd name="connsiteX1" fmla="*/ 1446562 w 2244573"/>
              <a:gd name="connsiteY1" fmla="*/ 512559 h 2540734"/>
              <a:gd name="connsiteX2" fmla="*/ 1495328 w 2244573"/>
              <a:gd name="connsiteY2" fmla="*/ 1918981 h 2540734"/>
              <a:gd name="connsiteX3" fmla="*/ 646884 w 2244573"/>
              <a:gd name="connsiteY3" fmla="*/ 1261822 h 2540734"/>
              <a:gd name="connsiteX4" fmla="*/ 0 w 2244573"/>
              <a:gd name="connsiteY4" fmla="*/ 303898 h 2540734"/>
              <a:gd name="connsiteX0" fmla="*/ 0 w 2244573"/>
              <a:gd name="connsiteY0" fmla="*/ 303898 h 2540734"/>
              <a:gd name="connsiteX1" fmla="*/ 813669 w 2244573"/>
              <a:gd name="connsiteY1" fmla="*/ 486352 h 2540734"/>
              <a:gd name="connsiteX2" fmla="*/ 1264018 w 2244573"/>
              <a:gd name="connsiteY2" fmla="*/ 762300 h 2540734"/>
              <a:gd name="connsiteX3" fmla="*/ 1523509 w 2244573"/>
              <a:gd name="connsiteY3" fmla="*/ 1181349 h 2540734"/>
              <a:gd name="connsiteX4" fmla="*/ 1981729 w 2244573"/>
              <a:gd name="connsiteY4" fmla="*/ 2023425 h 2540734"/>
              <a:gd name="connsiteX5" fmla="*/ 2244573 w 2244573"/>
              <a:gd name="connsiteY5" fmla="*/ 2540734 h 2540734"/>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813669 w 2225036"/>
              <a:gd name="connsiteY1" fmla="*/ 486352 h 2555156"/>
              <a:gd name="connsiteX2" fmla="*/ 1264018 w 2225036"/>
              <a:gd name="connsiteY2" fmla="*/ 762300 h 2555156"/>
              <a:gd name="connsiteX3" fmla="*/ 1523509 w 2225036"/>
              <a:gd name="connsiteY3" fmla="*/ 1181349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813669 w 2225036"/>
              <a:gd name="connsiteY1" fmla="*/ 486352 h 2555156"/>
              <a:gd name="connsiteX2" fmla="*/ 1264018 w 2225036"/>
              <a:gd name="connsiteY2" fmla="*/ 762300 h 2555156"/>
              <a:gd name="connsiteX3" fmla="*/ 1523509 w 2225036"/>
              <a:gd name="connsiteY3" fmla="*/ 1181349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618176 w 2225036"/>
              <a:gd name="connsiteY1" fmla="*/ 349802 h 2555156"/>
              <a:gd name="connsiteX2" fmla="*/ 813669 w 2225036"/>
              <a:gd name="connsiteY2" fmla="*/ 486352 h 2555156"/>
              <a:gd name="connsiteX3" fmla="*/ 1264018 w 2225036"/>
              <a:gd name="connsiteY3" fmla="*/ 762300 h 2555156"/>
              <a:gd name="connsiteX4" fmla="*/ 1523509 w 2225036"/>
              <a:gd name="connsiteY4" fmla="*/ 1181349 h 2555156"/>
              <a:gd name="connsiteX5" fmla="*/ 1981729 w 2225036"/>
              <a:gd name="connsiteY5" fmla="*/ 2023425 h 2555156"/>
              <a:gd name="connsiteX6" fmla="*/ 2225036 w 2225036"/>
              <a:gd name="connsiteY6"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0 w 2225036"/>
              <a:gd name="connsiteY0" fmla="*/ 303898 h 2555156"/>
              <a:gd name="connsiteX1" fmla="*/ 618176 w 2225036"/>
              <a:gd name="connsiteY1" fmla="*/ 349802 h 2555156"/>
              <a:gd name="connsiteX2" fmla="*/ 845189 w 2225036"/>
              <a:gd name="connsiteY2" fmla="*/ 418967 h 2555156"/>
              <a:gd name="connsiteX3" fmla="*/ 1264018 w 2225036"/>
              <a:gd name="connsiteY3" fmla="*/ 762300 h 2555156"/>
              <a:gd name="connsiteX4" fmla="*/ 1523509 w 2225036"/>
              <a:gd name="connsiteY4" fmla="*/ 1181349 h 2555156"/>
              <a:gd name="connsiteX5" fmla="*/ 1981729 w 2225036"/>
              <a:gd name="connsiteY5" fmla="*/ 2023425 h 2555156"/>
              <a:gd name="connsiteX6" fmla="*/ 2225036 w 2225036"/>
              <a:gd name="connsiteY6"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427483 w 2225036"/>
              <a:gd name="connsiteY0" fmla="*/ 128900 h 2555156"/>
              <a:gd name="connsiteX1" fmla="*/ 618176 w 2225036"/>
              <a:gd name="connsiteY1" fmla="*/ 349802 h 2555156"/>
              <a:gd name="connsiteX2" fmla="*/ 845189 w 2225036"/>
              <a:gd name="connsiteY2" fmla="*/ 418967 h 2555156"/>
              <a:gd name="connsiteX3" fmla="*/ 1264018 w 2225036"/>
              <a:gd name="connsiteY3" fmla="*/ 762300 h 2555156"/>
              <a:gd name="connsiteX4" fmla="*/ 1523509 w 2225036"/>
              <a:gd name="connsiteY4" fmla="*/ 1181349 h 2555156"/>
              <a:gd name="connsiteX5" fmla="*/ 1981729 w 2225036"/>
              <a:gd name="connsiteY5" fmla="*/ 2023425 h 2555156"/>
              <a:gd name="connsiteX6" fmla="*/ 2225036 w 2225036"/>
              <a:gd name="connsiteY6"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618176 w 2225036"/>
              <a:gd name="connsiteY0" fmla="*/ 349802 h 2555156"/>
              <a:gd name="connsiteX1" fmla="*/ 845189 w 2225036"/>
              <a:gd name="connsiteY1" fmla="*/ 418967 h 2555156"/>
              <a:gd name="connsiteX2" fmla="*/ 1264018 w 2225036"/>
              <a:gd name="connsiteY2" fmla="*/ 762300 h 2555156"/>
              <a:gd name="connsiteX3" fmla="*/ 1523509 w 2225036"/>
              <a:gd name="connsiteY3" fmla="*/ 1181349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45189 w 2225036"/>
              <a:gd name="connsiteY1" fmla="*/ 418967 h 2555156"/>
              <a:gd name="connsiteX2" fmla="*/ 1264018 w 2225036"/>
              <a:gd name="connsiteY2" fmla="*/ 762300 h 2555156"/>
              <a:gd name="connsiteX3" fmla="*/ 1523509 w 2225036"/>
              <a:gd name="connsiteY3" fmla="*/ 1181349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264018 w 2225036"/>
              <a:gd name="connsiteY2" fmla="*/ 762300 h 2555156"/>
              <a:gd name="connsiteX3" fmla="*/ 1523509 w 2225036"/>
              <a:gd name="connsiteY3" fmla="*/ 1181349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317679 w 2225036"/>
              <a:gd name="connsiteY2" fmla="*/ 763656 h 2555156"/>
              <a:gd name="connsiteX3" fmla="*/ 1523509 w 2225036"/>
              <a:gd name="connsiteY3" fmla="*/ 1181349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317679 w 2225036"/>
              <a:gd name="connsiteY2" fmla="*/ 763656 h 2555156"/>
              <a:gd name="connsiteX3" fmla="*/ 1545168 w 2225036"/>
              <a:gd name="connsiteY3" fmla="*/ 1134688 h 2555156"/>
              <a:gd name="connsiteX4" fmla="*/ 1523509 w 2225036"/>
              <a:gd name="connsiteY4" fmla="*/ 1181349 h 2555156"/>
              <a:gd name="connsiteX5" fmla="*/ 1981729 w 2225036"/>
              <a:gd name="connsiteY5" fmla="*/ 2023425 h 2555156"/>
              <a:gd name="connsiteX6" fmla="*/ 2225036 w 2225036"/>
              <a:gd name="connsiteY6"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317679 w 2225036"/>
              <a:gd name="connsiteY2" fmla="*/ 763656 h 2555156"/>
              <a:gd name="connsiteX3" fmla="*/ 1545168 w 2225036"/>
              <a:gd name="connsiteY3" fmla="*/ 1134688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316179 w 2225036"/>
              <a:gd name="connsiteY2" fmla="*/ 737694 h 2555156"/>
              <a:gd name="connsiteX3" fmla="*/ 1545168 w 2225036"/>
              <a:gd name="connsiteY3" fmla="*/ 1134688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274329 w 2225036"/>
              <a:gd name="connsiteY2" fmla="*/ 693428 h 2555156"/>
              <a:gd name="connsiteX3" fmla="*/ 1545168 w 2225036"/>
              <a:gd name="connsiteY3" fmla="*/ 1134688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274329 w 2225036"/>
              <a:gd name="connsiteY2" fmla="*/ 693428 h 2555156"/>
              <a:gd name="connsiteX3" fmla="*/ 1545168 w 2225036"/>
              <a:gd name="connsiteY3" fmla="*/ 1134688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291715 w 2225036"/>
              <a:gd name="connsiteY2" fmla="*/ 685226 h 2555156"/>
              <a:gd name="connsiteX3" fmla="*/ 1545168 w 2225036"/>
              <a:gd name="connsiteY3" fmla="*/ 1134688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291715 w 2225036"/>
              <a:gd name="connsiteY2" fmla="*/ 685226 h 2555156"/>
              <a:gd name="connsiteX3" fmla="*/ 1545168 w 2225036"/>
              <a:gd name="connsiteY3" fmla="*/ 1134688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291715 w 2225036"/>
              <a:gd name="connsiteY2" fmla="*/ 685226 h 2555156"/>
              <a:gd name="connsiteX3" fmla="*/ 1545168 w 2225036"/>
              <a:gd name="connsiteY3" fmla="*/ 1134688 h 2555156"/>
              <a:gd name="connsiteX4" fmla="*/ 1981729 w 2225036"/>
              <a:gd name="connsiteY4" fmla="*/ 2023425 h 2555156"/>
              <a:gd name="connsiteX5" fmla="*/ 2225036 w 2225036"/>
              <a:gd name="connsiteY5" fmla="*/ 2555156 h 2555156"/>
              <a:gd name="connsiteX0" fmla="*/ 0 w 2225036"/>
              <a:gd name="connsiteY0" fmla="*/ 303898 h 2555156"/>
              <a:gd name="connsiteX1" fmla="*/ 1446562 w 2225036"/>
              <a:gd name="connsiteY1" fmla="*/ 512559 h 2555156"/>
              <a:gd name="connsiteX2" fmla="*/ 1495328 w 2225036"/>
              <a:gd name="connsiteY2" fmla="*/ 1918981 h 2555156"/>
              <a:gd name="connsiteX3" fmla="*/ 646884 w 2225036"/>
              <a:gd name="connsiteY3" fmla="*/ 1261822 h 2555156"/>
              <a:gd name="connsiteX4" fmla="*/ 0 w 2225036"/>
              <a:gd name="connsiteY4" fmla="*/ 303898 h 2555156"/>
              <a:gd name="connsiteX0" fmla="*/ 336798 w 2225036"/>
              <a:gd name="connsiteY0" fmla="*/ 178502 h 2555156"/>
              <a:gd name="connsiteX1" fmla="*/ 892851 w 2225036"/>
              <a:gd name="connsiteY1" fmla="*/ 316471 h 2555156"/>
              <a:gd name="connsiteX2" fmla="*/ 1285598 w 2225036"/>
              <a:gd name="connsiteY2" fmla="*/ 672109 h 2555156"/>
              <a:gd name="connsiteX3" fmla="*/ 1545168 w 2225036"/>
              <a:gd name="connsiteY3" fmla="*/ 1134688 h 2555156"/>
              <a:gd name="connsiteX4" fmla="*/ 1981729 w 2225036"/>
              <a:gd name="connsiteY4" fmla="*/ 2023425 h 2555156"/>
              <a:gd name="connsiteX5" fmla="*/ 2225036 w 2225036"/>
              <a:gd name="connsiteY5" fmla="*/ 2555156 h 255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5036" h="2555156" stroke="0" extrusionOk="0">
                <a:moveTo>
                  <a:pt x="0" y="303898"/>
                </a:moveTo>
                <a:cubicBezTo>
                  <a:pt x="438382" y="-173225"/>
                  <a:pt x="1103671" y="-77260"/>
                  <a:pt x="1446562" y="512559"/>
                </a:cubicBezTo>
                <a:cubicBezTo>
                  <a:pt x="1686459" y="925215"/>
                  <a:pt x="1705736" y="1481161"/>
                  <a:pt x="1495328" y="1918981"/>
                </a:cubicBezTo>
                <a:lnTo>
                  <a:pt x="646884" y="1261822"/>
                </a:lnTo>
                <a:lnTo>
                  <a:pt x="0" y="303898"/>
                </a:lnTo>
                <a:close/>
              </a:path>
              <a:path w="2225036" h="2555156" fill="none">
                <a:moveTo>
                  <a:pt x="336798" y="178502"/>
                </a:moveTo>
                <a:cubicBezTo>
                  <a:pt x="472410" y="208911"/>
                  <a:pt x="781776" y="257222"/>
                  <a:pt x="892851" y="316471"/>
                </a:cubicBezTo>
                <a:cubicBezTo>
                  <a:pt x="1104423" y="413489"/>
                  <a:pt x="1202332" y="529076"/>
                  <a:pt x="1285598" y="672109"/>
                </a:cubicBezTo>
                <a:cubicBezTo>
                  <a:pt x="1385054" y="792400"/>
                  <a:pt x="1434493" y="924727"/>
                  <a:pt x="1545168" y="1134688"/>
                </a:cubicBezTo>
                <a:cubicBezTo>
                  <a:pt x="1655843" y="1344649"/>
                  <a:pt x="1868418" y="1786680"/>
                  <a:pt x="1981729" y="2023425"/>
                </a:cubicBezTo>
                <a:cubicBezTo>
                  <a:pt x="2075381" y="2245772"/>
                  <a:pt x="2176435" y="2419460"/>
                  <a:pt x="2225036" y="2555156"/>
                </a:cubicBezTo>
              </a:path>
            </a:pathLst>
          </a:custGeom>
          <a:ln w="95250">
            <a:solidFill>
              <a:srgbClr val="FF6699">
                <a:alpha val="84000"/>
              </a:srgb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10" name="Rectangle 9"/>
          <p:cNvSpPr/>
          <p:nvPr/>
        </p:nvSpPr>
        <p:spPr>
          <a:xfrm rot="16200000">
            <a:off x="5196204" y="3552932"/>
            <a:ext cx="501744" cy="38790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a:latin typeface="Times New Roman" panose="02020603050405020304" pitchFamily="18" charset="0"/>
                <a:cs typeface="Times New Roman" panose="02020603050405020304" pitchFamily="18" charset="0"/>
              </a:rPr>
              <a:t>º</a:t>
            </a:r>
            <a:r>
              <a:rPr lang="nb-NO" dirty="0"/>
              <a:t>C</a:t>
            </a:r>
          </a:p>
        </p:txBody>
      </p:sp>
      <p:sp>
        <p:nvSpPr>
          <p:cNvPr id="11" name="Text Placeholder 6"/>
          <p:cNvSpPr txBox="1">
            <a:spLocks/>
          </p:cNvSpPr>
          <p:nvPr/>
        </p:nvSpPr>
        <p:spPr>
          <a:xfrm>
            <a:off x="2754086" y="3940841"/>
            <a:ext cx="2558143" cy="846172"/>
          </a:xfrm>
          <a:prstGeom prst="rect">
            <a:avLst/>
          </a:prstGeom>
          <a:solidFill>
            <a:schemeClr val="accent4">
              <a:alpha val="78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70000" lnSpcReduction="20000"/>
          </a:bodyPr>
          <a:lstStyle>
            <a:lvl1pPr marL="342900" indent="-342900" algn="l" defTabSz="457200" rtl="0" eaLnBrk="1" latinLnBrk="0" hangingPunct="1">
              <a:spcBef>
                <a:spcPct val="20000"/>
              </a:spcBef>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None/>
            </a:pPr>
            <a:r>
              <a:rPr lang="en-GB" dirty="0">
                <a:solidFill>
                  <a:schemeClr val="tx1"/>
                </a:solidFill>
              </a:rPr>
              <a:t>Scenario 2: </a:t>
            </a:r>
          </a:p>
          <a:p>
            <a:pPr marL="0" indent="0" algn="ctr">
              <a:buNone/>
            </a:pPr>
            <a:r>
              <a:rPr lang="en-GB" dirty="0">
                <a:solidFill>
                  <a:schemeClr val="tx1"/>
                </a:solidFill>
              </a:rPr>
              <a:t>tropical deforestation in favour of </a:t>
            </a:r>
            <a:r>
              <a:rPr lang="en-GB" dirty="0" err="1">
                <a:solidFill>
                  <a:schemeClr val="tx1"/>
                </a:solidFill>
              </a:rPr>
              <a:t>biocrops</a:t>
            </a:r>
            <a:endParaRPr lang="en-GB" dirty="0">
              <a:solidFill>
                <a:schemeClr val="tx1"/>
              </a:solidFill>
            </a:endParaRPr>
          </a:p>
        </p:txBody>
      </p:sp>
      <p:sp>
        <p:nvSpPr>
          <p:cNvPr id="25" name="TextBox 24">
            <a:extLst>
              <a:ext uri="{FF2B5EF4-FFF2-40B4-BE49-F238E27FC236}">
                <a16:creationId xmlns:a16="http://schemas.microsoft.com/office/drawing/2014/main" id="{F2A0EE56-8DD2-435A-B8B6-EAE438F417BB}"/>
              </a:ext>
            </a:extLst>
          </p:cNvPr>
          <p:cNvSpPr txBox="1"/>
          <p:nvPr/>
        </p:nvSpPr>
        <p:spPr>
          <a:xfrm>
            <a:off x="40373" y="4778603"/>
            <a:ext cx="5316634" cy="369332"/>
          </a:xfrm>
          <a:prstGeom prst="rect">
            <a:avLst/>
          </a:prstGeom>
          <a:noFill/>
        </p:spPr>
        <p:txBody>
          <a:bodyPr wrap="square" rtlCol="0">
            <a:spAutoFit/>
          </a:bodyPr>
          <a:lstStyle/>
          <a:p>
            <a:r>
              <a:rPr lang="nb-NO" dirty="0">
                <a:solidFill>
                  <a:schemeClr val="bg1"/>
                </a:solidFill>
              </a:rPr>
              <a:t>(Muri, ERL, 2018, </a:t>
            </a:r>
            <a:r>
              <a:rPr lang="nb-NO" dirty="0" err="1">
                <a:solidFill>
                  <a:schemeClr val="bg1"/>
                </a:solidFill>
                <a:hlinkClick r:id="rId5">
                  <a:extLst>
                    <a:ext uri="{A12FA001-AC4F-418D-AE19-62706E023703}">
                      <ahyp:hlinkClr xmlns:ahyp="http://schemas.microsoft.com/office/drawing/2018/hyperlinkcolor" val="tx"/>
                    </a:ext>
                  </a:extLst>
                </a:hlinkClick>
              </a:rPr>
              <a:t>doi</a:t>
            </a:r>
            <a:r>
              <a:rPr lang="nb-NO" dirty="0">
                <a:solidFill>
                  <a:schemeClr val="bg1"/>
                </a:solidFill>
                <a:hlinkClick r:id="rId5">
                  <a:extLst>
                    <a:ext uri="{A12FA001-AC4F-418D-AE19-62706E023703}">
                      <ahyp:hlinkClr xmlns:ahyp="http://schemas.microsoft.com/office/drawing/2018/hyperlinkcolor" val="tx"/>
                    </a:ext>
                  </a:extLst>
                </a:hlinkClick>
              </a:rPr>
              <a:t>: 10.1088/1748-9326/aab324</a:t>
            </a:r>
            <a:r>
              <a:rPr lang="nb-NO" dirty="0">
                <a:solidFill>
                  <a:schemeClr val="bg1"/>
                </a:solidFill>
              </a:rPr>
              <a:t>)</a:t>
            </a:r>
          </a:p>
        </p:txBody>
      </p:sp>
    </p:spTree>
    <p:extLst>
      <p:ext uri="{BB962C8B-B14F-4D97-AF65-F5344CB8AC3E}">
        <p14:creationId xmlns:p14="http://schemas.microsoft.com/office/powerpoint/2010/main" val="15759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1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1000"/>
                                        <p:tgtEl>
                                          <p:spTgt spid="2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6"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358"/>
            <a:ext cx="8229600" cy="857250"/>
          </a:xfrm>
        </p:spPr>
        <p:txBody>
          <a:bodyPr/>
          <a:lstStyle/>
          <a:p>
            <a:r>
              <a:rPr lang="en-US" b="0" dirty="0">
                <a:solidFill>
                  <a:srgbClr val="353981"/>
                </a:solidFill>
              </a:rPr>
              <a:t>Key messages</a:t>
            </a:r>
          </a:p>
        </p:txBody>
      </p:sp>
      <p:sp>
        <p:nvSpPr>
          <p:cNvPr id="3" name="Content Placeholder 2"/>
          <p:cNvSpPr>
            <a:spLocks noGrp="1"/>
          </p:cNvSpPr>
          <p:nvPr>
            <p:ph idx="1"/>
          </p:nvPr>
        </p:nvSpPr>
        <p:spPr>
          <a:xfrm>
            <a:off x="457200" y="1040608"/>
            <a:ext cx="8124826" cy="3462812"/>
          </a:xfrm>
        </p:spPr>
        <p:txBody>
          <a:bodyPr>
            <a:noAutofit/>
          </a:bodyPr>
          <a:lstStyle/>
          <a:p>
            <a:r>
              <a:rPr lang="en-US" sz="2800" dirty="0"/>
              <a:t>Scenarios that achieve 1.5 – 2</a:t>
            </a:r>
            <a:r>
              <a:rPr lang="en-US" sz="2800" dirty="0">
                <a:latin typeface="Times New Roman" panose="02020603050405020304" pitchFamily="18" charset="0"/>
                <a:cs typeface="Times New Roman" panose="02020603050405020304" pitchFamily="18" charset="0"/>
              </a:rPr>
              <a:t>º</a:t>
            </a:r>
            <a:r>
              <a:rPr lang="en-US" sz="2800" dirty="0"/>
              <a:t>C typically rely on optimistic assumptions about negative emission technologies.</a:t>
            </a:r>
          </a:p>
          <a:p>
            <a:pPr lvl="1"/>
            <a:r>
              <a:rPr lang="en-US" sz="2400" dirty="0"/>
              <a:t>E.g. BECCS.</a:t>
            </a:r>
          </a:p>
          <a:p>
            <a:r>
              <a:rPr lang="en-US" sz="2800" dirty="0"/>
              <a:t>Not yet proven at the scales required.</a:t>
            </a:r>
          </a:p>
          <a:p>
            <a:r>
              <a:rPr lang="en-US" sz="2800" dirty="0"/>
              <a:t>Developing deployment strategies requires care, </a:t>
            </a:r>
            <a:br>
              <a:rPr lang="en-US" sz="2800" dirty="0"/>
            </a:br>
            <a:r>
              <a:rPr lang="en-US" sz="2800" dirty="0"/>
              <a:t>to maximize synergies and minimize trade-offs.</a:t>
            </a:r>
          </a:p>
        </p:txBody>
      </p:sp>
    </p:spTree>
    <p:extLst>
      <p:ext uri="{BB962C8B-B14F-4D97-AF65-F5344CB8AC3E}">
        <p14:creationId xmlns:p14="http://schemas.microsoft.com/office/powerpoint/2010/main" val="371786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566C424-889E-4EA4-A0F1-C82302D1ABAB}"/>
              </a:ext>
            </a:extLst>
          </p:cNvPr>
          <p:cNvGrpSpPr/>
          <p:nvPr/>
        </p:nvGrpSpPr>
        <p:grpSpPr>
          <a:xfrm>
            <a:off x="576975" y="1202681"/>
            <a:ext cx="7990050" cy="2297281"/>
            <a:chOff x="188099" y="1084093"/>
            <a:chExt cx="7990050" cy="2297281"/>
          </a:xfrm>
        </p:grpSpPr>
        <p:grpSp>
          <p:nvGrpSpPr>
            <p:cNvPr id="5" name="Group 4">
              <a:extLst>
                <a:ext uri="{FF2B5EF4-FFF2-40B4-BE49-F238E27FC236}">
                  <a16:creationId xmlns:a16="http://schemas.microsoft.com/office/drawing/2014/main" id="{EB194B3C-950F-4E92-997A-5C11511C51EC}"/>
                </a:ext>
              </a:extLst>
            </p:cNvPr>
            <p:cNvGrpSpPr/>
            <p:nvPr/>
          </p:nvGrpSpPr>
          <p:grpSpPr>
            <a:xfrm>
              <a:off x="188099" y="1084093"/>
              <a:ext cx="7990050" cy="2297281"/>
              <a:chOff x="0" y="176115"/>
              <a:chExt cx="6750297" cy="1819751"/>
            </a:xfrm>
          </p:grpSpPr>
          <p:pic>
            <p:nvPicPr>
              <p:cNvPr id="7" name="Picture 6">
                <a:extLst>
                  <a:ext uri="{FF2B5EF4-FFF2-40B4-BE49-F238E27FC236}">
                    <a16:creationId xmlns:a16="http://schemas.microsoft.com/office/drawing/2014/main" id="{568D71E9-C05E-41B1-A844-BD0F4E1B82E9}"/>
                  </a:ext>
                </a:extLst>
              </p:cNvPr>
              <p:cNvPicPr>
                <a:picLocks noChangeAspect="1"/>
              </p:cNvPicPr>
              <p:nvPr/>
            </p:nvPicPr>
            <p:blipFill rotWithShape="1">
              <a:blip r:embed="rId2"/>
              <a:srcRect t="16263" b="22673"/>
              <a:stretch/>
            </p:blipFill>
            <p:spPr>
              <a:xfrm>
                <a:off x="0" y="444842"/>
                <a:ext cx="6750297" cy="1551024"/>
              </a:xfrm>
              <a:prstGeom prst="rect">
                <a:avLst/>
              </a:prstGeom>
            </p:spPr>
          </p:pic>
          <p:pic>
            <p:nvPicPr>
              <p:cNvPr id="8" name="Picture 7">
                <a:extLst>
                  <a:ext uri="{FF2B5EF4-FFF2-40B4-BE49-F238E27FC236}">
                    <a16:creationId xmlns:a16="http://schemas.microsoft.com/office/drawing/2014/main" id="{D59BCAD5-B6AC-4F37-93D0-636E8914E34F}"/>
                  </a:ext>
                </a:extLst>
              </p:cNvPr>
              <p:cNvPicPr>
                <a:picLocks noChangeAspect="1"/>
              </p:cNvPicPr>
              <p:nvPr/>
            </p:nvPicPr>
            <p:blipFill rotWithShape="1">
              <a:blip r:embed="rId2"/>
              <a:srcRect r="81967" b="89392"/>
              <a:stretch/>
            </p:blipFill>
            <p:spPr>
              <a:xfrm>
                <a:off x="57665" y="176115"/>
                <a:ext cx="1079157" cy="263610"/>
              </a:xfrm>
              <a:prstGeom prst="rect">
                <a:avLst/>
              </a:prstGeom>
            </p:spPr>
          </p:pic>
        </p:grpSp>
        <p:sp>
          <p:nvSpPr>
            <p:cNvPr id="6" name="Rectangle 5">
              <a:extLst>
                <a:ext uri="{FF2B5EF4-FFF2-40B4-BE49-F238E27FC236}">
                  <a16:creationId xmlns:a16="http://schemas.microsoft.com/office/drawing/2014/main" id="{D20A78FF-D2CB-483D-88C5-A81D0003FCB3}"/>
                </a:ext>
              </a:extLst>
            </p:cNvPr>
            <p:cNvSpPr/>
            <p:nvPr/>
          </p:nvSpPr>
          <p:spPr>
            <a:xfrm>
              <a:off x="256355" y="2175933"/>
              <a:ext cx="1589378" cy="39581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nb-NO"/>
            </a:p>
          </p:txBody>
        </p:sp>
      </p:grpSp>
      <p:sp>
        <p:nvSpPr>
          <p:cNvPr id="9" name="TextBox 8">
            <a:extLst>
              <a:ext uri="{FF2B5EF4-FFF2-40B4-BE49-F238E27FC236}">
                <a16:creationId xmlns:a16="http://schemas.microsoft.com/office/drawing/2014/main" id="{C9E35B6A-0D65-494E-B77E-50687CEEB504}"/>
              </a:ext>
            </a:extLst>
          </p:cNvPr>
          <p:cNvSpPr txBox="1"/>
          <p:nvPr/>
        </p:nvSpPr>
        <p:spPr>
          <a:xfrm>
            <a:off x="509047" y="576527"/>
            <a:ext cx="5637229" cy="461665"/>
          </a:xfrm>
          <a:prstGeom prst="rect">
            <a:avLst/>
          </a:prstGeom>
          <a:noFill/>
        </p:spPr>
        <p:txBody>
          <a:bodyPr wrap="square" rtlCol="0">
            <a:spAutoFit/>
          </a:bodyPr>
          <a:lstStyle/>
          <a:p>
            <a:r>
              <a:rPr lang="nb-NO" sz="2400" dirty="0">
                <a:solidFill>
                  <a:srgbClr val="353981"/>
                </a:solidFill>
              </a:rPr>
              <a:t>For more </a:t>
            </a:r>
            <a:r>
              <a:rPr lang="nb-NO" sz="2400" dirty="0" err="1">
                <a:solidFill>
                  <a:srgbClr val="353981"/>
                </a:solidFill>
              </a:rPr>
              <a:t>details</a:t>
            </a:r>
            <a:r>
              <a:rPr lang="nb-NO" sz="2400" dirty="0">
                <a:solidFill>
                  <a:srgbClr val="353981"/>
                </a:solidFill>
              </a:rPr>
              <a:t>, </a:t>
            </a:r>
            <a:r>
              <a:rPr lang="nb-NO" sz="2400" dirty="0" err="1">
                <a:solidFill>
                  <a:srgbClr val="353981"/>
                </a:solidFill>
              </a:rPr>
              <a:t>see</a:t>
            </a:r>
            <a:r>
              <a:rPr lang="nb-NO" sz="2400" dirty="0">
                <a:solidFill>
                  <a:srgbClr val="353981"/>
                </a:solidFill>
              </a:rPr>
              <a:t>:</a:t>
            </a:r>
          </a:p>
        </p:txBody>
      </p:sp>
      <p:pic>
        <p:nvPicPr>
          <p:cNvPr id="11" name="Picture 10" descr="A drawing of a face&#10;&#10;Description automatically generated">
            <a:extLst>
              <a:ext uri="{FF2B5EF4-FFF2-40B4-BE49-F238E27FC236}">
                <a16:creationId xmlns:a16="http://schemas.microsoft.com/office/drawing/2014/main" id="{6CEB27C7-6E53-4FF8-87CA-F3064B55FE45}"/>
              </a:ext>
            </a:extLst>
          </p:cNvPr>
          <p:cNvPicPr>
            <a:picLocks noChangeAspect="1"/>
          </p:cNvPicPr>
          <p:nvPr/>
        </p:nvPicPr>
        <p:blipFill>
          <a:blip r:embed="rId3"/>
          <a:stretch>
            <a:fillRect/>
          </a:stretch>
        </p:blipFill>
        <p:spPr>
          <a:xfrm>
            <a:off x="4472173" y="660212"/>
            <a:ext cx="1227411" cy="429442"/>
          </a:xfrm>
          <a:prstGeom prst="rect">
            <a:avLst/>
          </a:prstGeom>
        </p:spPr>
      </p:pic>
      <p:sp>
        <p:nvSpPr>
          <p:cNvPr id="12" name="Rectangle 11">
            <a:extLst>
              <a:ext uri="{FF2B5EF4-FFF2-40B4-BE49-F238E27FC236}">
                <a16:creationId xmlns:a16="http://schemas.microsoft.com/office/drawing/2014/main" id="{358E97CB-6084-46D7-A78C-4114838FF91D}"/>
              </a:ext>
            </a:extLst>
          </p:cNvPr>
          <p:cNvSpPr/>
          <p:nvPr/>
        </p:nvSpPr>
        <p:spPr>
          <a:xfrm>
            <a:off x="645231" y="3479154"/>
            <a:ext cx="8409850" cy="461665"/>
          </a:xfrm>
          <a:prstGeom prst="rect">
            <a:avLst/>
          </a:prstGeom>
        </p:spPr>
        <p:txBody>
          <a:bodyPr wrap="square">
            <a:spAutoFit/>
          </a:bodyPr>
          <a:lstStyle/>
          <a:p>
            <a:r>
              <a:rPr lang="nb-NO" sz="2400" dirty="0">
                <a:solidFill>
                  <a:srgbClr val="353981"/>
                </a:solidFill>
                <a:hlinkClick r:id="rId4">
                  <a:extLst>
                    <a:ext uri="{A12FA001-AC4F-418D-AE19-62706E023703}">
                      <ahyp:hlinkClr xmlns:ahyp="http://schemas.microsoft.com/office/drawing/2018/hyperlinkcolor" val="tx"/>
                    </a:ext>
                  </a:extLst>
                </a:hlinkClick>
              </a:rPr>
              <a:t>https://iopscience.iop.org/article/10.1088/1748-9326/aab324</a:t>
            </a:r>
            <a:r>
              <a:rPr lang="nb-NO" sz="2400" dirty="0">
                <a:solidFill>
                  <a:srgbClr val="353981"/>
                </a:solidFill>
              </a:rPr>
              <a:t> </a:t>
            </a:r>
          </a:p>
        </p:txBody>
      </p:sp>
      <p:sp>
        <p:nvSpPr>
          <p:cNvPr id="13" name="Rectangle 12">
            <a:extLst>
              <a:ext uri="{FF2B5EF4-FFF2-40B4-BE49-F238E27FC236}">
                <a16:creationId xmlns:a16="http://schemas.microsoft.com/office/drawing/2014/main" id="{84C7D141-4EDC-472D-B368-63436174F101}"/>
              </a:ext>
            </a:extLst>
          </p:cNvPr>
          <p:cNvSpPr/>
          <p:nvPr/>
        </p:nvSpPr>
        <p:spPr>
          <a:xfrm>
            <a:off x="4472173" y="1101069"/>
            <a:ext cx="3715223" cy="1015663"/>
          </a:xfrm>
          <a:prstGeom prst="rect">
            <a:avLst/>
          </a:prstGeom>
        </p:spPr>
        <p:style>
          <a:lnRef idx="0">
            <a:scrgbClr r="0" g="0" b="0"/>
          </a:lnRef>
          <a:fillRef idx="1001">
            <a:schemeClr val="lt2"/>
          </a:fillRef>
          <a:effectRef idx="0">
            <a:scrgbClr r="0" g="0" b="0"/>
          </a:effectRef>
          <a:fontRef idx="major"/>
        </p:style>
        <p:txBody>
          <a:bodyPr wrap="square">
            <a:spAutoFit/>
          </a:bodyPr>
          <a:lstStyle/>
          <a:p>
            <a:r>
              <a:rPr lang="en-US" sz="1200" dirty="0"/>
              <a:t>Original content from this work may be used under the terms of the </a:t>
            </a:r>
            <a:r>
              <a:rPr lang="en-US" sz="1200" dirty="0">
                <a:hlinkClick r:id="rId5"/>
              </a:rPr>
              <a:t>Creative Commons Attribution 3.0 </a:t>
            </a:r>
            <a:r>
              <a:rPr lang="en-US" sz="1200" dirty="0" err="1">
                <a:hlinkClick r:id="rId5"/>
              </a:rPr>
              <a:t>licence</a:t>
            </a:r>
            <a:r>
              <a:rPr lang="en-US" sz="1200" dirty="0"/>
              <a:t>. Any further distribution of this work must maintain attribution to the author(s) and the title of the work, journal citation and DOI.</a:t>
            </a:r>
            <a:endParaRPr lang="nb-NO" sz="1200" dirty="0"/>
          </a:p>
        </p:txBody>
      </p:sp>
    </p:spTree>
    <p:extLst>
      <p:ext uri="{BB962C8B-B14F-4D97-AF65-F5344CB8AC3E}">
        <p14:creationId xmlns:p14="http://schemas.microsoft.com/office/powerpoint/2010/main" val="2316973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decol_template_eng_16_9" id="{7A21D89C-49D0-49AB-84A4-5A18BA99D7F3}" vid="{75B60641-0597-48DB-8B16-90C6FA1C6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indecol_template_eng_16_9</Template>
  <TotalTime>0</TotalTime>
  <Words>904</Words>
  <Application>Microsoft Office PowerPoint</Application>
  <PresentationFormat>On-screen Show (16:9)</PresentationFormat>
  <Paragraphs>84</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NTNU-DIN NTNU-DIN-Light</vt:lpstr>
      <vt:lpstr>Open Sans</vt:lpstr>
      <vt:lpstr>Times New Roman</vt:lpstr>
      <vt:lpstr>Office-tema</vt:lpstr>
      <vt:lpstr>PowerPoint Presentation</vt:lpstr>
      <vt:lpstr>Abstract</vt:lpstr>
      <vt:lpstr>PowerPoint Presentation</vt:lpstr>
      <vt:lpstr>Increased harvest area for BECCS</vt:lpstr>
      <vt:lpstr>PowerPoint Presentation</vt:lpstr>
      <vt:lpstr>PowerPoint Presentation</vt:lpstr>
      <vt:lpstr>Key 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slide</dc:title>
  <dc:creator>Angela Jane McLean</dc:creator>
  <cp:lastModifiedBy>Helene Muri</cp:lastModifiedBy>
  <cp:revision>743</cp:revision>
  <dcterms:created xsi:type="dcterms:W3CDTF">2017-12-12T15:20:55Z</dcterms:created>
  <dcterms:modified xsi:type="dcterms:W3CDTF">2020-05-04T10:45:25Z</dcterms:modified>
</cp:coreProperties>
</file>