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AB2"/>
    <a:srgbClr val="48825B"/>
    <a:srgbClr val="5FAFE2"/>
    <a:srgbClr val="BFDFF3"/>
    <a:srgbClr val="144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5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92"/>
    </p:cViewPr>
  </p:sorterViewPr>
  <p:notesViewPr>
    <p:cSldViewPr>
      <p:cViewPr varScale="1">
        <p:scale>
          <a:sx n="73" d="100"/>
          <a:sy n="73" d="100"/>
        </p:scale>
        <p:origin x="-280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3171F-8EB1-4CEC-8B26-D43734CD7CD5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EFC9A-4080-47E7-82D3-B151BAE2BB99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14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B4A97-6882-4ED0-A13D-B61E24DADCA3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27818-3DB2-4D97-8A27-51400B7C6E3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9702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62962-D802-4024-B1E5-9B61442D9C6D}" type="datetimeFigureOut">
              <a:rPr lang="de-DE" smtClean="0"/>
              <a:pPr/>
              <a:t>02.05.2020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DA0DD-9FFF-4230-B91D-D0C2D29F145A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mp"/><Relationship Id="rId4" Type="http://schemas.openxmlformats.org/officeDocument/2006/relationships/hyperlink" Target="https://www.dropbox.com/s/k5tkmvofay097rg/EGU_Sett-Sandholz_ASP.mp4?d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Templat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4576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6242447"/>
            <a:ext cx="41044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endParaRPr lang="en-US" sz="2000" spc="3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400" spc="3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D2115 | EGU2020-19463</a:t>
            </a:r>
            <a:endParaRPr lang="en-US" sz="1400" spc="300" dirty="0">
              <a:solidFill>
                <a:prstClr val="black">
                  <a:lumMod val="50000"/>
                  <a:lumOff val="50000"/>
                </a:prstClr>
              </a:solidFill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0195"/>
            <a:ext cx="837793" cy="2932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55776" y="6309320"/>
            <a:ext cx="56166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hlinkClick r:id="rId4"/>
              </a:rPr>
              <a:t>https://</a:t>
            </a:r>
            <a:r>
              <a:rPr lang="de-DE" sz="1100" dirty="0" smtClean="0">
                <a:hlinkClick r:id="rId4"/>
              </a:rPr>
              <a:t>www.dropbox.com/s/k5tkmvofay097rg/EGU_Sett-Sandholz_ASP.mp4?dl=0</a:t>
            </a:r>
            <a:r>
              <a:rPr lang="de-DE" sz="1100" dirty="0" smtClean="0"/>
              <a:t> </a:t>
            </a:r>
            <a:endParaRPr lang="de-DE" sz="1100" dirty="0"/>
          </a:p>
        </p:txBody>
      </p:sp>
      <p:pic>
        <p:nvPicPr>
          <p:cNvPr id="2" name="Picture 1" descr="Screen Clipping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005698"/>
            <a:ext cx="5616624" cy="33036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1811207" y="5619111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>
                    <a:lumMod val="65000"/>
                  </a:schemeClr>
                </a:solidFill>
              </a:rPr>
              <a:t>Video</a:t>
            </a:r>
            <a:endParaRPr lang="de-DE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Custom Design</vt:lpstr>
      <vt:lpstr>PowerPoint Presentation</vt:lpstr>
    </vt:vector>
  </TitlesOfParts>
  <Company>UNU-ViE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orate</dc:creator>
  <cp:lastModifiedBy>Sandholz, Simone</cp:lastModifiedBy>
  <cp:revision>159</cp:revision>
  <cp:lastPrinted>2019-02-12T09:00:40Z</cp:lastPrinted>
  <dcterms:created xsi:type="dcterms:W3CDTF">2016-05-13T13:09:53Z</dcterms:created>
  <dcterms:modified xsi:type="dcterms:W3CDTF">2020-05-02T11:58:34Z</dcterms:modified>
</cp:coreProperties>
</file>