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053" r:id="rId3"/>
    <p:sldId id="766" r:id="rId4"/>
    <p:sldId id="2048" r:id="rId5"/>
    <p:sldId id="2051" r:id="rId6"/>
    <p:sldId id="299" r:id="rId7"/>
    <p:sldId id="326" r:id="rId8"/>
    <p:sldId id="331" r:id="rId9"/>
    <p:sldId id="2050" r:id="rId10"/>
    <p:sldId id="2047" r:id="rId11"/>
    <p:sldId id="769" r:id="rId12"/>
    <p:sldId id="2052" r:id="rId13"/>
    <p:sldId id="327" r:id="rId14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37084AA-A655-744F-B143-963EDCCD8F4F}" v="65" dt="2020-05-06T10:38:48.40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69"/>
    <p:restoredTop sz="96699"/>
  </p:normalViewPr>
  <p:slideViewPr>
    <p:cSldViewPr snapToGrid="0" snapToObjects="1">
      <p:cViewPr varScale="1">
        <p:scale>
          <a:sx n="118" d="100"/>
          <a:sy n="118" d="100"/>
        </p:scale>
        <p:origin x="240" y="7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8" d="100"/>
        <a:sy n="98" d="100"/>
      </p:scale>
      <p:origin x="0" y="0"/>
    </p:cViewPr>
  </p:sorterViewPr>
  <p:notesViewPr>
    <p:cSldViewPr snapToGrid="0" snapToObjects="1">
      <p:cViewPr varScale="1">
        <p:scale>
          <a:sx n="86" d="100"/>
          <a:sy n="86" d="100"/>
        </p:scale>
        <p:origin x="2080" y="21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ein Sandven" userId="89ff3c26-5608-4b48-8944-20edb51874bf" providerId="ADAL" clId="{737084AA-A655-744F-B143-963EDCCD8F4F}"/>
    <pc:docChg chg="undo custSel delSld modSld modMainMaster">
      <pc:chgData name="Stein Sandven" userId="89ff3c26-5608-4b48-8944-20edb51874bf" providerId="ADAL" clId="{737084AA-A655-744F-B143-963EDCCD8F4F}" dt="2020-05-06T11:35:45.410" v="718" actId="20577"/>
      <pc:docMkLst>
        <pc:docMk/>
      </pc:docMkLst>
      <pc:sldChg chg="modSp">
        <pc:chgData name="Stein Sandven" userId="89ff3c26-5608-4b48-8944-20edb51874bf" providerId="ADAL" clId="{737084AA-A655-744F-B143-963EDCCD8F4F}" dt="2020-05-06T10:42:46.062" v="688" actId="20577"/>
        <pc:sldMkLst>
          <pc:docMk/>
          <pc:sldMk cId="2054232018" sldId="256"/>
        </pc:sldMkLst>
        <pc:spChg chg="mod">
          <ac:chgData name="Stein Sandven" userId="89ff3c26-5608-4b48-8944-20edb51874bf" providerId="ADAL" clId="{737084AA-A655-744F-B143-963EDCCD8F4F}" dt="2020-05-05T10:56:39.343" v="540" actId="115"/>
          <ac:spMkLst>
            <pc:docMk/>
            <pc:sldMk cId="2054232018" sldId="256"/>
            <ac:spMk id="2" creationId="{06BFAB56-225E-4A40-8675-D97ECC82534E}"/>
          </ac:spMkLst>
        </pc:spChg>
        <pc:spChg chg="mod">
          <ac:chgData name="Stein Sandven" userId="89ff3c26-5608-4b48-8944-20edb51874bf" providerId="ADAL" clId="{737084AA-A655-744F-B143-963EDCCD8F4F}" dt="2020-05-06T10:42:46.062" v="688" actId="20577"/>
          <ac:spMkLst>
            <pc:docMk/>
            <pc:sldMk cId="2054232018" sldId="256"/>
            <ac:spMk id="3" creationId="{704DAE57-E514-B049-8D19-AB0AD384A2D8}"/>
          </ac:spMkLst>
        </pc:spChg>
        <pc:picChg chg="mod">
          <ac:chgData name="Stein Sandven" userId="89ff3c26-5608-4b48-8944-20edb51874bf" providerId="ADAL" clId="{737084AA-A655-744F-B143-963EDCCD8F4F}" dt="2020-05-05T10:09:49.654" v="136" actId="14100"/>
          <ac:picMkLst>
            <pc:docMk/>
            <pc:sldMk cId="2054232018" sldId="256"/>
            <ac:picMk id="4" creationId="{6B5691CE-D106-E243-9C46-DD7B20B29EC8}"/>
          </ac:picMkLst>
        </pc:picChg>
        <pc:picChg chg="mod">
          <ac:chgData name="Stein Sandven" userId="89ff3c26-5608-4b48-8944-20edb51874bf" providerId="ADAL" clId="{737084AA-A655-744F-B143-963EDCCD8F4F}" dt="2020-05-05T10:09:42.695" v="134" actId="1076"/>
          <ac:picMkLst>
            <pc:docMk/>
            <pc:sldMk cId="2054232018" sldId="256"/>
            <ac:picMk id="5" creationId="{B3B532FE-DE08-E74F-95D8-C04223A9B1E2}"/>
          </ac:picMkLst>
        </pc:picChg>
      </pc:sldChg>
      <pc:sldChg chg="modSp del setBg">
        <pc:chgData name="Stein Sandven" userId="89ff3c26-5608-4b48-8944-20edb51874bf" providerId="ADAL" clId="{737084AA-A655-744F-B143-963EDCCD8F4F}" dt="2020-05-06T10:35:52.590" v="608" actId="2696"/>
        <pc:sldMkLst>
          <pc:docMk/>
          <pc:sldMk cId="3687466481" sldId="275"/>
        </pc:sldMkLst>
        <pc:spChg chg="mod">
          <ac:chgData name="Stein Sandven" userId="89ff3c26-5608-4b48-8944-20edb51874bf" providerId="ADAL" clId="{737084AA-A655-744F-B143-963EDCCD8F4F}" dt="2020-05-05T09:29:17.006" v="54" actId="1076"/>
          <ac:spMkLst>
            <pc:docMk/>
            <pc:sldMk cId="3687466481" sldId="275"/>
            <ac:spMk id="2" creationId="{E563F1D2-5FD5-D947-91DB-EF19662DE8FE}"/>
          </ac:spMkLst>
        </pc:spChg>
        <pc:spChg chg="mod">
          <ac:chgData name="Stein Sandven" userId="89ff3c26-5608-4b48-8944-20edb51874bf" providerId="ADAL" clId="{737084AA-A655-744F-B143-963EDCCD8F4F}" dt="2020-05-05T10:40:06.123" v="273" actId="1076"/>
          <ac:spMkLst>
            <pc:docMk/>
            <pc:sldMk cId="3687466481" sldId="275"/>
            <ac:spMk id="4" creationId="{C2D61CEB-739D-474F-9FB6-FCE8B4B03661}"/>
          </ac:spMkLst>
        </pc:spChg>
        <pc:picChg chg="mod">
          <ac:chgData name="Stein Sandven" userId="89ff3c26-5608-4b48-8944-20edb51874bf" providerId="ADAL" clId="{737084AA-A655-744F-B143-963EDCCD8F4F}" dt="2020-05-05T09:29:14.554" v="53" actId="1076"/>
          <ac:picMkLst>
            <pc:docMk/>
            <pc:sldMk cId="3687466481" sldId="275"/>
            <ac:picMk id="6" creationId="{C91C1848-D8AE-4D49-AA22-DDB2A277D697}"/>
          </ac:picMkLst>
        </pc:picChg>
      </pc:sldChg>
      <pc:sldChg chg="modSp">
        <pc:chgData name="Stein Sandven" userId="89ff3c26-5608-4b48-8944-20edb51874bf" providerId="ADAL" clId="{737084AA-A655-744F-B143-963EDCCD8F4F}" dt="2020-05-05T10:57:18.545" v="555" actId="20577"/>
        <pc:sldMkLst>
          <pc:docMk/>
          <pc:sldMk cId="3494220303" sldId="299"/>
        </pc:sldMkLst>
        <pc:spChg chg="mod">
          <ac:chgData name="Stein Sandven" userId="89ff3c26-5608-4b48-8944-20edb51874bf" providerId="ADAL" clId="{737084AA-A655-744F-B143-963EDCCD8F4F}" dt="2020-05-05T10:34:49.416" v="199" actId="14100"/>
          <ac:spMkLst>
            <pc:docMk/>
            <pc:sldMk cId="3494220303" sldId="299"/>
            <ac:spMk id="2" creationId="{9759330A-812F-AB44-8DE6-05F26E4C85CE}"/>
          </ac:spMkLst>
        </pc:spChg>
        <pc:spChg chg="mod">
          <ac:chgData name="Stein Sandven" userId="89ff3c26-5608-4b48-8944-20edb51874bf" providerId="ADAL" clId="{737084AA-A655-744F-B143-963EDCCD8F4F}" dt="2020-05-05T10:35:28.672" v="205" actId="1076"/>
          <ac:spMkLst>
            <pc:docMk/>
            <pc:sldMk cId="3494220303" sldId="299"/>
            <ac:spMk id="22533" creationId="{00000000-0000-0000-0000-000000000000}"/>
          </ac:spMkLst>
        </pc:spChg>
        <pc:spChg chg="mod">
          <ac:chgData name="Stein Sandven" userId="89ff3c26-5608-4b48-8944-20edb51874bf" providerId="ADAL" clId="{737084AA-A655-744F-B143-963EDCCD8F4F}" dt="2020-05-05T10:57:18.545" v="555" actId="20577"/>
          <ac:spMkLst>
            <pc:docMk/>
            <pc:sldMk cId="3494220303" sldId="299"/>
            <ac:spMk id="22535" creationId="{00000000-0000-0000-0000-000000000000}"/>
          </ac:spMkLst>
        </pc:spChg>
      </pc:sldChg>
      <pc:sldChg chg="modSp">
        <pc:chgData name="Stein Sandven" userId="89ff3c26-5608-4b48-8944-20edb51874bf" providerId="ADAL" clId="{737084AA-A655-744F-B143-963EDCCD8F4F}" dt="2020-05-05T10:48:37.390" v="414" actId="404"/>
        <pc:sldMkLst>
          <pc:docMk/>
          <pc:sldMk cId="2954945118" sldId="326"/>
        </pc:sldMkLst>
        <pc:spChg chg="mod">
          <ac:chgData name="Stein Sandven" userId="89ff3c26-5608-4b48-8944-20edb51874bf" providerId="ADAL" clId="{737084AA-A655-744F-B143-963EDCCD8F4F}" dt="2020-05-05T10:48:37.390" v="414" actId="404"/>
          <ac:spMkLst>
            <pc:docMk/>
            <pc:sldMk cId="2954945118" sldId="326"/>
            <ac:spMk id="3" creationId="{E9C1313C-A5B2-4A49-A5C0-9B85F0D76F89}"/>
          </ac:spMkLst>
        </pc:spChg>
        <pc:spChg chg="mod">
          <ac:chgData name="Stein Sandven" userId="89ff3c26-5608-4b48-8944-20edb51874bf" providerId="ADAL" clId="{737084AA-A655-744F-B143-963EDCCD8F4F}" dt="2020-05-05T10:48:10.841" v="409" actId="113"/>
          <ac:spMkLst>
            <pc:docMk/>
            <pc:sldMk cId="2954945118" sldId="326"/>
            <ac:spMk id="4" creationId="{00000000-0000-0000-0000-000000000000}"/>
          </ac:spMkLst>
        </pc:spChg>
        <pc:picChg chg="mod">
          <ac:chgData name="Stein Sandven" userId="89ff3c26-5608-4b48-8944-20edb51874bf" providerId="ADAL" clId="{737084AA-A655-744F-B143-963EDCCD8F4F}" dt="2020-05-05T10:36:37.625" v="238" actId="1036"/>
          <ac:picMkLst>
            <pc:docMk/>
            <pc:sldMk cId="2954945118" sldId="326"/>
            <ac:picMk id="6" creationId="{12C8FB96-2D70-4747-9347-0CEFD404C4FE}"/>
          </ac:picMkLst>
        </pc:picChg>
        <pc:picChg chg="mod">
          <ac:chgData name="Stein Sandven" userId="89ff3c26-5608-4b48-8944-20edb51874bf" providerId="ADAL" clId="{737084AA-A655-744F-B143-963EDCCD8F4F}" dt="2020-05-05T10:36:26.112" v="226" actId="1076"/>
          <ac:picMkLst>
            <pc:docMk/>
            <pc:sldMk cId="2954945118" sldId="326"/>
            <ac:picMk id="8" creationId="{D9E99928-FC5B-564C-801B-BED10F3051C7}"/>
          </ac:picMkLst>
        </pc:picChg>
      </pc:sldChg>
      <pc:sldChg chg="modSp">
        <pc:chgData name="Stein Sandven" userId="89ff3c26-5608-4b48-8944-20edb51874bf" providerId="ADAL" clId="{737084AA-A655-744F-B143-963EDCCD8F4F}" dt="2020-05-05T10:55:55.030" v="534" actId="1076"/>
        <pc:sldMkLst>
          <pc:docMk/>
          <pc:sldMk cId="782785334" sldId="327"/>
        </pc:sldMkLst>
        <pc:spChg chg="mod">
          <ac:chgData name="Stein Sandven" userId="89ff3c26-5608-4b48-8944-20edb51874bf" providerId="ADAL" clId="{737084AA-A655-744F-B143-963EDCCD8F4F}" dt="2020-05-05T10:55:10.822" v="519" actId="2711"/>
          <ac:spMkLst>
            <pc:docMk/>
            <pc:sldMk cId="782785334" sldId="327"/>
            <ac:spMk id="3" creationId="{8B4459B3-4428-B145-9063-F9B22B94743F}"/>
          </ac:spMkLst>
        </pc:spChg>
        <pc:spChg chg="mod">
          <ac:chgData name="Stein Sandven" userId="89ff3c26-5608-4b48-8944-20edb51874bf" providerId="ADAL" clId="{737084AA-A655-744F-B143-963EDCCD8F4F}" dt="2020-05-05T10:55:55.030" v="534" actId="1076"/>
          <ac:spMkLst>
            <pc:docMk/>
            <pc:sldMk cId="782785334" sldId="327"/>
            <ac:spMk id="15" creationId="{00000000-0000-0000-0000-000000000000}"/>
          </ac:spMkLst>
        </pc:spChg>
        <pc:graphicFrameChg chg="mod modGraphic">
          <ac:chgData name="Stein Sandven" userId="89ff3c26-5608-4b48-8944-20edb51874bf" providerId="ADAL" clId="{737084AA-A655-744F-B143-963EDCCD8F4F}" dt="2020-05-05T10:54:27.971" v="478" actId="1076"/>
          <ac:graphicFrameMkLst>
            <pc:docMk/>
            <pc:sldMk cId="782785334" sldId="327"/>
            <ac:graphicFrameMk id="4" creationId="{B4901FCC-AB41-814E-B451-789A56986645}"/>
          </ac:graphicFrameMkLst>
        </pc:graphicFrameChg>
        <pc:picChg chg="mod">
          <ac:chgData name="Stein Sandven" userId="89ff3c26-5608-4b48-8944-20edb51874bf" providerId="ADAL" clId="{737084AA-A655-744F-B143-963EDCCD8F4F}" dt="2020-05-05T10:54:51.821" v="503" actId="1035"/>
          <ac:picMkLst>
            <pc:docMk/>
            <pc:sldMk cId="782785334" sldId="327"/>
            <ac:picMk id="13" creationId="{59CD7EE8-92E3-FF46-89B6-7D332505C396}"/>
          </ac:picMkLst>
        </pc:picChg>
        <pc:picChg chg="mod">
          <ac:chgData name="Stein Sandven" userId="89ff3c26-5608-4b48-8944-20edb51874bf" providerId="ADAL" clId="{737084AA-A655-744F-B143-963EDCCD8F4F}" dt="2020-05-05T10:54:51.821" v="503" actId="1035"/>
          <ac:picMkLst>
            <pc:docMk/>
            <pc:sldMk cId="782785334" sldId="327"/>
            <ac:picMk id="14" creationId="{79736358-8E56-9344-BE9F-5A95F4250CBB}"/>
          </ac:picMkLst>
        </pc:picChg>
        <pc:picChg chg="mod">
          <ac:chgData name="Stein Sandven" userId="89ff3c26-5608-4b48-8944-20edb51874bf" providerId="ADAL" clId="{737084AA-A655-744F-B143-963EDCCD8F4F}" dt="2020-05-05T10:54:51.821" v="503" actId="1035"/>
          <ac:picMkLst>
            <pc:docMk/>
            <pc:sldMk cId="782785334" sldId="327"/>
            <ac:picMk id="19" creationId="{92E6538E-B660-974D-9685-2A5428F914B3}"/>
          </ac:picMkLst>
        </pc:picChg>
        <pc:picChg chg="mod">
          <ac:chgData name="Stein Sandven" userId="89ff3c26-5608-4b48-8944-20edb51874bf" providerId="ADAL" clId="{737084AA-A655-744F-B143-963EDCCD8F4F}" dt="2020-05-05T10:54:51.821" v="503" actId="1035"/>
          <ac:picMkLst>
            <pc:docMk/>
            <pc:sldMk cId="782785334" sldId="327"/>
            <ac:picMk id="20" creationId="{942828A2-B066-A44C-BB18-029EA6781B02}"/>
          </ac:picMkLst>
        </pc:picChg>
        <pc:picChg chg="mod">
          <ac:chgData name="Stein Sandven" userId="89ff3c26-5608-4b48-8944-20edb51874bf" providerId="ADAL" clId="{737084AA-A655-744F-B143-963EDCCD8F4F}" dt="2020-05-05T10:54:59.399" v="518" actId="1038"/>
          <ac:picMkLst>
            <pc:docMk/>
            <pc:sldMk cId="782785334" sldId="327"/>
            <ac:picMk id="21" creationId="{FE8DFAB5-79DF-EE40-8A61-6B38D969AA8E}"/>
          </ac:picMkLst>
        </pc:picChg>
        <pc:picChg chg="mod">
          <ac:chgData name="Stein Sandven" userId="89ff3c26-5608-4b48-8944-20edb51874bf" providerId="ADAL" clId="{737084AA-A655-744F-B143-963EDCCD8F4F}" dt="2020-05-05T10:54:51.821" v="503" actId="1035"/>
          <ac:picMkLst>
            <pc:docMk/>
            <pc:sldMk cId="782785334" sldId="327"/>
            <ac:picMk id="24" creationId="{C0188841-EA8D-B742-BA10-A9983EAC0223}"/>
          </ac:picMkLst>
        </pc:picChg>
        <pc:picChg chg="mod">
          <ac:chgData name="Stein Sandven" userId="89ff3c26-5608-4b48-8944-20edb51874bf" providerId="ADAL" clId="{737084AA-A655-744F-B143-963EDCCD8F4F}" dt="2020-05-05T10:54:51.821" v="503" actId="1035"/>
          <ac:picMkLst>
            <pc:docMk/>
            <pc:sldMk cId="782785334" sldId="327"/>
            <ac:picMk id="26" creationId="{503190FC-5A40-D542-83BD-626407600B86}"/>
          </ac:picMkLst>
        </pc:picChg>
        <pc:picChg chg="mod">
          <ac:chgData name="Stein Sandven" userId="89ff3c26-5608-4b48-8944-20edb51874bf" providerId="ADAL" clId="{737084AA-A655-744F-B143-963EDCCD8F4F}" dt="2020-05-05T10:54:51.821" v="503" actId="1035"/>
          <ac:picMkLst>
            <pc:docMk/>
            <pc:sldMk cId="782785334" sldId="327"/>
            <ac:picMk id="27" creationId="{985D23B1-658A-CF4C-A747-0CABC60A750E}"/>
          </ac:picMkLst>
        </pc:picChg>
        <pc:picChg chg="mod">
          <ac:chgData name="Stein Sandven" userId="89ff3c26-5608-4b48-8944-20edb51874bf" providerId="ADAL" clId="{737084AA-A655-744F-B143-963EDCCD8F4F}" dt="2020-05-05T10:54:51.821" v="503" actId="1035"/>
          <ac:picMkLst>
            <pc:docMk/>
            <pc:sldMk cId="782785334" sldId="327"/>
            <ac:picMk id="28" creationId="{9C20945E-4102-D14F-8902-A5E6790C2923}"/>
          </ac:picMkLst>
        </pc:picChg>
        <pc:picChg chg="mod">
          <ac:chgData name="Stein Sandven" userId="89ff3c26-5608-4b48-8944-20edb51874bf" providerId="ADAL" clId="{737084AA-A655-744F-B143-963EDCCD8F4F}" dt="2020-05-05T10:54:51.821" v="503" actId="1035"/>
          <ac:picMkLst>
            <pc:docMk/>
            <pc:sldMk cId="782785334" sldId="327"/>
            <ac:picMk id="29" creationId="{1BAD7566-277D-3745-9901-398B95FAA81D}"/>
          </ac:picMkLst>
        </pc:picChg>
      </pc:sldChg>
      <pc:sldChg chg="modSp">
        <pc:chgData name="Stein Sandven" userId="89ff3c26-5608-4b48-8944-20edb51874bf" providerId="ADAL" clId="{737084AA-A655-744F-B143-963EDCCD8F4F}" dt="2020-05-06T10:40:23.268" v="660" actId="1038"/>
        <pc:sldMkLst>
          <pc:docMk/>
          <pc:sldMk cId="1272782432" sldId="331"/>
        </pc:sldMkLst>
        <pc:spChg chg="mod">
          <ac:chgData name="Stein Sandven" userId="89ff3c26-5608-4b48-8944-20edb51874bf" providerId="ADAL" clId="{737084AA-A655-744F-B143-963EDCCD8F4F}" dt="2020-05-06T10:39:10.173" v="640" actId="20577"/>
          <ac:spMkLst>
            <pc:docMk/>
            <pc:sldMk cId="1272782432" sldId="331"/>
            <ac:spMk id="8" creationId="{8040634F-AEF4-734E-B565-B454FA868567}"/>
          </ac:spMkLst>
        </pc:spChg>
        <pc:picChg chg="mod">
          <ac:chgData name="Stein Sandven" userId="89ff3c26-5608-4b48-8944-20edb51874bf" providerId="ADAL" clId="{737084AA-A655-744F-B143-963EDCCD8F4F}" dt="2020-05-06T10:40:14.678" v="652" actId="1038"/>
          <ac:picMkLst>
            <pc:docMk/>
            <pc:sldMk cId="1272782432" sldId="331"/>
            <ac:picMk id="4" creationId="{6637DCF1-21FA-F848-ABA8-60BA47910A28}"/>
          </ac:picMkLst>
        </pc:picChg>
        <pc:picChg chg="mod">
          <ac:chgData name="Stein Sandven" userId="89ff3c26-5608-4b48-8944-20edb51874bf" providerId="ADAL" clId="{737084AA-A655-744F-B143-963EDCCD8F4F}" dt="2020-05-06T10:40:23.268" v="660" actId="1038"/>
          <ac:picMkLst>
            <pc:docMk/>
            <pc:sldMk cId="1272782432" sldId="331"/>
            <ac:picMk id="5" creationId="{BCE5D389-403E-6F46-92F2-D4E9DF4596B9}"/>
          </ac:picMkLst>
        </pc:picChg>
        <pc:picChg chg="mod">
          <ac:chgData name="Stein Sandven" userId="89ff3c26-5608-4b48-8944-20edb51874bf" providerId="ADAL" clId="{737084AA-A655-744F-B143-963EDCCD8F4F}" dt="2020-05-06T10:40:14.678" v="652" actId="1038"/>
          <ac:picMkLst>
            <pc:docMk/>
            <pc:sldMk cId="1272782432" sldId="331"/>
            <ac:picMk id="7" creationId="{9A0ACBB7-0B05-7746-9413-EF470E9452A3}"/>
          </ac:picMkLst>
        </pc:picChg>
        <pc:picChg chg="mod">
          <ac:chgData name="Stein Sandven" userId="89ff3c26-5608-4b48-8944-20edb51874bf" providerId="ADAL" clId="{737084AA-A655-744F-B143-963EDCCD8F4F}" dt="2020-05-06T10:38:58.497" v="639" actId="14100"/>
          <ac:picMkLst>
            <pc:docMk/>
            <pc:sldMk cId="1272782432" sldId="331"/>
            <ac:picMk id="10" creationId="{62173A59-258D-C84D-8A53-A8B84D554243}"/>
          </ac:picMkLst>
        </pc:picChg>
        <pc:picChg chg="mod">
          <ac:chgData name="Stein Sandven" userId="89ff3c26-5608-4b48-8944-20edb51874bf" providerId="ADAL" clId="{737084AA-A655-744F-B143-963EDCCD8F4F}" dt="2020-05-06T10:38:48.403" v="637" actId="207"/>
          <ac:picMkLst>
            <pc:docMk/>
            <pc:sldMk cId="1272782432" sldId="331"/>
            <ac:picMk id="11" creationId="{FF3B8FA5-4BAD-2545-816C-7943198F9520}"/>
          </ac:picMkLst>
        </pc:picChg>
        <pc:picChg chg="mod">
          <ac:chgData name="Stein Sandven" userId="89ff3c26-5608-4b48-8944-20edb51874bf" providerId="ADAL" clId="{737084AA-A655-744F-B143-963EDCCD8F4F}" dt="2020-05-06T10:38:37.468" v="636" actId="14100"/>
          <ac:picMkLst>
            <pc:docMk/>
            <pc:sldMk cId="1272782432" sldId="331"/>
            <ac:picMk id="12" creationId="{F29EA845-A55E-5042-AFB1-82FECF1E5FFB}"/>
          </ac:picMkLst>
        </pc:picChg>
      </pc:sldChg>
      <pc:sldChg chg="modSp">
        <pc:chgData name="Stein Sandven" userId="89ff3c26-5608-4b48-8944-20edb51874bf" providerId="ADAL" clId="{737084AA-A655-744F-B143-963EDCCD8F4F}" dt="2020-05-05T10:33:23.879" v="188" actId="20577"/>
        <pc:sldMkLst>
          <pc:docMk/>
          <pc:sldMk cId="1961131162" sldId="766"/>
        </pc:sldMkLst>
        <pc:spChg chg="mod">
          <ac:chgData name="Stein Sandven" userId="89ff3c26-5608-4b48-8944-20edb51874bf" providerId="ADAL" clId="{737084AA-A655-744F-B143-963EDCCD8F4F}" dt="2020-05-05T09:24:28.999" v="3" actId="14100"/>
          <ac:spMkLst>
            <pc:docMk/>
            <pc:sldMk cId="1961131162" sldId="766"/>
            <ac:spMk id="2" creationId="{190C5A89-7400-6449-ABB9-BF224E7B2CDE}"/>
          </ac:spMkLst>
        </pc:spChg>
        <pc:spChg chg="mod">
          <ac:chgData name="Stein Sandven" userId="89ff3c26-5608-4b48-8944-20edb51874bf" providerId="ADAL" clId="{737084AA-A655-744F-B143-963EDCCD8F4F}" dt="2020-05-05T10:33:23.879" v="188" actId="20577"/>
          <ac:spMkLst>
            <pc:docMk/>
            <pc:sldMk cId="1961131162" sldId="766"/>
            <ac:spMk id="3" creationId="{6CC945BB-07DE-0D42-8130-C4ADE28FA9F5}"/>
          </ac:spMkLst>
        </pc:spChg>
      </pc:sldChg>
      <pc:sldChg chg="modSp">
        <pc:chgData name="Stein Sandven" userId="89ff3c26-5608-4b48-8944-20edb51874bf" providerId="ADAL" clId="{737084AA-A655-744F-B143-963EDCCD8F4F}" dt="2020-05-05T09:28:26.765" v="47" actId="113"/>
        <pc:sldMkLst>
          <pc:docMk/>
          <pc:sldMk cId="2085469267" sldId="769"/>
        </pc:sldMkLst>
        <pc:spChg chg="mod">
          <ac:chgData name="Stein Sandven" userId="89ff3c26-5608-4b48-8944-20edb51874bf" providerId="ADAL" clId="{737084AA-A655-744F-B143-963EDCCD8F4F}" dt="2020-05-05T09:28:26.765" v="47" actId="113"/>
          <ac:spMkLst>
            <pc:docMk/>
            <pc:sldMk cId="2085469267" sldId="769"/>
            <ac:spMk id="2" creationId="{45DF3CC4-E643-E04E-AEF3-F1A134028759}"/>
          </ac:spMkLst>
        </pc:spChg>
      </pc:sldChg>
      <pc:sldChg chg="modSp">
        <pc:chgData name="Stein Sandven" userId="89ff3c26-5608-4b48-8944-20edb51874bf" providerId="ADAL" clId="{737084AA-A655-744F-B143-963EDCCD8F4F}" dt="2020-05-05T10:58:32.274" v="599" actId="1037"/>
        <pc:sldMkLst>
          <pc:docMk/>
          <pc:sldMk cId="575703446" sldId="2047"/>
        </pc:sldMkLst>
        <pc:spChg chg="mod">
          <ac:chgData name="Stein Sandven" userId="89ff3c26-5608-4b48-8944-20edb51874bf" providerId="ADAL" clId="{737084AA-A655-744F-B143-963EDCCD8F4F}" dt="2020-05-05T10:49:53.545" v="418" actId="404"/>
          <ac:spMkLst>
            <pc:docMk/>
            <pc:sldMk cId="575703446" sldId="2047"/>
            <ac:spMk id="3" creationId="{00000000-0000-0000-0000-000000000000}"/>
          </ac:spMkLst>
        </pc:spChg>
        <pc:spChg chg="mod">
          <ac:chgData name="Stein Sandven" userId="89ff3c26-5608-4b48-8944-20edb51874bf" providerId="ADAL" clId="{737084AA-A655-744F-B143-963EDCCD8F4F}" dt="2020-05-05T10:52:13.040" v="474" actId="14100"/>
          <ac:spMkLst>
            <pc:docMk/>
            <pc:sldMk cId="575703446" sldId="2047"/>
            <ac:spMk id="9" creationId="{00000000-0000-0000-0000-000000000000}"/>
          </ac:spMkLst>
        </pc:spChg>
        <pc:spChg chg="mod">
          <ac:chgData name="Stein Sandven" userId="89ff3c26-5608-4b48-8944-20edb51874bf" providerId="ADAL" clId="{737084AA-A655-744F-B143-963EDCCD8F4F}" dt="2020-05-05T10:49:58.962" v="419" actId="1076"/>
          <ac:spMkLst>
            <pc:docMk/>
            <pc:sldMk cId="575703446" sldId="2047"/>
            <ac:spMk id="14" creationId="{00000000-0000-0000-0000-000000000000}"/>
          </ac:spMkLst>
        </pc:spChg>
        <pc:spChg chg="mod">
          <ac:chgData name="Stein Sandven" userId="89ff3c26-5608-4b48-8944-20edb51874bf" providerId="ADAL" clId="{737084AA-A655-744F-B143-963EDCCD8F4F}" dt="2020-05-05T10:58:23.847" v="579" actId="1037"/>
          <ac:spMkLst>
            <pc:docMk/>
            <pc:sldMk cId="575703446" sldId="2047"/>
            <ac:spMk id="16" creationId="{00000000-0000-0000-0000-000000000000}"/>
          </ac:spMkLst>
        </pc:spChg>
        <pc:spChg chg="mod">
          <ac:chgData name="Stein Sandven" userId="89ff3c26-5608-4b48-8944-20edb51874bf" providerId="ADAL" clId="{737084AA-A655-744F-B143-963EDCCD8F4F}" dt="2020-05-05T10:52:53.711" v="475" actId="14100"/>
          <ac:spMkLst>
            <pc:docMk/>
            <pc:sldMk cId="575703446" sldId="2047"/>
            <ac:spMk id="17" creationId="{00000000-0000-0000-0000-000000000000}"/>
          </ac:spMkLst>
        </pc:spChg>
        <pc:spChg chg="mod">
          <ac:chgData name="Stein Sandven" userId="89ff3c26-5608-4b48-8944-20edb51874bf" providerId="ADAL" clId="{737084AA-A655-744F-B143-963EDCCD8F4F}" dt="2020-05-05T10:50:12.992" v="427" actId="1036"/>
          <ac:spMkLst>
            <pc:docMk/>
            <pc:sldMk cId="575703446" sldId="2047"/>
            <ac:spMk id="18" creationId="{C38784E2-CEE7-9042-B880-D409E37C32D2}"/>
          </ac:spMkLst>
        </pc:spChg>
        <pc:grpChg chg="mod">
          <ac:chgData name="Stein Sandven" userId="89ff3c26-5608-4b48-8944-20edb51874bf" providerId="ADAL" clId="{737084AA-A655-744F-B143-963EDCCD8F4F}" dt="2020-05-05T10:50:02.763" v="420" actId="1076"/>
          <ac:grpSpMkLst>
            <pc:docMk/>
            <pc:sldMk cId="575703446" sldId="2047"/>
            <ac:grpSpMk id="10" creationId="{6F3E0925-FB51-6D4B-B4FD-961751A336D8}"/>
          </ac:grpSpMkLst>
        </pc:grpChg>
        <pc:picChg chg="mod">
          <ac:chgData name="Stein Sandven" userId="89ff3c26-5608-4b48-8944-20edb51874bf" providerId="ADAL" clId="{737084AA-A655-744F-B143-963EDCCD8F4F}" dt="2020-05-05T09:27:50.821" v="43" actId="14100"/>
          <ac:picMkLst>
            <pc:docMk/>
            <pc:sldMk cId="575703446" sldId="2047"/>
            <ac:picMk id="13" creationId="{00000000-0000-0000-0000-000000000000}"/>
          </ac:picMkLst>
        </pc:picChg>
        <pc:picChg chg="mod">
          <ac:chgData name="Stein Sandven" userId="89ff3c26-5608-4b48-8944-20edb51874bf" providerId="ADAL" clId="{737084AA-A655-744F-B143-963EDCCD8F4F}" dt="2020-05-05T10:58:32.274" v="599" actId="1037"/>
          <ac:picMkLst>
            <pc:docMk/>
            <pc:sldMk cId="575703446" sldId="2047"/>
            <ac:picMk id="27" creationId="{DE43AD8E-FA43-DF48-9067-14D39F8EA29C}"/>
          </ac:picMkLst>
        </pc:picChg>
        <pc:picChg chg="mod">
          <ac:chgData name="Stein Sandven" userId="89ff3c26-5608-4b48-8944-20edb51874bf" providerId="ADAL" clId="{737084AA-A655-744F-B143-963EDCCD8F4F}" dt="2020-05-05T10:58:32.274" v="599" actId="1037"/>
          <ac:picMkLst>
            <pc:docMk/>
            <pc:sldMk cId="575703446" sldId="2047"/>
            <ac:picMk id="28" creationId="{72844A19-719A-0F4B-9A18-6C3180678A68}"/>
          </ac:picMkLst>
        </pc:picChg>
      </pc:sldChg>
      <pc:sldChg chg="modSp">
        <pc:chgData name="Stein Sandven" userId="89ff3c26-5608-4b48-8944-20edb51874bf" providerId="ADAL" clId="{737084AA-A655-744F-B143-963EDCCD8F4F}" dt="2020-05-06T10:34:34.716" v="605" actId="20577"/>
        <pc:sldMkLst>
          <pc:docMk/>
          <pc:sldMk cId="2995187071" sldId="2048"/>
        </pc:sldMkLst>
        <pc:spChg chg="mod">
          <ac:chgData name="Stein Sandven" userId="89ff3c26-5608-4b48-8944-20edb51874bf" providerId="ADAL" clId="{737084AA-A655-744F-B143-963EDCCD8F4F}" dt="2020-05-05T10:34:12.361" v="192" actId="1076"/>
          <ac:spMkLst>
            <pc:docMk/>
            <pc:sldMk cId="2995187071" sldId="2048"/>
            <ac:spMk id="2" creationId="{CECE58B9-34E3-3046-A0E2-5D8AD906BF3B}"/>
          </ac:spMkLst>
        </pc:spChg>
        <pc:spChg chg="mod">
          <ac:chgData name="Stein Sandven" userId="89ff3c26-5608-4b48-8944-20edb51874bf" providerId="ADAL" clId="{737084AA-A655-744F-B143-963EDCCD8F4F}" dt="2020-05-06T10:34:34.716" v="605" actId="20577"/>
          <ac:spMkLst>
            <pc:docMk/>
            <pc:sldMk cId="2995187071" sldId="2048"/>
            <ac:spMk id="3" creationId="{BDAB3BC5-251E-804B-BC57-80CF8DB05846}"/>
          </ac:spMkLst>
        </pc:spChg>
      </pc:sldChg>
      <pc:sldChg chg="addSp delSp modSp">
        <pc:chgData name="Stein Sandven" userId="89ff3c26-5608-4b48-8944-20edb51874bf" providerId="ADAL" clId="{737084AA-A655-744F-B143-963EDCCD8F4F}" dt="2020-05-05T10:58:05.522" v="574" actId="14100"/>
        <pc:sldMkLst>
          <pc:docMk/>
          <pc:sldMk cId="667698479" sldId="2050"/>
        </pc:sldMkLst>
        <pc:spChg chg="mod">
          <ac:chgData name="Stein Sandven" userId="89ff3c26-5608-4b48-8944-20edb51874bf" providerId="ADAL" clId="{737084AA-A655-744F-B143-963EDCCD8F4F}" dt="2020-05-05T10:38:01.131" v="251" actId="1076"/>
          <ac:spMkLst>
            <pc:docMk/>
            <pc:sldMk cId="667698479" sldId="2050"/>
            <ac:spMk id="2" creationId="{C844B155-8AB1-6A40-A10A-E0A74A8EBDC4}"/>
          </ac:spMkLst>
        </pc:spChg>
        <pc:spChg chg="add del mod">
          <ac:chgData name="Stein Sandven" userId="89ff3c26-5608-4b48-8944-20edb51874bf" providerId="ADAL" clId="{737084AA-A655-744F-B143-963EDCCD8F4F}" dt="2020-05-05T09:26:41.304" v="16" actId="478"/>
          <ac:spMkLst>
            <pc:docMk/>
            <pc:sldMk cId="667698479" sldId="2050"/>
            <ac:spMk id="4" creationId="{2C9AB4C6-F9E3-EC4B-9D86-EBD2A0AD42B5}"/>
          </ac:spMkLst>
        </pc:spChg>
        <pc:spChg chg="mod">
          <ac:chgData name="Stein Sandven" userId="89ff3c26-5608-4b48-8944-20edb51874bf" providerId="ADAL" clId="{737084AA-A655-744F-B143-963EDCCD8F4F}" dt="2020-05-05T10:58:05.522" v="574" actId="14100"/>
          <ac:spMkLst>
            <pc:docMk/>
            <pc:sldMk cId="667698479" sldId="2050"/>
            <ac:spMk id="6" creationId="{8E9719CC-92D7-2E43-B862-923285B848D1}"/>
          </ac:spMkLst>
        </pc:spChg>
        <pc:spChg chg="del">
          <ac:chgData name="Stein Sandven" userId="89ff3c26-5608-4b48-8944-20edb51874bf" providerId="ADAL" clId="{737084AA-A655-744F-B143-963EDCCD8F4F}" dt="2020-05-05T09:26:32.704" v="15" actId="478"/>
          <ac:spMkLst>
            <pc:docMk/>
            <pc:sldMk cId="667698479" sldId="2050"/>
            <ac:spMk id="22" creationId="{F10AE556-7954-7A46-A61E-E382896F6CF3}"/>
          </ac:spMkLst>
        </pc:spChg>
        <pc:picChg chg="del mod">
          <ac:chgData name="Stein Sandven" userId="89ff3c26-5608-4b48-8944-20edb51874bf" providerId="ADAL" clId="{737084AA-A655-744F-B143-963EDCCD8F4F}" dt="2020-05-05T09:26:29.818" v="14" actId="478"/>
          <ac:picMkLst>
            <pc:docMk/>
            <pc:sldMk cId="667698479" sldId="2050"/>
            <ac:picMk id="5" creationId="{A01145B0-4852-104B-A623-7E4F38D46074}"/>
          </ac:picMkLst>
        </pc:picChg>
        <pc:picChg chg="mod">
          <ac:chgData name="Stein Sandven" userId="89ff3c26-5608-4b48-8944-20edb51874bf" providerId="ADAL" clId="{737084AA-A655-744F-B143-963EDCCD8F4F}" dt="2020-05-05T10:57:59.449" v="572" actId="1038"/>
          <ac:picMkLst>
            <pc:docMk/>
            <pc:sldMk cId="667698479" sldId="2050"/>
            <ac:picMk id="24" creationId="{B7FF72B8-BAE4-6D44-91FE-D6D204960AC4}"/>
          </ac:picMkLst>
        </pc:picChg>
      </pc:sldChg>
      <pc:sldChg chg="modSp">
        <pc:chgData name="Stein Sandven" userId="89ff3c26-5608-4b48-8944-20edb51874bf" providerId="ADAL" clId="{737084AA-A655-744F-B143-963EDCCD8F4F}" dt="2020-05-06T10:34:45.017" v="607" actId="20577"/>
        <pc:sldMkLst>
          <pc:docMk/>
          <pc:sldMk cId="1329297795" sldId="2051"/>
        </pc:sldMkLst>
        <pc:spChg chg="mod">
          <ac:chgData name="Stein Sandven" userId="89ff3c26-5608-4b48-8944-20edb51874bf" providerId="ADAL" clId="{737084AA-A655-744F-B143-963EDCCD8F4F}" dt="2020-05-05T09:25:16.164" v="5" actId="14100"/>
          <ac:spMkLst>
            <pc:docMk/>
            <pc:sldMk cId="1329297795" sldId="2051"/>
            <ac:spMk id="2" creationId="{190C5A89-7400-6449-ABB9-BF224E7B2CDE}"/>
          </ac:spMkLst>
        </pc:spChg>
        <pc:spChg chg="mod">
          <ac:chgData name="Stein Sandven" userId="89ff3c26-5608-4b48-8944-20edb51874bf" providerId="ADAL" clId="{737084AA-A655-744F-B143-963EDCCD8F4F}" dt="2020-05-06T10:34:45.017" v="607" actId="20577"/>
          <ac:spMkLst>
            <pc:docMk/>
            <pc:sldMk cId="1329297795" sldId="2051"/>
            <ac:spMk id="3" creationId="{6CC945BB-07DE-0D42-8130-C4ADE28FA9F5}"/>
          </ac:spMkLst>
        </pc:spChg>
      </pc:sldChg>
      <pc:sldChg chg="modSp setBg">
        <pc:chgData name="Stein Sandven" userId="89ff3c26-5608-4b48-8944-20edb51874bf" providerId="ADAL" clId="{737084AA-A655-744F-B143-963EDCCD8F4F}" dt="2020-05-05T10:54:14.878" v="477"/>
        <pc:sldMkLst>
          <pc:docMk/>
          <pc:sldMk cId="4249017412" sldId="2052"/>
        </pc:sldMkLst>
        <pc:spChg chg="mod">
          <ac:chgData name="Stein Sandven" userId="89ff3c26-5608-4b48-8944-20edb51874bf" providerId="ADAL" clId="{737084AA-A655-744F-B143-963EDCCD8F4F}" dt="2020-05-05T09:29:25.896" v="55" actId="113"/>
          <ac:spMkLst>
            <pc:docMk/>
            <pc:sldMk cId="4249017412" sldId="2052"/>
            <ac:spMk id="2" creationId="{49584362-4FF0-5747-AF14-CED58FCFB163}"/>
          </ac:spMkLst>
        </pc:spChg>
        <pc:spChg chg="mod">
          <ac:chgData name="Stein Sandven" userId="89ff3c26-5608-4b48-8944-20edb51874bf" providerId="ADAL" clId="{737084AA-A655-744F-B143-963EDCCD8F4F}" dt="2020-05-05T10:39:54.684" v="272" actId="403"/>
          <ac:spMkLst>
            <pc:docMk/>
            <pc:sldMk cId="4249017412" sldId="2052"/>
            <ac:spMk id="3" creationId="{7101E9E4-C25F-C847-942E-99C28579D5BB}"/>
          </ac:spMkLst>
        </pc:spChg>
      </pc:sldChg>
      <pc:sldChg chg="addSp modSp">
        <pc:chgData name="Stein Sandven" userId="89ff3c26-5608-4b48-8944-20edb51874bf" providerId="ADAL" clId="{737084AA-A655-744F-B143-963EDCCD8F4F}" dt="2020-05-06T11:35:45.410" v="718" actId="20577"/>
        <pc:sldMkLst>
          <pc:docMk/>
          <pc:sldMk cId="1074846004" sldId="2053"/>
        </pc:sldMkLst>
        <pc:spChg chg="mod">
          <ac:chgData name="Stein Sandven" userId="89ff3c26-5608-4b48-8944-20edb51874bf" providerId="ADAL" clId="{737084AA-A655-744F-B143-963EDCCD8F4F}" dt="2020-05-05T09:24:16.195" v="1" actId="1076"/>
          <ac:spMkLst>
            <pc:docMk/>
            <pc:sldMk cId="1074846004" sldId="2053"/>
            <ac:spMk id="2" creationId="{190C5A89-7400-6449-ABB9-BF224E7B2CDE}"/>
          </ac:spMkLst>
        </pc:spChg>
        <pc:spChg chg="mod">
          <ac:chgData name="Stein Sandven" userId="89ff3c26-5608-4b48-8944-20edb51874bf" providerId="ADAL" clId="{737084AA-A655-744F-B143-963EDCCD8F4F}" dt="2020-05-05T10:44:41.380" v="297" actId="1076"/>
          <ac:spMkLst>
            <pc:docMk/>
            <pc:sldMk cId="1074846004" sldId="2053"/>
            <ac:spMk id="3" creationId="{6CC945BB-07DE-0D42-8130-C4ADE28FA9F5}"/>
          </ac:spMkLst>
        </pc:spChg>
        <pc:spChg chg="add mod">
          <ac:chgData name="Stein Sandven" userId="89ff3c26-5608-4b48-8944-20edb51874bf" providerId="ADAL" clId="{737084AA-A655-744F-B143-963EDCCD8F4F}" dt="2020-05-05T10:46:34.417" v="382" actId="164"/>
          <ac:spMkLst>
            <pc:docMk/>
            <pc:sldMk cId="1074846004" sldId="2053"/>
            <ac:spMk id="4" creationId="{AADED7F4-A2DF-6044-896C-B8EC343CB4EA}"/>
          </ac:spMkLst>
        </pc:spChg>
        <pc:spChg chg="add mod">
          <ac:chgData name="Stein Sandven" userId="89ff3c26-5608-4b48-8944-20edb51874bf" providerId="ADAL" clId="{737084AA-A655-744F-B143-963EDCCD8F4F}" dt="2020-05-06T11:35:45.410" v="718" actId="20577"/>
          <ac:spMkLst>
            <pc:docMk/>
            <pc:sldMk cId="1074846004" sldId="2053"/>
            <ac:spMk id="8" creationId="{70577EF6-FEC7-0046-9D1D-5A6C84AA61FE}"/>
          </ac:spMkLst>
        </pc:spChg>
        <pc:grpChg chg="add mod">
          <ac:chgData name="Stein Sandven" userId="89ff3c26-5608-4b48-8944-20edb51874bf" providerId="ADAL" clId="{737084AA-A655-744F-B143-963EDCCD8F4F}" dt="2020-05-05T10:46:34.417" v="382" actId="164"/>
          <ac:grpSpMkLst>
            <pc:docMk/>
            <pc:sldMk cId="1074846004" sldId="2053"/>
            <ac:grpSpMk id="6" creationId="{5195AEA3-095D-B248-8BA5-60B0B64006BD}"/>
          </ac:grpSpMkLst>
        </pc:grpChg>
        <pc:picChg chg="mod">
          <ac:chgData name="Stein Sandven" userId="89ff3c26-5608-4b48-8944-20edb51874bf" providerId="ADAL" clId="{737084AA-A655-744F-B143-963EDCCD8F4F}" dt="2020-05-05T10:46:34.417" v="382" actId="164"/>
          <ac:picMkLst>
            <pc:docMk/>
            <pc:sldMk cId="1074846004" sldId="2053"/>
            <ac:picMk id="5" creationId="{EEB29BFB-FEF6-A941-938B-CF8FD889D25C}"/>
          </ac:picMkLst>
        </pc:picChg>
        <pc:picChg chg="mod">
          <ac:chgData name="Stein Sandven" userId="89ff3c26-5608-4b48-8944-20edb51874bf" providerId="ADAL" clId="{737084AA-A655-744F-B143-963EDCCD8F4F}" dt="2020-05-05T10:44:52.733" v="329" actId="1035"/>
          <ac:picMkLst>
            <pc:docMk/>
            <pc:sldMk cId="1074846004" sldId="2053"/>
            <ac:picMk id="7" creationId="{89B9F5A9-AD34-E645-A170-48E3B82538A0}"/>
          </ac:picMkLst>
        </pc:picChg>
      </pc:sldChg>
      <pc:sldChg chg="del">
        <pc:chgData name="Stein Sandven" userId="89ff3c26-5608-4b48-8944-20edb51874bf" providerId="ADAL" clId="{737084AA-A655-744F-B143-963EDCCD8F4F}" dt="2020-05-05T09:29:51.940" v="57" actId="2696"/>
        <pc:sldMkLst>
          <pc:docMk/>
          <pc:sldMk cId="3262975221" sldId="2054"/>
        </pc:sldMkLst>
      </pc:sldChg>
      <pc:sldMasterChg chg="addSp modSp modSldLayout">
        <pc:chgData name="Stein Sandven" userId="89ff3c26-5608-4b48-8944-20edb51874bf" providerId="ADAL" clId="{737084AA-A655-744F-B143-963EDCCD8F4F}" dt="2020-05-05T10:44:12.946" v="296" actId="1035"/>
        <pc:sldMasterMkLst>
          <pc:docMk/>
          <pc:sldMasterMk cId="3752206915" sldId="2147483648"/>
        </pc:sldMasterMkLst>
        <pc:picChg chg="add mod">
          <ac:chgData name="Stein Sandven" userId="89ff3c26-5608-4b48-8944-20edb51874bf" providerId="ADAL" clId="{737084AA-A655-744F-B143-963EDCCD8F4F}" dt="2020-05-05T10:44:12.946" v="296" actId="1035"/>
          <ac:picMkLst>
            <pc:docMk/>
            <pc:sldMasterMk cId="3752206915" sldId="2147483648"/>
            <ac:picMk id="8" creationId="{0F0B9C7B-0CAB-D34A-9084-B44597D485CD}"/>
          </ac:picMkLst>
        </pc:picChg>
        <pc:sldLayoutChg chg="addSp delSp modSp">
          <pc:chgData name="Stein Sandven" userId="89ff3c26-5608-4b48-8944-20edb51874bf" providerId="ADAL" clId="{737084AA-A655-744F-B143-963EDCCD8F4F}" dt="2020-05-05T10:08:51.110" v="121"/>
          <pc:sldLayoutMkLst>
            <pc:docMk/>
            <pc:sldMasterMk cId="3752206915" sldId="2147483648"/>
            <pc:sldLayoutMk cId="2232780633" sldId="2147483649"/>
          </pc:sldLayoutMkLst>
          <pc:spChg chg="add del mod">
            <ac:chgData name="Stein Sandven" userId="89ff3c26-5608-4b48-8944-20edb51874bf" providerId="ADAL" clId="{737084AA-A655-744F-B143-963EDCCD8F4F}" dt="2020-05-05T10:08:51.110" v="121"/>
            <ac:spMkLst>
              <pc:docMk/>
              <pc:sldMasterMk cId="3752206915" sldId="2147483648"/>
              <pc:sldLayoutMk cId="2232780633" sldId="2147483649"/>
              <ac:spMk id="7" creationId="{356A2489-1A7F-2941-BF8C-1CE437C137CE}"/>
            </ac:spMkLst>
          </pc:sp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F321A4-8FDC-8641-85BE-BFDFB47D0CA2}" type="datetimeFigureOut">
              <a:rPr lang="en-US" smtClean="0"/>
              <a:t>5/5/20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67C339-C9A9-5649-8CDA-41C0D55ABC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9280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r>
              <a:rPr lang="en-US" dirty="0"/>
              <a:t>CANAPE &amp; </a:t>
            </a:r>
            <a:r>
              <a:rPr lang="en-US" dirty="0" err="1"/>
              <a:t>Fram</a:t>
            </a:r>
            <a:r>
              <a:rPr lang="en-US" dirty="0"/>
              <a:t> Strait experiments testing the multipurpose acoustic system concept using mid frequency source (In period 2008-2016)</a:t>
            </a:r>
          </a:p>
          <a:p>
            <a:endParaRPr lang="en-US" dirty="0"/>
          </a:p>
          <a:p>
            <a:r>
              <a:rPr lang="en-US" dirty="0"/>
              <a:t>CAATEX – passive acoustics and basin wide thermometry using low frequency source (ONGOING)</a:t>
            </a:r>
          </a:p>
          <a:p>
            <a:pPr>
              <a:defRPr/>
            </a:pPr>
            <a:endParaRPr lang="en-US" dirty="0">
              <a:latin typeface="Times New Roman" charset="0"/>
            </a:endParaRP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199F3F0-F88D-AE44-A460-E925E198F7AE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8705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Detailed slide, will take time to explain.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FFD89C-53DF-AD49-95FD-582A05106178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604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3552EA-0F38-E248-80C6-9470B5B95D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32AB89-A02C-7249-AC22-1F74EE038E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0E347A-9F03-2445-87F1-50D5D590C0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31C68-11CD-8D46-8788-3A68EB05734F}" type="datetimeFigureOut">
              <a:rPr lang="en-US" smtClean="0"/>
              <a:t>5/5/20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8B9422-3AD3-8441-839C-2E689CAC3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3FA525-2EAE-8949-8982-AF0AF775C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D7DDC-3ED7-A943-B957-1A5BAFB162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7806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122738-B5F6-3943-B9A9-BF5BE1075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D247F4-1976-6D4F-B601-DED8CB1010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7A7054-92BF-674D-ADC6-0611EC9DA2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31C68-11CD-8D46-8788-3A68EB05734F}" type="datetimeFigureOut">
              <a:rPr lang="en-US" smtClean="0"/>
              <a:t>5/5/20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56D2A4-D0C2-5A43-86AC-E1CDC1BBC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E8DC5F-6959-2241-B14E-76304BCEB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D7DDC-3ED7-A943-B957-1A5BAFB162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342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DDE850D-362F-EE4F-A199-152DBEEBCCD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258F31-D85B-E343-9705-29183EA78B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B3D11F-9288-8346-931F-CF7BA3C35B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31C68-11CD-8D46-8788-3A68EB05734F}" type="datetimeFigureOut">
              <a:rPr lang="en-US" smtClean="0"/>
              <a:t>5/5/20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9AA94A-2AD9-4242-8FFE-0C1310075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B197AA-A7CB-5249-8D54-1D44DB7C7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D7DDC-3ED7-A943-B957-1A5BAFB162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7156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74638"/>
            <a:ext cx="10566400" cy="710100"/>
          </a:xfrm>
        </p:spPr>
        <p:txBody>
          <a:bodyPr anchor="t"/>
          <a:lstStyle>
            <a:lvl1pPr>
              <a:defRPr cap="none" baseline="0">
                <a:solidFill>
                  <a:schemeClr val="tx2">
                    <a:lumMod val="50000"/>
                  </a:schemeClr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812800" y="1089061"/>
            <a:ext cx="10566400" cy="4625939"/>
          </a:xfrm>
        </p:spPr>
        <p:txBody>
          <a:bodyPr/>
          <a:lstStyle>
            <a:lvl1pPr>
              <a:buClr>
                <a:schemeClr val="tx2">
                  <a:lumMod val="50000"/>
                </a:schemeClr>
              </a:buCl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buClr>
                <a:schemeClr val="tx2">
                  <a:lumMod val="50000"/>
                </a:schemeClr>
              </a:buClr>
              <a:defRPr>
                <a:solidFill>
                  <a:schemeClr val="tx2">
                    <a:lumMod val="50000"/>
                  </a:schemeClr>
                </a:solidFill>
              </a:defRPr>
            </a:lvl2pPr>
            <a:lvl3pPr>
              <a:buClr>
                <a:schemeClr val="tx2">
                  <a:lumMod val="50000"/>
                </a:schemeClr>
              </a:buClr>
              <a:defRPr>
                <a:solidFill>
                  <a:schemeClr val="tx2">
                    <a:lumMod val="50000"/>
                  </a:schemeClr>
                </a:solidFill>
              </a:defRPr>
            </a:lvl3pPr>
            <a:lvl4pPr>
              <a:buClr>
                <a:schemeClr val="tx2">
                  <a:lumMod val="50000"/>
                </a:schemeClr>
              </a:buClr>
              <a:defRPr>
                <a:solidFill>
                  <a:schemeClr val="tx2">
                    <a:lumMod val="50000"/>
                  </a:schemeClr>
                </a:solidFill>
              </a:defRPr>
            </a:lvl4pPr>
            <a:lvl5pPr>
              <a:buClr>
                <a:schemeClr val="tx2">
                  <a:lumMod val="50000"/>
                </a:schemeClr>
              </a:buClr>
              <a:defRPr>
                <a:solidFill>
                  <a:schemeClr val="tx2">
                    <a:lumMod val="50000"/>
                  </a:schemeClr>
                </a:solidFill>
              </a:defRPr>
            </a:lvl5pPr>
            <a:lvl6pPr>
              <a:buClr>
                <a:schemeClr val="tx2">
                  <a:lumMod val="50000"/>
                </a:schemeClr>
              </a:buClr>
              <a:defRPr>
                <a:solidFill>
                  <a:schemeClr val="tx2">
                    <a:lumMod val="50000"/>
                  </a:schemeClr>
                </a:solidFill>
              </a:defRPr>
            </a:lvl6pPr>
            <a:lvl7pPr>
              <a:buClr>
                <a:schemeClr val="tx2">
                  <a:lumMod val="50000"/>
                </a:schemeClr>
              </a:buClr>
              <a:defRPr>
                <a:solidFill>
                  <a:schemeClr val="tx2">
                    <a:lumMod val="50000"/>
                  </a:schemeClr>
                </a:solidFill>
              </a:defRPr>
            </a:lvl7pPr>
            <a:lvl8pPr>
              <a:buClr>
                <a:schemeClr val="tx2">
                  <a:lumMod val="50000"/>
                </a:schemeClr>
              </a:buClr>
              <a:defRPr>
                <a:solidFill>
                  <a:schemeClr val="tx2">
                    <a:lumMod val="50000"/>
                  </a:schemeClr>
                </a:solidFill>
              </a:defRPr>
            </a:lvl8pPr>
            <a:lvl9pPr>
              <a:buClr>
                <a:schemeClr val="tx2">
                  <a:lumMod val="50000"/>
                </a:schemeClr>
              </a:buClr>
              <a:defRPr>
                <a:solidFill>
                  <a:schemeClr val="tx2">
                    <a:lumMod val="50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44871-CE8D-8D4B-8B55-2FFDCB8281EF}" type="datetime1">
              <a:rPr lang="en-US" smtClean="0"/>
              <a:t>5/5/20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732AC-7ACF-D841-B12D-1B63471791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8399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93332-5E38-C347-B534-F6360F353C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9642A2-4DC0-E94B-B9A9-4346063DBA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099372-C1AD-7844-92E3-B68BC2AE7E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31C68-11CD-8D46-8788-3A68EB05734F}" type="datetimeFigureOut">
              <a:rPr lang="en-US" smtClean="0"/>
              <a:t>5/5/20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B3888E-9DF1-7C4E-AB54-311108234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92ACBF-BDFC-6B4C-A6DF-5004A8E6A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D7DDC-3ED7-A943-B957-1A5BAFB162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8834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408476-FBC7-DA4E-A51C-1CCADDAD7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5F48A6-AB57-ED48-8C14-1CD5FA86F4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710B91-CD39-7248-80FD-2CD1381894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31C68-11CD-8D46-8788-3A68EB05734F}" type="datetimeFigureOut">
              <a:rPr lang="en-US" smtClean="0"/>
              <a:t>5/5/20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CE6969-5B37-BF40-B091-1C3A27A66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E85465-F687-8346-9CE3-E5FAE2758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D7DDC-3ED7-A943-B957-1A5BAFB162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319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5D5A77-4E31-9B49-97CC-F22DA36558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3714E3-2C35-4542-A03C-0E050A087C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B96372-C6F7-B54F-A331-7F12106B9E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2D3296-8F40-2F43-A42A-38156C0982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31C68-11CD-8D46-8788-3A68EB05734F}" type="datetimeFigureOut">
              <a:rPr lang="en-US" smtClean="0"/>
              <a:t>5/5/20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BAD2E1-536A-4748-8196-6924FD64C4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E238A6-5836-424C-9DA6-776EE58CF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D7DDC-3ED7-A943-B957-1A5BAFB162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5255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7A0881-EC58-7A41-81E1-0248ABCDF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F94944-8AC5-9F41-9157-47BC8A8A09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2BFFC4-8C18-3F47-9748-8AF7EFF8F1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5E709A-B496-CF40-92C8-0CD8C56BD5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4460A3D-53CF-554B-9A07-D8CE404290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A7704E7-F33C-144F-B1C4-977B841B8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31C68-11CD-8D46-8788-3A68EB05734F}" type="datetimeFigureOut">
              <a:rPr lang="en-US" smtClean="0"/>
              <a:t>5/5/20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97F14FA-86F8-5146-ABCA-09BEDEFFD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92E7755-14F2-AC4E-B82F-50ACB7ACB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D7DDC-3ED7-A943-B957-1A5BAFB162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2557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D29717-E8DD-9444-A39D-0D9330A43D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08851FF-126A-2B40-A214-FD27A91FB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31C68-11CD-8D46-8788-3A68EB05734F}" type="datetimeFigureOut">
              <a:rPr lang="en-US" smtClean="0"/>
              <a:t>5/5/20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CB6B9C-A4DB-0F44-B725-A8C1CE58E0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125F04-2ECF-434D-ADCF-69A1AE00B5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D7DDC-3ED7-A943-B957-1A5BAFB162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1766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4C837FB-5D92-6840-AA8F-679472763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31C68-11CD-8D46-8788-3A68EB05734F}" type="datetimeFigureOut">
              <a:rPr lang="en-US" smtClean="0"/>
              <a:t>5/5/20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9955F46-12EF-5841-BFA6-156FB8C32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827651-D5BC-144A-B3D0-B0E7CC7F0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D7DDC-3ED7-A943-B957-1A5BAFB162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5126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2FA3E0-3FBB-6F49-9E11-FC18E49477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7D0481-1E6F-094B-999F-7420DCE11A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A69A38-9582-1F41-A8A4-A84000A6AA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00E6F1-F79E-ED40-9A61-5AA1492880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31C68-11CD-8D46-8788-3A68EB05734F}" type="datetimeFigureOut">
              <a:rPr lang="en-US" smtClean="0"/>
              <a:t>5/5/20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44B013-6674-5A40-866C-77F8E50B9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87E594-8559-204F-B0AD-D8BA495AA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D7DDC-3ED7-A943-B957-1A5BAFB162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2731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1B96B7-CE7F-724C-A11C-36D1434F3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8ABA631-AD39-C249-A473-682EEA6276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4D4146-D833-D448-AC09-96A635B63B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770C36-56D0-F34B-BAD8-855F9573E9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31C68-11CD-8D46-8788-3A68EB05734F}" type="datetimeFigureOut">
              <a:rPr lang="en-US" smtClean="0"/>
              <a:t>5/5/20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2EFED8-703B-9049-8841-EDE16D4380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B5EDA5-F0E7-5743-994A-0C924BC6C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D7DDC-3ED7-A943-B957-1A5BAFB162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1515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4A7917-4032-DE40-9B1E-FF05CED16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5A180F-0BE1-BC49-AE3F-879C01F7D3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9001B5-32B6-C74E-9301-B562D36E1B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E31C68-11CD-8D46-8788-3A68EB05734F}" type="datetimeFigureOut">
              <a:rPr lang="en-US" smtClean="0"/>
              <a:t>5/5/20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97F60A-BFD9-074F-B994-677386D8F0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5F62FC-8286-D84D-AF06-0FBAEED3D3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2D7DDC-3ED7-A943-B957-1A5BAFB1626F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0F0B9C7B-0CAB-D34A-9084-B44597D485CD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87520" y="6177948"/>
            <a:ext cx="1084558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206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hyperlink" Target="https://meetingorganizer.copernicus.org/EGU2020/EGU2020-20347.html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image" Target="../media/image19.png"/><Relationship Id="rId4" Type="http://schemas.openxmlformats.org/officeDocument/2006/relationships/image" Target="../media/image18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emf"/><Relationship Id="rId3" Type="http://schemas.openxmlformats.org/officeDocument/2006/relationships/image" Target="../media/image3.png"/><Relationship Id="rId7" Type="http://schemas.openxmlformats.org/officeDocument/2006/relationships/image" Target="../media/image2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tiff"/><Relationship Id="rId11" Type="http://schemas.openxmlformats.org/officeDocument/2006/relationships/image" Target="../media/image25.tiff"/><Relationship Id="rId5" Type="http://schemas.openxmlformats.org/officeDocument/2006/relationships/image" Target="../media/image13.emf"/><Relationship Id="rId10" Type="http://schemas.openxmlformats.org/officeDocument/2006/relationships/image" Target="../media/image24.png"/><Relationship Id="rId4" Type="http://schemas.openxmlformats.org/officeDocument/2006/relationships/image" Target="../media/image12.png"/><Relationship Id="rId9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BFAB56-225E-4A40-8675-D97ECC8253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604570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nb-NO" b="1" dirty="0">
                <a:hlinkClick r:id="rId2"/>
              </a:rPr>
              <a:t>Implementation of a multipurpose Arctic Ocean Observing System</a:t>
            </a:r>
            <a:endParaRPr lang="en-US" sz="32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4DAE57-E514-B049-8D19-AB0AD384A2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38219" y="3484737"/>
            <a:ext cx="9899374" cy="1655762"/>
          </a:xfrm>
        </p:spPr>
        <p:txBody>
          <a:bodyPr>
            <a:normAutofit/>
          </a:bodyPr>
          <a:lstStyle/>
          <a:p>
            <a:r>
              <a:rPr lang="nb-NO" b="1" dirty="0"/>
              <a:t>Hanne Sagen</a:t>
            </a:r>
            <a:r>
              <a:rPr lang="nb-NO" dirty="0"/>
              <a:t>, Agnieszka </a:t>
            </a:r>
            <a:r>
              <a:rPr lang="nb-NO" dirty="0" err="1"/>
              <a:t>Beszczynska-Möller</a:t>
            </a:r>
            <a:r>
              <a:rPr lang="nb-NO" dirty="0"/>
              <a:t>, Marie-</a:t>
            </a:r>
            <a:r>
              <a:rPr lang="nb-NO" dirty="0" err="1"/>
              <a:t>Noelle</a:t>
            </a:r>
            <a:r>
              <a:rPr lang="nb-NO" dirty="0"/>
              <a:t> </a:t>
            </a:r>
            <a:r>
              <a:rPr lang="nb-NO" dirty="0" err="1"/>
              <a:t>Houssais</a:t>
            </a:r>
            <a:r>
              <a:rPr lang="nb-NO" dirty="0"/>
              <a:t>, Mathilde Sørensen, Mikael Kristian </a:t>
            </a:r>
            <a:r>
              <a:rPr lang="nb-NO" dirty="0" err="1"/>
              <a:t>Sejr</a:t>
            </a:r>
            <a:r>
              <a:rPr lang="nb-NO" dirty="0"/>
              <a:t>, Matthew </a:t>
            </a:r>
            <a:r>
              <a:rPr lang="nb-NO" dirty="0" err="1"/>
              <a:t>Dzieciuch</a:t>
            </a:r>
            <a:r>
              <a:rPr lang="nb-NO" dirty="0"/>
              <a:t>, Peter Worcester, Espen Storheim, Florian </a:t>
            </a:r>
            <a:r>
              <a:rPr lang="nb-NO" dirty="0" err="1"/>
              <a:t>Geyer</a:t>
            </a:r>
            <a:r>
              <a:rPr lang="nb-NO" dirty="0"/>
              <a:t>, Bjørn Rønning and Stein Sandven </a:t>
            </a:r>
          </a:p>
        </p:txBody>
      </p:sp>
      <p:pic>
        <p:nvPicPr>
          <p:cNvPr id="4" name="Picture 15">
            <a:extLst>
              <a:ext uri="{FF2B5EF4-FFF2-40B4-BE49-F238E27FC236}">
                <a16:creationId xmlns:a16="http://schemas.microsoft.com/office/drawing/2014/main" id="{6B5691CE-D106-E243-9C46-DD7B20B29EC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86968" y="5820034"/>
            <a:ext cx="2570022" cy="630415"/>
          </a:xfrm>
          <a:prstGeom prst="rect">
            <a:avLst/>
          </a:prstGeom>
        </p:spPr>
      </p:pic>
      <p:pic>
        <p:nvPicPr>
          <p:cNvPr id="5" name="Picture 18">
            <a:extLst>
              <a:ext uri="{FF2B5EF4-FFF2-40B4-BE49-F238E27FC236}">
                <a16:creationId xmlns:a16="http://schemas.microsoft.com/office/drawing/2014/main" id="{B3B532FE-DE08-E74F-95D8-C04223A9B1E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4747" y="5726550"/>
            <a:ext cx="4800600" cy="72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2320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319" y="59559"/>
            <a:ext cx="1808688" cy="101656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751361" y="3722842"/>
            <a:ext cx="666454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400" b="1" dirty="0"/>
              <a:t>Telecom + science, shared infrastructure, $   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endParaRPr lang="en-US" sz="2400" b="1" dirty="0"/>
          </a:p>
          <a:p>
            <a:pPr marL="457200" indent="-457200">
              <a:buFont typeface="Arial"/>
              <a:buChar char="•"/>
            </a:pPr>
            <a:r>
              <a:rPr lang="en-US" sz="2400" dirty="0"/>
              <a:t>Cable repeaters host sensors, not to interfere</a:t>
            </a:r>
          </a:p>
          <a:p>
            <a:pPr marL="457200" indent="-457200">
              <a:buFont typeface="Arial"/>
              <a:buChar char="•"/>
            </a:pPr>
            <a:r>
              <a:rPr lang="en-US" sz="2400" dirty="0"/>
              <a:t>Potential: global spanning, trans-ocean, 1+ Gm</a:t>
            </a:r>
          </a:p>
          <a:p>
            <a:r>
              <a:rPr lang="en-US" sz="2400" dirty="0"/>
              <a:t>	~10,000+ repeaters (~100 km)    </a:t>
            </a:r>
          </a:p>
          <a:p>
            <a:r>
              <a:rPr lang="en-US" sz="2400" dirty="0"/>
              <a:t>	10-25 year refresh cycle</a:t>
            </a:r>
          </a:p>
          <a:p>
            <a:pPr marL="457200" indent="-457200">
              <a:buFont typeface="Arial"/>
              <a:buChar char="•"/>
            </a:pPr>
            <a:r>
              <a:rPr lang="en-US" sz="2400" dirty="0"/>
              <a:t>Initially: </a:t>
            </a:r>
            <a:r>
              <a:rPr lang="en-US" sz="2400" b="1" dirty="0"/>
              <a:t>bottom pressure, temperature and acceleration</a:t>
            </a:r>
            <a:r>
              <a:rPr lang="en-US" sz="2400" dirty="0"/>
              <a:t>; supplement later (fiber sensing…)</a:t>
            </a:r>
          </a:p>
        </p:txBody>
      </p:sp>
      <p:sp>
        <p:nvSpPr>
          <p:cNvPr id="14" name="Rectangle 13"/>
          <p:cNvSpPr/>
          <p:nvPr/>
        </p:nvSpPr>
        <p:spPr>
          <a:xfrm>
            <a:off x="90006" y="2072923"/>
            <a:ext cx="599226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/>
              <a:t>SMART cables: first order addition to the ocean-earth observing system, with unique contributions that will strengthen and complement satellite and in-situ systems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7948" y="1176653"/>
            <a:ext cx="68037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Climate, Oceans, Sea Level       </a:t>
            </a:r>
          </a:p>
          <a:p>
            <a:r>
              <a:rPr lang="en-US" sz="2400" b="1" dirty="0"/>
              <a:t>Earthquakes, Tsunamis Global array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 bwMode="auto">
          <a:xfrm>
            <a:off x="36319" y="-31864"/>
            <a:ext cx="12123931" cy="868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MS PGothic" pitchFamily="34" charset="-128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en-US" altLang="en-US" sz="4000" b="1" dirty="0">
                <a:solidFill>
                  <a:schemeClr val="tx1"/>
                </a:solidFill>
                <a:effectLst>
                  <a:outerShdw algn="tl">
                    <a:schemeClr val="tx1"/>
                  </a:outerShdw>
                </a:effectLst>
              </a:rPr>
              <a:t>SMART Cables - Basic Concepts</a:t>
            </a:r>
            <a:endParaRPr lang="en-GB" altLang="en-US" sz="4000" b="1" dirty="0">
              <a:solidFill>
                <a:schemeClr val="tx1"/>
              </a:solidFill>
              <a:effectLst>
                <a:outerShdw algn="tl">
                  <a:schemeClr val="tx1"/>
                </a:outerShdw>
              </a:effectLst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7511644" y="3211102"/>
            <a:ext cx="156903" cy="392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914928" y="6553099"/>
            <a:ext cx="6265236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 i="1" dirty="0"/>
              <a:t>Ref. John You, Nature, 2010 </a:t>
            </a:r>
            <a:r>
              <a:rPr lang="en-US" sz="1400" b="1" i="1" dirty="0"/>
              <a:t>– </a:t>
            </a:r>
            <a:r>
              <a:rPr lang="en-US" sz="1400" i="1" dirty="0"/>
              <a:t>Harnessing telecoms cables for science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38784E2-CEE7-9042-B880-D409E37C32D2}"/>
              </a:ext>
            </a:extLst>
          </p:cNvPr>
          <p:cNvSpPr/>
          <p:nvPr/>
        </p:nvSpPr>
        <p:spPr>
          <a:xfrm>
            <a:off x="105891" y="6554672"/>
            <a:ext cx="5809037" cy="3077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1400" dirty="0"/>
              <a:t>https://</a:t>
            </a:r>
            <a:r>
              <a:rPr lang="en-US" sz="1400" dirty="0" err="1"/>
              <a:t>www.itu.int</a:t>
            </a:r>
            <a:r>
              <a:rPr lang="en-US" sz="1400" dirty="0"/>
              <a:t>/</a:t>
            </a:r>
            <a:r>
              <a:rPr lang="en-US" sz="1400" dirty="0" err="1"/>
              <a:t>en</a:t>
            </a:r>
            <a:r>
              <a:rPr lang="en-US" sz="1400" dirty="0"/>
              <a:t>/ITU-T/</a:t>
            </a:r>
            <a:r>
              <a:rPr lang="en-US" sz="1400" dirty="0" err="1"/>
              <a:t>climatechange</a:t>
            </a:r>
            <a:r>
              <a:rPr lang="en-US" sz="1400" dirty="0"/>
              <a:t>/task-force-</a:t>
            </a:r>
            <a:r>
              <a:rPr lang="en-US" sz="1400" dirty="0" err="1"/>
              <a:t>sc</a:t>
            </a:r>
            <a:r>
              <a:rPr lang="en-US" sz="1400" dirty="0"/>
              <a:t>/Pages/</a:t>
            </a:r>
            <a:r>
              <a:rPr lang="en-US" sz="1400" dirty="0" err="1"/>
              <a:t>default.aspx</a:t>
            </a:r>
            <a:endParaRPr lang="en-US" sz="1400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F3E0925-FB51-6D4B-B4FD-961751A336D8}"/>
              </a:ext>
            </a:extLst>
          </p:cNvPr>
          <p:cNvGrpSpPr/>
          <p:nvPr/>
        </p:nvGrpSpPr>
        <p:grpSpPr>
          <a:xfrm>
            <a:off x="266099" y="3732749"/>
            <a:ext cx="4981496" cy="2330910"/>
            <a:chOff x="382984" y="4032760"/>
            <a:chExt cx="4981496" cy="233091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24A71F3C-209F-C147-8022-1C8ED2DFF67B}"/>
                </a:ext>
              </a:extLst>
            </p:cNvPr>
            <p:cNvGrpSpPr/>
            <p:nvPr/>
          </p:nvGrpSpPr>
          <p:grpSpPr>
            <a:xfrm>
              <a:off x="382984" y="4032760"/>
              <a:ext cx="4981496" cy="2330910"/>
              <a:chOff x="146735" y="4307092"/>
              <a:chExt cx="4981496" cy="2330910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146735" y="6089036"/>
                <a:ext cx="3177849" cy="5489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Install routinely on new cables</a:t>
                </a:r>
              </a:p>
              <a:p>
                <a:r>
                  <a:rPr lang="en-US" dirty="0"/>
                  <a:t>Deploy by cable ship, no maintenance</a:t>
                </a:r>
              </a:p>
            </p:txBody>
          </p:sp>
          <p:sp>
            <p:nvSpPr>
              <p:cNvPr id="2" name="TextBox 1"/>
              <p:cNvSpPr txBox="1"/>
              <p:nvPr/>
            </p:nvSpPr>
            <p:spPr>
              <a:xfrm>
                <a:off x="312274" y="4307092"/>
                <a:ext cx="1134028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000"/>
                  <a:t>Repeater</a:t>
                </a:r>
              </a:p>
            </p:txBody>
          </p:sp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01675135-4EE8-9341-B307-D99D1E4800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12274" y="4707202"/>
                <a:ext cx="4679047" cy="1076181"/>
              </a:xfrm>
              <a:prstGeom prst="rect">
                <a:avLst/>
              </a:prstGeom>
            </p:spPr>
          </p:pic>
          <p:sp>
            <p:nvSpPr>
              <p:cNvPr id="19" name="TextBox 18"/>
              <p:cNvSpPr txBox="1"/>
              <p:nvPr/>
            </p:nvSpPr>
            <p:spPr>
              <a:xfrm>
                <a:off x="1362114" y="5730294"/>
                <a:ext cx="1760418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000"/>
                  <a:t>Sensor Module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7566AD8-4981-9848-87FD-700E684336A8}"/>
                  </a:ext>
                </a:extLst>
              </p:cNvPr>
              <p:cNvSpPr txBox="1"/>
              <p:nvPr/>
            </p:nvSpPr>
            <p:spPr>
              <a:xfrm>
                <a:off x="4361674" y="4758148"/>
                <a:ext cx="766557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000"/>
                  <a:t>Cable</a:t>
                </a: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4E83CF7-039C-C641-BFF6-6750266F7BD2}"/>
                </a:ext>
              </a:extLst>
            </p:cNvPr>
            <p:cNvSpPr txBox="1"/>
            <p:nvPr/>
          </p:nvSpPr>
          <p:spPr>
            <a:xfrm>
              <a:off x="3777880" y="5375331"/>
              <a:ext cx="15098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One approach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CE5CB69-B787-284B-A1A4-C5DF4C303D2E}"/>
                </a:ext>
              </a:extLst>
            </p:cNvPr>
            <p:cNvSpPr txBox="1"/>
            <p:nvPr/>
          </p:nvSpPr>
          <p:spPr>
            <a:xfrm>
              <a:off x="2603862" y="4127217"/>
              <a:ext cx="165532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/>
                <a:t>One approach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581FA2F1-9F17-BF43-9DBD-B4CD1B8F1D35}"/>
              </a:ext>
            </a:extLst>
          </p:cNvPr>
          <p:cNvSpPr txBox="1"/>
          <p:nvPr/>
        </p:nvSpPr>
        <p:spPr>
          <a:xfrm rot="5400000">
            <a:off x="11563287" y="3811000"/>
            <a:ext cx="6623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➜  </a:t>
            </a:r>
            <a:endParaRPr lang="en-US" sz="2400"/>
          </a:p>
        </p:txBody>
      </p:sp>
      <p:pic>
        <p:nvPicPr>
          <p:cNvPr id="27" name="Picture 8">
            <a:extLst>
              <a:ext uri="{FF2B5EF4-FFF2-40B4-BE49-F238E27FC236}">
                <a16:creationId xmlns:a16="http://schemas.microsoft.com/office/drawing/2014/main" id="{DE43AD8E-FA43-DF48-9067-14D39F8EA2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9870" y="771551"/>
            <a:ext cx="5403842" cy="287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8" name="Content Placeholder 3">
            <a:extLst>
              <a:ext uri="{FF2B5EF4-FFF2-40B4-BE49-F238E27FC236}">
                <a16:creationId xmlns:a16="http://schemas.microsoft.com/office/drawing/2014/main" id="{72844A19-719A-0F4B-9A18-6C3180678A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6491" y="2720766"/>
            <a:ext cx="1281279" cy="868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7034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DF3CC4-E643-E04E-AEF3-F1A1340287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Cables –recommendations from OceanObs19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8BC4EB-998C-F546-8380-358194C027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b-NO" dirty="0"/>
              <a:t>At OceanObs19 it </a:t>
            </a:r>
            <a:r>
              <a:rPr lang="nb-NO" dirty="0" err="1"/>
              <a:t>was</a:t>
            </a:r>
            <a:r>
              <a:rPr lang="nb-NO" dirty="0"/>
              <a:t> </a:t>
            </a:r>
            <a:r>
              <a:rPr lang="nb-NO" dirty="0" err="1"/>
              <a:t>recommended</a:t>
            </a:r>
            <a:r>
              <a:rPr lang="nb-NO" dirty="0"/>
              <a:t> to </a:t>
            </a:r>
            <a:r>
              <a:rPr lang="nb-NO" dirty="0" err="1"/>
              <a:t>transition</a:t>
            </a:r>
            <a:r>
              <a:rPr lang="nb-NO" dirty="0"/>
              <a:t> (</a:t>
            </a:r>
            <a:r>
              <a:rPr lang="nb-NO" dirty="0" err="1"/>
              <a:t>telecom+sensing</a:t>
            </a:r>
            <a:r>
              <a:rPr lang="nb-NO" dirty="0"/>
              <a:t>) SMART </a:t>
            </a:r>
            <a:r>
              <a:rPr lang="nb-NO" dirty="0" err="1"/>
              <a:t>subsea</a:t>
            </a:r>
            <a:r>
              <a:rPr lang="nb-NO" dirty="0"/>
              <a:t> </a:t>
            </a:r>
            <a:r>
              <a:rPr lang="nb-NO" dirty="0" err="1"/>
              <a:t>cable</a:t>
            </a:r>
            <a:r>
              <a:rPr lang="nb-NO" dirty="0"/>
              <a:t> systems from present pilots to trans-</a:t>
            </a:r>
            <a:r>
              <a:rPr lang="nb-NO" dirty="0" err="1"/>
              <a:t>ocean</a:t>
            </a:r>
            <a:r>
              <a:rPr lang="nb-NO" dirty="0"/>
              <a:t> </a:t>
            </a:r>
            <a:r>
              <a:rPr lang="nb-NO" dirty="0" err="1"/>
              <a:t>implementation</a:t>
            </a:r>
            <a:r>
              <a:rPr lang="nb-NO" dirty="0"/>
              <a:t>, to </a:t>
            </a:r>
            <a:r>
              <a:rPr lang="nb-NO" dirty="0" err="1"/>
              <a:t>address</a:t>
            </a:r>
            <a:r>
              <a:rPr lang="nb-NO" dirty="0"/>
              <a:t> </a:t>
            </a:r>
            <a:r>
              <a:rPr lang="nb-NO" dirty="0" err="1"/>
              <a:t>climate</a:t>
            </a:r>
            <a:r>
              <a:rPr lang="nb-NO" dirty="0"/>
              <a:t>, </a:t>
            </a:r>
            <a:r>
              <a:rPr lang="nb-NO" dirty="0" err="1"/>
              <a:t>ocean</a:t>
            </a:r>
            <a:r>
              <a:rPr lang="nb-NO" dirty="0"/>
              <a:t> </a:t>
            </a:r>
            <a:r>
              <a:rPr lang="nb-NO" dirty="0" err="1"/>
              <a:t>circulation</a:t>
            </a:r>
            <a:r>
              <a:rPr lang="nb-NO" dirty="0"/>
              <a:t>, </a:t>
            </a:r>
            <a:r>
              <a:rPr lang="nb-NO" dirty="0" err="1"/>
              <a:t>sea</a:t>
            </a:r>
            <a:r>
              <a:rPr lang="nb-NO" dirty="0"/>
              <a:t> </a:t>
            </a:r>
            <a:r>
              <a:rPr lang="nb-NO" dirty="0" err="1"/>
              <a:t>level</a:t>
            </a:r>
            <a:r>
              <a:rPr lang="nb-NO" dirty="0"/>
              <a:t>, tsunami and </a:t>
            </a:r>
            <a:r>
              <a:rPr lang="nb-NO" dirty="0" err="1"/>
              <a:t>earthquake</a:t>
            </a:r>
            <a:r>
              <a:rPr lang="nb-NO" dirty="0"/>
              <a:t> </a:t>
            </a:r>
            <a:r>
              <a:rPr lang="nb-NO" dirty="0" err="1"/>
              <a:t>early</a:t>
            </a:r>
            <a:r>
              <a:rPr lang="nb-NO" dirty="0"/>
              <a:t> </a:t>
            </a:r>
            <a:r>
              <a:rPr lang="nb-NO" dirty="0" err="1"/>
              <a:t>warning</a:t>
            </a:r>
            <a:r>
              <a:rPr lang="nb-NO" dirty="0"/>
              <a:t>, </a:t>
            </a:r>
            <a:r>
              <a:rPr lang="nb-NO" dirty="0" err="1"/>
              <a:t>ultimately</a:t>
            </a:r>
            <a:r>
              <a:rPr lang="nb-NO" dirty="0"/>
              <a:t> </a:t>
            </a:r>
            <a:r>
              <a:rPr lang="nb-NO" dirty="0" err="1"/>
              <a:t>with</a:t>
            </a:r>
            <a:r>
              <a:rPr lang="nb-NO" dirty="0"/>
              <a:t> global </a:t>
            </a:r>
            <a:r>
              <a:rPr lang="nb-NO" dirty="0" err="1"/>
              <a:t>coverage</a:t>
            </a:r>
            <a:r>
              <a:rPr lang="nb-NO" dirty="0"/>
              <a:t>. </a:t>
            </a:r>
          </a:p>
          <a:p>
            <a:r>
              <a:rPr lang="nb-NO" dirty="0" err="1"/>
              <a:t>Cabled</a:t>
            </a:r>
            <a:r>
              <a:rPr lang="nb-NO" dirty="0"/>
              <a:t> </a:t>
            </a:r>
            <a:r>
              <a:rPr lang="nb-NO" dirty="0" err="1"/>
              <a:t>observatories</a:t>
            </a:r>
            <a:r>
              <a:rPr lang="nb-NO" dirty="0"/>
              <a:t>, </a:t>
            </a:r>
            <a:r>
              <a:rPr lang="nb-NO" dirty="0" err="1"/>
              <a:t>either</a:t>
            </a:r>
            <a:r>
              <a:rPr lang="nb-NO" dirty="0"/>
              <a:t> stand </a:t>
            </a:r>
            <a:r>
              <a:rPr lang="nb-NO" dirty="0" err="1"/>
              <a:t>alone</a:t>
            </a:r>
            <a:r>
              <a:rPr lang="nb-NO" dirty="0"/>
              <a:t> or </a:t>
            </a:r>
            <a:r>
              <a:rPr lang="nb-NO" dirty="0" err="1"/>
              <a:t>branching</a:t>
            </a:r>
            <a:r>
              <a:rPr lang="nb-NO" dirty="0"/>
              <a:t> from a hybrid system, </a:t>
            </a:r>
            <a:r>
              <a:rPr lang="nb-NO" dirty="0" err="1"/>
              <a:t>could</a:t>
            </a:r>
            <a:r>
              <a:rPr lang="nb-NO" dirty="0"/>
              <a:t> </a:t>
            </a:r>
            <a:r>
              <a:rPr lang="nb-NO" dirty="0" err="1"/>
              <a:t>provide</a:t>
            </a:r>
            <a:r>
              <a:rPr lang="nb-NO" dirty="0"/>
              <a:t> </a:t>
            </a:r>
            <a:r>
              <a:rPr lang="nb-NO" dirty="0" err="1"/>
              <a:t>power</a:t>
            </a:r>
            <a:r>
              <a:rPr lang="nb-NO" dirty="0"/>
              <a:t> and real time </a:t>
            </a:r>
            <a:r>
              <a:rPr lang="nb-NO" dirty="0" err="1"/>
              <a:t>communication</a:t>
            </a:r>
            <a:r>
              <a:rPr lang="nb-NO" dirty="0"/>
              <a:t> to support </a:t>
            </a:r>
            <a:r>
              <a:rPr lang="nb-NO" dirty="0" err="1"/>
              <a:t>connected</a:t>
            </a:r>
            <a:r>
              <a:rPr lang="nb-NO" dirty="0"/>
              <a:t> water </a:t>
            </a:r>
            <a:r>
              <a:rPr lang="nb-NO" dirty="0" err="1"/>
              <a:t>column</a:t>
            </a:r>
            <a:r>
              <a:rPr lang="nb-NO" dirty="0"/>
              <a:t> </a:t>
            </a:r>
            <a:r>
              <a:rPr lang="nb-NO" dirty="0" err="1"/>
              <a:t>moorings</a:t>
            </a:r>
            <a:r>
              <a:rPr lang="nb-NO" dirty="0"/>
              <a:t> and </a:t>
            </a:r>
            <a:r>
              <a:rPr lang="nb-NO" dirty="0" err="1"/>
              <a:t>sea</a:t>
            </a:r>
            <a:r>
              <a:rPr lang="nb-NO" dirty="0"/>
              <a:t> </a:t>
            </a:r>
            <a:r>
              <a:rPr lang="nb-NO" dirty="0" err="1"/>
              <a:t>floor</a:t>
            </a:r>
            <a:r>
              <a:rPr lang="nb-NO" dirty="0"/>
              <a:t> </a:t>
            </a:r>
            <a:r>
              <a:rPr lang="nb-NO" dirty="0" err="1"/>
              <a:t>instrumentation</a:t>
            </a:r>
            <a:r>
              <a:rPr lang="nb-NO" dirty="0"/>
              <a:t> as </a:t>
            </a:r>
            <a:r>
              <a:rPr lang="nb-NO" dirty="0" err="1"/>
              <a:t>well</a:t>
            </a:r>
            <a:r>
              <a:rPr lang="nb-NO" dirty="0"/>
              <a:t> as </a:t>
            </a:r>
            <a:r>
              <a:rPr lang="nb-NO" dirty="0" err="1"/>
              <a:t>docking</a:t>
            </a:r>
            <a:r>
              <a:rPr lang="nb-NO" dirty="0"/>
              <a:t> mobile </a:t>
            </a:r>
            <a:r>
              <a:rPr lang="nb-NO" dirty="0" err="1"/>
              <a:t>platforms</a:t>
            </a:r>
            <a:r>
              <a:rPr lang="nb-NO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0854692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84362-4FF0-5747-AF14-CED58FCFB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Future – Arctic Ocean Observing System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01E9E4-C25F-C847-942E-99C28579D5B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12800" y="1317661"/>
            <a:ext cx="10566400" cy="4625939"/>
          </a:xfrm>
        </p:spPr>
        <p:txBody>
          <a:bodyPr>
            <a:normAutofit/>
          </a:bodyPr>
          <a:lstStyle/>
          <a:p>
            <a:r>
              <a:rPr lang="nb-NO" sz="3200" dirty="0"/>
              <a:t>An </a:t>
            </a:r>
            <a:r>
              <a:rPr lang="nb-NO" sz="3200" dirty="0" err="1"/>
              <a:t>international</a:t>
            </a:r>
            <a:r>
              <a:rPr lang="nb-NO" sz="3200" dirty="0"/>
              <a:t> </a:t>
            </a:r>
            <a:r>
              <a:rPr lang="nb-NO" sz="3200" dirty="0" err="1"/>
              <a:t>consortium</a:t>
            </a:r>
            <a:r>
              <a:rPr lang="nb-NO" sz="3200" dirty="0"/>
              <a:t> </a:t>
            </a:r>
            <a:r>
              <a:rPr lang="nb-NO" sz="3200" dirty="0" err="1"/>
              <a:t>of</a:t>
            </a:r>
            <a:r>
              <a:rPr lang="nb-NO" sz="3200" dirty="0"/>
              <a:t> </a:t>
            </a:r>
            <a:r>
              <a:rPr lang="nb-NO" sz="3200" dirty="0" err="1"/>
              <a:t>leading</a:t>
            </a:r>
            <a:r>
              <a:rPr lang="nb-NO" sz="3200" dirty="0"/>
              <a:t> scientists in </a:t>
            </a:r>
            <a:r>
              <a:rPr lang="nb-NO" sz="3200" dirty="0" err="1"/>
              <a:t>ocean</a:t>
            </a:r>
            <a:r>
              <a:rPr lang="nb-NO" sz="3200" dirty="0"/>
              <a:t> </a:t>
            </a:r>
            <a:r>
              <a:rPr lang="nb-NO" sz="3200" dirty="0" err="1"/>
              <a:t>observing</a:t>
            </a:r>
            <a:r>
              <a:rPr lang="nb-NO" sz="3200" dirty="0"/>
              <a:t> </a:t>
            </a:r>
            <a:r>
              <a:rPr lang="nb-NO" sz="3200" dirty="0" err="1"/>
              <a:t>with</a:t>
            </a:r>
            <a:r>
              <a:rPr lang="nb-NO" sz="3200" dirty="0"/>
              <a:t> </a:t>
            </a:r>
            <a:r>
              <a:rPr lang="nb-NO" sz="3200" dirty="0" err="1"/>
              <a:t>experience</a:t>
            </a:r>
            <a:r>
              <a:rPr lang="nb-NO" sz="3200" dirty="0"/>
              <a:t> in state-</a:t>
            </a:r>
            <a:r>
              <a:rPr lang="nb-NO" sz="3200" dirty="0" err="1"/>
              <a:t>of</a:t>
            </a:r>
            <a:r>
              <a:rPr lang="nb-NO" sz="3200" dirty="0"/>
              <a:t>-</a:t>
            </a:r>
            <a:r>
              <a:rPr lang="nb-NO" sz="3200" dirty="0" err="1"/>
              <a:t>the</a:t>
            </a:r>
            <a:r>
              <a:rPr lang="nb-NO" sz="3200" dirty="0"/>
              <a:t>-art </a:t>
            </a:r>
            <a:r>
              <a:rPr lang="nb-NO" sz="3200" dirty="0" err="1"/>
              <a:t>technologies</a:t>
            </a:r>
            <a:r>
              <a:rPr lang="nb-NO" sz="3200" dirty="0"/>
              <a:t> </a:t>
            </a:r>
            <a:r>
              <a:rPr lang="nb-NO" sz="3200" dirty="0" err="1"/>
              <a:t>on</a:t>
            </a:r>
            <a:r>
              <a:rPr lang="nb-NO" sz="3200" dirty="0"/>
              <a:t> </a:t>
            </a:r>
            <a:r>
              <a:rPr lang="nb-NO" sz="3200" dirty="0" err="1"/>
              <a:t>platforms</a:t>
            </a:r>
            <a:r>
              <a:rPr lang="nb-NO" sz="3200" dirty="0"/>
              <a:t>, sensors, </a:t>
            </a:r>
            <a:r>
              <a:rPr lang="nb-NO" sz="3200" dirty="0" err="1"/>
              <a:t>subsea</a:t>
            </a:r>
            <a:r>
              <a:rPr lang="nb-NO" sz="3200" dirty="0"/>
              <a:t> </a:t>
            </a:r>
            <a:r>
              <a:rPr lang="nb-NO" sz="3200" dirty="0" err="1"/>
              <a:t>cable</a:t>
            </a:r>
            <a:r>
              <a:rPr lang="nb-NO" sz="3200" dirty="0"/>
              <a:t> </a:t>
            </a:r>
            <a:r>
              <a:rPr lang="nb-NO" sz="3200" dirty="0" err="1"/>
              <a:t>technology</a:t>
            </a:r>
            <a:r>
              <a:rPr lang="nb-NO" sz="3200" dirty="0"/>
              <a:t>, </a:t>
            </a:r>
            <a:r>
              <a:rPr lang="nb-NO" sz="3200" dirty="0" err="1"/>
              <a:t>acoustic</a:t>
            </a:r>
            <a:r>
              <a:rPr lang="nb-NO" sz="3200" dirty="0"/>
              <a:t> </a:t>
            </a:r>
            <a:r>
              <a:rPr lang="nb-NO" sz="3200" dirty="0" err="1"/>
              <a:t>communication</a:t>
            </a:r>
            <a:r>
              <a:rPr lang="nb-NO" sz="3200" dirty="0"/>
              <a:t> and data </a:t>
            </a:r>
            <a:r>
              <a:rPr lang="nb-NO" sz="3200" dirty="0" err="1"/>
              <a:t>transmission</a:t>
            </a:r>
            <a:r>
              <a:rPr lang="nb-NO" sz="3200" dirty="0"/>
              <a:t> plan to </a:t>
            </a:r>
            <a:r>
              <a:rPr lang="nb-NO" sz="3200" dirty="0" err="1"/>
              <a:t>establish</a:t>
            </a:r>
            <a:r>
              <a:rPr lang="nb-NO" sz="3200" dirty="0"/>
              <a:t> a </a:t>
            </a:r>
            <a:r>
              <a:rPr lang="nb-NO" sz="3200" dirty="0" err="1"/>
              <a:t>project</a:t>
            </a:r>
            <a:r>
              <a:rPr lang="nb-NO" sz="3200" dirty="0"/>
              <a:t> to </a:t>
            </a:r>
            <a:r>
              <a:rPr lang="nb-NO" sz="3200" dirty="0" err="1"/>
              <a:t>implement</a:t>
            </a:r>
            <a:r>
              <a:rPr lang="nb-NO" sz="3200" dirty="0"/>
              <a:t> and test </a:t>
            </a:r>
            <a:r>
              <a:rPr lang="nb-NO" sz="3200" dirty="0" err="1"/>
              <a:t>the</a:t>
            </a:r>
            <a:r>
              <a:rPr lang="nb-NO" sz="3200" dirty="0"/>
              <a:t> system </a:t>
            </a:r>
            <a:r>
              <a:rPr lang="nb-NO" sz="3200" dirty="0" err="1"/>
              <a:t>based</a:t>
            </a:r>
            <a:r>
              <a:rPr lang="nb-NO" sz="3200" dirty="0"/>
              <a:t> </a:t>
            </a:r>
            <a:r>
              <a:rPr lang="nb-NO" sz="3200" dirty="0" err="1"/>
              <a:t>on</a:t>
            </a:r>
            <a:r>
              <a:rPr lang="nb-NO" sz="3200" dirty="0"/>
              <a:t> </a:t>
            </a:r>
            <a:r>
              <a:rPr lang="nb-NO" sz="3200" dirty="0" err="1"/>
              <a:t>experience</a:t>
            </a:r>
            <a:r>
              <a:rPr lang="nb-NO" sz="3200" dirty="0"/>
              <a:t> from </a:t>
            </a:r>
            <a:r>
              <a:rPr lang="nb-NO" sz="3200" dirty="0" err="1"/>
              <a:t>the</a:t>
            </a:r>
            <a:r>
              <a:rPr lang="nb-NO" sz="3200" dirty="0"/>
              <a:t> CAATEX </a:t>
            </a:r>
            <a:r>
              <a:rPr lang="nb-NO" sz="3200" dirty="0" err="1"/>
              <a:t>experiment</a:t>
            </a:r>
            <a:r>
              <a:rPr lang="nb-NO" sz="3200" dirty="0"/>
              <a:t>, INTAROS, and </a:t>
            </a:r>
            <a:r>
              <a:rPr lang="nb-NO" sz="3200" dirty="0" err="1"/>
              <a:t>other</a:t>
            </a:r>
            <a:r>
              <a:rPr lang="nb-NO" sz="3200" dirty="0"/>
              <a:t> Arctic </a:t>
            </a:r>
            <a:r>
              <a:rPr lang="nb-NO" sz="3200" dirty="0" err="1"/>
              <a:t>observing</a:t>
            </a:r>
            <a:r>
              <a:rPr lang="nb-NO" sz="3200" dirty="0"/>
              <a:t> system </a:t>
            </a:r>
            <a:r>
              <a:rPr lang="nb-NO" sz="3200" dirty="0" err="1"/>
              <a:t>experiments</a:t>
            </a:r>
            <a:r>
              <a:rPr lang="nb-NO" sz="3200" dirty="0"/>
              <a:t>. </a:t>
            </a:r>
          </a:p>
          <a:p>
            <a:r>
              <a:rPr lang="nb-NO" sz="3200" dirty="0"/>
              <a:t>The INTAROS </a:t>
            </a:r>
            <a:r>
              <a:rPr lang="nb-NO" sz="3200" dirty="0" err="1"/>
              <a:t>project</a:t>
            </a:r>
            <a:r>
              <a:rPr lang="nb-NO" sz="3200" dirty="0"/>
              <a:t> is </a:t>
            </a:r>
            <a:r>
              <a:rPr lang="nb-NO" sz="3200" dirty="0" err="1"/>
              <a:t>presently</a:t>
            </a:r>
            <a:r>
              <a:rPr lang="nb-NO" sz="3200" dirty="0"/>
              <a:t> </a:t>
            </a:r>
            <a:r>
              <a:rPr lang="nb-NO" sz="3200" dirty="0" err="1"/>
              <a:t>developing</a:t>
            </a:r>
            <a:r>
              <a:rPr lang="nb-NO" sz="3200" dirty="0"/>
              <a:t> a </a:t>
            </a:r>
            <a:r>
              <a:rPr lang="nb-NO" sz="3200" dirty="0" err="1"/>
              <a:t>Roadmap</a:t>
            </a:r>
            <a:r>
              <a:rPr lang="nb-NO" sz="3200" dirty="0"/>
              <a:t> for an </a:t>
            </a:r>
            <a:r>
              <a:rPr lang="nb-NO" sz="3200" dirty="0" err="1"/>
              <a:t>integrated</a:t>
            </a:r>
            <a:r>
              <a:rPr lang="nb-NO" sz="3200" dirty="0"/>
              <a:t> Arctic </a:t>
            </a:r>
            <a:r>
              <a:rPr lang="nb-NO" sz="3200" dirty="0" err="1"/>
              <a:t>Observing</a:t>
            </a:r>
            <a:r>
              <a:rPr lang="nb-NO" sz="3200" dirty="0"/>
              <a:t> System, </a:t>
            </a:r>
            <a:r>
              <a:rPr lang="nb-NO" sz="3200" dirty="0" err="1"/>
              <a:t>where</a:t>
            </a:r>
            <a:r>
              <a:rPr lang="nb-NO" sz="3200" dirty="0"/>
              <a:t> </a:t>
            </a:r>
            <a:r>
              <a:rPr lang="nb-NO" sz="3200" dirty="0" err="1"/>
              <a:t>multipurpose</a:t>
            </a:r>
            <a:r>
              <a:rPr lang="nb-NO" sz="3200" dirty="0"/>
              <a:t> </a:t>
            </a:r>
            <a:r>
              <a:rPr lang="nb-NO" sz="3200" dirty="0" err="1"/>
              <a:t>ocean</a:t>
            </a:r>
            <a:r>
              <a:rPr lang="nb-NO" sz="3200" dirty="0"/>
              <a:t> </a:t>
            </a:r>
            <a:r>
              <a:rPr lang="nb-NO" sz="3200" dirty="0" err="1"/>
              <a:t>observing</a:t>
            </a:r>
            <a:r>
              <a:rPr lang="nb-NO" sz="3200" dirty="0"/>
              <a:t> systems </a:t>
            </a:r>
            <a:r>
              <a:rPr lang="nb-NO" sz="3200" dirty="0" err="1"/>
              <a:t>will</a:t>
            </a:r>
            <a:r>
              <a:rPr lang="nb-NO" sz="3200" dirty="0"/>
              <a:t> be </a:t>
            </a:r>
            <a:r>
              <a:rPr lang="nb-NO" sz="3200" dirty="0" err="1"/>
              <a:t>one</a:t>
            </a:r>
            <a:r>
              <a:rPr lang="nb-NO" sz="3200" dirty="0"/>
              <a:t> </a:t>
            </a:r>
            <a:r>
              <a:rPr lang="nb-NO" sz="3200" dirty="0" err="1"/>
              <a:t>component</a:t>
            </a:r>
            <a:r>
              <a:rPr lang="nb-NO" sz="3200" dirty="0"/>
              <a:t>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249017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B4901FCC-AB41-814E-B451-789A5698664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71604815"/>
              </p:ext>
            </p:extLst>
          </p:nvPr>
        </p:nvGraphicFramePr>
        <p:xfrm>
          <a:off x="167828" y="165960"/>
          <a:ext cx="4472848" cy="5809103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472848">
                  <a:extLst>
                    <a:ext uri="{9D8B030D-6E8A-4147-A177-3AD203B41FA5}">
                      <a16:colId xmlns:a16="http://schemas.microsoft.com/office/drawing/2014/main" val="150317385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Institution/Project/Country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7814717"/>
                  </a:ext>
                </a:extLst>
              </a:tr>
              <a:tr h="504342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Nansen Center/CAATEX&amp;INTAROS/NORWAY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2237797"/>
                  </a:ext>
                </a:extLst>
              </a:tr>
              <a:tr h="504342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Scripps Institution of Oceanography/CAATEX/USA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2160777"/>
                  </a:ext>
                </a:extLst>
              </a:tr>
              <a:tr h="504342">
                <a:tc>
                  <a:txBody>
                    <a:bodyPr/>
                    <a:lstStyle/>
                    <a:p>
                      <a:pPr algn="ctr"/>
                      <a:r>
                        <a:rPr lang="en-US" sz="1400" kern="1200" dirty="0">
                          <a:effectLst/>
                        </a:rPr>
                        <a:t>Woods Hole Oceanographic Institution/CAATEX/USA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4517915"/>
                  </a:ext>
                </a:extLst>
              </a:tr>
              <a:tr h="296672">
                <a:tc>
                  <a:txBody>
                    <a:bodyPr/>
                    <a:lstStyle/>
                    <a:p>
                      <a:pPr algn="ctr"/>
                      <a:r>
                        <a:rPr lang="en-US" sz="1400" kern="1200" dirty="0">
                          <a:effectLst/>
                        </a:rPr>
                        <a:t>Norwegian Polar Institute /CAATEX/MOSAIC/NORWAY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2709181"/>
                  </a:ext>
                </a:extLst>
              </a:tr>
              <a:tr h="296672">
                <a:tc>
                  <a:txBody>
                    <a:bodyPr/>
                    <a:lstStyle/>
                    <a:p>
                      <a:pPr algn="ctr"/>
                      <a:r>
                        <a:rPr lang="en-US" sz="1400" kern="1200" dirty="0">
                          <a:effectLst/>
                        </a:rPr>
                        <a:t>Naval Postgraduate School /CAATEX/USA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6085683"/>
                  </a:ext>
                </a:extLst>
              </a:tr>
              <a:tr h="33892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Institute of Oceanology – PAS /INTAROS/POLAND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6896415"/>
                  </a:ext>
                </a:extLst>
              </a:tr>
              <a:tr h="334342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University of Bergen/INTAROS/NORWAY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4873327"/>
                  </a:ext>
                </a:extLst>
              </a:tr>
              <a:tr h="29817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NORCE/INTAROS/NORWAY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4379028"/>
                  </a:ext>
                </a:extLst>
              </a:tr>
              <a:tr h="296672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FFI/Other Project/NORWAY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6997297"/>
                  </a:ext>
                </a:extLst>
              </a:tr>
              <a:tr h="296672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NTNU/Other Project/NORWAY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3065818"/>
                  </a:ext>
                </a:extLst>
              </a:tr>
              <a:tr h="36011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/>
                        <a:t>Metno</a:t>
                      </a:r>
                      <a:r>
                        <a:rPr lang="en-US" sz="1400" dirty="0"/>
                        <a:t>/Other Project/NORWAY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4724288"/>
                  </a:ext>
                </a:extLst>
              </a:tr>
              <a:tr h="46658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NIOT-</a:t>
                      </a:r>
                      <a:r>
                        <a:rPr lang="nb-NO" sz="14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National </a:t>
                      </a:r>
                      <a:r>
                        <a:rPr lang="nb-NO" sz="14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Institute</a:t>
                      </a:r>
                      <a:r>
                        <a:rPr lang="nb-NO" sz="14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nb-NO" sz="14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of</a:t>
                      </a:r>
                      <a:r>
                        <a:rPr lang="nb-NO" sz="14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Ocean Technology </a:t>
                      </a:r>
                      <a:r>
                        <a:rPr lang="en-US" sz="1400" dirty="0"/>
                        <a:t>/Other Project/INDIA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3729642"/>
                  </a:ext>
                </a:extLst>
              </a:tr>
              <a:tr h="306132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DRDC&amp;JASCO/CAATEX/CANADA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0000605"/>
                  </a:ext>
                </a:extLst>
              </a:tr>
              <a:tr h="296672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SAREX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5416454"/>
                  </a:ext>
                </a:extLst>
              </a:tr>
              <a:tr h="296672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Norwegian Coastal Authority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2173886"/>
                  </a:ext>
                </a:extLst>
              </a:tr>
            </a:tbl>
          </a:graphicData>
        </a:graphic>
      </p:graphicFrame>
      <p:sp>
        <p:nvSpPr>
          <p:cNvPr id="6" name="TekstSylinder 5"/>
          <p:cNvSpPr txBox="1"/>
          <p:nvPr/>
        </p:nvSpPr>
        <p:spPr>
          <a:xfrm>
            <a:off x="3216925" y="134405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3" name="Picture 17">
            <a:extLst>
              <a:ext uri="{FF2B5EF4-FFF2-40B4-BE49-F238E27FC236}">
                <a16:creationId xmlns:a16="http://schemas.microsoft.com/office/drawing/2014/main" id="{59CD7EE8-92E3-FF46-89B6-7D332505C39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4374" y="3661946"/>
            <a:ext cx="965859" cy="649760"/>
          </a:xfrm>
          <a:prstGeom prst="rect">
            <a:avLst/>
          </a:prstGeom>
        </p:spPr>
      </p:pic>
      <p:pic>
        <p:nvPicPr>
          <p:cNvPr id="14" name="Picture 18">
            <a:extLst>
              <a:ext uri="{FF2B5EF4-FFF2-40B4-BE49-F238E27FC236}">
                <a16:creationId xmlns:a16="http://schemas.microsoft.com/office/drawing/2014/main" id="{79736358-8E56-9344-BE9F-5A95F4250CB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0706" y="4505588"/>
            <a:ext cx="4800600" cy="723900"/>
          </a:xfrm>
          <a:prstGeom prst="rect">
            <a:avLst/>
          </a:prstGeom>
        </p:spPr>
      </p:pic>
      <p:sp>
        <p:nvSpPr>
          <p:cNvPr id="15" name="TekstSylinder 14"/>
          <p:cNvSpPr txBox="1"/>
          <p:nvPr/>
        </p:nvSpPr>
        <p:spPr>
          <a:xfrm>
            <a:off x="4909156" y="186975"/>
            <a:ext cx="67649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International – </a:t>
            </a:r>
            <a:r>
              <a:rPr kumimoji="0" lang="nb-NO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national</a:t>
            </a:r>
            <a:r>
              <a:rPr kumimoji="0" lang="nb-NO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nb-NO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collaboration</a:t>
            </a:r>
            <a:endParaRPr kumimoji="0" lang="nb-NO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AutoShape 2" descr="Bilderesultat for nersc lo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9" name="Picture 11">
            <a:extLst>
              <a:ext uri="{FF2B5EF4-FFF2-40B4-BE49-F238E27FC236}">
                <a16:creationId xmlns:a16="http://schemas.microsoft.com/office/drawing/2014/main" id="{92E6538E-B660-974D-9685-2A5428F914B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0441" y="3611726"/>
            <a:ext cx="1188828" cy="543908"/>
          </a:xfrm>
          <a:prstGeom prst="rect">
            <a:avLst/>
          </a:prstGeom>
        </p:spPr>
      </p:pic>
      <p:pic>
        <p:nvPicPr>
          <p:cNvPr id="20" name="Picture 14">
            <a:extLst>
              <a:ext uri="{FF2B5EF4-FFF2-40B4-BE49-F238E27FC236}">
                <a16:creationId xmlns:a16="http://schemas.microsoft.com/office/drawing/2014/main" id="{942828A2-B066-A44C-BB18-029EA6781B0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3799" y="3611726"/>
            <a:ext cx="2418496" cy="444656"/>
          </a:xfrm>
          <a:prstGeom prst="rect">
            <a:avLst/>
          </a:prstGeom>
        </p:spPr>
      </p:pic>
      <p:pic>
        <p:nvPicPr>
          <p:cNvPr id="21" name="Picture 15">
            <a:extLst>
              <a:ext uri="{FF2B5EF4-FFF2-40B4-BE49-F238E27FC236}">
                <a16:creationId xmlns:a16="http://schemas.microsoft.com/office/drawing/2014/main" id="{FE8DFAB5-79DF-EE40-8A61-6B38D969AA8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7427" y="5467439"/>
            <a:ext cx="2338829" cy="560678"/>
          </a:xfrm>
          <a:prstGeom prst="rect">
            <a:avLst/>
          </a:prstGeom>
        </p:spPr>
      </p:pic>
      <p:pic>
        <p:nvPicPr>
          <p:cNvPr id="24" name="Bilde 16">
            <a:extLst>
              <a:ext uri="{FF2B5EF4-FFF2-40B4-BE49-F238E27FC236}">
                <a16:creationId xmlns:a16="http://schemas.microsoft.com/office/drawing/2014/main" id="{C0188841-EA8D-B742-BA10-A9983EAC02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8350" y="1308053"/>
            <a:ext cx="2232601" cy="1369121"/>
          </a:xfrm>
          <a:prstGeom prst="rect">
            <a:avLst/>
          </a:prstGeom>
        </p:spPr>
      </p:pic>
      <p:pic>
        <p:nvPicPr>
          <p:cNvPr id="26" name="Picture 10">
            <a:extLst>
              <a:ext uri="{FF2B5EF4-FFF2-40B4-BE49-F238E27FC236}">
                <a16:creationId xmlns:a16="http://schemas.microsoft.com/office/drawing/2014/main" id="{503190FC-5A40-D542-83BD-626407600B8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32952" y="1106803"/>
            <a:ext cx="965859" cy="103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12">
            <a:extLst>
              <a:ext uri="{FF2B5EF4-FFF2-40B4-BE49-F238E27FC236}">
                <a16:creationId xmlns:a16="http://schemas.microsoft.com/office/drawing/2014/main" id="{985D23B1-658A-CF4C-A747-0CABC60A750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13369" y="1393569"/>
            <a:ext cx="207742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C20945E-4102-D14F-8902-A5E6790C292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90951" y="2340365"/>
            <a:ext cx="2601956" cy="53184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BAD7566-277D-3745-9901-398B95FAA81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786849" y="2307997"/>
            <a:ext cx="965859" cy="98060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B4459B3-4428-B145-9063-F9B22B94743F}"/>
              </a:ext>
            </a:extLst>
          </p:cNvPr>
          <p:cNvSpPr/>
          <p:nvPr/>
        </p:nvSpPr>
        <p:spPr>
          <a:xfrm>
            <a:off x="4909156" y="6182354"/>
            <a:ext cx="7067549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b-NO" dirty="0">
                <a:latin typeface="Times" pitchFamily="2" charset="0"/>
              </a:rPr>
              <a:t> </a:t>
            </a:r>
            <a:r>
              <a:rPr lang="nb-NO" sz="1600" i="1" dirty="0"/>
              <a:t>INTAROS has </a:t>
            </a:r>
            <a:r>
              <a:rPr lang="nb-NO" sz="1600" i="1" dirty="0" err="1"/>
              <a:t>received</a:t>
            </a:r>
            <a:r>
              <a:rPr lang="nb-NO" sz="1600" i="1" dirty="0"/>
              <a:t> </a:t>
            </a:r>
            <a:r>
              <a:rPr lang="nb-NO" sz="1600" i="1" dirty="0" err="1"/>
              <a:t>funding</a:t>
            </a:r>
            <a:r>
              <a:rPr lang="nb-NO" sz="1600" i="1" dirty="0"/>
              <a:t> from </a:t>
            </a:r>
            <a:r>
              <a:rPr lang="nb-NO" sz="1600" i="1" dirty="0" err="1"/>
              <a:t>the</a:t>
            </a:r>
            <a:r>
              <a:rPr lang="nb-NO" sz="1600" i="1" dirty="0"/>
              <a:t> European </a:t>
            </a:r>
            <a:r>
              <a:rPr lang="nb-NO" sz="1600" i="1" dirty="0" err="1"/>
              <a:t>Union’s</a:t>
            </a:r>
            <a:r>
              <a:rPr lang="nb-NO" sz="1600" i="1" dirty="0"/>
              <a:t> </a:t>
            </a:r>
            <a:r>
              <a:rPr lang="nb-NO" sz="1600" i="1" dirty="0" err="1"/>
              <a:t>Horizon</a:t>
            </a:r>
            <a:r>
              <a:rPr lang="nb-NO" sz="1600" i="1" dirty="0"/>
              <a:t> 2020 </a:t>
            </a:r>
            <a:r>
              <a:rPr lang="nb-NO" sz="1600" i="1" dirty="0" err="1"/>
              <a:t>research</a:t>
            </a:r>
            <a:r>
              <a:rPr lang="nb-NO" sz="1600" i="1" dirty="0"/>
              <a:t> and </a:t>
            </a:r>
            <a:r>
              <a:rPr lang="nb-NO" sz="1600" i="1" dirty="0" err="1"/>
              <a:t>innovationprogram</a:t>
            </a:r>
            <a:r>
              <a:rPr lang="nb-NO" sz="1600" i="1" dirty="0"/>
              <a:t> under Grant Agreement No. 727890.</a:t>
            </a:r>
            <a:endParaRPr lang="nb-NO" sz="1600" i="1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7827853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0C5A89-7400-6449-ABB9-BF224E7B2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589" y="-36459"/>
            <a:ext cx="11502821" cy="1325563"/>
          </a:xfrm>
        </p:spPr>
        <p:txBody>
          <a:bodyPr/>
          <a:lstStyle/>
          <a:p>
            <a:r>
              <a:rPr lang="en-US" b="1" dirty="0"/>
              <a:t>The central Arctic Ocean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C945BB-07DE-0D42-8130-C4ADE28FA9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8513" y="1026122"/>
            <a:ext cx="11654972" cy="5435599"/>
          </a:xfrm>
        </p:spPr>
        <p:txBody>
          <a:bodyPr>
            <a:normAutofit/>
          </a:bodyPr>
          <a:lstStyle/>
          <a:p>
            <a:r>
              <a:rPr lang="en-US" sz="2400" dirty="0"/>
              <a:t>The central Arctic Ocean is one of the least observed oceans in the world. This ice-covered region is challenging for ocean observing with respect to technology, logistics and costs.</a:t>
            </a:r>
          </a:p>
          <a:p>
            <a:r>
              <a:rPr lang="en-US" sz="2400" dirty="0"/>
              <a:t>Many physical, biogeochemical, biological, and geophysical processes in the water column and sea floor under the sea ice are difficult to observe and therefore poorly understood. </a:t>
            </a:r>
          </a:p>
          <a:p>
            <a:pPr marL="0" indent="0">
              <a:buNone/>
            </a:pPr>
            <a:endParaRPr lang="en-US" sz="3200" cap="all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9B9F5A9-AD34-E645-A170-48E3B82538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8477" y="2768673"/>
            <a:ext cx="2789465" cy="371928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195AEA3-095D-B248-8BA5-60B0B64006BD}"/>
              </a:ext>
            </a:extLst>
          </p:cNvPr>
          <p:cNvGrpSpPr/>
          <p:nvPr/>
        </p:nvGrpSpPr>
        <p:grpSpPr>
          <a:xfrm>
            <a:off x="1700784" y="2768672"/>
            <a:ext cx="4947088" cy="3734456"/>
            <a:chOff x="1700784" y="2768672"/>
            <a:chExt cx="4947088" cy="373445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EB29BFB-FEF6-A941-938B-CF8FD889D2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5027"/>
            <a:stretch/>
          </p:blipFill>
          <p:spPr>
            <a:xfrm>
              <a:off x="1714728" y="2768672"/>
              <a:ext cx="4805128" cy="371928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ADED7F4-A2DF-6044-896C-B8EC343CB4EA}"/>
                </a:ext>
              </a:extLst>
            </p:cNvPr>
            <p:cNvSpPr txBox="1"/>
            <p:nvPr/>
          </p:nvSpPr>
          <p:spPr>
            <a:xfrm>
              <a:off x="1700784" y="6195351"/>
              <a:ext cx="4947088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http://</a:t>
              </a:r>
              <a:r>
                <a:rPr lang="en-US" sz="1400" dirty="0" err="1"/>
                <a:t>iabp.apl.washington.edu</a:t>
              </a:r>
              <a:r>
                <a:rPr lang="en-US" sz="1400" dirty="0"/>
                <a:t>/</a:t>
              </a:r>
              <a:r>
                <a:rPr lang="en-US" sz="1400" dirty="0" err="1"/>
                <a:t>maps_daily_oceanbuoys.html</a:t>
              </a:r>
              <a:endParaRPr lang="en-NO" sz="1400" dirty="0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70577EF6-FEC7-0046-9D1D-5A6C84AA61FE}"/>
              </a:ext>
            </a:extLst>
          </p:cNvPr>
          <p:cNvSpPr txBox="1"/>
          <p:nvPr/>
        </p:nvSpPr>
        <p:spPr>
          <a:xfrm>
            <a:off x="6868477" y="6195351"/>
            <a:ext cx="278946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NO" sz="1400"/>
              <a:t>Photo: NERSC</a:t>
            </a:r>
            <a:endParaRPr lang="en-NO" sz="1400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0748460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0C5A89-7400-6449-ABB9-BF224E7B2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957" y="365125"/>
            <a:ext cx="11520871" cy="1325563"/>
          </a:xfrm>
        </p:spPr>
        <p:txBody>
          <a:bodyPr/>
          <a:lstStyle/>
          <a:p>
            <a:r>
              <a:rPr lang="en-US" b="1" dirty="0"/>
              <a:t>Recommendation from OceanObs19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C945BB-07DE-0D42-8130-C4ADE28FA9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1257" y="1422400"/>
            <a:ext cx="11654972" cy="543559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3200" cap="all" dirty="0"/>
          </a:p>
          <a:p>
            <a:r>
              <a:rPr lang="en-US" sz="3200" dirty="0"/>
              <a:t>By 2029 the Arctic should prominently demonstrate that it has a fully developed, implemented, and sustained ocean observing systems that meets at a minimum, earth system prediction needs-but also meets other Arctic critical Arctic Societal Benefit Needs</a:t>
            </a:r>
            <a:r>
              <a:rPr lang="en-US" sz="3200" cap="all" dirty="0"/>
              <a:t> (L</a:t>
            </a:r>
            <a:r>
              <a:rPr lang="en-US" sz="3200" dirty="0"/>
              <a:t>ee et al. 2019)</a:t>
            </a:r>
            <a:br>
              <a:rPr lang="en-US" sz="1800" dirty="0"/>
            </a:b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9611311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CE58B9-34E3-3046-A0E2-5D8AD906B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6891"/>
            <a:ext cx="10515600" cy="1325563"/>
          </a:xfrm>
        </p:spPr>
        <p:txBody>
          <a:bodyPr/>
          <a:lstStyle/>
          <a:p>
            <a:r>
              <a:rPr lang="en-US" b="1" dirty="0"/>
              <a:t>Challenges (technology and sustainability)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AB3BC5-251E-804B-BC57-80CF8DB058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8931" y="1402454"/>
            <a:ext cx="10515600" cy="4351338"/>
          </a:xfrm>
        </p:spPr>
        <p:txBody>
          <a:bodyPr/>
          <a:lstStyle/>
          <a:p>
            <a:r>
              <a:rPr lang="en-US" dirty="0"/>
              <a:t>Autonomous observing platforms used in the ice-free oceans such as Argo floats, gliders, and autonomous surface vehicles cannot yet be used operationally in ice-covered Arctic regions.</a:t>
            </a:r>
          </a:p>
          <a:p>
            <a:r>
              <a:rPr lang="en-US" dirty="0"/>
              <a:t>Real time data from ocean under the ice is limited to a few drifting ITPs. ITPs have to be replaced on a regular basis.</a:t>
            </a:r>
          </a:p>
          <a:p>
            <a:r>
              <a:rPr lang="en-US" dirty="0"/>
              <a:t>Year-round ocean data from fixed moorings are available in delayed mode. Moorings need to be recovered to be refurbished and for download of the data. </a:t>
            </a:r>
          </a:p>
          <a:p>
            <a:r>
              <a:rPr lang="en-US" dirty="0"/>
              <a:t>Operationalization of the data chain from instruments into the data repositories</a:t>
            </a:r>
          </a:p>
          <a:p>
            <a:endParaRPr lang="en-US" dirty="0">
              <a:latin typeface="Times" pitchFamily="2" charset="0"/>
            </a:endParaRPr>
          </a:p>
          <a:p>
            <a:endParaRPr lang="en-US" dirty="0">
              <a:latin typeface="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51870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0C5A89-7400-6449-ABB9-BF224E7B2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652" y="365125"/>
            <a:ext cx="11471176" cy="1325563"/>
          </a:xfrm>
        </p:spPr>
        <p:txBody>
          <a:bodyPr/>
          <a:lstStyle/>
          <a:p>
            <a:r>
              <a:rPr lang="en-US" b="1" dirty="0"/>
              <a:t>Recommendation from OceanObs19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C945BB-07DE-0D42-8130-C4ADE28FA9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652" y="1422400"/>
            <a:ext cx="10992678" cy="5435599"/>
          </a:xfrm>
        </p:spPr>
        <p:txBody>
          <a:bodyPr>
            <a:normAutofit/>
          </a:bodyPr>
          <a:lstStyle/>
          <a:p>
            <a:endParaRPr lang="en-US" sz="2000" dirty="0"/>
          </a:p>
          <a:p>
            <a:r>
              <a:rPr lang="nb-NO" dirty="0"/>
              <a:t>To </a:t>
            </a:r>
            <a:r>
              <a:rPr lang="nb-NO" dirty="0" err="1"/>
              <a:t>improve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Arctic Ocean </a:t>
            </a:r>
            <a:r>
              <a:rPr lang="nb-NO" dirty="0" err="1"/>
              <a:t>Observing</a:t>
            </a:r>
            <a:r>
              <a:rPr lang="nb-NO" dirty="0"/>
              <a:t> </a:t>
            </a:r>
            <a:r>
              <a:rPr lang="nb-NO" dirty="0" err="1"/>
              <a:t>capability</a:t>
            </a:r>
            <a:r>
              <a:rPr lang="nb-NO" dirty="0"/>
              <a:t> OceanObs19 </a:t>
            </a:r>
            <a:r>
              <a:rPr lang="nb-NO" dirty="0" err="1"/>
              <a:t>recommended</a:t>
            </a:r>
            <a:r>
              <a:rPr lang="nb-NO" dirty="0"/>
              <a:t> ‘to pilot a </a:t>
            </a:r>
            <a:r>
              <a:rPr lang="nb-NO" dirty="0" err="1"/>
              <a:t>sustained</a:t>
            </a:r>
            <a:r>
              <a:rPr lang="nb-NO" dirty="0"/>
              <a:t> </a:t>
            </a:r>
            <a:r>
              <a:rPr lang="nb-NO" dirty="0" err="1"/>
              <a:t>multipurpose</a:t>
            </a:r>
            <a:r>
              <a:rPr lang="nb-NO" dirty="0"/>
              <a:t> </a:t>
            </a:r>
            <a:r>
              <a:rPr lang="nb-NO" dirty="0" err="1"/>
              <a:t>acoustic</a:t>
            </a:r>
            <a:r>
              <a:rPr lang="nb-NO" dirty="0"/>
              <a:t> </a:t>
            </a:r>
            <a:r>
              <a:rPr lang="nb-NO" dirty="0" err="1"/>
              <a:t>network</a:t>
            </a:r>
            <a:r>
              <a:rPr lang="nb-NO" dirty="0"/>
              <a:t> for </a:t>
            </a:r>
            <a:r>
              <a:rPr lang="nb-NO" dirty="0" err="1"/>
              <a:t>positioning</a:t>
            </a:r>
            <a:r>
              <a:rPr lang="nb-NO" dirty="0"/>
              <a:t>, </a:t>
            </a:r>
            <a:r>
              <a:rPr lang="nb-NO" dirty="0" err="1"/>
              <a:t>tomography</a:t>
            </a:r>
            <a:r>
              <a:rPr lang="nb-NO" dirty="0"/>
              <a:t>, passive </a:t>
            </a:r>
            <a:r>
              <a:rPr lang="nb-NO" dirty="0" err="1"/>
              <a:t>acoustics</a:t>
            </a:r>
            <a:r>
              <a:rPr lang="nb-NO" dirty="0"/>
              <a:t>, and </a:t>
            </a:r>
            <a:r>
              <a:rPr lang="nb-NO" dirty="0" err="1"/>
              <a:t>communication</a:t>
            </a:r>
            <a:r>
              <a:rPr lang="nb-NO" dirty="0"/>
              <a:t> in an </a:t>
            </a:r>
            <a:r>
              <a:rPr lang="nb-NO" dirty="0" err="1"/>
              <a:t>integrated</a:t>
            </a:r>
            <a:r>
              <a:rPr lang="nb-NO" dirty="0"/>
              <a:t> Arctic </a:t>
            </a:r>
            <a:r>
              <a:rPr lang="nb-NO" dirty="0" err="1"/>
              <a:t>Observing</a:t>
            </a:r>
            <a:r>
              <a:rPr lang="nb-NO" dirty="0"/>
              <a:t> System, </a:t>
            </a:r>
            <a:r>
              <a:rPr lang="nb-NO" dirty="0" err="1"/>
              <a:t>with</a:t>
            </a:r>
            <a:r>
              <a:rPr lang="nb-NO" dirty="0"/>
              <a:t> </a:t>
            </a:r>
            <a:r>
              <a:rPr lang="nb-NO" dirty="0" err="1"/>
              <a:t>eventual</a:t>
            </a:r>
            <a:r>
              <a:rPr lang="nb-NO" dirty="0"/>
              <a:t> </a:t>
            </a:r>
            <a:r>
              <a:rPr lang="nb-NO" dirty="0" err="1"/>
              <a:t>transition</a:t>
            </a:r>
            <a:r>
              <a:rPr lang="nb-NO" dirty="0"/>
              <a:t> to global </a:t>
            </a:r>
            <a:r>
              <a:rPr lang="nb-NO" dirty="0" err="1"/>
              <a:t>coverage</a:t>
            </a:r>
            <a:r>
              <a:rPr lang="nb-NO" dirty="0"/>
              <a:t>’ </a:t>
            </a:r>
            <a:r>
              <a:rPr lang="en-US" sz="2000" dirty="0"/>
              <a:t> </a:t>
            </a:r>
            <a:r>
              <a:rPr lang="en-US" dirty="0"/>
              <a:t>(Howe et al. 2019).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292977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4" descr="Fram_Strait_Concept_Figure_ver3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0046" y="1242494"/>
            <a:ext cx="8824059" cy="4222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3" name="TextBox 7"/>
          <p:cNvSpPr txBox="1">
            <a:spLocks noChangeArrowheads="1"/>
          </p:cNvSpPr>
          <p:nvPr/>
        </p:nvSpPr>
        <p:spPr bwMode="auto">
          <a:xfrm>
            <a:off x="1292087" y="49214"/>
            <a:ext cx="9107939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b="1" dirty="0">
                <a:latin typeface="+mj-lt"/>
              </a:rPr>
              <a:t>Multipurpose Acoustic Networks in the Integrated Arctic Ocean Observing System</a:t>
            </a:r>
            <a:endParaRPr lang="en-US" sz="3200" b="1" dirty="0">
              <a:latin typeface="+mj-lt"/>
              <a:cs typeface="Ariel"/>
            </a:endParaRPr>
          </a:p>
        </p:txBody>
      </p:sp>
      <p:sp>
        <p:nvSpPr>
          <p:cNvPr id="22535" name="TextBox 8"/>
          <p:cNvSpPr txBox="1">
            <a:spLocks noChangeArrowheads="1"/>
          </p:cNvSpPr>
          <p:nvPr/>
        </p:nvSpPr>
        <p:spPr bwMode="auto">
          <a:xfrm>
            <a:off x="1292087" y="5991780"/>
            <a:ext cx="10899913" cy="646331"/>
          </a:xfrm>
          <a:prstGeom prst="rect">
            <a:avLst/>
          </a:prstGeom>
          <a:noFill/>
          <a:ln w="9525">
            <a:solidFill>
              <a:srgbClr val="000090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/>
              <a:t>A future underwater acoustic network – UW-GPS for floats and gliders, listening system, and to  measure  averaged temperature and current. (Ref. </a:t>
            </a:r>
            <a:r>
              <a:rPr lang="en-US" dirty="0" err="1"/>
              <a:t>Mikhalevsky</a:t>
            </a:r>
            <a:r>
              <a:rPr lang="en-US" dirty="0"/>
              <a:t>, Sagen, Worcester et al.2015, Howe et al. 2019, Lee et al. 2019)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BF0C7E-32DD-1647-943F-3998646468D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5806" y="1087228"/>
            <a:ext cx="5005862" cy="473503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759330A-812F-AB44-8DE6-05F26E4C85CE}"/>
              </a:ext>
            </a:extLst>
          </p:cNvPr>
          <p:cNvSpPr/>
          <p:nvPr/>
        </p:nvSpPr>
        <p:spPr>
          <a:xfrm>
            <a:off x="159026" y="2551837"/>
            <a:ext cx="11777870" cy="156966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nb-NO" sz="2400" dirty="0">
                <a:latin typeface="Open Sans"/>
              </a:rPr>
              <a:t>Acoustic </a:t>
            </a:r>
            <a:r>
              <a:rPr lang="nb-NO" sz="2400" dirty="0" err="1">
                <a:latin typeface="Open Sans"/>
              </a:rPr>
              <a:t>networks</a:t>
            </a:r>
            <a:r>
              <a:rPr lang="nb-NO" sz="2400" dirty="0">
                <a:latin typeface="Open Sans"/>
              </a:rPr>
              <a:t> have </a:t>
            </a:r>
            <a:r>
              <a:rPr lang="nb-NO" sz="2400" dirty="0" err="1">
                <a:latin typeface="Open Sans"/>
              </a:rPr>
              <a:t>been</a:t>
            </a:r>
            <a:r>
              <a:rPr lang="nb-NO" sz="2400" dirty="0">
                <a:latin typeface="Open Sans"/>
              </a:rPr>
              <a:t> used </a:t>
            </a:r>
            <a:r>
              <a:rPr lang="nb-NO" sz="2400" dirty="0" err="1">
                <a:latin typeface="Open Sans"/>
              </a:rPr>
              <a:t>locally</a:t>
            </a:r>
            <a:r>
              <a:rPr lang="nb-NO" sz="2400" dirty="0">
                <a:latin typeface="Open Sans"/>
              </a:rPr>
              <a:t> and </a:t>
            </a:r>
            <a:r>
              <a:rPr lang="nb-NO" sz="2400" dirty="0" err="1">
                <a:latin typeface="Open Sans"/>
              </a:rPr>
              <a:t>regionally</a:t>
            </a:r>
            <a:r>
              <a:rPr lang="nb-NO" sz="2400" dirty="0">
                <a:latin typeface="Open Sans"/>
              </a:rPr>
              <a:t> in </a:t>
            </a:r>
            <a:r>
              <a:rPr lang="nb-NO" sz="2400" dirty="0" err="1">
                <a:latin typeface="Open Sans"/>
              </a:rPr>
              <a:t>the</a:t>
            </a:r>
            <a:r>
              <a:rPr lang="nb-NO" sz="2400" dirty="0">
                <a:latin typeface="Open Sans"/>
              </a:rPr>
              <a:t> Arctic for underwater </a:t>
            </a:r>
            <a:r>
              <a:rPr lang="nb-NO" sz="2400" dirty="0" err="1">
                <a:latin typeface="Open Sans"/>
              </a:rPr>
              <a:t>acoustic</a:t>
            </a:r>
            <a:r>
              <a:rPr lang="nb-NO" sz="2400" dirty="0">
                <a:latin typeface="Open Sans"/>
              </a:rPr>
              <a:t> </a:t>
            </a:r>
            <a:r>
              <a:rPr lang="nb-NO" sz="2400" dirty="0" err="1">
                <a:latin typeface="Open Sans"/>
              </a:rPr>
              <a:t>thermometry</a:t>
            </a:r>
            <a:r>
              <a:rPr lang="nb-NO" sz="2400" dirty="0">
                <a:latin typeface="Open Sans"/>
              </a:rPr>
              <a:t>, </a:t>
            </a:r>
            <a:r>
              <a:rPr lang="nb-NO" sz="2400" dirty="0" err="1">
                <a:latin typeface="Open Sans"/>
              </a:rPr>
              <a:t>geo-positioning</a:t>
            </a:r>
            <a:r>
              <a:rPr lang="nb-NO" sz="2400" dirty="0">
                <a:latin typeface="Open Sans"/>
              </a:rPr>
              <a:t> for floats and gliders, and passive </a:t>
            </a:r>
            <a:r>
              <a:rPr lang="nb-NO" sz="2400" dirty="0" err="1">
                <a:latin typeface="Open Sans"/>
              </a:rPr>
              <a:t>acoustic</a:t>
            </a:r>
            <a:r>
              <a:rPr lang="nb-NO" sz="2400" dirty="0">
                <a:latin typeface="Open Sans"/>
              </a:rPr>
              <a:t>. The </a:t>
            </a:r>
            <a:r>
              <a:rPr lang="nb-NO" sz="2400" dirty="0" err="1">
                <a:latin typeface="Open Sans"/>
              </a:rPr>
              <a:t>Coordinated</a:t>
            </a:r>
            <a:r>
              <a:rPr lang="nb-NO" sz="2400" dirty="0">
                <a:latin typeface="Open Sans"/>
              </a:rPr>
              <a:t> Arctic Acoustic </a:t>
            </a:r>
            <a:r>
              <a:rPr lang="nb-NO" sz="2400" dirty="0" err="1">
                <a:latin typeface="Open Sans"/>
              </a:rPr>
              <a:t>Thermometry</a:t>
            </a:r>
            <a:r>
              <a:rPr lang="nb-NO" sz="2400" dirty="0">
                <a:latin typeface="Open Sans"/>
              </a:rPr>
              <a:t> Experiment (CAATEX) is a first </a:t>
            </a:r>
            <a:r>
              <a:rPr lang="nb-NO" sz="2400" dirty="0" err="1">
                <a:latin typeface="Open Sans"/>
              </a:rPr>
              <a:t>step</a:t>
            </a:r>
            <a:r>
              <a:rPr lang="nb-NO" sz="2400" dirty="0">
                <a:latin typeface="Open Sans"/>
              </a:rPr>
              <a:t> </a:t>
            </a:r>
            <a:r>
              <a:rPr lang="nb-NO" sz="2400" dirty="0" err="1">
                <a:latin typeface="Open Sans"/>
              </a:rPr>
              <a:t>toward</a:t>
            </a:r>
            <a:r>
              <a:rPr lang="nb-NO" sz="2400" dirty="0">
                <a:latin typeface="Open Sans"/>
              </a:rPr>
              <a:t> </a:t>
            </a:r>
            <a:r>
              <a:rPr lang="nb-NO" sz="2400" dirty="0" err="1">
                <a:latin typeface="Open Sans"/>
              </a:rPr>
              <a:t>developing</a:t>
            </a:r>
            <a:r>
              <a:rPr lang="nb-NO" sz="2400" dirty="0">
                <a:latin typeface="Open Sans"/>
              </a:rPr>
              <a:t> a </a:t>
            </a:r>
            <a:r>
              <a:rPr lang="nb-NO" sz="2400" dirty="0" err="1">
                <a:latin typeface="Open Sans"/>
              </a:rPr>
              <a:t>basin-scale</a:t>
            </a:r>
            <a:r>
              <a:rPr lang="nb-NO" sz="2400" dirty="0">
                <a:latin typeface="Open Sans"/>
              </a:rPr>
              <a:t> </a:t>
            </a:r>
            <a:r>
              <a:rPr lang="nb-NO" sz="2400" dirty="0" err="1">
                <a:latin typeface="Open Sans"/>
              </a:rPr>
              <a:t>multipurpose</a:t>
            </a:r>
            <a:r>
              <a:rPr lang="nb-NO" sz="2400" dirty="0">
                <a:latin typeface="Open Sans"/>
              </a:rPr>
              <a:t> </a:t>
            </a:r>
            <a:r>
              <a:rPr lang="nb-NO" sz="2400" dirty="0" err="1">
                <a:latin typeface="Open Sans"/>
              </a:rPr>
              <a:t>acoustic</a:t>
            </a:r>
            <a:r>
              <a:rPr lang="nb-NO" sz="2400" dirty="0">
                <a:latin typeface="Open Sans"/>
              </a:rPr>
              <a:t> </a:t>
            </a:r>
            <a:r>
              <a:rPr lang="nb-NO" sz="2400" dirty="0" err="1">
                <a:latin typeface="Open Sans"/>
              </a:rPr>
              <a:t>network</a:t>
            </a:r>
            <a:r>
              <a:rPr lang="nb-NO" sz="2400" dirty="0">
                <a:latin typeface="Open Sans"/>
              </a:rPr>
              <a:t> </a:t>
            </a:r>
            <a:r>
              <a:rPr lang="nb-NO" sz="2400" dirty="0" err="1">
                <a:latin typeface="Open Sans"/>
              </a:rPr>
              <a:t>using</a:t>
            </a:r>
            <a:r>
              <a:rPr lang="nb-NO" sz="2400" dirty="0">
                <a:latin typeface="Open Sans"/>
              </a:rPr>
              <a:t> </a:t>
            </a:r>
            <a:r>
              <a:rPr lang="nb-NO" sz="2400" dirty="0" err="1">
                <a:latin typeface="Open Sans"/>
              </a:rPr>
              <a:t>modern</a:t>
            </a:r>
            <a:r>
              <a:rPr lang="nb-NO" sz="2400" dirty="0">
                <a:latin typeface="Open Sans"/>
              </a:rPr>
              <a:t> </a:t>
            </a:r>
            <a:r>
              <a:rPr lang="nb-NO" sz="2400" dirty="0" err="1">
                <a:latin typeface="Open Sans"/>
              </a:rPr>
              <a:t>instrumentation</a:t>
            </a:r>
            <a:r>
              <a:rPr lang="nb-NO" sz="2400" dirty="0">
                <a:latin typeface="Open Sans"/>
              </a:rPr>
              <a:t>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94220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382867" y="2006357"/>
            <a:ext cx="5086835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600"/>
              </a:spcAft>
              <a:buAutoNum type="arabicParenR"/>
            </a:pPr>
            <a:r>
              <a:rPr lang="nb-NO" sz="2400" dirty="0" err="1"/>
              <a:t>Collect</a:t>
            </a:r>
            <a:r>
              <a:rPr lang="nb-NO" sz="2400" dirty="0"/>
              <a:t> </a:t>
            </a:r>
            <a:r>
              <a:rPr lang="nb-NO" sz="2400" dirty="0" err="1"/>
              <a:t>new</a:t>
            </a:r>
            <a:r>
              <a:rPr lang="nb-NO" sz="2400" dirty="0"/>
              <a:t> </a:t>
            </a:r>
            <a:r>
              <a:rPr lang="nb-NO" sz="2400" dirty="0" err="1"/>
              <a:t>ocean</a:t>
            </a:r>
            <a:r>
              <a:rPr lang="nb-NO" sz="2400" dirty="0"/>
              <a:t> </a:t>
            </a:r>
            <a:r>
              <a:rPr lang="nb-NO" sz="2400" dirty="0" err="1"/>
              <a:t>observations</a:t>
            </a:r>
            <a:r>
              <a:rPr lang="nb-NO" sz="2400" dirty="0"/>
              <a:t> </a:t>
            </a:r>
            <a:r>
              <a:rPr lang="nb-NO" sz="2400" dirty="0" err="1"/>
              <a:t>covering</a:t>
            </a:r>
            <a:r>
              <a:rPr lang="nb-NO" sz="2400" dirty="0"/>
              <a:t> </a:t>
            </a:r>
            <a:r>
              <a:rPr lang="nb-NO" sz="2400" dirty="0" err="1"/>
              <a:t>the</a:t>
            </a:r>
            <a:r>
              <a:rPr lang="nb-NO" sz="2400" dirty="0"/>
              <a:t> </a:t>
            </a:r>
            <a:r>
              <a:rPr lang="nb-NO" sz="2400" dirty="0" err="1"/>
              <a:t>central</a:t>
            </a:r>
            <a:r>
              <a:rPr lang="nb-NO" sz="2400" dirty="0"/>
              <a:t> Arctic Ocean</a:t>
            </a:r>
          </a:p>
          <a:p>
            <a:pPr marL="457200" indent="-457200">
              <a:spcAft>
                <a:spcPts val="600"/>
              </a:spcAft>
              <a:buAutoNum type="arabicParenR"/>
            </a:pPr>
            <a:r>
              <a:rPr lang="nb-NO" sz="2400" dirty="0"/>
              <a:t> </a:t>
            </a:r>
            <a:r>
              <a:rPr lang="nb-NO" sz="2400" dirty="0" err="1"/>
              <a:t>Obtain</a:t>
            </a:r>
            <a:r>
              <a:rPr lang="nb-NO" sz="2400" dirty="0"/>
              <a:t> </a:t>
            </a:r>
            <a:r>
              <a:rPr lang="nb-NO" sz="2400" dirty="0" err="1"/>
              <a:t>new</a:t>
            </a:r>
            <a:r>
              <a:rPr lang="nb-NO" sz="2400" dirty="0"/>
              <a:t> </a:t>
            </a:r>
            <a:r>
              <a:rPr lang="nb-NO" sz="2400" dirty="0" err="1"/>
              <a:t>knowledge</a:t>
            </a:r>
            <a:r>
              <a:rPr lang="nb-NO" sz="2400" dirty="0"/>
              <a:t> </a:t>
            </a:r>
            <a:r>
              <a:rPr lang="nb-NO" sz="2400" dirty="0" err="1"/>
              <a:t>about</a:t>
            </a:r>
            <a:r>
              <a:rPr lang="nb-NO" sz="2400" dirty="0"/>
              <a:t> </a:t>
            </a:r>
            <a:r>
              <a:rPr lang="nb-NO" sz="2400" dirty="0" err="1"/>
              <a:t>the</a:t>
            </a:r>
            <a:r>
              <a:rPr lang="nb-NO" sz="2400" dirty="0"/>
              <a:t> </a:t>
            </a:r>
            <a:r>
              <a:rPr lang="nb-NO" sz="2400" dirty="0" err="1"/>
              <a:t>decadal</a:t>
            </a:r>
            <a:r>
              <a:rPr lang="nb-NO" sz="2400" dirty="0"/>
              <a:t> </a:t>
            </a:r>
            <a:r>
              <a:rPr lang="nb-NO" sz="2400" dirty="0" err="1"/>
              <a:t>changes</a:t>
            </a:r>
            <a:r>
              <a:rPr lang="nb-NO" sz="2400" dirty="0"/>
              <a:t> in heat </a:t>
            </a:r>
            <a:r>
              <a:rPr lang="nb-NO" sz="2400" dirty="0" err="1"/>
              <a:t>content</a:t>
            </a:r>
            <a:r>
              <a:rPr lang="nb-NO" sz="2400" dirty="0"/>
              <a:t> </a:t>
            </a:r>
            <a:r>
              <a:rPr lang="nb-NO" sz="2400" dirty="0" err="1"/>
              <a:t>of</a:t>
            </a:r>
            <a:r>
              <a:rPr lang="nb-NO" sz="2400" dirty="0"/>
              <a:t> </a:t>
            </a:r>
            <a:r>
              <a:rPr lang="nb-NO" sz="2400" dirty="0" err="1"/>
              <a:t>the</a:t>
            </a:r>
            <a:r>
              <a:rPr lang="nb-NO" sz="2400" dirty="0"/>
              <a:t> </a:t>
            </a:r>
            <a:r>
              <a:rPr lang="nb-NO" sz="2400" dirty="0" err="1"/>
              <a:t>central</a:t>
            </a:r>
            <a:r>
              <a:rPr lang="nb-NO" sz="2400" dirty="0"/>
              <a:t> Arctic Ocean</a:t>
            </a:r>
          </a:p>
          <a:p>
            <a:pPr marL="457200" indent="-457200">
              <a:spcAft>
                <a:spcPts val="600"/>
              </a:spcAft>
              <a:buAutoNum type="arabicParenR"/>
            </a:pPr>
            <a:r>
              <a:rPr lang="nb-NO" sz="2400" dirty="0" err="1"/>
              <a:t>Improve</a:t>
            </a:r>
            <a:r>
              <a:rPr lang="nb-NO" sz="2400" dirty="0"/>
              <a:t> </a:t>
            </a:r>
            <a:r>
              <a:rPr lang="nb-NO" sz="2400" dirty="0" err="1"/>
              <a:t>our</a:t>
            </a:r>
            <a:r>
              <a:rPr lang="nb-NO" sz="2400" dirty="0"/>
              <a:t> </a:t>
            </a:r>
            <a:r>
              <a:rPr lang="nb-NO" sz="2400" dirty="0" err="1"/>
              <a:t>understanding</a:t>
            </a:r>
            <a:r>
              <a:rPr lang="nb-NO" sz="2400" dirty="0"/>
              <a:t> </a:t>
            </a:r>
            <a:r>
              <a:rPr lang="nb-NO" sz="2400" dirty="0" err="1"/>
              <a:t>of</a:t>
            </a:r>
            <a:r>
              <a:rPr lang="nb-NO" sz="2400" dirty="0"/>
              <a:t> </a:t>
            </a:r>
            <a:r>
              <a:rPr lang="nb-NO" sz="2400" dirty="0" err="1"/>
              <a:t>uncertainties</a:t>
            </a:r>
            <a:r>
              <a:rPr lang="nb-NO" sz="2400" dirty="0"/>
              <a:t> in heat </a:t>
            </a:r>
            <a:r>
              <a:rPr lang="nb-NO" sz="2400" dirty="0" err="1"/>
              <a:t>content</a:t>
            </a:r>
            <a:r>
              <a:rPr lang="nb-NO" sz="2400" dirty="0"/>
              <a:t> </a:t>
            </a:r>
            <a:r>
              <a:rPr lang="nb-NO" sz="2400" dirty="0" err="1"/>
              <a:t>estimates</a:t>
            </a:r>
            <a:r>
              <a:rPr lang="nb-NO" sz="2400" dirty="0"/>
              <a:t> from </a:t>
            </a:r>
            <a:r>
              <a:rPr lang="nb-NO" sz="2400" dirty="0" err="1"/>
              <a:t>climate</a:t>
            </a:r>
            <a:r>
              <a:rPr lang="nb-NO" sz="2400" dirty="0"/>
              <a:t> </a:t>
            </a:r>
            <a:r>
              <a:rPr lang="nb-NO" sz="2400" dirty="0" err="1"/>
              <a:t>models</a:t>
            </a:r>
            <a:endParaRPr lang="nb-NO" sz="2400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C1313C-A5B2-4A49-A5C0-9B85F0D76F89}"/>
              </a:ext>
            </a:extLst>
          </p:cNvPr>
          <p:cNvSpPr txBox="1"/>
          <p:nvPr/>
        </p:nvSpPr>
        <p:spPr>
          <a:xfrm>
            <a:off x="6096000" y="6368559"/>
            <a:ext cx="54368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Ice concentration map from University of Bremen (G. </a:t>
            </a:r>
            <a:r>
              <a:rPr lang="en-US" sz="1600" dirty="0" err="1"/>
              <a:t>Heygster</a:t>
            </a:r>
            <a:r>
              <a:rPr lang="en-US" sz="1600" dirty="0"/>
              <a:t>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C8FB96-2D70-4747-9347-0CEFD404C4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9952" y="954156"/>
            <a:ext cx="6226766" cy="5454158"/>
          </a:xfrm>
          <a:prstGeom prst="rect">
            <a:avLst/>
          </a:prstGeom>
        </p:spPr>
      </p:pic>
      <p:pic>
        <p:nvPicPr>
          <p:cNvPr id="8" name="Picture 18">
            <a:extLst>
              <a:ext uri="{FF2B5EF4-FFF2-40B4-BE49-F238E27FC236}">
                <a16:creationId xmlns:a16="http://schemas.microsoft.com/office/drawing/2014/main" id="{D9E99928-FC5B-564C-801B-BED10F3051C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916" y="120109"/>
            <a:ext cx="6299132" cy="949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9451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FC7C0-347A-FD4F-893C-3FA71A8DD6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untitled.mp4">
            <a:hlinkClick r:id="" action="ppaction://media"/>
            <a:extLst>
              <a:ext uri="{FF2B5EF4-FFF2-40B4-BE49-F238E27FC236}">
                <a16:creationId xmlns:a16="http://schemas.microsoft.com/office/drawing/2014/main" id="{6637DCF1-21FA-F848-ABA8-60BA47910A2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828" y="69493"/>
            <a:ext cx="12068730" cy="6788507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CE5D389-403E-6F46-92F2-D4E9DF4596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38459" y="4318576"/>
            <a:ext cx="3704898" cy="24699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A0ACBB7-0B05-7746-9413-EF470E9452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860" y="142488"/>
            <a:ext cx="3418114" cy="179822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E2F28B4-3026-5F44-B670-7BF0B76C6D10}"/>
              </a:ext>
            </a:extLst>
          </p:cNvPr>
          <p:cNvSpPr txBox="1"/>
          <p:nvPr/>
        </p:nvSpPr>
        <p:spPr>
          <a:xfrm>
            <a:off x="147619" y="1956079"/>
            <a:ext cx="21393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>
                <a:solidFill>
                  <a:schemeClr val="bg1"/>
                </a:solidFill>
              </a:rPr>
              <a:t>USCGC Healy</a:t>
            </a:r>
          </a:p>
          <a:p>
            <a:pPr algn="just"/>
            <a:r>
              <a:rPr lang="en-US" sz="2000" dirty="0">
                <a:solidFill>
                  <a:schemeClr val="bg1"/>
                </a:solidFill>
              </a:rPr>
              <a:t>Cruise period </a:t>
            </a:r>
          </a:p>
          <a:p>
            <a:pPr algn="just"/>
            <a:r>
              <a:rPr lang="en-US" sz="2000" dirty="0">
                <a:solidFill>
                  <a:schemeClr val="bg1"/>
                </a:solidFill>
              </a:rPr>
              <a:t>3.9-14.10 2019</a:t>
            </a:r>
          </a:p>
          <a:p>
            <a:pPr algn="just"/>
            <a:r>
              <a:rPr lang="en-US" sz="2000" dirty="0">
                <a:solidFill>
                  <a:schemeClr val="bg1"/>
                </a:solidFill>
              </a:rPr>
              <a:t>Lead: M. </a:t>
            </a:r>
            <a:r>
              <a:rPr lang="en-US" sz="2000" dirty="0" err="1">
                <a:solidFill>
                  <a:schemeClr val="bg1"/>
                </a:solidFill>
              </a:rPr>
              <a:t>Dzieciuch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8" name="TekstSylinder 1">
            <a:extLst>
              <a:ext uri="{FF2B5EF4-FFF2-40B4-BE49-F238E27FC236}">
                <a16:creationId xmlns:a16="http://schemas.microsoft.com/office/drawing/2014/main" id="{8040634F-AEF4-734E-B565-B454FA868567}"/>
              </a:ext>
            </a:extLst>
          </p:cNvPr>
          <p:cNvSpPr txBox="1"/>
          <p:nvPr/>
        </p:nvSpPr>
        <p:spPr>
          <a:xfrm>
            <a:off x="9536757" y="159252"/>
            <a:ext cx="2390344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KV Svalbard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Departure/Return Longyearbyen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14.08 2019- 9.9 2019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schemeClr val="bg1"/>
                </a:solidFill>
                <a:latin typeface="Arial"/>
              </a:rPr>
              <a:t>Lead: Hanne Sagen</a:t>
            </a: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" name="Picture 11">
            <a:extLst>
              <a:ext uri="{FF2B5EF4-FFF2-40B4-BE49-F238E27FC236}">
                <a16:creationId xmlns:a16="http://schemas.microsoft.com/office/drawing/2014/main" id="{62173A59-258D-C84D-8A53-A8B84D55424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040" y="3600275"/>
            <a:ext cx="1909777" cy="873754"/>
          </a:xfrm>
          <a:prstGeom prst="rect">
            <a:avLst/>
          </a:prstGeom>
        </p:spPr>
      </p:pic>
      <p:pic>
        <p:nvPicPr>
          <p:cNvPr id="11" name="Picture 14">
            <a:extLst>
              <a:ext uri="{FF2B5EF4-FFF2-40B4-BE49-F238E27FC236}">
                <a16:creationId xmlns:a16="http://schemas.microsoft.com/office/drawing/2014/main" id="{FF3B8FA5-4BAD-2545-816C-7943198F952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36165" y="2487168"/>
            <a:ext cx="2347392" cy="43158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2" name="Picture 17">
            <a:extLst>
              <a:ext uri="{FF2B5EF4-FFF2-40B4-BE49-F238E27FC236}">
                <a16:creationId xmlns:a16="http://schemas.microsoft.com/office/drawing/2014/main" id="{F29EA845-A55E-5042-AFB1-82FECF1E5FFB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68335" y="3189514"/>
            <a:ext cx="1167999" cy="785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782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44B155-8AB1-6A40-A10A-E0A74A8EB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169" y="31816"/>
            <a:ext cx="11452762" cy="905224"/>
          </a:xfrm>
        </p:spPr>
        <p:txBody>
          <a:bodyPr/>
          <a:lstStyle/>
          <a:p>
            <a:r>
              <a:rPr lang="en-US" b="1" dirty="0"/>
              <a:t>Future Fixed Multi-purpose observing networks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9719CC-92D7-2E43-B862-923285B848D1}"/>
              </a:ext>
            </a:extLst>
          </p:cNvPr>
          <p:cNvSpPr txBox="1"/>
          <p:nvPr/>
        </p:nvSpPr>
        <p:spPr>
          <a:xfrm>
            <a:off x="287069" y="816120"/>
            <a:ext cx="7309617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Acoustic network combined with multidisciplinary sensors.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Acoustic network will provide acoustic thermometry, underwater geo-positioning system, and vertical receiver arrays for passive acoustics.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Acoustic networks (regional and basin wide) will support extension of ARGO program into the central Arctic Basin, as well as provide infrastructure for use of gliders in key regions.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Oceanographic instruments integrated into the acoustic moorings will provide multi disciplinary point measurements at each fixed mooring location.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highlight>
                  <a:srgbClr val="FFFF00"/>
                </a:highlight>
              </a:rPr>
              <a:t>Challenge: Subsurface moorings deliver data in delayed mode.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59AFF7C-8D99-4A4B-B364-E707EA28EB54}"/>
              </a:ext>
            </a:extLst>
          </p:cNvPr>
          <p:cNvGrpSpPr/>
          <p:nvPr/>
        </p:nvGrpSpPr>
        <p:grpSpPr>
          <a:xfrm>
            <a:off x="6013450" y="2679700"/>
            <a:ext cx="4375150" cy="1879600"/>
            <a:chOff x="6013450" y="3225800"/>
            <a:chExt cx="4375150" cy="187960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FDCDD846-76B0-8D47-8269-328EECEC80FD}"/>
                </a:ext>
              </a:extLst>
            </p:cNvPr>
            <p:cNvCxnSpPr/>
            <p:nvPr/>
          </p:nvCxnSpPr>
          <p:spPr>
            <a:xfrm flipV="1">
              <a:off x="10198100" y="3225800"/>
              <a:ext cx="190500" cy="889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9B8237A3-4500-1044-93DE-6AB51D82055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690100" y="4559300"/>
              <a:ext cx="88900" cy="1016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5B06342-5266-9944-BC2F-E797E4DCA68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626600" y="4622800"/>
              <a:ext cx="88900" cy="1016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D28E83C-A604-A541-9E79-ED61332450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13450" y="3422650"/>
              <a:ext cx="165100" cy="12700"/>
            </a:xfrm>
            <a:prstGeom prst="rect">
              <a:avLst/>
            </a:prstGeom>
          </p:spPr>
        </p:pic>
        <p:sp>
          <p:nvSpPr>
            <p:cNvPr id="21" name="Trapezoid 20">
              <a:extLst>
                <a:ext uri="{FF2B5EF4-FFF2-40B4-BE49-F238E27FC236}">
                  <a16:creationId xmlns:a16="http://schemas.microsoft.com/office/drawing/2014/main" id="{9C57BA35-BC2E-AE41-807F-0B0AC0BE2B84}"/>
                </a:ext>
              </a:extLst>
            </p:cNvPr>
            <p:cNvSpPr/>
            <p:nvPr/>
          </p:nvSpPr>
          <p:spPr>
            <a:xfrm>
              <a:off x="9198426" y="4775200"/>
              <a:ext cx="293916" cy="330200"/>
            </a:xfrm>
            <a:prstGeom prst="trapezoid">
              <a:avLst/>
            </a:prstGeom>
            <a:solidFill>
              <a:srgbClr val="4472C4">
                <a:alpha val="27059"/>
              </a:srgb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4" name="Content Placeholder 4">
            <a:extLst>
              <a:ext uri="{FF2B5EF4-FFF2-40B4-BE49-F238E27FC236}">
                <a16:creationId xmlns:a16="http://schemas.microsoft.com/office/drawing/2014/main" id="{B7FF72B8-BAE4-6D44-91FE-D6D204960A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8693" y="783084"/>
            <a:ext cx="4619716" cy="5978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698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11227</TotalTime>
  <Words>1104</Words>
  <Application>Microsoft Macintosh PowerPoint</Application>
  <PresentationFormat>Widescreen</PresentationFormat>
  <Paragraphs>90</Paragraphs>
  <Slides>13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Calibri</vt:lpstr>
      <vt:lpstr>Calibri Light</vt:lpstr>
      <vt:lpstr>Open Sans</vt:lpstr>
      <vt:lpstr>Times</vt:lpstr>
      <vt:lpstr>Times New Roman</vt:lpstr>
      <vt:lpstr>Office Theme</vt:lpstr>
      <vt:lpstr>Implementation of a multipurpose Arctic Ocean Observing System</vt:lpstr>
      <vt:lpstr>The central Arctic Ocean</vt:lpstr>
      <vt:lpstr>Recommendation from OceanObs19</vt:lpstr>
      <vt:lpstr>Challenges (technology and sustainability)</vt:lpstr>
      <vt:lpstr>Recommendation from OceanObs19</vt:lpstr>
      <vt:lpstr>PowerPoint Presentation</vt:lpstr>
      <vt:lpstr>PowerPoint Presentation</vt:lpstr>
      <vt:lpstr>PowerPoint Presentation</vt:lpstr>
      <vt:lpstr>Future Fixed Multi-purpose observing networks</vt:lpstr>
      <vt:lpstr>PowerPoint Presentation</vt:lpstr>
      <vt:lpstr>Cables –recommendations from OceanObs19</vt:lpstr>
      <vt:lpstr>Future – Arctic Ocean Observing System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Hanne Sagen</dc:creator>
  <cp:lastModifiedBy>Stein Sandven</cp:lastModifiedBy>
  <cp:revision>101</cp:revision>
  <dcterms:created xsi:type="dcterms:W3CDTF">2020-01-24T12:55:26Z</dcterms:created>
  <dcterms:modified xsi:type="dcterms:W3CDTF">2020-05-06T11:35:45Z</dcterms:modified>
</cp:coreProperties>
</file>