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Lst>
  <p:notesMasterIdLst>
    <p:notesMasterId r:id="rId13"/>
  </p:notesMasterIdLst>
  <p:sldIdLst>
    <p:sldId id="261" r:id="rId3"/>
    <p:sldId id="270" r:id="rId4"/>
    <p:sldId id="267" r:id="rId5"/>
    <p:sldId id="268" r:id="rId6"/>
    <p:sldId id="269" r:id="rId7"/>
    <p:sldId id="262" r:id="rId8"/>
    <p:sldId id="266" r:id="rId9"/>
    <p:sldId id="265" r:id="rId10"/>
    <p:sldId id="263" r:id="rId11"/>
    <p:sldId id="259"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4" roundtripDataSignature="AMtx7mjwhdPAQ0S0DPqkDN3m9JpUhSBw7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p:restoredTop sz="93741"/>
  </p:normalViewPr>
  <p:slideViewPr>
    <p:cSldViewPr snapToGrid="0" snapToObjects="1">
      <p:cViewPr varScale="1">
        <p:scale>
          <a:sx n="160" d="100"/>
          <a:sy n="160" d="100"/>
        </p:scale>
        <p:origin x="4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0E622-52BC-6D4D-A85E-3BE0EE3F9C44}" type="doc">
      <dgm:prSet loTypeId="urn:microsoft.com/office/officeart/2005/8/layout/bProcess4" loCatId="" qsTypeId="urn:microsoft.com/office/officeart/2005/8/quickstyle/simple1" qsCatId="simple" csTypeId="urn:microsoft.com/office/officeart/2005/8/colors/accent0_3" csCatId="mainScheme" phldr="1"/>
      <dgm:spPr/>
      <dgm:t>
        <a:bodyPr/>
        <a:lstStyle/>
        <a:p>
          <a:endParaRPr lang="en-US"/>
        </a:p>
      </dgm:t>
    </dgm:pt>
    <dgm:pt modelId="{63E4F45C-46ED-AE47-AB5F-F4F4FA06E7BA}">
      <dgm:prSet phldrT="[Text]"/>
      <dgm:spPr/>
      <dgm:t>
        <a:bodyPr/>
        <a:lstStyle/>
        <a:p>
          <a:r>
            <a:rPr lang="en-US" dirty="0"/>
            <a:t>Spatial distribution of mean state</a:t>
          </a:r>
        </a:p>
      </dgm:t>
    </dgm:pt>
    <dgm:pt modelId="{BD074FA4-5ED5-6641-AEC1-3B36C3AF5C61}" type="parTrans" cxnId="{BB0970F6-8C10-8D45-BAB1-4FED0B0DA5EB}">
      <dgm:prSet/>
      <dgm:spPr/>
      <dgm:t>
        <a:bodyPr/>
        <a:lstStyle/>
        <a:p>
          <a:endParaRPr lang="en-US"/>
        </a:p>
      </dgm:t>
    </dgm:pt>
    <dgm:pt modelId="{AF8D719D-A31F-6B45-8237-C0CC605FCF60}" type="sibTrans" cxnId="{BB0970F6-8C10-8D45-BAB1-4FED0B0DA5EB}">
      <dgm:prSet/>
      <dgm:spPr/>
      <dgm:t>
        <a:bodyPr/>
        <a:lstStyle/>
        <a:p>
          <a:endParaRPr lang="en-US"/>
        </a:p>
      </dgm:t>
    </dgm:pt>
    <dgm:pt modelId="{3C76C7F7-A396-BE4B-AA1F-5F9013CC8DC1}">
      <dgm:prSet phldrT="[Text]"/>
      <dgm:spPr/>
      <dgm:t>
        <a:bodyPr/>
        <a:lstStyle/>
        <a:p>
          <a:r>
            <a:rPr lang="en-US" dirty="0"/>
            <a:t>Seasonal cycle</a:t>
          </a:r>
        </a:p>
      </dgm:t>
    </dgm:pt>
    <dgm:pt modelId="{F2378FE6-1C27-D846-8350-D2030F5BB1F6}" type="parTrans" cxnId="{297E8920-9C3B-2649-94BF-392EEA1C9D2B}">
      <dgm:prSet/>
      <dgm:spPr/>
      <dgm:t>
        <a:bodyPr/>
        <a:lstStyle/>
        <a:p>
          <a:endParaRPr lang="en-US"/>
        </a:p>
      </dgm:t>
    </dgm:pt>
    <dgm:pt modelId="{93E17FA1-8EC4-1242-ACF3-D92C83857601}" type="sibTrans" cxnId="{297E8920-9C3B-2649-94BF-392EEA1C9D2B}">
      <dgm:prSet/>
      <dgm:spPr/>
      <dgm:t>
        <a:bodyPr/>
        <a:lstStyle/>
        <a:p>
          <a:endParaRPr lang="en-US"/>
        </a:p>
      </dgm:t>
    </dgm:pt>
    <dgm:pt modelId="{60B3CA6D-900F-2F48-9CAC-281F29FD5CFE}">
      <dgm:prSet phldrT="[Text]"/>
      <dgm:spPr/>
      <dgm:t>
        <a:bodyPr/>
        <a:lstStyle/>
        <a:p>
          <a:r>
            <a:rPr lang="en-US" dirty="0"/>
            <a:t>Variability across timescales</a:t>
          </a:r>
        </a:p>
      </dgm:t>
    </dgm:pt>
    <dgm:pt modelId="{EDF9C10F-2819-8849-82F6-38BAA5A29548}" type="parTrans" cxnId="{6ED3975C-DAFF-0E4E-AAC5-8B8C855F0B98}">
      <dgm:prSet/>
      <dgm:spPr/>
      <dgm:t>
        <a:bodyPr/>
        <a:lstStyle/>
        <a:p>
          <a:endParaRPr lang="en-US"/>
        </a:p>
      </dgm:t>
    </dgm:pt>
    <dgm:pt modelId="{C80C779C-CA77-494C-A54E-A4FF8C22988D}" type="sibTrans" cxnId="{6ED3975C-DAFF-0E4E-AAC5-8B8C855F0B98}">
      <dgm:prSet/>
      <dgm:spPr/>
      <dgm:t>
        <a:bodyPr/>
        <a:lstStyle/>
        <a:p>
          <a:endParaRPr lang="en-US"/>
        </a:p>
      </dgm:t>
    </dgm:pt>
    <dgm:pt modelId="{E1817093-F110-3B44-BC5C-5AC11C5E9A90}">
      <dgm:prSet phldrT="[Text]"/>
      <dgm:spPr/>
      <dgm:t>
        <a:bodyPr/>
        <a:lstStyle/>
        <a:p>
          <a:r>
            <a:rPr lang="en-US" dirty="0"/>
            <a:t>Intensity / frequency distributions</a:t>
          </a:r>
        </a:p>
      </dgm:t>
    </dgm:pt>
    <dgm:pt modelId="{0FE05CE7-21A6-2F42-A9AD-A01F8B2E5AD7}" type="parTrans" cxnId="{A9BDE0D8-2F5F-E94D-B6F1-8AA88697F521}">
      <dgm:prSet/>
      <dgm:spPr/>
      <dgm:t>
        <a:bodyPr/>
        <a:lstStyle/>
        <a:p>
          <a:endParaRPr lang="en-US"/>
        </a:p>
      </dgm:t>
    </dgm:pt>
    <dgm:pt modelId="{E0AE0A1B-D7EC-EB4A-A93E-35129003074C}" type="sibTrans" cxnId="{A9BDE0D8-2F5F-E94D-B6F1-8AA88697F521}">
      <dgm:prSet/>
      <dgm:spPr/>
      <dgm:t>
        <a:bodyPr/>
        <a:lstStyle/>
        <a:p>
          <a:endParaRPr lang="en-US"/>
        </a:p>
      </dgm:t>
    </dgm:pt>
    <dgm:pt modelId="{39793230-5D31-8C46-9060-222CFC43A78E}">
      <dgm:prSet phldrT="[Text]"/>
      <dgm:spPr/>
      <dgm:t>
        <a:bodyPr/>
        <a:lstStyle/>
        <a:p>
          <a:r>
            <a:rPr lang="en-US" dirty="0"/>
            <a:t>Extremes</a:t>
          </a:r>
        </a:p>
      </dgm:t>
    </dgm:pt>
    <dgm:pt modelId="{D2D53C51-5215-F042-9B9A-CE9A3AFD65E3}" type="parTrans" cxnId="{CF208700-9749-4A46-B844-DCCB0543C122}">
      <dgm:prSet/>
      <dgm:spPr/>
      <dgm:t>
        <a:bodyPr/>
        <a:lstStyle/>
        <a:p>
          <a:endParaRPr lang="en-US"/>
        </a:p>
      </dgm:t>
    </dgm:pt>
    <dgm:pt modelId="{E15D52BB-841A-824A-84DB-02AD48D4C875}" type="sibTrans" cxnId="{CF208700-9749-4A46-B844-DCCB0543C122}">
      <dgm:prSet/>
      <dgm:spPr/>
      <dgm:t>
        <a:bodyPr/>
        <a:lstStyle/>
        <a:p>
          <a:endParaRPr lang="en-US"/>
        </a:p>
      </dgm:t>
    </dgm:pt>
    <dgm:pt modelId="{92471B7B-43D3-AC4D-8C1A-61CFA4602477}">
      <dgm:prSet phldrT="[Text]"/>
      <dgm:spPr/>
      <dgm:t>
        <a:bodyPr/>
        <a:lstStyle/>
        <a:p>
          <a:r>
            <a:rPr lang="en-US" dirty="0"/>
            <a:t>Drought (lack of </a:t>
          </a:r>
          <a:r>
            <a:rPr lang="en-US" dirty="0" err="1"/>
            <a:t>precip</a:t>
          </a:r>
          <a:r>
            <a:rPr lang="en-US" dirty="0"/>
            <a:t>)</a:t>
          </a:r>
        </a:p>
      </dgm:t>
    </dgm:pt>
    <dgm:pt modelId="{01C479B2-7CC3-B247-A80A-F4A678FD4F9F}" type="parTrans" cxnId="{CED86E50-1E27-C24B-A26B-9DCADEFB813A}">
      <dgm:prSet/>
      <dgm:spPr/>
      <dgm:t>
        <a:bodyPr/>
        <a:lstStyle/>
        <a:p>
          <a:endParaRPr lang="en-US"/>
        </a:p>
      </dgm:t>
    </dgm:pt>
    <dgm:pt modelId="{93E4A147-BA52-FB4E-847E-1450136CE9D3}" type="sibTrans" cxnId="{CED86E50-1E27-C24B-A26B-9DCADEFB813A}">
      <dgm:prSet/>
      <dgm:spPr/>
      <dgm:t>
        <a:bodyPr/>
        <a:lstStyle/>
        <a:p>
          <a:endParaRPr lang="en-US"/>
        </a:p>
      </dgm:t>
    </dgm:pt>
    <dgm:pt modelId="{E2C92E6E-1E82-784C-8217-BB889384CB9C}" type="pres">
      <dgm:prSet presAssocID="{3520E622-52BC-6D4D-A85E-3BE0EE3F9C44}" presName="Name0" presStyleCnt="0">
        <dgm:presLayoutVars>
          <dgm:dir/>
          <dgm:resizeHandles/>
        </dgm:presLayoutVars>
      </dgm:prSet>
      <dgm:spPr/>
    </dgm:pt>
    <dgm:pt modelId="{BBD06FC0-B6D0-384A-A79C-29DBDC49DB43}" type="pres">
      <dgm:prSet presAssocID="{63E4F45C-46ED-AE47-AB5F-F4F4FA06E7BA}" presName="compNode" presStyleCnt="0"/>
      <dgm:spPr/>
    </dgm:pt>
    <dgm:pt modelId="{1DCFBA60-878F-AE49-A353-9D02D5A1E326}" type="pres">
      <dgm:prSet presAssocID="{63E4F45C-46ED-AE47-AB5F-F4F4FA06E7BA}" presName="dummyConnPt" presStyleCnt="0"/>
      <dgm:spPr/>
    </dgm:pt>
    <dgm:pt modelId="{205F1696-12F5-DE43-8C1E-24562BA45923}" type="pres">
      <dgm:prSet presAssocID="{63E4F45C-46ED-AE47-AB5F-F4F4FA06E7BA}" presName="node" presStyleLbl="node1" presStyleIdx="0" presStyleCnt="6">
        <dgm:presLayoutVars>
          <dgm:bulletEnabled val="1"/>
        </dgm:presLayoutVars>
      </dgm:prSet>
      <dgm:spPr/>
    </dgm:pt>
    <dgm:pt modelId="{B63D6A35-8487-9F43-A008-3FC6D9B40159}" type="pres">
      <dgm:prSet presAssocID="{AF8D719D-A31F-6B45-8237-C0CC605FCF60}" presName="sibTrans" presStyleLbl="bgSibTrans2D1" presStyleIdx="0" presStyleCnt="5"/>
      <dgm:spPr/>
    </dgm:pt>
    <dgm:pt modelId="{7EE18466-82A1-9C46-8D25-E632BAC1B77C}" type="pres">
      <dgm:prSet presAssocID="{3C76C7F7-A396-BE4B-AA1F-5F9013CC8DC1}" presName="compNode" presStyleCnt="0"/>
      <dgm:spPr/>
    </dgm:pt>
    <dgm:pt modelId="{6612FA83-7C95-4743-8D9D-9F0846325655}" type="pres">
      <dgm:prSet presAssocID="{3C76C7F7-A396-BE4B-AA1F-5F9013CC8DC1}" presName="dummyConnPt" presStyleCnt="0"/>
      <dgm:spPr/>
    </dgm:pt>
    <dgm:pt modelId="{6176BF2F-E7DB-0C4A-81B1-8DEA89309CD1}" type="pres">
      <dgm:prSet presAssocID="{3C76C7F7-A396-BE4B-AA1F-5F9013CC8DC1}" presName="node" presStyleLbl="node1" presStyleIdx="1" presStyleCnt="6">
        <dgm:presLayoutVars>
          <dgm:bulletEnabled val="1"/>
        </dgm:presLayoutVars>
      </dgm:prSet>
      <dgm:spPr/>
    </dgm:pt>
    <dgm:pt modelId="{18238B29-8D6E-294F-9EFE-D84ED5C81B83}" type="pres">
      <dgm:prSet presAssocID="{93E17FA1-8EC4-1242-ACF3-D92C83857601}" presName="sibTrans" presStyleLbl="bgSibTrans2D1" presStyleIdx="1" presStyleCnt="5"/>
      <dgm:spPr/>
    </dgm:pt>
    <dgm:pt modelId="{D92BF45E-527B-494E-B94E-237C188492F5}" type="pres">
      <dgm:prSet presAssocID="{60B3CA6D-900F-2F48-9CAC-281F29FD5CFE}" presName="compNode" presStyleCnt="0"/>
      <dgm:spPr/>
    </dgm:pt>
    <dgm:pt modelId="{D629C9DF-C8AE-634E-ABA0-6E5603E22D7F}" type="pres">
      <dgm:prSet presAssocID="{60B3CA6D-900F-2F48-9CAC-281F29FD5CFE}" presName="dummyConnPt" presStyleCnt="0"/>
      <dgm:spPr/>
    </dgm:pt>
    <dgm:pt modelId="{726FAF82-946F-AC45-8BFB-F949335C3BEA}" type="pres">
      <dgm:prSet presAssocID="{60B3CA6D-900F-2F48-9CAC-281F29FD5CFE}" presName="node" presStyleLbl="node1" presStyleIdx="2" presStyleCnt="6">
        <dgm:presLayoutVars>
          <dgm:bulletEnabled val="1"/>
        </dgm:presLayoutVars>
      </dgm:prSet>
      <dgm:spPr/>
    </dgm:pt>
    <dgm:pt modelId="{1D3C5052-2B8B-074F-A185-A26D8B509B6B}" type="pres">
      <dgm:prSet presAssocID="{C80C779C-CA77-494C-A54E-A4FF8C22988D}" presName="sibTrans" presStyleLbl="bgSibTrans2D1" presStyleIdx="2" presStyleCnt="5"/>
      <dgm:spPr/>
    </dgm:pt>
    <dgm:pt modelId="{A71EBAFF-6247-D94C-9776-5F850626028B}" type="pres">
      <dgm:prSet presAssocID="{E1817093-F110-3B44-BC5C-5AC11C5E9A90}" presName="compNode" presStyleCnt="0"/>
      <dgm:spPr/>
    </dgm:pt>
    <dgm:pt modelId="{0A081445-2B8D-7743-95CD-96DB77A5ACF2}" type="pres">
      <dgm:prSet presAssocID="{E1817093-F110-3B44-BC5C-5AC11C5E9A90}" presName="dummyConnPt" presStyleCnt="0"/>
      <dgm:spPr/>
    </dgm:pt>
    <dgm:pt modelId="{55842BBF-F213-694D-8F4D-FAB30DA4950F}" type="pres">
      <dgm:prSet presAssocID="{E1817093-F110-3B44-BC5C-5AC11C5E9A90}" presName="node" presStyleLbl="node1" presStyleIdx="3" presStyleCnt="6">
        <dgm:presLayoutVars>
          <dgm:bulletEnabled val="1"/>
        </dgm:presLayoutVars>
      </dgm:prSet>
      <dgm:spPr/>
    </dgm:pt>
    <dgm:pt modelId="{E7ED4060-9F4A-7746-875F-EA9A7B1BA048}" type="pres">
      <dgm:prSet presAssocID="{E0AE0A1B-D7EC-EB4A-A93E-35129003074C}" presName="sibTrans" presStyleLbl="bgSibTrans2D1" presStyleIdx="3" presStyleCnt="5"/>
      <dgm:spPr/>
    </dgm:pt>
    <dgm:pt modelId="{47817408-C926-7F47-B8B3-1F4912E702F7}" type="pres">
      <dgm:prSet presAssocID="{39793230-5D31-8C46-9060-222CFC43A78E}" presName="compNode" presStyleCnt="0"/>
      <dgm:spPr/>
    </dgm:pt>
    <dgm:pt modelId="{94DC1E43-2F42-A94B-BE95-81D9A1D32006}" type="pres">
      <dgm:prSet presAssocID="{39793230-5D31-8C46-9060-222CFC43A78E}" presName="dummyConnPt" presStyleCnt="0"/>
      <dgm:spPr/>
    </dgm:pt>
    <dgm:pt modelId="{9CB43FD0-E737-8F44-A926-176EF9D6A189}" type="pres">
      <dgm:prSet presAssocID="{39793230-5D31-8C46-9060-222CFC43A78E}" presName="node" presStyleLbl="node1" presStyleIdx="4" presStyleCnt="6">
        <dgm:presLayoutVars>
          <dgm:bulletEnabled val="1"/>
        </dgm:presLayoutVars>
      </dgm:prSet>
      <dgm:spPr/>
    </dgm:pt>
    <dgm:pt modelId="{5110CD54-6FAA-2D43-8BBC-219E0CF865B1}" type="pres">
      <dgm:prSet presAssocID="{E15D52BB-841A-824A-84DB-02AD48D4C875}" presName="sibTrans" presStyleLbl="bgSibTrans2D1" presStyleIdx="4" presStyleCnt="5"/>
      <dgm:spPr/>
    </dgm:pt>
    <dgm:pt modelId="{0FD9597F-A9B4-BC47-A235-50A34DF54D1B}" type="pres">
      <dgm:prSet presAssocID="{92471B7B-43D3-AC4D-8C1A-61CFA4602477}" presName="compNode" presStyleCnt="0"/>
      <dgm:spPr/>
    </dgm:pt>
    <dgm:pt modelId="{5C1E1A94-0CDE-534D-A17A-32A4BC35E266}" type="pres">
      <dgm:prSet presAssocID="{92471B7B-43D3-AC4D-8C1A-61CFA4602477}" presName="dummyConnPt" presStyleCnt="0"/>
      <dgm:spPr/>
    </dgm:pt>
    <dgm:pt modelId="{55A0A814-D44D-334B-AA0E-B6261F834573}" type="pres">
      <dgm:prSet presAssocID="{92471B7B-43D3-AC4D-8C1A-61CFA4602477}" presName="node" presStyleLbl="node1" presStyleIdx="5" presStyleCnt="6">
        <dgm:presLayoutVars>
          <dgm:bulletEnabled val="1"/>
        </dgm:presLayoutVars>
      </dgm:prSet>
      <dgm:spPr/>
    </dgm:pt>
  </dgm:ptLst>
  <dgm:cxnLst>
    <dgm:cxn modelId="{CF208700-9749-4A46-B844-DCCB0543C122}" srcId="{3520E622-52BC-6D4D-A85E-3BE0EE3F9C44}" destId="{39793230-5D31-8C46-9060-222CFC43A78E}" srcOrd="4" destOrd="0" parTransId="{D2D53C51-5215-F042-9B9A-CE9A3AFD65E3}" sibTransId="{E15D52BB-841A-824A-84DB-02AD48D4C875}"/>
    <dgm:cxn modelId="{297E8920-9C3B-2649-94BF-392EEA1C9D2B}" srcId="{3520E622-52BC-6D4D-A85E-3BE0EE3F9C44}" destId="{3C76C7F7-A396-BE4B-AA1F-5F9013CC8DC1}" srcOrd="1" destOrd="0" parTransId="{F2378FE6-1C27-D846-8350-D2030F5BB1F6}" sibTransId="{93E17FA1-8EC4-1242-ACF3-D92C83857601}"/>
    <dgm:cxn modelId="{3AAF9C2F-B74F-FD40-ADEF-5A389D29DF3E}" type="presOf" srcId="{93E17FA1-8EC4-1242-ACF3-D92C83857601}" destId="{18238B29-8D6E-294F-9EFE-D84ED5C81B83}" srcOrd="0" destOrd="0" presId="urn:microsoft.com/office/officeart/2005/8/layout/bProcess4"/>
    <dgm:cxn modelId="{116A0C38-7C53-7E4A-A127-3B99E436508E}" type="presOf" srcId="{3520E622-52BC-6D4D-A85E-3BE0EE3F9C44}" destId="{E2C92E6E-1E82-784C-8217-BB889384CB9C}" srcOrd="0" destOrd="0" presId="urn:microsoft.com/office/officeart/2005/8/layout/bProcess4"/>
    <dgm:cxn modelId="{47309145-F1A0-4E42-8492-08FBF27E73C9}" type="presOf" srcId="{3C76C7F7-A396-BE4B-AA1F-5F9013CC8DC1}" destId="{6176BF2F-E7DB-0C4A-81B1-8DEA89309CD1}" srcOrd="0" destOrd="0" presId="urn:microsoft.com/office/officeart/2005/8/layout/bProcess4"/>
    <dgm:cxn modelId="{CED86E50-1E27-C24B-A26B-9DCADEFB813A}" srcId="{3520E622-52BC-6D4D-A85E-3BE0EE3F9C44}" destId="{92471B7B-43D3-AC4D-8C1A-61CFA4602477}" srcOrd="5" destOrd="0" parTransId="{01C479B2-7CC3-B247-A80A-F4A678FD4F9F}" sibTransId="{93E4A147-BA52-FB4E-847E-1450136CE9D3}"/>
    <dgm:cxn modelId="{6ED3975C-DAFF-0E4E-AAC5-8B8C855F0B98}" srcId="{3520E622-52BC-6D4D-A85E-3BE0EE3F9C44}" destId="{60B3CA6D-900F-2F48-9CAC-281F29FD5CFE}" srcOrd="2" destOrd="0" parTransId="{EDF9C10F-2819-8849-82F6-38BAA5A29548}" sibTransId="{C80C779C-CA77-494C-A54E-A4FF8C22988D}"/>
    <dgm:cxn modelId="{20A62D67-4B77-BA4B-B1B2-9D2E31EDEA00}" type="presOf" srcId="{92471B7B-43D3-AC4D-8C1A-61CFA4602477}" destId="{55A0A814-D44D-334B-AA0E-B6261F834573}" srcOrd="0" destOrd="0" presId="urn:microsoft.com/office/officeart/2005/8/layout/bProcess4"/>
    <dgm:cxn modelId="{8E592C68-CC54-224A-AC23-2D682B8D4883}" type="presOf" srcId="{E15D52BB-841A-824A-84DB-02AD48D4C875}" destId="{5110CD54-6FAA-2D43-8BBC-219E0CF865B1}" srcOrd="0" destOrd="0" presId="urn:microsoft.com/office/officeart/2005/8/layout/bProcess4"/>
    <dgm:cxn modelId="{84B1DEB9-B04A-2C4C-9986-5156B3287EC5}" type="presOf" srcId="{C80C779C-CA77-494C-A54E-A4FF8C22988D}" destId="{1D3C5052-2B8B-074F-A185-A26D8B509B6B}" srcOrd="0" destOrd="0" presId="urn:microsoft.com/office/officeart/2005/8/layout/bProcess4"/>
    <dgm:cxn modelId="{34174DC4-7BC8-FB4A-909A-3D4F5B77FD3E}" type="presOf" srcId="{E1817093-F110-3B44-BC5C-5AC11C5E9A90}" destId="{55842BBF-F213-694D-8F4D-FAB30DA4950F}" srcOrd="0" destOrd="0" presId="urn:microsoft.com/office/officeart/2005/8/layout/bProcess4"/>
    <dgm:cxn modelId="{913318C6-3831-B741-AC36-BA984550369B}" type="presOf" srcId="{60B3CA6D-900F-2F48-9CAC-281F29FD5CFE}" destId="{726FAF82-946F-AC45-8BFB-F949335C3BEA}" srcOrd="0" destOrd="0" presId="urn:microsoft.com/office/officeart/2005/8/layout/bProcess4"/>
    <dgm:cxn modelId="{ED4F6CD7-E175-3746-86A5-33AAFA3D7643}" type="presOf" srcId="{AF8D719D-A31F-6B45-8237-C0CC605FCF60}" destId="{B63D6A35-8487-9F43-A008-3FC6D9B40159}" srcOrd="0" destOrd="0" presId="urn:microsoft.com/office/officeart/2005/8/layout/bProcess4"/>
    <dgm:cxn modelId="{A9BDE0D8-2F5F-E94D-B6F1-8AA88697F521}" srcId="{3520E622-52BC-6D4D-A85E-3BE0EE3F9C44}" destId="{E1817093-F110-3B44-BC5C-5AC11C5E9A90}" srcOrd="3" destOrd="0" parTransId="{0FE05CE7-21A6-2F42-A9AD-A01F8B2E5AD7}" sibTransId="{E0AE0A1B-D7EC-EB4A-A93E-35129003074C}"/>
    <dgm:cxn modelId="{A447F9D8-8B5B-B74E-B0AE-E9F9279192C5}" type="presOf" srcId="{39793230-5D31-8C46-9060-222CFC43A78E}" destId="{9CB43FD0-E737-8F44-A926-176EF9D6A189}" srcOrd="0" destOrd="0" presId="urn:microsoft.com/office/officeart/2005/8/layout/bProcess4"/>
    <dgm:cxn modelId="{E7040FDE-0FE7-E048-82CB-27A5CE7847FF}" type="presOf" srcId="{E0AE0A1B-D7EC-EB4A-A93E-35129003074C}" destId="{E7ED4060-9F4A-7746-875F-EA9A7B1BA048}" srcOrd="0" destOrd="0" presId="urn:microsoft.com/office/officeart/2005/8/layout/bProcess4"/>
    <dgm:cxn modelId="{6E1FAAF1-29E3-5D44-B1FB-5BC0318A8796}" type="presOf" srcId="{63E4F45C-46ED-AE47-AB5F-F4F4FA06E7BA}" destId="{205F1696-12F5-DE43-8C1E-24562BA45923}" srcOrd="0" destOrd="0" presId="urn:microsoft.com/office/officeart/2005/8/layout/bProcess4"/>
    <dgm:cxn modelId="{BB0970F6-8C10-8D45-BAB1-4FED0B0DA5EB}" srcId="{3520E622-52BC-6D4D-A85E-3BE0EE3F9C44}" destId="{63E4F45C-46ED-AE47-AB5F-F4F4FA06E7BA}" srcOrd="0" destOrd="0" parTransId="{BD074FA4-5ED5-6641-AEC1-3B36C3AF5C61}" sibTransId="{AF8D719D-A31F-6B45-8237-C0CC605FCF60}"/>
    <dgm:cxn modelId="{7A5A0F27-ACDB-AA45-982B-9D6EB86083AB}" type="presParOf" srcId="{E2C92E6E-1E82-784C-8217-BB889384CB9C}" destId="{BBD06FC0-B6D0-384A-A79C-29DBDC49DB43}" srcOrd="0" destOrd="0" presId="urn:microsoft.com/office/officeart/2005/8/layout/bProcess4"/>
    <dgm:cxn modelId="{BA825BC1-45E5-A54E-86D8-F4E56A5D00F9}" type="presParOf" srcId="{BBD06FC0-B6D0-384A-A79C-29DBDC49DB43}" destId="{1DCFBA60-878F-AE49-A353-9D02D5A1E326}" srcOrd="0" destOrd="0" presId="urn:microsoft.com/office/officeart/2005/8/layout/bProcess4"/>
    <dgm:cxn modelId="{2727943A-61B8-FB47-AAF6-38BD7B38BD85}" type="presParOf" srcId="{BBD06FC0-B6D0-384A-A79C-29DBDC49DB43}" destId="{205F1696-12F5-DE43-8C1E-24562BA45923}" srcOrd="1" destOrd="0" presId="urn:microsoft.com/office/officeart/2005/8/layout/bProcess4"/>
    <dgm:cxn modelId="{ADF9BDF6-CEC5-844B-9F77-30EAF150ABAB}" type="presParOf" srcId="{E2C92E6E-1E82-784C-8217-BB889384CB9C}" destId="{B63D6A35-8487-9F43-A008-3FC6D9B40159}" srcOrd="1" destOrd="0" presId="urn:microsoft.com/office/officeart/2005/8/layout/bProcess4"/>
    <dgm:cxn modelId="{D3A3A0D7-DE95-0441-BD94-BAEC19DF2019}" type="presParOf" srcId="{E2C92E6E-1E82-784C-8217-BB889384CB9C}" destId="{7EE18466-82A1-9C46-8D25-E632BAC1B77C}" srcOrd="2" destOrd="0" presId="urn:microsoft.com/office/officeart/2005/8/layout/bProcess4"/>
    <dgm:cxn modelId="{3AA1506E-3631-3847-A5DC-C2D4DBD87D44}" type="presParOf" srcId="{7EE18466-82A1-9C46-8D25-E632BAC1B77C}" destId="{6612FA83-7C95-4743-8D9D-9F0846325655}" srcOrd="0" destOrd="0" presId="urn:microsoft.com/office/officeart/2005/8/layout/bProcess4"/>
    <dgm:cxn modelId="{915EA318-3641-C140-9B60-B2F150FDC439}" type="presParOf" srcId="{7EE18466-82A1-9C46-8D25-E632BAC1B77C}" destId="{6176BF2F-E7DB-0C4A-81B1-8DEA89309CD1}" srcOrd="1" destOrd="0" presId="urn:microsoft.com/office/officeart/2005/8/layout/bProcess4"/>
    <dgm:cxn modelId="{E4420919-2B0C-5E4B-ADD3-770B267D3D85}" type="presParOf" srcId="{E2C92E6E-1E82-784C-8217-BB889384CB9C}" destId="{18238B29-8D6E-294F-9EFE-D84ED5C81B83}" srcOrd="3" destOrd="0" presId="urn:microsoft.com/office/officeart/2005/8/layout/bProcess4"/>
    <dgm:cxn modelId="{829D13EE-A34E-A848-A83E-86759C3916F9}" type="presParOf" srcId="{E2C92E6E-1E82-784C-8217-BB889384CB9C}" destId="{D92BF45E-527B-494E-B94E-237C188492F5}" srcOrd="4" destOrd="0" presId="urn:microsoft.com/office/officeart/2005/8/layout/bProcess4"/>
    <dgm:cxn modelId="{4D853B31-1AF9-6648-8C50-36C882773861}" type="presParOf" srcId="{D92BF45E-527B-494E-B94E-237C188492F5}" destId="{D629C9DF-C8AE-634E-ABA0-6E5603E22D7F}" srcOrd="0" destOrd="0" presId="urn:microsoft.com/office/officeart/2005/8/layout/bProcess4"/>
    <dgm:cxn modelId="{8FBD230E-B44F-434C-B304-DDF0D7C1E9B6}" type="presParOf" srcId="{D92BF45E-527B-494E-B94E-237C188492F5}" destId="{726FAF82-946F-AC45-8BFB-F949335C3BEA}" srcOrd="1" destOrd="0" presId="urn:microsoft.com/office/officeart/2005/8/layout/bProcess4"/>
    <dgm:cxn modelId="{F38E11C1-E5EE-0843-9A1F-22D9F8D9B0B7}" type="presParOf" srcId="{E2C92E6E-1E82-784C-8217-BB889384CB9C}" destId="{1D3C5052-2B8B-074F-A185-A26D8B509B6B}" srcOrd="5" destOrd="0" presId="urn:microsoft.com/office/officeart/2005/8/layout/bProcess4"/>
    <dgm:cxn modelId="{EBD00504-5051-4448-9967-EE5FB2E3D209}" type="presParOf" srcId="{E2C92E6E-1E82-784C-8217-BB889384CB9C}" destId="{A71EBAFF-6247-D94C-9776-5F850626028B}" srcOrd="6" destOrd="0" presId="urn:microsoft.com/office/officeart/2005/8/layout/bProcess4"/>
    <dgm:cxn modelId="{A6D2E7FB-B4F2-F44B-9394-5D702D0A023E}" type="presParOf" srcId="{A71EBAFF-6247-D94C-9776-5F850626028B}" destId="{0A081445-2B8D-7743-95CD-96DB77A5ACF2}" srcOrd="0" destOrd="0" presId="urn:microsoft.com/office/officeart/2005/8/layout/bProcess4"/>
    <dgm:cxn modelId="{7DA5DEB1-3687-CE41-9ACF-B778F4731F93}" type="presParOf" srcId="{A71EBAFF-6247-D94C-9776-5F850626028B}" destId="{55842BBF-F213-694D-8F4D-FAB30DA4950F}" srcOrd="1" destOrd="0" presId="urn:microsoft.com/office/officeart/2005/8/layout/bProcess4"/>
    <dgm:cxn modelId="{499D85D9-A0F1-2247-8768-789F3F754A32}" type="presParOf" srcId="{E2C92E6E-1E82-784C-8217-BB889384CB9C}" destId="{E7ED4060-9F4A-7746-875F-EA9A7B1BA048}" srcOrd="7" destOrd="0" presId="urn:microsoft.com/office/officeart/2005/8/layout/bProcess4"/>
    <dgm:cxn modelId="{CDEE9DD1-559E-7944-AD7D-513CF9196703}" type="presParOf" srcId="{E2C92E6E-1E82-784C-8217-BB889384CB9C}" destId="{47817408-C926-7F47-B8B3-1F4912E702F7}" srcOrd="8" destOrd="0" presId="urn:microsoft.com/office/officeart/2005/8/layout/bProcess4"/>
    <dgm:cxn modelId="{EBEFF53A-697F-074A-AB03-3B52A331CA77}" type="presParOf" srcId="{47817408-C926-7F47-B8B3-1F4912E702F7}" destId="{94DC1E43-2F42-A94B-BE95-81D9A1D32006}" srcOrd="0" destOrd="0" presId="urn:microsoft.com/office/officeart/2005/8/layout/bProcess4"/>
    <dgm:cxn modelId="{2F523379-B391-4A46-A345-DDB14E7F8DAC}" type="presParOf" srcId="{47817408-C926-7F47-B8B3-1F4912E702F7}" destId="{9CB43FD0-E737-8F44-A926-176EF9D6A189}" srcOrd="1" destOrd="0" presId="urn:microsoft.com/office/officeart/2005/8/layout/bProcess4"/>
    <dgm:cxn modelId="{748788FD-81C0-8947-8A61-DC29C4E3233C}" type="presParOf" srcId="{E2C92E6E-1E82-784C-8217-BB889384CB9C}" destId="{5110CD54-6FAA-2D43-8BBC-219E0CF865B1}" srcOrd="9" destOrd="0" presId="urn:microsoft.com/office/officeart/2005/8/layout/bProcess4"/>
    <dgm:cxn modelId="{E3A979C0-AD62-9140-95C6-9157520A0D8A}" type="presParOf" srcId="{E2C92E6E-1E82-784C-8217-BB889384CB9C}" destId="{0FD9597F-A9B4-BC47-A235-50A34DF54D1B}" srcOrd="10" destOrd="0" presId="urn:microsoft.com/office/officeart/2005/8/layout/bProcess4"/>
    <dgm:cxn modelId="{E5C2E53A-0C73-7B4B-AB19-46C3A8A74D8E}" type="presParOf" srcId="{0FD9597F-A9B4-BC47-A235-50A34DF54D1B}" destId="{5C1E1A94-0CDE-534D-A17A-32A4BC35E266}" srcOrd="0" destOrd="0" presId="urn:microsoft.com/office/officeart/2005/8/layout/bProcess4"/>
    <dgm:cxn modelId="{20FB28AC-9214-694F-BD80-D78D32395E70}" type="presParOf" srcId="{0FD9597F-A9B4-BC47-A235-50A34DF54D1B}" destId="{55A0A814-D44D-334B-AA0E-B6261F83457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0E622-52BC-6D4D-A85E-3BE0EE3F9C44}"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63E4F45C-46ED-AE47-AB5F-F4F4FA06E7BA}">
      <dgm:prSet phldrT="[Text]"/>
      <dgm:spPr/>
      <dgm:t>
        <a:bodyPr/>
        <a:lstStyle/>
        <a:p>
          <a:r>
            <a:rPr lang="en-US" dirty="0"/>
            <a:t>Spatial distribution of mean state</a:t>
          </a:r>
        </a:p>
      </dgm:t>
    </dgm:pt>
    <dgm:pt modelId="{BD074FA4-5ED5-6641-AEC1-3B36C3AF5C61}" type="parTrans" cxnId="{BB0970F6-8C10-8D45-BAB1-4FED0B0DA5EB}">
      <dgm:prSet/>
      <dgm:spPr/>
      <dgm:t>
        <a:bodyPr/>
        <a:lstStyle/>
        <a:p>
          <a:endParaRPr lang="en-US"/>
        </a:p>
      </dgm:t>
    </dgm:pt>
    <dgm:pt modelId="{AF8D719D-A31F-6B45-8237-C0CC605FCF60}" type="sibTrans" cxnId="{BB0970F6-8C10-8D45-BAB1-4FED0B0DA5EB}">
      <dgm:prSet/>
      <dgm:spPr/>
      <dgm:t>
        <a:bodyPr/>
        <a:lstStyle/>
        <a:p>
          <a:endParaRPr lang="en-US"/>
        </a:p>
      </dgm:t>
    </dgm:pt>
    <dgm:pt modelId="{410A41BA-BCA8-2444-B0C6-E3A2112AF2AD}">
      <dgm:prSet phldrT="[Text]"/>
      <dgm:spPr/>
      <dgm:t>
        <a:bodyPr/>
        <a:lstStyle/>
        <a:p>
          <a:r>
            <a:rPr lang="en-US" b="0" i="0" u="none" dirty="0"/>
            <a:t>RMS error / MAE of mean state</a:t>
          </a:r>
          <a:endParaRPr lang="en-US" dirty="0"/>
        </a:p>
      </dgm:t>
    </dgm:pt>
    <dgm:pt modelId="{B66667BD-C6DA-9D41-8D5F-C093603C9459}" type="parTrans" cxnId="{CA52ACEB-5D32-9B40-B4F4-20B77500556E}">
      <dgm:prSet/>
      <dgm:spPr/>
      <dgm:t>
        <a:bodyPr/>
        <a:lstStyle/>
        <a:p>
          <a:endParaRPr lang="en-US"/>
        </a:p>
      </dgm:t>
    </dgm:pt>
    <dgm:pt modelId="{A3FCEC08-F216-5C46-A102-34FF8EBB0028}" type="sibTrans" cxnId="{CA52ACEB-5D32-9B40-B4F4-20B77500556E}">
      <dgm:prSet/>
      <dgm:spPr/>
      <dgm:t>
        <a:bodyPr/>
        <a:lstStyle/>
        <a:p>
          <a:endParaRPr lang="en-US"/>
        </a:p>
      </dgm:t>
    </dgm:pt>
    <dgm:pt modelId="{DE397780-FAC1-D048-AA2C-50254832B6C5}">
      <dgm:prSet phldrT="[Text]"/>
      <dgm:spPr/>
      <dgm:t>
        <a:bodyPr/>
        <a:lstStyle/>
        <a:p>
          <a:r>
            <a:rPr lang="en-US" dirty="0"/>
            <a:t>Pattern correlation</a:t>
          </a:r>
        </a:p>
      </dgm:t>
    </dgm:pt>
    <dgm:pt modelId="{2A94EE12-056B-4D49-8C9F-F0E7BCA61DF5}" type="parTrans" cxnId="{EBC9D698-FEC4-664B-A0B8-FFB9A599BE08}">
      <dgm:prSet/>
      <dgm:spPr/>
      <dgm:t>
        <a:bodyPr/>
        <a:lstStyle/>
        <a:p>
          <a:endParaRPr lang="en-US"/>
        </a:p>
      </dgm:t>
    </dgm:pt>
    <dgm:pt modelId="{8B29C8E0-B336-BA44-AEF4-E3B90EADDD4E}" type="sibTrans" cxnId="{EBC9D698-FEC4-664B-A0B8-FFB9A599BE08}">
      <dgm:prSet/>
      <dgm:spPr/>
      <dgm:t>
        <a:bodyPr/>
        <a:lstStyle/>
        <a:p>
          <a:endParaRPr lang="en-US"/>
        </a:p>
      </dgm:t>
    </dgm:pt>
    <dgm:pt modelId="{3C76C7F7-A396-BE4B-AA1F-5F9013CC8DC1}">
      <dgm:prSet phldrT="[Text]"/>
      <dgm:spPr/>
      <dgm:t>
        <a:bodyPr/>
        <a:lstStyle/>
        <a:p>
          <a:r>
            <a:rPr lang="en-US" dirty="0"/>
            <a:t>Seasonal cycle</a:t>
          </a:r>
        </a:p>
      </dgm:t>
    </dgm:pt>
    <dgm:pt modelId="{F2378FE6-1C27-D846-8350-D2030F5BB1F6}" type="parTrans" cxnId="{297E8920-9C3B-2649-94BF-392EEA1C9D2B}">
      <dgm:prSet/>
      <dgm:spPr/>
      <dgm:t>
        <a:bodyPr/>
        <a:lstStyle/>
        <a:p>
          <a:endParaRPr lang="en-US"/>
        </a:p>
      </dgm:t>
    </dgm:pt>
    <dgm:pt modelId="{93E17FA1-8EC4-1242-ACF3-D92C83857601}" type="sibTrans" cxnId="{297E8920-9C3B-2649-94BF-392EEA1C9D2B}">
      <dgm:prSet/>
      <dgm:spPr/>
      <dgm:t>
        <a:bodyPr/>
        <a:lstStyle/>
        <a:p>
          <a:endParaRPr lang="en-US"/>
        </a:p>
      </dgm:t>
    </dgm:pt>
    <dgm:pt modelId="{2B6E5F1B-F0C1-574C-91C3-720DD1604653}">
      <dgm:prSet phldrT="[Text]"/>
      <dgm:spPr/>
      <dgm:t>
        <a:bodyPr/>
        <a:lstStyle/>
        <a:p>
          <a:r>
            <a:rPr lang="en-US" b="0" i="0" u="none" dirty="0" err="1"/>
            <a:t>Amplitude+phase</a:t>
          </a:r>
          <a:r>
            <a:rPr lang="en-US" b="0" i="0" u="none" dirty="0"/>
            <a:t> of seasonal cycle (first two harmonics)</a:t>
          </a:r>
          <a:endParaRPr lang="en-US" dirty="0"/>
        </a:p>
      </dgm:t>
    </dgm:pt>
    <dgm:pt modelId="{B7010F4E-615C-4741-831D-E656A9C16DCF}" type="parTrans" cxnId="{8B5B740E-CFFB-7B4F-AB80-195581CB2D76}">
      <dgm:prSet/>
      <dgm:spPr/>
      <dgm:t>
        <a:bodyPr/>
        <a:lstStyle/>
        <a:p>
          <a:endParaRPr lang="en-US"/>
        </a:p>
      </dgm:t>
    </dgm:pt>
    <dgm:pt modelId="{0263EA85-E972-0242-80E3-E87A4B7A7A68}" type="sibTrans" cxnId="{8B5B740E-CFFB-7B4F-AB80-195581CB2D76}">
      <dgm:prSet/>
      <dgm:spPr/>
      <dgm:t>
        <a:bodyPr/>
        <a:lstStyle/>
        <a:p>
          <a:endParaRPr lang="en-US"/>
        </a:p>
      </dgm:t>
    </dgm:pt>
    <dgm:pt modelId="{60B3CA6D-900F-2F48-9CAC-281F29FD5CFE}">
      <dgm:prSet phldrT="[Text]"/>
      <dgm:spPr/>
      <dgm:t>
        <a:bodyPr/>
        <a:lstStyle/>
        <a:p>
          <a:r>
            <a:rPr lang="en-US" dirty="0"/>
            <a:t>Variability across timescales</a:t>
          </a:r>
        </a:p>
      </dgm:t>
    </dgm:pt>
    <dgm:pt modelId="{EDF9C10F-2819-8849-82F6-38BAA5A29548}" type="parTrans" cxnId="{6ED3975C-DAFF-0E4E-AAC5-8B8C855F0B98}">
      <dgm:prSet/>
      <dgm:spPr/>
      <dgm:t>
        <a:bodyPr/>
        <a:lstStyle/>
        <a:p>
          <a:endParaRPr lang="en-US"/>
        </a:p>
      </dgm:t>
    </dgm:pt>
    <dgm:pt modelId="{C80C779C-CA77-494C-A54E-A4FF8C22988D}" type="sibTrans" cxnId="{6ED3975C-DAFF-0E4E-AAC5-8B8C855F0B98}">
      <dgm:prSet/>
      <dgm:spPr/>
      <dgm:t>
        <a:bodyPr/>
        <a:lstStyle/>
        <a:p>
          <a:endParaRPr lang="en-US"/>
        </a:p>
      </dgm:t>
    </dgm:pt>
    <dgm:pt modelId="{80442AA9-7476-9A42-967E-2B8D903501D7}">
      <dgm:prSet phldrT="[Text]"/>
      <dgm:spPr/>
      <dgm:t>
        <a:bodyPr/>
        <a:lstStyle/>
        <a:p>
          <a:r>
            <a:rPr lang="en-US" dirty="0"/>
            <a:t>Standard deviation at different timescales</a:t>
          </a:r>
        </a:p>
      </dgm:t>
    </dgm:pt>
    <dgm:pt modelId="{9D59BA5E-CC9C-FB4C-AF8C-147821B25F4E}" type="parTrans" cxnId="{17963610-5A16-1146-8A5F-24698900A622}">
      <dgm:prSet/>
      <dgm:spPr/>
      <dgm:t>
        <a:bodyPr/>
        <a:lstStyle/>
        <a:p>
          <a:endParaRPr lang="en-US"/>
        </a:p>
      </dgm:t>
    </dgm:pt>
    <dgm:pt modelId="{5C2AD6B9-F30F-5842-BC9B-72D3AC15C86C}" type="sibTrans" cxnId="{17963610-5A16-1146-8A5F-24698900A622}">
      <dgm:prSet/>
      <dgm:spPr/>
      <dgm:t>
        <a:bodyPr/>
        <a:lstStyle/>
        <a:p>
          <a:endParaRPr lang="en-US"/>
        </a:p>
      </dgm:t>
    </dgm:pt>
    <dgm:pt modelId="{E1817093-F110-3B44-BC5C-5AC11C5E9A90}">
      <dgm:prSet phldrT="[Text]"/>
      <dgm:spPr/>
      <dgm:t>
        <a:bodyPr/>
        <a:lstStyle/>
        <a:p>
          <a:r>
            <a:rPr lang="en-US" dirty="0"/>
            <a:t>Intensity / frequency distributions</a:t>
          </a:r>
        </a:p>
      </dgm:t>
    </dgm:pt>
    <dgm:pt modelId="{0FE05CE7-21A6-2F42-A9AD-A01F8B2E5AD7}" type="parTrans" cxnId="{A9BDE0D8-2F5F-E94D-B6F1-8AA88697F521}">
      <dgm:prSet/>
      <dgm:spPr/>
      <dgm:t>
        <a:bodyPr/>
        <a:lstStyle/>
        <a:p>
          <a:endParaRPr lang="en-US"/>
        </a:p>
      </dgm:t>
    </dgm:pt>
    <dgm:pt modelId="{E0AE0A1B-D7EC-EB4A-A93E-35129003074C}" type="sibTrans" cxnId="{A9BDE0D8-2F5F-E94D-B6F1-8AA88697F521}">
      <dgm:prSet/>
      <dgm:spPr/>
      <dgm:t>
        <a:bodyPr/>
        <a:lstStyle/>
        <a:p>
          <a:endParaRPr lang="en-US"/>
        </a:p>
      </dgm:t>
    </dgm:pt>
    <dgm:pt modelId="{39793230-5D31-8C46-9060-222CFC43A78E}">
      <dgm:prSet phldrT="[Text]"/>
      <dgm:spPr/>
      <dgm:t>
        <a:bodyPr/>
        <a:lstStyle/>
        <a:p>
          <a:r>
            <a:rPr lang="en-US" dirty="0"/>
            <a:t>Extremes</a:t>
          </a:r>
        </a:p>
      </dgm:t>
    </dgm:pt>
    <dgm:pt modelId="{D2D53C51-5215-F042-9B9A-CE9A3AFD65E3}" type="parTrans" cxnId="{CF208700-9749-4A46-B844-DCCB0543C122}">
      <dgm:prSet/>
      <dgm:spPr/>
      <dgm:t>
        <a:bodyPr/>
        <a:lstStyle/>
        <a:p>
          <a:endParaRPr lang="en-US"/>
        </a:p>
      </dgm:t>
    </dgm:pt>
    <dgm:pt modelId="{E15D52BB-841A-824A-84DB-02AD48D4C875}" type="sibTrans" cxnId="{CF208700-9749-4A46-B844-DCCB0543C122}">
      <dgm:prSet/>
      <dgm:spPr/>
      <dgm:t>
        <a:bodyPr/>
        <a:lstStyle/>
        <a:p>
          <a:endParaRPr lang="en-US"/>
        </a:p>
      </dgm:t>
    </dgm:pt>
    <dgm:pt modelId="{92471B7B-43D3-AC4D-8C1A-61CFA4602477}">
      <dgm:prSet phldrT="[Text]"/>
      <dgm:spPr/>
      <dgm:t>
        <a:bodyPr/>
        <a:lstStyle/>
        <a:p>
          <a:r>
            <a:rPr lang="en-US" dirty="0"/>
            <a:t>Drought (lack of </a:t>
          </a:r>
          <a:r>
            <a:rPr lang="en-US" dirty="0" err="1"/>
            <a:t>precip</a:t>
          </a:r>
          <a:r>
            <a:rPr lang="en-US" dirty="0"/>
            <a:t>)</a:t>
          </a:r>
        </a:p>
      </dgm:t>
    </dgm:pt>
    <dgm:pt modelId="{01C479B2-7CC3-B247-A80A-F4A678FD4F9F}" type="parTrans" cxnId="{CED86E50-1E27-C24B-A26B-9DCADEFB813A}">
      <dgm:prSet/>
      <dgm:spPr/>
      <dgm:t>
        <a:bodyPr/>
        <a:lstStyle/>
        <a:p>
          <a:endParaRPr lang="en-US"/>
        </a:p>
      </dgm:t>
    </dgm:pt>
    <dgm:pt modelId="{93E4A147-BA52-FB4E-847E-1450136CE9D3}" type="sibTrans" cxnId="{CED86E50-1E27-C24B-A26B-9DCADEFB813A}">
      <dgm:prSet/>
      <dgm:spPr/>
      <dgm:t>
        <a:bodyPr/>
        <a:lstStyle/>
        <a:p>
          <a:endParaRPr lang="en-US"/>
        </a:p>
      </dgm:t>
    </dgm:pt>
    <dgm:pt modelId="{B9A5E1E4-FE79-B340-8070-E702039EB90C}">
      <dgm:prSet phldrT="[Text]"/>
      <dgm:spPr/>
      <dgm:t>
        <a:bodyPr/>
        <a:lstStyle/>
        <a:p>
          <a:r>
            <a:rPr lang="en-US" dirty="0"/>
            <a:t>Monthly mean snow amount</a:t>
          </a:r>
        </a:p>
      </dgm:t>
    </dgm:pt>
    <dgm:pt modelId="{DEF92B43-BB06-BF40-B947-FD646C074695}" type="parTrans" cxnId="{11B65165-EB0B-9245-9282-EC67F9C26F91}">
      <dgm:prSet/>
      <dgm:spPr/>
      <dgm:t>
        <a:bodyPr/>
        <a:lstStyle/>
        <a:p>
          <a:endParaRPr lang="en-US"/>
        </a:p>
      </dgm:t>
    </dgm:pt>
    <dgm:pt modelId="{D6BC34E8-4413-7543-9BB1-6E2F9A91D227}" type="sibTrans" cxnId="{11B65165-EB0B-9245-9282-EC67F9C26F91}">
      <dgm:prSet/>
      <dgm:spPr/>
      <dgm:t>
        <a:bodyPr/>
        <a:lstStyle/>
        <a:p>
          <a:endParaRPr lang="en-US"/>
        </a:p>
      </dgm:t>
    </dgm:pt>
    <dgm:pt modelId="{79A93014-1AAC-664C-90BA-211FA3E9E988}">
      <dgm:prSet phldrT="[Text]"/>
      <dgm:spPr/>
      <dgm:t>
        <a:bodyPr/>
        <a:lstStyle/>
        <a:p>
          <a:r>
            <a:rPr lang="en-US" b="0" i="0" u="none" dirty="0"/>
            <a:t>or: Monthly score (RMS error?) following </a:t>
          </a:r>
          <a:r>
            <a:rPr lang="en-US" b="0" i="0" u="none" dirty="0" err="1"/>
            <a:t>iLAMB</a:t>
          </a:r>
          <a:endParaRPr lang="en-US" dirty="0"/>
        </a:p>
      </dgm:t>
    </dgm:pt>
    <dgm:pt modelId="{01EFE562-CEBF-9D4D-98FA-37E3F4B05146}" type="parTrans" cxnId="{47719177-C171-2F43-801F-6AC1DF802F02}">
      <dgm:prSet/>
      <dgm:spPr/>
      <dgm:t>
        <a:bodyPr/>
        <a:lstStyle/>
        <a:p>
          <a:endParaRPr lang="en-US"/>
        </a:p>
      </dgm:t>
    </dgm:pt>
    <dgm:pt modelId="{ED10E800-87EC-734B-B8D2-9800E070F9CB}" type="sibTrans" cxnId="{47719177-C171-2F43-801F-6AC1DF802F02}">
      <dgm:prSet/>
      <dgm:spPr/>
      <dgm:t>
        <a:bodyPr/>
        <a:lstStyle/>
        <a:p>
          <a:endParaRPr lang="en-US"/>
        </a:p>
      </dgm:t>
    </dgm:pt>
    <dgm:pt modelId="{6192EED9-3FF0-9D46-8799-AA24343E8576}">
      <dgm:prSet phldrT="[Text]"/>
      <dgm:spPr/>
      <dgm:t>
        <a:bodyPr/>
        <a:lstStyle/>
        <a:p>
          <a:r>
            <a:rPr lang="en-US" b="0" i="0" u="none" dirty="0"/>
            <a:t>Daily, weekly / synoptic, </a:t>
          </a:r>
          <a:r>
            <a:rPr lang="en-US" b="0" i="0" u="none" dirty="0" err="1"/>
            <a:t>intraseasonal</a:t>
          </a:r>
          <a:r>
            <a:rPr lang="en-US" b="0" i="0" u="none" dirty="0"/>
            <a:t>, interannual, ENSO</a:t>
          </a:r>
          <a:endParaRPr lang="en-US" dirty="0"/>
        </a:p>
      </dgm:t>
    </dgm:pt>
    <dgm:pt modelId="{5D48374B-9E9F-A74D-A3D3-9A99BDF160CB}" type="parTrans" cxnId="{C3F539B8-1589-4B4A-8436-A98A1EC7A8CF}">
      <dgm:prSet/>
      <dgm:spPr/>
      <dgm:t>
        <a:bodyPr/>
        <a:lstStyle/>
        <a:p>
          <a:endParaRPr lang="en-US"/>
        </a:p>
      </dgm:t>
    </dgm:pt>
    <dgm:pt modelId="{8A16067A-0CB6-2D4A-AE03-C42A1BFB10D2}" type="sibTrans" cxnId="{C3F539B8-1589-4B4A-8436-A98A1EC7A8CF}">
      <dgm:prSet/>
      <dgm:spPr/>
      <dgm:t>
        <a:bodyPr/>
        <a:lstStyle/>
        <a:p>
          <a:endParaRPr lang="en-US"/>
        </a:p>
      </dgm:t>
    </dgm:pt>
    <dgm:pt modelId="{5006DC47-654D-4349-9566-4A3893955A22}">
      <dgm:prSet phldrT="[Text]"/>
      <dgm:spPr/>
      <dgm:t>
        <a:bodyPr/>
        <a:lstStyle/>
        <a:p>
          <a:r>
            <a:rPr lang="en-US" dirty="0"/>
            <a:t>Diurnal cycle – phase and amplitude</a:t>
          </a:r>
        </a:p>
      </dgm:t>
    </dgm:pt>
    <dgm:pt modelId="{A6FBFAA2-B069-AA4C-96A4-8D54BF9604EA}" type="sibTrans" cxnId="{2EFECDC0-C5E6-394A-8460-BB80DB702842}">
      <dgm:prSet/>
      <dgm:spPr/>
      <dgm:t>
        <a:bodyPr/>
        <a:lstStyle/>
        <a:p>
          <a:endParaRPr lang="en-US"/>
        </a:p>
      </dgm:t>
    </dgm:pt>
    <dgm:pt modelId="{E7731017-F7DC-2D46-9CAB-1E87D2C9A041}" type="parTrans" cxnId="{2EFECDC0-C5E6-394A-8460-BB80DB702842}">
      <dgm:prSet/>
      <dgm:spPr/>
      <dgm:t>
        <a:bodyPr/>
        <a:lstStyle/>
        <a:p>
          <a:endParaRPr lang="en-US"/>
        </a:p>
      </dgm:t>
    </dgm:pt>
    <dgm:pt modelId="{65332BF8-035F-DB4D-93E2-8DE24D9D6C6D}">
      <dgm:prSet phldrT="[Text]"/>
      <dgm:spPr/>
      <dgm:t>
        <a:bodyPr/>
        <a:lstStyle/>
        <a:p>
          <a:r>
            <a:rPr lang="en-US" dirty="0"/>
            <a:t>Absolute and relative </a:t>
          </a:r>
        </a:p>
      </dgm:t>
    </dgm:pt>
    <dgm:pt modelId="{C1D5A118-33EE-0840-9495-57DC3EFF5999}" type="parTrans" cxnId="{844B8195-E82D-F24C-92F0-47E76C71129C}">
      <dgm:prSet/>
      <dgm:spPr/>
      <dgm:t>
        <a:bodyPr/>
        <a:lstStyle/>
        <a:p>
          <a:endParaRPr lang="en-US"/>
        </a:p>
      </dgm:t>
    </dgm:pt>
    <dgm:pt modelId="{6E37904D-738B-C841-BFEF-5906ABA0EF17}" type="sibTrans" cxnId="{844B8195-E82D-F24C-92F0-47E76C71129C}">
      <dgm:prSet/>
      <dgm:spPr/>
      <dgm:t>
        <a:bodyPr/>
        <a:lstStyle/>
        <a:p>
          <a:endParaRPr lang="en-US"/>
        </a:p>
      </dgm:t>
    </dgm:pt>
    <dgm:pt modelId="{8EEF0281-B4C0-D149-BCC7-7EADECC56286}">
      <dgm:prSet phldrT="[Text]"/>
      <dgm:spPr/>
      <dgm:t>
        <a:bodyPr/>
        <a:lstStyle/>
        <a:p>
          <a:r>
            <a:rPr lang="en-US" dirty="0"/>
            <a:t>Seasonal breakdown</a:t>
          </a:r>
        </a:p>
      </dgm:t>
    </dgm:pt>
    <dgm:pt modelId="{2966D818-8D43-474A-B6C1-3470DB216A0A}" type="parTrans" cxnId="{B4D0B3F9-69D4-2048-9A8F-064A8DFD2088}">
      <dgm:prSet/>
      <dgm:spPr/>
      <dgm:t>
        <a:bodyPr/>
        <a:lstStyle/>
        <a:p>
          <a:endParaRPr lang="en-US"/>
        </a:p>
      </dgm:t>
    </dgm:pt>
    <dgm:pt modelId="{EF63B8D1-410C-1D40-A044-96884738E2E0}" type="sibTrans" cxnId="{B4D0B3F9-69D4-2048-9A8F-064A8DFD2088}">
      <dgm:prSet/>
      <dgm:spPr/>
      <dgm:t>
        <a:bodyPr/>
        <a:lstStyle/>
        <a:p>
          <a:endParaRPr lang="en-US"/>
        </a:p>
      </dgm:t>
    </dgm:pt>
    <dgm:pt modelId="{5BB2DE15-366C-6C4F-A1B0-BEFD8D58CE53}">
      <dgm:prSet phldrT="[Text]"/>
      <dgm:spPr/>
      <dgm:t>
        <a:bodyPr/>
        <a:lstStyle/>
        <a:p>
          <a:r>
            <a:rPr lang="en-US" dirty="0"/>
            <a:t>Simple Daily Intensity Index (SDII)</a:t>
          </a:r>
        </a:p>
      </dgm:t>
    </dgm:pt>
    <dgm:pt modelId="{ADAD7566-A80B-4A4E-B7EC-BCE4DF5D56D1}" type="parTrans" cxnId="{22EF80BD-1F2C-384F-A0BD-BA57B79994CC}">
      <dgm:prSet/>
      <dgm:spPr/>
      <dgm:t>
        <a:bodyPr/>
        <a:lstStyle/>
        <a:p>
          <a:endParaRPr lang="en-US"/>
        </a:p>
      </dgm:t>
    </dgm:pt>
    <dgm:pt modelId="{8E683332-4E1B-3E4B-BA64-A36EF10BABE7}" type="sibTrans" cxnId="{22EF80BD-1F2C-384F-A0BD-BA57B79994CC}">
      <dgm:prSet/>
      <dgm:spPr/>
      <dgm:t>
        <a:bodyPr/>
        <a:lstStyle/>
        <a:p>
          <a:endParaRPr lang="en-US"/>
        </a:p>
      </dgm:t>
    </dgm:pt>
    <dgm:pt modelId="{381C4F10-1F24-3243-9CDF-A39ACAA6694D}">
      <dgm:prSet phldrT="[Text]"/>
      <dgm:spPr/>
      <dgm:t>
        <a:bodyPr/>
        <a:lstStyle/>
        <a:p>
          <a:r>
            <a:rPr lang="en-US" dirty="0"/>
            <a:t>Unevenness (number of days for half of annual </a:t>
          </a:r>
          <a:r>
            <a:rPr lang="en-US" dirty="0" err="1"/>
            <a:t>precip</a:t>
          </a:r>
          <a:r>
            <a:rPr lang="en-US" dirty="0"/>
            <a:t>)</a:t>
          </a:r>
        </a:p>
      </dgm:t>
    </dgm:pt>
    <dgm:pt modelId="{60D8586D-490D-C046-96A1-95724540F52D}" type="parTrans" cxnId="{76CF58BE-782E-F94C-BBDF-6E697CDEF649}">
      <dgm:prSet/>
      <dgm:spPr/>
      <dgm:t>
        <a:bodyPr/>
        <a:lstStyle/>
        <a:p>
          <a:endParaRPr lang="en-US"/>
        </a:p>
      </dgm:t>
    </dgm:pt>
    <dgm:pt modelId="{1263BECE-4166-6049-95A8-6681595F3E62}" type="sibTrans" cxnId="{76CF58BE-782E-F94C-BBDF-6E697CDEF649}">
      <dgm:prSet/>
      <dgm:spPr/>
      <dgm:t>
        <a:bodyPr/>
        <a:lstStyle/>
        <a:p>
          <a:endParaRPr lang="en-US"/>
        </a:p>
      </dgm:t>
    </dgm:pt>
    <dgm:pt modelId="{7DC58C2F-D5F4-1F4E-959B-53F118E9D33F}">
      <dgm:prSet phldrT="[Text]"/>
      <dgm:spPr/>
      <dgm:t>
        <a:bodyPr/>
        <a:lstStyle/>
        <a:p>
          <a:r>
            <a:rPr lang="en-US" dirty="0"/>
            <a:t>Perkins score (goodness of fit) - various moments</a:t>
          </a:r>
        </a:p>
      </dgm:t>
    </dgm:pt>
    <dgm:pt modelId="{B427F45D-ACD0-0343-AE8E-34F7C598A234}" type="parTrans" cxnId="{8C9D5407-0EEA-5643-9B42-6A1FA373CB18}">
      <dgm:prSet/>
      <dgm:spPr/>
      <dgm:t>
        <a:bodyPr/>
        <a:lstStyle/>
        <a:p>
          <a:endParaRPr lang="en-US"/>
        </a:p>
      </dgm:t>
    </dgm:pt>
    <dgm:pt modelId="{6E6C23CF-2952-9F4F-9F8F-BD80C338DF83}" type="sibTrans" cxnId="{8C9D5407-0EEA-5643-9B42-6A1FA373CB18}">
      <dgm:prSet/>
      <dgm:spPr/>
      <dgm:t>
        <a:bodyPr/>
        <a:lstStyle/>
        <a:p>
          <a:endParaRPr lang="en-US"/>
        </a:p>
      </dgm:t>
    </dgm:pt>
    <dgm:pt modelId="{2B80D5D0-3038-524F-AC94-CBEDF2B5B955}">
      <dgm:prSet phldrT="[Text]"/>
      <dgm:spPr/>
      <dgm:t>
        <a:bodyPr/>
        <a:lstStyle/>
        <a:p>
          <a:r>
            <a:rPr lang="en-US" dirty="0"/>
            <a:t>Fraction of precipitating days</a:t>
          </a:r>
        </a:p>
      </dgm:t>
    </dgm:pt>
    <dgm:pt modelId="{F68B6204-4ADD-0441-B365-A936F9559B02}" type="parTrans" cxnId="{76F1F875-4492-F440-B198-A529D101800C}">
      <dgm:prSet/>
      <dgm:spPr/>
      <dgm:t>
        <a:bodyPr/>
        <a:lstStyle/>
        <a:p>
          <a:endParaRPr lang="en-US"/>
        </a:p>
      </dgm:t>
    </dgm:pt>
    <dgm:pt modelId="{2C04AA33-1350-5C4A-875B-967F4E6B54D0}" type="sibTrans" cxnId="{76F1F875-4492-F440-B198-A529D101800C}">
      <dgm:prSet/>
      <dgm:spPr/>
      <dgm:t>
        <a:bodyPr/>
        <a:lstStyle/>
        <a:p>
          <a:endParaRPr lang="en-US"/>
        </a:p>
      </dgm:t>
    </dgm:pt>
    <dgm:pt modelId="{9F548918-7A74-5F44-814C-E3732B3F500B}">
      <dgm:prSet phldrT="[Text]"/>
      <dgm:spPr/>
      <dgm:t>
        <a:bodyPr/>
        <a:lstStyle/>
        <a:p>
          <a:r>
            <a:rPr lang="en-US" dirty="0"/>
            <a:t>Mean and variance of daily </a:t>
          </a:r>
          <a:r>
            <a:rPr lang="en-US" dirty="0" err="1"/>
            <a:t>precip</a:t>
          </a:r>
          <a:endParaRPr lang="en-US" dirty="0"/>
        </a:p>
      </dgm:t>
    </dgm:pt>
    <dgm:pt modelId="{B5DC636C-022B-4649-A3BC-F20354C44998}" type="parTrans" cxnId="{1DA8531A-B2A8-AD41-8ED7-AF2001B2E569}">
      <dgm:prSet/>
      <dgm:spPr/>
      <dgm:t>
        <a:bodyPr/>
        <a:lstStyle/>
        <a:p>
          <a:endParaRPr lang="en-US"/>
        </a:p>
      </dgm:t>
    </dgm:pt>
    <dgm:pt modelId="{6C215F80-E321-E94E-8F86-4777C5D0C0E9}" type="sibTrans" cxnId="{1DA8531A-B2A8-AD41-8ED7-AF2001B2E569}">
      <dgm:prSet/>
      <dgm:spPr/>
      <dgm:t>
        <a:bodyPr/>
        <a:lstStyle/>
        <a:p>
          <a:endParaRPr lang="en-US"/>
        </a:p>
      </dgm:t>
    </dgm:pt>
    <dgm:pt modelId="{C9ADD74C-4D75-0A4E-AAC1-10BF49FDA20A}">
      <dgm:prSet phldrT="[Text]"/>
      <dgm:spPr/>
      <dgm:t>
        <a:bodyPr/>
        <a:lstStyle/>
        <a:p>
          <a:r>
            <a:rPr lang="en-US" dirty="0"/>
            <a:t>Cutoff </a:t>
          </a:r>
          <a:r>
            <a:rPr lang="en-US" dirty="0" err="1"/>
            <a:t>precip</a:t>
          </a:r>
          <a:r>
            <a:rPr lang="en-US" dirty="0"/>
            <a:t> rate</a:t>
          </a:r>
        </a:p>
      </dgm:t>
    </dgm:pt>
    <dgm:pt modelId="{4B54A829-5FD8-1E40-B374-AE47AFB5E08B}" type="parTrans" cxnId="{A84BBD00-75F0-B44C-ABBA-7BF886E2BC20}">
      <dgm:prSet/>
      <dgm:spPr/>
      <dgm:t>
        <a:bodyPr/>
        <a:lstStyle/>
        <a:p>
          <a:endParaRPr lang="en-US"/>
        </a:p>
      </dgm:t>
    </dgm:pt>
    <dgm:pt modelId="{42676DDD-E38A-9940-B0EA-3413A8E4D909}" type="sibTrans" cxnId="{A84BBD00-75F0-B44C-ABBA-7BF886E2BC20}">
      <dgm:prSet/>
      <dgm:spPr/>
      <dgm:t>
        <a:bodyPr/>
        <a:lstStyle/>
        <a:p>
          <a:endParaRPr lang="en-US"/>
        </a:p>
      </dgm:t>
    </dgm:pt>
    <dgm:pt modelId="{CE3D2680-9AF4-BD45-B6D1-4474AD530B94}">
      <dgm:prSet phldrT="[Text]"/>
      <dgm:spPr/>
      <dgm:t>
        <a:bodyPr/>
        <a:lstStyle/>
        <a:p>
          <a:r>
            <a:rPr lang="en-US" dirty="0"/>
            <a:t>Power law scale</a:t>
          </a:r>
        </a:p>
      </dgm:t>
    </dgm:pt>
    <dgm:pt modelId="{3D9AA128-977F-A94A-8E21-10F002927604}" type="parTrans" cxnId="{763CE37E-8694-994E-82EE-9DB5CC1B2DD1}">
      <dgm:prSet/>
      <dgm:spPr/>
      <dgm:t>
        <a:bodyPr/>
        <a:lstStyle/>
        <a:p>
          <a:endParaRPr lang="en-US"/>
        </a:p>
      </dgm:t>
    </dgm:pt>
    <dgm:pt modelId="{A93C0564-F5D4-CF42-A1FC-4E5E1B449E58}" type="sibTrans" cxnId="{763CE37E-8694-994E-82EE-9DB5CC1B2DD1}">
      <dgm:prSet/>
      <dgm:spPr/>
      <dgm:t>
        <a:bodyPr/>
        <a:lstStyle/>
        <a:p>
          <a:endParaRPr lang="en-US"/>
        </a:p>
      </dgm:t>
    </dgm:pt>
    <dgm:pt modelId="{B1F99977-15F9-0C46-93F5-2622486FE479}">
      <dgm:prSet phldrT="[Text]"/>
      <dgm:spPr/>
      <dgm:t>
        <a:bodyPr/>
        <a:lstStyle/>
        <a:p>
          <a:r>
            <a:rPr lang="en-US" dirty="0"/>
            <a:t>Rx1day</a:t>
          </a:r>
        </a:p>
      </dgm:t>
    </dgm:pt>
    <dgm:pt modelId="{91D19F2C-8E7A-F14A-AA2F-D9F5F7DA1F29}" type="parTrans" cxnId="{BC5F1A5A-B082-294A-B87A-CAD9A83E9B5B}">
      <dgm:prSet/>
      <dgm:spPr/>
      <dgm:t>
        <a:bodyPr/>
        <a:lstStyle/>
        <a:p>
          <a:endParaRPr lang="en-US"/>
        </a:p>
      </dgm:t>
    </dgm:pt>
    <dgm:pt modelId="{63563876-1784-AD4A-9FD0-52FCC171C67B}" type="sibTrans" cxnId="{BC5F1A5A-B082-294A-B87A-CAD9A83E9B5B}">
      <dgm:prSet/>
      <dgm:spPr/>
      <dgm:t>
        <a:bodyPr/>
        <a:lstStyle/>
        <a:p>
          <a:endParaRPr lang="en-US"/>
        </a:p>
      </dgm:t>
    </dgm:pt>
    <dgm:pt modelId="{0F1991E7-8E1F-9F41-8204-9F2B179BA15F}">
      <dgm:prSet phldrT="[Text]"/>
      <dgm:spPr/>
      <dgm:t>
        <a:bodyPr/>
        <a:lstStyle/>
        <a:p>
          <a:r>
            <a:rPr lang="en-US" dirty="0"/>
            <a:t>Rx5day </a:t>
          </a:r>
        </a:p>
      </dgm:t>
    </dgm:pt>
    <dgm:pt modelId="{7DA0C70D-08FA-C747-873E-A85EF6788ECA}" type="parTrans" cxnId="{F23395F1-007B-F04F-880C-4F001BCE4E1E}">
      <dgm:prSet/>
      <dgm:spPr/>
      <dgm:t>
        <a:bodyPr/>
        <a:lstStyle/>
        <a:p>
          <a:endParaRPr lang="en-US"/>
        </a:p>
      </dgm:t>
    </dgm:pt>
    <dgm:pt modelId="{2C784011-16CF-9649-ACCF-609C4B9A9899}" type="sibTrans" cxnId="{F23395F1-007B-F04F-880C-4F001BCE4E1E}">
      <dgm:prSet/>
      <dgm:spPr/>
      <dgm:t>
        <a:bodyPr/>
        <a:lstStyle/>
        <a:p>
          <a:endParaRPr lang="en-US"/>
        </a:p>
      </dgm:t>
    </dgm:pt>
    <dgm:pt modelId="{1D354DEC-C528-2440-85D7-DC237C5BD860}">
      <dgm:prSet phldrT="[Text]"/>
      <dgm:spPr/>
      <dgm:t>
        <a:bodyPr/>
        <a:lstStyle/>
        <a:p>
          <a:r>
            <a:rPr lang="en-US" dirty="0"/>
            <a:t>20-y return values (from GEV)</a:t>
          </a:r>
        </a:p>
      </dgm:t>
    </dgm:pt>
    <dgm:pt modelId="{95E33386-691E-0E4B-8561-4E9F440AEE30}" type="parTrans" cxnId="{F5573C9E-86AF-D845-BE0A-16CE08AE77C5}">
      <dgm:prSet/>
      <dgm:spPr/>
      <dgm:t>
        <a:bodyPr/>
        <a:lstStyle/>
        <a:p>
          <a:endParaRPr lang="en-US"/>
        </a:p>
      </dgm:t>
    </dgm:pt>
    <dgm:pt modelId="{CF6673A1-BEFD-CB41-AAAB-16432500BBD7}" type="sibTrans" cxnId="{F5573C9E-86AF-D845-BE0A-16CE08AE77C5}">
      <dgm:prSet/>
      <dgm:spPr/>
      <dgm:t>
        <a:bodyPr/>
        <a:lstStyle/>
        <a:p>
          <a:endParaRPr lang="en-US"/>
        </a:p>
      </dgm:t>
    </dgm:pt>
    <dgm:pt modelId="{C9565BB3-B0A4-CA46-B35B-0E6DAAEDEDB2}">
      <dgm:prSet phldrT="[Text]"/>
      <dgm:spPr/>
      <dgm:t>
        <a:bodyPr/>
        <a:lstStyle/>
        <a:p>
          <a:r>
            <a:rPr lang="en-US" dirty="0"/>
            <a:t>Rx3h</a:t>
          </a:r>
        </a:p>
      </dgm:t>
    </dgm:pt>
    <dgm:pt modelId="{3F2B0541-9346-D041-804B-7EEE2C28A9FC}" type="parTrans" cxnId="{03FF988E-7249-8748-B53B-EFAA5F73788F}">
      <dgm:prSet/>
      <dgm:spPr/>
      <dgm:t>
        <a:bodyPr/>
        <a:lstStyle/>
        <a:p>
          <a:endParaRPr lang="en-US"/>
        </a:p>
      </dgm:t>
    </dgm:pt>
    <dgm:pt modelId="{C29FF73E-FD54-E94B-8E4F-FB469B75EBCB}" type="sibTrans" cxnId="{03FF988E-7249-8748-B53B-EFAA5F73788F}">
      <dgm:prSet/>
      <dgm:spPr/>
      <dgm:t>
        <a:bodyPr/>
        <a:lstStyle/>
        <a:p>
          <a:endParaRPr lang="en-US"/>
        </a:p>
      </dgm:t>
    </dgm:pt>
    <dgm:pt modelId="{0C6D9392-CD90-8B4D-929A-24D23497753A}">
      <dgm:prSet phldrT="[Text]"/>
      <dgm:spPr/>
      <dgm:t>
        <a:bodyPr/>
        <a:lstStyle/>
        <a:p>
          <a:r>
            <a:rPr lang="en-US" dirty="0"/>
            <a:t>Seasonal breakdown</a:t>
          </a:r>
        </a:p>
      </dgm:t>
    </dgm:pt>
    <dgm:pt modelId="{3AFCC512-E095-1D4E-A68E-1002FCA8BD6C}" type="parTrans" cxnId="{63C3167A-AC40-EF4F-AF7A-13B338BD4E69}">
      <dgm:prSet/>
      <dgm:spPr/>
      <dgm:t>
        <a:bodyPr/>
        <a:lstStyle/>
        <a:p>
          <a:endParaRPr lang="en-US"/>
        </a:p>
      </dgm:t>
    </dgm:pt>
    <dgm:pt modelId="{62FD0EA1-4EED-0D4B-9150-1A6C85E87AF3}" type="sibTrans" cxnId="{63C3167A-AC40-EF4F-AF7A-13B338BD4E69}">
      <dgm:prSet/>
      <dgm:spPr/>
      <dgm:t>
        <a:bodyPr/>
        <a:lstStyle/>
        <a:p>
          <a:endParaRPr lang="en-US"/>
        </a:p>
      </dgm:t>
    </dgm:pt>
    <dgm:pt modelId="{0BCF0F91-F3CE-0449-B2F8-764D2DEC8DE0}">
      <dgm:prSet phldrT="[Text]"/>
      <dgm:spPr/>
      <dgm:t>
        <a:bodyPr/>
        <a:lstStyle/>
        <a:p>
          <a:r>
            <a:rPr lang="en-US" dirty="0"/>
            <a:t>Frequency of SPI spells below a threshold</a:t>
          </a:r>
        </a:p>
      </dgm:t>
    </dgm:pt>
    <dgm:pt modelId="{66A7EDDC-DB16-924E-BB2D-11E290E53FD3}" type="parTrans" cxnId="{017BA0B8-5F7F-0E49-BA01-9FBA334293EF}">
      <dgm:prSet/>
      <dgm:spPr/>
      <dgm:t>
        <a:bodyPr/>
        <a:lstStyle/>
        <a:p>
          <a:endParaRPr lang="en-US"/>
        </a:p>
      </dgm:t>
    </dgm:pt>
    <dgm:pt modelId="{32BD8E2F-BE93-9947-8DD7-8DBBA488EC56}" type="sibTrans" cxnId="{017BA0B8-5F7F-0E49-BA01-9FBA334293EF}">
      <dgm:prSet/>
      <dgm:spPr/>
      <dgm:t>
        <a:bodyPr/>
        <a:lstStyle/>
        <a:p>
          <a:endParaRPr lang="en-US"/>
        </a:p>
      </dgm:t>
    </dgm:pt>
    <dgm:pt modelId="{478BFF2C-D357-3446-8EBA-DD03C94BE4A6}">
      <dgm:prSet phldrT="[Text]"/>
      <dgm:spPr/>
      <dgm:t>
        <a:bodyPr/>
        <a:lstStyle/>
        <a:p>
          <a:r>
            <a:rPr lang="en-US" dirty="0"/>
            <a:t>Consecutive Dry Days</a:t>
          </a:r>
        </a:p>
      </dgm:t>
    </dgm:pt>
    <dgm:pt modelId="{757222EF-D1B6-0146-B920-55B0F07A437E}" type="parTrans" cxnId="{E585D032-7C39-864A-892C-E2108FF887A0}">
      <dgm:prSet/>
      <dgm:spPr/>
      <dgm:t>
        <a:bodyPr/>
        <a:lstStyle/>
        <a:p>
          <a:endParaRPr lang="en-US"/>
        </a:p>
      </dgm:t>
    </dgm:pt>
    <dgm:pt modelId="{920E942C-3301-564D-A061-B25DE02908E4}" type="sibTrans" cxnId="{E585D032-7C39-864A-892C-E2108FF887A0}">
      <dgm:prSet/>
      <dgm:spPr/>
      <dgm:t>
        <a:bodyPr/>
        <a:lstStyle/>
        <a:p>
          <a:endParaRPr lang="en-US"/>
        </a:p>
      </dgm:t>
    </dgm:pt>
    <dgm:pt modelId="{2CDB3B0A-588B-5641-B0D9-27948B1A754B}" type="pres">
      <dgm:prSet presAssocID="{3520E622-52BC-6D4D-A85E-3BE0EE3F9C44}" presName="diagram" presStyleCnt="0">
        <dgm:presLayoutVars>
          <dgm:chPref val="1"/>
          <dgm:dir/>
          <dgm:animOne val="branch"/>
          <dgm:animLvl val="lvl"/>
          <dgm:resizeHandles/>
        </dgm:presLayoutVars>
      </dgm:prSet>
      <dgm:spPr/>
    </dgm:pt>
    <dgm:pt modelId="{A6B09010-8B80-A54C-80DE-6CFE81ECD97A}" type="pres">
      <dgm:prSet presAssocID="{63E4F45C-46ED-AE47-AB5F-F4F4FA06E7BA}" presName="root" presStyleCnt="0"/>
      <dgm:spPr/>
    </dgm:pt>
    <dgm:pt modelId="{F75D0D4C-685B-C742-870F-01C0AA074829}" type="pres">
      <dgm:prSet presAssocID="{63E4F45C-46ED-AE47-AB5F-F4F4FA06E7BA}" presName="rootComposite" presStyleCnt="0"/>
      <dgm:spPr/>
    </dgm:pt>
    <dgm:pt modelId="{D0A6E87E-4F5B-424B-84B7-35F71C4E2F11}" type="pres">
      <dgm:prSet presAssocID="{63E4F45C-46ED-AE47-AB5F-F4F4FA06E7BA}" presName="rootText" presStyleLbl="node1" presStyleIdx="0" presStyleCnt="6"/>
      <dgm:spPr/>
    </dgm:pt>
    <dgm:pt modelId="{C74AEF61-4668-1644-9753-83D637A3CD1F}" type="pres">
      <dgm:prSet presAssocID="{63E4F45C-46ED-AE47-AB5F-F4F4FA06E7BA}" presName="rootConnector" presStyleLbl="node1" presStyleIdx="0" presStyleCnt="6"/>
      <dgm:spPr/>
    </dgm:pt>
    <dgm:pt modelId="{E9383428-F5E6-8B49-8BAA-E1DD19F9459B}" type="pres">
      <dgm:prSet presAssocID="{63E4F45C-46ED-AE47-AB5F-F4F4FA06E7BA}" presName="childShape" presStyleCnt="0"/>
      <dgm:spPr/>
    </dgm:pt>
    <dgm:pt modelId="{4273455B-4BC5-4E46-92BC-647848D407D1}" type="pres">
      <dgm:prSet presAssocID="{B66667BD-C6DA-9D41-8D5F-C093603C9459}" presName="Name13" presStyleLbl="parChTrans1D2" presStyleIdx="0" presStyleCnt="19"/>
      <dgm:spPr/>
    </dgm:pt>
    <dgm:pt modelId="{044FF622-F4D9-A54A-9348-6D2BC420E877}" type="pres">
      <dgm:prSet presAssocID="{410A41BA-BCA8-2444-B0C6-E3A2112AF2AD}" presName="childText" presStyleLbl="bgAcc1" presStyleIdx="0" presStyleCnt="19">
        <dgm:presLayoutVars>
          <dgm:bulletEnabled val="1"/>
        </dgm:presLayoutVars>
      </dgm:prSet>
      <dgm:spPr/>
    </dgm:pt>
    <dgm:pt modelId="{30E0A6C7-F196-8040-85C4-3A60EB287BBE}" type="pres">
      <dgm:prSet presAssocID="{2A94EE12-056B-4D49-8C9F-F0E7BCA61DF5}" presName="Name13" presStyleLbl="parChTrans1D2" presStyleIdx="1" presStyleCnt="19"/>
      <dgm:spPr/>
    </dgm:pt>
    <dgm:pt modelId="{6E4B2B11-2C24-4145-9694-803812D6CDDA}" type="pres">
      <dgm:prSet presAssocID="{DE397780-FAC1-D048-AA2C-50254832B6C5}" presName="childText" presStyleLbl="bgAcc1" presStyleIdx="1" presStyleCnt="19">
        <dgm:presLayoutVars>
          <dgm:bulletEnabled val="1"/>
        </dgm:presLayoutVars>
      </dgm:prSet>
      <dgm:spPr/>
    </dgm:pt>
    <dgm:pt modelId="{043719A3-0861-854B-BBC2-FB6F54453FCF}" type="pres">
      <dgm:prSet presAssocID="{DEF92B43-BB06-BF40-B947-FD646C074695}" presName="Name13" presStyleLbl="parChTrans1D2" presStyleIdx="2" presStyleCnt="19"/>
      <dgm:spPr/>
    </dgm:pt>
    <dgm:pt modelId="{B3290FFA-E23A-854E-A2F6-767F1438A750}" type="pres">
      <dgm:prSet presAssocID="{B9A5E1E4-FE79-B340-8070-E702039EB90C}" presName="childText" presStyleLbl="bgAcc1" presStyleIdx="2" presStyleCnt="19">
        <dgm:presLayoutVars>
          <dgm:bulletEnabled val="1"/>
        </dgm:presLayoutVars>
      </dgm:prSet>
      <dgm:spPr/>
    </dgm:pt>
    <dgm:pt modelId="{09B153A9-8F61-354C-B880-FC2AFFCC0FB7}" type="pres">
      <dgm:prSet presAssocID="{3C76C7F7-A396-BE4B-AA1F-5F9013CC8DC1}" presName="root" presStyleCnt="0"/>
      <dgm:spPr/>
    </dgm:pt>
    <dgm:pt modelId="{BF8C80CB-145C-2E4E-B70A-444CBDB05A10}" type="pres">
      <dgm:prSet presAssocID="{3C76C7F7-A396-BE4B-AA1F-5F9013CC8DC1}" presName="rootComposite" presStyleCnt="0"/>
      <dgm:spPr/>
    </dgm:pt>
    <dgm:pt modelId="{FEAE4311-920D-404F-BC9A-E54B9C7DC5E5}" type="pres">
      <dgm:prSet presAssocID="{3C76C7F7-A396-BE4B-AA1F-5F9013CC8DC1}" presName="rootText" presStyleLbl="node1" presStyleIdx="1" presStyleCnt="6"/>
      <dgm:spPr/>
    </dgm:pt>
    <dgm:pt modelId="{55008987-BC47-4445-974F-DE13D4A26541}" type="pres">
      <dgm:prSet presAssocID="{3C76C7F7-A396-BE4B-AA1F-5F9013CC8DC1}" presName="rootConnector" presStyleLbl="node1" presStyleIdx="1" presStyleCnt="6"/>
      <dgm:spPr/>
    </dgm:pt>
    <dgm:pt modelId="{BDECD10D-47AC-274A-99BF-61E87B035E68}" type="pres">
      <dgm:prSet presAssocID="{3C76C7F7-A396-BE4B-AA1F-5F9013CC8DC1}" presName="childShape" presStyleCnt="0"/>
      <dgm:spPr/>
    </dgm:pt>
    <dgm:pt modelId="{E7887AD1-5C8E-9D42-A441-784E77C98584}" type="pres">
      <dgm:prSet presAssocID="{B7010F4E-615C-4741-831D-E656A9C16DCF}" presName="Name13" presStyleLbl="parChTrans1D2" presStyleIdx="3" presStyleCnt="19"/>
      <dgm:spPr/>
    </dgm:pt>
    <dgm:pt modelId="{9255EFFC-7261-DC48-9990-4E65460DCC0F}" type="pres">
      <dgm:prSet presAssocID="{2B6E5F1B-F0C1-574C-91C3-720DD1604653}" presName="childText" presStyleLbl="bgAcc1" presStyleIdx="3" presStyleCnt="19">
        <dgm:presLayoutVars>
          <dgm:bulletEnabled val="1"/>
        </dgm:presLayoutVars>
      </dgm:prSet>
      <dgm:spPr/>
    </dgm:pt>
    <dgm:pt modelId="{F4DE67AC-F9DE-C440-98A5-280F8DB51F8A}" type="pres">
      <dgm:prSet presAssocID="{01EFE562-CEBF-9D4D-98FA-37E3F4B05146}" presName="Name13" presStyleLbl="parChTrans1D2" presStyleIdx="4" presStyleCnt="19"/>
      <dgm:spPr/>
    </dgm:pt>
    <dgm:pt modelId="{126C81FC-3227-7946-BAD7-F76E8CFB0ABB}" type="pres">
      <dgm:prSet presAssocID="{79A93014-1AAC-664C-90BA-211FA3E9E988}" presName="childText" presStyleLbl="bgAcc1" presStyleIdx="4" presStyleCnt="19">
        <dgm:presLayoutVars>
          <dgm:bulletEnabled val="1"/>
        </dgm:presLayoutVars>
      </dgm:prSet>
      <dgm:spPr/>
    </dgm:pt>
    <dgm:pt modelId="{056A090C-CB33-F642-9181-04ED23786980}" type="pres">
      <dgm:prSet presAssocID="{60B3CA6D-900F-2F48-9CAC-281F29FD5CFE}" presName="root" presStyleCnt="0"/>
      <dgm:spPr/>
    </dgm:pt>
    <dgm:pt modelId="{BD90E265-E0DC-3A44-87C2-FC91D9A72D24}" type="pres">
      <dgm:prSet presAssocID="{60B3CA6D-900F-2F48-9CAC-281F29FD5CFE}" presName="rootComposite" presStyleCnt="0"/>
      <dgm:spPr/>
    </dgm:pt>
    <dgm:pt modelId="{8C420066-F3F2-784F-80E6-6BE20B5FAEEF}" type="pres">
      <dgm:prSet presAssocID="{60B3CA6D-900F-2F48-9CAC-281F29FD5CFE}" presName="rootText" presStyleLbl="node1" presStyleIdx="2" presStyleCnt="6"/>
      <dgm:spPr/>
    </dgm:pt>
    <dgm:pt modelId="{D529737A-58AD-684B-89B9-68498D255C5C}" type="pres">
      <dgm:prSet presAssocID="{60B3CA6D-900F-2F48-9CAC-281F29FD5CFE}" presName="rootConnector" presStyleLbl="node1" presStyleIdx="2" presStyleCnt="6"/>
      <dgm:spPr/>
    </dgm:pt>
    <dgm:pt modelId="{7A742DBD-EB58-1F4C-B5BF-C0BCA639A215}" type="pres">
      <dgm:prSet presAssocID="{60B3CA6D-900F-2F48-9CAC-281F29FD5CFE}" presName="childShape" presStyleCnt="0"/>
      <dgm:spPr/>
    </dgm:pt>
    <dgm:pt modelId="{3E7C467C-818D-424B-9F1A-6DE1D24EDD0F}" type="pres">
      <dgm:prSet presAssocID="{9D59BA5E-CC9C-FB4C-AF8C-147821B25F4E}" presName="Name13" presStyleLbl="parChTrans1D2" presStyleIdx="5" presStyleCnt="19"/>
      <dgm:spPr/>
    </dgm:pt>
    <dgm:pt modelId="{B1D678D9-A95C-C444-91C1-CF7F29834830}" type="pres">
      <dgm:prSet presAssocID="{80442AA9-7476-9A42-967E-2B8D903501D7}" presName="childText" presStyleLbl="bgAcc1" presStyleIdx="5" presStyleCnt="19" custScaleY="133376">
        <dgm:presLayoutVars>
          <dgm:bulletEnabled val="1"/>
        </dgm:presLayoutVars>
      </dgm:prSet>
      <dgm:spPr/>
    </dgm:pt>
    <dgm:pt modelId="{45E40328-F7BA-CA4B-B125-E7B21E795804}" type="pres">
      <dgm:prSet presAssocID="{E7731017-F7DC-2D46-9CAB-1E87D2C9A041}" presName="Name13" presStyleLbl="parChTrans1D2" presStyleIdx="6" presStyleCnt="19"/>
      <dgm:spPr/>
    </dgm:pt>
    <dgm:pt modelId="{6022CE98-DEE1-0045-BBE4-E691BF3D3235}" type="pres">
      <dgm:prSet presAssocID="{5006DC47-654D-4349-9566-4A3893955A22}" presName="childText" presStyleLbl="bgAcc1" presStyleIdx="6" presStyleCnt="19">
        <dgm:presLayoutVars>
          <dgm:bulletEnabled val="1"/>
        </dgm:presLayoutVars>
      </dgm:prSet>
      <dgm:spPr/>
    </dgm:pt>
    <dgm:pt modelId="{EB73E05A-B947-DD4F-B263-47499B566D78}" type="pres">
      <dgm:prSet presAssocID="{E1817093-F110-3B44-BC5C-5AC11C5E9A90}" presName="root" presStyleCnt="0"/>
      <dgm:spPr/>
    </dgm:pt>
    <dgm:pt modelId="{9C005F7D-90C9-F545-8741-B2FCF0D35BD4}" type="pres">
      <dgm:prSet presAssocID="{E1817093-F110-3B44-BC5C-5AC11C5E9A90}" presName="rootComposite" presStyleCnt="0"/>
      <dgm:spPr/>
    </dgm:pt>
    <dgm:pt modelId="{3E1775EF-AE7F-E24A-98D6-0BE65251E94A}" type="pres">
      <dgm:prSet presAssocID="{E1817093-F110-3B44-BC5C-5AC11C5E9A90}" presName="rootText" presStyleLbl="node1" presStyleIdx="3" presStyleCnt="6"/>
      <dgm:spPr/>
    </dgm:pt>
    <dgm:pt modelId="{5AE32C1F-DA3B-0D4D-A046-BF399BA81468}" type="pres">
      <dgm:prSet presAssocID="{E1817093-F110-3B44-BC5C-5AC11C5E9A90}" presName="rootConnector" presStyleLbl="node1" presStyleIdx="3" presStyleCnt="6"/>
      <dgm:spPr/>
    </dgm:pt>
    <dgm:pt modelId="{4984C725-890C-2C43-A969-3D1EAC1C60B8}" type="pres">
      <dgm:prSet presAssocID="{E1817093-F110-3B44-BC5C-5AC11C5E9A90}" presName="childShape" presStyleCnt="0"/>
      <dgm:spPr/>
    </dgm:pt>
    <dgm:pt modelId="{F4845225-E8B8-2940-AA1A-E5905D2203A7}" type="pres">
      <dgm:prSet presAssocID="{ADAD7566-A80B-4A4E-B7EC-BCE4DF5D56D1}" presName="Name13" presStyleLbl="parChTrans1D2" presStyleIdx="7" presStyleCnt="19"/>
      <dgm:spPr/>
    </dgm:pt>
    <dgm:pt modelId="{01E6FA1F-897B-5A43-9C54-4A762437B50D}" type="pres">
      <dgm:prSet presAssocID="{5BB2DE15-366C-6C4F-A1B0-BEFD8D58CE53}" presName="childText" presStyleLbl="bgAcc1" presStyleIdx="7" presStyleCnt="19" custScaleY="62506">
        <dgm:presLayoutVars>
          <dgm:bulletEnabled val="1"/>
        </dgm:presLayoutVars>
      </dgm:prSet>
      <dgm:spPr/>
    </dgm:pt>
    <dgm:pt modelId="{25ED789E-884D-5C40-94B1-E12A42C7B13E}" type="pres">
      <dgm:prSet presAssocID="{60D8586D-490D-C046-96A1-95724540F52D}" presName="Name13" presStyleLbl="parChTrans1D2" presStyleIdx="8" presStyleCnt="19"/>
      <dgm:spPr/>
    </dgm:pt>
    <dgm:pt modelId="{C3B25C0A-1B11-544E-B53B-303D845A6EC8}" type="pres">
      <dgm:prSet presAssocID="{381C4F10-1F24-3243-9CDF-A39ACAA6694D}" presName="childText" presStyleLbl="bgAcc1" presStyleIdx="8" presStyleCnt="19" custScaleY="80917">
        <dgm:presLayoutVars>
          <dgm:bulletEnabled val="1"/>
        </dgm:presLayoutVars>
      </dgm:prSet>
      <dgm:spPr/>
    </dgm:pt>
    <dgm:pt modelId="{4AD09362-AAEF-0A4F-863A-AB16779DA7BD}" type="pres">
      <dgm:prSet presAssocID="{B5DC636C-022B-4649-A3BC-F20354C44998}" presName="Name13" presStyleLbl="parChTrans1D2" presStyleIdx="9" presStyleCnt="19"/>
      <dgm:spPr/>
    </dgm:pt>
    <dgm:pt modelId="{21583C6E-5F02-8C4C-AFB7-1E86F90580A6}" type="pres">
      <dgm:prSet presAssocID="{9F548918-7A74-5F44-814C-E3732B3F500B}" presName="childText" presStyleLbl="bgAcc1" presStyleIdx="9" presStyleCnt="19" custScaleY="82106">
        <dgm:presLayoutVars>
          <dgm:bulletEnabled val="1"/>
        </dgm:presLayoutVars>
      </dgm:prSet>
      <dgm:spPr/>
    </dgm:pt>
    <dgm:pt modelId="{0C84D16E-14F2-A347-8F6A-DB75E38786D6}" type="pres">
      <dgm:prSet presAssocID="{B427F45D-ACD0-0343-AE8E-34F7C598A234}" presName="Name13" presStyleLbl="parChTrans1D2" presStyleIdx="10" presStyleCnt="19"/>
      <dgm:spPr/>
    </dgm:pt>
    <dgm:pt modelId="{0A146D93-2209-1344-B6F1-924069F5AA4D}" type="pres">
      <dgm:prSet presAssocID="{7DC58C2F-D5F4-1F4E-959B-53F118E9D33F}" presName="childText" presStyleLbl="bgAcc1" presStyleIdx="10" presStyleCnt="19" custScaleY="78698">
        <dgm:presLayoutVars>
          <dgm:bulletEnabled val="1"/>
        </dgm:presLayoutVars>
      </dgm:prSet>
      <dgm:spPr/>
    </dgm:pt>
    <dgm:pt modelId="{A254EB17-4763-6E42-ADC2-396EE14BD88E}" type="pres">
      <dgm:prSet presAssocID="{F68B6204-4ADD-0441-B365-A936F9559B02}" presName="Name13" presStyleLbl="parChTrans1D2" presStyleIdx="11" presStyleCnt="19"/>
      <dgm:spPr/>
    </dgm:pt>
    <dgm:pt modelId="{ED6295A4-48C2-C943-8A9A-D3014DD347CA}" type="pres">
      <dgm:prSet presAssocID="{2B80D5D0-3038-524F-AC94-CBEDF2B5B955}" presName="childText" presStyleLbl="bgAcc1" presStyleIdx="11" presStyleCnt="19" custScaleY="76496">
        <dgm:presLayoutVars>
          <dgm:bulletEnabled val="1"/>
        </dgm:presLayoutVars>
      </dgm:prSet>
      <dgm:spPr/>
    </dgm:pt>
    <dgm:pt modelId="{D4F6955E-5748-2441-B5E9-C486B5B3AB5B}" type="pres">
      <dgm:prSet presAssocID="{39793230-5D31-8C46-9060-222CFC43A78E}" presName="root" presStyleCnt="0"/>
      <dgm:spPr/>
    </dgm:pt>
    <dgm:pt modelId="{259EE43C-0856-F542-8F4F-AC71074D6AE3}" type="pres">
      <dgm:prSet presAssocID="{39793230-5D31-8C46-9060-222CFC43A78E}" presName="rootComposite" presStyleCnt="0"/>
      <dgm:spPr/>
    </dgm:pt>
    <dgm:pt modelId="{55BB868F-8AB4-9146-BD3A-8E5254431E02}" type="pres">
      <dgm:prSet presAssocID="{39793230-5D31-8C46-9060-222CFC43A78E}" presName="rootText" presStyleLbl="node1" presStyleIdx="4" presStyleCnt="6"/>
      <dgm:spPr/>
    </dgm:pt>
    <dgm:pt modelId="{4B288BC9-B923-EF47-8CAA-6775D1CF0DBA}" type="pres">
      <dgm:prSet presAssocID="{39793230-5D31-8C46-9060-222CFC43A78E}" presName="rootConnector" presStyleLbl="node1" presStyleIdx="4" presStyleCnt="6"/>
      <dgm:spPr/>
    </dgm:pt>
    <dgm:pt modelId="{C755371D-9701-B04D-B30B-5D1FCACABD02}" type="pres">
      <dgm:prSet presAssocID="{39793230-5D31-8C46-9060-222CFC43A78E}" presName="childShape" presStyleCnt="0"/>
      <dgm:spPr/>
    </dgm:pt>
    <dgm:pt modelId="{510C86D4-652A-C848-8E6D-8B1B3101BD0D}" type="pres">
      <dgm:prSet presAssocID="{91D19F2C-8E7A-F14A-AA2F-D9F5F7DA1F29}" presName="Name13" presStyleLbl="parChTrans1D2" presStyleIdx="12" presStyleCnt="19"/>
      <dgm:spPr/>
    </dgm:pt>
    <dgm:pt modelId="{33C5BCD4-E460-E044-B0A6-0C52BB0626E2}" type="pres">
      <dgm:prSet presAssocID="{B1F99977-15F9-0C46-93F5-2622486FE479}" presName="childText" presStyleLbl="bgAcc1" presStyleIdx="12" presStyleCnt="19" custScaleY="69675">
        <dgm:presLayoutVars>
          <dgm:bulletEnabled val="1"/>
        </dgm:presLayoutVars>
      </dgm:prSet>
      <dgm:spPr/>
    </dgm:pt>
    <dgm:pt modelId="{F4FFE5F7-E147-724E-B966-8E0EB070EF90}" type="pres">
      <dgm:prSet presAssocID="{7DA0C70D-08FA-C747-873E-A85EF6788ECA}" presName="Name13" presStyleLbl="parChTrans1D2" presStyleIdx="13" presStyleCnt="19"/>
      <dgm:spPr/>
    </dgm:pt>
    <dgm:pt modelId="{EDD392B2-AC93-C549-B799-67AD1FB00C51}" type="pres">
      <dgm:prSet presAssocID="{0F1991E7-8E1F-9F41-8204-9F2B179BA15F}" presName="childText" presStyleLbl="bgAcc1" presStyleIdx="13" presStyleCnt="19" custScaleY="69675">
        <dgm:presLayoutVars>
          <dgm:bulletEnabled val="1"/>
        </dgm:presLayoutVars>
      </dgm:prSet>
      <dgm:spPr/>
    </dgm:pt>
    <dgm:pt modelId="{45AB7E18-E657-E349-8CC3-05D9C4BC0C00}" type="pres">
      <dgm:prSet presAssocID="{95E33386-691E-0E4B-8561-4E9F440AEE30}" presName="Name13" presStyleLbl="parChTrans1D2" presStyleIdx="14" presStyleCnt="19"/>
      <dgm:spPr/>
    </dgm:pt>
    <dgm:pt modelId="{BA6DF102-9BA1-B247-BE3F-B5ACD0BE0704}" type="pres">
      <dgm:prSet presAssocID="{1D354DEC-C528-2440-85D7-DC237C5BD860}" presName="childText" presStyleLbl="bgAcc1" presStyleIdx="14" presStyleCnt="19" custScaleY="69675">
        <dgm:presLayoutVars>
          <dgm:bulletEnabled val="1"/>
        </dgm:presLayoutVars>
      </dgm:prSet>
      <dgm:spPr/>
    </dgm:pt>
    <dgm:pt modelId="{C45CE620-432A-634E-9081-E613B9BC48A7}" type="pres">
      <dgm:prSet presAssocID="{3F2B0541-9346-D041-804B-7EEE2C28A9FC}" presName="Name13" presStyleLbl="parChTrans1D2" presStyleIdx="15" presStyleCnt="19"/>
      <dgm:spPr/>
    </dgm:pt>
    <dgm:pt modelId="{43523D75-F458-CB46-8411-9F806F1748E6}" type="pres">
      <dgm:prSet presAssocID="{C9565BB3-B0A4-CA46-B35B-0E6DAAEDEDB2}" presName="childText" presStyleLbl="bgAcc1" presStyleIdx="15" presStyleCnt="19" custScaleY="69675">
        <dgm:presLayoutVars>
          <dgm:bulletEnabled val="1"/>
        </dgm:presLayoutVars>
      </dgm:prSet>
      <dgm:spPr/>
    </dgm:pt>
    <dgm:pt modelId="{D4BE56D1-21C1-E644-BF09-5B796B443B28}" type="pres">
      <dgm:prSet presAssocID="{3AFCC512-E095-1D4E-A68E-1002FCA8BD6C}" presName="Name13" presStyleLbl="parChTrans1D2" presStyleIdx="16" presStyleCnt="19"/>
      <dgm:spPr/>
    </dgm:pt>
    <dgm:pt modelId="{4F421E0C-950D-7A44-9154-3C98C52979A4}" type="pres">
      <dgm:prSet presAssocID="{0C6D9392-CD90-8B4D-929A-24D23497753A}" presName="childText" presStyleLbl="bgAcc1" presStyleIdx="16" presStyleCnt="19" custScaleY="69675">
        <dgm:presLayoutVars>
          <dgm:bulletEnabled val="1"/>
        </dgm:presLayoutVars>
      </dgm:prSet>
      <dgm:spPr/>
    </dgm:pt>
    <dgm:pt modelId="{E92573D2-F9E6-AC44-897F-871AD0CD8898}" type="pres">
      <dgm:prSet presAssocID="{92471B7B-43D3-AC4D-8C1A-61CFA4602477}" presName="root" presStyleCnt="0"/>
      <dgm:spPr/>
    </dgm:pt>
    <dgm:pt modelId="{B7CEEFA7-605E-4B4A-8412-075D05A1D750}" type="pres">
      <dgm:prSet presAssocID="{92471B7B-43D3-AC4D-8C1A-61CFA4602477}" presName="rootComposite" presStyleCnt="0"/>
      <dgm:spPr/>
    </dgm:pt>
    <dgm:pt modelId="{DB38C5AC-B1C8-E143-976A-730138093E6C}" type="pres">
      <dgm:prSet presAssocID="{92471B7B-43D3-AC4D-8C1A-61CFA4602477}" presName="rootText" presStyleLbl="node1" presStyleIdx="5" presStyleCnt="6"/>
      <dgm:spPr/>
    </dgm:pt>
    <dgm:pt modelId="{F29C27FB-7006-0F4D-B5DA-D19D16BA817C}" type="pres">
      <dgm:prSet presAssocID="{92471B7B-43D3-AC4D-8C1A-61CFA4602477}" presName="rootConnector" presStyleLbl="node1" presStyleIdx="5" presStyleCnt="6"/>
      <dgm:spPr/>
    </dgm:pt>
    <dgm:pt modelId="{BBB9949A-C799-DB44-8FD2-4415FF20DF4D}" type="pres">
      <dgm:prSet presAssocID="{92471B7B-43D3-AC4D-8C1A-61CFA4602477}" presName="childShape" presStyleCnt="0"/>
      <dgm:spPr/>
    </dgm:pt>
    <dgm:pt modelId="{E61D1099-2A9E-4343-8D5D-E22F9BF6D7FA}" type="pres">
      <dgm:prSet presAssocID="{66A7EDDC-DB16-924E-BB2D-11E290E53FD3}" presName="Name13" presStyleLbl="parChTrans1D2" presStyleIdx="17" presStyleCnt="19"/>
      <dgm:spPr/>
    </dgm:pt>
    <dgm:pt modelId="{1E065189-1E80-434D-923C-B652C7D3C8DA}" type="pres">
      <dgm:prSet presAssocID="{0BCF0F91-F3CE-0449-B2F8-764D2DEC8DE0}" presName="childText" presStyleLbl="bgAcc1" presStyleIdx="17" presStyleCnt="19">
        <dgm:presLayoutVars>
          <dgm:bulletEnabled val="1"/>
        </dgm:presLayoutVars>
      </dgm:prSet>
      <dgm:spPr/>
    </dgm:pt>
    <dgm:pt modelId="{08F8DAC3-2F9D-F149-BF08-F1DCCE70444A}" type="pres">
      <dgm:prSet presAssocID="{757222EF-D1B6-0146-B920-55B0F07A437E}" presName="Name13" presStyleLbl="parChTrans1D2" presStyleIdx="18" presStyleCnt="19"/>
      <dgm:spPr/>
    </dgm:pt>
    <dgm:pt modelId="{A4EC9B46-B8D2-A341-9B97-7CDEEDFC4013}" type="pres">
      <dgm:prSet presAssocID="{478BFF2C-D357-3446-8EBA-DD03C94BE4A6}" presName="childText" presStyleLbl="bgAcc1" presStyleIdx="18" presStyleCnt="19">
        <dgm:presLayoutVars>
          <dgm:bulletEnabled val="1"/>
        </dgm:presLayoutVars>
      </dgm:prSet>
      <dgm:spPr/>
    </dgm:pt>
  </dgm:ptLst>
  <dgm:cxnLst>
    <dgm:cxn modelId="{CF208700-9749-4A46-B844-DCCB0543C122}" srcId="{3520E622-52BC-6D4D-A85E-3BE0EE3F9C44}" destId="{39793230-5D31-8C46-9060-222CFC43A78E}" srcOrd="4" destOrd="0" parTransId="{D2D53C51-5215-F042-9B9A-CE9A3AFD65E3}" sibTransId="{E15D52BB-841A-824A-84DB-02AD48D4C875}"/>
    <dgm:cxn modelId="{A84BBD00-75F0-B44C-ABBA-7BF886E2BC20}" srcId="{9F548918-7A74-5F44-814C-E3732B3F500B}" destId="{C9ADD74C-4D75-0A4E-AAC1-10BF49FDA20A}" srcOrd="0" destOrd="0" parTransId="{4B54A829-5FD8-1E40-B374-AE47AFB5E08B}" sibTransId="{42676DDD-E38A-9940-B0EA-3413A8E4D909}"/>
    <dgm:cxn modelId="{2E280906-4FDC-C844-A735-4A4FF66EE61F}" type="presOf" srcId="{E1817093-F110-3B44-BC5C-5AC11C5E9A90}" destId="{3E1775EF-AE7F-E24A-98D6-0BE65251E94A}" srcOrd="0" destOrd="0" presId="urn:microsoft.com/office/officeart/2005/8/layout/hierarchy3"/>
    <dgm:cxn modelId="{8C9D5407-0EEA-5643-9B42-6A1FA373CB18}" srcId="{E1817093-F110-3B44-BC5C-5AC11C5E9A90}" destId="{7DC58C2F-D5F4-1F4E-959B-53F118E9D33F}" srcOrd="3" destOrd="0" parTransId="{B427F45D-ACD0-0343-AE8E-34F7C598A234}" sibTransId="{6E6C23CF-2952-9F4F-9F8F-BD80C338DF83}"/>
    <dgm:cxn modelId="{03604808-B538-2C48-8CDB-72CC23F5B513}" type="presOf" srcId="{B5DC636C-022B-4649-A3BC-F20354C44998}" destId="{4AD09362-AAEF-0A4F-863A-AB16779DA7BD}" srcOrd="0" destOrd="0" presId="urn:microsoft.com/office/officeart/2005/8/layout/hierarchy3"/>
    <dgm:cxn modelId="{B0127809-983D-1E42-B68E-081123C7F17D}" type="presOf" srcId="{478BFF2C-D357-3446-8EBA-DD03C94BE4A6}" destId="{A4EC9B46-B8D2-A341-9B97-7CDEEDFC4013}" srcOrd="0" destOrd="0" presId="urn:microsoft.com/office/officeart/2005/8/layout/hierarchy3"/>
    <dgm:cxn modelId="{2ABD050A-2C06-9F49-9BBC-068E3DE0BEA6}" type="presOf" srcId="{66A7EDDC-DB16-924E-BB2D-11E290E53FD3}" destId="{E61D1099-2A9E-4343-8D5D-E22F9BF6D7FA}" srcOrd="0" destOrd="0" presId="urn:microsoft.com/office/officeart/2005/8/layout/hierarchy3"/>
    <dgm:cxn modelId="{C289570A-559C-3844-B11B-FE9A7389989D}" type="presOf" srcId="{3AFCC512-E095-1D4E-A68E-1002FCA8BD6C}" destId="{D4BE56D1-21C1-E644-BF09-5B796B443B28}" srcOrd="0" destOrd="0" presId="urn:microsoft.com/office/officeart/2005/8/layout/hierarchy3"/>
    <dgm:cxn modelId="{CD14270E-2715-844B-A91C-F208FF28E94D}" type="presOf" srcId="{60B3CA6D-900F-2F48-9CAC-281F29FD5CFE}" destId="{D529737A-58AD-684B-89B9-68498D255C5C}" srcOrd="1" destOrd="0" presId="urn:microsoft.com/office/officeart/2005/8/layout/hierarchy3"/>
    <dgm:cxn modelId="{8B5B740E-CFFB-7B4F-AB80-195581CB2D76}" srcId="{3C76C7F7-A396-BE4B-AA1F-5F9013CC8DC1}" destId="{2B6E5F1B-F0C1-574C-91C3-720DD1604653}" srcOrd="0" destOrd="0" parTransId="{B7010F4E-615C-4741-831D-E656A9C16DCF}" sibTransId="{0263EA85-E972-0242-80E3-E87A4B7A7A68}"/>
    <dgm:cxn modelId="{4E952310-205F-4841-8277-84C6F74B3CA4}" type="presOf" srcId="{C9565BB3-B0A4-CA46-B35B-0E6DAAEDEDB2}" destId="{43523D75-F458-CB46-8411-9F806F1748E6}" srcOrd="0" destOrd="0" presId="urn:microsoft.com/office/officeart/2005/8/layout/hierarchy3"/>
    <dgm:cxn modelId="{17963610-5A16-1146-8A5F-24698900A622}" srcId="{60B3CA6D-900F-2F48-9CAC-281F29FD5CFE}" destId="{80442AA9-7476-9A42-967E-2B8D903501D7}" srcOrd="0" destOrd="0" parTransId="{9D59BA5E-CC9C-FB4C-AF8C-147821B25F4E}" sibTransId="{5C2AD6B9-F30F-5842-BC9B-72D3AC15C86C}"/>
    <dgm:cxn modelId="{A258D515-99F5-1F41-8EAE-AE1239AF16AC}" type="presOf" srcId="{C9ADD74C-4D75-0A4E-AAC1-10BF49FDA20A}" destId="{21583C6E-5F02-8C4C-AFB7-1E86F90580A6}" srcOrd="0" destOrd="1" presId="urn:microsoft.com/office/officeart/2005/8/layout/hierarchy3"/>
    <dgm:cxn modelId="{1DA8531A-B2A8-AD41-8ED7-AF2001B2E569}" srcId="{E1817093-F110-3B44-BC5C-5AC11C5E9A90}" destId="{9F548918-7A74-5F44-814C-E3732B3F500B}" srcOrd="2" destOrd="0" parTransId="{B5DC636C-022B-4649-A3BC-F20354C44998}" sibTransId="{6C215F80-E321-E94E-8F86-4777C5D0C0E9}"/>
    <dgm:cxn modelId="{B81AA11F-12EF-0D43-BE4B-248594517841}" type="presOf" srcId="{2B6E5F1B-F0C1-574C-91C3-720DD1604653}" destId="{9255EFFC-7261-DC48-9990-4E65460DCC0F}" srcOrd="0" destOrd="0" presId="urn:microsoft.com/office/officeart/2005/8/layout/hierarchy3"/>
    <dgm:cxn modelId="{8C68D71F-95BC-9E4E-90C2-0927C82F4E12}" type="presOf" srcId="{79A93014-1AAC-664C-90BA-211FA3E9E988}" destId="{126C81FC-3227-7946-BAD7-F76E8CFB0ABB}" srcOrd="0" destOrd="0" presId="urn:microsoft.com/office/officeart/2005/8/layout/hierarchy3"/>
    <dgm:cxn modelId="{297E8920-9C3B-2649-94BF-392EEA1C9D2B}" srcId="{3520E622-52BC-6D4D-A85E-3BE0EE3F9C44}" destId="{3C76C7F7-A396-BE4B-AA1F-5F9013CC8DC1}" srcOrd="1" destOrd="0" parTransId="{F2378FE6-1C27-D846-8350-D2030F5BB1F6}" sibTransId="{93E17FA1-8EC4-1242-ACF3-D92C83857601}"/>
    <dgm:cxn modelId="{53557F21-4012-764F-8D6F-7F938A7C5F2A}" type="presOf" srcId="{3520E622-52BC-6D4D-A85E-3BE0EE3F9C44}" destId="{2CDB3B0A-588B-5641-B0D9-27948B1A754B}" srcOrd="0" destOrd="0" presId="urn:microsoft.com/office/officeart/2005/8/layout/hierarchy3"/>
    <dgm:cxn modelId="{243E4622-72FB-294E-8376-C51FDCFC8B64}" type="presOf" srcId="{63E4F45C-46ED-AE47-AB5F-F4F4FA06E7BA}" destId="{C74AEF61-4668-1644-9753-83D637A3CD1F}" srcOrd="1" destOrd="0" presId="urn:microsoft.com/office/officeart/2005/8/layout/hierarchy3"/>
    <dgm:cxn modelId="{D46E872B-6D35-954B-B39F-4032E7A49C05}" type="presOf" srcId="{01EFE562-CEBF-9D4D-98FA-37E3F4B05146}" destId="{F4DE67AC-F9DE-C440-98A5-280F8DB51F8A}" srcOrd="0" destOrd="0" presId="urn:microsoft.com/office/officeart/2005/8/layout/hierarchy3"/>
    <dgm:cxn modelId="{B7FA402F-C5F6-0E4C-95D8-AB138F3F3DFD}" type="presOf" srcId="{39793230-5D31-8C46-9060-222CFC43A78E}" destId="{55BB868F-8AB4-9146-BD3A-8E5254431E02}" srcOrd="0" destOrd="0" presId="urn:microsoft.com/office/officeart/2005/8/layout/hierarchy3"/>
    <dgm:cxn modelId="{9406BE30-C815-D443-9AA7-AA2751C6F291}" type="presOf" srcId="{ADAD7566-A80B-4A4E-B7EC-BCE4DF5D56D1}" destId="{F4845225-E8B8-2940-AA1A-E5905D2203A7}" srcOrd="0" destOrd="0" presId="urn:microsoft.com/office/officeart/2005/8/layout/hierarchy3"/>
    <dgm:cxn modelId="{E585D032-7C39-864A-892C-E2108FF887A0}" srcId="{92471B7B-43D3-AC4D-8C1A-61CFA4602477}" destId="{478BFF2C-D357-3446-8EBA-DD03C94BE4A6}" srcOrd="1" destOrd="0" parTransId="{757222EF-D1B6-0146-B920-55B0F07A437E}" sibTransId="{920E942C-3301-564D-A061-B25DE02908E4}"/>
    <dgm:cxn modelId="{D1E79537-BD0A-4948-8048-B61BEB7C61F8}" type="presOf" srcId="{E7731017-F7DC-2D46-9CAB-1E87D2C9A041}" destId="{45E40328-F7BA-CA4B-B125-E7B21E795804}" srcOrd="0" destOrd="0" presId="urn:microsoft.com/office/officeart/2005/8/layout/hierarchy3"/>
    <dgm:cxn modelId="{44271649-96B0-B540-ADD3-24BD4F1A2ED7}" type="presOf" srcId="{B1F99977-15F9-0C46-93F5-2622486FE479}" destId="{33C5BCD4-E460-E044-B0A6-0C52BB0626E2}" srcOrd="0" destOrd="0" presId="urn:microsoft.com/office/officeart/2005/8/layout/hierarchy3"/>
    <dgm:cxn modelId="{CED86E50-1E27-C24B-A26B-9DCADEFB813A}" srcId="{3520E622-52BC-6D4D-A85E-3BE0EE3F9C44}" destId="{92471B7B-43D3-AC4D-8C1A-61CFA4602477}" srcOrd="5" destOrd="0" parTransId="{01C479B2-7CC3-B247-A80A-F4A678FD4F9F}" sibTransId="{93E4A147-BA52-FB4E-847E-1450136CE9D3}"/>
    <dgm:cxn modelId="{9304B150-BF4F-EC4A-996E-1BA2B25844DF}" type="presOf" srcId="{0BCF0F91-F3CE-0449-B2F8-764D2DEC8DE0}" destId="{1E065189-1E80-434D-923C-B652C7D3C8DA}" srcOrd="0" destOrd="0" presId="urn:microsoft.com/office/officeart/2005/8/layout/hierarchy3"/>
    <dgm:cxn modelId="{3A9CE350-2918-A64A-A2D4-DBE109E6FEDD}" type="presOf" srcId="{E1817093-F110-3B44-BC5C-5AC11C5E9A90}" destId="{5AE32C1F-DA3B-0D4D-A046-BF399BA81468}" srcOrd="1" destOrd="0" presId="urn:microsoft.com/office/officeart/2005/8/layout/hierarchy3"/>
    <dgm:cxn modelId="{BC5F1A5A-B082-294A-B87A-CAD9A83E9B5B}" srcId="{39793230-5D31-8C46-9060-222CFC43A78E}" destId="{B1F99977-15F9-0C46-93F5-2622486FE479}" srcOrd="0" destOrd="0" parTransId="{91D19F2C-8E7A-F14A-AA2F-D9F5F7DA1F29}" sibTransId="{63563876-1784-AD4A-9FD0-52FCC171C67B}"/>
    <dgm:cxn modelId="{6ED3975C-DAFF-0E4E-AAC5-8B8C855F0B98}" srcId="{3520E622-52BC-6D4D-A85E-3BE0EE3F9C44}" destId="{60B3CA6D-900F-2F48-9CAC-281F29FD5CFE}" srcOrd="2" destOrd="0" parTransId="{EDF9C10F-2819-8849-82F6-38BAA5A29548}" sibTransId="{C80C779C-CA77-494C-A54E-A4FF8C22988D}"/>
    <dgm:cxn modelId="{11B65165-EB0B-9245-9282-EC67F9C26F91}" srcId="{63E4F45C-46ED-AE47-AB5F-F4F4FA06E7BA}" destId="{B9A5E1E4-FE79-B340-8070-E702039EB90C}" srcOrd="2" destOrd="0" parTransId="{DEF92B43-BB06-BF40-B947-FD646C074695}" sibTransId="{D6BC34E8-4413-7543-9BB1-6E2F9A91D227}"/>
    <dgm:cxn modelId="{66582D69-85BF-1843-9685-5A782D3E2650}" type="presOf" srcId="{65332BF8-035F-DB4D-93E2-8DE24D9D6C6D}" destId="{B1D678D9-A95C-C444-91C1-CF7F29834830}" srcOrd="0" destOrd="2" presId="urn:microsoft.com/office/officeart/2005/8/layout/hierarchy3"/>
    <dgm:cxn modelId="{7816F06D-A0D7-8D43-85FD-E1B76A041D9D}" type="presOf" srcId="{0C6D9392-CD90-8B4D-929A-24D23497753A}" destId="{4F421E0C-950D-7A44-9154-3C98C52979A4}" srcOrd="0" destOrd="0" presId="urn:microsoft.com/office/officeart/2005/8/layout/hierarchy3"/>
    <dgm:cxn modelId="{76F1F875-4492-F440-B198-A529D101800C}" srcId="{E1817093-F110-3B44-BC5C-5AC11C5E9A90}" destId="{2B80D5D0-3038-524F-AC94-CBEDF2B5B955}" srcOrd="4" destOrd="0" parTransId="{F68B6204-4ADD-0441-B365-A936F9559B02}" sibTransId="{2C04AA33-1350-5C4A-875B-967F4E6B54D0}"/>
    <dgm:cxn modelId="{47719177-C171-2F43-801F-6AC1DF802F02}" srcId="{3C76C7F7-A396-BE4B-AA1F-5F9013CC8DC1}" destId="{79A93014-1AAC-664C-90BA-211FA3E9E988}" srcOrd="1" destOrd="0" parTransId="{01EFE562-CEBF-9D4D-98FA-37E3F4B05146}" sibTransId="{ED10E800-87EC-734B-B8D2-9800E070F9CB}"/>
    <dgm:cxn modelId="{BCAD9C78-C0B6-AC42-9936-921AF76ED13F}" type="presOf" srcId="{CE3D2680-9AF4-BD45-B6D1-4474AD530B94}" destId="{21583C6E-5F02-8C4C-AFB7-1E86F90580A6}" srcOrd="0" destOrd="2" presId="urn:microsoft.com/office/officeart/2005/8/layout/hierarchy3"/>
    <dgm:cxn modelId="{63C3167A-AC40-EF4F-AF7A-13B338BD4E69}" srcId="{39793230-5D31-8C46-9060-222CFC43A78E}" destId="{0C6D9392-CD90-8B4D-929A-24D23497753A}" srcOrd="4" destOrd="0" parTransId="{3AFCC512-E095-1D4E-A68E-1002FCA8BD6C}" sibTransId="{62FD0EA1-4EED-0D4B-9150-1A6C85E87AF3}"/>
    <dgm:cxn modelId="{763CE37E-8694-994E-82EE-9DB5CC1B2DD1}" srcId="{9F548918-7A74-5F44-814C-E3732B3F500B}" destId="{CE3D2680-9AF4-BD45-B6D1-4474AD530B94}" srcOrd="1" destOrd="0" parTransId="{3D9AA128-977F-A94A-8E21-10F002927604}" sibTransId="{A93C0564-F5D4-CF42-A1FC-4E5E1B449E58}"/>
    <dgm:cxn modelId="{696B6F7F-A092-9A45-9076-CB3292F1CEB2}" type="presOf" srcId="{B427F45D-ACD0-0343-AE8E-34F7C598A234}" destId="{0C84D16E-14F2-A347-8F6A-DB75E38786D6}" srcOrd="0" destOrd="0" presId="urn:microsoft.com/office/officeart/2005/8/layout/hierarchy3"/>
    <dgm:cxn modelId="{FA88D589-ECB6-0A46-A105-4C789C69BF82}" type="presOf" srcId="{7DC58C2F-D5F4-1F4E-959B-53F118E9D33F}" destId="{0A146D93-2209-1344-B6F1-924069F5AA4D}" srcOrd="0" destOrd="0" presId="urn:microsoft.com/office/officeart/2005/8/layout/hierarchy3"/>
    <dgm:cxn modelId="{570B8A8D-4B38-3741-9E95-F817D5951FD1}" type="presOf" srcId="{3F2B0541-9346-D041-804B-7EEE2C28A9FC}" destId="{C45CE620-432A-634E-9081-E613B9BC48A7}" srcOrd="0" destOrd="0" presId="urn:microsoft.com/office/officeart/2005/8/layout/hierarchy3"/>
    <dgm:cxn modelId="{03FF988E-7249-8748-B53B-EFAA5F73788F}" srcId="{39793230-5D31-8C46-9060-222CFC43A78E}" destId="{C9565BB3-B0A4-CA46-B35B-0E6DAAEDEDB2}" srcOrd="3" destOrd="0" parTransId="{3F2B0541-9346-D041-804B-7EEE2C28A9FC}" sibTransId="{C29FF73E-FD54-E94B-8E4F-FB469B75EBCB}"/>
    <dgm:cxn modelId="{4C563093-12B7-0B4F-B292-4C5BEEECD8EB}" type="presOf" srcId="{0F1991E7-8E1F-9F41-8204-9F2B179BA15F}" destId="{EDD392B2-AC93-C549-B799-67AD1FB00C51}" srcOrd="0" destOrd="0" presId="urn:microsoft.com/office/officeart/2005/8/layout/hierarchy3"/>
    <dgm:cxn modelId="{844B8195-E82D-F24C-92F0-47E76C71129C}" srcId="{80442AA9-7476-9A42-967E-2B8D903501D7}" destId="{65332BF8-035F-DB4D-93E2-8DE24D9D6C6D}" srcOrd="1" destOrd="0" parTransId="{C1D5A118-33EE-0840-9495-57DC3EFF5999}" sibTransId="{6E37904D-738B-C841-BFEF-5906ABA0EF17}"/>
    <dgm:cxn modelId="{EBC9D698-FEC4-664B-A0B8-FFB9A599BE08}" srcId="{63E4F45C-46ED-AE47-AB5F-F4F4FA06E7BA}" destId="{DE397780-FAC1-D048-AA2C-50254832B6C5}" srcOrd="1" destOrd="0" parTransId="{2A94EE12-056B-4D49-8C9F-F0E7BCA61DF5}" sibTransId="{8B29C8E0-B336-BA44-AEF4-E3B90EADDD4E}"/>
    <dgm:cxn modelId="{8400D599-5BC2-F147-8000-5E3A17B177B0}" type="presOf" srcId="{92471B7B-43D3-AC4D-8C1A-61CFA4602477}" destId="{F29C27FB-7006-0F4D-B5DA-D19D16BA817C}" srcOrd="1" destOrd="0" presId="urn:microsoft.com/office/officeart/2005/8/layout/hierarchy3"/>
    <dgm:cxn modelId="{0F8F969A-7A4A-F441-BA2F-25733113C29D}" type="presOf" srcId="{60B3CA6D-900F-2F48-9CAC-281F29FD5CFE}" destId="{8C420066-F3F2-784F-80E6-6BE20B5FAEEF}" srcOrd="0" destOrd="0" presId="urn:microsoft.com/office/officeart/2005/8/layout/hierarchy3"/>
    <dgm:cxn modelId="{8518BE9B-156E-9140-BB0B-2DC27A9811AB}" type="presOf" srcId="{2B80D5D0-3038-524F-AC94-CBEDF2B5B955}" destId="{ED6295A4-48C2-C943-8A9A-D3014DD347CA}" srcOrd="0" destOrd="0" presId="urn:microsoft.com/office/officeart/2005/8/layout/hierarchy3"/>
    <dgm:cxn modelId="{F5573C9E-86AF-D845-BE0A-16CE08AE77C5}" srcId="{39793230-5D31-8C46-9060-222CFC43A78E}" destId="{1D354DEC-C528-2440-85D7-DC237C5BD860}" srcOrd="2" destOrd="0" parTransId="{95E33386-691E-0E4B-8561-4E9F440AEE30}" sibTransId="{CF6673A1-BEFD-CB41-AAAB-16432500BBD7}"/>
    <dgm:cxn modelId="{7A7905A0-0435-4C48-8198-A97850DE187F}" type="presOf" srcId="{B9A5E1E4-FE79-B340-8070-E702039EB90C}" destId="{B3290FFA-E23A-854E-A2F6-767F1438A750}" srcOrd="0" destOrd="0" presId="urn:microsoft.com/office/officeart/2005/8/layout/hierarchy3"/>
    <dgm:cxn modelId="{2D5CA9A0-3BD2-B845-9F15-195CEBD92F50}" type="presOf" srcId="{6192EED9-3FF0-9D46-8799-AA24343E8576}" destId="{B1D678D9-A95C-C444-91C1-CF7F29834830}" srcOrd="0" destOrd="1" presId="urn:microsoft.com/office/officeart/2005/8/layout/hierarchy3"/>
    <dgm:cxn modelId="{C21A4AA2-DA79-7247-8E96-62A3CF72156F}" type="presOf" srcId="{B7010F4E-615C-4741-831D-E656A9C16DCF}" destId="{E7887AD1-5C8E-9D42-A441-784E77C98584}" srcOrd="0" destOrd="0" presId="urn:microsoft.com/office/officeart/2005/8/layout/hierarchy3"/>
    <dgm:cxn modelId="{3AACB2B1-119A-BB40-A237-FC57FE5FF366}" type="presOf" srcId="{1D354DEC-C528-2440-85D7-DC237C5BD860}" destId="{BA6DF102-9BA1-B247-BE3F-B5ACD0BE0704}" srcOrd="0" destOrd="0" presId="urn:microsoft.com/office/officeart/2005/8/layout/hierarchy3"/>
    <dgm:cxn modelId="{121D80B4-A5AB-B145-BC78-F2ED58490E8A}" type="presOf" srcId="{92471B7B-43D3-AC4D-8C1A-61CFA4602477}" destId="{DB38C5AC-B1C8-E143-976A-730138093E6C}" srcOrd="0" destOrd="0" presId="urn:microsoft.com/office/officeart/2005/8/layout/hierarchy3"/>
    <dgm:cxn modelId="{92C7A6B5-FCC4-1B41-9EB7-944871F611BE}" type="presOf" srcId="{9D59BA5E-CC9C-FB4C-AF8C-147821B25F4E}" destId="{3E7C467C-818D-424B-9F1A-6DE1D24EDD0F}" srcOrd="0" destOrd="0" presId="urn:microsoft.com/office/officeart/2005/8/layout/hierarchy3"/>
    <dgm:cxn modelId="{6D3E7EB6-53EB-FB46-A797-CD515C123B35}" type="presOf" srcId="{F68B6204-4ADD-0441-B365-A936F9559B02}" destId="{A254EB17-4763-6E42-ADC2-396EE14BD88E}" srcOrd="0" destOrd="0" presId="urn:microsoft.com/office/officeart/2005/8/layout/hierarchy3"/>
    <dgm:cxn modelId="{1E15E8B6-BCFF-1348-8DF8-13A3E2FE4523}" type="presOf" srcId="{757222EF-D1B6-0146-B920-55B0F07A437E}" destId="{08F8DAC3-2F9D-F149-BF08-F1DCCE70444A}" srcOrd="0" destOrd="0" presId="urn:microsoft.com/office/officeart/2005/8/layout/hierarchy3"/>
    <dgm:cxn modelId="{C3F539B8-1589-4B4A-8436-A98A1EC7A8CF}" srcId="{80442AA9-7476-9A42-967E-2B8D903501D7}" destId="{6192EED9-3FF0-9D46-8799-AA24343E8576}" srcOrd="0" destOrd="0" parTransId="{5D48374B-9E9F-A74D-A3D3-9A99BDF160CB}" sibTransId="{8A16067A-0CB6-2D4A-AE03-C42A1BFB10D2}"/>
    <dgm:cxn modelId="{017BA0B8-5F7F-0E49-BA01-9FBA334293EF}" srcId="{92471B7B-43D3-AC4D-8C1A-61CFA4602477}" destId="{0BCF0F91-F3CE-0449-B2F8-764D2DEC8DE0}" srcOrd="0" destOrd="0" parTransId="{66A7EDDC-DB16-924E-BB2D-11E290E53FD3}" sibTransId="{32BD8E2F-BE93-9947-8DD7-8DBBA488EC56}"/>
    <dgm:cxn modelId="{22EF80BD-1F2C-384F-A0BD-BA57B79994CC}" srcId="{E1817093-F110-3B44-BC5C-5AC11C5E9A90}" destId="{5BB2DE15-366C-6C4F-A1B0-BEFD8D58CE53}" srcOrd="0" destOrd="0" parTransId="{ADAD7566-A80B-4A4E-B7EC-BCE4DF5D56D1}" sibTransId="{8E683332-4E1B-3E4B-BA64-A36EF10BABE7}"/>
    <dgm:cxn modelId="{76CF58BE-782E-F94C-BBDF-6E697CDEF649}" srcId="{E1817093-F110-3B44-BC5C-5AC11C5E9A90}" destId="{381C4F10-1F24-3243-9CDF-A39ACAA6694D}" srcOrd="1" destOrd="0" parTransId="{60D8586D-490D-C046-96A1-95724540F52D}" sibTransId="{1263BECE-4166-6049-95A8-6681595F3E62}"/>
    <dgm:cxn modelId="{42EC0EBF-E549-D743-817B-114F50A6E2E2}" type="presOf" srcId="{5006DC47-654D-4349-9566-4A3893955A22}" destId="{6022CE98-DEE1-0045-BBE4-E691BF3D3235}" srcOrd="0" destOrd="0" presId="urn:microsoft.com/office/officeart/2005/8/layout/hierarchy3"/>
    <dgm:cxn modelId="{E54142C0-35E8-EC4F-B1E1-826BBB1B16B1}" type="presOf" srcId="{410A41BA-BCA8-2444-B0C6-E3A2112AF2AD}" destId="{044FF622-F4D9-A54A-9348-6D2BC420E877}" srcOrd="0" destOrd="0" presId="urn:microsoft.com/office/officeart/2005/8/layout/hierarchy3"/>
    <dgm:cxn modelId="{EA6549C0-06A4-9D4F-B245-A4A98E4FA37C}" type="presOf" srcId="{91D19F2C-8E7A-F14A-AA2F-D9F5F7DA1F29}" destId="{510C86D4-652A-C848-8E6D-8B1B3101BD0D}" srcOrd="0" destOrd="0" presId="urn:microsoft.com/office/officeart/2005/8/layout/hierarchy3"/>
    <dgm:cxn modelId="{2EFECDC0-C5E6-394A-8460-BB80DB702842}" srcId="{60B3CA6D-900F-2F48-9CAC-281F29FD5CFE}" destId="{5006DC47-654D-4349-9566-4A3893955A22}" srcOrd="1" destOrd="0" parTransId="{E7731017-F7DC-2D46-9CAB-1E87D2C9A041}" sibTransId="{A6FBFAA2-B069-AA4C-96A4-8D54BF9604EA}"/>
    <dgm:cxn modelId="{1ABE30C7-4B51-C24D-AD57-332285ACED83}" type="presOf" srcId="{2A94EE12-056B-4D49-8C9F-F0E7BCA61DF5}" destId="{30E0A6C7-F196-8040-85C4-3A60EB287BBE}" srcOrd="0" destOrd="0" presId="urn:microsoft.com/office/officeart/2005/8/layout/hierarchy3"/>
    <dgm:cxn modelId="{6AF928C9-9856-674A-AF74-8E487D7CE321}" type="presOf" srcId="{60D8586D-490D-C046-96A1-95724540F52D}" destId="{25ED789E-884D-5C40-94B1-E12A42C7B13E}" srcOrd="0" destOrd="0" presId="urn:microsoft.com/office/officeart/2005/8/layout/hierarchy3"/>
    <dgm:cxn modelId="{8CCA6FCC-A645-FC42-AAAB-82B090195A16}" type="presOf" srcId="{B66667BD-C6DA-9D41-8D5F-C093603C9459}" destId="{4273455B-4BC5-4E46-92BC-647848D407D1}" srcOrd="0" destOrd="0" presId="urn:microsoft.com/office/officeart/2005/8/layout/hierarchy3"/>
    <dgm:cxn modelId="{B91338CE-C9B4-A842-8DF0-B3EB700734E5}" type="presOf" srcId="{63E4F45C-46ED-AE47-AB5F-F4F4FA06E7BA}" destId="{D0A6E87E-4F5B-424B-84B7-35F71C4E2F11}" srcOrd="0" destOrd="0" presId="urn:microsoft.com/office/officeart/2005/8/layout/hierarchy3"/>
    <dgm:cxn modelId="{2F976ACF-54A0-B44C-BFDA-A3E0F89D57E7}" type="presOf" srcId="{3C76C7F7-A396-BE4B-AA1F-5F9013CC8DC1}" destId="{55008987-BC47-4445-974F-DE13D4A26541}" srcOrd="1" destOrd="0" presId="urn:microsoft.com/office/officeart/2005/8/layout/hierarchy3"/>
    <dgm:cxn modelId="{6783CCD5-B762-CE40-8268-920971B9F9F5}" type="presOf" srcId="{9F548918-7A74-5F44-814C-E3732B3F500B}" destId="{21583C6E-5F02-8C4C-AFB7-1E86F90580A6}" srcOrd="0" destOrd="0" presId="urn:microsoft.com/office/officeart/2005/8/layout/hierarchy3"/>
    <dgm:cxn modelId="{A9BDE0D8-2F5F-E94D-B6F1-8AA88697F521}" srcId="{3520E622-52BC-6D4D-A85E-3BE0EE3F9C44}" destId="{E1817093-F110-3B44-BC5C-5AC11C5E9A90}" srcOrd="3" destOrd="0" parTransId="{0FE05CE7-21A6-2F42-A9AD-A01F8B2E5AD7}" sibTransId="{E0AE0A1B-D7EC-EB4A-A93E-35129003074C}"/>
    <dgm:cxn modelId="{845821DD-17A6-0B45-866B-3822E6AA38A7}" type="presOf" srcId="{95E33386-691E-0E4B-8561-4E9F440AEE30}" destId="{45AB7E18-E657-E349-8CC3-05D9C4BC0C00}" srcOrd="0" destOrd="0" presId="urn:microsoft.com/office/officeart/2005/8/layout/hierarchy3"/>
    <dgm:cxn modelId="{70E94EDD-0485-6444-860D-24965A21E33D}" type="presOf" srcId="{8EEF0281-B4C0-D149-BCC7-7EADECC56286}" destId="{B1D678D9-A95C-C444-91C1-CF7F29834830}" srcOrd="0" destOrd="3" presId="urn:microsoft.com/office/officeart/2005/8/layout/hierarchy3"/>
    <dgm:cxn modelId="{30DB5BDE-B733-1448-BDC6-2A3E793FB039}" type="presOf" srcId="{39793230-5D31-8C46-9060-222CFC43A78E}" destId="{4B288BC9-B923-EF47-8CAA-6775D1CF0DBA}" srcOrd="1" destOrd="0" presId="urn:microsoft.com/office/officeart/2005/8/layout/hierarchy3"/>
    <dgm:cxn modelId="{4A7B8AE6-1E18-0E4D-92C4-CBD3431DBB22}" type="presOf" srcId="{7DA0C70D-08FA-C747-873E-A85EF6788ECA}" destId="{F4FFE5F7-E147-724E-B966-8E0EB070EF90}" srcOrd="0" destOrd="0" presId="urn:microsoft.com/office/officeart/2005/8/layout/hierarchy3"/>
    <dgm:cxn modelId="{97ACBDE7-89E1-0044-8236-BEED8A2568EC}" type="presOf" srcId="{3C76C7F7-A396-BE4B-AA1F-5F9013CC8DC1}" destId="{FEAE4311-920D-404F-BC9A-E54B9C7DC5E5}" srcOrd="0" destOrd="0" presId="urn:microsoft.com/office/officeart/2005/8/layout/hierarchy3"/>
    <dgm:cxn modelId="{CD29C6E8-B313-C443-9FB2-FBA4690D9188}" type="presOf" srcId="{381C4F10-1F24-3243-9CDF-A39ACAA6694D}" destId="{C3B25C0A-1B11-544E-B53B-303D845A6EC8}" srcOrd="0" destOrd="0" presId="urn:microsoft.com/office/officeart/2005/8/layout/hierarchy3"/>
    <dgm:cxn modelId="{C5647EE9-7750-964E-B6CD-D5063058DF59}" type="presOf" srcId="{DEF92B43-BB06-BF40-B947-FD646C074695}" destId="{043719A3-0861-854B-BBC2-FB6F54453FCF}" srcOrd="0" destOrd="0" presId="urn:microsoft.com/office/officeart/2005/8/layout/hierarchy3"/>
    <dgm:cxn modelId="{CA52ACEB-5D32-9B40-B4F4-20B77500556E}" srcId="{63E4F45C-46ED-AE47-AB5F-F4F4FA06E7BA}" destId="{410A41BA-BCA8-2444-B0C6-E3A2112AF2AD}" srcOrd="0" destOrd="0" parTransId="{B66667BD-C6DA-9D41-8D5F-C093603C9459}" sibTransId="{A3FCEC08-F216-5C46-A102-34FF8EBB0028}"/>
    <dgm:cxn modelId="{F23395F1-007B-F04F-880C-4F001BCE4E1E}" srcId="{39793230-5D31-8C46-9060-222CFC43A78E}" destId="{0F1991E7-8E1F-9F41-8204-9F2B179BA15F}" srcOrd="1" destOrd="0" parTransId="{7DA0C70D-08FA-C747-873E-A85EF6788ECA}" sibTransId="{2C784011-16CF-9649-ACCF-609C4B9A9899}"/>
    <dgm:cxn modelId="{BB0970F6-8C10-8D45-BAB1-4FED0B0DA5EB}" srcId="{3520E622-52BC-6D4D-A85E-3BE0EE3F9C44}" destId="{63E4F45C-46ED-AE47-AB5F-F4F4FA06E7BA}" srcOrd="0" destOrd="0" parTransId="{BD074FA4-5ED5-6641-AEC1-3B36C3AF5C61}" sibTransId="{AF8D719D-A31F-6B45-8237-C0CC605FCF60}"/>
    <dgm:cxn modelId="{B4D0B3F9-69D4-2048-9A8F-064A8DFD2088}" srcId="{80442AA9-7476-9A42-967E-2B8D903501D7}" destId="{8EEF0281-B4C0-D149-BCC7-7EADECC56286}" srcOrd="2" destOrd="0" parTransId="{2966D818-8D43-474A-B6C1-3470DB216A0A}" sibTransId="{EF63B8D1-410C-1D40-A044-96884738E2E0}"/>
    <dgm:cxn modelId="{624EA8FB-C320-5A4F-8BCE-F633DE89A6DC}" type="presOf" srcId="{80442AA9-7476-9A42-967E-2B8D903501D7}" destId="{B1D678D9-A95C-C444-91C1-CF7F29834830}" srcOrd="0" destOrd="0" presId="urn:microsoft.com/office/officeart/2005/8/layout/hierarchy3"/>
    <dgm:cxn modelId="{98AAABFB-1FB0-2848-A44E-05C641A05025}" type="presOf" srcId="{DE397780-FAC1-D048-AA2C-50254832B6C5}" destId="{6E4B2B11-2C24-4145-9694-803812D6CDDA}" srcOrd="0" destOrd="0" presId="urn:microsoft.com/office/officeart/2005/8/layout/hierarchy3"/>
    <dgm:cxn modelId="{287068FC-5469-6442-8533-B0776B0C1E3E}" type="presOf" srcId="{5BB2DE15-366C-6C4F-A1B0-BEFD8D58CE53}" destId="{01E6FA1F-897B-5A43-9C54-4A762437B50D}" srcOrd="0" destOrd="0" presId="urn:microsoft.com/office/officeart/2005/8/layout/hierarchy3"/>
    <dgm:cxn modelId="{8955F9F4-3699-CE48-A91E-A63BB8F7DCBA}" type="presParOf" srcId="{2CDB3B0A-588B-5641-B0D9-27948B1A754B}" destId="{A6B09010-8B80-A54C-80DE-6CFE81ECD97A}" srcOrd="0" destOrd="0" presId="urn:microsoft.com/office/officeart/2005/8/layout/hierarchy3"/>
    <dgm:cxn modelId="{2E986D00-5A5E-8949-87CC-56FE512798A9}" type="presParOf" srcId="{A6B09010-8B80-A54C-80DE-6CFE81ECD97A}" destId="{F75D0D4C-685B-C742-870F-01C0AA074829}" srcOrd="0" destOrd="0" presId="urn:microsoft.com/office/officeart/2005/8/layout/hierarchy3"/>
    <dgm:cxn modelId="{3D68E615-BFD8-2541-9754-899C2A240557}" type="presParOf" srcId="{F75D0D4C-685B-C742-870F-01C0AA074829}" destId="{D0A6E87E-4F5B-424B-84B7-35F71C4E2F11}" srcOrd="0" destOrd="0" presId="urn:microsoft.com/office/officeart/2005/8/layout/hierarchy3"/>
    <dgm:cxn modelId="{119D03B5-2204-5A46-BE8F-E0580FB9A620}" type="presParOf" srcId="{F75D0D4C-685B-C742-870F-01C0AA074829}" destId="{C74AEF61-4668-1644-9753-83D637A3CD1F}" srcOrd="1" destOrd="0" presId="urn:microsoft.com/office/officeart/2005/8/layout/hierarchy3"/>
    <dgm:cxn modelId="{B39025B8-3BE4-9743-AEA9-E408C4E70FAA}" type="presParOf" srcId="{A6B09010-8B80-A54C-80DE-6CFE81ECD97A}" destId="{E9383428-F5E6-8B49-8BAA-E1DD19F9459B}" srcOrd="1" destOrd="0" presId="urn:microsoft.com/office/officeart/2005/8/layout/hierarchy3"/>
    <dgm:cxn modelId="{11A9F3F9-5194-C346-B1C9-C488645CAC78}" type="presParOf" srcId="{E9383428-F5E6-8B49-8BAA-E1DD19F9459B}" destId="{4273455B-4BC5-4E46-92BC-647848D407D1}" srcOrd="0" destOrd="0" presId="urn:microsoft.com/office/officeart/2005/8/layout/hierarchy3"/>
    <dgm:cxn modelId="{3A6B6CDB-7598-6B40-BE37-8A84F8EB3F78}" type="presParOf" srcId="{E9383428-F5E6-8B49-8BAA-E1DD19F9459B}" destId="{044FF622-F4D9-A54A-9348-6D2BC420E877}" srcOrd="1" destOrd="0" presId="urn:microsoft.com/office/officeart/2005/8/layout/hierarchy3"/>
    <dgm:cxn modelId="{0F3E19CC-0154-6E4C-A20B-CCE0B0B00C16}" type="presParOf" srcId="{E9383428-F5E6-8B49-8BAA-E1DD19F9459B}" destId="{30E0A6C7-F196-8040-85C4-3A60EB287BBE}" srcOrd="2" destOrd="0" presId="urn:microsoft.com/office/officeart/2005/8/layout/hierarchy3"/>
    <dgm:cxn modelId="{79B8689A-2DD4-3A44-8B4A-8CB017565402}" type="presParOf" srcId="{E9383428-F5E6-8B49-8BAA-E1DD19F9459B}" destId="{6E4B2B11-2C24-4145-9694-803812D6CDDA}" srcOrd="3" destOrd="0" presId="urn:microsoft.com/office/officeart/2005/8/layout/hierarchy3"/>
    <dgm:cxn modelId="{6A44044A-D2EF-584F-A2BA-FBA064E27E27}" type="presParOf" srcId="{E9383428-F5E6-8B49-8BAA-E1DD19F9459B}" destId="{043719A3-0861-854B-BBC2-FB6F54453FCF}" srcOrd="4" destOrd="0" presId="urn:microsoft.com/office/officeart/2005/8/layout/hierarchy3"/>
    <dgm:cxn modelId="{14DCE0DA-03D8-5444-BA9E-D57F6310F1BC}" type="presParOf" srcId="{E9383428-F5E6-8B49-8BAA-E1DD19F9459B}" destId="{B3290FFA-E23A-854E-A2F6-767F1438A750}" srcOrd="5" destOrd="0" presId="urn:microsoft.com/office/officeart/2005/8/layout/hierarchy3"/>
    <dgm:cxn modelId="{9C46C925-4CFC-824C-B033-D4B64CA7D60C}" type="presParOf" srcId="{2CDB3B0A-588B-5641-B0D9-27948B1A754B}" destId="{09B153A9-8F61-354C-B880-FC2AFFCC0FB7}" srcOrd="1" destOrd="0" presId="urn:microsoft.com/office/officeart/2005/8/layout/hierarchy3"/>
    <dgm:cxn modelId="{556D070D-9DDD-C940-80E5-6B42F6E8B96D}" type="presParOf" srcId="{09B153A9-8F61-354C-B880-FC2AFFCC0FB7}" destId="{BF8C80CB-145C-2E4E-B70A-444CBDB05A10}" srcOrd="0" destOrd="0" presId="urn:microsoft.com/office/officeart/2005/8/layout/hierarchy3"/>
    <dgm:cxn modelId="{5E5DA72F-CEAB-4048-8839-F5C62970885E}" type="presParOf" srcId="{BF8C80CB-145C-2E4E-B70A-444CBDB05A10}" destId="{FEAE4311-920D-404F-BC9A-E54B9C7DC5E5}" srcOrd="0" destOrd="0" presId="urn:microsoft.com/office/officeart/2005/8/layout/hierarchy3"/>
    <dgm:cxn modelId="{2E67F6E0-F984-B643-AD81-CF576DFCEE63}" type="presParOf" srcId="{BF8C80CB-145C-2E4E-B70A-444CBDB05A10}" destId="{55008987-BC47-4445-974F-DE13D4A26541}" srcOrd="1" destOrd="0" presId="urn:microsoft.com/office/officeart/2005/8/layout/hierarchy3"/>
    <dgm:cxn modelId="{B5A03A59-9734-0A4B-9202-558A992CD756}" type="presParOf" srcId="{09B153A9-8F61-354C-B880-FC2AFFCC0FB7}" destId="{BDECD10D-47AC-274A-99BF-61E87B035E68}" srcOrd="1" destOrd="0" presId="urn:microsoft.com/office/officeart/2005/8/layout/hierarchy3"/>
    <dgm:cxn modelId="{7B17509D-BE43-DD47-B33D-D8ACA2A4BAA5}" type="presParOf" srcId="{BDECD10D-47AC-274A-99BF-61E87B035E68}" destId="{E7887AD1-5C8E-9D42-A441-784E77C98584}" srcOrd="0" destOrd="0" presId="urn:microsoft.com/office/officeart/2005/8/layout/hierarchy3"/>
    <dgm:cxn modelId="{BA5BB003-FEE4-C14C-868A-48EDF3F54CFD}" type="presParOf" srcId="{BDECD10D-47AC-274A-99BF-61E87B035E68}" destId="{9255EFFC-7261-DC48-9990-4E65460DCC0F}" srcOrd="1" destOrd="0" presId="urn:microsoft.com/office/officeart/2005/8/layout/hierarchy3"/>
    <dgm:cxn modelId="{572BD744-3D3D-D649-A60C-837E75EB8080}" type="presParOf" srcId="{BDECD10D-47AC-274A-99BF-61E87B035E68}" destId="{F4DE67AC-F9DE-C440-98A5-280F8DB51F8A}" srcOrd="2" destOrd="0" presId="urn:microsoft.com/office/officeart/2005/8/layout/hierarchy3"/>
    <dgm:cxn modelId="{7B358788-9EEE-DF4A-B31F-EFE11EA49C15}" type="presParOf" srcId="{BDECD10D-47AC-274A-99BF-61E87B035E68}" destId="{126C81FC-3227-7946-BAD7-F76E8CFB0ABB}" srcOrd="3" destOrd="0" presId="urn:microsoft.com/office/officeart/2005/8/layout/hierarchy3"/>
    <dgm:cxn modelId="{FF49651B-FE47-A64D-9B80-7B9555BE95D8}" type="presParOf" srcId="{2CDB3B0A-588B-5641-B0D9-27948B1A754B}" destId="{056A090C-CB33-F642-9181-04ED23786980}" srcOrd="2" destOrd="0" presId="urn:microsoft.com/office/officeart/2005/8/layout/hierarchy3"/>
    <dgm:cxn modelId="{EA638F9A-68DC-564C-8C5F-DD18CD8FE903}" type="presParOf" srcId="{056A090C-CB33-F642-9181-04ED23786980}" destId="{BD90E265-E0DC-3A44-87C2-FC91D9A72D24}" srcOrd="0" destOrd="0" presId="urn:microsoft.com/office/officeart/2005/8/layout/hierarchy3"/>
    <dgm:cxn modelId="{BA4C3C28-ADD7-DD4A-86EA-30AD0B453E98}" type="presParOf" srcId="{BD90E265-E0DC-3A44-87C2-FC91D9A72D24}" destId="{8C420066-F3F2-784F-80E6-6BE20B5FAEEF}" srcOrd="0" destOrd="0" presId="urn:microsoft.com/office/officeart/2005/8/layout/hierarchy3"/>
    <dgm:cxn modelId="{D63D22A8-C162-4A42-B5A2-9CF9DD2FB69C}" type="presParOf" srcId="{BD90E265-E0DC-3A44-87C2-FC91D9A72D24}" destId="{D529737A-58AD-684B-89B9-68498D255C5C}" srcOrd="1" destOrd="0" presId="urn:microsoft.com/office/officeart/2005/8/layout/hierarchy3"/>
    <dgm:cxn modelId="{62275AA7-9A83-7244-83C5-192B1AB19B34}" type="presParOf" srcId="{056A090C-CB33-F642-9181-04ED23786980}" destId="{7A742DBD-EB58-1F4C-B5BF-C0BCA639A215}" srcOrd="1" destOrd="0" presId="urn:microsoft.com/office/officeart/2005/8/layout/hierarchy3"/>
    <dgm:cxn modelId="{911C403B-3F4C-204D-B2DB-2BD957F98429}" type="presParOf" srcId="{7A742DBD-EB58-1F4C-B5BF-C0BCA639A215}" destId="{3E7C467C-818D-424B-9F1A-6DE1D24EDD0F}" srcOrd="0" destOrd="0" presId="urn:microsoft.com/office/officeart/2005/8/layout/hierarchy3"/>
    <dgm:cxn modelId="{D04C9A1E-C711-F24E-8710-F6A90C5BB690}" type="presParOf" srcId="{7A742DBD-EB58-1F4C-B5BF-C0BCA639A215}" destId="{B1D678D9-A95C-C444-91C1-CF7F29834830}" srcOrd="1" destOrd="0" presId="urn:microsoft.com/office/officeart/2005/8/layout/hierarchy3"/>
    <dgm:cxn modelId="{0F3CBC2C-02D7-E940-B9DE-77172FB1375D}" type="presParOf" srcId="{7A742DBD-EB58-1F4C-B5BF-C0BCA639A215}" destId="{45E40328-F7BA-CA4B-B125-E7B21E795804}" srcOrd="2" destOrd="0" presId="urn:microsoft.com/office/officeart/2005/8/layout/hierarchy3"/>
    <dgm:cxn modelId="{AE342466-76C9-A94B-981B-C25B02A5DE85}" type="presParOf" srcId="{7A742DBD-EB58-1F4C-B5BF-C0BCA639A215}" destId="{6022CE98-DEE1-0045-BBE4-E691BF3D3235}" srcOrd="3" destOrd="0" presId="urn:microsoft.com/office/officeart/2005/8/layout/hierarchy3"/>
    <dgm:cxn modelId="{4BF3D427-58DF-4141-B19B-A9893F5DC09F}" type="presParOf" srcId="{2CDB3B0A-588B-5641-B0D9-27948B1A754B}" destId="{EB73E05A-B947-DD4F-B263-47499B566D78}" srcOrd="3" destOrd="0" presId="urn:microsoft.com/office/officeart/2005/8/layout/hierarchy3"/>
    <dgm:cxn modelId="{A1F6FC9C-BFC2-8E4A-B250-AF263D55B545}" type="presParOf" srcId="{EB73E05A-B947-DD4F-B263-47499B566D78}" destId="{9C005F7D-90C9-F545-8741-B2FCF0D35BD4}" srcOrd="0" destOrd="0" presId="urn:microsoft.com/office/officeart/2005/8/layout/hierarchy3"/>
    <dgm:cxn modelId="{CFC58204-6ECA-0B4F-983F-B309508DCE5F}" type="presParOf" srcId="{9C005F7D-90C9-F545-8741-B2FCF0D35BD4}" destId="{3E1775EF-AE7F-E24A-98D6-0BE65251E94A}" srcOrd="0" destOrd="0" presId="urn:microsoft.com/office/officeart/2005/8/layout/hierarchy3"/>
    <dgm:cxn modelId="{B3788665-C148-C24D-AD06-36BC2DECF6E2}" type="presParOf" srcId="{9C005F7D-90C9-F545-8741-B2FCF0D35BD4}" destId="{5AE32C1F-DA3B-0D4D-A046-BF399BA81468}" srcOrd="1" destOrd="0" presId="urn:microsoft.com/office/officeart/2005/8/layout/hierarchy3"/>
    <dgm:cxn modelId="{345AD0C1-0F35-1646-8081-6C00B15F7F61}" type="presParOf" srcId="{EB73E05A-B947-DD4F-B263-47499B566D78}" destId="{4984C725-890C-2C43-A969-3D1EAC1C60B8}" srcOrd="1" destOrd="0" presId="urn:microsoft.com/office/officeart/2005/8/layout/hierarchy3"/>
    <dgm:cxn modelId="{FD09A1EF-279B-5C4B-B96F-A92ED36053D4}" type="presParOf" srcId="{4984C725-890C-2C43-A969-3D1EAC1C60B8}" destId="{F4845225-E8B8-2940-AA1A-E5905D2203A7}" srcOrd="0" destOrd="0" presId="urn:microsoft.com/office/officeart/2005/8/layout/hierarchy3"/>
    <dgm:cxn modelId="{B772479D-B403-6B43-8045-F7C6CDAD0388}" type="presParOf" srcId="{4984C725-890C-2C43-A969-3D1EAC1C60B8}" destId="{01E6FA1F-897B-5A43-9C54-4A762437B50D}" srcOrd="1" destOrd="0" presId="urn:microsoft.com/office/officeart/2005/8/layout/hierarchy3"/>
    <dgm:cxn modelId="{6F29A48C-F7C0-F24F-B664-A0756EA745E6}" type="presParOf" srcId="{4984C725-890C-2C43-A969-3D1EAC1C60B8}" destId="{25ED789E-884D-5C40-94B1-E12A42C7B13E}" srcOrd="2" destOrd="0" presId="urn:microsoft.com/office/officeart/2005/8/layout/hierarchy3"/>
    <dgm:cxn modelId="{9F6E3590-C4F3-5A4C-A62E-50786019177F}" type="presParOf" srcId="{4984C725-890C-2C43-A969-3D1EAC1C60B8}" destId="{C3B25C0A-1B11-544E-B53B-303D845A6EC8}" srcOrd="3" destOrd="0" presId="urn:microsoft.com/office/officeart/2005/8/layout/hierarchy3"/>
    <dgm:cxn modelId="{4BC5C505-586D-4D47-8297-60884E850512}" type="presParOf" srcId="{4984C725-890C-2C43-A969-3D1EAC1C60B8}" destId="{4AD09362-AAEF-0A4F-863A-AB16779DA7BD}" srcOrd="4" destOrd="0" presId="urn:microsoft.com/office/officeart/2005/8/layout/hierarchy3"/>
    <dgm:cxn modelId="{29EE9F5D-F3F2-BB4F-BD1D-FF05B55E69C7}" type="presParOf" srcId="{4984C725-890C-2C43-A969-3D1EAC1C60B8}" destId="{21583C6E-5F02-8C4C-AFB7-1E86F90580A6}" srcOrd="5" destOrd="0" presId="urn:microsoft.com/office/officeart/2005/8/layout/hierarchy3"/>
    <dgm:cxn modelId="{64BA5A37-A225-7B48-9908-BE78BC7EC860}" type="presParOf" srcId="{4984C725-890C-2C43-A969-3D1EAC1C60B8}" destId="{0C84D16E-14F2-A347-8F6A-DB75E38786D6}" srcOrd="6" destOrd="0" presId="urn:microsoft.com/office/officeart/2005/8/layout/hierarchy3"/>
    <dgm:cxn modelId="{261C2FF7-7F93-E142-86D9-53D2EED729C8}" type="presParOf" srcId="{4984C725-890C-2C43-A969-3D1EAC1C60B8}" destId="{0A146D93-2209-1344-B6F1-924069F5AA4D}" srcOrd="7" destOrd="0" presId="urn:microsoft.com/office/officeart/2005/8/layout/hierarchy3"/>
    <dgm:cxn modelId="{DB4AB162-6F88-6140-A2EE-33F777804CAA}" type="presParOf" srcId="{4984C725-890C-2C43-A969-3D1EAC1C60B8}" destId="{A254EB17-4763-6E42-ADC2-396EE14BD88E}" srcOrd="8" destOrd="0" presId="urn:microsoft.com/office/officeart/2005/8/layout/hierarchy3"/>
    <dgm:cxn modelId="{5151E4FB-8EF2-A941-84F6-691C5A3DA3CF}" type="presParOf" srcId="{4984C725-890C-2C43-A969-3D1EAC1C60B8}" destId="{ED6295A4-48C2-C943-8A9A-D3014DD347CA}" srcOrd="9" destOrd="0" presId="urn:microsoft.com/office/officeart/2005/8/layout/hierarchy3"/>
    <dgm:cxn modelId="{67AA9989-4B38-2748-8E36-59479706D30C}" type="presParOf" srcId="{2CDB3B0A-588B-5641-B0D9-27948B1A754B}" destId="{D4F6955E-5748-2441-B5E9-C486B5B3AB5B}" srcOrd="4" destOrd="0" presId="urn:microsoft.com/office/officeart/2005/8/layout/hierarchy3"/>
    <dgm:cxn modelId="{49A518BA-D737-B646-888D-1C035CB5FC79}" type="presParOf" srcId="{D4F6955E-5748-2441-B5E9-C486B5B3AB5B}" destId="{259EE43C-0856-F542-8F4F-AC71074D6AE3}" srcOrd="0" destOrd="0" presId="urn:microsoft.com/office/officeart/2005/8/layout/hierarchy3"/>
    <dgm:cxn modelId="{2FE4BA4B-7BFE-3949-9195-30DCE7512591}" type="presParOf" srcId="{259EE43C-0856-F542-8F4F-AC71074D6AE3}" destId="{55BB868F-8AB4-9146-BD3A-8E5254431E02}" srcOrd="0" destOrd="0" presId="urn:microsoft.com/office/officeart/2005/8/layout/hierarchy3"/>
    <dgm:cxn modelId="{D0188A49-E947-DC40-9839-4A2C603FBD7F}" type="presParOf" srcId="{259EE43C-0856-F542-8F4F-AC71074D6AE3}" destId="{4B288BC9-B923-EF47-8CAA-6775D1CF0DBA}" srcOrd="1" destOrd="0" presId="urn:microsoft.com/office/officeart/2005/8/layout/hierarchy3"/>
    <dgm:cxn modelId="{5221A904-A947-684D-B813-274CD201ECB4}" type="presParOf" srcId="{D4F6955E-5748-2441-B5E9-C486B5B3AB5B}" destId="{C755371D-9701-B04D-B30B-5D1FCACABD02}" srcOrd="1" destOrd="0" presId="urn:microsoft.com/office/officeart/2005/8/layout/hierarchy3"/>
    <dgm:cxn modelId="{97EDC020-D40F-504A-AD7B-A433843D9E62}" type="presParOf" srcId="{C755371D-9701-B04D-B30B-5D1FCACABD02}" destId="{510C86D4-652A-C848-8E6D-8B1B3101BD0D}" srcOrd="0" destOrd="0" presId="urn:microsoft.com/office/officeart/2005/8/layout/hierarchy3"/>
    <dgm:cxn modelId="{0AA60EBB-BE7B-6445-A758-1665DDE5C56B}" type="presParOf" srcId="{C755371D-9701-B04D-B30B-5D1FCACABD02}" destId="{33C5BCD4-E460-E044-B0A6-0C52BB0626E2}" srcOrd="1" destOrd="0" presId="urn:microsoft.com/office/officeart/2005/8/layout/hierarchy3"/>
    <dgm:cxn modelId="{9C527F79-5355-BC4A-93C6-5A02570DA697}" type="presParOf" srcId="{C755371D-9701-B04D-B30B-5D1FCACABD02}" destId="{F4FFE5F7-E147-724E-B966-8E0EB070EF90}" srcOrd="2" destOrd="0" presId="urn:microsoft.com/office/officeart/2005/8/layout/hierarchy3"/>
    <dgm:cxn modelId="{DC8C2B6A-24EB-B54B-8CE3-E6D068894569}" type="presParOf" srcId="{C755371D-9701-B04D-B30B-5D1FCACABD02}" destId="{EDD392B2-AC93-C549-B799-67AD1FB00C51}" srcOrd="3" destOrd="0" presId="urn:microsoft.com/office/officeart/2005/8/layout/hierarchy3"/>
    <dgm:cxn modelId="{B9F4D248-3553-D14F-B8B5-F024925391C9}" type="presParOf" srcId="{C755371D-9701-B04D-B30B-5D1FCACABD02}" destId="{45AB7E18-E657-E349-8CC3-05D9C4BC0C00}" srcOrd="4" destOrd="0" presId="urn:microsoft.com/office/officeart/2005/8/layout/hierarchy3"/>
    <dgm:cxn modelId="{BD3ED8C7-4060-A442-86E9-F18ACF5A1719}" type="presParOf" srcId="{C755371D-9701-B04D-B30B-5D1FCACABD02}" destId="{BA6DF102-9BA1-B247-BE3F-B5ACD0BE0704}" srcOrd="5" destOrd="0" presId="urn:microsoft.com/office/officeart/2005/8/layout/hierarchy3"/>
    <dgm:cxn modelId="{54D95BE3-EF8A-594B-9D53-1693513FF79A}" type="presParOf" srcId="{C755371D-9701-B04D-B30B-5D1FCACABD02}" destId="{C45CE620-432A-634E-9081-E613B9BC48A7}" srcOrd="6" destOrd="0" presId="urn:microsoft.com/office/officeart/2005/8/layout/hierarchy3"/>
    <dgm:cxn modelId="{C1DA21BF-3EDE-6E4E-B55B-00E8016896E5}" type="presParOf" srcId="{C755371D-9701-B04D-B30B-5D1FCACABD02}" destId="{43523D75-F458-CB46-8411-9F806F1748E6}" srcOrd="7" destOrd="0" presId="urn:microsoft.com/office/officeart/2005/8/layout/hierarchy3"/>
    <dgm:cxn modelId="{468AECFD-E6ED-3645-9507-BAAC15B571A9}" type="presParOf" srcId="{C755371D-9701-B04D-B30B-5D1FCACABD02}" destId="{D4BE56D1-21C1-E644-BF09-5B796B443B28}" srcOrd="8" destOrd="0" presId="urn:microsoft.com/office/officeart/2005/8/layout/hierarchy3"/>
    <dgm:cxn modelId="{A80AA52C-2F74-0742-A326-1AD701C6960E}" type="presParOf" srcId="{C755371D-9701-B04D-B30B-5D1FCACABD02}" destId="{4F421E0C-950D-7A44-9154-3C98C52979A4}" srcOrd="9" destOrd="0" presId="urn:microsoft.com/office/officeart/2005/8/layout/hierarchy3"/>
    <dgm:cxn modelId="{D55EBDA3-CD76-884E-9683-2A53968A2E71}" type="presParOf" srcId="{2CDB3B0A-588B-5641-B0D9-27948B1A754B}" destId="{E92573D2-F9E6-AC44-897F-871AD0CD8898}" srcOrd="5" destOrd="0" presId="urn:microsoft.com/office/officeart/2005/8/layout/hierarchy3"/>
    <dgm:cxn modelId="{EA3A8B1B-9F9C-084B-BAA7-E271C7FE2BDC}" type="presParOf" srcId="{E92573D2-F9E6-AC44-897F-871AD0CD8898}" destId="{B7CEEFA7-605E-4B4A-8412-075D05A1D750}" srcOrd="0" destOrd="0" presId="urn:microsoft.com/office/officeart/2005/8/layout/hierarchy3"/>
    <dgm:cxn modelId="{DEA19188-35AB-1A4A-AA35-553B1F609BD0}" type="presParOf" srcId="{B7CEEFA7-605E-4B4A-8412-075D05A1D750}" destId="{DB38C5AC-B1C8-E143-976A-730138093E6C}" srcOrd="0" destOrd="0" presId="urn:microsoft.com/office/officeart/2005/8/layout/hierarchy3"/>
    <dgm:cxn modelId="{32197024-626D-BF49-91DD-242684A8578F}" type="presParOf" srcId="{B7CEEFA7-605E-4B4A-8412-075D05A1D750}" destId="{F29C27FB-7006-0F4D-B5DA-D19D16BA817C}" srcOrd="1" destOrd="0" presId="urn:microsoft.com/office/officeart/2005/8/layout/hierarchy3"/>
    <dgm:cxn modelId="{35734839-D5A5-4444-93C3-DA56B3207182}" type="presParOf" srcId="{E92573D2-F9E6-AC44-897F-871AD0CD8898}" destId="{BBB9949A-C799-DB44-8FD2-4415FF20DF4D}" srcOrd="1" destOrd="0" presId="urn:microsoft.com/office/officeart/2005/8/layout/hierarchy3"/>
    <dgm:cxn modelId="{1E825FB7-6F6F-B74A-B416-54800C4930F3}" type="presParOf" srcId="{BBB9949A-C799-DB44-8FD2-4415FF20DF4D}" destId="{E61D1099-2A9E-4343-8D5D-E22F9BF6D7FA}" srcOrd="0" destOrd="0" presId="urn:microsoft.com/office/officeart/2005/8/layout/hierarchy3"/>
    <dgm:cxn modelId="{0E31FBF7-3AC4-AD42-ACEF-DA44681E4F3A}" type="presParOf" srcId="{BBB9949A-C799-DB44-8FD2-4415FF20DF4D}" destId="{1E065189-1E80-434D-923C-B652C7D3C8DA}" srcOrd="1" destOrd="0" presId="urn:microsoft.com/office/officeart/2005/8/layout/hierarchy3"/>
    <dgm:cxn modelId="{0D5A54CE-20E4-4B43-AED1-D4038B4B1BC5}" type="presParOf" srcId="{BBB9949A-C799-DB44-8FD2-4415FF20DF4D}" destId="{08F8DAC3-2F9D-F149-BF08-F1DCCE70444A}" srcOrd="2" destOrd="0" presId="urn:microsoft.com/office/officeart/2005/8/layout/hierarchy3"/>
    <dgm:cxn modelId="{2071F7CC-73CB-2E4F-B7CC-195AA81478DD}" type="presParOf" srcId="{BBB9949A-C799-DB44-8FD2-4415FF20DF4D}" destId="{A4EC9B46-B8D2-A341-9B97-7CDEEDFC401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D6A35-8487-9F43-A008-3FC6D9B40159}">
      <dsp:nvSpPr>
        <dsp:cNvPr id="0" name=""/>
        <dsp:cNvSpPr/>
      </dsp:nvSpPr>
      <dsp:spPr>
        <a:xfrm rot="5400000">
          <a:off x="2000584" y="843160"/>
          <a:ext cx="1315177" cy="15869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5F1696-12F5-DE43-8C1E-24562BA45923}">
      <dsp:nvSpPr>
        <dsp:cNvPr id="0" name=""/>
        <dsp:cNvSpPr/>
      </dsp:nvSpPr>
      <dsp:spPr>
        <a:xfrm>
          <a:off x="2301873" y="1957"/>
          <a:ext cx="1763284" cy="10579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Spatial distribution of mean state</a:t>
          </a:r>
        </a:p>
      </dsp:txBody>
      <dsp:txXfrm>
        <a:off x="2332860" y="32944"/>
        <a:ext cx="1701310" cy="995996"/>
      </dsp:txXfrm>
    </dsp:sp>
    <dsp:sp modelId="{18238B29-8D6E-294F-9EFE-D84ED5C81B83}">
      <dsp:nvSpPr>
        <dsp:cNvPr id="0" name=""/>
        <dsp:cNvSpPr/>
      </dsp:nvSpPr>
      <dsp:spPr>
        <a:xfrm rot="5400000">
          <a:off x="2000584" y="2165623"/>
          <a:ext cx="1315177" cy="15869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76BF2F-E7DB-0C4A-81B1-8DEA89309CD1}">
      <dsp:nvSpPr>
        <dsp:cNvPr id="0" name=""/>
        <dsp:cNvSpPr/>
      </dsp:nvSpPr>
      <dsp:spPr>
        <a:xfrm>
          <a:off x="2301873" y="1324420"/>
          <a:ext cx="1763284" cy="10579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Seasonal cycle</a:t>
          </a:r>
        </a:p>
      </dsp:txBody>
      <dsp:txXfrm>
        <a:off x="2332860" y="1355407"/>
        <a:ext cx="1701310" cy="995996"/>
      </dsp:txXfrm>
    </dsp:sp>
    <dsp:sp modelId="{1D3C5052-2B8B-074F-A185-A26D8B509B6B}">
      <dsp:nvSpPr>
        <dsp:cNvPr id="0" name=""/>
        <dsp:cNvSpPr/>
      </dsp:nvSpPr>
      <dsp:spPr>
        <a:xfrm>
          <a:off x="2661816" y="2826855"/>
          <a:ext cx="2337882" cy="15869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6FAF82-946F-AC45-8BFB-F949335C3BEA}">
      <dsp:nvSpPr>
        <dsp:cNvPr id="0" name=""/>
        <dsp:cNvSpPr/>
      </dsp:nvSpPr>
      <dsp:spPr>
        <a:xfrm>
          <a:off x="2301873" y="2646884"/>
          <a:ext cx="1763284" cy="10579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Variability across timescales</a:t>
          </a:r>
        </a:p>
      </dsp:txBody>
      <dsp:txXfrm>
        <a:off x="2332860" y="2677871"/>
        <a:ext cx="1701310" cy="995996"/>
      </dsp:txXfrm>
    </dsp:sp>
    <dsp:sp modelId="{E7ED4060-9F4A-7746-875F-EA9A7B1BA048}">
      <dsp:nvSpPr>
        <dsp:cNvPr id="0" name=""/>
        <dsp:cNvSpPr/>
      </dsp:nvSpPr>
      <dsp:spPr>
        <a:xfrm rot="16200000">
          <a:off x="4345753" y="2165623"/>
          <a:ext cx="1315177" cy="15869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842BBF-F213-694D-8F4D-FAB30DA4950F}">
      <dsp:nvSpPr>
        <dsp:cNvPr id="0" name=""/>
        <dsp:cNvSpPr/>
      </dsp:nvSpPr>
      <dsp:spPr>
        <a:xfrm>
          <a:off x="4647041" y="2646884"/>
          <a:ext cx="1763284" cy="10579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Intensity / frequency distributions</a:t>
          </a:r>
        </a:p>
      </dsp:txBody>
      <dsp:txXfrm>
        <a:off x="4678028" y="2677871"/>
        <a:ext cx="1701310" cy="995996"/>
      </dsp:txXfrm>
    </dsp:sp>
    <dsp:sp modelId="{5110CD54-6FAA-2D43-8BBC-219E0CF865B1}">
      <dsp:nvSpPr>
        <dsp:cNvPr id="0" name=""/>
        <dsp:cNvSpPr/>
      </dsp:nvSpPr>
      <dsp:spPr>
        <a:xfrm rot="16200000">
          <a:off x="4345753" y="843160"/>
          <a:ext cx="1315177" cy="15869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B43FD0-E737-8F44-A926-176EF9D6A189}">
      <dsp:nvSpPr>
        <dsp:cNvPr id="0" name=""/>
        <dsp:cNvSpPr/>
      </dsp:nvSpPr>
      <dsp:spPr>
        <a:xfrm>
          <a:off x="4647041" y="1324420"/>
          <a:ext cx="1763284" cy="10579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Extremes</a:t>
          </a:r>
        </a:p>
      </dsp:txBody>
      <dsp:txXfrm>
        <a:off x="4678028" y="1355407"/>
        <a:ext cx="1701310" cy="995996"/>
      </dsp:txXfrm>
    </dsp:sp>
    <dsp:sp modelId="{55A0A814-D44D-334B-AA0E-B6261F834573}">
      <dsp:nvSpPr>
        <dsp:cNvPr id="0" name=""/>
        <dsp:cNvSpPr/>
      </dsp:nvSpPr>
      <dsp:spPr>
        <a:xfrm>
          <a:off x="4647041" y="1957"/>
          <a:ext cx="1763284" cy="10579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Drought (lack of </a:t>
          </a:r>
          <a:r>
            <a:rPr lang="en-US" sz="2000" kern="1200" dirty="0" err="1"/>
            <a:t>precip</a:t>
          </a:r>
          <a:r>
            <a:rPr lang="en-US" sz="2000" kern="1200" dirty="0"/>
            <a:t>)</a:t>
          </a:r>
        </a:p>
      </dsp:txBody>
      <dsp:txXfrm>
        <a:off x="4678028" y="32944"/>
        <a:ext cx="1701310" cy="995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6E87E-4F5B-424B-84B7-35F71C4E2F11}">
      <dsp:nvSpPr>
        <dsp:cNvPr id="0" name=""/>
        <dsp:cNvSpPr/>
      </dsp:nvSpPr>
      <dsp:spPr>
        <a:xfrm>
          <a:off x="7444" y="36798"/>
          <a:ext cx="1199629" cy="599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Spatial distribution of mean state</a:t>
          </a:r>
        </a:p>
      </dsp:txBody>
      <dsp:txXfrm>
        <a:off x="25012" y="54366"/>
        <a:ext cx="1164493" cy="564678"/>
      </dsp:txXfrm>
    </dsp:sp>
    <dsp:sp modelId="{4273455B-4BC5-4E46-92BC-647848D407D1}">
      <dsp:nvSpPr>
        <dsp:cNvPr id="0" name=""/>
        <dsp:cNvSpPr/>
      </dsp:nvSpPr>
      <dsp:spPr>
        <a:xfrm>
          <a:off x="127407" y="636613"/>
          <a:ext cx="119962" cy="449860"/>
        </a:xfrm>
        <a:custGeom>
          <a:avLst/>
          <a:gdLst/>
          <a:ahLst/>
          <a:cxnLst/>
          <a:rect l="0" t="0" r="0" b="0"/>
          <a:pathLst>
            <a:path>
              <a:moveTo>
                <a:pt x="0" y="0"/>
              </a:moveTo>
              <a:lnTo>
                <a:pt x="0" y="449860"/>
              </a:lnTo>
              <a:lnTo>
                <a:pt x="119962" y="4498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4FF622-F4D9-A54A-9348-6D2BC420E877}">
      <dsp:nvSpPr>
        <dsp:cNvPr id="0" name=""/>
        <dsp:cNvSpPr/>
      </dsp:nvSpPr>
      <dsp:spPr>
        <a:xfrm>
          <a:off x="247370" y="786566"/>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b="0" i="0" u="none" kern="1200" dirty="0"/>
            <a:t>RMS error / MAE of mean state</a:t>
          </a:r>
          <a:endParaRPr lang="en-US" sz="700" kern="1200" dirty="0"/>
        </a:p>
      </dsp:txBody>
      <dsp:txXfrm>
        <a:off x="264938" y="804134"/>
        <a:ext cx="924567" cy="564678"/>
      </dsp:txXfrm>
    </dsp:sp>
    <dsp:sp modelId="{30E0A6C7-F196-8040-85C4-3A60EB287BBE}">
      <dsp:nvSpPr>
        <dsp:cNvPr id="0" name=""/>
        <dsp:cNvSpPr/>
      </dsp:nvSpPr>
      <dsp:spPr>
        <a:xfrm>
          <a:off x="127407" y="636613"/>
          <a:ext cx="119962" cy="1199629"/>
        </a:xfrm>
        <a:custGeom>
          <a:avLst/>
          <a:gdLst/>
          <a:ahLst/>
          <a:cxnLst/>
          <a:rect l="0" t="0" r="0" b="0"/>
          <a:pathLst>
            <a:path>
              <a:moveTo>
                <a:pt x="0" y="0"/>
              </a:moveTo>
              <a:lnTo>
                <a:pt x="0" y="1199629"/>
              </a:lnTo>
              <a:lnTo>
                <a:pt x="119962" y="1199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4B2B11-2C24-4145-9694-803812D6CDDA}">
      <dsp:nvSpPr>
        <dsp:cNvPr id="0" name=""/>
        <dsp:cNvSpPr/>
      </dsp:nvSpPr>
      <dsp:spPr>
        <a:xfrm>
          <a:off x="247370" y="1536335"/>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Pattern correlation</a:t>
          </a:r>
        </a:p>
      </dsp:txBody>
      <dsp:txXfrm>
        <a:off x="264938" y="1553903"/>
        <a:ext cx="924567" cy="564678"/>
      </dsp:txXfrm>
    </dsp:sp>
    <dsp:sp modelId="{043719A3-0861-854B-BBC2-FB6F54453FCF}">
      <dsp:nvSpPr>
        <dsp:cNvPr id="0" name=""/>
        <dsp:cNvSpPr/>
      </dsp:nvSpPr>
      <dsp:spPr>
        <a:xfrm>
          <a:off x="127407" y="636613"/>
          <a:ext cx="119962" cy="1949397"/>
        </a:xfrm>
        <a:custGeom>
          <a:avLst/>
          <a:gdLst/>
          <a:ahLst/>
          <a:cxnLst/>
          <a:rect l="0" t="0" r="0" b="0"/>
          <a:pathLst>
            <a:path>
              <a:moveTo>
                <a:pt x="0" y="0"/>
              </a:moveTo>
              <a:lnTo>
                <a:pt x="0" y="1949397"/>
              </a:lnTo>
              <a:lnTo>
                <a:pt x="119962" y="19493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90FFA-E23A-854E-A2F6-767F1438A750}">
      <dsp:nvSpPr>
        <dsp:cNvPr id="0" name=""/>
        <dsp:cNvSpPr/>
      </dsp:nvSpPr>
      <dsp:spPr>
        <a:xfrm>
          <a:off x="247370" y="2286103"/>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Monthly mean snow amount</a:t>
          </a:r>
        </a:p>
      </dsp:txBody>
      <dsp:txXfrm>
        <a:off x="264938" y="2303671"/>
        <a:ext cx="924567" cy="564678"/>
      </dsp:txXfrm>
    </dsp:sp>
    <dsp:sp modelId="{FEAE4311-920D-404F-BC9A-E54B9C7DC5E5}">
      <dsp:nvSpPr>
        <dsp:cNvPr id="0" name=""/>
        <dsp:cNvSpPr/>
      </dsp:nvSpPr>
      <dsp:spPr>
        <a:xfrm>
          <a:off x="1506980" y="36798"/>
          <a:ext cx="1199629" cy="599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Seasonal cycle</a:t>
          </a:r>
        </a:p>
      </dsp:txBody>
      <dsp:txXfrm>
        <a:off x="1524548" y="54366"/>
        <a:ext cx="1164493" cy="564678"/>
      </dsp:txXfrm>
    </dsp:sp>
    <dsp:sp modelId="{E7887AD1-5C8E-9D42-A441-784E77C98584}">
      <dsp:nvSpPr>
        <dsp:cNvPr id="0" name=""/>
        <dsp:cNvSpPr/>
      </dsp:nvSpPr>
      <dsp:spPr>
        <a:xfrm>
          <a:off x="1626943" y="636613"/>
          <a:ext cx="119962" cy="449860"/>
        </a:xfrm>
        <a:custGeom>
          <a:avLst/>
          <a:gdLst/>
          <a:ahLst/>
          <a:cxnLst/>
          <a:rect l="0" t="0" r="0" b="0"/>
          <a:pathLst>
            <a:path>
              <a:moveTo>
                <a:pt x="0" y="0"/>
              </a:moveTo>
              <a:lnTo>
                <a:pt x="0" y="449860"/>
              </a:lnTo>
              <a:lnTo>
                <a:pt x="119962" y="4498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55EFFC-7261-DC48-9990-4E65460DCC0F}">
      <dsp:nvSpPr>
        <dsp:cNvPr id="0" name=""/>
        <dsp:cNvSpPr/>
      </dsp:nvSpPr>
      <dsp:spPr>
        <a:xfrm>
          <a:off x="1746906" y="786566"/>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b="0" i="0" u="none" kern="1200" dirty="0" err="1"/>
            <a:t>Amplitude+phase</a:t>
          </a:r>
          <a:r>
            <a:rPr lang="en-US" sz="700" b="0" i="0" u="none" kern="1200" dirty="0"/>
            <a:t> of seasonal cycle (first two harmonics)</a:t>
          </a:r>
          <a:endParaRPr lang="en-US" sz="700" kern="1200" dirty="0"/>
        </a:p>
      </dsp:txBody>
      <dsp:txXfrm>
        <a:off x="1764474" y="804134"/>
        <a:ext cx="924567" cy="564678"/>
      </dsp:txXfrm>
    </dsp:sp>
    <dsp:sp modelId="{F4DE67AC-F9DE-C440-98A5-280F8DB51F8A}">
      <dsp:nvSpPr>
        <dsp:cNvPr id="0" name=""/>
        <dsp:cNvSpPr/>
      </dsp:nvSpPr>
      <dsp:spPr>
        <a:xfrm>
          <a:off x="1626943" y="636613"/>
          <a:ext cx="119962" cy="1199629"/>
        </a:xfrm>
        <a:custGeom>
          <a:avLst/>
          <a:gdLst/>
          <a:ahLst/>
          <a:cxnLst/>
          <a:rect l="0" t="0" r="0" b="0"/>
          <a:pathLst>
            <a:path>
              <a:moveTo>
                <a:pt x="0" y="0"/>
              </a:moveTo>
              <a:lnTo>
                <a:pt x="0" y="1199629"/>
              </a:lnTo>
              <a:lnTo>
                <a:pt x="119962" y="1199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6C81FC-3227-7946-BAD7-F76E8CFB0ABB}">
      <dsp:nvSpPr>
        <dsp:cNvPr id="0" name=""/>
        <dsp:cNvSpPr/>
      </dsp:nvSpPr>
      <dsp:spPr>
        <a:xfrm>
          <a:off x="1746906" y="1536335"/>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b="0" i="0" u="none" kern="1200" dirty="0"/>
            <a:t>or: Monthly score (RMS error?) following </a:t>
          </a:r>
          <a:r>
            <a:rPr lang="en-US" sz="700" b="0" i="0" u="none" kern="1200" dirty="0" err="1"/>
            <a:t>iLAMB</a:t>
          </a:r>
          <a:endParaRPr lang="en-US" sz="700" kern="1200" dirty="0"/>
        </a:p>
      </dsp:txBody>
      <dsp:txXfrm>
        <a:off x="1764474" y="1553903"/>
        <a:ext cx="924567" cy="564678"/>
      </dsp:txXfrm>
    </dsp:sp>
    <dsp:sp modelId="{8C420066-F3F2-784F-80E6-6BE20B5FAEEF}">
      <dsp:nvSpPr>
        <dsp:cNvPr id="0" name=""/>
        <dsp:cNvSpPr/>
      </dsp:nvSpPr>
      <dsp:spPr>
        <a:xfrm>
          <a:off x="3006517" y="36798"/>
          <a:ext cx="1199629" cy="599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Variability across timescales</a:t>
          </a:r>
        </a:p>
      </dsp:txBody>
      <dsp:txXfrm>
        <a:off x="3024085" y="54366"/>
        <a:ext cx="1164493" cy="564678"/>
      </dsp:txXfrm>
    </dsp:sp>
    <dsp:sp modelId="{3E7C467C-818D-424B-9F1A-6DE1D24EDD0F}">
      <dsp:nvSpPr>
        <dsp:cNvPr id="0" name=""/>
        <dsp:cNvSpPr/>
      </dsp:nvSpPr>
      <dsp:spPr>
        <a:xfrm>
          <a:off x="3126480" y="636613"/>
          <a:ext cx="119962" cy="549957"/>
        </a:xfrm>
        <a:custGeom>
          <a:avLst/>
          <a:gdLst/>
          <a:ahLst/>
          <a:cxnLst/>
          <a:rect l="0" t="0" r="0" b="0"/>
          <a:pathLst>
            <a:path>
              <a:moveTo>
                <a:pt x="0" y="0"/>
              </a:moveTo>
              <a:lnTo>
                <a:pt x="0" y="549957"/>
              </a:lnTo>
              <a:lnTo>
                <a:pt x="119962" y="549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D678D9-A95C-C444-91C1-CF7F29834830}">
      <dsp:nvSpPr>
        <dsp:cNvPr id="0" name=""/>
        <dsp:cNvSpPr/>
      </dsp:nvSpPr>
      <dsp:spPr>
        <a:xfrm>
          <a:off x="3246443" y="786566"/>
          <a:ext cx="959703" cy="8000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marL="0" lvl="0" indent="0" algn="l" defTabSz="311150">
            <a:lnSpc>
              <a:spcPct val="90000"/>
            </a:lnSpc>
            <a:spcBef>
              <a:spcPct val="0"/>
            </a:spcBef>
            <a:spcAft>
              <a:spcPct val="35000"/>
            </a:spcAft>
            <a:buNone/>
          </a:pPr>
          <a:r>
            <a:rPr lang="en-US" sz="700" kern="1200" dirty="0"/>
            <a:t>Standard deviation at different timescales</a:t>
          </a:r>
        </a:p>
        <a:p>
          <a:pPr marL="57150" lvl="1" indent="-57150" algn="l" defTabSz="222250">
            <a:lnSpc>
              <a:spcPct val="90000"/>
            </a:lnSpc>
            <a:spcBef>
              <a:spcPct val="0"/>
            </a:spcBef>
            <a:spcAft>
              <a:spcPct val="15000"/>
            </a:spcAft>
            <a:buChar char="•"/>
          </a:pPr>
          <a:r>
            <a:rPr lang="en-US" sz="500" b="0" i="0" u="none" kern="1200" dirty="0"/>
            <a:t>Daily, weekly / synoptic, </a:t>
          </a:r>
          <a:r>
            <a:rPr lang="en-US" sz="500" b="0" i="0" u="none" kern="1200" dirty="0" err="1"/>
            <a:t>intraseasonal</a:t>
          </a:r>
          <a:r>
            <a:rPr lang="en-US" sz="500" b="0" i="0" u="none" kern="1200" dirty="0"/>
            <a:t>, interannual, ENSO</a:t>
          </a:r>
          <a:endParaRPr lang="en-US" sz="500" kern="1200" dirty="0"/>
        </a:p>
        <a:p>
          <a:pPr marL="57150" lvl="1" indent="-57150" algn="l" defTabSz="222250">
            <a:lnSpc>
              <a:spcPct val="90000"/>
            </a:lnSpc>
            <a:spcBef>
              <a:spcPct val="0"/>
            </a:spcBef>
            <a:spcAft>
              <a:spcPct val="15000"/>
            </a:spcAft>
            <a:buChar char="•"/>
          </a:pPr>
          <a:r>
            <a:rPr lang="en-US" sz="500" kern="1200" dirty="0"/>
            <a:t>Absolute and relative </a:t>
          </a:r>
        </a:p>
        <a:p>
          <a:pPr marL="57150" lvl="1" indent="-57150" algn="l" defTabSz="222250">
            <a:lnSpc>
              <a:spcPct val="90000"/>
            </a:lnSpc>
            <a:spcBef>
              <a:spcPct val="0"/>
            </a:spcBef>
            <a:spcAft>
              <a:spcPct val="15000"/>
            </a:spcAft>
            <a:buChar char="•"/>
          </a:pPr>
          <a:r>
            <a:rPr lang="en-US" sz="500" kern="1200" dirty="0"/>
            <a:t>Seasonal breakdown</a:t>
          </a:r>
        </a:p>
      </dsp:txBody>
      <dsp:txXfrm>
        <a:off x="3269874" y="809997"/>
        <a:ext cx="912841" cy="753146"/>
      </dsp:txXfrm>
    </dsp:sp>
    <dsp:sp modelId="{45E40328-F7BA-CA4B-B125-E7B21E795804}">
      <dsp:nvSpPr>
        <dsp:cNvPr id="0" name=""/>
        <dsp:cNvSpPr/>
      </dsp:nvSpPr>
      <dsp:spPr>
        <a:xfrm>
          <a:off x="3126480" y="636613"/>
          <a:ext cx="119962" cy="1399823"/>
        </a:xfrm>
        <a:custGeom>
          <a:avLst/>
          <a:gdLst/>
          <a:ahLst/>
          <a:cxnLst/>
          <a:rect l="0" t="0" r="0" b="0"/>
          <a:pathLst>
            <a:path>
              <a:moveTo>
                <a:pt x="0" y="0"/>
              </a:moveTo>
              <a:lnTo>
                <a:pt x="0" y="1399823"/>
              </a:lnTo>
              <a:lnTo>
                <a:pt x="119962" y="13998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2CE98-DEE1-0045-BBE4-E691BF3D3235}">
      <dsp:nvSpPr>
        <dsp:cNvPr id="0" name=""/>
        <dsp:cNvSpPr/>
      </dsp:nvSpPr>
      <dsp:spPr>
        <a:xfrm>
          <a:off x="3246443" y="1736529"/>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Diurnal cycle – phase and amplitude</a:t>
          </a:r>
        </a:p>
      </dsp:txBody>
      <dsp:txXfrm>
        <a:off x="3264011" y="1754097"/>
        <a:ext cx="924567" cy="564678"/>
      </dsp:txXfrm>
    </dsp:sp>
    <dsp:sp modelId="{3E1775EF-AE7F-E24A-98D6-0BE65251E94A}">
      <dsp:nvSpPr>
        <dsp:cNvPr id="0" name=""/>
        <dsp:cNvSpPr/>
      </dsp:nvSpPr>
      <dsp:spPr>
        <a:xfrm>
          <a:off x="4506053" y="36798"/>
          <a:ext cx="1199629" cy="599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Intensity / frequency distributions</a:t>
          </a:r>
        </a:p>
      </dsp:txBody>
      <dsp:txXfrm>
        <a:off x="4523621" y="54366"/>
        <a:ext cx="1164493" cy="564678"/>
      </dsp:txXfrm>
    </dsp:sp>
    <dsp:sp modelId="{F4845225-E8B8-2940-AA1A-E5905D2203A7}">
      <dsp:nvSpPr>
        <dsp:cNvPr id="0" name=""/>
        <dsp:cNvSpPr/>
      </dsp:nvSpPr>
      <dsp:spPr>
        <a:xfrm>
          <a:off x="4626016" y="636613"/>
          <a:ext cx="119962" cy="337413"/>
        </a:xfrm>
        <a:custGeom>
          <a:avLst/>
          <a:gdLst/>
          <a:ahLst/>
          <a:cxnLst/>
          <a:rect l="0" t="0" r="0" b="0"/>
          <a:pathLst>
            <a:path>
              <a:moveTo>
                <a:pt x="0" y="0"/>
              </a:moveTo>
              <a:lnTo>
                <a:pt x="0" y="337413"/>
              </a:lnTo>
              <a:lnTo>
                <a:pt x="119962" y="3374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E6FA1F-897B-5A43-9C54-4A762437B50D}">
      <dsp:nvSpPr>
        <dsp:cNvPr id="0" name=""/>
        <dsp:cNvSpPr/>
      </dsp:nvSpPr>
      <dsp:spPr>
        <a:xfrm>
          <a:off x="4745979" y="786566"/>
          <a:ext cx="959703" cy="374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Simple Daily Intensity Index (SDII)</a:t>
          </a:r>
        </a:p>
      </dsp:txBody>
      <dsp:txXfrm>
        <a:off x="4756960" y="797547"/>
        <a:ext cx="937741" cy="352958"/>
      </dsp:txXfrm>
    </dsp:sp>
    <dsp:sp modelId="{25ED789E-884D-5C40-94B1-E12A42C7B13E}">
      <dsp:nvSpPr>
        <dsp:cNvPr id="0" name=""/>
        <dsp:cNvSpPr/>
      </dsp:nvSpPr>
      <dsp:spPr>
        <a:xfrm>
          <a:off x="4626016" y="636613"/>
          <a:ext cx="119962" cy="917503"/>
        </a:xfrm>
        <a:custGeom>
          <a:avLst/>
          <a:gdLst/>
          <a:ahLst/>
          <a:cxnLst/>
          <a:rect l="0" t="0" r="0" b="0"/>
          <a:pathLst>
            <a:path>
              <a:moveTo>
                <a:pt x="0" y="0"/>
              </a:moveTo>
              <a:lnTo>
                <a:pt x="0" y="917503"/>
              </a:lnTo>
              <a:lnTo>
                <a:pt x="119962" y="9175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B25C0A-1B11-544E-B53B-303D845A6EC8}">
      <dsp:nvSpPr>
        <dsp:cNvPr id="0" name=""/>
        <dsp:cNvSpPr/>
      </dsp:nvSpPr>
      <dsp:spPr>
        <a:xfrm>
          <a:off x="4745979" y="1311440"/>
          <a:ext cx="959703" cy="4853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Unevenness (number of days for half of annual </a:t>
          </a:r>
          <a:r>
            <a:rPr lang="en-US" sz="700" kern="1200" dirty="0" err="1"/>
            <a:t>precip</a:t>
          </a:r>
          <a:r>
            <a:rPr lang="en-US" sz="700" kern="1200" dirty="0"/>
            <a:t>)</a:t>
          </a:r>
        </a:p>
      </dsp:txBody>
      <dsp:txXfrm>
        <a:off x="4760194" y="1325655"/>
        <a:ext cx="931273" cy="456921"/>
      </dsp:txXfrm>
    </dsp:sp>
    <dsp:sp modelId="{4AD09362-AAEF-0A4F-863A-AB16779DA7BD}">
      <dsp:nvSpPr>
        <dsp:cNvPr id="0" name=""/>
        <dsp:cNvSpPr/>
      </dsp:nvSpPr>
      <dsp:spPr>
        <a:xfrm>
          <a:off x="4626016" y="636613"/>
          <a:ext cx="119962" cy="1556374"/>
        </a:xfrm>
        <a:custGeom>
          <a:avLst/>
          <a:gdLst/>
          <a:ahLst/>
          <a:cxnLst/>
          <a:rect l="0" t="0" r="0" b="0"/>
          <a:pathLst>
            <a:path>
              <a:moveTo>
                <a:pt x="0" y="0"/>
              </a:moveTo>
              <a:lnTo>
                <a:pt x="0" y="1556374"/>
              </a:lnTo>
              <a:lnTo>
                <a:pt x="119962" y="15563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583C6E-5F02-8C4C-AFB7-1E86F90580A6}">
      <dsp:nvSpPr>
        <dsp:cNvPr id="0" name=""/>
        <dsp:cNvSpPr/>
      </dsp:nvSpPr>
      <dsp:spPr>
        <a:xfrm>
          <a:off x="4745979" y="1946746"/>
          <a:ext cx="959703" cy="4924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t" anchorCtr="0">
          <a:noAutofit/>
        </a:bodyPr>
        <a:lstStyle/>
        <a:p>
          <a:pPr marL="0" lvl="0" indent="0" algn="l" defTabSz="311150">
            <a:lnSpc>
              <a:spcPct val="90000"/>
            </a:lnSpc>
            <a:spcBef>
              <a:spcPct val="0"/>
            </a:spcBef>
            <a:spcAft>
              <a:spcPct val="35000"/>
            </a:spcAft>
            <a:buNone/>
          </a:pPr>
          <a:r>
            <a:rPr lang="en-US" sz="700" kern="1200" dirty="0"/>
            <a:t>Mean and variance of daily </a:t>
          </a:r>
          <a:r>
            <a:rPr lang="en-US" sz="700" kern="1200" dirty="0" err="1"/>
            <a:t>precip</a:t>
          </a:r>
          <a:endParaRPr lang="en-US" sz="700" kern="1200" dirty="0"/>
        </a:p>
        <a:p>
          <a:pPr marL="57150" lvl="1" indent="-57150" algn="l" defTabSz="222250">
            <a:lnSpc>
              <a:spcPct val="90000"/>
            </a:lnSpc>
            <a:spcBef>
              <a:spcPct val="0"/>
            </a:spcBef>
            <a:spcAft>
              <a:spcPct val="15000"/>
            </a:spcAft>
            <a:buChar char="•"/>
          </a:pPr>
          <a:r>
            <a:rPr lang="en-US" sz="500" kern="1200" dirty="0"/>
            <a:t>Cutoff </a:t>
          </a:r>
          <a:r>
            <a:rPr lang="en-US" sz="500" kern="1200" dirty="0" err="1"/>
            <a:t>precip</a:t>
          </a:r>
          <a:r>
            <a:rPr lang="en-US" sz="500" kern="1200" dirty="0"/>
            <a:t> rate</a:t>
          </a:r>
        </a:p>
        <a:p>
          <a:pPr marL="57150" lvl="1" indent="-57150" algn="l" defTabSz="222250">
            <a:lnSpc>
              <a:spcPct val="90000"/>
            </a:lnSpc>
            <a:spcBef>
              <a:spcPct val="0"/>
            </a:spcBef>
            <a:spcAft>
              <a:spcPct val="15000"/>
            </a:spcAft>
            <a:buChar char="•"/>
          </a:pPr>
          <a:r>
            <a:rPr lang="en-US" sz="500" kern="1200" dirty="0"/>
            <a:t>Power law scale</a:t>
          </a:r>
        </a:p>
      </dsp:txBody>
      <dsp:txXfrm>
        <a:off x="4760403" y="1961170"/>
        <a:ext cx="930855" cy="463635"/>
      </dsp:txXfrm>
    </dsp:sp>
    <dsp:sp modelId="{0C84D16E-14F2-A347-8F6A-DB75E38786D6}">
      <dsp:nvSpPr>
        <dsp:cNvPr id="0" name=""/>
        <dsp:cNvSpPr/>
      </dsp:nvSpPr>
      <dsp:spPr>
        <a:xfrm>
          <a:off x="4626016" y="636613"/>
          <a:ext cx="119962" cy="2188591"/>
        </a:xfrm>
        <a:custGeom>
          <a:avLst/>
          <a:gdLst/>
          <a:ahLst/>
          <a:cxnLst/>
          <a:rect l="0" t="0" r="0" b="0"/>
          <a:pathLst>
            <a:path>
              <a:moveTo>
                <a:pt x="0" y="0"/>
              </a:moveTo>
              <a:lnTo>
                <a:pt x="0" y="2188591"/>
              </a:lnTo>
              <a:lnTo>
                <a:pt x="119962" y="21885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146D93-2209-1344-B6F1-924069F5AA4D}">
      <dsp:nvSpPr>
        <dsp:cNvPr id="0" name=""/>
        <dsp:cNvSpPr/>
      </dsp:nvSpPr>
      <dsp:spPr>
        <a:xfrm>
          <a:off x="4745979" y="2589183"/>
          <a:ext cx="959703" cy="4720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Perkins score (goodness of fit) - various moments</a:t>
          </a:r>
        </a:p>
      </dsp:txBody>
      <dsp:txXfrm>
        <a:off x="4759805" y="2603009"/>
        <a:ext cx="932051" cy="444390"/>
      </dsp:txXfrm>
    </dsp:sp>
    <dsp:sp modelId="{A254EB17-4763-6E42-ADC2-396EE14BD88E}">
      <dsp:nvSpPr>
        <dsp:cNvPr id="0" name=""/>
        <dsp:cNvSpPr/>
      </dsp:nvSpPr>
      <dsp:spPr>
        <a:xfrm>
          <a:off x="4626016" y="636613"/>
          <a:ext cx="119962" cy="2803983"/>
        </a:xfrm>
        <a:custGeom>
          <a:avLst/>
          <a:gdLst/>
          <a:ahLst/>
          <a:cxnLst/>
          <a:rect l="0" t="0" r="0" b="0"/>
          <a:pathLst>
            <a:path>
              <a:moveTo>
                <a:pt x="0" y="0"/>
              </a:moveTo>
              <a:lnTo>
                <a:pt x="0" y="2803983"/>
              </a:lnTo>
              <a:lnTo>
                <a:pt x="119962" y="280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6295A4-48C2-C943-8A9A-D3014DD347CA}">
      <dsp:nvSpPr>
        <dsp:cNvPr id="0" name=""/>
        <dsp:cNvSpPr/>
      </dsp:nvSpPr>
      <dsp:spPr>
        <a:xfrm>
          <a:off x="4745979" y="3211179"/>
          <a:ext cx="959703" cy="4588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Fraction of precipitating days</a:t>
          </a:r>
        </a:p>
      </dsp:txBody>
      <dsp:txXfrm>
        <a:off x="4759418" y="3224618"/>
        <a:ext cx="932825" cy="431956"/>
      </dsp:txXfrm>
    </dsp:sp>
    <dsp:sp modelId="{55BB868F-8AB4-9146-BD3A-8E5254431E02}">
      <dsp:nvSpPr>
        <dsp:cNvPr id="0" name=""/>
        <dsp:cNvSpPr/>
      </dsp:nvSpPr>
      <dsp:spPr>
        <a:xfrm>
          <a:off x="6005590" y="36798"/>
          <a:ext cx="1199629" cy="599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Extremes</a:t>
          </a:r>
        </a:p>
      </dsp:txBody>
      <dsp:txXfrm>
        <a:off x="6023158" y="54366"/>
        <a:ext cx="1164493" cy="564678"/>
      </dsp:txXfrm>
    </dsp:sp>
    <dsp:sp modelId="{510C86D4-652A-C848-8E6D-8B1B3101BD0D}">
      <dsp:nvSpPr>
        <dsp:cNvPr id="0" name=""/>
        <dsp:cNvSpPr/>
      </dsp:nvSpPr>
      <dsp:spPr>
        <a:xfrm>
          <a:off x="6125552" y="636613"/>
          <a:ext cx="119962" cy="358914"/>
        </a:xfrm>
        <a:custGeom>
          <a:avLst/>
          <a:gdLst/>
          <a:ahLst/>
          <a:cxnLst/>
          <a:rect l="0" t="0" r="0" b="0"/>
          <a:pathLst>
            <a:path>
              <a:moveTo>
                <a:pt x="0" y="0"/>
              </a:moveTo>
              <a:lnTo>
                <a:pt x="0" y="358914"/>
              </a:lnTo>
              <a:lnTo>
                <a:pt x="119962" y="358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5BCD4-E460-E044-B0A6-0C52BB0626E2}">
      <dsp:nvSpPr>
        <dsp:cNvPr id="0" name=""/>
        <dsp:cNvSpPr/>
      </dsp:nvSpPr>
      <dsp:spPr>
        <a:xfrm>
          <a:off x="6245515" y="786566"/>
          <a:ext cx="959703" cy="41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Rx1day</a:t>
          </a:r>
        </a:p>
      </dsp:txBody>
      <dsp:txXfrm>
        <a:off x="6257755" y="798806"/>
        <a:ext cx="935223" cy="393440"/>
      </dsp:txXfrm>
    </dsp:sp>
    <dsp:sp modelId="{F4FFE5F7-E147-724E-B966-8E0EB070EF90}">
      <dsp:nvSpPr>
        <dsp:cNvPr id="0" name=""/>
        <dsp:cNvSpPr/>
      </dsp:nvSpPr>
      <dsp:spPr>
        <a:xfrm>
          <a:off x="6125552" y="636613"/>
          <a:ext cx="119962" cy="926788"/>
        </a:xfrm>
        <a:custGeom>
          <a:avLst/>
          <a:gdLst/>
          <a:ahLst/>
          <a:cxnLst/>
          <a:rect l="0" t="0" r="0" b="0"/>
          <a:pathLst>
            <a:path>
              <a:moveTo>
                <a:pt x="0" y="0"/>
              </a:moveTo>
              <a:lnTo>
                <a:pt x="0" y="926788"/>
              </a:lnTo>
              <a:lnTo>
                <a:pt x="119962" y="9267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D392B2-AC93-C549-B799-67AD1FB00C51}">
      <dsp:nvSpPr>
        <dsp:cNvPr id="0" name=""/>
        <dsp:cNvSpPr/>
      </dsp:nvSpPr>
      <dsp:spPr>
        <a:xfrm>
          <a:off x="6245515" y="1354441"/>
          <a:ext cx="959703" cy="41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Rx5day </a:t>
          </a:r>
        </a:p>
      </dsp:txBody>
      <dsp:txXfrm>
        <a:off x="6257755" y="1366681"/>
        <a:ext cx="935223" cy="393440"/>
      </dsp:txXfrm>
    </dsp:sp>
    <dsp:sp modelId="{45AB7E18-E657-E349-8CC3-05D9C4BC0C00}">
      <dsp:nvSpPr>
        <dsp:cNvPr id="0" name=""/>
        <dsp:cNvSpPr/>
      </dsp:nvSpPr>
      <dsp:spPr>
        <a:xfrm>
          <a:off x="6125552" y="636613"/>
          <a:ext cx="119962" cy="1494662"/>
        </a:xfrm>
        <a:custGeom>
          <a:avLst/>
          <a:gdLst/>
          <a:ahLst/>
          <a:cxnLst/>
          <a:rect l="0" t="0" r="0" b="0"/>
          <a:pathLst>
            <a:path>
              <a:moveTo>
                <a:pt x="0" y="0"/>
              </a:moveTo>
              <a:lnTo>
                <a:pt x="0" y="1494662"/>
              </a:lnTo>
              <a:lnTo>
                <a:pt x="119962" y="14946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6DF102-9BA1-B247-BE3F-B5ACD0BE0704}">
      <dsp:nvSpPr>
        <dsp:cNvPr id="0" name=""/>
        <dsp:cNvSpPr/>
      </dsp:nvSpPr>
      <dsp:spPr>
        <a:xfrm>
          <a:off x="6245515" y="1922315"/>
          <a:ext cx="959703" cy="41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20-y return values (from GEV)</a:t>
          </a:r>
        </a:p>
      </dsp:txBody>
      <dsp:txXfrm>
        <a:off x="6257755" y="1934555"/>
        <a:ext cx="935223" cy="393440"/>
      </dsp:txXfrm>
    </dsp:sp>
    <dsp:sp modelId="{C45CE620-432A-634E-9081-E613B9BC48A7}">
      <dsp:nvSpPr>
        <dsp:cNvPr id="0" name=""/>
        <dsp:cNvSpPr/>
      </dsp:nvSpPr>
      <dsp:spPr>
        <a:xfrm>
          <a:off x="6125552" y="636613"/>
          <a:ext cx="119962" cy="2062537"/>
        </a:xfrm>
        <a:custGeom>
          <a:avLst/>
          <a:gdLst/>
          <a:ahLst/>
          <a:cxnLst/>
          <a:rect l="0" t="0" r="0" b="0"/>
          <a:pathLst>
            <a:path>
              <a:moveTo>
                <a:pt x="0" y="0"/>
              </a:moveTo>
              <a:lnTo>
                <a:pt x="0" y="2062537"/>
              </a:lnTo>
              <a:lnTo>
                <a:pt x="119962" y="20625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523D75-F458-CB46-8411-9F806F1748E6}">
      <dsp:nvSpPr>
        <dsp:cNvPr id="0" name=""/>
        <dsp:cNvSpPr/>
      </dsp:nvSpPr>
      <dsp:spPr>
        <a:xfrm>
          <a:off x="6245515" y="2490190"/>
          <a:ext cx="959703" cy="41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Rx3h</a:t>
          </a:r>
        </a:p>
      </dsp:txBody>
      <dsp:txXfrm>
        <a:off x="6257755" y="2502430"/>
        <a:ext cx="935223" cy="393440"/>
      </dsp:txXfrm>
    </dsp:sp>
    <dsp:sp modelId="{D4BE56D1-21C1-E644-BF09-5B796B443B28}">
      <dsp:nvSpPr>
        <dsp:cNvPr id="0" name=""/>
        <dsp:cNvSpPr/>
      </dsp:nvSpPr>
      <dsp:spPr>
        <a:xfrm>
          <a:off x="6125552" y="636613"/>
          <a:ext cx="119962" cy="2630411"/>
        </a:xfrm>
        <a:custGeom>
          <a:avLst/>
          <a:gdLst/>
          <a:ahLst/>
          <a:cxnLst/>
          <a:rect l="0" t="0" r="0" b="0"/>
          <a:pathLst>
            <a:path>
              <a:moveTo>
                <a:pt x="0" y="0"/>
              </a:moveTo>
              <a:lnTo>
                <a:pt x="0" y="2630411"/>
              </a:lnTo>
              <a:lnTo>
                <a:pt x="119962" y="26304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421E0C-950D-7A44-9154-3C98C52979A4}">
      <dsp:nvSpPr>
        <dsp:cNvPr id="0" name=""/>
        <dsp:cNvSpPr/>
      </dsp:nvSpPr>
      <dsp:spPr>
        <a:xfrm>
          <a:off x="6245515" y="3058064"/>
          <a:ext cx="959703" cy="41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Seasonal breakdown</a:t>
          </a:r>
        </a:p>
      </dsp:txBody>
      <dsp:txXfrm>
        <a:off x="6257755" y="3070304"/>
        <a:ext cx="935223" cy="393440"/>
      </dsp:txXfrm>
    </dsp:sp>
    <dsp:sp modelId="{DB38C5AC-B1C8-E143-976A-730138093E6C}">
      <dsp:nvSpPr>
        <dsp:cNvPr id="0" name=""/>
        <dsp:cNvSpPr/>
      </dsp:nvSpPr>
      <dsp:spPr>
        <a:xfrm>
          <a:off x="7505126" y="36798"/>
          <a:ext cx="1199629" cy="599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Drought (lack of </a:t>
          </a:r>
          <a:r>
            <a:rPr lang="en-US" sz="1300" kern="1200" dirty="0" err="1"/>
            <a:t>precip</a:t>
          </a:r>
          <a:r>
            <a:rPr lang="en-US" sz="1300" kern="1200" dirty="0"/>
            <a:t>)</a:t>
          </a:r>
        </a:p>
      </dsp:txBody>
      <dsp:txXfrm>
        <a:off x="7522694" y="54366"/>
        <a:ext cx="1164493" cy="564678"/>
      </dsp:txXfrm>
    </dsp:sp>
    <dsp:sp modelId="{E61D1099-2A9E-4343-8D5D-E22F9BF6D7FA}">
      <dsp:nvSpPr>
        <dsp:cNvPr id="0" name=""/>
        <dsp:cNvSpPr/>
      </dsp:nvSpPr>
      <dsp:spPr>
        <a:xfrm>
          <a:off x="7625089" y="636613"/>
          <a:ext cx="119962" cy="449860"/>
        </a:xfrm>
        <a:custGeom>
          <a:avLst/>
          <a:gdLst/>
          <a:ahLst/>
          <a:cxnLst/>
          <a:rect l="0" t="0" r="0" b="0"/>
          <a:pathLst>
            <a:path>
              <a:moveTo>
                <a:pt x="0" y="0"/>
              </a:moveTo>
              <a:lnTo>
                <a:pt x="0" y="449860"/>
              </a:lnTo>
              <a:lnTo>
                <a:pt x="119962" y="4498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065189-1E80-434D-923C-B652C7D3C8DA}">
      <dsp:nvSpPr>
        <dsp:cNvPr id="0" name=""/>
        <dsp:cNvSpPr/>
      </dsp:nvSpPr>
      <dsp:spPr>
        <a:xfrm>
          <a:off x="7745052" y="786566"/>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Frequency of SPI spells below a threshold</a:t>
          </a:r>
        </a:p>
      </dsp:txBody>
      <dsp:txXfrm>
        <a:off x="7762620" y="804134"/>
        <a:ext cx="924567" cy="564678"/>
      </dsp:txXfrm>
    </dsp:sp>
    <dsp:sp modelId="{08F8DAC3-2F9D-F149-BF08-F1DCCE70444A}">
      <dsp:nvSpPr>
        <dsp:cNvPr id="0" name=""/>
        <dsp:cNvSpPr/>
      </dsp:nvSpPr>
      <dsp:spPr>
        <a:xfrm>
          <a:off x="7625089" y="636613"/>
          <a:ext cx="119962" cy="1199629"/>
        </a:xfrm>
        <a:custGeom>
          <a:avLst/>
          <a:gdLst/>
          <a:ahLst/>
          <a:cxnLst/>
          <a:rect l="0" t="0" r="0" b="0"/>
          <a:pathLst>
            <a:path>
              <a:moveTo>
                <a:pt x="0" y="0"/>
              </a:moveTo>
              <a:lnTo>
                <a:pt x="0" y="1199629"/>
              </a:lnTo>
              <a:lnTo>
                <a:pt x="119962" y="1199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EC9B46-B8D2-A341-9B97-7CDEEDFC4013}">
      <dsp:nvSpPr>
        <dsp:cNvPr id="0" name=""/>
        <dsp:cNvSpPr/>
      </dsp:nvSpPr>
      <dsp:spPr>
        <a:xfrm>
          <a:off x="7745052" y="1536335"/>
          <a:ext cx="959703" cy="5998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Consecutive Dry Days</a:t>
          </a:r>
        </a:p>
      </dsp:txBody>
      <dsp:txXfrm>
        <a:off x="7762620" y="1553903"/>
        <a:ext cx="924567" cy="56467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shows a video. If you don’t see it automatically, try moving your mouse around to find </a:t>
            </a:r>
            <a:r>
              <a:rPr lang="en-US"/>
              <a:t>the controls. </a:t>
            </a:r>
          </a:p>
        </p:txBody>
      </p:sp>
    </p:spTree>
    <p:extLst>
      <p:ext uri="{BB962C8B-B14F-4D97-AF65-F5344CB8AC3E}">
        <p14:creationId xmlns:p14="http://schemas.microsoft.com/office/powerpoint/2010/main" val="345328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9390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001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037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8"/>
          <p:cNvSpPr/>
          <p:nvPr/>
        </p:nvSpPr>
        <p:spPr>
          <a:xfrm>
            <a:off x="-75" y="5045700"/>
            <a:ext cx="9144000" cy="97800"/>
          </a:xfrm>
          <a:prstGeom prst="rect">
            <a:avLst/>
          </a:prstGeom>
          <a:solidFill>
            <a:srgbClr val="0B74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8"/>
          <p:cNvSpPr txBox="1">
            <a:spLocks noGrp="1"/>
          </p:cNvSpPr>
          <p:nvPr>
            <p:ph type="title"/>
          </p:nvPr>
        </p:nvSpPr>
        <p:spPr>
          <a:xfrm>
            <a:off x="1076300" y="20175"/>
            <a:ext cx="8049000" cy="67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9" name="Google Shape;19;p8"/>
          <p:cNvSpPr txBox="1">
            <a:spLocks noGrp="1"/>
          </p:cNvSpPr>
          <p:nvPr>
            <p:ph type="body" idx="1"/>
          </p:nvPr>
        </p:nvSpPr>
        <p:spPr>
          <a:xfrm>
            <a:off x="27900" y="697625"/>
            <a:ext cx="9097200" cy="3915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 name="Google Shape;20;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4" name="Picture 3">
            <a:extLst>
              <a:ext uri="{FF2B5EF4-FFF2-40B4-BE49-F238E27FC236}">
                <a16:creationId xmlns:a16="http://schemas.microsoft.com/office/drawing/2014/main" id="{190DD18A-2809-D64F-9BD6-D1F111542FE1}"/>
              </a:ext>
            </a:extLst>
          </p:cNvPr>
          <p:cNvPicPr>
            <a:picLocks noChangeAspect="1"/>
          </p:cNvPicPr>
          <p:nvPr userDrawn="1"/>
        </p:nvPicPr>
        <p:blipFill>
          <a:blip r:embed="rId2"/>
          <a:stretch>
            <a:fillRect/>
          </a:stretch>
        </p:blipFill>
        <p:spPr>
          <a:xfrm>
            <a:off x="0" y="4879298"/>
            <a:ext cx="484079" cy="1664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C456-FBD9-4E4F-8C89-B2481FBA8F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4BD35-D9C2-4CA5-8488-0F4865C3F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416575C-D57F-4123-901D-068EAF7835DC}"/>
              </a:ext>
            </a:extLst>
          </p:cNvPr>
          <p:cNvSpPr>
            <a:spLocks noGrp="1"/>
          </p:cNvSpPr>
          <p:nvPr>
            <p:ph type="sldNum" sz="quarter" idx="12"/>
          </p:nvPr>
        </p:nvSpPr>
        <p:spPr>
          <a:xfrm>
            <a:off x="8843838" y="4937150"/>
            <a:ext cx="300162" cy="211332"/>
          </a:xfrm>
          <a:prstGeom prst="rect">
            <a:avLst/>
          </a:prstGeom>
        </p:spPr>
        <p:txBody>
          <a:bodyPr/>
          <a:lstStyle>
            <a:lvl1pPr>
              <a:defRPr sz="900">
                <a:solidFill>
                  <a:schemeClr val="bg1"/>
                </a:solidFill>
              </a:defRPr>
            </a:lvl1pPr>
          </a:lstStyle>
          <a:p>
            <a:fld id="{476766A9-B6DF-43A4-9E6C-E13280EB7C93}" type="slidenum">
              <a:rPr lang="en-US" smtClean="0"/>
              <a:pPr/>
              <a:t>‹#›</a:t>
            </a:fld>
            <a:endParaRPr lang="en-US" dirty="0"/>
          </a:p>
        </p:txBody>
      </p:sp>
      <p:pic>
        <p:nvPicPr>
          <p:cNvPr id="5" name="Picture 4">
            <a:extLst>
              <a:ext uri="{FF2B5EF4-FFF2-40B4-BE49-F238E27FC236}">
                <a16:creationId xmlns:a16="http://schemas.microsoft.com/office/drawing/2014/main" id="{02B7BA69-2B1B-EA45-8205-DCD353003C88}"/>
              </a:ext>
            </a:extLst>
          </p:cNvPr>
          <p:cNvPicPr>
            <a:picLocks noChangeAspect="1"/>
          </p:cNvPicPr>
          <p:nvPr userDrawn="1"/>
        </p:nvPicPr>
        <p:blipFill>
          <a:blip r:embed="rId2"/>
          <a:stretch>
            <a:fillRect/>
          </a:stretch>
        </p:blipFill>
        <p:spPr>
          <a:xfrm>
            <a:off x="-14990" y="4759819"/>
            <a:ext cx="449551" cy="154533"/>
          </a:xfrm>
          <a:prstGeom prst="rect">
            <a:avLst/>
          </a:prstGeom>
        </p:spPr>
      </p:pic>
    </p:spTree>
    <p:extLst>
      <p:ext uri="{BB962C8B-B14F-4D97-AF65-F5344CB8AC3E}">
        <p14:creationId xmlns:p14="http://schemas.microsoft.com/office/powerpoint/2010/main" val="16010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No Leftt Images">
    <p:spTree>
      <p:nvGrpSpPr>
        <p:cNvPr id="1" name=""/>
        <p:cNvGrpSpPr/>
        <p:nvPr/>
      </p:nvGrpSpPr>
      <p:grpSpPr>
        <a:xfrm>
          <a:off x="0" y="0"/>
          <a:ext cx="0" cy="0"/>
          <a:chOff x="0" y="0"/>
          <a:chExt cx="0" cy="0"/>
        </a:xfrm>
      </p:grpSpPr>
      <p:pic>
        <p:nvPicPr>
          <p:cNvPr id="5" name="Picture 4" descr="A picture containing sky, outdoor, water&#10;&#10;Description automatically generated">
            <a:extLst>
              <a:ext uri="{FF2B5EF4-FFF2-40B4-BE49-F238E27FC236}">
                <a16:creationId xmlns:a16="http://schemas.microsoft.com/office/drawing/2014/main" id="{AE075553-3EEF-4D42-843B-47393385B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44"/>
          <a:stretch/>
        </p:blipFill>
        <p:spPr>
          <a:xfrm>
            <a:off x="-10811" y="-47707"/>
            <a:ext cx="9175253" cy="4949686"/>
          </a:xfrm>
          <a:prstGeom prst="rect">
            <a:avLst/>
          </a:prstGeom>
        </p:spPr>
      </p:pic>
      <p:sp>
        <p:nvSpPr>
          <p:cNvPr id="2" name="Title 1">
            <a:extLst>
              <a:ext uri="{FF2B5EF4-FFF2-40B4-BE49-F238E27FC236}">
                <a16:creationId xmlns:a16="http://schemas.microsoft.com/office/drawing/2014/main" id="{DDA2C456-FBD9-4E4F-8C89-B2481FBA8F64}"/>
              </a:ext>
            </a:extLst>
          </p:cNvPr>
          <p:cNvSpPr>
            <a:spLocks noGrp="1"/>
          </p:cNvSpPr>
          <p:nvPr>
            <p:ph type="title"/>
          </p:nvPr>
        </p:nvSpPr>
        <p:spPr>
          <a:xfrm>
            <a:off x="250467" y="162613"/>
            <a:ext cx="7675119" cy="73529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9D4BD35-D9C2-4CA5-8488-0F4865C3FD84}"/>
              </a:ext>
            </a:extLst>
          </p:cNvPr>
          <p:cNvSpPr>
            <a:spLocks noGrp="1"/>
          </p:cNvSpPr>
          <p:nvPr>
            <p:ph idx="1"/>
          </p:nvPr>
        </p:nvSpPr>
        <p:spPr>
          <a:xfrm>
            <a:off x="250467" y="1052436"/>
            <a:ext cx="8712399" cy="3707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73FECE6-6CD9-463E-97B7-2F0F0F08E4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5586" y="15155"/>
            <a:ext cx="1037280" cy="1037280"/>
          </a:xfrm>
          <a:prstGeom prst="rect">
            <a:avLst/>
          </a:prstGeom>
        </p:spPr>
      </p:pic>
      <p:sp>
        <p:nvSpPr>
          <p:cNvPr id="8" name="Slide Number Placeholder 5">
            <a:extLst>
              <a:ext uri="{FF2B5EF4-FFF2-40B4-BE49-F238E27FC236}">
                <a16:creationId xmlns:a16="http://schemas.microsoft.com/office/drawing/2014/main" id="{F6537620-7FA0-4298-892F-D5CE5602A6A6}"/>
              </a:ext>
            </a:extLst>
          </p:cNvPr>
          <p:cNvSpPr txBox="1">
            <a:spLocks/>
          </p:cNvSpPr>
          <p:nvPr userDrawn="1"/>
        </p:nvSpPr>
        <p:spPr>
          <a:xfrm>
            <a:off x="8843838"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pic>
        <p:nvPicPr>
          <p:cNvPr id="6" name="Picture 5">
            <a:extLst>
              <a:ext uri="{FF2B5EF4-FFF2-40B4-BE49-F238E27FC236}">
                <a16:creationId xmlns:a16="http://schemas.microsoft.com/office/drawing/2014/main" id="{967093D8-28D6-394C-9858-9106E7C0A7B6}"/>
              </a:ext>
            </a:extLst>
          </p:cNvPr>
          <p:cNvPicPr>
            <a:picLocks noChangeAspect="1"/>
          </p:cNvPicPr>
          <p:nvPr userDrawn="1"/>
        </p:nvPicPr>
        <p:blipFill>
          <a:blip r:embed="rId4"/>
          <a:stretch>
            <a:fillRect/>
          </a:stretch>
        </p:blipFill>
        <p:spPr>
          <a:xfrm>
            <a:off x="-10811" y="4741294"/>
            <a:ext cx="438031" cy="150573"/>
          </a:xfrm>
          <a:prstGeom prst="rect">
            <a:avLst/>
          </a:prstGeom>
        </p:spPr>
      </p:pic>
    </p:spTree>
    <p:extLst>
      <p:ext uri="{BB962C8B-B14F-4D97-AF65-F5344CB8AC3E}">
        <p14:creationId xmlns:p14="http://schemas.microsoft.com/office/powerpoint/2010/main" val="513804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F05A-0C30-4FFD-9C23-1AA61D3307F5}"/>
              </a:ext>
            </a:extLst>
          </p:cNvPr>
          <p:cNvSpPr>
            <a:spLocks noGrp="1"/>
          </p:cNvSpPr>
          <p:nvPr>
            <p:ph type="title"/>
          </p:nvPr>
        </p:nvSpPr>
        <p:spPr>
          <a:xfrm>
            <a:off x="1124147" y="1282304"/>
            <a:ext cx="738644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8FF172-BA6D-43A8-8060-A2B058F401BE}"/>
              </a:ext>
            </a:extLst>
          </p:cNvPr>
          <p:cNvSpPr>
            <a:spLocks noGrp="1"/>
          </p:cNvSpPr>
          <p:nvPr>
            <p:ph type="body" idx="1"/>
          </p:nvPr>
        </p:nvSpPr>
        <p:spPr>
          <a:xfrm>
            <a:off x="1124147" y="3442098"/>
            <a:ext cx="7386441"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00E6C4A6-CC0C-4252-A66A-9517A6821881}"/>
              </a:ext>
            </a:extLst>
          </p:cNvPr>
          <p:cNvSpPr txBox="1">
            <a:spLocks/>
          </p:cNvSpPr>
          <p:nvPr userDrawn="1"/>
        </p:nvSpPr>
        <p:spPr>
          <a:xfrm>
            <a:off x="8843838"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spTree>
    <p:extLst>
      <p:ext uri="{BB962C8B-B14F-4D97-AF65-F5344CB8AC3E}">
        <p14:creationId xmlns:p14="http://schemas.microsoft.com/office/powerpoint/2010/main" val="142030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F5AB-F3A6-47D3-AA0C-8B84905EE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0BB3D3-9258-44EF-B4FA-C8E874E85F7F}"/>
              </a:ext>
            </a:extLst>
          </p:cNvPr>
          <p:cNvSpPr>
            <a:spLocks noGrp="1"/>
          </p:cNvSpPr>
          <p:nvPr>
            <p:ph sz="half" idx="1"/>
          </p:nvPr>
        </p:nvSpPr>
        <p:spPr>
          <a:xfrm>
            <a:off x="1110006" y="1369219"/>
            <a:ext cx="358454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E6AA00-6B2A-4C01-AFFE-B0AC67F9085B}"/>
              </a:ext>
            </a:extLst>
          </p:cNvPr>
          <p:cNvSpPr>
            <a:spLocks noGrp="1"/>
          </p:cNvSpPr>
          <p:nvPr>
            <p:ph sz="half" idx="2"/>
          </p:nvPr>
        </p:nvSpPr>
        <p:spPr>
          <a:xfrm>
            <a:off x="4800600" y="1369219"/>
            <a:ext cx="37147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2117CFA-63E4-4A33-8E96-FE674CD1D6EC}"/>
              </a:ext>
            </a:extLst>
          </p:cNvPr>
          <p:cNvSpPr txBox="1">
            <a:spLocks/>
          </p:cNvSpPr>
          <p:nvPr userDrawn="1"/>
        </p:nvSpPr>
        <p:spPr>
          <a:xfrm>
            <a:off x="8843838"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spTree>
    <p:extLst>
      <p:ext uri="{BB962C8B-B14F-4D97-AF65-F5344CB8AC3E}">
        <p14:creationId xmlns:p14="http://schemas.microsoft.com/office/powerpoint/2010/main" val="3076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EABA-909A-4BD9-B32B-BD3A385DD319}"/>
              </a:ext>
            </a:extLst>
          </p:cNvPr>
          <p:cNvSpPr>
            <a:spLocks noGrp="1"/>
          </p:cNvSpPr>
          <p:nvPr>
            <p:ph type="title"/>
          </p:nvPr>
        </p:nvSpPr>
        <p:spPr>
          <a:xfrm>
            <a:off x="1102935" y="169683"/>
            <a:ext cx="7413606" cy="714081"/>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5502CBA-99CD-47F0-8838-646D7903DBB2}"/>
              </a:ext>
            </a:extLst>
          </p:cNvPr>
          <p:cNvSpPr>
            <a:spLocks noGrp="1"/>
          </p:cNvSpPr>
          <p:nvPr>
            <p:ph type="body" idx="1"/>
          </p:nvPr>
        </p:nvSpPr>
        <p:spPr>
          <a:xfrm>
            <a:off x="1102935" y="1260872"/>
            <a:ext cx="35262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DDE66-B6E2-4E0D-9318-F6286F2816EA}"/>
              </a:ext>
            </a:extLst>
          </p:cNvPr>
          <p:cNvSpPr>
            <a:spLocks noGrp="1"/>
          </p:cNvSpPr>
          <p:nvPr>
            <p:ph sz="half" idx="2"/>
          </p:nvPr>
        </p:nvSpPr>
        <p:spPr>
          <a:xfrm>
            <a:off x="1102936" y="1878806"/>
            <a:ext cx="35262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D64DEA-3151-406B-A26B-9C057C0FC790}"/>
              </a:ext>
            </a:extLst>
          </p:cNvPr>
          <p:cNvSpPr>
            <a:spLocks noGrp="1"/>
          </p:cNvSpPr>
          <p:nvPr>
            <p:ph type="body" sz="quarter" idx="3"/>
          </p:nvPr>
        </p:nvSpPr>
        <p:spPr>
          <a:xfrm>
            <a:off x="4722828" y="1260872"/>
            <a:ext cx="379371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05DCEDB-A8BE-46CC-9CE8-6C25CC925CD8}"/>
              </a:ext>
            </a:extLst>
          </p:cNvPr>
          <p:cNvSpPr>
            <a:spLocks noGrp="1"/>
          </p:cNvSpPr>
          <p:nvPr>
            <p:ph sz="quarter" idx="4"/>
          </p:nvPr>
        </p:nvSpPr>
        <p:spPr>
          <a:xfrm>
            <a:off x="4722829" y="1878806"/>
            <a:ext cx="37937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D0E711C-A624-4DCA-8716-F0F3E9E49540}"/>
              </a:ext>
            </a:extLst>
          </p:cNvPr>
          <p:cNvSpPr txBox="1">
            <a:spLocks/>
          </p:cNvSpPr>
          <p:nvPr userDrawn="1"/>
        </p:nvSpPr>
        <p:spPr>
          <a:xfrm>
            <a:off x="8843838"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spTree>
    <p:extLst>
      <p:ext uri="{BB962C8B-B14F-4D97-AF65-F5344CB8AC3E}">
        <p14:creationId xmlns:p14="http://schemas.microsoft.com/office/powerpoint/2010/main" val="1700340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34DD-7729-41AA-B48E-24B04EA63A6E}"/>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B59F8525-3661-46C1-B2CF-DC2612A59F90}"/>
              </a:ext>
            </a:extLst>
          </p:cNvPr>
          <p:cNvSpPr txBox="1">
            <a:spLocks/>
          </p:cNvSpPr>
          <p:nvPr userDrawn="1"/>
        </p:nvSpPr>
        <p:spPr>
          <a:xfrm>
            <a:off x="8843838"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spTree>
    <p:extLst>
      <p:ext uri="{BB962C8B-B14F-4D97-AF65-F5344CB8AC3E}">
        <p14:creationId xmlns:p14="http://schemas.microsoft.com/office/powerpoint/2010/main" val="219463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B11B887-98BA-44CF-B925-3401DA4CF7B8}"/>
              </a:ext>
            </a:extLst>
          </p:cNvPr>
          <p:cNvSpPr txBox="1">
            <a:spLocks/>
          </p:cNvSpPr>
          <p:nvPr userDrawn="1"/>
        </p:nvSpPr>
        <p:spPr>
          <a:xfrm>
            <a:off x="8843838"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spTree>
    <p:extLst>
      <p:ext uri="{BB962C8B-B14F-4D97-AF65-F5344CB8AC3E}">
        <p14:creationId xmlns:p14="http://schemas.microsoft.com/office/powerpoint/2010/main" val="1605809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25" name="Picture 24" descr="A picture containing sky, outdoor, water&#10;&#10;Description automatically generated">
            <a:extLst>
              <a:ext uri="{FF2B5EF4-FFF2-40B4-BE49-F238E27FC236}">
                <a16:creationId xmlns:a16="http://schemas.microsoft.com/office/drawing/2014/main" id="{39511D81-2CD4-423A-ACF1-D82A78F69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5" y="0"/>
            <a:ext cx="9157025" cy="5152085"/>
          </a:xfrm>
          <a:prstGeom prst="rect">
            <a:avLst/>
          </a:prstGeom>
        </p:spPr>
      </p:pic>
      <p:sp>
        <p:nvSpPr>
          <p:cNvPr id="26" name="Rectangle 25">
            <a:extLst>
              <a:ext uri="{FF2B5EF4-FFF2-40B4-BE49-F238E27FC236}">
                <a16:creationId xmlns:a16="http://schemas.microsoft.com/office/drawing/2014/main" id="{954A1392-9FF1-495F-A4D4-BC9EC713B60D}"/>
              </a:ext>
            </a:extLst>
          </p:cNvPr>
          <p:cNvSpPr/>
          <p:nvPr userDrawn="1"/>
        </p:nvSpPr>
        <p:spPr>
          <a:xfrm>
            <a:off x="-18800" y="-9544"/>
            <a:ext cx="916871" cy="4619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CF498AE-DB73-48CF-83E6-21151FB2A392}"/>
              </a:ext>
            </a:extLst>
          </p:cNvPr>
          <p:cNvSpPr>
            <a:spLocks noGrp="1"/>
          </p:cNvSpPr>
          <p:nvPr>
            <p:ph type="ctrTitle" hasCustomPrompt="1"/>
          </p:nvPr>
        </p:nvSpPr>
        <p:spPr>
          <a:xfrm>
            <a:off x="1143000" y="841772"/>
            <a:ext cx="6858000" cy="1790700"/>
          </a:xfrm>
        </p:spPr>
        <p:txBody>
          <a:bodyPr anchor="b"/>
          <a:lstStyle>
            <a:lvl1pPr algn="ctr">
              <a:defRPr sz="4500"/>
            </a:lvl1pPr>
          </a:lstStyle>
          <a:p>
            <a:r>
              <a:rPr lang="en-US" dirty="0"/>
              <a:t>Thank you. </a:t>
            </a:r>
          </a:p>
        </p:txBody>
      </p:sp>
      <p:sp>
        <p:nvSpPr>
          <p:cNvPr id="6" name="Slide Number Placeholder 5">
            <a:extLst>
              <a:ext uri="{FF2B5EF4-FFF2-40B4-BE49-F238E27FC236}">
                <a16:creationId xmlns:a16="http://schemas.microsoft.com/office/drawing/2014/main" id="{A4FB06FB-1DA9-423A-957E-6EB8FC45D319}"/>
              </a:ext>
            </a:extLst>
          </p:cNvPr>
          <p:cNvSpPr>
            <a:spLocks noGrp="1"/>
          </p:cNvSpPr>
          <p:nvPr>
            <p:ph type="sldNum" sz="quarter" idx="12"/>
          </p:nvPr>
        </p:nvSpPr>
        <p:spPr>
          <a:xfrm>
            <a:off x="7025054" y="4937150"/>
            <a:ext cx="2057400" cy="211332"/>
          </a:xfrm>
          <a:prstGeom prst="rect">
            <a:avLst/>
          </a:prstGeom>
        </p:spPr>
        <p:txBody>
          <a:bodyPr/>
          <a:lstStyle/>
          <a:p>
            <a:fld id="{476766A9-B6DF-43A4-9E6C-E13280EB7C93}" type="slidenum">
              <a:rPr lang="en-US" smtClean="0"/>
              <a:t>‹#›</a:t>
            </a:fld>
            <a:endParaRPr lang="en-US"/>
          </a:p>
        </p:txBody>
      </p:sp>
      <p:sp>
        <p:nvSpPr>
          <p:cNvPr id="8" name="Rectangle 7">
            <a:extLst>
              <a:ext uri="{FF2B5EF4-FFF2-40B4-BE49-F238E27FC236}">
                <a16:creationId xmlns:a16="http://schemas.microsoft.com/office/drawing/2014/main" id="{4E0CA22B-0704-450D-BFF3-44F6DC8B9F91}"/>
              </a:ext>
            </a:extLst>
          </p:cNvPr>
          <p:cNvSpPr/>
          <p:nvPr userDrawn="1"/>
        </p:nvSpPr>
        <p:spPr>
          <a:xfrm>
            <a:off x="-7070" y="4517599"/>
            <a:ext cx="9151070" cy="6535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9" name="Picture 23">
            <a:extLst>
              <a:ext uri="{FF2B5EF4-FFF2-40B4-BE49-F238E27FC236}">
                <a16:creationId xmlns:a16="http://schemas.microsoft.com/office/drawing/2014/main" id="{998F48B5-9619-48B8-A504-D340AE2BD1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463" y="1803763"/>
            <a:ext cx="867965" cy="881671"/>
          </a:xfrm>
          <a:prstGeom prst="rect">
            <a:avLst/>
          </a:prstGeom>
          <a:noFill/>
          <a:ln w="9525">
            <a:noFill/>
            <a:miter lim="800000"/>
            <a:headEnd/>
            <a:tailEnd/>
          </a:ln>
        </p:spPr>
      </p:pic>
      <p:pic>
        <p:nvPicPr>
          <p:cNvPr id="10" name="Picture 38">
            <a:extLst>
              <a:ext uri="{FF2B5EF4-FFF2-40B4-BE49-F238E27FC236}">
                <a16:creationId xmlns:a16="http://schemas.microsoft.com/office/drawing/2014/main" id="{B3E4A144-CFA6-4BFD-BE01-3B74B1105D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857"/>
          <a:stretch/>
        </p:blipFill>
        <p:spPr bwMode="auto">
          <a:xfrm>
            <a:off x="-18799" y="-9490"/>
            <a:ext cx="884384" cy="881671"/>
          </a:xfrm>
          <a:prstGeom prst="rect">
            <a:avLst/>
          </a:prstGeom>
          <a:noFill/>
          <a:ln w="9525">
            <a:noFill/>
            <a:miter lim="800000"/>
            <a:headEnd/>
            <a:tailEnd/>
          </a:ln>
        </p:spPr>
      </p:pic>
      <p:pic>
        <p:nvPicPr>
          <p:cNvPr id="11" name="Picture 40">
            <a:extLst>
              <a:ext uri="{FF2B5EF4-FFF2-40B4-BE49-F238E27FC236}">
                <a16:creationId xmlns:a16="http://schemas.microsoft.com/office/drawing/2014/main" id="{A15B77DC-B1B8-4AB3-9758-F4F0166CB3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7071" y="2713272"/>
            <a:ext cx="874438" cy="888245"/>
          </a:xfrm>
          <a:prstGeom prst="rect">
            <a:avLst/>
          </a:prstGeom>
          <a:noFill/>
          <a:ln w="9525">
            <a:noFill/>
            <a:miter lim="800000"/>
            <a:headEnd/>
            <a:tailEnd/>
          </a:ln>
        </p:spPr>
      </p:pic>
      <p:pic>
        <p:nvPicPr>
          <p:cNvPr id="12" name="Picture 18">
            <a:extLst>
              <a:ext uri="{FF2B5EF4-FFF2-40B4-BE49-F238E27FC236}">
                <a16:creationId xmlns:a16="http://schemas.microsoft.com/office/drawing/2014/main" id="{D9FB6FEE-3584-40DF-A3FE-3E07E84E88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auto">
          <a:xfrm>
            <a:off x="-8572" y="3632444"/>
            <a:ext cx="870041" cy="883778"/>
          </a:xfrm>
          <a:prstGeom prst="rect">
            <a:avLst/>
          </a:prstGeom>
          <a:noFill/>
          <a:ln w="9525">
            <a:noFill/>
            <a:miter lim="800000"/>
            <a:headEnd/>
            <a:tailEnd/>
          </a:ln>
        </p:spPr>
      </p:pic>
      <p:sp>
        <p:nvSpPr>
          <p:cNvPr id="14" name="Rectangle 15">
            <a:extLst>
              <a:ext uri="{FF2B5EF4-FFF2-40B4-BE49-F238E27FC236}">
                <a16:creationId xmlns:a16="http://schemas.microsoft.com/office/drawing/2014/main" id="{0FF5B3B6-8113-46B9-A1C5-D4934D812AC1}"/>
              </a:ext>
            </a:extLst>
          </p:cNvPr>
          <p:cNvSpPr/>
          <p:nvPr userDrawn="1"/>
        </p:nvSpPr>
        <p:spPr bwMode="auto">
          <a:xfrm>
            <a:off x="1780929" y="4548862"/>
            <a:ext cx="7363072" cy="648453"/>
          </a:xfrm>
          <a:prstGeom prst="rect">
            <a:avLst/>
          </a:prstGeom>
          <a:solidFill>
            <a:srgbClr val="9BBB59"/>
          </a:solidFill>
          <a:ln w="9525" cap="flat" cmpd="sng" algn="ctr">
            <a:noFill/>
            <a:prstDash val="solid"/>
            <a:round/>
            <a:headEnd type="none" w="med" len="med"/>
            <a:tailEnd type="none" w="med" len="med"/>
          </a:ln>
          <a:effectLst/>
        </p:spPr>
        <p:txBody>
          <a:bodyPr/>
          <a:lstStyle/>
          <a:p>
            <a:pPr eaLnBrk="0" hangingPunct="0">
              <a:defRPr/>
            </a:pPr>
            <a:endParaRPr lang="en-US" sz="1050" dirty="0">
              <a:cs typeface="Arial" charset="0"/>
            </a:endParaRPr>
          </a:p>
        </p:txBody>
      </p:sp>
      <p:sp>
        <p:nvSpPr>
          <p:cNvPr id="18" name="Rectangle 16">
            <a:extLst>
              <a:ext uri="{FF2B5EF4-FFF2-40B4-BE49-F238E27FC236}">
                <a16:creationId xmlns:a16="http://schemas.microsoft.com/office/drawing/2014/main" id="{F75FC0A6-D785-4240-A01E-8935A20B5AB5}"/>
              </a:ext>
            </a:extLst>
          </p:cNvPr>
          <p:cNvSpPr/>
          <p:nvPr userDrawn="1"/>
        </p:nvSpPr>
        <p:spPr bwMode="auto">
          <a:xfrm>
            <a:off x="-14140" y="4548527"/>
            <a:ext cx="1750219" cy="648453"/>
          </a:xfrm>
          <a:prstGeom prst="rect">
            <a:avLst/>
          </a:prstGeom>
          <a:solidFill>
            <a:srgbClr val="9BBB59"/>
          </a:solidFill>
          <a:ln w="9525" cap="flat" cmpd="sng" algn="ctr">
            <a:noFill/>
            <a:prstDash val="solid"/>
            <a:round/>
            <a:headEnd type="none" w="med" len="med"/>
            <a:tailEnd type="none" w="med" len="med"/>
          </a:ln>
          <a:effectLst/>
        </p:spPr>
        <p:txBody>
          <a:bodyPr/>
          <a:lstStyle/>
          <a:p>
            <a:pPr eaLnBrk="0" hangingPunct="0">
              <a:defRPr/>
            </a:pPr>
            <a:endParaRPr lang="en-US" sz="1050" dirty="0">
              <a:cs typeface="Arial" charset="0"/>
            </a:endParaRPr>
          </a:p>
        </p:txBody>
      </p:sp>
      <p:pic>
        <p:nvPicPr>
          <p:cNvPr id="20" name="Picture 19" descr="A picture containing outdoor, grass, animal, tree&#10;&#10;Description automatically generated">
            <a:extLst>
              <a:ext uri="{FF2B5EF4-FFF2-40B4-BE49-F238E27FC236}">
                <a16:creationId xmlns:a16="http://schemas.microsoft.com/office/drawing/2014/main" id="{2D59C807-AB46-4F82-B5EF-0E268FC08E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140" y="898377"/>
            <a:ext cx="875109" cy="879252"/>
          </a:xfrm>
          <a:prstGeom prst="rect">
            <a:avLst/>
          </a:prstGeom>
        </p:spPr>
      </p:pic>
      <p:sp>
        <p:nvSpPr>
          <p:cNvPr id="21" name="TextBox 44">
            <a:extLst>
              <a:ext uri="{FF2B5EF4-FFF2-40B4-BE49-F238E27FC236}">
                <a16:creationId xmlns:a16="http://schemas.microsoft.com/office/drawing/2014/main" id="{7999E907-B5EA-49BC-AD6D-C445132EDDF0}"/>
              </a:ext>
            </a:extLst>
          </p:cNvPr>
          <p:cNvSpPr txBox="1"/>
          <p:nvPr userDrawn="1"/>
        </p:nvSpPr>
        <p:spPr bwMode="auto">
          <a:xfrm>
            <a:off x="1892399" y="4635327"/>
            <a:ext cx="1352550" cy="237757"/>
          </a:xfrm>
          <a:prstGeom prst="rect">
            <a:avLst/>
          </a:prstGeom>
          <a:noFill/>
        </p:spPr>
        <p:txBody>
          <a:bodyPr>
            <a:spAutoFit/>
          </a:bodyPr>
          <a:lstStyle/>
          <a:p>
            <a:pPr eaLnBrk="0" hangingPunct="0">
              <a:lnSpc>
                <a:spcPct val="90000"/>
              </a:lnSpc>
              <a:defRPr/>
            </a:pPr>
            <a:r>
              <a:rPr lang="en-US" sz="1050" b="1" dirty="0">
                <a:solidFill>
                  <a:schemeClr val="bg1"/>
                </a:solidFill>
                <a:latin typeface="Arial" charset="0"/>
                <a:cs typeface="Arial" charset="0"/>
              </a:rPr>
              <a:t>Office of Science</a:t>
            </a:r>
          </a:p>
        </p:txBody>
      </p:sp>
      <p:sp>
        <p:nvSpPr>
          <p:cNvPr id="22" name="TextBox 46">
            <a:extLst>
              <a:ext uri="{FF2B5EF4-FFF2-40B4-BE49-F238E27FC236}">
                <a16:creationId xmlns:a16="http://schemas.microsoft.com/office/drawing/2014/main" id="{ABE262AA-C9B3-474D-8DB7-317AA923E5E8}"/>
              </a:ext>
            </a:extLst>
          </p:cNvPr>
          <p:cNvSpPr txBox="1"/>
          <p:nvPr userDrawn="1"/>
        </p:nvSpPr>
        <p:spPr bwMode="auto">
          <a:xfrm>
            <a:off x="5882614" y="4731064"/>
            <a:ext cx="2721769" cy="341632"/>
          </a:xfrm>
          <a:prstGeom prst="rect">
            <a:avLst/>
          </a:prstGeom>
          <a:noFill/>
        </p:spPr>
        <p:txBody>
          <a:bodyPr>
            <a:spAutoFit/>
          </a:bodyPr>
          <a:lstStyle/>
          <a:p>
            <a:pPr algn="r" eaLnBrk="0" hangingPunct="0">
              <a:lnSpc>
                <a:spcPct val="90000"/>
              </a:lnSpc>
              <a:defRPr/>
            </a:pPr>
            <a:r>
              <a:rPr lang="en-US" sz="900" b="1" dirty="0">
                <a:solidFill>
                  <a:schemeClr val="bg1"/>
                </a:solidFill>
                <a:latin typeface="Arial" charset="0"/>
                <a:cs typeface="Arial" charset="0"/>
              </a:rPr>
              <a:t>Office of Biological </a:t>
            </a:r>
            <a:br>
              <a:rPr lang="en-US" sz="900" b="1" dirty="0">
                <a:solidFill>
                  <a:schemeClr val="bg1"/>
                </a:solidFill>
                <a:latin typeface="Arial" charset="0"/>
                <a:cs typeface="Arial" charset="0"/>
              </a:rPr>
            </a:br>
            <a:r>
              <a:rPr lang="en-US" sz="900" b="1" dirty="0">
                <a:solidFill>
                  <a:schemeClr val="bg1"/>
                </a:solidFill>
                <a:latin typeface="Arial" charset="0"/>
                <a:cs typeface="Arial" charset="0"/>
              </a:rPr>
              <a:t>and Environmental Research</a:t>
            </a:r>
          </a:p>
        </p:txBody>
      </p:sp>
      <p:pic>
        <p:nvPicPr>
          <p:cNvPr id="23" name="Picture 22" descr="New_DOE_Logo_BLACK.png">
            <a:extLst>
              <a:ext uri="{FF2B5EF4-FFF2-40B4-BE49-F238E27FC236}">
                <a16:creationId xmlns:a16="http://schemas.microsoft.com/office/drawing/2014/main" id="{4885D832-28A6-418B-AFAB-511E83BAAD98}"/>
              </a:ext>
            </a:extLst>
          </p:cNvPr>
          <p:cNvPicPr>
            <a:picLocks noChangeAspect="1"/>
          </p:cNvPicPr>
          <p:nvPr userDrawn="1"/>
        </p:nvPicPr>
        <p:blipFill>
          <a:blip r:embed="rId8" cstate="print"/>
          <a:srcRect/>
          <a:stretch>
            <a:fillRect/>
          </a:stretch>
        </p:blipFill>
        <p:spPr bwMode="auto">
          <a:xfrm>
            <a:off x="91751" y="4672346"/>
            <a:ext cx="1552575" cy="400816"/>
          </a:xfrm>
          <a:prstGeom prst="rect">
            <a:avLst/>
          </a:prstGeom>
          <a:noFill/>
          <a:ln w="9525">
            <a:noFill/>
            <a:miter lim="800000"/>
            <a:headEnd/>
            <a:tailEnd/>
          </a:ln>
        </p:spPr>
      </p:pic>
      <p:sp>
        <p:nvSpPr>
          <p:cNvPr id="4" name="TextBox 3">
            <a:extLst>
              <a:ext uri="{FF2B5EF4-FFF2-40B4-BE49-F238E27FC236}">
                <a16:creationId xmlns:a16="http://schemas.microsoft.com/office/drawing/2014/main" id="{738A2B94-08BE-4E5F-B465-2DF8CCA59280}"/>
              </a:ext>
            </a:extLst>
          </p:cNvPr>
          <p:cNvSpPr txBox="1"/>
          <p:nvPr userDrawn="1"/>
        </p:nvSpPr>
        <p:spPr>
          <a:xfrm>
            <a:off x="4155811" y="3175721"/>
            <a:ext cx="3845189" cy="1154162"/>
          </a:xfrm>
          <a:prstGeom prst="rect">
            <a:avLst/>
          </a:prstGeom>
          <a:noFill/>
        </p:spPr>
        <p:txBody>
          <a:bodyPr wrap="square" rtlCol="0">
            <a:spAutoFit/>
          </a:bodyPr>
          <a:lstStyle/>
          <a:p>
            <a:pPr algn="r"/>
            <a:r>
              <a:rPr lang="en-US" sz="1050" b="1" dirty="0"/>
              <a:t>Renu R. Joseph, Ph.D.</a:t>
            </a:r>
          </a:p>
          <a:p>
            <a:pPr algn="r"/>
            <a:r>
              <a:rPr lang="en-US" sz="1200" dirty="0"/>
              <a:t>Program Manager</a:t>
            </a:r>
          </a:p>
          <a:p>
            <a:pPr algn="r"/>
            <a:r>
              <a:rPr lang="en-US" sz="1200" dirty="0"/>
              <a:t>Regional &amp; Global Model Analysis</a:t>
            </a:r>
          </a:p>
          <a:p>
            <a:pPr algn="r"/>
            <a:r>
              <a:rPr lang="en-US" sz="1200" dirty="0"/>
              <a:t>301-903-9237</a:t>
            </a:r>
          </a:p>
          <a:p>
            <a:pPr algn="r"/>
            <a:r>
              <a:rPr lang="en-US" sz="1200" dirty="0"/>
              <a:t>renu.joseph@science.doe.gov</a:t>
            </a:r>
          </a:p>
          <a:p>
            <a:endParaRPr lang="en-US" sz="1050" dirty="0"/>
          </a:p>
        </p:txBody>
      </p:sp>
      <p:sp>
        <p:nvSpPr>
          <p:cNvPr id="19" name="Slide Number Placeholder 5">
            <a:extLst>
              <a:ext uri="{FF2B5EF4-FFF2-40B4-BE49-F238E27FC236}">
                <a16:creationId xmlns:a16="http://schemas.microsoft.com/office/drawing/2014/main" id="{49E04D95-AF98-456A-B41F-9B60CE012FAB}"/>
              </a:ext>
            </a:extLst>
          </p:cNvPr>
          <p:cNvSpPr txBox="1">
            <a:spLocks/>
          </p:cNvSpPr>
          <p:nvPr userDrawn="1"/>
        </p:nvSpPr>
        <p:spPr>
          <a:xfrm>
            <a:off x="8831912" y="4937150"/>
            <a:ext cx="300162" cy="211332"/>
          </a:xfrm>
          <a:prstGeom prst="rect">
            <a:avLst/>
          </a:prstGeo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766A9-B6DF-43A4-9E6C-E13280EB7C93}" type="slidenum">
              <a:rPr lang="en-US" sz="900" smtClean="0"/>
              <a:pPr/>
              <a:t>‹#›</a:t>
            </a:fld>
            <a:endParaRPr lang="en-US" sz="900" dirty="0"/>
          </a:p>
        </p:txBody>
      </p:sp>
    </p:spTree>
    <p:extLst>
      <p:ext uri="{BB962C8B-B14F-4D97-AF65-F5344CB8AC3E}">
        <p14:creationId xmlns:p14="http://schemas.microsoft.com/office/powerpoint/2010/main" val="383037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riginal section header" type="secHead">
  <p:cSld name="SECTION_HEADER">
    <p:spTree>
      <p:nvGrpSpPr>
        <p:cNvPr id="1" name="Shape 21"/>
        <p:cNvGrpSpPr/>
        <p:nvPr/>
      </p:nvGrpSpPr>
      <p:grpSpPr>
        <a:xfrm>
          <a:off x="0" y="0"/>
          <a:ext cx="0" cy="0"/>
          <a:chOff x="0" y="0"/>
          <a:chExt cx="0" cy="0"/>
        </a:xfrm>
      </p:grpSpPr>
      <p:sp>
        <p:nvSpPr>
          <p:cNvPr id="22" name="Google Shape;22;p9"/>
          <p:cNvSpPr/>
          <p:nvPr/>
        </p:nvSpPr>
        <p:spPr>
          <a:xfrm>
            <a:off x="-50" y="2571900"/>
            <a:ext cx="9144000" cy="2571600"/>
          </a:xfrm>
          <a:prstGeom prst="rect">
            <a:avLst/>
          </a:prstGeom>
          <a:solidFill>
            <a:srgbClr val="0B74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9"/>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AC0B23"/>
              </a:buClr>
              <a:buSzPts val="3600"/>
              <a:buNone/>
              <a:defRPr>
                <a:solidFill>
                  <a:srgbClr val="AC0B23"/>
                </a:solidFill>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24" name="Google Shape;24;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1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7" name="Google Shape;27;p1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31" name="Google Shape;3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12"/>
          <p:cNvSpPr/>
          <p:nvPr/>
        </p:nvSpPr>
        <p:spPr>
          <a:xfrm>
            <a:off x="4572000" y="0"/>
            <a:ext cx="4572000" cy="5143500"/>
          </a:xfrm>
          <a:prstGeom prst="rect">
            <a:avLst/>
          </a:prstGeom>
          <a:solidFill>
            <a:srgbClr val="0B74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 name="Google Shape;34;p1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5" name="Google Shape;35;p12"/>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 name="Google Shape;36;p12"/>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1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38" name="Google Shape;3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3"/>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41" name="Google Shape;4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4"/>
          <p:cNvSpPr/>
          <p:nvPr/>
        </p:nvSpPr>
        <p:spPr>
          <a:xfrm>
            <a:off x="-75" y="5045700"/>
            <a:ext cx="9144000" cy="97800"/>
          </a:xfrm>
          <a:prstGeom prst="rect">
            <a:avLst/>
          </a:prstGeom>
          <a:solidFill>
            <a:srgbClr val="AC94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4"/>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B74AC"/>
              </a:buClr>
              <a:buSzPts val="13000"/>
              <a:buNone/>
              <a:defRPr sz="13000">
                <a:solidFill>
                  <a:srgbClr val="0B74AC"/>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45" name="Google Shape;45;p14"/>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6" name="Google Shape;46;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5" name="Picture 24" descr="A picture containing sky, outdoor, water&#10;&#10;Description automatically generated">
            <a:extLst>
              <a:ext uri="{FF2B5EF4-FFF2-40B4-BE49-F238E27FC236}">
                <a16:creationId xmlns:a16="http://schemas.microsoft.com/office/drawing/2014/main" id="{39511D81-2CD4-423A-ACF1-D82A78F69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 y="1941"/>
            <a:ext cx="9157025" cy="5152085"/>
          </a:xfrm>
          <a:prstGeom prst="rect">
            <a:avLst/>
          </a:prstGeom>
        </p:spPr>
      </p:pic>
      <p:sp>
        <p:nvSpPr>
          <p:cNvPr id="26" name="Rectangle 25">
            <a:extLst>
              <a:ext uri="{FF2B5EF4-FFF2-40B4-BE49-F238E27FC236}">
                <a16:creationId xmlns:a16="http://schemas.microsoft.com/office/drawing/2014/main" id="{954A1392-9FF1-495F-A4D4-BC9EC713B60D}"/>
              </a:ext>
            </a:extLst>
          </p:cNvPr>
          <p:cNvSpPr/>
          <p:nvPr userDrawn="1"/>
        </p:nvSpPr>
        <p:spPr>
          <a:xfrm>
            <a:off x="-18800" y="-9544"/>
            <a:ext cx="916871" cy="4619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CF498AE-DB73-48CF-83E6-21151FB2A392}"/>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BAC4FAFB-7F1B-4739-9399-C4B10F13D287}"/>
              </a:ext>
            </a:extLst>
          </p:cNvPr>
          <p:cNvSpPr>
            <a:spLocks noGrp="1"/>
          </p:cNvSpPr>
          <p:nvPr>
            <p:ph type="subTitle" idx="1"/>
          </p:nvPr>
        </p:nvSpPr>
        <p:spPr>
          <a:xfrm>
            <a:off x="1143000" y="2756291"/>
            <a:ext cx="6858000" cy="118705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A4FB06FB-1DA9-423A-957E-6EB8FC45D319}"/>
              </a:ext>
            </a:extLst>
          </p:cNvPr>
          <p:cNvSpPr>
            <a:spLocks noGrp="1"/>
          </p:cNvSpPr>
          <p:nvPr>
            <p:ph type="sldNum" sz="quarter" idx="12"/>
          </p:nvPr>
        </p:nvSpPr>
        <p:spPr>
          <a:xfrm>
            <a:off x="7025054" y="4937150"/>
            <a:ext cx="2057400" cy="211332"/>
          </a:xfrm>
          <a:prstGeom prst="rect">
            <a:avLst/>
          </a:prstGeom>
        </p:spPr>
        <p:txBody>
          <a:bodyPr/>
          <a:lstStyle/>
          <a:p>
            <a:fld id="{476766A9-B6DF-43A4-9E6C-E13280EB7C93}" type="slidenum">
              <a:rPr lang="en-US" smtClean="0"/>
              <a:t>‹#›</a:t>
            </a:fld>
            <a:endParaRPr lang="en-US"/>
          </a:p>
        </p:txBody>
      </p:sp>
      <p:sp>
        <p:nvSpPr>
          <p:cNvPr id="8" name="Rectangle 7">
            <a:extLst>
              <a:ext uri="{FF2B5EF4-FFF2-40B4-BE49-F238E27FC236}">
                <a16:creationId xmlns:a16="http://schemas.microsoft.com/office/drawing/2014/main" id="{4E0CA22B-0704-450D-BFF3-44F6DC8B9F91}"/>
              </a:ext>
            </a:extLst>
          </p:cNvPr>
          <p:cNvSpPr/>
          <p:nvPr userDrawn="1"/>
        </p:nvSpPr>
        <p:spPr>
          <a:xfrm>
            <a:off x="-7070" y="4517599"/>
            <a:ext cx="9151070" cy="6535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9" name="Picture 23">
            <a:extLst>
              <a:ext uri="{FF2B5EF4-FFF2-40B4-BE49-F238E27FC236}">
                <a16:creationId xmlns:a16="http://schemas.microsoft.com/office/drawing/2014/main" id="{998F48B5-9619-48B8-A504-D340AE2BD1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463" y="1803763"/>
            <a:ext cx="867965" cy="881671"/>
          </a:xfrm>
          <a:prstGeom prst="rect">
            <a:avLst/>
          </a:prstGeom>
          <a:noFill/>
          <a:ln w="9525">
            <a:noFill/>
            <a:miter lim="800000"/>
            <a:headEnd/>
            <a:tailEnd/>
          </a:ln>
        </p:spPr>
      </p:pic>
      <p:pic>
        <p:nvPicPr>
          <p:cNvPr id="10" name="Picture 38">
            <a:extLst>
              <a:ext uri="{FF2B5EF4-FFF2-40B4-BE49-F238E27FC236}">
                <a16:creationId xmlns:a16="http://schemas.microsoft.com/office/drawing/2014/main" id="{B3E4A144-CFA6-4BFD-BE01-3B74B1105D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857"/>
          <a:stretch/>
        </p:blipFill>
        <p:spPr bwMode="auto">
          <a:xfrm>
            <a:off x="-18799" y="-9490"/>
            <a:ext cx="884384" cy="881671"/>
          </a:xfrm>
          <a:prstGeom prst="rect">
            <a:avLst/>
          </a:prstGeom>
          <a:noFill/>
          <a:ln w="9525">
            <a:noFill/>
            <a:miter lim="800000"/>
            <a:headEnd/>
            <a:tailEnd/>
          </a:ln>
        </p:spPr>
      </p:pic>
      <p:pic>
        <p:nvPicPr>
          <p:cNvPr id="11" name="Picture 40">
            <a:extLst>
              <a:ext uri="{FF2B5EF4-FFF2-40B4-BE49-F238E27FC236}">
                <a16:creationId xmlns:a16="http://schemas.microsoft.com/office/drawing/2014/main" id="{A15B77DC-B1B8-4AB3-9758-F4F0166CB3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7071" y="2713272"/>
            <a:ext cx="874438" cy="888245"/>
          </a:xfrm>
          <a:prstGeom prst="rect">
            <a:avLst/>
          </a:prstGeom>
          <a:noFill/>
          <a:ln w="9525">
            <a:noFill/>
            <a:miter lim="800000"/>
            <a:headEnd/>
            <a:tailEnd/>
          </a:ln>
        </p:spPr>
      </p:pic>
      <p:pic>
        <p:nvPicPr>
          <p:cNvPr id="12" name="Picture 18">
            <a:extLst>
              <a:ext uri="{FF2B5EF4-FFF2-40B4-BE49-F238E27FC236}">
                <a16:creationId xmlns:a16="http://schemas.microsoft.com/office/drawing/2014/main" id="{D9FB6FEE-3584-40DF-A3FE-3E07E84E88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auto">
          <a:xfrm>
            <a:off x="-8572" y="3632444"/>
            <a:ext cx="870041" cy="883778"/>
          </a:xfrm>
          <a:prstGeom prst="rect">
            <a:avLst/>
          </a:prstGeom>
          <a:noFill/>
          <a:ln w="9525">
            <a:noFill/>
            <a:miter lim="800000"/>
            <a:headEnd/>
            <a:tailEnd/>
          </a:ln>
        </p:spPr>
      </p:pic>
      <p:sp>
        <p:nvSpPr>
          <p:cNvPr id="14" name="Rectangle 15">
            <a:extLst>
              <a:ext uri="{FF2B5EF4-FFF2-40B4-BE49-F238E27FC236}">
                <a16:creationId xmlns:a16="http://schemas.microsoft.com/office/drawing/2014/main" id="{0FF5B3B6-8113-46B9-A1C5-D4934D812AC1}"/>
              </a:ext>
            </a:extLst>
          </p:cNvPr>
          <p:cNvSpPr/>
          <p:nvPr userDrawn="1"/>
        </p:nvSpPr>
        <p:spPr bwMode="auto">
          <a:xfrm>
            <a:off x="1780929" y="4548862"/>
            <a:ext cx="7363072" cy="648453"/>
          </a:xfrm>
          <a:prstGeom prst="rect">
            <a:avLst/>
          </a:prstGeom>
          <a:solidFill>
            <a:srgbClr val="9BBB59"/>
          </a:solidFill>
          <a:ln w="9525" cap="flat" cmpd="sng" algn="ctr">
            <a:noFill/>
            <a:prstDash val="solid"/>
            <a:round/>
            <a:headEnd type="none" w="med" len="med"/>
            <a:tailEnd type="none" w="med" len="med"/>
          </a:ln>
          <a:effectLst/>
        </p:spPr>
        <p:txBody>
          <a:bodyPr/>
          <a:lstStyle/>
          <a:p>
            <a:pPr eaLnBrk="0" hangingPunct="0">
              <a:defRPr/>
            </a:pPr>
            <a:endParaRPr lang="en-US" sz="1050" dirty="0">
              <a:cs typeface="Arial" charset="0"/>
            </a:endParaRPr>
          </a:p>
        </p:txBody>
      </p:sp>
      <p:sp>
        <p:nvSpPr>
          <p:cNvPr id="18" name="Rectangle 16">
            <a:extLst>
              <a:ext uri="{FF2B5EF4-FFF2-40B4-BE49-F238E27FC236}">
                <a16:creationId xmlns:a16="http://schemas.microsoft.com/office/drawing/2014/main" id="{F75FC0A6-D785-4240-A01E-8935A20B5AB5}"/>
              </a:ext>
            </a:extLst>
          </p:cNvPr>
          <p:cNvSpPr/>
          <p:nvPr userDrawn="1"/>
        </p:nvSpPr>
        <p:spPr bwMode="auto">
          <a:xfrm>
            <a:off x="-14140" y="4548527"/>
            <a:ext cx="1750219" cy="648453"/>
          </a:xfrm>
          <a:prstGeom prst="rect">
            <a:avLst/>
          </a:prstGeom>
          <a:solidFill>
            <a:srgbClr val="9BBB59"/>
          </a:solidFill>
          <a:ln w="9525" cap="flat" cmpd="sng" algn="ctr">
            <a:noFill/>
            <a:prstDash val="solid"/>
            <a:round/>
            <a:headEnd type="none" w="med" len="med"/>
            <a:tailEnd type="none" w="med" len="med"/>
          </a:ln>
          <a:effectLst/>
        </p:spPr>
        <p:txBody>
          <a:bodyPr/>
          <a:lstStyle/>
          <a:p>
            <a:pPr eaLnBrk="0" hangingPunct="0">
              <a:defRPr/>
            </a:pPr>
            <a:endParaRPr lang="en-US" sz="1050" dirty="0">
              <a:cs typeface="Arial" charset="0"/>
            </a:endParaRPr>
          </a:p>
        </p:txBody>
      </p:sp>
      <p:pic>
        <p:nvPicPr>
          <p:cNvPr id="20" name="Picture 19" descr="A picture containing outdoor, grass, animal, tree&#10;&#10;Description automatically generated">
            <a:extLst>
              <a:ext uri="{FF2B5EF4-FFF2-40B4-BE49-F238E27FC236}">
                <a16:creationId xmlns:a16="http://schemas.microsoft.com/office/drawing/2014/main" id="{2D59C807-AB46-4F82-B5EF-0E268FC08E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140" y="898377"/>
            <a:ext cx="875109" cy="879252"/>
          </a:xfrm>
          <a:prstGeom prst="rect">
            <a:avLst/>
          </a:prstGeom>
        </p:spPr>
      </p:pic>
      <p:sp>
        <p:nvSpPr>
          <p:cNvPr id="21" name="TextBox 44">
            <a:extLst>
              <a:ext uri="{FF2B5EF4-FFF2-40B4-BE49-F238E27FC236}">
                <a16:creationId xmlns:a16="http://schemas.microsoft.com/office/drawing/2014/main" id="{7999E907-B5EA-49BC-AD6D-C445132EDDF0}"/>
              </a:ext>
            </a:extLst>
          </p:cNvPr>
          <p:cNvSpPr txBox="1"/>
          <p:nvPr userDrawn="1"/>
        </p:nvSpPr>
        <p:spPr bwMode="auto">
          <a:xfrm>
            <a:off x="1892399" y="4635327"/>
            <a:ext cx="1352550" cy="237757"/>
          </a:xfrm>
          <a:prstGeom prst="rect">
            <a:avLst/>
          </a:prstGeom>
          <a:noFill/>
        </p:spPr>
        <p:txBody>
          <a:bodyPr>
            <a:spAutoFit/>
          </a:bodyPr>
          <a:lstStyle/>
          <a:p>
            <a:pPr eaLnBrk="0" hangingPunct="0">
              <a:lnSpc>
                <a:spcPct val="90000"/>
              </a:lnSpc>
              <a:defRPr/>
            </a:pPr>
            <a:r>
              <a:rPr lang="en-US" sz="1050" b="1" dirty="0">
                <a:solidFill>
                  <a:schemeClr val="bg1"/>
                </a:solidFill>
                <a:latin typeface="Arial" charset="0"/>
                <a:cs typeface="Arial" charset="0"/>
              </a:rPr>
              <a:t>Office of Science</a:t>
            </a:r>
          </a:p>
        </p:txBody>
      </p:sp>
      <p:sp>
        <p:nvSpPr>
          <p:cNvPr id="22" name="TextBox 46">
            <a:extLst>
              <a:ext uri="{FF2B5EF4-FFF2-40B4-BE49-F238E27FC236}">
                <a16:creationId xmlns:a16="http://schemas.microsoft.com/office/drawing/2014/main" id="{ABE262AA-C9B3-474D-8DB7-317AA923E5E8}"/>
              </a:ext>
            </a:extLst>
          </p:cNvPr>
          <p:cNvSpPr txBox="1"/>
          <p:nvPr userDrawn="1"/>
        </p:nvSpPr>
        <p:spPr bwMode="auto">
          <a:xfrm>
            <a:off x="6061520" y="4731064"/>
            <a:ext cx="2721769" cy="341632"/>
          </a:xfrm>
          <a:prstGeom prst="rect">
            <a:avLst/>
          </a:prstGeom>
          <a:noFill/>
        </p:spPr>
        <p:txBody>
          <a:bodyPr>
            <a:spAutoFit/>
          </a:bodyPr>
          <a:lstStyle/>
          <a:p>
            <a:pPr algn="r" eaLnBrk="0" hangingPunct="0">
              <a:lnSpc>
                <a:spcPct val="90000"/>
              </a:lnSpc>
              <a:defRPr/>
            </a:pPr>
            <a:r>
              <a:rPr lang="en-US" sz="900" b="1" dirty="0">
                <a:solidFill>
                  <a:schemeClr val="bg1"/>
                </a:solidFill>
                <a:latin typeface="Arial" charset="0"/>
                <a:cs typeface="Arial" charset="0"/>
              </a:rPr>
              <a:t>Office of Biological </a:t>
            </a:r>
            <a:br>
              <a:rPr lang="en-US" sz="900" b="1" dirty="0">
                <a:solidFill>
                  <a:schemeClr val="bg1"/>
                </a:solidFill>
                <a:latin typeface="Arial" charset="0"/>
                <a:cs typeface="Arial" charset="0"/>
              </a:rPr>
            </a:br>
            <a:r>
              <a:rPr lang="en-US" sz="900" b="1" dirty="0">
                <a:solidFill>
                  <a:schemeClr val="bg1"/>
                </a:solidFill>
                <a:latin typeface="Arial" charset="0"/>
                <a:cs typeface="Arial" charset="0"/>
              </a:rPr>
              <a:t>and Environmental Research</a:t>
            </a:r>
          </a:p>
        </p:txBody>
      </p:sp>
      <p:pic>
        <p:nvPicPr>
          <p:cNvPr id="23" name="Picture 22" descr="New_DOE_Logo_BLACK.png">
            <a:extLst>
              <a:ext uri="{FF2B5EF4-FFF2-40B4-BE49-F238E27FC236}">
                <a16:creationId xmlns:a16="http://schemas.microsoft.com/office/drawing/2014/main" id="{4885D832-28A6-418B-AFAB-511E83BAAD98}"/>
              </a:ext>
            </a:extLst>
          </p:cNvPr>
          <p:cNvPicPr>
            <a:picLocks noChangeAspect="1"/>
          </p:cNvPicPr>
          <p:nvPr userDrawn="1"/>
        </p:nvPicPr>
        <p:blipFill>
          <a:blip r:embed="rId8" cstate="print"/>
          <a:srcRect/>
          <a:stretch>
            <a:fillRect/>
          </a:stretch>
        </p:blipFill>
        <p:spPr bwMode="auto">
          <a:xfrm>
            <a:off x="91751" y="4672346"/>
            <a:ext cx="1552575" cy="400816"/>
          </a:xfrm>
          <a:prstGeom prst="rect">
            <a:avLst/>
          </a:prstGeom>
          <a:noFill/>
          <a:ln w="9525">
            <a:noFill/>
            <a:miter lim="800000"/>
            <a:headEnd/>
            <a:tailEnd/>
          </a:ln>
        </p:spPr>
      </p:pic>
      <p:pic>
        <p:nvPicPr>
          <p:cNvPr id="5" name="Picture 4">
            <a:extLst>
              <a:ext uri="{FF2B5EF4-FFF2-40B4-BE49-F238E27FC236}">
                <a16:creationId xmlns:a16="http://schemas.microsoft.com/office/drawing/2014/main" id="{3A6CE4D1-FD4A-2D4B-8D44-D82275EDD2D5}"/>
              </a:ext>
            </a:extLst>
          </p:cNvPr>
          <p:cNvPicPr>
            <a:picLocks noChangeAspect="1"/>
          </p:cNvPicPr>
          <p:nvPr userDrawn="1"/>
        </p:nvPicPr>
        <p:blipFill>
          <a:blip r:embed="rId9"/>
          <a:stretch>
            <a:fillRect/>
          </a:stretch>
        </p:blipFill>
        <p:spPr>
          <a:xfrm>
            <a:off x="-3039" y="4302818"/>
            <a:ext cx="624817" cy="214781"/>
          </a:xfrm>
          <a:prstGeom prst="rect">
            <a:avLst/>
          </a:prstGeom>
        </p:spPr>
      </p:pic>
    </p:spTree>
    <p:extLst>
      <p:ext uri="{BB962C8B-B14F-4D97-AF65-F5344CB8AC3E}">
        <p14:creationId xmlns:p14="http://schemas.microsoft.com/office/powerpoint/2010/main" val="407729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slideLayout" Target="../slideLayouts/slideLayout10.xml"/><Relationship Id="rId16"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5" Type="http://schemas.openxmlformats.org/officeDocument/2006/relationships/image" Target="../media/image6.png"/><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076300" y="27225"/>
            <a:ext cx="8049000" cy="70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AC0B23"/>
              </a:buClr>
              <a:buSzPts val="3600"/>
              <a:buFont typeface="PT Sans Narrow"/>
              <a:buNone/>
              <a:defRPr sz="3600" b="1" i="0" u="none" strike="noStrike" cap="none">
                <a:solidFill>
                  <a:srgbClr val="AC0B23"/>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6"/>
          <p:cNvSpPr txBox="1">
            <a:spLocks noGrp="1"/>
          </p:cNvSpPr>
          <p:nvPr>
            <p:ph type="body" idx="1"/>
          </p:nvPr>
        </p:nvSpPr>
        <p:spPr>
          <a:xfrm>
            <a:off x="27900" y="809125"/>
            <a:ext cx="9097200" cy="330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696969"/>
              </a:buClr>
              <a:buSzPts val="1800"/>
              <a:buFont typeface="Open Sans"/>
              <a:buChar char="●"/>
              <a:defRPr sz="1800" b="0" i="0" u="none" strike="noStrike" cap="none">
                <a:solidFill>
                  <a:srgbClr val="696969"/>
                </a:solidFill>
                <a:latin typeface="Open Sans"/>
                <a:ea typeface="Open Sans"/>
                <a:cs typeface="Open Sans"/>
                <a:sym typeface="Open Sans"/>
              </a:defRPr>
            </a:lvl1pPr>
            <a:lvl2pPr marL="914400" marR="0" lvl="1"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2pPr>
            <a:lvl3pPr marL="1371600" marR="0" lvl="2"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3pPr>
            <a:lvl4pPr marL="1828800" marR="0" lvl="3"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4pPr>
            <a:lvl5pPr marL="2286000" marR="0" lvl="4"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5pPr>
            <a:lvl6pPr marL="2743200" marR="0" lvl="5"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6pPr>
            <a:lvl7pPr marL="3200400" marR="0" lvl="6"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7pPr>
            <a:lvl8pPr marL="3657600" marR="0" lvl="7" indent="-317500" algn="l" rtl="0">
              <a:lnSpc>
                <a:spcPct val="115000"/>
              </a:lnSpc>
              <a:spcBef>
                <a:spcPts val="1600"/>
              </a:spcBef>
              <a:spcAft>
                <a:spcPts val="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rgbClr val="696969"/>
              </a:buClr>
              <a:buSzPts val="1400"/>
              <a:buFont typeface="Open Sans"/>
              <a:buChar char="■"/>
              <a:defRPr sz="1400" b="0" i="0" u="none" strike="noStrike" cap="none">
                <a:solidFill>
                  <a:srgbClr val="696969"/>
                </a:solidFill>
                <a:latin typeface="Open Sans"/>
                <a:ea typeface="Open Sans"/>
                <a:cs typeface="Open Sans"/>
                <a:sym typeface="Open Sans"/>
              </a:defRPr>
            </a:lvl9pPr>
          </a:lstStyle>
          <a:p>
            <a:endParaRPr/>
          </a:p>
        </p:txBody>
      </p:sp>
      <p:sp>
        <p:nvSpPr>
          <p:cNvPr id="8" name="Google Shape;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7" name="Picture 56" descr="A picture containing sky, outdoor, water&#10;&#10;Description automatically generated">
            <a:extLst>
              <a:ext uri="{FF2B5EF4-FFF2-40B4-BE49-F238E27FC236}">
                <a16:creationId xmlns:a16="http://schemas.microsoft.com/office/drawing/2014/main" id="{12FB9BD4-F3D5-4A7A-8A45-7427B543F9D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7" y="0"/>
            <a:ext cx="9141767" cy="5143500"/>
          </a:xfrm>
          <a:prstGeom prst="rect">
            <a:avLst/>
          </a:prstGeom>
        </p:spPr>
      </p:pic>
      <p:sp>
        <p:nvSpPr>
          <p:cNvPr id="61" name="Rectangle 60">
            <a:extLst>
              <a:ext uri="{FF2B5EF4-FFF2-40B4-BE49-F238E27FC236}">
                <a16:creationId xmlns:a16="http://schemas.microsoft.com/office/drawing/2014/main" id="{6065C73C-A480-4392-80F2-F06CFE45B813}"/>
              </a:ext>
            </a:extLst>
          </p:cNvPr>
          <p:cNvSpPr/>
          <p:nvPr userDrawn="1"/>
        </p:nvSpPr>
        <p:spPr>
          <a:xfrm>
            <a:off x="-13980" y="4914352"/>
            <a:ext cx="9156863" cy="229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8" name="Rectangle 57">
            <a:extLst>
              <a:ext uri="{FF2B5EF4-FFF2-40B4-BE49-F238E27FC236}">
                <a16:creationId xmlns:a16="http://schemas.microsoft.com/office/drawing/2014/main" id="{2D639394-9225-4C9A-B01D-F66989D79FD1}"/>
              </a:ext>
            </a:extLst>
          </p:cNvPr>
          <p:cNvSpPr/>
          <p:nvPr userDrawn="1"/>
        </p:nvSpPr>
        <p:spPr>
          <a:xfrm>
            <a:off x="1" y="0"/>
            <a:ext cx="980855" cy="4942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21153DA8-4F9B-490F-8BCB-FC4FEB519D82}"/>
              </a:ext>
            </a:extLst>
          </p:cNvPr>
          <p:cNvSpPr>
            <a:spLocks noGrp="1"/>
          </p:cNvSpPr>
          <p:nvPr>
            <p:ph type="title"/>
          </p:nvPr>
        </p:nvSpPr>
        <p:spPr>
          <a:xfrm>
            <a:off x="1110007" y="162613"/>
            <a:ext cx="6815580" cy="7352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44BF0C6-0DA4-48AF-8626-F2924753330D}"/>
              </a:ext>
            </a:extLst>
          </p:cNvPr>
          <p:cNvSpPr>
            <a:spLocks noGrp="1"/>
          </p:cNvSpPr>
          <p:nvPr>
            <p:ph type="body" idx="1"/>
          </p:nvPr>
        </p:nvSpPr>
        <p:spPr>
          <a:xfrm>
            <a:off x="1110006" y="1052436"/>
            <a:ext cx="7852860" cy="37073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3" name="Picture 23">
            <a:extLst>
              <a:ext uri="{FF2B5EF4-FFF2-40B4-BE49-F238E27FC236}">
                <a16:creationId xmlns:a16="http://schemas.microsoft.com/office/drawing/2014/main" id="{40934759-D6F8-4E20-805A-2EA3CB9C2C8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bwMode="auto">
          <a:xfrm>
            <a:off x="-4463" y="1967786"/>
            <a:ext cx="951631" cy="966657"/>
          </a:xfrm>
          <a:prstGeom prst="rect">
            <a:avLst/>
          </a:prstGeom>
          <a:noFill/>
          <a:ln w="9525">
            <a:noFill/>
            <a:miter lim="800000"/>
            <a:headEnd/>
            <a:tailEnd/>
          </a:ln>
        </p:spPr>
      </p:pic>
      <p:pic>
        <p:nvPicPr>
          <p:cNvPr id="44" name="Picture 38">
            <a:extLst>
              <a:ext uri="{FF2B5EF4-FFF2-40B4-BE49-F238E27FC236}">
                <a16:creationId xmlns:a16="http://schemas.microsoft.com/office/drawing/2014/main" id="{7260FD6F-9515-450B-9854-6C9A5D11D2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bwMode="auto">
          <a:xfrm>
            <a:off x="-4463" y="-7070"/>
            <a:ext cx="949020" cy="964005"/>
          </a:xfrm>
          <a:prstGeom prst="rect">
            <a:avLst/>
          </a:prstGeom>
          <a:noFill/>
          <a:ln w="9525">
            <a:noFill/>
            <a:miter lim="800000"/>
            <a:headEnd/>
            <a:tailEnd/>
          </a:ln>
        </p:spPr>
      </p:pic>
      <p:pic>
        <p:nvPicPr>
          <p:cNvPr id="45" name="Picture 40">
            <a:extLst>
              <a:ext uri="{FF2B5EF4-FFF2-40B4-BE49-F238E27FC236}">
                <a16:creationId xmlns:a16="http://schemas.microsoft.com/office/drawing/2014/main" id="{1F117E3F-E579-4425-A0AE-A05616AE95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bwMode="auto">
          <a:xfrm>
            <a:off x="-13338" y="2957131"/>
            <a:ext cx="950975" cy="965990"/>
          </a:xfrm>
          <a:prstGeom prst="rect">
            <a:avLst/>
          </a:prstGeom>
          <a:noFill/>
          <a:ln w="9525">
            <a:noFill/>
            <a:miter lim="800000"/>
            <a:headEnd/>
            <a:tailEnd/>
          </a:ln>
        </p:spPr>
      </p:pic>
      <p:pic>
        <p:nvPicPr>
          <p:cNvPr id="46" name="Picture 18">
            <a:extLst>
              <a:ext uri="{FF2B5EF4-FFF2-40B4-BE49-F238E27FC236}">
                <a16:creationId xmlns:a16="http://schemas.microsoft.com/office/drawing/2014/main" id="{C1283CF9-6264-413B-9D38-AE8C08D7E2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13980" y="3941985"/>
            <a:ext cx="952258" cy="967294"/>
          </a:xfrm>
          <a:prstGeom prst="rect">
            <a:avLst/>
          </a:prstGeom>
          <a:noFill/>
          <a:ln w="9525">
            <a:noFill/>
            <a:miter lim="800000"/>
            <a:headEnd/>
            <a:tailEnd/>
          </a:ln>
        </p:spPr>
      </p:pic>
      <p:pic>
        <p:nvPicPr>
          <p:cNvPr id="47" name="Picture 46">
            <a:extLst>
              <a:ext uri="{FF2B5EF4-FFF2-40B4-BE49-F238E27FC236}">
                <a16:creationId xmlns:a16="http://schemas.microsoft.com/office/drawing/2014/main" id="{A5C95284-01DF-475C-9B51-B9103CDE7B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925586" y="15155"/>
            <a:ext cx="1037280" cy="1037280"/>
          </a:xfrm>
          <a:prstGeom prst="rect">
            <a:avLst/>
          </a:prstGeom>
        </p:spPr>
      </p:pic>
      <p:pic>
        <p:nvPicPr>
          <p:cNvPr id="55" name="Picture 54" descr="A picture containing outdoor, grass, animal, tree&#10;&#10;Description automatically generated">
            <a:extLst>
              <a:ext uri="{FF2B5EF4-FFF2-40B4-BE49-F238E27FC236}">
                <a16:creationId xmlns:a16="http://schemas.microsoft.com/office/drawing/2014/main" id="{C041FF00-B7D4-4F51-91A4-2D13A6C6248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63" y="979028"/>
            <a:ext cx="949020" cy="964005"/>
          </a:xfrm>
          <a:prstGeom prst="rect">
            <a:avLst/>
          </a:prstGeom>
        </p:spPr>
      </p:pic>
      <p:sp>
        <p:nvSpPr>
          <p:cNvPr id="59" name="Rectangle 58">
            <a:extLst>
              <a:ext uri="{FF2B5EF4-FFF2-40B4-BE49-F238E27FC236}">
                <a16:creationId xmlns:a16="http://schemas.microsoft.com/office/drawing/2014/main" id="{2EA5B3FF-BF76-4EE3-8F09-3842C540EAFD}"/>
              </a:ext>
            </a:extLst>
          </p:cNvPr>
          <p:cNvSpPr/>
          <p:nvPr userDrawn="1"/>
        </p:nvSpPr>
        <p:spPr bwMode="auto">
          <a:xfrm>
            <a:off x="1760018" y="4942223"/>
            <a:ext cx="7059966" cy="222518"/>
          </a:xfrm>
          <a:prstGeom prst="rect">
            <a:avLst/>
          </a:prstGeom>
          <a:solidFill>
            <a:srgbClr val="9BBB59"/>
          </a:solidFill>
          <a:ln w="9525" cap="flat" cmpd="sng" algn="ctr">
            <a:noFill/>
            <a:prstDash val="solid"/>
            <a:round/>
            <a:headEnd type="none" w="med" len="med"/>
            <a:tailEnd type="none" w="med" len="med"/>
          </a:ln>
          <a:effectLst/>
        </p:spPr>
        <p:txBody>
          <a:bodyPr/>
          <a:lstStyle/>
          <a:p>
            <a:pPr marL="128588" indent="-128588" algn="ctr" eaLnBrk="0" hangingPunct="0">
              <a:lnSpc>
                <a:spcPct val="90000"/>
              </a:lnSpc>
              <a:defRPr/>
            </a:pPr>
            <a:r>
              <a:rPr lang="en-US" sz="750" b="1" dirty="0">
                <a:solidFill>
                  <a:schemeClr val="bg1"/>
                </a:solidFill>
                <a:latin typeface="Arial" charset="0"/>
                <a:ea typeface="Rod"/>
                <a:cs typeface="Rod"/>
              </a:rPr>
              <a:t>Department of Energy  •  Office of Science  •  Biological and Environmental Research</a:t>
            </a:r>
          </a:p>
        </p:txBody>
      </p:sp>
      <p:sp>
        <p:nvSpPr>
          <p:cNvPr id="60" name="Rectangle 59">
            <a:extLst>
              <a:ext uri="{FF2B5EF4-FFF2-40B4-BE49-F238E27FC236}">
                <a16:creationId xmlns:a16="http://schemas.microsoft.com/office/drawing/2014/main" id="{C86623DF-B340-43D1-9472-0D100592A8E2}"/>
              </a:ext>
            </a:extLst>
          </p:cNvPr>
          <p:cNvSpPr/>
          <p:nvPr userDrawn="1"/>
        </p:nvSpPr>
        <p:spPr bwMode="auto">
          <a:xfrm>
            <a:off x="-4463" y="4942223"/>
            <a:ext cx="1728183" cy="222518"/>
          </a:xfrm>
          <a:prstGeom prst="rect">
            <a:avLst/>
          </a:prstGeom>
          <a:solidFill>
            <a:srgbClr val="9BBB59"/>
          </a:solidFill>
          <a:ln w="9525" cap="flat" cmpd="sng" algn="ctr">
            <a:noFill/>
            <a:prstDash val="solid"/>
            <a:round/>
            <a:headEnd type="none" w="med" len="med"/>
            <a:tailEnd type="none" w="med" len="med"/>
          </a:ln>
          <a:effectLst/>
        </p:spPr>
        <p:txBody>
          <a:bodyPr/>
          <a:lstStyle/>
          <a:p>
            <a:pPr algn="ctr" eaLnBrk="0" hangingPunct="0">
              <a:defRPr/>
            </a:pPr>
            <a:r>
              <a:rPr lang="en-US" sz="750" b="1" i="0" baseline="0" dirty="0">
                <a:solidFill>
                  <a:schemeClr val="bg1"/>
                </a:solidFill>
                <a:cs typeface="Arial" charset="0"/>
              </a:rPr>
              <a:t>Precipitation Metrics Workshop</a:t>
            </a:r>
          </a:p>
        </p:txBody>
      </p:sp>
      <p:sp>
        <p:nvSpPr>
          <p:cNvPr id="16" name="Rectangle 15">
            <a:extLst>
              <a:ext uri="{FF2B5EF4-FFF2-40B4-BE49-F238E27FC236}">
                <a16:creationId xmlns:a16="http://schemas.microsoft.com/office/drawing/2014/main" id="{8A8A75C8-A942-4597-807E-BB2D43FF8BC9}"/>
              </a:ext>
            </a:extLst>
          </p:cNvPr>
          <p:cNvSpPr/>
          <p:nvPr userDrawn="1"/>
        </p:nvSpPr>
        <p:spPr bwMode="auto">
          <a:xfrm>
            <a:off x="8856282" y="4942223"/>
            <a:ext cx="304750" cy="222518"/>
          </a:xfrm>
          <a:prstGeom prst="rect">
            <a:avLst/>
          </a:prstGeom>
          <a:solidFill>
            <a:srgbClr val="9BBB59"/>
          </a:solidFill>
          <a:ln w="9525" cap="flat" cmpd="sng" algn="ctr">
            <a:noFill/>
            <a:prstDash val="solid"/>
            <a:round/>
            <a:headEnd type="none" w="med" len="med"/>
            <a:tailEnd type="none" w="med" len="med"/>
          </a:ln>
          <a:effectLst/>
        </p:spPr>
        <p:txBody>
          <a:bodyPr/>
          <a:lstStyle/>
          <a:p>
            <a:pPr algn="ctr" eaLnBrk="0" hangingPunct="0">
              <a:defRPr/>
            </a:pPr>
            <a:endParaRPr lang="en-US" sz="750" b="1" i="0" baseline="0" dirty="0">
              <a:solidFill>
                <a:schemeClr val="bg1"/>
              </a:solidFill>
              <a:cs typeface="Arial" charset="0"/>
            </a:endParaRPr>
          </a:p>
        </p:txBody>
      </p:sp>
      <p:sp>
        <p:nvSpPr>
          <p:cNvPr id="18" name="Slide Number Placeholder 5">
            <a:extLst>
              <a:ext uri="{FF2B5EF4-FFF2-40B4-BE49-F238E27FC236}">
                <a16:creationId xmlns:a16="http://schemas.microsoft.com/office/drawing/2014/main" id="{11E3B783-AF91-42ED-A6ED-973E6E202CE2}"/>
              </a:ext>
            </a:extLst>
          </p:cNvPr>
          <p:cNvSpPr>
            <a:spLocks noGrp="1"/>
          </p:cNvSpPr>
          <p:nvPr>
            <p:ph type="sldNum" sz="quarter" idx="4"/>
          </p:nvPr>
        </p:nvSpPr>
        <p:spPr>
          <a:xfrm>
            <a:off x="8909434" y="4937150"/>
            <a:ext cx="300162" cy="211332"/>
          </a:xfrm>
          <a:prstGeom prst="rect">
            <a:avLst/>
          </a:prstGeom>
        </p:spPr>
        <p:txBody>
          <a:bodyPr/>
          <a:lstStyle>
            <a:lvl1pPr>
              <a:defRPr sz="900">
                <a:solidFill>
                  <a:schemeClr val="bg1"/>
                </a:solidFill>
              </a:defRPr>
            </a:lvl1pPr>
          </a:lstStyle>
          <a:p>
            <a:fld id="{476766A9-B6DF-43A4-9E6C-E13280EB7C93}" type="slidenum">
              <a:rPr lang="en-US" smtClean="0"/>
              <a:pPr/>
              <a:t>‹#›</a:t>
            </a:fld>
            <a:endParaRPr lang="en-US" dirty="0"/>
          </a:p>
        </p:txBody>
      </p:sp>
    </p:spTree>
    <p:extLst>
      <p:ext uri="{BB962C8B-B14F-4D97-AF65-F5344CB8AC3E}">
        <p14:creationId xmlns:p14="http://schemas.microsoft.com/office/powerpoint/2010/main" val="140339614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journals.ametsoc.org/doi/10.1175/BAMS-D-19-0318.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cmec.llnl.gov/pmp.html" TargetMode="External"/><Relationship Id="rId4" Type="http://schemas.openxmlformats.org/officeDocument/2006/relationships/hyperlink" Target="https://climatemodeling.science.energy.gov/news/doe-hosts-precipitation-metrics-workshop"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clipc-services.ceda.ac.uk/dreq/tabs03/expt_CMIP_CMIP_1_1.html"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C4B6-AA26-4AA4-95E4-AC55FF96FB2F}"/>
              </a:ext>
            </a:extLst>
          </p:cNvPr>
          <p:cNvSpPr>
            <a:spLocks noGrp="1"/>
          </p:cNvSpPr>
          <p:nvPr>
            <p:ph type="ctrTitle"/>
          </p:nvPr>
        </p:nvSpPr>
        <p:spPr>
          <a:xfrm>
            <a:off x="1273053" y="513780"/>
            <a:ext cx="7334573" cy="1790700"/>
          </a:xfrm>
        </p:spPr>
        <p:txBody>
          <a:bodyPr>
            <a:no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Using objective comparisons of observed and simulated precipitation to help guide the improvement of Earth System Models </a:t>
            </a:r>
          </a:p>
        </p:txBody>
      </p:sp>
      <p:sp>
        <p:nvSpPr>
          <p:cNvPr id="3" name="Subtitle 2">
            <a:extLst>
              <a:ext uri="{FF2B5EF4-FFF2-40B4-BE49-F238E27FC236}">
                <a16:creationId xmlns:a16="http://schemas.microsoft.com/office/drawing/2014/main" id="{F10B8ECD-4F61-4D12-AD84-BF8430470AD0}"/>
              </a:ext>
            </a:extLst>
          </p:cNvPr>
          <p:cNvSpPr>
            <a:spLocks noGrp="1"/>
          </p:cNvSpPr>
          <p:nvPr>
            <p:ph type="subTitle" idx="1"/>
          </p:nvPr>
        </p:nvSpPr>
        <p:spPr>
          <a:xfrm>
            <a:off x="1381540" y="2428299"/>
            <a:ext cx="6858000" cy="1187059"/>
          </a:xfrm>
        </p:spPr>
        <p:txBody>
          <a:bodyPr>
            <a:norm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Peter </a:t>
            </a:r>
            <a:r>
              <a:rPr lang="en-US" sz="1600" b="1" dirty="0" err="1">
                <a:latin typeface="Open Sans" panose="020B0606030504020204" pitchFamily="34" charset="0"/>
                <a:ea typeface="Open Sans" panose="020B0606030504020204" pitchFamily="34" charset="0"/>
                <a:cs typeface="Open Sans" panose="020B0606030504020204" pitchFamily="34" charset="0"/>
              </a:rPr>
              <a:t>Gleckler</a:t>
            </a:r>
            <a:r>
              <a:rPr lang="en-US" sz="1600" b="1" dirty="0">
                <a:latin typeface="Open Sans" panose="020B0606030504020204" pitchFamily="34" charset="0"/>
                <a:ea typeface="Open Sans" panose="020B0606030504020204" pitchFamily="34" charset="0"/>
                <a:cs typeface="Open Sans" panose="020B0606030504020204" pitchFamily="34" charset="0"/>
              </a:rPr>
              <a:t> </a:t>
            </a:r>
          </a:p>
          <a:p>
            <a:r>
              <a:rPr lang="en-US" sz="1200" i="1" dirty="0">
                <a:latin typeface="Open Sans" panose="020B0606030504020204" pitchFamily="34" charset="0"/>
                <a:ea typeface="Open Sans" panose="020B0606030504020204" pitchFamily="34" charset="0"/>
                <a:cs typeface="Open Sans" panose="020B0606030504020204" pitchFamily="34" charset="0"/>
              </a:rPr>
              <a:t>Lawrence Livermore National Lab, Livermore, California, USA</a:t>
            </a:r>
          </a:p>
          <a:p>
            <a:r>
              <a:rPr lang="en-US" sz="1600" b="1" dirty="0">
                <a:latin typeface="Open Sans" panose="020B0606030504020204" pitchFamily="34" charset="0"/>
                <a:ea typeface="Open Sans" panose="020B0606030504020204" pitchFamily="34" charset="0"/>
                <a:cs typeface="Open Sans" panose="020B0606030504020204" pitchFamily="34" charset="0"/>
              </a:rPr>
              <a:t>Angeline Pendergrass </a:t>
            </a:r>
          </a:p>
          <a:p>
            <a:r>
              <a:rPr lang="en-US" sz="1200" i="1" dirty="0">
                <a:latin typeface="Open Sans" panose="020B0606030504020204" pitchFamily="34" charset="0"/>
                <a:ea typeface="Open Sans" panose="020B0606030504020204" pitchFamily="34" charset="0"/>
                <a:cs typeface="Open Sans" panose="020B0606030504020204" pitchFamily="34" charset="0"/>
              </a:rPr>
              <a:t>National Center for Atmospheric Research, Boulder, Colorado, USA</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oogle Shape;88;p2" descr="ncar-logo.png">
            <a:extLst>
              <a:ext uri="{FF2B5EF4-FFF2-40B4-BE49-F238E27FC236}">
                <a16:creationId xmlns:a16="http://schemas.microsoft.com/office/drawing/2014/main" id="{2BA73FAB-1EE2-C54E-AD86-966AA940B231}"/>
              </a:ext>
            </a:extLst>
          </p:cNvPr>
          <p:cNvPicPr preferRelativeResize="0"/>
          <p:nvPr/>
        </p:nvPicPr>
        <p:blipFill rotWithShape="1">
          <a:blip r:embed="rId2">
            <a:alphaModFix/>
          </a:blip>
          <a:srcRect/>
          <a:stretch/>
        </p:blipFill>
        <p:spPr>
          <a:xfrm>
            <a:off x="7234401" y="3275008"/>
            <a:ext cx="920162" cy="295200"/>
          </a:xfrm>
          <a:prstGeom prst="rect">
            <a:avLst/>
          </a:prstGeom>
          <a:noFill/>
          <a:ln>
            <a:noFill/>
          </a:ln>
        </p:spPr>
      </p:pic>
      <p:pic>
        <p:nvPicPr>
          <p:cNvPr id="6" name="Google Shape;91;p2">
            <a:extLst>
              <a:ext uri="{FF2B5EF4-FFF2-40B4-BE49-F238E27FC236}">
                <a16:creationId xmlns:a16="http://schemas.microsoft.com/office/drawing/2014/main" id="{57FB6112-49A7-2F4E-BDAF-AE63D4B59C51}"/>
              </a:ext>
            </a:extLst>
          </p:cNvPr>
          <p:cNvPicPr preferRelativeResize="0"/>
          <p:nvPr/>
        </p:nvPicPr>
        <p:blipFill rotWithShape="1">
          <a:blip r:embed="rId3">
            <a:alphaModFix/>
          </a:blip>
          <a:srcRect/>
          <a:stretch/>
        </p:blipFill>
        <p:spPr>
          <a:xfrm>
            <a:off x="7274158" y="2676018"/>
            <a:ext cx="293709" cy="293709"/>
          </a:xfrm>
          <a:prstGeom prst="rect">
            <a:avLst/>
          </a:prstGeom>
          <a:noFill/>
          <a:ln>
            <a:noFill/>
          </a:ln>
        </p:spPr>
      </p:pic>
      <p:sp>
        <p:nvSpPr>
          <p:cNvPr id="4" name="TextBox 3">
            <a:extLst>
              <a:ext uri="{FF2B5EF4-FFF2-40B4-BE49-F238E27FC236}">
                <a16:creationId xmlns:a16="http://schemas.microsoft.com/office/drawing/2014/main" id="{D35F634D-90EE-F341-97D8-69B4BDDBEF43}"/>
              </a:ext>
            </a:extLst>
          </p:cNvPr>
          <p:cNvSpPr txBox="1"/>
          <p:nvPr/>
        </p:nvSpPr>
        <p:spPr>
          <a:xfrm>
            <a:off x="884581" y="3920639"/>
            <a:ext cx="8259419" cy="523220"/>
          </a:xfrm>
          <a:prstGeom prst="rect">
            <a:avLst/>
          </a:prstGeom>
          <a:noFill/>
        </p:spPr>
        <p:txBody>
          <a:bodyPr wrap="square" rtlCol="0">
            <a:spAutoFit/>
          </a:bodyPr>
          <a:lstStyle/>
          <a:p>
            <a:r>
              <a:rPr lang="en-US" sz="700" dirty="0"/>
              <a:t>Part of this work was performed under the auspices of the U.S. Department of Energy by Lawrence Livermore National Laboratory under contract DE-AC52-07NA27344. Lawrence Livermore National Security, LLC. This material is based upon work supported by the National Center for Atmospheric Research, which is a major facility sponsored by the National Science Foundation (NSF) under Cooperative Agreement No. 1947282. Portions of this study were supported by the Regional and Global Model Analysis (RGMA) component of the Earth and Environmental System Modeling Program of the U.S. Department of Energy's Office of Biological &amp; Environmental Research (BER) via NSF IA 1844590, and by NASA PMM grant 80NSSC19K0717 </a:t>
            </a:r>
          </a:p>
        </p:txBody>
      </p:sp>
    </p:spTree>
    <p:extLst>
      <p:ext uri="{BB962C8B-B14F-4D97-AF65-F5344CB8AC3E}">
        <p14:creationId xmlns:p14="http://schemas.microsoft.com/office/powerpoint/2010/main" val="345515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340802" y="250297"/>
            <a:ext cx="7878860" cy="67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dirty="0"/>
              <a:t>More information</a:t>
            </a:r>
            <a:br>
              <a:rPr lang="en-US" sz="2400" dirty="0"/>
            </a:br>
            <a:endParaRPr sz="2400" dirty="0"/>
          </a:p>
        </p:txBody>
      </p:sp>
      <p:sp>
        <p:nvSpPr>
          <p:cNvPr id="105" name="Google Shape;105;p4"/>
          <p:cNvSpPr txBox="1">
            <a:spLocks noGrp="1"/>
          </p:cNvSpPr>
          <p:nvPr>
            <p:ph type="body" idx="1"/>
          </p:nvPr>
        </p:nvSpPr>
        <p:spPr>
          <a:xfrm>
            <a:off x="0" y="927697"/>
            <a:ext cx="9144000" cy="391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endParaRPr dirty="0">
              <a:solidFill>
                <a:srgbClr val="000000"/>
              </a:solidFill>
            </a:endParaRPr>
          </a:p>
          <a:p>
            <a:r>
              <a:rPr lang="en-US" i="1" dirty="0">
                <a:solidFill>
                  <a:srgbClr val="000000"/>
                </a:solidFill>
              </a:rPr>
              <a:t>BAMS </a:t>
            </a:r>
            <a:r>
              <a:rPr lang="en-US" dirty="0">
                <a:solidFill>
                  <a:srgbClr val="000000"/>
                </a:solidFill>
              </a:rPr>
              <a:t>workshop report: </a:t>
            </a:r>
            <a:r>
              <a:rPr lang="en-US" dirty="0">
                <a:hlinkClick r:id="rId3"/>
              </a:rPr>
              <a:t>https://journals.ametsoc.org/doi/10.1175/BAMS-D-19-0318.1</a:t>
            </a:r>
            <a:endParaRPr lang="en-US" dirty="0"/>
          </a:p>
          <a:p>
            <a:pPr lvl="0"/>
            <a:endParaRPr lang="en-US" dirty="0">
              <a:solidFill>
                <a:srgbClr val="000000"/>
              </a:solidFill>
            </a:endParaRPr>
          </a:p>
          <a:p>
            <a:pPr lvl="0"/>
            <a:r>
              <a:rPr lang="en-US" dirty="0">
                <a:solidFill>
                  <a:srgbClr val="000000"/>
                </a:solidFill>
              </a:rPr>
              <a:t>July 2019 DOE Workshop website:  </a:t>
            </a:r>
            <a:r>
              <a:rPr lang="en-US" dirty="0">
                <a:hlinkClick r:id="rId4"/>
              </a:rPr>
              <a:t>https://climatemodeling.science.energy.gov/news/doe-hosts-precipitation-metrics-workshop</a:t>
            </a:r>
            <a:endParaRPr lang="en-US" dirty="0">
              <a:solidFill>
                <a:srgbClr val="000000"/>
              </a:solidFill>
            </a:endParaRPr>
          </a:p>
          <a:p>
            <a:pPr lvl="0"/>
            <a:endParaRPr lang="en-US" i="1" dirty="0">
              <a:solidFill>
                <a:srgbClr val="000000"/>
              </a:solidFill>
            </a:endParaRPr>
          </a:p>
          <a:p>
            <a:r>
              <a:rPr lang="en-US" dirty="0">
                <a:solidFill>
                  <a:srgbClr val="000000"/>
                </a:solidFill>
              </a:rPr>
              <a:t>The metrics are being incorporated into the PCMDI Metrics Package with first results available this summer: </a:t>
            </a:r>
            <a:r>
              <a:rPr lang="en-US" dirty="0">
                <a:solidFill>
                  <a:srgbClr val="000000"/>
                </a:solidFill>
                <a:hlinkClick r:id="rId5"/>
              </a:rPr>
              <a:t>https://</a:t>
            </a:r>
            <a:r>
              <a:rPr lang="en-US" dirty="0" err="1">
                <a:solidFill>
                  <a:srgbClr val="000000"/>
                </a:solidFill>
                <a:hlinkClick r:id="rId5"/>
              </a:rPr>
              <a:t>cmec.llnl.gov</a:t>
            </a:r>
            <a:r>
              <a:rPr lang="en-US" dirty="0">
                <a:solidFill>
                  <a:srgbClr val="000000"/>
                </a:solidFill>
                <a:hlinkClick r:id="rId5"/>
              </a:rPr>
              <a:t>/</a:t>
            </a:r>
            <a:r>
              <a:rPr lang="en-US" dirty="0" err="1">
                <a:solidFill>
                  <a:srgbClr val="000000"/>
                </a:solidFill>
                <a:hlinkClick r:id="rId5"/>
              </a:rPr>
              <a:t>pmp.html</a:t>
            </a:r>
            <a:endParaRPr lang="en-US" dirty="0"/>
          </a:p>
        </p:txBody>
      </p:sp>
      <p:pic>
        <p:nvPicPr>
          <p:cNvPr id="106" name="Google Shape;106;p4"/>
          <p:cNvPicPr preferRelativeResize="0"/>
          <p:nvPr/>
        </p:nvPicPr>
        <p:blipFill rotWithShape="1">
          <a:blip r:embed="rId6">
            <a:alphaModFix/>
          </a:blip>
          <a:srcRect/>
          <a:stretch/>
        </p:blipFill>
        <p:spPr>
          <a:xfrm>
            <a:off x="7831610" y="70129"/>
            <a:ext cx="1143424" cy="8575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3CE8F1-39FA-C744-A2BB-0C1BD93AD4E6}"/>
              </a:ext>
            </a:extLst>
          </p:cNvPr>
          <p:cNvSpPr>
            <a:spLocks noGrp="1"/>
          </p:cNvSpPr>
          <p:nvPr>
            <p:ph type="sldNum" idx="12"/>
          </p:nvPr>
        </p:nvSpPr>
        <p:spPr/>
        <p:txBody>
          <a:bodyPr/>
          <a:lstStyle/>
          <a:p>
            <a:fld id="{476766A9-B6DF-43A4-9E6C-E13280EB7C93}" type="slidenum">
              <a:rPr lang="en-US" smtClean="0"/>
              <a:pPr/>
              <a:t>2</a:t>
            </a:fld>
            <a:endParaRPr lang="en-US" dirty="0"/>
          </a:p>
        </p:txBody>
      </p:sp>
      <p:pic>
        <p:nvPicPr>
          <p:cNvPr id="5" name="zoom_0">
            <a:hlinkClick r:id="" action="ppaction://media"/>
            <a:extLst>
              <a:ext uri="{FF2B5EF4-FFF2-40B4-BE49-F238E27FC236}">
                <a16:creationId xmlns:a16="http://schemas.microsoft.com/office/drawing/2014/main" id="{2B6F66C2-3973-8D46-9799-4990CDE6B2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extLst>
      <p:ext uri="{BB962C8B-B14F-4D97-AF65-F5344CB8AC3E}">
        <p14:creationId xmlns:p14="http://schemas.microsoft.com/office/powerpoint/2010/main" val="15181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9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112201" y="59384"/>
            <a:ext cx="9253119" cy="677400"/>
          </a:xfrm>
          <a:prstGeom prst="rect">
            <a:avLst/>
          </a:prstGeom>
          <a:noFill/>
          <a:ln>
            <a:noFill/>
          </a:ln>
        </p:spPr>
        <p:txBody>
          <a:bodyPr spcFirstLastPara="1" wrap="square" lIns="91425" tIns="91425" rIns="91425" bIns="91425" anchor="t" anchorCtr="0">
            <a:noAutofit/>
          </a:bodyPr>
          <a:lstStyle/>
          <a:p>
            <a:pPr lvl="0"/>
            <a:r>
              <a:rPr lang="en-US" sz="2400" dirty="0"/>
              <a:t>Objective comparisons of observed and simulated precipitation to help guide the improvement of Earth System Models </a:t>
            </a:r>
            <a:endParaRPr sz="2400" dirty="0"/>
          </a:p>
        </p:txBody>
      </p:sp>
      <p:sp>
        <p:nvSpPr>
          <p:cNvPr id="105" name="Google Shape;105;p4"/>
          <p:cNvSpPr txBox="1">
            <a:spLocks noGrp="1"/>
          </p:cNvSpPr>
          <p:nvPr>
            <p:ph type="body" idx="1"/>
          </p:nvPr>
        </p:nvSpPr>
        <p:spPr>
          <a:xfrm>
            <a:off x="0" y="927697"/>
            <a:ext cx="9144000" cy="391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endParaRPr lang="en-US" dirty="0">
              <a:solidFill>
                <a:srgbClr val="000000"/>
              </a:solidFill>
            </a:endParaRPr>
          </a:p>
          <a:p>
            <a:pPr marL="457200" lvl="0" indent="-342900" algn="l" rtl="0">
              <a:lnSpc>
                <a:spcPct val="115000"/>
              </a:lnSpc>
              <a:spcBef>
                <a:spcPts val="0"/>
              </a:spcBef>
              <a:spcAft>
                <a:spcPts val="0"/>
              </a:spcAft>
              <a:buSzPts val="1800"/>
              <a:buChar char="●"/>
            </a:pPr>
            <a:r>
              <a:rPr lang="en-US" dirty="0">
                <a:solidFill>
                  <a:srgbClr val="000000"/>
                </a:solidFill>
              </a:rPr>
              <a:t>Precipitation is an essential aspect of climate for dynamics as well as impacts, so improvements in our skill at modeling their role in and response to climate change and variability are valuable. </a:t>
            </a:r>
            <a:endParaRPr lang="en-US" i="1" dirty="0">
              <a:solidFill>
                <a:srgbClr val="000000"/>
              </a:solidFill>
            </a:endParaRPr>
          </a:p>
          <a:p>
            <a:pPr marL="457200" lvl="0" indent="-342900" algn="l" rtl="0">
              <a:lnSpc>
                <a:spcPct val="115000"/>
              </a:lnSpc>
              <a:spcBef>
                <a:spcPts val="0"/>
              </a:spcBef>
              <a:spcAft>
                <a:spcPts val="0"/>
              </a:spcAft>
              <a:buSzPts val="1800"/>
              <a:buChar char="●"/>
            </a:pPr>
            <a:endParaRPr lang="en-US" dirty="0">
              <a:solidFill>
                <a:srgbClr val="000000"/>
              </a:solidFill>
            </a:endParaRPr>
          </a:p>
          <a:p>
            <a:pPr marL="457200" lvl="0" indent="-342900" algn="l" rtl="0">
              <a:lnSpc>
                <a:spcPct val="115000"/>
              </a:lnSpc>
              <a:spcBef>
                <a:spcPts val="0"/>
              </a:spcBef>
              <a:spcAft>
                <a:spcPts val="0"/>
              </a:spcAft>
              <a:buSzPts val="1800"/>
              <a:buChar char="●"/>
            </a:pPr>
            <a:r>
              <a:rPr lang="en-US" dirty="0">
                <a:solidFill>
                  <a:srgbClr val="000000"/>
                </a:solidFill>
              </a:rPr>
              <a:t>Weather forecasting has made great strides at improving predictability in recent decades. Concrete metrics like the RMS error of 500 </a:t>
            </a:r>
            <a:r>
              <a:rPr lang="en-US" dirty="0" err="1">
                <a:solidFill>
                  <a:srgbClr val="000000"/>
                </a:solidFill>
              </a:rPr>
              <a:t>hPa</a:t>
            </a:r>
            <a:r>
              <a:rPr lang="en-US" dirty="0">
                <a:solidFill>
                  <a:srgbClr val="000000"/>
                </a:solidFill>
              </a:rPr>
              <a:t> geopotential height quantified these improvements and also provided a concrete target to motivate modeling groups and orient improvements. </a:t>
            </a:r>
          </a:p>
          <a:p>
            <a:pPr marL="457200" lvl="0" indent="-342900" algn="l" rtl="0">
              <a:lnSpc>
                <a:spcPct val="115000"/>
              </a:lnSpc>
              <a:spcBef>
                <a:spcPts val="0"/>
              </a:spcBef>
              <a:spcAft>
                <a:spcPts val="0"/>
              </a:spcAft>
              <a:buSzPts val="1800"/>
              <a:buChar char="●"/>
            </a:pPr>
            <a:endParaRPr lang="en-US" dirty="0">
              <a:solidFill>
                <a:srgbClr val="000000"/>
              </a:solidFill>
            </a:endParaRPr>
          </a:p>
          <a:p>
            <a:pPr marL="457200" lvl="0" indent="-342900" algn="l" rtl="0">
              <a:lnSpc>
                <a:spcPct val="115000"/>
              </a:lnSpc>
              <a:spcBef>
                <a:spcPts val="0"/>
              </a:spcBef>
              <a:spcAft>
                <a:spcPts val="0"/>
              </a:spcAft>
              <a:buSzPts val="1800"/>
              <a:buChar char="●"/>
            </a:pPr>
            <a:r>
              <a:rPr lang="en-US" dirty="0">
                <a:solidFill>
                  <a:srgbClr val="000000"/>
                </a:solidFill>
              </a:rPr>
              <a:t>Our vision is to provide such a benchmark for precipitation in climate models, to measure and motivate improvements. </a:t>
            </a:r>
          </a:p>
        </p:txBody>
      </p:sp>
      <p:pic>
        <p:nvPicPr>
          <p:cNvPr id="106" name="Google Shape;106;p4"/>
          <p:cNvPicPr preferRelativeResize="0"/>
          <p:nvPr/>
        </p:nvPicPr>
        <p:blipFill rotWithShape="1">
          <a:blip r:embed="rId3">
            <a:alphaModFix/>
          </a:blip>
          <a:srcRect/>
          <a:stretch/>
        </p:blipFill>
        <p:spPr>
          <a:xfrm>
            <a:off x="7881305" y="498913"/>
            <a:ext cx="1143424" cy="857568"/>
          </a:xfrm>
          <a:prstGeom prst="rect">
            <a:avLst/>
          </a:prstGeom>
          <a:noFill/>
          <a:ln>
            <a:noFill/>
          </a:ln>
        </p:spPr>
      </p:pic>
    </p:spTree>
    <p:extLst>
      <p:ext uri="{BB962C8B-B14F-4D97-AF65-F5344CB8AC3E}">
        <p14:creationId xmlns:p14="http://schemas.microsoft.com/office/powerpoint/2010/main" val="8726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3560-3C8A-4F61-A92C-335317347097}"/>
              </a:ext>
            </a:extLst>
          </p:cNvPr>
          <p:cNvSpPr>
            <a:spLocks noGrp="1"/>
          </p:cNvSpPr>
          <p:nvPr>
            <p:ph type="title"/>
          </p:nvPr>
        </p:nvSpPr>
        <p:spPr>
          <a:xfrm>
            <a:off x="1110007" y="162613"/>
            <a:ext cx="7427706" cy="735290"/>
          </a:xfrm>
        </p:spPr>
        <p:txBody>
          <a:bodyPr>
            <a:normAutofit/>
          </a:bodyPr>
          <a:lstStyle/>
          <a:p>
            <a:pPr lvl="0">
              <a:lnSpc>
                <a:spcPct val="115000"/>
              </a:lnSpc>
              <a:spcBef>
                <a:spcPts val="0"/>
              </a:spcBef>
            </a:pPr>
            <a:r>
              <a:rPr lang="en-US" sz="2800" b="1" dirty="0">
                <a:solidFill>
                  <a:srgbClr val="696969"/>
                </a:solidFill>
                <a:latin typeface="Open Sans"/>
                <a:ea typeface="Open Sans"/>
                <a:cs typeface="Open Sans"/>
                <a:sym typeface="Open Sans"/>
              </a:rPr>
              <a:t>Establishing a pathway to help guide modelers</a:t>
            </a:r>
          </a:p>
        </p:txBody>
      </p:sp>
      <p:sp>
        <p:nvSpPr>
          <p:cNvPr id="4" name="Slide Number Placeholder 3">
            <a:extLst>
              <a:ext uri="{FF2B5EF4-FFF2-40B4-BE49-F238E27FC236}">
                <a16:creationId xmlns:a16="http://schemas.microsoft.com/office/drawing/2014/main" id="{F176B714-328D-4213-AEDA-BDF48F878477}"/>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476766A9-B6DF-43A4-9E6C-E13280EB7C93}" type="slidenum">
              <a:rPr kumimoji="0" lang="en-US" sz="900" b="0" i="0" u="none" strike="noStrike" kern="1200" cap="none" spc="0" normalizeH="0" baseline="0" noProof="0">
                <a:ln>
                  <a:noFill/>
                </a:ln>
                <a:solidFill>
                  <a:srgbClr val="FFFFFF"/>
                </a:solidFill>
                <a:effectLst/>
                <a:uLnTx/>
                <a:uFillTx/>
                <a:latin typeface="Arial"/>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4</a:t>
            </a:fld>
            <a:endParaRPr kumimoji="0" lang="en-US" sz="900" b="0" i="0" u="none" strike="noStrike" kern="1200" cap="none" spc="0" normalizeH="0" baseline="0" noProof="0" dirty="0">
              <a:ln>
                <a:noFill/>
              </a:ln>
              <a:solidFill>
                <a:srgbClr val="FFFFFF"/>
              </a:solidFill>
              <a:effectLst/>
              <a:uLnTx/>
              <a:uFillTx/>
              <a:latin typeface="Arial"/>
              <a:ea typeface="+mn-ea"/>
              <a:cs typeface="Arial"/>
              <a:sym typeface="Arial"/>
            </a:endParaRPr>
          </a:p>
        </p:txBody>
      </p:sp>
      <p:grpSp>
        <p:nvGrpSpPr>
          <p:cNvPr id="7" name="Google Shape;66;p2">
            <a:extLst>
              <a:ext uri="{FF2B5EF4-FFF2-40B4-BE49-F238E27FC236}">
                <a16:creationId xmlns:a16="http://schemas.microsoft.com/office/drawing/2014/main" id="{2ECC3C0E-12BC-0F40-A6B6-7ABC4BD56676}"/>
              </a:ext>
            </a:extLst>
          </p:cNvPr>
          <p:cNvGrpSpPr/>
          <p:nvPr/>
        </p:nvGrpSpPr>
        <p:grpSpPr>
          <a:xfrm>
            <a:off x="3911545" y="1037051"/>
            <a:ext cx="1696571" cy="1277497"/>
            <a:chOff x="3071457" y="2013875"/>
            <a:chExt cx="2018765" cy="1569600"/>
          </a:xfrm>
        </p:grpSpPr>
        <p:sp>
          <p:nvSpPr>
            <p:cNvPr id="8" name="Google Shape;67;p2">
              <a:extLst>
                <a:ext uri="{FF2B5EF4-FFF2-40B4-BE49-F238E27FC236}">
                  <a16:creationId xmlns:a16="http://schemas.microsoft.com/office/drawing/2014/main" id="{6FDBC4DC-03CE-AA40-8D66-005D49BF9CAB}"/>
                </a:ext>
              </a:extLst>
            </p:cNvPr>
            <p:cNvSpPr/>
            <p:nvPr/>
          </p:nvSpPr>
          <p:spPr>
            <a:xfrm rot="10800000" flipH="1">
              <a:off x="3071457" y="2013875"/>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 name="Google Shape;68;p2">
              <a:extLst>
                <a:ext uri="{FF2B5EF4-FFF2-40B4-BE49-F238E27FC236}">
                  <a16:creationId xmlns:a16="http://schemas.microsoft.com/office/drawing/2014/main" id="{0B2C0233-BB27-0945-9456-6166F3D69D7D}"/>
                </a:ext>
              </a:extLst>
            </p:cNvPr>
            <p:cNvSpPr txBox="1"/>
            <p:nvPr/>
          </p:nvSpPr>
          <p:spPr>
            <a:xfrm>
              <a:off x="3116023" y="2100178"/>
              <a:ext cx="1893955" cy="4598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1" i="0" u="none" strike="noStrike" cap="none" dirty="0">
                  <a:solidFill>
                    <a:srgbClr val="FFFFFF"/>
                  </a:solidFill>
                  <a:latin typeface="Roboto"/>
                  <a:ea typeface="Roboto"/>
                  <a:cs typeface="Roboto"/>
                  <a:sym typeface="Roboto"/>
                </a:rPr>
                <a:t>Develop capability to gauge model quality </a:t>
              </a:r>
              <a:endParaRPr sz="1100" b="0" i="0" u="none" strike="noStrike" cap="none" dirty="0">
                <a:solidFill>
                  <a:srgbClr val="FFFFFF"/>
                </a:solidFill>
                <a:latin typeface="Roboto"/>
                <a:ea typeface="Roboto"/>
                <a:cs typeface="Roboto"/>
                <a:sym typeface="Roboto"/>
              </a:endParaRPr>
            </a:p>
          </p:txBody>
        </p:sp>
        <p:sp>
          <p:nvSpPr>
            <p:cNvPr id="10" name="Google Shape;69;p2">
              <a:extLst>
                <a:ext uri="{FF2B5EF4-FFF2-40B4-BE49-F238E27FC236}">
                  <a16:creationId xmlns:a16="http://schemas.microsoft.com/office/drawing/2014/main" id="{77A75381-387A-E542-8408-D25959DB5A1E}"/>
                </a:ext>
              </a:extLst>
            </p:cNvPr>
            <p:cNvSpPr txBox="1"/>
            <p:nvPr/>
          </p:nvSpPr>
          <p:spPr>
            <a:xfrm>
              <a:off x="3088088" y="2587438"/>
              <a:ext cx="2002134" cy="72299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US" sz="800" b="1" i="0" u="none" strike="noStrike" cap="none" dirty="0">
                  <a:solidFill>
                    <a:srgbClr val="FFFFFF"/>
                  </a:solidFill>
                  <a:latin typeface="Roboto"/>
                  <a:ea typeface="Roboto"/>
                  <a:cs typeface="Roboto"/>
                  <a:sym typeface="Roboto"/>
                </a:rPr>
                <a:t>Baseline metrics incorporated into a model evaluation capability and used to assess current models</a:t>
              </a:r>
              <a:endParaRPr sz="1100" b="1" i="0" u="none" strike="noStrike" cap="none" dirty="0">
                <a:solidFill>
                  <a:srgbClr val="FFFFFF"/>
                </a:solidFill>
                <a:latin typeface="Roboto"/>
                <a:ea typeface="Roboto"/>
                <a:cs typeface="Roboto"/>
                <a:sym typeface="Roboto"/>
              </a:endParaRPr>
            </a:p>
          </p:txBody>
        </p:sp>
      </p:grpSp>
      <p:grpSp>
        <p:nvGrpSpPr>
          <p:cNvPr id="11" name="Google Shape;70;p2">
            <a:extLst>
              <a:ext uri="{FF2B5EF4-FFF2-40B4-BE49-F238E27FC236}">
                <a16:creationId xmlns:a16="http://schemas.microsoft.com/office/drawing/2014/main" id="{CC7F2A5B-5337-4948-A5BA-80151B15DBF7}"/>
              </a:ext>
            </a:extLst>
          </p:cNvPr>
          <p:cNvGrpSpPr/>
          <p:nvPr/>
        </p:nvGrpSpPr>
        <p:grpSpPr>
          <a:xfrm>
            <a:off x="2279308" y="1037051"/>
            <a:ext cx="1634242" cy="1277497"/>
            <a:chOff x="1126863" y="2013875"/>
            <a:chExt cx="1944600" cy="1569600"/>
          </a:xfrm>
        </p:grpSpPr>
        <p:sp>
          <p:nvSpPr>
            <p:cNvPr id="12" name="Google Shape;71;p2">
              <a:extLst>
                <a:ext uri="{FF2B5EF4-FFF2-40B4-BE49-F238E27FC236}">
                  <a16:creationId xmlns:a16="http://schemas.microsoft.com/office/drawing/2014/main" id="{63D024F6-BBC5-A741-A1D8-4663A6502936}"/>
                </a:ext>
              </a:extLst>
            </p:cNvPr>
            <p:cNvSpPr/>
            <p:nvPr/>
          </p:nvSpPr>
          <p:spPr>
            <a:xfrm>
              <a:off x="1126863" y="2013875"/>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3" name="Google Shape;72;p2">
              <a:extLst>
                <a:ext uri="{FF2B5EF4-FFF2-40B4-BE49-F238E27FC236}">
                  <a16:creationId xmlns:a16="http://schemas.microsoft.com/office/drawing/2014/main" id="{0365A1D3-86FE-E443-88C4-90C35AFD2612}"/>
                </a:ext>
              </a:extLst>
            </p:cNvPr>
            <p:cNvSpPr txBox="1"/>
            <p:nvPr/>
          </p:nvSpPr>
          <p:spPr>
            <a:xfrm>
              <a:off x="1233362" y="2069139"/>
              <a:ext cx="1584792" cy="4598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1" i="0" u="none" strike="noStrike" cap="none" dirty="0">
                  <a:solidFill>
                    <a:srgbClr val="FFFFFF"/>
                  </a:solidFill>
                  <a:latin typeface="Roboto"/>
                  <a:ea typeface="Roboto"/>
                  <a:cs typeface="Roboto"/>
                  <a:sym typeface="Roboto"/>
                </a:rPr>
                <a:t>Identify targets for improvement </a:t>
              </a:r>
              <a:endParaRPr sz="1100" b="0" i="0" u="none" strike="noStrike" cap="none" dirty="0">
                <a:solidFill>
                  <a:srgbClr val="FFFFFF"/>
                </a:solidFill>
                <a:latin typeface="Roboto"/>
                <a:ea typeface="Roboto"/>
                <a:cs typeface="Roboto"/>
                <a:sym typeface="Roboto"/>
              </a:endParaRPr>
            </a:p>
          </p:txBody>
        </p:sp>
        <p:sp>
          <p:nvSpPr>
            <p:cNvPr id="14" name="Google Shape;73;p2">
              <a:extLst>
                <a:ext uri="{FF2B5EF4-FFF2-40B4-BE49-F238E27FC236}">
                  <a16:creationId xmlns:a16="http://schemas.microsoft.com/office/drawing/2014/main" id="{7CBA7C62-B3F9-A14F-BB91-5C3CEC8CBFCF}"/>
                </a:ext>
              </a:extLst>
            </p:cNvPr>
            <p:cNvSpPr txBox="1"/>
            <p:nvPr/>
          </p:nvSpPr>
          <p:spPr>
            <a:xfrm>
              <a:off x="1232199" y="2541250"/>
              <a:ext cx="1807280" cy="773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US" sz="800" b="1" i="0" u="none" strike="noStrike" cap="none" dirty="0">
                  <a:solidFill>
                    <a:srgbClr val="FFFFFF"/>
                  </a:solidFill>
                  <a:latin typeface="Roboto"/>
                  <a:ea typeface="Roboto"/>
                  <a:cs typeface="Roboto"/>
                  <a:sym typeface="Roboto"/>
                </a:rPr>
                <a:t>Team of experts identifies useful measures for gauging how well models  simulate precipitation</a:t>
              </a:r>
              <a:endParaRPr sz="1100" b="1" i="0" u="none" strike="noStrike" cap="none" dirty="0">
                <a:solidFill>
                  <a:srgbClr val="FFFFFF"/>
                </a:solidFill>
                <a:latin typeface="Roboto"/>
                <a:ea typeface="Roboto"/>
                <a:cs typeface="Roboto"/>
                <a:sym typeface="Roboto"/>
              </a:endParaRPr>
            </a:p>
          </p:txBody>
        </p:sp>
      </p:grpSp>
      <p:grpSp>
        <p:nvGrpSpPr>
          <p:cNvPr id="15" name="Google Shape;74;p2">
            <a:extLst>
              <a:ext uri="{FF2B5EF4-FFF2-40B4-BE49-F238E27FC236}">
                <a16:creationId xmlns:a16="http://schemas.microsoft.com/office/drawing/2014/main" id="{C7B78C93-133D-0242-BF2D-F7F3D1F3EF8C}"/>
              </a:ext>
            </a:extLst>
          </p:cNvPr>
          <p:cNvGrpSpPr/>
          <p:nvPr/>
        </p:nvGrpSpPr>
        <p:grpSpPr>
          <a:xfrm>
            <a:off x="5543532" y="1037063"/>
            <a:ext cx="1869917" cy="1277497"/>
            <a:chOff x="5015936" y="2013889"/>
            <a:chExt cx="2731800" cy="1569600"/>
          </a:xfrm>
        </p:grpSpPr>
        <p:sp>
          <p:nvSpPr>
            <p:cNvPr id="16" name="Google Shape;75;p2">
              <a:extLst>
                <a:ext uri="{FF2B5EF4-FFF2-40B4-BE49-F238E27FC236}">
                  <a16:creationId xmlns:a16="http://schemas.microsoft.com/office/drawing/2014/main" id="{B5495C32-C24F-224B-B030-A4B1D3151863}"/>
                </a:ext>
              </a:extLst>
            </p:cNvPr>
            <p:cNvSpPr/>
            <p:nvPr/>
          </p:nvSpPr>
          <p:spPr>
            <a:xfrm>
              <a:off x="5015936" y="2013889"/>
              <a:ext cx="2731800" cy="15696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7" name="Google Shape;76;p2">
              <a:extLst>
                <a:ext uri="{FF2B5EF4-FFF2-40B4-BE49-F238E27FC236}">
                  <a16:creationId xmlns:a16="http://schemas.microsoft.com/office/drawing/2014/main" id="{909062FE-C220-5E49-9EA8-58B8A7A34CA9}"/>
                </a:ext>
              </a:extLst>
            </p:cNvPr>
            <p:cNvSpPr txBox="1"/>
            <p:nvPr/>
          </p:nvSpPr>
          <p:spPr>
            <a:xfrm>
              <a:off x="5198858" y="2101111"/>
              <a:ext cx="2387400" cy="4598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1" i="0" u="none" strike="noStrike" cap="none" dirty="0">
                  <a:solidFill>
                    <a:srgbClr val="FFFFFF"/>
                  </a:solidFill>
                  <a:latin typeface="Roboto"/>
                  <a:ea typeface="Roboto"/>
                  <a:cs typeface="Roboto"/>
                  <a:sym typeface="Roboto"/>
                </a:rPr>
                <a:t>Improve simulated</a:t>
              </a:r>
              <a:endParaRPr dirty="0"/>
            </a:p>
            <a:p>
              <a:pPr marL="0" marR="0" lvl="0" indent="0" algn="l" rtl="0">
                <a:lnSpc>
                  <a:spcPct val="100000"/>
                </a:lnSpc>
                <a:spcBef>
                  <a:spcPts val="0"/>
                </a:spcBef>
                <a:spcAft>
                  <a:spcPts val="0"/>
                </a:spcAft>
                <a:buNone/>
              </a:pPr>
              <a:r>
                <a:rPr lang="en-US" sz="1100" b="1" i="0" u="none" strike="noStrike" cap="none" dirty="0">
                  <a:solidFill>
                    <a:srgbClr val="FFFFFF"/>
                  </a:solidFill>
                  <a:latin typeface="Roboto"/>
                  <a:ea typeface="Roboto"/>
                  <a:cs typeface="Roboto"/>
                  <a:sym typeface="Roboto"/>
                </a:rPr>
                <a:t>Precipitation</a:t>
              </a:r>
              <a:endParaRPr sz="1100" b="0" i="0" u="none" strike="noStrike" cap="none" dirty="0">
                <a:solidFill>
                  <a:srgbClr val="FFFFFF"/>
                </a:solidFill>
                <a:latin typeface="Roboto"/>
                <a:ea typeface="Roboto"/>
                <a:cs typeface="Roboto"/>
                <a:sym typeface="Roboto"/>
              </a:endParaRPr>
            </a:p>
          </p:txBody>
        </p:sp>
        <p:sp>
          <p:nvSpPr>
            <p:cNvPr id="18" name="Google Shape;77;p2">
              <a:extLst>
                <a:ext uri="{FF2B5EF4-FFF2-40B4-BE49-F238E27FC236}">
                  <a16:creationId xmlns:a16="http://schemas.microsoft.com/office/drawing/2014/main" id="{490791E8-9F35-604F-8023-9F52DB18A1D4}"/>
                </a:ext>
              </a:extLst>
            </p:cNvPr>
            <p:cNvSpPr txBox="1"/>
            <p:nvPr/>
          </p:nvSpPr>
          <p:spPr>
            <a:xfrm>
              <a:off x="5210358" y="2577907"/>
              <a:ext cx="2387400" cy="74610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US" sz="800" b="1" i="0" u="none" strike="noStrike" cap="none" dirty="0">
                  <a:solidFill>
                    <a:srgbClr val="FFFFFF"/>
                  </a:solidFill>
                  <a:latin typeface="Roboto"/>
                  <a:ea typeface="Roboto"/>
                  <a:cs typeface="Roboto"/>
                  <a:sym typeface="Roboto"/>
                </a:rPr>
                <a:t>Modelers provided with metrics capability to serve as a target for improving newer model versions</a:t>
              </a:r>
              <a:endParaRPr sz="1100" b="1" i="0" u="none" strike="noStrike" cap="none" dirty="0">
                <a:solidFill>
                  <a:srgbClr val="FFFFFF"/>
                </a:solidFill>
                <a:latin typeface="Roboto"/>
                <a:ea typeface="Roboto"/>
                <a:cs typeface="Roboto"/>
                <a:sym typeface="Roboto"/>
              </a:endParaRPr>
            </a:p>
          </p:txBody>
        </p:sp>
      </p:grpSp>
      <p:grpSp>
        <p:nvGrpSpPr>
          <p:cNvPr id="19" name="Google Shape;78;p2">
            <a:extLst>
              <a:ext uri="{FF2B5EF4-FFF2-40B4-BE49-F238E27FC236}">
                <a16:creationId xmlns:a16="http://schemas.microsoft.com/office/drawing/2014/main" id="{05402F1B-BA73-A843-A054-82CBEC58AF18}"/>
              </a:ext>
            </a:extLst>
          </p:cNvPr>
          <p:cNvGrpSpPr/>
          <p:nvPr/>
        </p:nvGrpSpPr>
        <p:grpSpPr>
          <a:xfrm>
            <a:off x="5434210" y="1302364"/>
            <a:ext cx="219832" cy="211932"/>
            <a:chOff x="4858109" y="2631368"/>
            <a:chExt cx="316442" cy="315000"/>
          </a:xfrm>
        </p:grpSpPr>
        <p:sp>
          <p:nvSpPr>
            <p:cNvPr id="20" name="Google Shape;79;p2">
              <a:extLst>
                <a:ext uri="{FF2B5EF4-FFF2-40B4-BE49-F238E27FC236}">
                  <a16:creationId xmlns:a16="http://schemas.microsoft.com/office/drawing/2014/main" id="{5247C045-BA75-6B42-96BA-AF3A28FB331E}"/>
                </a:ext>
              </a:extLst>
            </p:cNvPr>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1" name="Google Shape;80;p2">
              <a:extLst>
                <a:ext uri="{FF2B5EF4-FFF2-40B4-BE49-F238E27FC236}">
                  <a16:creationId xmlns:a16="http://schemas.microsoft.com/office/drawing/2014/main" id="{64B9BB99-6F42-8C40-905A-ADFF1EEB4DB0}"/>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br>
                <a:rPr lang="en-US"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p:txBody>
        </p:sp>
      </p:grpSp>
      <p:grpSp>
        <p:nvGrpSpPr>
          <p:cNvPr id="22" name="Google Shape;81;p2">
            <a:extLst>
              <a:ext uri="{FF2B5EF4-FFF2-40B4-BE49-F238E27FC236}">
                <a16:creationId xmlns:a16="http://schemas.microsoft.com/office/drawing/2014/main" id="{258FB74D-4E77-FD49-A8B6-F592ABE0526E}"/>
              </a:ext>
            </a:extLst>
          </p:cNvPr>
          <p:cNvGrpSpPr/>
          <p:nvPr/>
        </p:nvGrpSpPr>
        <p:grpSpPr>
          <a:xfrm>
            <a:off x="3806196" y="1302077"/>
            <a:ext cx="218830" cy="211868"/>
            <a:chOff x="3157188" y="909150"/>
            <a:chExt cx="470400" cy="470400"/>
          </a:xfrm>
        </p:grpSpPr>
        <p:sp>
          <p:nvSpPr>
            <p:cNvPr id="23" name="Google Shape;82;p2">
              <a:extLst>
                <a:ext uri="{FF2B5EF4-FFF2-40B4-BE49-F238E27FC236}">
                  <a16:creationId xmlns:a16="http://schemas.microsoft.com/office/drawing/2014/main" id="{7308F1A1-14E8-794E-AA5C-EC27A6E9811C}"/>
                </a:ext>
              </a:extLst>
            </p:cNvPr>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4" name="Google Shape;83;p2">
              <a:extLst>
                <a:ext uri="{FF2B5EF4-FFF2-40B4-BE49-F238E27FC236}">
                  <a16:creationId xmlns:a16="http://schemas.microsoft.com/office/drawing/2014/main" id="{82A8B99E-4029-3541-8C3B-390B31FC2270}"/>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sp>
        <p:nvSpPr>
          <p:cNvPr id="25" name="Google Shape;84;p2">
            <a:extLst>
              <a:ext uri="{FF2B5EF4-FFF2-40B4-BE49-F238E27FC236}">
                <a16:creationId xmlns:a16="http://schemas.microsoft.com/office/drawing/2014/main" id="{D94334C7-CCC7-1240-B763-6E995B9922D1}"/>
              </a:ext>
            </a:extLst>
          </p:cNvPr>
          <p:cNvSpPr txBox="1"/>
          <p:nvPr/>
        </p:nvSpPr>
        <p:spPr>
          <a:xfrm>
            <a:off x="945397" y="2604630"/>
            <a:ext cx="8090115" cy="1824824"/>
          </a:xfrm>
          <a:prstGeom prst="rect">
            <a:avLst/>
          </a:prstGeom>
          <a:noFill/>
          <a:ln>
            <a:noFill/>
          </a:ln>
        </p:spPr>
        <p:txBody>
          <a:bodyPr spcFirstLastPara="1" wrap="square" lIns="91425" tIns="91425" rIns="91425" bIns="91425" anchor="ctr" anchorCtr="0">
            <a:noAutofit/>
          </a:bodyPr>
          <a:lstStyle/>
          <a:p>
            <a:pPr marL="228600" marR="0" lvl="0" indent="-304793" algn="l" rtl="0">
              <a:lnSpc>
                <a:spcPct val="115000"/>
              </a:lnSpc>
              <a:spcBef>
                <a:spcPts val="0"/>
              </a:spcBef>
              <a:spcAft>
                <a:spcPts val="500"/>
              </a:spcAft>
              <a:buClr>
                <a:srgbClr val="696969"/>
              </a:buClr>
              <a:buSzPts val="1200"/>
              <a:buFont typeface="Open Sans"/>
              <a:buChar char="●"/>
            </a:pPr>
            <a:r>
              <a:rPr lang="en-US" sz="1200" b="0" i="0" u="none" strike="noStrike" cap="none" dirty="0">
                <a:solidFill>
                  <a:srgbClr val="000000"/>
                </a:solidFill>
                <a:latin typeface="Arial"/>
                <a:ea typeface="Arial"/>
                <a:cs typeface="Arial"/>
                <a:sym typeface="Arial"/>
              </a:rPr>
              <a:t>Select a limited set of established benchmarks and develop a strategy for implementing them in a model evaluation capability</a:t>
            </a:r>
            <a:endParaRPr dirty="0"/>
          </a:p>
          <a:p>
            <a:pPr marL="228600" marR="0" lvl="0" indent="-304793" algn="l" rtl="0">
              <a:lnSpc>
                <a:spcPct val="115000"/>
              </a:lnSpc>
              <a:spcBef>
                <a:spcPts val="0"/>
              </a:spcBef>
              <a:spcAft>
                <a:spcPts val="500"/>
              </a:spcAft>
              <a:buClr>
                <a:srgbClr val="696969"/>
              </a:buClr>
              <a:buSzPts val="1200"/>
              <a:buFont typeface="Open Sans"/>
              <a:buChar char="●"/>
            </a:pPr>
            <a:r>
              <a:rPr lang="en-US" sz="1200" b="0" i="0" u="none" strike="noStrike" cap="none" dirty="0">
                <a:solidFill>
                  <a:srgbClr val="000000"/>
                </a:solidFill>
                <a:latin typeface="Arial"/>
                <a:ea typeface="Arial"/>
                <a:cs typeface="Arial"/>
                <a:sym typeface="Arial"/>
              </a:rPr>
              <a:t>Define how to use this capability for baseline evaluation  </a:t>
            </a:r>
            <a:endParaRPr dirty="0"/>
          </a:p>
          <a:p>
            <a:pPr marL="228600" marR="0" lvl="0" indent="-304793" algn="l" rtl="0">
              <a:lnSpc>
                <a:spcPct val="115000"/>
              </a:lnSpc>
              <a:spcBef>
                <a:spcPts val="0"/>
              </a:spcBef>
              <a:spcAft>
                <a:spcPts val="500"/>
              </a:spcAft>
              <a:buClr>
                <a:srgbClr val="696969"/>
              </a:buClr>
              <a:buSzPts val="1200"/>
              <a:buFont typeface="Open Sans"/>
              <a:buChar char="●"/>
            </a:pPr>
            <a:r>
              <a:rPr lang="en-US" sz="1200" b="0" i="0" u="none" strike="noStrike" cap="none" dirty="0">
                <a:solidFill>
                  <a:srgbClr val="000000"/>
                </a:solidFill>
                <a:latin typeface="Arial"/>
                <a:ea typeface="Arial"/>
                <a:cs typeface="Arial"/>
                <a:sym typeface="Arial"/>
              </a:rPr>
              <a:t>Address the multiscale nature of precipitation, including the existence of model errors at all scales scales</a:t>
            </a:r>
            <a:endParaRPr dirty="0"/>
          </a:p>
          <a:p>
            <a:pPr marL="228600" marR="0" lvl="0" indent="-304793" algn="l" rtl="0">
              <a:lnSpc>
                <a:spcPct val="115000"/>
              </a:lnSpc>
              <a:spcBef>
                <a:spcPts val="0"/>
              </a:spcBef>
              <a:spcAft>
                <a:spcPts val="500"/>
              </a:spcAft>
              <a:buClr>
                <a:srgbClr val="696969"/>
              </a:buClr>
              <a:buSzPts val="1200"/>
              <a:buFont typeface="Open Sans"/>
              <a:buChar char="●"/>
            </a:pPr>
            <a:r>
              <a:rPr lang="en-US" sz="1200" b="0" i="0" u="none" strike="noStrike" cap="none" dirty="0">
                <a:solidFill>
                  <a:srgbClr val="000000"/>
                </a:solidFill>
                <a:latin typeface="Arial"/>
                <a:ea typeface="Arial"/>
                <a:cs typeface="Arial"/>
                <a:sym typeface="Arial"/>
              </a:rPr>
              <a:t>Identify key research areas where exploratory work can yield more in-depth and informative metrics to include</a:t>
            </a:r>
            <a:endParaRPr dirty="0"/>
          </a:p>
          <a:p>
            <a:pPr marL="228600" marR="0" lvl="0" indent="-304793" algn="l" rtl="0">
              <a:lnSpc>
                <a:spcPct val="115000"/>
              </a:lnSpc>
              <a:spcBef>
                <a:spcPts val="0"/>
              </a:spcBef>
              <a:spcAft>
                <a:spcPts val="500"/>
              </a:spcAft>
              <a:buClr>
                <a:srgbClr val="696969"/>
              </a:buClr>
              <a:buSzPts val="1200"/>
              <a:buFont typeface="Open Sans"/>
              <a:buChar char="●"/>
            </a:pPr>
            <a:r>
              <a:rPr lang="en-US" sz="1200" b="0" i="0" u="none" strike="noStrike" cap="none" dirty="0">
                <a:solidFill>
                  <a:srgbClr val="000000"/>
                </a:solidFill>
                <a:latin typeface="Arial"/>
                <a:ea typeface="Arial"/>
                <a:cs typeface="Arial"/>
                <a:sym typeface="Arial"/>
              </a:rPr>
              <a:t>Challenge the modeling community to use the expert groups’ evaluation metrics as a guide to improve their models; quantify improvement in the next generation of models</a:t>
            </a:r>
            <a:endParaRPr sz="1200" b="0" i="0" u="none" strike="noStrike" cap="none" dirty="0">
              <a:solidFill>
                <a:srgbClr val="696969"/>
              </a:solidFill>
              <a:latin typeface="Open Sans"/>
              <a:ea typeface="Open Sans"/>
              <a:cs typeface="Open Sans"/>
              <a:sym typeface="Open Sans"/>
            </a:endParaRPr>
          </a:p>
        </p:txBody>
      </p:sp>
    </p:spTree>
    <p:extLst>
      <p:ext uri="{BB962C8B-B14F-4D97-AF65-F5344CB8AC3E}">
        <p14:creationId xmlns:p14="http://schemas.microsoft.com/office/powerpoint/2010/main" val="2056170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301044" y="250297"/>
            <a:ext cx="9253119" cy="677400"/>
          </a:xfrm>
          <a:prstGeom prst="rect">
            <a:avLst/>
          </a:prstGeom>
          <a:noFill/>
          <a:ln>
            <a:noFill/>
          </a:ln>
        </p:spPr>
        <p:txBody>
          <a:bodyPr spcFirstLastPara="1" wrap="square" lIns="91425" tIns="91425" rIns="91425" bIns="91425" anchor="t" anchorCtr="0">
            <a:noAutofit/>
          </a:bodyPr>
          <a:lstStyle/>
          <a:p>
            <a:pPr lvl="0"/>
            <a:r>
              <a:rPr lang="en-US" sz="2400" dirty="0"/>
              <a:t>Approach</a:t>
            </a:r>
            <a:endParaRPr sz="2400" dirty="0"/>
          </a:p>
        </p:txBody>
      </p:sp>
      <p:sp>
        <p:nvSpPr>
          <p:cNvPr id="105" name="Google Shape;105;p4"/>
          <p:cNvSpPr txBox="1">
            <a:spLocks noGrp="1"/>
          </p:cNvSpPr>
          <p:nvPr>
            <p:ph type="body" idx="1"/>
          </p:nvPr>
        </p:nvSpPr>
        <p:spPr>
          <a:xfrm>
            <a:off x="0" y="927697"/>
            <a:ext cx="9144000" cy="391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1000"/>
              </a:spcAft>
              <a:buSzPts val="1800"/>
              <a:buChar char="●"/>
            </a:pPr>
            <a:r>
              <a:rPr lang="en-US" dirty="0">
                <a:solidFill>
                  <a:srgbClr val="000000"/>
                </a:solidFill>
              </a:rPr>
              <a:t>So far, we have developed a hierarchy of metrics which encompasses many aspects of precipitation</a:t>
            </a:r>
          </a:p>
          <a:p>
            <a:pPr>
              <a:spcAft>
                <a:spcPts val="1000"/>
              </a:spcAft>
            </a:pPr>
            <a:r>
              <a:rPr lang="en-US" dirty="0">
                <a:solidFill>
                  <a:srgbClr val="000000"/>
                </a:solidFill>
              </a:rPr>
              <a:t>Work to refine the metrics, implement them in the PCMDI Metrics Package, and apply them to CMIP is in progress</a:t>
            </a:r>
          </a:p>
          <a:p>
            <a:pPr>
              <a:spcAft>
                <a:spcPts val="1000"/>
              </a:spcAft>
            </a:pPr>
            <a:r>
              <a:rPr lang="en-US" dirty="0">
                <a:solidFill>
                  <a:srgbClr val="000000"/>
                </a:solidFill>
              </a:rPr>
              <a:t>This will lead to an assessment of the current state of simulated precipitation and serve as a starting point for routine benchmarking</a:t>
            </a:r>
          </a:p>
          <a:p>
            <a:pPr>
              <a:spcAft>
                <a:spcPts val="1000"/>
              </a:spcAft>
            </a:pPr>
            <a:r>
              <a:rPr lang="en-US" dirty="0">
                <a:solidFill>
                  <a:srgbClr val="000000"/>
                </a:solidFill>
              </a:rPr>
              <a:t>In parallel, exploratory efforts are underway to identify additional characteristics (e.g., fronts, cyclones, ARs) with established performance tests that could ultimately be used to further diversify the suite of routine benchmarks, with an eye of identifying the benefits of higher resolution.</a:t>
            </a:r>
          </a:p>
        </p:txBody>
      </p:sp>
      <p:pic>
        <p:nvPicPr>
          <p:cNvPr id="106" name="Google Shape;106;p4"/>
          <p:cNvPicPr preferRelativeResize="0"/>
          <p:nvPr/>
        </p:nvPicPr>
        <p:blipFill rotWithShape="1">
          <a:blip r:embed="rId3">
            <a:alphaModFix/>
          </a:blip>
          <a:srcRect/>
          <a:stretch/>
        </p:blipFill>
        <p:spPr>
          <a:xfrm>
            <a:off x="7565490" y="160213"/>
            <a:ext cx="1143424" cy="857568"/>
          </a:xfrm>
          <a:prstGeom prst="rect">
            <a:avLst/>
          </a:prstGeom>
          <a:noFill/>
          <a:ln>
            <a:noFill/>
          </a:ln>
        </p:spPr>
      </p:pic>
    </p:spTree>
    <p:extLst>
      <p:ext uri="{BB962C8B-B14F-4D97-AF65-F5344CB8AC3E}">
        <p14:creationId xmlns:p14="http://schemas.microsoft.com/office/powerpoint/2010/main" val="37878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3560-3C8A-4F61-A92C-335317347097}"/>
              </a:ext>
            </a:extLst>
          </p:cNvPr>
          <p:cNvSpPr>
            <a:spLocks noGrp="1"/>
          </p:cNvSpPr>
          <p:nvPr>
            <p:ph type="title"/>
          </p:nvPr>
        </p:nvSpPr>
        <p:spPr/>
        <p:txBody>
          <a:bodyPr/>
          <a:lstStyle/>
          <a:p>
            <a:r>
              <a:rPr lang="en-US" dirty="0"/>
              <a:t>CMIP model experiments and output</a:t>
            </a:r>
          </a:p>
        </p:txBody>
      </p:sp>
      <p:sp>
        <p:nvSpPr>
          <p:cNvPr id="3" name="Content Placeholder 2">
            <a:extLst>
              <a:ext uri="{FF2B5EF4-FFF2-40B4-BE49-F238E27FC236}">
                <a16:creationId xmlns:a16="http://schemas.microsoft.com/office/drawing/2014/main" id="{64CB9AF4-3BE6-4926-B74C-E96BBB7AAE66}"/>
              </a:ext>
            </a:extLst>
          </p:cNvPr>
          <p:cNvSpPr>
            <a:spLocks noGrp="1"/>
          </p:cNvSpPr>
          <p:nvPr>
            <p:ph idx="1"/>
          </p:nvPr>
        </p:nvSpPr>
        <p:spPr/>
        <p:txBody>
          <a:bodyPr/>
          <a:lstStyle/>
          <a:p>
            <a:r>
              <a:rPr lang="en-US" i="1" dirty="0"/>
              <a:t>Scope</a:t>
            </a:r>
            <a:r>
              <a:rPr lang="en-US" dirty="0"/>
              <a:t>: Must be able to be calculated on CMIP6 DECK + Historical simulations with standard output </a:t>
            </a:r>
          </a:p>
          <a:p>
            <a:pPr lvl="1" fontAlgn="base"/>
            <a:r>
              <a:rPr lang="en-US" dirty="0" err="1"/>
              <a:t>piControl</a:t>
            </a:r>
            <a:endParaRPr lang="en-US" dirty="0"/>
          </a:p>
          <a:p>
            <a:pPr lvl="1" fontAlgn="base"/>
            <a:r>
              <a:rPr lang="en-US" dirty="0"/>
              <a:t>AMIP </a:t>
            </a:r>
          </a:p>
          <a:p>
            <a:pPr lvl="1" fontAlgn="base"/>
            <a:r>
              <a:rPr lang="en-US" dirty="0"/>
              <a:t>Historical </a:t>
            </a:r>
          </a:p>
          <a:p>
            <a:pPr lvl="1" fontAlgn="base"/>
            <a:r>
              <a:rPr lang="en-US" u="sng" dirty="0">
                <a:hlinkClick r:id="rId2"/>
              </a:rPr>
              <a:t>Data request</a:t>
            </a:r>
            <a:r>
              <a:rPr lang="en-US" dirty="0"/>
              <a:t>: monthly, daily, and 3h mean </a:t>
            </a:r>
            <a:r>
              <a:rPr lang="en-US" dirty="0" err="1"/>
              <a:t>precip</a:t>
            </a:r>
            <a:r>
              <a:rPr lang="en-US" dirty="0"/>
              <a:t>, monthly </a:t>
            </a:r>
            <a:r>
              <a:rPr lang="en-US" dirty="0" err="1"/>
              <a:t>prsn</a:t>
            </a:r>
            <a:r>
              <a:rPr lang="en-US" dirty="0"/>
              <a:t> </a:t>
            </a:r>
          </a:p>
        </p:txBody>
      </p:sp>
      <p:sp>
        <p:nvSpPr>
          <p:cNvPr id="4" name="Slide Number Placeholder 3">
            <a:extLst>
              <a:ext uri="{FF2B5EF4-FFF2-40B4-BE49-F238E27FC236}">
                <a16:creationId xmlns:a16="http://schemas.microsoft.com/office/drawing/2014/main" id="{F176B714-328D-4213-AEDA-BDF48F878477}"/>
              </a:ext>
            </a:extLst>
          </p:cNvPr>
          <p:cNvSpPr>
            <a:spLocks noGrp="1"/>
          </p:cNvSpPr>
          <p:nvPr>
            <p:ph type="sldNum" sz="quarter" idx="12"/>
          </p:nvPr>
        </p:nvSpPr>
        <p:spPr/>
        <p:txBody>
          <a:bodyPr/>
          <a:lstStyle/>
          <a:p>
            <a:pPr defTabSz="685800">
              <a:buClrTx/>
            </a:pPr>
            <a:fld id="{476766A9-B6DF-43A4-9E6C-E13280EB7C93}" type="slidenum">
              <a:rPr lang="en-US" kern="1200">
                <a:solidFill>
                  <a:srgbClr val="FFFFFF"/>
                </a:solidFill>
                <a:ea typeface="+mn-ea"/>
                <a:cs typeface="+mn-cs"/>
              </a:rPr>
              <a:pPr defTabSz="685800">
                <a:buClrTx/>
              </a:pPr>
              <a:t>6</a:t>
            </a:fld>
            <a:endParaRPr lang="en-US" kern="1200" dirty="0">
              <a:solidFill>
                <a:srgbClr val="FFFFFF"/>
              </a:solidFill>
              <a:ea typeface="+mn-ea"/>
              <a:cs typeface="+mn-cs"/>
            </a:endParaRPr>
          </a:p>
        </p:txBody>
      </p:sp>
    </p:spTree>
    <p:extLst>
      <p:ext uri="{BB962C8B-B14F-4D97-AF65-F5344CB8AC3E}">
        <p14:creationId xmlns:p14="http://schemas.microsoft.com/office/powerpoint/2010/main" val="39894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886F-B224-4B9E-A0C4-6CDE875CC25D}"/>
              </a:ext>
            </a:extLst>
          </p:cNvPr>
          <p:cNvSpPr>
            <a:spLocks noGrp="1"/>
          </p:cNvSpPr>
          <p:nvPr>
            <p:ph type="title"/>
          </p:nvPr>
        </p:nvSpPr>
        <p:spPr/>
        <p:txBody>
          <a:bodyPr/>
          <a:lstStyle/>
          <a:p>
            <a:r>
              <a:rPr lang="en-US" dirty="0"/>
              <a:t>Tier 1 metrics</a:t>
            </a:r>
          </a:p>
        </p:txBody>
      </p:sp>
      <p:graphicFrame>
        <p:nvGraphicFramePr>
          <p:cNvPr id="6" name="Content Placeholder 5">
            <a:extLst>
              <a:ext uri="{FF2B5EF4-FFF2-40B4-BE49-F238E27FC236}">
                <a16:creationId xmlns:a16="http://schemas.microsoft.com/office/drawing/2014/main" id="{347F98E1-15D7-5A48-989F-49A760643861}"/>
              </a:ext>
            </a:extLst>
          </p:cNvPr>
          <p:cNvGraphicFramePr>
            <a:graphicFrameLocks noGrp="1"/>
          </p:cNvGraphicFramePr>
          <p:nvPr>
            <p:ph idx="1"/>
            <p:extLst>
              <p:ext uri="{D42A27DB-BD31-4B8C-83A1-F6EECF244321}">
                <p14:modId xmlns:p14="http://schemas.microsoft.com/office/powerpoint/2010/main" val="3744927464"/>
              </p:ext>
            </p:extLst>
          </p:nvPr>
        </p:nvGraphicFramePr>
        <p:xfrm>
          <a:off x="250825" y="1052513"/>
          <a:ext cx="8712200" cy="3706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70172A-EF76-4665-BC42-B1849B13B5FC}"/>
              </a:ext>
            </a:extLst>
          </p:cNvPr>
          <p:cNvSpPr>
            <a:spLocks noGrp="1"/>
          </p:cNvSpPr>
          <p:nvPr>
            <p:ph type="sldNum" sz="quarter" idx="4294967295"/>
          </p:nvPr>
        </p:nvSpPr>
        <p:spPr>
          <a:xfrm>
            <a:off x="7025054" y="4937150"/>
            <a:ext cx="2057400" cy="211332"/>
          </a:xfrm>
        </p:spPr>
        <p:txBody>
          <a:bodyPr/>
          <a:lstStyle/>
          <a:p>
            <a:pPr defTabSz="685800">
              <a:buClrTx/>
            </a:pPr>
            <a:fld id="{476766A9-B6DF-43A4-9E6C-E13280EB7C93}" type="slidenum">
              <a:rPr lang="en-US" kern="1200">
                <a:solidFill>
                  <a:srgbClr val="FFFFFF"/>
                </a:solidFill>
                <a:ea typeface="+mn-ea"/>
                <a:cs typeface="+mn-cs"/>
              </a:rPr>
              <a:pPr defTabSz="685800">
                <a:buClrTx/>
              </a:pPr>
              <a:t>7</a:t>
            </a:fld>
            <a:endParaRPr lang="en-US" kern="1200" dirty="0">
              <a:solidFill>
                <a:srgbClr val="FFFFFF"/>
              </a:solidFill>
              <a:ea typeface="+mn-ea"/>
              <a:cs typeface="+mn-cs"/>
            </a:endParaRPr>
          </a:p>
        </p:txBody>
      </p:sp>
    </p:spTree>
    <p:extLst>
      <p:ext uri="{BB962C8B-B14F-4D97-AF65-F5344CB8AC3E}">
        <p14:creationId xmlns:p14="http://schemas.microsoft.com/office/powerpoint/2010/main" val="71620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886F-B224-4B9E-A0C4-6CDE875CC25D}"/>
              </a:ext>
            </a:extLst>
          </p:cNvPr>
          <p:cNvSpPr>
            <a:spLocks noGrp="1"/>
          </p:cNvSpPr>
          <p:nvPr>
            <p:ph type="title"/>
          </p:nvPr>
        </p:nvSpPr>
        <p:spPr/>
        <p:txBody>
          <a:bodyPr/>
          <a:lstStyle/>
          <a:p>
            <a:r>
              <a:rPr lang="en-US" dirty="0"/>
              <a:t>Tier 1+2 metrics</a:t>
            </a:r>
          </a:p>
        </p:txBody>
      </p:sp>
      <p:graphicFrame>
        <p:nvGraphicFramePr>
          <p:cNvPr id="6" name="Content Placeholder 5">
            <a:extLst>
              <a:ext uri="{FF2B5EF4-FFF2-40B4-BE49-F238E27FC236}">
                <a16:creationId xmlns:a16="http://schemas.microsoft.com/office/drawing/2014/main" id="{347F98E1-15D7-5A48-989F-49A760643861}"/>
              </a:ext>
            </a:extLst>
          </p:cNvPr>
          <p:cNvGraphicFramePr>
            <a:graphicFrameLocks noGrp="1"/>
          </p:cNvGraphicFramePr>
          <p:nvPr>
            <p:ph idx="1"/>
            <p:extLst>
              <p:ext uri="{D42A27DB-BD31-4B8C-83A1-F6EECF244321}">
                <p14:modId xmlns:p14="http://schemas.microsoft.com/office/powerpoint/2010/main" val="410392250"/>
              </p:ext>
            </p:extLst>
          </p:nvPr>
        </p:nvGraphicFramePr>
        <p:xfrm>
          <a:off x="250825" y="1052513"/>
          <a:ext cx="8712200" cy="3706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70172A-EF76-4665-BC42-B1849B13B5FC}"/>
              </a:ext>
            </a:extLst>
          </p:cNvPr>
          <p:cNvSpPr>
            <a:spLocks noGrp="1"/>
          </p:cNvSpPr>
          <p:nvPr>
            <p:ph type="sldNum" sz="quarter" idx="4294967295"/>
          </p:nvPr>
        </p:nvSpPr>
        <p:spPr>
          <a:xfrm>
            <a:off x="7025054" y="4937150"/>
            <a:ext cx="2057400" cy="211332"/>
          </a:xfrm>
        </p:spPr>
        <p:txBody>
          <a:bodyPr/>
          <a:lstStyle/>
          <a:p>
            <a:pPr defTabSz="685800">
              <a:buClrTx/>
            </a:pPr>
            <a:fld id="{476766A9-B6DF-43A4-9E6C-E13280EB7C93}" type="slidenum">
              <a:rPr lang="en-US" kern="1200">
                <a:solidFill>
                  <a:srgbClr val="FFFFFF"/>
                </a:solidFill>
                <a:ea typeface="+mn-ea"/>
                <a:cs typeface="+mn-cs"/>
              </a:rPr>
              <a:pPr defTabSz="685800">
                <a:buClrTx/>
              </a:pPr>
              <a:t>8</a:t>
            </a:fld>
            <a:endParaRPr lang="en-US" kern="1200" dirty="0">
              <a:solidFill>
                <a:srgbClr val="FFFFFF"/>
              </a:solidFill>
              <a:ea typeface="+mn-ea"/>
              <a:cs typeface="+mn-cs"/>
            </a:endParaRPr>
          </a:p>
        </p:txBody>
      </p:sp>
    </p:spTree>
    <p:extLst>
      <p:ext uri="{BB962C8B-B14F-4D97-AF65-F5344CB8AC3E}">
        <p14:creationId xmlns:p14="http://schemas.microsoft.com/office/powerpoint/2010/main" val="202462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12A4-1596-7F49-9B90-E661A14267FC}"/>
              </a:ext>
            </a:extLst>
          </p:cNvPr>
          <p:cNvSpPr>
            <a:spLocks noGrp="1"/>
          </p:cNvSpPr>
          <p:nvPr>
            <p:ph type="title"/>
          </p:nvPr>
        </p:nvSpPr>
        <p:spPr/>
        <p:txBody>
          <a:bodyPr/>
          <a:lstStyle/>
          <a:p>
            <a:r>
              <a:rPr lang="en-US" dirty="0"/>
              <a:t>Default analysis regions</a:t>
            </a:r>
          </a:p>
        </p:txBody>
      </p:sp>
      <p:sp>
        <p:nvSpPr>
          <p:cNvPr id="3" name="Content Placeholder 2">
            <a:extLst>
              <a:ext uri="{FF2B5EF4-FFF2-40B4-BE49-F238E27FC236}">
                <a16:creationId xmlns:a16="http://schemas.microsoft.com/office/drawing/2014/main" id="{AE246A79-F9AA-204D-8312-5977A5CF61B3}"/>
              </a:ext>
            </a:extLst>
          </p:cNvPr>
          <p:cNvSpPr>
            <a:spLocks noGrp="1"/>
          </p:cNvSpPr>
          <p:nvPr>
            <p:ph idx="1"/>
          </p:nvPr>
        </p:nvSpPr>
        <p:spPr/>
        <p:txBody>
          <a:bodyPr>
            <a:normAutofit/>
          </a:bodyPr>
          <a:lstStyle/>
          <a:p>
            <a:r>
              <a:rPr lang="en-US" dirty="0"/>
              <a:t>Global</a:t>
            </a:r>
          </a:p>
          <a:p>
            <a:pPr lvl="1"/>
            <a:r>
              <a:rPr lang="en-US" dirty="0"/>
              <a:t>Global land, ocean </a:t>
            </a:r>
          </a:p>
          <a:p>
            <a:r>
              <a:rPr lang="en-US" dirty="0"/>
              <a:t>Tropics (equatorward of 30°) </a:t>
            </a:r>
          </a:p>
          <a:p>
            <a:pPr lvl="1"/>
            <a:r>
              <a:rPr lang="en-US" dirty="0"/>
              <a:t>Tropical land, Tropical ocean </a:t>
            </a:r>
          </a:p>
          <a:p>
            <a:r>
              <a:rPr lang="en-US" dirty="0"/>
              <a:t>NH and SH </a:t>
            </a:r>
            <a:r>
              <a:rPr lang="en-US" dirty="0" err="1"/>
              <a:t>extratropics</a:t>
            </a:r>
            <a:r>
              <a:rPr lang="en-US" dirty="0"/>
              <a:t> </a:t>
            </a:r>
          </a:p>
          <a:p>
            <a:pPr lvl="1"/>
            <a:r>
              <a:rPr lang="en-US" dirty="0"/>
              <a:t>NH and SH extratropical land and ocean</a:t>
            </a:r>
          </a:p>
          <a:p>
            <a:pPr marL="0" indent="0">
              <a:buNone/>
            </a:pPr>
            <a:endParaRPr lang="en-US" dirty="0"/>
          </a:p>
        </p:txBody>
      </p:sp>
      <p:sp>
        <p:nvSpPr>
          <p:cNvPr id="4" name="Slide Number Placeholder 3">
            <a:extLst>
              <a:ext uri="{FF2B5EF4-FFF2-40B4-BE49-F238E27FC236}">
                <a16:creationId xmlns:a16="http://schemas.microsoft.com/office/drawing/2014/main" id="{8F42D426-CD9B-F040-A3A5-97438B14F410}"/>
              </a:ext>
            </a:extLst>
          </p:cNvPr>
          <p:cNvSpPr>
            <a:spLocks noGrp="1"/>
          </p:cNvSpPr>
          <p:nvPr>
            <p:ph type="sldNum" sz="quarter" idx="12"/>
          </p:nvPr>
        </p:nvSpPr>
        <p:spPr/>
        <p:txBody>
          <a:bodyPr/>
          <a:lstStyle/>
          <a:p>
            <a:fld id="{476766A9-B6DF-43A4-9E6C-E13280EB7C93}" type="slidenum">
              <a:rPr lang="en-US" smtClean="0"/>
              <a:pPr/>
              <a:t>9</a:t>
            </a:fld>
            <a:endParaRPr lang="en-US" dirty="0"/>
          </a:p>
        </p:txBody>
      </p:sp>
    </p:spTree>
    <p:extLst>
      <p:ext uri="{BB962C8B-B14F-4D97-AF65-F5344CB8AC3E}">
        <p14:creationId xmlns:p14="http://schemas.microsoft.com/office/powerpoint/2010/main" val="631718641"/>
      </p:ext>
    </p:extLst>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8">
      <a:dk1>
        <a:srgbClr val="333366"/>
      </a:dk1>
      <a:lt1>
        <a:srgbClr val="FFFFFF"/>
      </a:lt1>
      <a:dk2>
        <a:srgbClr val="333366"/>
      </a:dk2>
      <a:lt2>
        <a:srgbClr val="FFFFFF"/>
      </a:lt2>
      <a:accent1>
        <a:srgbClr val="4472C4"/>
      </a:accent1>
      <a:accent2>
        <a:srgbClr val="ED7D31"/>
      </a:accent2>
      <a:accent3>
        <a:srgbClr val="A5A5A5"/>
      </a:accent3>
      <a:accent4>
        <a:srgbClr val="FFC000"/>
      </a:accent4>
      <a:accent5>
        <a:srgbClr val="5B9BD5"/>
      </a:accent5>
      <a:accent6>
        <a:srgbClr val="70AD47"/>
      </a:accent6>
      <a:hlink>
        <a:srgbClr val="00BD70"/>
      </a:hlink>
      <a:folHlink>
        <a:srgbClr val="00BD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881</Words>
  <Application>Microsoft Macintosh PowerPoint</Application>
  <PresentationFormat>On-screen Show (16:9)</PresentationFormat>
  <Paragraphs>99</Paragraphs>
  <Slides>10</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Open Sans</vt:lpstr>
      <vt:lpstr>PT Sans Narrow</vt:lpstr>
      <vt:lpstr>Roboto</vt:lpstr>
      <vt:lpstr>Tropic</vt:lpstr>
      <vt:lpstr>Office Theme</vt:lpstr>
      <vt:lpstr>Using objective comparisons of observed and simulated precipitation to help guide the improvement of Earth System Models </vt:lpstr>
      <vt:lpstr>PowerPoint Presentation</vt:lpstr>
      <vt:lpstr>Objective comparisons of observed and simulated precipitation to help guide the improvement of Earth System Models </vt:lpstr>
      <vt:lpstr>Establishing a pathway to help guide modelers</vt:lpstr>
      <vt:lpstr>Approach</vt:lpstr>
      <vt:lpstr>CMIP model experiments and output</vt:lpstr>
      <vt:lpstr>Tier 1 metrics</vt:lpstr>
      <vt:lpstr>Tier 1+2 metrics</vt:lpstr>
      <vt:lpstr>Default analysis regions</vt:lpstr>
      <vt:lpstr>More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Observationally Based Metrics to Evaluate and Improve Earth System Model Precipitation</dc:title>
  <dc:creator>Joseph, Renu</dc:creator>
  <cp:lastModifiedBy>Gleckler, Peter J.</cp:lastModifiedBy>
  <cp:revision>23</cp:revision>
  <dcterms:modified xsi:type="dcterms:W3CDTF">2020-05-04T18:10:43Z</dcterms:modified>
</cp:coreProperties>
</file>