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8" r:id="rId7"/>
    <p:sldId id="261" r:id="rId8"/>
    <p:sldId id="269" r:id="rId9"/>
    <p:sldId id="262" r:id="rId10"/>
    <p:sldId id="264" r:id="rId11"/>
    <p:sldId id="260"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A774C-AA81-478C-92BB-CF5BBBF1F4B3}" v="34" dt="2020-05-08T14:50:37.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snapToGrid="0">
      <p:cViewPr varScale="1">
        <p:scale>
          <a:sx n="75" d="100"/>
          <a:sy n="75" d="100"/>
        </p:scale>
        <p:origin x="6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userId="5fac6c12-0ae3-4023-890f-0f88f2c16796" providerId="ADAL" clId="{3E4A774C-AA81-478C-92BB-CF5BBBF1F4B3}"/>
    <pc:docChg chg="modSld">
      <pc:chgData name="Matthew" userId="5fac6c12-0ae3-4023-890f-0f88f2c16796" providerId="ADAL" clId="{3E4A774C-AA81-478C-92BB-CF5BBBF1F4B3}" dt="2020-05-08T14:50:37.916" v="33"/>
      <pc:docMkLst>
        <pc:docMk/>
      </pc:docMkLst>
      <pc:sldChg chg="modSp">
        <pc:chgData name="Matthew" userId="5fac6c12-0ae3-4023-890f-0f88f2c16796" providerId="ADAL" clId="{3E4A774C-AA81-478C-92BB-CF5BBBF1F4B3}" dt="2020-05-08T14:50:37.916" v="33"/>
        <pc:sldMkLst>
          <pc:docMk/>
          <pc:sldMk cId="0" sldId="269"/>
        </pc:sldMkLst>
        <pc:graphicFrameChg chg="mod">
          <ac:chgData name="Matthew" userId="5fac6c12-0ae3-4023-890f-0f88f2c16796" providerId="ADAL" clId="{3E4A774C-AA81-478C-92BB-CF5BBBF1F4B3}" dt="2020-05-08T14:45:34.758" v="2"/>
          <ac:graphicFrameMkLst>
            <pc:docMk/>
            <pc:sldMk cId="0" sldId="269"/>
            <ac:graphicFrameMk id="8" creationId="{C03BE526-7B2D-49B2-BA37-5638AEBBDFBE}"/>
          </ac:graphicFrameMkLst>
        </pc:graphicFrameChg>
        <pc:graphicFrameChg chg="mod">
          <ac:chgData name="Matthew" userId="5fac6c12-0ae3-4023-890f-0f88f2c16796" providerId="ADAL" clId="{3E4A774C-AA81-478C-92BB-CF5BBBF1F4B3}" dt="2020-05-08T14:45:57.373" v="30" actId="692"/>
          <ac:graphicFrameMkLst>
            <pc:docMk/>
            <pc:sldMk cId="0" sldId="269"/>
            <ac:graphicFrameMk id="9" creationId="{9E9E1ED6-EA73-4B2B-8AC3-8F9578658572}"/>
          </ac:graphicFrameMkLst>
        </pc:graphicFrameChg>
        <pc:graphicFrameChg chg="mod">
          <ac:chgData name="Matthew" userId="5fac6c12-0ae3-4023-890f-0f88f2c16796" providerId="ADAL" clId="{3E4A774C-AA81-478C-92BB-CF5BBBF1F4B3}" dt="2020-05-08T14:50:37.916" v="33"/>
          <ac:graphicFrameMkLst>
            <pc:docMk/>
            <pc:sldMk cId="0" sldId="269"/>
            <ac:graphicFrameMk id="13" creationId="{B26FE02F-245A-4631-84BF-BE19CF3A676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C:\Users\Isa%20Kwabe\Desktop\Test%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AppData\Roaming\Microsoft\Excel\Chart_EUG%20(version%201).xlsb"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Chart_EUG.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ecki\Downloads\Chart_EUG%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32893330806421"/>
          <c:y val="4.9773254900875807E-2"/>
          <c:w val="0.75988720842799384"/>
          <c:h val="0.80437114741764759"/>
        </c:manualLayout>
      </c:layout>
      <c:scatterChart>
        <c:scatterStyle val="smoothMarker"/>
        <c:varyColors val="0"/>
        <c:ser>
          <c:idx val="0"/>
          <c:order val="0"/>
          <c:tx>
            <c:strRef>
              <c:f>[1]Sheet1!$A:$A</c:f>
              <c:strCache>
                <c:ptCount val="1048576"/>
                <c:pt idx="0">
                  <c:v>FrL</c:v>
                </c:pt>
              </c:strCache>
            </c:strRef>
          </c:tx>
          <c:spPr>
            <a:ln w="19050" cap="rnd">
              <a:noFill/>
              <a:round/>
            </a:ln>
            <a:effectLst/>
          </c:spPr>
          <c:marker>
            <c:symbol val="diamond"/>
            <c:size val="5"/>
            <c:spPr>
              <a:solidFill>
                <a:srgbClr val="0070C0"/>
              </a:solidFill>
              <a:ln w="9525">
                <a:solidFill>
                  <a:srgbClr val="0070C0"/>
                </a:solidFill>
              </a:ln>
              <a:effectLst/>
            </c:spPr>
          </c:marker>
          <c:trendline>
            <c:spPr>
              <a:ln w="19050" cap="rnd">
                <a:solidFill>
                  <a:srgbClr val="00B0F0"/>
                </a:solidFill>
                <a:prstDash val="solid"/>
              </a:ln>
              <a:effectLst/>
            </c:spPr>
            <c:trendlineType val="linear"/>
            <c:dispRSqr val="1"/>
            <c:dispEq val="0"/>
            <c:trendlineLbl>
              <c:layout>
                <c:manualLayout>
                  <c:x val="0.2188722750239909"/>
                  <c:y val="-5.5124325318391128E-2"/>
                </c:manualLayout>
              </c:layout>
              <c:numFmt formatCode="General" sourceLinked="0"/>
              <c:spPr>
                <a:noFill/>
                <a:ln>
                  <a:solidFill>
                    <a:schemeClr val="accent1">
                      <a:lumMod val="60000"/>
                      <a:lumOff val="40000"/>
                    </a:schemeClr>
                  </a:solidFill>
                  <a:prstDash val="solid"/>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[1]Sheet1!$B$2:$B$161</c:f>
              <c:numCache>
                <c:formatCode>0.00</c:formatCode>
                <c:ptCount val="160"/>
                <c:pt idx="0">
                  <c:v>1.1068455889793674</c:v>
                </c:pt>
                <c:pt idx="1">
                  <c:v>1.1830109528606223</c:v>
                </c:pt>
                <c:pt idx="2">
                  <c:v>1.0574468148271297</c:v>
                </c:pt>
                <c:pt idx="3">
                  <c:v>0.9853387918623302</c:v>
                </c:pt>
                <c:pt idx="4">
                  <c:v>1.1703381131983797</c:v>
                </c:pt>
                <c:pt idx="5">
                  <c:v>1.160485595026624</c:v>
                </c:pt>
                <c:pt idx="6">
                  <c:v>1.1110312600278105</c:v>
                </c:pt>
                <c:pt idx="7">
                  <c:v>1.6548491649198471</c:v>
                </c:pt>
                <c:pt idx="8">
                  <c:v>1.4313557744021621</c:v>
                </c:pt>
                <c:pt idx="9">
                  <c:v>1.3435224586881573</c:v>
                </c:pt>
                <c:pt idx="10">
                  <c:v>1.1959895366479298</c:v>
                </c:pt>
                <c:pt idx="11">
                  <c:v>1.349720154357642</c:v>
                </c:pt>
                <c:pt idx="12">
                  <c:v>1.3044730411653815</c:v>
                </c:pt>
                <c:pt idx="13">
                  <c:v>1.3948545900168736</c:v>
                </c:pt>
                <c:pt idx="14">
                  <c:v>1.3936259592391838</c:v>
                </c:pt>
                <c:pt idx="15">
                  <c:v>1.3952143801845658</c:v>
                </c:pt>
                <c:pt idx="16">
                  <c:v>1.1543418884122658</c:v>
                </c:pt>
                <c:pt idx="17">
                  <c:v>1.121531859302195</c:v>
                </c:pt>
                <c:pt idx="18">
                  <c:v>1.2656077511740893</c:v>
                </c:pt>
                <c:pt idx="19">
                  <c:v>1.4338704701598575</c:v>
                </c:pt>
                <c:pt idx="20">
                  <c:v>1.0322301594046921</c:v>
                </c:pt>
                <c:pt idx="21">
                  <c:v>1.1979183259560817</c:v>
                </c:pt>
                <c:pt idx="22">
                  <c:v>0.74903135090621209</c:v>
                </c:pt>
                <c:pt idx="23">
                  <c:v>1.3807304066377604</c:v>
                </c:pt>
                <c:pt idx="24">
                  <c:v>1.1180910311913759</c:v>
                </c:pt>
                <c:pt idx="25">
                  <c:v>1.3475313796452881</c:v>
                </c:pt>
                <c:pt idx="26">
                  <c:v>1.0786261970648114</c:v>
                </c:pt>
                <c:pt idx="27">
                  <c:v>0.99043240062303384</c:v>
                </c:pt>
                <c:pt idx="28">
                  <c:v>1.2418704237796532</c:v>
                </c:pt>
                <c:pt idx="29">
                  <c:v>1.3474443878649212</c:v>
                </c:pt>
                <c:pt idx="30">
                  <c:v>1.1084742187264565</c:v>
                </c:pt>
                <c:pt idx="31">
                  <c:v>1.3266119478478839</c:v>
                </c:pt>
                <c:pt idx="32">
                  <c:v>1.2542048240764447</c:v>
                </c:pt>
                <c:pt idx="33">
                  <c:v>1.2542048240764447</c:v>
                </c:pt>
                <c:pt idx="34">
                  <c:v>1.2741393529095801</c:v>
                </c:pt>
                <c:pt idx="35">
                  <c:v>1.6578870898328697</c:v>
                </c:pt>
                <c:pt idx="36">
                  <c:v>1.4618282306947199</c:v>
                </c:pt>
                <c:pt idx="37">
                  <c:v>1.4391680763484289</c:v>
                </c:pt>
                <c:pt idx="38">
                  <c:v>1.4010057064050232</c:v>
                </c:pt>
                <c:pt idx="39">
                  <c:v>1.4091562054839966</c:v>
                </c:pt>
                <c:pt idx="40">
                  <c:v>0.87483719204371257</c:v>
                </c:pt>
                <c:pt idx="41">
                  <c:v>0.90829985508080913</c:v>
                </c:pt>
                <c:pt idx="42">
                  <c:v>1.153701876922844</c:v>
                </c:pt>
                <c:pt idx="43">
                  <c:v>1.2480244971693648</c:v>
                </c:pt>
                <c:pt idx="44">
                  <c:v>1.290030428713274</c:v>
                </c:pt>
                <c:pt idx="45">
                  <c:v>1.1946627193525554</c:v>
                </c:pt>
                <c:pt idx="46">
                  <c:v>1.1907293621522927</c:v>
                </c:pt>
                <c:pt idx="47">
                  <c:v>1.2790864449446506</c:v>
                </c:pt>
                <c:pt idx="48">
                  <c:v>1.1866499795003418</c:v>
                </c:pt>
                <c:pt idx="49">
                  <c:v>1.2877298543879907</c:v>
                </c:pt>
                <c:pt idx="50">
                  <c:v>1.1169017661575176</c:v>
                </c:pt>
                <c:pt idx="51">
                  <c:v>0.81145990318448769</c:v>
                </c:pt>
                <c:pt idx="52">
                  <c:v>0.97162426448007633</c:v>
                </c:pt>
                <c:pt idx="53">
                  <c:v>0.98241738406283141</c:v>
                </c:pt>
                <c:pt idx="54">
                  <c:v>0.84765956507449058</c:v>
                </c:pt>
                <c:pt idx="55">
                  <c:v>1.1190741182990951</c:v>
                </c:pt>
                <c:pt idx="56">
                  <c:v>1.1307007431993432</c:v>
                </c:pt>
                <c:pt idx="57">
                  <c:v>1.1091716792777979</c:v>
                </c:pt>
                <c:pt idx="58">
                  <c:v>1.491741255709254</c:v>
                </c:pt>
                <c:pt idx="59">
                  <c:v>0.97709726854689394</c:v>
                </c:pt>
                <c:pt idx="60">
                  <c:v>0.92773153307859957</c:v>
                </c:pt>
                <c:pt idx="61">
                  <c:v>1.146518986477816</c:v>
                </c:pt>
                <c:pt idx="62">
                  <c:v>1.2435206750749677</c:v>
                </c:pt>
                <c:pt idx="63">
                  <c:v>1.2570525675382449</c:v>
                </c:pt>
                <c:pt idx="64">
                  <c:v>1.1670735464909581</c:v>
                </c:pt>
                <c:pt idx="65">
                  <c:v>1.1964549173236971</c:v>
                </c:pt>
                <c:pt idx="66">
                  <c:v>1.1643694912819955</c:v>
                </c:pt>
                <c:pt idx="67">
                  <c:v>1.5292024368443768</c:v>
                </c:pt>
                <c:pt idx="68">
                  <c:v>1.3145683518991662</c:v>
                </c:pt>
                <c:pt idx="69">
                  <c:v>1.4247926075635833</c:v>
                </c:pt>
                <c:pt idx="70">
                  <c:v>1.0241084129875964</c:v>
                </c:pt>
                <c:pt idx="71">
                  <c:v>1.1034261449196447</c:v>
                </c:pt>
                <c:pt idx="72">
                  <c:v>0.98477355825547341</c:v>
                </c:pt>
                <c:pt idx="73">
                  <c:v>1.0724140874218004</c:v>
                </c:pt>
                <c:pt idx="74">
                  <c:v>1.1717300381613049</c:v>
                </c:pt>
                <c:pt idx="75">
                  <c:v>1.1685161896950313</c:v>
                </c:pt>
                <c:pt idx="76">
                  <c:v>1.0626708339392001</c:v>
                </c:pt>
                <c:pt idx="77">
                  <c:v>1.0937267401194575</c:v>
                </c:pt>
                <c:pt idx="78">
                  <c:v>1.2850836067564153</c:v>
                </c:pt>
                <c:pt idx="79">
                  <c:v>1.2557351752541701</c:v>
                </c:pt>
                <c:pt idx="80">
                  <c:v>1.2011615128088526</c:v>
                </c:pt>
                <c:pt idx="81">
                  <c:v>1.0848702627806768</c:v>
                </c:pt>
                <c:pt idx="82">
                  <c:v>1.0245921016019863</c:v>
                </c:pt>
                <c:pt idx="83">
                  <c:v>1.0857671711777008</c:v>
                </c:pt>
                <c:pt idx="84">
                  <c:v>1.1862600267365284</c:v>
                </c:pt>
                <c:pt idx="85">
                  <c:v>1.5058849452172896</c:v>
                </c:pt>
                <c:pt idx="86">
                  <c:v>1.2436265940174194</c:v>
                </c:pt>
                <c:pt idx="87">
                  <c:v>1.1297321739476103</c:v>
                </c:pt>
                <c:pt idx="88">
                  <c:v>1.0053368517075281</c:v>
                </c:pt>
                <c:pt idx="89">
                  <c:v>1.1629234728907596</c:v>
                </c:pt>
                <c:pt idx="90">
                  <c:v>1.116930889597691</c:v>
                </c:pt>
                <c:pt idx="91">
                  <c:v>1.1532515085315302</c:v>
                </c:pt>
                <c:pt idx="92">
                  <c:v>1.1622630279618897</c:v>
                </c:pt>
                <c:pt idx="93">
                  <c:v>1.1398373365017216</c:v>
                </c:pt>
                <c:pt idx="94">
                  <c:v>1.4880871070485648</c:v>
                </c:pt>
                <c:pt idx="95">
                  <c:v>1.339454074067969</c:v>
                </c:pt>
                <c:pt idx="96">
                  <c:v>1.2905834087654313</c:v>
                </c:pt>
                <c:pt idx="97">
                  <c:v>1.5214063242358655</c:v>
                </c:pt>
                <c:pt idx="98">
                  <c:v>1.0322423709240796</c:v>
                </c:pt>
                <c:pt idx="99" formatCode="General">
                  <c:v>1.1499999999999999</c:v>
                </c:pt>
                <c:pt idx="100" formatCode="General">
                  <c:v>1.46</c:v>
                </c:pt>
                <c:pt idx="101" formatCode="General">
                  <c:v>1.41</c:v>
                </c:pt>
                <c:pt idx="102" formatCode="General">
                  <c:v>1.37</c:v>
                </c:pt>
                <c:pt idx="103" formatCode="General">
                  <c:v>1.31</c:v>
                </c:pt>
                <c:pt idx="104" formatCode="General">
                  <c:v>1.29</c:v>
                </c:pt>
                <c:pt idx="105" formatCode="General">
                  <c:v>1.35</c:v>
                </c:pt>
                <c:pt idx="106" formatCode="General">
                  <c:v>1.31</c:v>
                </c:pt>
                <c:pt idx="107" formatCode="General">
                  <c:v>1.27</c:v>
                </c:pt>
                <c:pt idx="108" formatCode="General">
                  <c:v>1.2769999999999999</c:v>
                </c:pt>
                <c:pt idx="109" formatCode="General">
                  <c:v>1.73</c:v>
                </c:pt>
                <c:pt idx="110" formatCode="General">
                  <c:v>1.74</c:v>
                </c:pt>
                <c:pt idx="111" formatCode="General">
                  <c:v>1.46</c:v>
                </c:pt>
                <c:pt idx="112" formatCode="General">
                  <c:v>1.32</c:v>
                </c:pt>
                <c:pt idx="113" formatCode="General">
                  <c:v>1.47</c:v>
                </c:pt>
                <c:pt idx="114" formatCode="General">
                  <c:v>1.23</c:v>
                </c:pt>
                <c:pt idx="115" formatCode="General">
                  <c:v>1.18</c:v>
                </c:pt>
                <c:pt idx="116" formatCode="General">
                  <c:v>1.21</c:v>
                </c:pt>
                <c:pt idx="117" formatCode="General">
                  <c:v>1.1399999999999999</c:v>
                </c:pt>
                <c:pt idx="118">
                  <c:v>0.94049857802372239</c:v>
                </c:pt>
                <c:pt idx="119">
                  <c:v>0.89875023299584966</c:v>
                </c:pt>
                <c:pt idx="120">
                  <c:v>1.0810694473024443</c:v>
                </c:pt>
                <c:pt idx="121">
                  <c:v>1.0866920383307119</c:v>
                </c:pt>
                <c:pt idx="122">
                  <c:v>1.082419766309769</c:v>
                </c:pt>
                <c:pt idx="123">
                  <c:v>1.5905384730007959</c:v>
                </c:pt>
                <c:pt idx="124">
                  <c:v>0.72094426647782228</c:v>
                </c:pt>
                <c:pt idx="125">
                  <c:v>0.99040024118888403</c:v>
                </c:pt>
                <c:pt idx="126">
                  <c:v>1.3805641914695532</c:v>
                </c:pt>
                <c:pt idx="127">
                  <c:v>1.0430154380188794</c:v>
                </c:pt>
                <c:pt idx="128">
                  <c:v>1.0277217619475691</c:v>
                </c:pt>
                <c:pt idx="129">
                  <c:v>1.0049426952211828</c:v>
                </c:pt>
                <c:pt idx="130">
                  <c:v>1.0215164740111664</c:v>
                </c:pt>
                <c:pt idx="131">
                  <c:v>1.0992413398163068</c:v>
                </c:pt>
                <c:pt idx="132">
                  <c:v>1.0804004604459008</c:v>
                </c:pt>
                <c:pt idx="133">
                  <c:v>1.0271833448762329</c:v>
                </c:pt>
                <c:pt idx="134">
                  <c:v>0.98832179251035712</c:v>
                </c:pt>
                <c:pt idx="135">
                  <c:v>1.3757120579907833</c:v>
                </c:pt>
                <c:pt idx="136">
                  <c:v>0.97135960539434385</c:v>
                </c:pt>
                <c:pt idx="137">
                  <c:v>1.1794910667825811</c:v>
                </c:pt>
                <c:pt idx="138">
                  <c:v>1.0780231274848306</c:v>
                </c:pt>
                <c:pt idx="139">
                  <c:v>1.0019074551889029</c:v>
                </c:pt>
                <c:pt idx="140">
                  <c:v>0.9260190887064188</c:v>
                </c:pt>
                <c:pt idx="141">
                  <c:v>1.2258362734184856</c:v>
                </c:pt>
                <c:pt idx="142">
                  <c:v>1.1615314379589461</c:v>
                </c:pt>
                <c:pt idx="143">
                  <c:v>1.0420968584420487</c:v>
                </c:pt>
                <c:pt idx="144">
                  <c:v>0.80367026628306415</c:v>
                </c:pt>
                <c:pt idx="145">
                  <c:v>1.0690106090242637</c:v>
                </c:pt>
                <c:pt idx="146">
                  <c:v>1.1307412718065668</c:v>
                </c:pt>
                <c:pt idx="147">
                  <c:v>1.0136892617933966</c:v>
                </c:pt>
                <c:pt idx="148">
                  <c:v>1.0397324201187452</c:v>
                </c:pt>
                <c:pt idx="149">
                  <c:v>1.0163709195312407</c:v>
                </c:pt>
                <c:pt idx="150">
                  <c:v>0.94275694133703403</c:v>
                </c:pt>
                <c:pt idx="151">
                  <c:v>1.1340111098932515</c:v>
                </c:pt>
                <c:pt idx="152">
                  <c:v>0.93900939146453088</c:v>
                </c:pt>
                <c:pt idx="153">
                  <c:v>1.1325885060518504</c:v>
                </c:pt>
                <c:pt idx="154">
                  <c:v>1.2445153324420306</c:v>
                </c:pt>
                <c:pt idx="155">
                  <c:v>1.2220716959930267</c:v>
                </c:pt>
                <c:pt idx="156">
                  <c:v>1.0349150625650516</c:v>
                </c:pt>
                <c:pt idx="157">
                  <c:v>1.0378644669078509</c:v>
                </c:pt>
                <c:pt idx="158">
                  <c:v>1.0961308790226501</c:v>
                </c:pt>
                <c:pt idx="159">
                  <c:v>1.09958924132761</c:v>
                </c:pt>
              </c:numCache>
            </c:numRef>
          </c:xVal>
          <c:yVal>
            <c:numRef>
              <c:f>[1]Sheet1!$C$2:$C$57</c:f>
              <c:numCache>
                <c:formatCode>0.00</c:formatCode>
                <c:ptCount val="56"/>
                <c:pt idx="0">
                  <c:v>3.1414</c:v>
                </c:pt>
                <c:pt idx="1">
                  <c:v>3.2086999999999999</c:v>
                </c:pt>
                <c:pt idx="2">
                  <c:v>3.1741999999999999</c:v>
                </c:pt>
                <c:pt idx="3">
                  <c:v>3.1616</c:v>
                </c:pt>
                <c:pt idx="4">
                  <c:v>3.2273000000000001</c:v>
                </c:pt>
                <c:pt idx="5">
                  <c:v>3.3105000000000002</c:v>
                </c:pt>
                <c:pt idx="6">
                  <c:v>3.2183000000000002</c:v>
                </c:pt>
                <c:pt idx="7">
                  <c:v>1.8869</c:v>
                </c:pt>
                <c:pt idx="8">
                  <c:v>1.8869</c:v>
                </c:pt>
                <c:pt idx="9">
                  <c:v>1.3576999999999999</c:v>
                </c:pt>
                <c:pt idx="10">
                  <c:v>1.4292</c:v>
                </c:pt>
                <c:pt idx="11">
                  <c:v>1.4902</c:v>
                </c:pt>
                <c:pt idx="12">
                  <c:v>1.3838999999999999</c:v>
                </c:pt>
                <c:pt idx="13">
                  <c:v>1.4845999999999999</c:v>
                </c:pt>
                <c:pt idx="14">
                  <c:v>2.411</c:v>
                </c:pt>
                <c:pt idx="15">
                  <c:v>2.2126999999999999</c:v>
                </c:pt>
                <c:pt idx="16">
                  <c:v>2.2690000000000001</c:v>
                </c:pt>
                <c:pt idx="17">
                  <c:v>1.9267000000000001</c:v>
                </c:pt>
                <c:pt idx="18">
                  <c:v>2.1335000000000002</c:v>
                </c:pt>
                <c:pt idx="19">
                  <c:v>2.0413000000000001</c:v>
                </c:pt>
                <c:pt idx="20">
                  <c:v>2.0413000000000001</c:v>
                </c:pt>
                <c:pt idx="21">
                  <c:v>2.5177</c:v>
                </c:pt>
                <c:pt idx="22">
                  <c:v>2.5200999999999998</c:v>
                </c:pt>
                <c:pt idx="23">
                  <c:v>2.6261999999999999</c:v>
                </c:pt>
                <c:pt idx="24">
                  <c:v>2.6878000000000002</c:v>
                </c:pt>
                <c:pt idx="25">
                  <c:v>2.6823000000000001</c:v>
                </c:pt>
                <c:pt idx="26">
                  <c:v>2.7048000000000001</c:v>
                </c:pt>
                <c:pt idx="27">
                  <c:v>2.7443</c:v>
                </c:pt>
                <c:pt idx="28">
                  <c:v>2.0322</c:v>
                </c:pt>
                <c:pt idx="29">
                  <c:v>1.8892</c:v>
                </c:pt>
                <c:pt idx="30">
                  <c:v>1.9433</c:v>
                </c:pt>
                <c:pt idx="31">
                  <c:v>1.9269000000000001</c:v>
                </c:pt>
                <c:pt idx="32">
                  <c:v>2.0356000000000001</c:v>
                </c:pt>
                <c:pt idx="33">
                  <c:v>1.9643999999999999</c:v>
                </c:pt>
                <c:pt idx="34">
                  <c:v>2.0670000000000002</c:v>
                </c:pt>
                <c:pt idx="35">
                  <c:v>2.4678</c:v>
                </c:pt>
                <c:pt idx="36">
                  <c:v>2.4868000000000001</c:v>
                </c:pt>
                <c:pt idx="37">
                  <c:v>2.4685999999999999</c:v>
                </c:pt>
                <c:pt idx="38">
                  <c:v>2.4535999999999998</c:v>
                </c:pt>
                <c:pt idx="39">
                  <c:v>2.4973000000000001</c:v>
                </c:pt>
                <c:pt idx="40">
                  <c:v>2.6966000000000001</c:v>
                </c:pt>
                <c:pt idx="41">
                  <c:v>2.4849999999999999</c:v>
                </c:pt>
                <c:pt idx="42">
                  <c:v>2.4674</c:v>
                </c:pt>
                <c:pt idx="43">
                  <c:v>2.6882999999999999</c:v>
                </c:pt>
                <c:pt idx="44">
                  <c:v>2.7900999999999998</c:v>
                </c:pt>
                <c:pt idx="45">
                  <c:v>2.7810000000000001</c:v>
                </c:pt>
                <c:pt idx="46">
                  <c:v>2.7296999999999998</c:v>
                </c:pt>
                <c:pt idx="47">
                  <c:v>2.7915999999999999</c:v>
                </c:pt>
                <c:pt idx="48">
                  <c:v>2.7755999999999998</c:v>
                </c:pt>
                <c:pt idx="49">
                  <c:v>3.1414</c:v>
                </c:pt>
                <c:pt idx="50">
                  <c:v>3.2086999999999999</c:v>
                </c:pt>
                <c:pt idx="51">
                  <c:v>3.1741999999999999</c:v>
                </c:pt>
                <c:pt idx="52">
                  <c:v>3.1616</c:v>
                </c:pt>
                <c:pt idx="53">
                  <c:v>3.2273000000000001</c:v>
                </c:pt>
                <c:pt idx="54">
                  <c:v>3.3105000000000002</c:v>
                </c:pt>
                <c:pt idx="55">
                  <c:v>3.2183000000000002</c:v>
                </c:pt>
              </c:numCache>
            </c:numRef>
          </c:yVal>
          <c:smooth val="1"/>
          <c:extLst>
            <c:ext xmlns:c16="http://schemas.microsoft.com/office/drawing/2014/chart" uri="{C3380CC4-5D6E-409C-BE32-E72D297353CC}">
              <c16:uniqueId val="{00000001-A289-42D7-A0DB-C018B83E4463}"/>
            </c:ext>
          </c:extLst>
        </c:ser>
        <c:ser>
          <c:idx val="1"/>
          <c:order val="1"/>
          <c:tx>
            <c:strRef>
              <c:f>[1]Sheet1!$E:$E</c:f>
              <c:strCache>
                <c:ptCount val="1048576"/>
                <c:pt idx="0">
                  <c:v>FrH</c:v>
                </c:pt>
              </c:strCache>
            </c:strRef>
          </c:tx>
          <c:spPr>
            <a:ln w="19050" cap="rnd">
              <a:noFill/>
              <a:round/>
            </a:ln>
            <a:effectLst/>
          </c:spPr>
          <c:marker>
            <c:symbol val="diamond"/>
            <c:size val="5"/>
            <c:spPr>
              <a:solidFill>
                <a:srgbClr val="002060"/>
              </a:solidFill>
              <a:ln w="9525">
                <a:solidFill>
                  <a:srgbClr val="002060"/>
                </a:solidFill>
              </a:ln>
              <a:effectLst/>
            </c:spPr>
          </c:marker>
          <c:trendline>
            <c:spPr>
              <a:ln w="19050" cap="rnd">
                <a:solidFill>
                  <a:srgbClr val="002060"/>
                </a:solidFill>
                <a:prstDash val="solid"/>
              </a:ln>
              <a:effectLst/>
            </c:spPr>
            <c:trendlineType val="linear"/>
            <c:dispRSqr val="1"/>
            <c:dispEq val="0"/>
            <c:trendlineLbl>
              <c:layout>
                <c:manualLayout>
                  <c:x val="0.23123974051738516"/>
                  <c:y val="6.9611615003820723E-2"/>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[1]Sheet1!$F$2:$F$161</c:f>
              <c:numCache>
                <c:formatCode>0.00</c:formatCode>
                <c:ptCount val="160"/>
                <c:pt idx="0">
                  <c:v>1.4146160152832865</c:v>
                </c:pt>
                <c:pt idx="1">
                  <c:v>1.2963802770448551</c:v>
                </c:pt>
                <c:pt idx="2">
                  <c:v>0.85693597885254347</c:v>
                </c:pt>
                <c:pt idx="3">
                  <c:v>1.0595924847626446</c:v>
                </c:pt>
                <c:pt idx="4">
                  <c:v>1.2532619803642464</c:v>
                </c:pt>
                <c:pt idx="5">
                  <c:v>1.1459960224926335</c:v>
                </c:pt>
                <c:pt idx="6">
                  <c:v>1.1364227364878294</c:v>
                </c:pt>
                <c:pt idx="7">
                  <c:v>0.93144003293262834</c:v>
                </c:pt>
                <c:pt idx="8">
                  <c:v>0.91201100586322159</c:v>
                </c:pt>
                <c:pt idx="9">
                  <c:v>0.87215781934932457</c:v>
                </c:pt>
                <c:pt idx="10">
                  <c:v>1.142189676630577</c:v>
                </c:pt>
                <c:pt idx="11">
                  <c:v>1.1994623495272934</c:v>
                </c:pt>
                <c:pt idx="12">
                  <c:v>1.0023547770978198</c:v>
                </c:pt>
                <c:pt idx="13">
                  <c:v>1.2200587296048151</c:v>
                </c:pt>
                <c:pt idx="14">
                  <c:v>1.0261664239839292</c:v>
                </c:pt>
                <c:pt idx="15">
                  <c:v>0.60326323781542512</c:v>
                </c:pt>
                <c:pt idx="16">
                  <c:v>1.0659437518415786</c:v>
                </c:pt>
                <c:pt idx="17">
                  <c:v>0.96683632447604251</c:v>
                </c:pt>
                <c:pt idx="18">
                  <c:v>0.88377764046431551</c:v>
                </c:pt>
                <c:pt idx="19">
                  <c:v>1.3042018885986399</c:v>
                </c:pt>
                <c:pt idx="20">
                  <c:v>1.038663475227283</c:v>
                </c:pt>
                <c:pt idx="21">
                  <c:v>1.0798561169128937</c:v>
                </c:pt>
                <c:pt idx="22">
                  <c:v>1.4929555321448331</c:v>
                </c:pt>
                <c:pt idx="23">
                  <c:v>0.96265179254089306</c:v>
                </c:pt>
                <c:pt idx="24">
                  <c:v>1.0019057312509672</c:v>
                </c:pt>
                <c:pt idx="25">
                  <c:v>1.1218074083431928</c:v>
                </c:pt>
                <c:pt idx="26">
                  <c:v>0.91917906764132029</c:v>
                </c:pt>
                <c:pt idx="27">
                  <c:v>1.2117029079594168</c:v>
                </c:pt>
                <c:pt idx="28">
                  <c:v>1.1121653088814525</c:v>
                </c:pt>
                <c:pt idx="29">
                  <c:v>1.018159537575831</c:v>
                </c:pt>
                <c:pt idx="30">
                  <c:v>1.4475331848915116</c:v>
                </c:pt>
                <c:pt idx="31">
                  <c:v>1.0219314235749057</c:v>
                </c:pt>
                <c:pt idx="32">
                  <c:v>1.2002338362961804</c:v>
                </c:pt>
                <c:pt idx="33">
                  <c:v>0.99941900196310796</c:v>
                </c:pt>
                <c:pt idx="34">
                  <c:v>1.4317399347348727</c:v>
                </c:pt>
                <c:pt idx="35">
                  <c:v>1.0118469886813364</c:v>
                </c:pt>
                <c:pt idx="36">
                  <c:v>0.94815233887545591</c:v>
                </c:pt>
                <c:pt idx="37">
                  <c:v>1.1957441723250124</c:v>
                </c:pt>
                <c:pt idx="38">
                  <c:v>1.1250876539581767</c:v>
                </c:pt>
                <c:pt idx="39">
                  <c:v>0.88999775216651089</c:v>
                </c:pt>
                <c:pt idx="40">
                  <c:v>1.1240069274541615</c:v>
                </c:pt>
                <c:pt idx="41">
                  <c:v>1.3553049582032601</c:v>
                </c:pt>
                <c:pt idx="42">
                  <c:v>1.0366461097823292</c:v>
                </c:pt>
                <c:pt idx="43">
                  <c:v>1.4841835312482579</c:v>
                </c:pt>
                <c:pt idx="44">
                  <c:v>1.059194597336969</c:v>
                </c:pt>
                <c:pt idx="45">
                  <c:v>1.3241693669562571</c:v>
                </c:pt>
                <c:pt idx="46">
                  <c:v>1.3703182236960938</c:v>
                </c:pt>
                <c:pt idx="47">
                  <c:v>1.1108744908549359</c:v>
                </c:pt>
                <c:pt idx="48">
                  <c:v>1.0393345307655619</c:v>
                </c:pt>
                <c:pt idx="49">
                  <c:v>1.1950632746709478</c:v>
                </c:pt>
                <c:pt idx="50">
                  <c:v>1.4493674264199545</c:v>
                </c:pt>
                <c:pt idx="51">
                  <c:v>1.0683427796248912</c:v>
                </c:pt>
                <c:pt idx="52">
                  <c:v>1.1168065482389788</c:v>
                </c:pt>
                <c:pt idx="53">
                  <c:v>1.2633045544760884</c:v>
                </c:pt>
                <c:pt idx="54">
                  <c:v>1.1470023199797688</c:v>
                </c:pt>
                <c:pt idx="55">
                  <c:v>0.81164775997347394</c:v>
                </c:pt>
                <c:pt idx="56">
                  <c:v>0.55261398105339199</c:v>
                </c:pt>
                <c:pt idx="57">
                  <c:v>0.79540260737470891</c:v>
                </c:pt>
                <c:pt idx="58">
                  <c:v>1.483790195866981</c:v>
                </c:pt>
                <c:pt idx="59">
                  <c:v>0.93050806200058844</c:v>
                </c:pt>
                <c:pt idx="60">
                  <c:v>1.0104128713061158</c:v>
                </c:pt>
                <c:pt idx="61">
                  <c:v>1.3152346040440401</c:v>
                </c:pt>
                <c:pt idx="62">
                  <c:v>0.93457440156621274</c:v>
                </c:pt>
                <c:pt idx="63">
                  <c:v>1.1846889504077032</c:v>
                </c:pt>
                <c:pt idx="64">
                  <c:v>0.94459181224842226</c:v>
                </c:pt>
                <c:pt idx="65">
                  <c:v>1.1999500158117478</c:v>
                </c:pt>
                <c:pt idx="66">
                  <c:v>0.88463170862573104</c:v>
                </c:pt>
                <c:pt idx="67">
                  <c:v>1.2315985239139395</c:v>
                </c:pt>
                <c:pt idx="68">
                  <c:v>1.1234219392099518</c:v>
                </c:pt>
                <c:pt idx="69">
                  <c:v>1.3635151624592579</c:v>
                </c:pt>
                <c:pt idx="70">
                  <c:v>1.0608536159862565</c:v>
                </c:pt>
                <c:pt idx="71">
                  <c:v>0.90867408858845611</c:v>
                </c:pt>
                <c:pt idx="72">
                  <c:v>1.2400151608919676</c:v>
                </c:pt>
                <c:pt idx="73">
                  <c:v>0.95342609738879647</c:v>
                </c:pt>
                <c:pt idx="74">
                  <c:v>1.4043421128851779</c:v>
                </c:pt>
                <c:pt idx="75">
                  <c:v>1.0019069838690486</c:v>
                </c:pt>
                <c:pt idx="76">
                  <c:v>1.186665323548812</c:v>
                </c:pt>
                <c:pt idx="77">
                  <c:v>0.99845715939254676</c:v>
                </c:pt>
                <c:pt idx="78">
                  <c:v>1.0320725795522363</c:v>
                </c:pt>
                <c:pt idx="79">
                  <c:v>1.0750289213531896</c:v>
                </c:pt>
                <c:pt idx="80">
                  <c:v>1.0827649910915089</c:v>
                </c:pt>
                <c:pt idx="81">
                  <c:v>1.2901621346024146</c:v>
                </c:pt>
                <c:pt idx="82">
                  <c:v>0.94340216240024366</c:v>
                </c:pt>
                <c:pt idx="83">
                  <c:v>0.99000942597071795</c:v>
                </c:pt>
                <c:pt idx="84">
                  <c:v>1.1142538616711681</c:v>
                </c:pt>
                <c:pt idx="85">
                  <c:v>1.2265619358449984</c:v>
                </c:pt>
                <c:pt idx="86">
                  <c:v>1.0689785310311044</c:v>
                </c:pt>
                <c:pt idx="87">
                  <c:v>1.5344844387819552</c:v>
                </c:pt>
                <c:pt idx="88">
                  <c:v>1.1056192590725591</c:v>
                </c:pt>
                <c:pt idx="89">
                  <c:v>1.0921818351987915</c:v>
                </c:pt>
                <c:pt idx="90">
                  <c:v>1.2843555728673222</c:v>
                </c:pt>
                <c:pt idx="91">
                  <c:v>1.0094872081264925</c:v>
                </c:pt>
                <c:pt idx="92">
                  <c:v>1.2428671132758937</c:v>
                </c:pt>
                <c:pt idx="93">
                  <c:v>1.047990258476561</c:v>
                </c:pt>
                <c:pt idx="94">
                  <c:v>1.0115206150350691</c:v>
                </c:pt>
                <c:pt idx="95">
                  <c:v>1.569872735845105</c:v>
                </c:pt>
                <c:pt idx="96">
                  <c:v>0.81679804492815755</c:v>
                </c:pt>
                <c:pt idx="97">
                  <c:v>1.0184045139888485</c:v>
                </c:pt>
                <c:pt idx="98">
                  <c:v>1.082336632476476</c:v>
                </c:pt>
                <c:pt idx="99">
                  <c:v>1.638413468007526</c:v>
                </c:pt>
                <c:pt idx="100">
                  <c:v>1.0064784263988251</c:v>
                </c:pt>
                <c:pt idx="101">
                  <c:v>1.1783751375757336</c:v>
                </c:pt>
                <c:pt idx="102">
                  <c:v>1.0142493405131827</c:v>
                </c:pt>
                <c:pt idx="103">
                  <c:v>1.2402114306090815</c:v>
                </c:pt>
                <c:pt idx="104">
                  <c:v>1.1238051873172226</c:v>
                </c:pt>
                <c:pt idx="105">
                  <c:v>1.166886248126568</c:v>
                </c:pt>
                <c:pt idx="106">
                  <c:v>0.84051648018678349</c:v>
                </c:pt>
                <c:pt idx="107">
                  <c:v>1.0263797372703798</c:v>
                </c:pt>
                <c:pt idx="108">
                  <c:v>1.5014553044296575</c:v>
                </c:pt>
                <c:pt idx="109">
                  <c:v>1.3559962584772944</c:v>
                </c:pt>
                <c:pt idx="110">
                  <c:v>0.88806137400898211</c:v>
                </c:pt>
                <c:pt idx="111">
                  <c:v>1.1012070304589998</c:v>
                </c:pt>
                <c:pt idx="112">
                  <c:v>1.0150307202295714</c:v>
                </c:pt>
                <c:pt idx="113">
                  <c:v>1.3608216491371483</c:v>
                </c:pt>
                <c:pt idx="114">
                  <c:v>1.5194533277157545</c:v>
                </c:pt>
                <c:pt idx="115">
                  <c:v>1.1190596385105027</c:v>
                </c:pt>
                <c:pt idx="116">
                  <c:v>1.0065081377232679</c:v>
                </c:pt>
                <c:pt idx="117">
                  <c:v>1.1216361774002772</c:v>
                </c:pt>
                <c:pt idx="118">
                  <c:v>0.84360434972392406</c:v>
                </c:pt>
                <c:pt idx="119">
                  <c:v>0.98116460293323049</c:v>
                </c:pt>
                <c:pt idx="120">
                  <c:v>1.0390364676025143</c:v>
                </c:pt>
                <c:pt idx="121">
                  <c:v>1.2228466169378773</c:v>
                </c:pt>
                <c:pt idx="122">
                  <c:v>1.114961371521993</c:v>
                </c:pt>
                <c:pt idx="123">
                  <c:v>1.0225859240957422</c:v>
                </c:pt>
                <c:pt idx="124">
                  <c:v>1.1203143836270804</c:v>
                </c:pt>
                <c:pt idx="125">
                  <c:v>1.1686505452488662</c:v>
                </c:pt>
                <c:pt idx="126">
                  <c:v>1.096048349435881</c:v>
                </c:pt>
                <c:pt idx="127">
                  <c:v>0.99832406019972919</c:v>
                </c:pt>
                <c:pt idx="128">
                  <c:v>1.0410121565055388</c:v>
                </c:pt>
                <c:pt idx="129">
                  <c:v>1.239354945145591</c:v>
                </c:pt>
                <c:pt idx="130">
                  <c:v>1.0043244606196113</c:v>
                </c:pt>
                <c:pt idx="131">
                  <c:v>1.0115721568082836</c:v>
                </c:pt>
                <c:pt idx="132">
                  <c:v>1.0025956702914494</c:v>
                </c:pt>
                <c:pt idx="133">
                  <c:v>0.9778838228882456</c:v>
                </c:pt>
                <c:pt idx="134">
                  <c:v>1.3845434362537516</c:v>
                </c:pt>
                <c:pt idx="135">
                  <c:v>1.1161983020326474</c:v>
                </c:pt>
                <c:pt idx="136">
                  <c:v>1.2692189525805553</c:v>
                </c:pt>
                <c:pt idx="137">
                  <c:v>1.2055196966523294</c:v>
                </c:pt>
                <c:pt idx="138">
                  <c:v>0.98421712028500785</c:v>
                </c:pt>
                <c:pt idx="139">
                  <c:v>1.3396588911108527</c:v>
                </c:pt>
                <c:pt idx="140">
                  <c:v>1.0933687453374363</c:v>
                </c:pt>
                <c:pt idx="141">
                  <c:v>1.0404183719195281</c:v>
                </c:pt>
                <c:pt idx="142">
                  <c:v>0.91450840923716636</c:v>
                </c:pt>
                <c:pt idx="143">
                  <c:v>0.96607125780106196</c:v>
                </c:pt>
                <c:pt idx="144">
                  <c:v>0.93035069465695563</c:v>
                </c:pt>
                <c:pt idx="145">
                  <c:v>0.81179988799336211</c:v>
                </c:pt>
                <c:pt idx="146">
                  <c:v>0.91705092608149941</c:v>
                </c:pt>
                <c:pt idx="147">
                  <c:v>0.92580425237292907</c:v>
                </c:pt>
                <c:pt idx="148">
                  <c:v>0.95473697920972178</c:v>
                </c:pt>
                <c:pt idx="149">
                  <c:v>0.95575168935558197</c:v>
                </c:pt>
                <c:pt idx="150">
                  <c:v>0.84325080216228998</c:v>
                </c:pt>
                <c:pt idx="151">
                  <c:v>0.94813777550725509</c:v>
                </c:pt>
                <c:pt idx="152">
                  <c:v>0.88553994628881694</c:v>
                </c:pt>
                <c:pt idx="153">
                  <c:v>0.80127410009023736</c:v>
                </c:pt>
                <c:pt idx="154">
                  <c:v>1.193055753642388</c:v>
                </c:pt>
                <c:pt idx="155">
                  <c:v>0.95833972849034665</c:v>
                </c:pt>
                <c:pt idx="156">
                  <c:v>0.86734446976325397</c:v>
                </c:pt>
                <c:pt idx="157">
                  <c:v>0.86122299510273281</c:v>
                </c:pt>
                <c:pt idx="158">
                  <c:v>0.8749197083049951</c:v>
                </c:pt>
                <c:pt idx="159">
                  <c:v>0.9282282780270279</c:v>
                </c:pt>
              </c:numCache>
            </c:numRef>
          </c:xVal>
          <c:yVal>
            <c:numRef>
              <c:f>[1]Sheet1!$G$2:$G$57</c:f>
              <c:numCache>
                <c:formatCode>0.00</c:formatCode>
                <c:ptCount val="56"/>
                <c:pt idx="0">
                  <c:v>1.9701</c:v>
                </c:pt>
                <c:pt idx="1">
                  <c:v>1.9738</c:v>
                </c:pt>
                <c:pt idx="2">
                  <c:v>1.6569</c:v>
                </c:pt>
                <c:pt idx="3">
                  <c:v>1.7154</c:v>
                </c:pt>
                <c:pt idx="4">
                  <c:v>1.6434</c:v>
                </c:pt>
                <c:pt idx="5">
                  <c:v>1.881</c:v>
                </c:pt>
                <c:pt idx="6">
                  <c:v>1.881</c:v>
                </c:pt>
                <c:pt idx="7">
                  <c:v>2.0263</c:v>
                </c:pt>
                <c:pt idx="8">
                  <c:v>2.0062000000000002</c:v>
                </c:pt>
                <c:pt idx="9">
                  <c:v>1.514</c:v>
                </c:pt>
                <c:pt idx="10">
                  <c:v>1.9927999999999999</c:v>
                </c:pt>
                <c:pt idx="11">
                  <c:v>2.0266999999999999</c:v>
                </c:pt>
                <c:pt idx="12">
                  <c:v>1.7250000000000001</c:v>
                </c:pt>
                <c:pt idx="13">
                  <c:v>2.1307999999999998</c:v>
                </c:pt>
                <c:pt idx="14">
                  <c:v>2.3809999999999998</c:v>
                </c:pt>
                <c:pt idx="15">
                  <c:v>2.3837999999999999</c:v>
                </c:pt>
                <c:pt idx="16">
                  <c:v>2.4119000000000002</c:v>
                </c:pt>
                <c:pt idx="17">
                  <c:v>2.4264000000000001</c:v>
                </c:pt>
                <c:pt idx="18">
                  <c:v>2.4661</c:v>
                </c:pt>
                <c:pt idx="19">
                  <c:v>2.4661</c:v>
                </c:pt>
                <c:pt idx="20">
                  <c:v>2.5426000000000002</c:v>
                </c:pt>
                <c:pt idx="21">
                  <c:v>2.629</c:v>
                </c:pt>
                <c:pt idx="22">
                  <c:v>2.6021000000000001</c:v>
                </c:pt>
                <c:pt idx="23">
                  <c:v>2.5649999999999999</c:v>
                </c:pt>
                <c:pt idx="24">
                  <c:v>2.6101000000000001</c:v>
                </c:pt>
                <c:pt idx="25">
                  <c:v>2.6067999999999998</c:v>
                </c:pt>
                <c:pt idx="26">
                  <c:v>2.5916999999999999</c:v>
                </c:pt>
                <c:pt idx="27">
                  <c:v>2.5688</c:v>
                </c:pt>
                <c:pt idx="28">
                  <c:v>1.0582</c:v>
                </c:pt>
                <c:pt idx="29">
                  <c:v>1.0087999999999999</c:v>
                </c:pt>
                <c:pt idx="30">
                  <c:v>1.3268</c:v>
                </c:pt>
                <c:pt idx="31">
                  <c:v>0.97889999999999999</c:v>
                </c:pt>
                <c:pt idx="32">
                  <c:v>1.2379</c:v>
                </c:pt>
                <c:pt idx="33">
                  <c:v>0.92520000000000002</c:v>
                </c:pt>
                <c:pt idx="34">
                  <c:v>0.92179999999999995</c:v>
                </c:pt>
                <c:pt idx="35">
                  <c:v>2.3868999999999998</c:v>
                </c:pt>
                <c:pt idx="36">
                  <c:v>2.4323000000000001</c:v>
                </c:pt>
                <c:pt idx="37">
                  <c:v>2.3801000000000001</c:v>
                </c:pt>
                <c:pt idx="38">
                  <c:v>2.3492000000000002</c:v>
                </c:pt>
                <c:pt idx="39">
                  <c:v>2.1393</c:v>
                </c:pt>
                <c:pt idx="40">
                  <c:v>1.9480999999999999</c:v>
                </c:pt>
                <c:pt idx="41">
                  <c:v>2.3828999999999998</c:v>
                </c:pt>
                <c:pt idx="42">
                  <c:v>1.0902000000000001</c:v>
                </c:pt>
                <c:pt idx="43">
                  <c:v>2.0874000000000001</c:v>
                </c:pt>
                <c:pt idx="44">
                  <c:v>2.2204000000000002</c:v>
                </c:pt>
                <c:pt idx="45">
                  <c:v>2.2757000000000001</c:v>
                </c:pt>
                <c:pt idx="46">
                  <c:v>1.6365000000000001</c:v>
                </c:pt>
                <c:pt idx="47">
                  <c:v>1.7801</c:v>
                </c:pt>
                <c:pt idx="48">
                  <c:v>1.905</c:v>
                </c:pt>
                <c:pt idx="49">
                  <c:v>1.1414</c:v>
                </c:pt>
                <c:pt idx="50">
                  <c:v>1.2087000000000001</c:v>
                </c:pt>
                <c:pt idx="51">
                  <c:v>1.1741999999999999</c:v>
                </c:pt>
                <c:pt idx="52">
                  <c:v>1.1616</c:v>
                </c:pt>
                <c:pt idx="53">
                  <c:v>1.2273000000000001</c:v>
                </c:pt>
                <c:pt idx="54">
                  <c:v>1.3105</c:v>
                </c:pt>
                <c:pt idx="55">
                  <c:v>1.2182999999999999</c:v>
                </c:pt>
              </c:numCache>
            </c:numRef>
          </c:yVal>
          <c:smooth val="1"/>
          <c:extLst>
            <c:ext xmlns:c16="http://schemas.microsoft.com/office/drawing/2014/chart" uri="{C3380CC4-5D6E-409C-BE32-E72D297353CC}">
              <c16:uniqueId val="{00000003-A289-42D7-A0DB-C018B83E4463}"/>
            </c:ext>
          </c:extLst>
        </c:ser>
        <c:ser>
          <c:idx val="2"/>
          <c:order val="2"/>
          <c:tx>
            <c:strRef>
              <c:f>[1]Sheet1!$I:$I</c:f>
              <c:strCache>
                <c:ptCount val="1048576"/>
                <c:pt idx="0">
                  <c:v>FrC</c:v>
                </c:pt>
              </c:strCache>
            </c:strRef>
          </c:tx>
          <c:spPr>
            <a:ln w="19050" cap="rnd">
              <a:noFill/>
              <a:round/>
            </a:ln>
            <a:effectLst/>
          </c:spPr>
          <c:marker>
            <c:symbol val="diamond"/>
            <c:size val="5"/>
            <c:spPr>
              <a:solidFill>
                <a:srgbClr val="00B050"/>
              </a:solidFill>
              <a:ln w="9525">
                <a:solidFill>
                  <a:srgbClr val="00B050"/>
                </a:solidFill>
              </a:ln>
              <a:effectLst/>
            </c:spPr>
          </c:marker>
          <c:trendline>
            <c:spPr>
              <a:ln w="19050" cap="rnd">
                <a:solidFill>
                  <a:srgbClr val="00B050"/>
                </a:solidFill>
                <a:prstDash val="solid"/>
              </a:ln>
              <a:effectLst/>
            </c:spPr>
            <c:trendlineType val="linear"/>
            <c:dispRSqr val="1"/>
            <c:dispEq val="0"/>
            <c:trendlineLbl>
              <c:layout>
                <c:manualLayout>
                  <c:x val="-0.1405579615048119"/>
                  <c:y val="-0.11751093613298337"/>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[1]Sheet1!$J$2:$J$81</c:f>
              <c:numCache>
                <c:formatCode>0.00</c:formatCode>
                <c:ptCount val="80"/>
                <c:pt idx="0">
                  <c:v>0.58334355299434149</c:v>
                </c:pt>
                <c:pt idx="1">
                  <c:v>0.65155283981326251</c:v>
                </c:pt>
                <c:pt idx="2">
                  <c:v>0.66884883202795065</c:v>
                </c:pt>
                <c:pt idx="3">
                  <c:v>0.67117345115305038</c:v>
                </c:pt>
                <c:pt idx="4">
                  <c:v>0.62376644189858199</c:v>
                </c:pt>
                <c:pt idx="5">
                  <c:v>0.60736241984660655</c:v>
                </c:pt>
                <c:pt idx="6">
                  <c:v>0.62599482761494873</c:v>
                </c:pt>
                <c:pt idx="7">
                  <c:v>0.66599022037099331</c:v>
                </c:pt>
                <c:pt idx="8">
                  <c:v>0.64202968711880937</c:v>
                </c:pt>
                <c:pt idx="9">
                  <c:v>0.63192715584119485</c:v>
                </c:pt>
                <c:pt idx="10">
                  <c:v>0.61997761943057372</c:v>
                </c:pt>
                <c:pt idx="11">
                  <c:v>0.61084288638799333</c:v>
                </c:pt>
                <c:pt idx="12">
                  <c:v>0.58767938452373802</c:v>
                </c:pt>
                <c:pt idx="13">
                  <c:v>0.57945340367546416</c:v>
                </c:pt>
                <c:pt idx="14">
                  <c:v>0.59431958604824753</c:v>
                </c:pt>
                <c:pt idx="15">
                  <c:v>0.60248220194224178</c:v>
                </c:pt>
                <c:pt idx="16">
                  <c:v>0.60171835096464421</c:v>
                </c:pt>
                <c:pt idx="17">
                  <c:v>0.57631829506859766</c:v>
                </c:pt>
                <c:pt idx="18">
                  <c:v>0.61198043885428821</c:v>
                </c:pt>
                <c:pt idx="19">
                  <c:v>0.59813011542263794</c:v>
                </c:pt>
                <c:pt idx="20">
                  <c:v>0.65716977510407948</c:v>
                </c:pt>
                <c:pt idx="21">
                  <c:v>0.70210780815284624</c:v>
                </c:pt>
                <c:pt idx="22">
                  <c:v>0.69831090883602309</c:v>
                </c:pt>
                <c:pt idx="23">
                  <c:v>0.65393375898550232</c:v>
                </c:pt>
                <c:pt idx="24">
                  <c:v>0.69976263460851007</c:v>
                </c:pt>
                <c:pt idx="25">
                  <c:v>0.69897307808711451</c:v>
                </c:pt>
                <c:pt idx="26">
                  <c:v>0.66298821336656566</c:v>
                </c:pt>
                <c:pt idx="27">
                  <c:v>0.61799054218657612</c:v>
                </c:pt>
                <c:pt idx="28">
                  <c:v>0.67285193055611225</c:v>
                </c:pt>
                <c:pt idx="29">
                  <c:v>0.6798620609738304</c:v>
                </c:pt>
                <c:pt idx="30">
                  <c:v>0.69038274020054247</c:v>
                </c:pt>
                <c:pt idx="31">
                  <c:v>0.6645948107311026</c:v>
                </c:pt>
                <c:pt idx="32">
                  <c:v>0.64665264126510635</c:v>
                </c:pt>
                <c:pt idx="33">
                  <c:v>0.65787213617677276</c:v>
                </c:pt>
                <c:pt idx="34">
                  <c:v>0.70475168365603802</c:v>
                </c:pt>
                <c:pt idx="35">
                  <c:v>0.63998920270931214</c:v>
                </c:pt>
                <c:pt idx="36">
                  <c:v>0.64935041251176273</c:v>
                </c:pt>
                <c:pt idx="37">
                  <c:v>0.62888564248548606</c:v>
                </c:pt>
                <c:pt idx="38">
                  <c:v>0.69594064850017601</c:v>
                </c:pt>
                <c:pt idx="39">
                  <c:v>0.66774417902743943</c:v>
                </c:pt>
                <c:pt idx="40">
                  <c:v>0.6434192175165443</c:v>
                </c:pt>
                <c:pt idx="41">
                  <c:v>0.70144990842710508</c:v>
                </c:pt>
                <c:pt idx="42">
                  <c:v>0.69315283574265618</c:v>
                </c:pt>
                <c:pt idx="43">
                  <c:v>0.65359036420624927</c:v>
                </c:pt>
                <c:pt idx="44">
                  <c:v>0.65781930307766667</c:v>
                </c:pt>
                <c:pt idx="45">
                  <c:v>0.66677046955980179</c:v>
                </c:pt>
                <c:pt idx="46">
                  <c:v>0.59303234158928442</c:v>
                </c:pt>
                <c:pt idx="47">
                  <c:v>0.67363917598877054</c:v>
                </c:pt>
                <c:pt idx="48">
                  <c:v>0.60939118015548965</c:v>
                </c:pt>
                <c:pt idx="49">
                  <c:v>0.64865019890641329</c:v>
                </c:pt>
                <c:pt idx="50">
                  <c:v>0.67594721212042552</c:v>
                </c:pt>
                <c:pt idx="51">
                  <c:v>0.9686821558051697</c:v>
                </c:pt>
                <c:pt idx="52">
                  <c:v>0.64903110881320891</c:v>
                </c:pt>
                <c:pt idx="53">
                  <c:v>0.67624825261025112</c:v>
                </c:pt>
                <c:pt idx="54">
                  <c:v>0.67864586425910178</c:v>
                </c:pt>
                <c:pt idx="55">
                  <c:v>0.68609254438854439</c:v>
                </c:pt>
                <c:pt idx="56">
                  <c:v>0.64623679600660233</c:v>
                </c:pt>
                <c:pt idx="57">
                  <c:v>0.69200157555048769</c:v>
                </c:pt>
                <c:pt idx="58">
                  <c:v>0.66818788975062549</c:v>
                </c:pt>
                <c:pt idx="59">
                  <c:v>0.65989081295595797</c:v>
                </c:pt>
                <c:pt idx="60" formatCode="General">
                  <c:v>0.71</c:v>
                </c:pt>
                <c:pt idx="61" formatCode="General">
                  <c:v>0.74</c:v>
                </c:pt>
                <c:pt idx="62" formatCode="General">
                  <c:v>0.7</c:v>
                </c:pt>
                <c:pt idx="63" formatCode="General">
                  <c:v>0.75</c:v>
                </c:pt>
                <c:pt idx="64" formatCode="General">
                  <c:v>0.69</c:v>
                </c:pt>
                <c:pt idx="65" formatCode="General">
                  <c:v>0.68</c:v>
                </c:pt>
                <c:pt idx="66" formatCode="General">
                  <c:v>0.75</c:v>
                </c:pt>
                <c:pt idx="67" formatCode="General">
                  <c:v>0.73</c:v>
                </c:pt>
                <c:pt idx="68" formatCode="General">
                  <c:v>0.81</c:v>
                </c:pt>
                <c:pt idx="69" formatCode="General">
                  <c:v>0.84</c:v>
                </c:pt>
                <c:pt idx="70" formatCode="General">
                  <c:v>0.73</c:v>
                </c:pt>
                <c:pt idx="71" formatCode="General">
                  <c:v>0.77</c:v>
                </c:pt>
                <c:pt idx="72" formatCode="General">
                  <c:v>0.83</c:v>
                </c:pt>
                <c:pt idx="73" formatCode="General">
                  <c:v>0.8</c:v>
                </c:pt>
                <c:pt idx="74" formatCode="General">
                  <c:v>0.79</c:v>
                </c:pt>
                <c:pt idx="75" formatCode="General">
                  <c:v>0.85</c:v>
                </c:pt>
                <c:pt idx="76" formatCode="General">
                  <c:v>1.01</c:v>
                </c:pt>
                <c:pt idx="77" formatCode="General">
                  <c:v>0.86</c:v>
                </c:pt>
                <c:pt idx="78" formatCode="General">
                  <c:v>0.77</c:v>
                </c:pt>
                <c:pt idx="79">
                  <c:v>0.78060890728169496</c:v>
                </c:pt>
              </c:numCache>
            </c:numRef>
          </c:xVal>
          <c:yVal>
            <c:numRef>
              <c:f>[1]Sheet1!$K$2:$K$57</c:f>
              <c:numCache>
                <c:formatCode>0.00</c:formatCode>
                <c:ptCount val="56"/>
                <c:pt idx="0">
                  <c:v>2.7406999999999999</c:v>
                </c:pt>
                <c:pt idx="1">
                  <c:v>2.6276000000000002</c:v>
                </c:pt>
                <c:pt idx="2">
                  <c:v>2.7502</c:v>
                </c:pt>
                <c:pt idx="3">
                  <c:v>2.8258999999999999</c:v>
                </c:pt>
                <c:pt idx="4">
                  <c:v>2.8542999999999998</c:v>
                </c:pt>
                <c:pt idx="5">
                  <c:v>2.7370000000000001</c:v>
                </c:pt>
                <c:pt idx="6">
                  <c:v>2.7526000000000002</c:v>
                </c:pt>
                <c:pt idx="7">
                  <c:v>3.1248</c:v>
                </c:pt>
                <c:pt idx="8">
                  <c:v>3.1728000000000001</c:v>
                </c:pt>
                <c:pt idx="9">
                  <c:v>3.2082999999999999</c:v>
                </c:pt>
                <c:pt idx="10">
                  <c:v>3.2719</c:v>
                </c:pt>
                <c:pt idx="11">
                  <c:v>3.2162999999999999</c:v>
                </c:pt>
                <c:pt idx="12">
                  <c:v>3.2465999999999999</c:v>
                </c:pt>
                <c:pt idx="13">
                  <c:v>3.1231</c:v>
                </c:pt>
                <c:pt idx="14">
                  <c:v>1.0972</c:v>
                </c:pt>
                <c:pt idx="15">
                  <c:v>1.2</c:v>
                </c:pt>
                <c:pt idx="16">
                  <c:v>1.8534999999999999</c:v>
                </c:pt>
                <c:pt idx="17">
                  <c:v>1.2501</c:v>
                </c:pt>
                <c:pt idx="18">
                  <c:v>1.1919</c:v>
                </c:pt>
                <c:pt idx="19">
                  <c:v>1.8534999999999999</c:v>
                </c:pt>
                <c:pt idx="20">
                  <c:v>1.9074</c:v>
                </c:pt>
                <c:pt idx="21">
                  <c:v>2.5042</c:v>
                </c:pt>
                <c:pt idx="22">
                  <c:v>2.7461000000000002</c:v>
                </c:pt>
                <c:pt idx="23">
                  <c:v>2.6377000000000002</c:v>
                </c:pt>
                <c:pt idx="24">
                  <c:v>2.5748000000000002</c:v>
                </c:pt>
                <c:pt idx="25">
                  <c:v>2.6724999999999999</c:v>
                </c:pt>
                <c:pt idx="26">
                  <c:v>2.7633999999999999</c:v>
                </c:pt>
                <c:pt idx="27">
                  <c:v>2.4870000000000001</c:v>
                </c:pt>
                <c:pt idx="28">
                  <c:v>2.1337396825396802</c:v>
                </c:pt>
                <c:pt idx="29">
                  <c:v>2.1075163108921702</c:v>
                </c:pt>
                <c:pt idx="30">
                  <c:v>2.0812929392446602</c:v>
                </c:pt>
                <c:pt idx="31">
                  <c:v>2.0550695675971502</c:v>
                </c:pt>
                <c:pt idx="32">
                  <c:v>2.0288461959496402</c:v>
                </c:pt>
                <c:pt idx="33">
                  <c:v>2.0026228243021298</c:v>
                </c:pt>
                <c:pt idx="34">
                  <c:v>1.97639945265462</c:v>
                </c:pt>
                <c:pt idx="35">
                  <c:v>1.95017608100712</c:v>
                </c:pt>
                <c:pt idx="36">
                  <c:v>1.92395270935961</c:v>
                </c:pt>
                <c:pt idx="37">
                  <c:v>1.8977293377121001</c:v>
                </c:pt>
                <c:pt idx="38">
                  <c:v>1.8715059660645901</c:v>
                </c:pt>
                <c:pt idx="39">
                  <c:v>1.8452825944170801</c:v>
                </c:pt>
                <c:pt idx="40">
                  <c:v>1.8190592227695701</c:v>
                </c:pt>
                <c:pt idx="41">
                  <c:v>1.7928358511220599</c:v>
                </c:pt>
                <c:pt idx="42">
                  <c:v>1.7666124794745499</c:v>
                </c:pt>
                <c:pt idx="43">
                  <c:v>1.7403891078270399</c:v>
                </c:pt>
                <c:pt idx="44">
                  <c:v>1.7141657361795299</c:v>
                </c:pt>
                <c:pt idx="45">
                  <c:v>1.68794236453202</c:v>
                </c:pt>
                <c:pt idx="46">
                  <c:v>1.66171899288451</c:v>
                </c:pt>
                <c:pt idx="47">
                  <c:v>1.635495621237</c:v>
                </c:pt>
                <c:pt idx="48">
                  <c:v>1.60927224958949</c:v>
                </c:pt>
                <c:pt idx="49">
                  <c:v>1.58304887794198</c:v>
                </c:pt>
                <c:pt idx="50">
                  <c:v>1.55682550629447</c:v>
                </c:pt>
                <c:pt idx="51">
                  <c:v>1.53060213464696</c:v>
                </c:pt>
                <c:pt idx="52">
                  <c:v>1.5043787629994501</c:v>
                </c:pt>
                <c:pt idx="53">
                  <c:v>1.4781553913519401</c:v>
                </c:pt>
                <c:pt idx="54">
                  <c:v>1.4519320197044301</c:v>
                </c:pt>
                <c:pt idx="55">
                  <c:v>1.4257086480569201</c:v>
                </c:pt>
              </c:numCache>
            </c:numRef>
          </c:yVal>
          <c:smooth val="1"/>
          <c:extLst>
            <c:ext xmlns:c16="http://schemas.microsoft.com/office/drawing/2014/chart" uri="{C3380CC4-5D6E-409C-BE32-E72D297353CC}">
              <c16:uniqueId val="{00000005-A289-42D7-A0DB-C018B83E4463}"/>
            </c:ext>
          </c:extLst>
        </c:ser>
        <c:dLbls>
          <c:showLegendKey val="0"/>
          <c:showVal val="0"/>
          <c:showCatName val="0"/>
          <c:showSerName val="0"/>
          <c:showPercent val="0"/>
          <c:showBubbleSize val="0"/>
        </c:dLbls>
        <c:axId val="411677632"/>
        <c:axId val="411677960"/>
      </c:scatterChart>
      <c:valAx>
        <c:axId val="41167763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dirty="0">
                    <a:solidFill>
                      <a:sysClr val="windowText" lastClr="000000"/>
                    </a:solidFill>
                    <a:latin typeface="Times New Roman" panose="02020603050405020304" pitchFamily="18" charset="0"/>
                    <a:cs typeface="Times New Roman" panose="02020603050405020304" pitchFamily="18" charset="0"/>
                  </a:rPr>
                  <a:t>Bulk Density g/cm3</a:t>
                </a:r>
              </a:p>
            </c:rich>
          </c:tx>
          <c:layout>
            <c:manualLayout>
              <c:xMode val="edge"/>
              <c:yMode val="edge"/>
              <c:x val="0.42903105861767277"/>
              <c:y val="0.92344644215889948"/>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1677960"/>
        <c:crosses val="autoZero"/>
        <c:crossBetween val="midCat"/>
      </c:valAx>
      <c:valAx>
        <c:axId val="41167796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latin typeface="Times New Roman" panose="02020603050405020304" pitchFamily="18" charset="0"/>
                    <a:cs typeface="Times New Roman" panose="02020603050405020304" pitchFamily="18" charset="0"/>
                  </a:rPr>
                  <a:t>LAI</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1677632"/>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12629072881041384"/>
          <c:y val="0.72026357464810564"/>
          <c:w val="0.86683104005938649"/>
          <c:h val="0.1397051950784633"/>
        </c:manualLayout>
      </c:layout>
      <c:overlay val="0"/>
      <c:spPr>
        <a:noFill/>
        <a:ln>
          <a:noFill/>
        </a:ln>
        <a:effectLst/>
      </c:spPr>
      <c:txPr>
        <a:bodyPr rot="0" spcFirstLastPara="1" vertOverflow="ellipsis" vert="horz" wrap="square" anchor="ctr" anchorCtr="1"/>
        <a:lstStyle/>
        <a:p>
          <a:pPr>
            <a:defRPr sz="900" b="1"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93239462121012"/>
          <c:y val="5.0925925925925923E-2"/>
          <c:w val="0.76492153403012342"/>
          <c:h val="0.80521580635753864"/>
        </c:manualLayout>
      </c:layout>
      <c:scatterChart>
        <c:scatterStyle val="lineMarker"/>
        <c:varyColors val="0"/>
        <c:ser>
          <c:idx val="0"/>
          <c:order val="0"/>
          <c:tx>
            <c:strRef>
              <c:f>Al!$A$2</c:f>
              <c:strCache>
                <c:ptCount val="1"/>
                <c:pt idx="0">
                  <c:v>FrL</c:v>
                </c:pt>
              </c:strCache>
            </c:strRef>
          </c:tx>
          <c:spPr>
            <a:ln w="25400" cap="rnd">
              <a:noFill/>
              <a:round/>
            </a:ln>
            <a:effectLst/>
          </c:spPr>
          <c:marker>
            <c:symbol val="diamond"/>
            <c:size val="5"/>
            <c:spPr>
              <a:solidFill>
                <a:srgbClr val="0070C0"/>
              </a:solidFill>
              <a:ln w="9525">
                <a:solidFill>
                  <a:schemeClr val="accent1">
                    <a:lumMod val="60000"/>
                    <a:lumOff val="40000"/>
                  </a:schemeClr>
                </a:solidFill>
              </a:ln>
              <a:effectLst/>
            </c:spPr>
          </c:marker>
          <c:trendline>
            <c:spPr>
              <a:ln w="19050" cap="rnd">
                <a:solidFill>
                  <a:schemeClr val="accent1">
                    <a:lumMod val="60000"/>
                    <a:lumOff val="40000"/>
                  </a:schemeClr>
                </a:solidFill>
                <a:prstDash val="solid"/>
              </a:ln>
              <a:effectLst/>
            </c:spPr>
            <c:trendlineType val="linear"/>
            <c:dispRSqr val="1"/>
            <c:dispEq val="0"/>
            <c:trendlineLbl>
              <c:layout>
                <c:manualLayout>
                  <c:x val="0.13378543307086604"/>
                  <c:y val="-9.7721638961796448E-3"/>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rendlineLbl>
          </c:trendline>
          <c:xVal>
            <c:numRef>
              <c:f>Al!$B$2:$B$162</c:f>
              <c:numCache>
                <c:formatCode>0.00</c:formatCode>
                <c:ptCount val="161"/>
                <c:pt idx="0">
                  <c:v>1660.862734</c:v>
                </c:pt>
                <c:pt idx="1">
                  <c:v>1557.7563259999999</c:v>
                </c:pt>
                <c:pt idx="2">
                  <c:v>1526.9241769999999</c:v>
                </c:pt>
                <c:pt idx="3">
                  <c:v>1671.2830669999998</c:v>
                </c:pt>
                <c:pt idx="4">
                  <c:v>1759.8138220000001</c:v>
                </c:pt>
                <c:pt idx="5">
                  <c:v>1450.0121680000002</c:v>
                </c:pt>
                <c:pt idx="6">
                  <c:v>1604.5891349999999</c:v>
                </c:pt>
                <c:pt idx="7">
                  <c:v>1574.3042909999999</c:v>
                </c:pt>
                <c:pt idx="8">
                  <c:v>1434.7479050000002</c:v>
                </c:pt>
                <c:pt idx="9">
                  <c:v>1460.5451009999999</c:v>
                </c:pt>
                <c:pt idx="10">
                  <c:v>1475.053919</c:v>
                </c:pt>
                <c:pt idx="11">
                  <c:v>1531.686682</c:v>
                </c:pt>
                <c:pt idx="12">
                  <c:v>1515.4813290000002</c:v>
                </c:pt>
                <c:pt idx="13">
                  <c:v>1606.9362720000001</c:v>
                </c:pt>
                <c:pt idx="14">
                  <c:v>1545.4391340000002</c:v>
                </c:pt>
                <c:pt idx="15">
                  <c:v>1215.060465</c:v>
                </c:pt>
                <c:pt idx="16">
                  <c:v>1581.6049849999999</c:v>
                </c:pt>
                <c:pt idx="17">
                  <c:v>1260.2649999999999</c:v>
                </c:pt>
                <c:pt idx="18">
                  <c:v>1683.7337500000001</c:v>
                </c:pt>
                <c:pt idx="19">
                  <c:v>1426.20975</c:v>
                </c:pt>
                <c:pt idx="20">
                  <c:v>1046.0502180000001</c:v>
                </c:pt>
                <c:pt idx="21">
                  <c:v>1248.4394600000001</c:v>
                </c:pt>
                <c:pt idx="22">
                  <c:v>925.34259350000002</c:v>
                </c:pt>
                <c:pt idx="23">
                  <c:v>1004.401256</c:v>
                </c:pt>
                <c:pt idx="24">
                  <c:v>979.32328409999991</c:v>
                </c:pt>
                <c:pt idx="25">
                  <c:v>982.29695979999997</c:v>
                </c:pt>
                <c:pt idx="26">
                  <c:v>1054.24</c:v>
                </c:pt>
                <c:pt idx="27">
                  <c:v>1150.1759239999999</c:v>
                </c:pt>
                <c:pt idx="28">
                  <c:v>1070.0470110000001</c:v>
                </c:pt>
                <c:pt idx="29">
                  <c:v>805.96430380000004</c:v>
                </c:pt>
                <c:pt idx="30">
                  <c:v>1234.614251</c:v>
                </c:pt>
                <c:pt idx="31">
                  <c:v>1110.677578</c:v>
                </c:pt>
                <c:pt idx="32">
                  <c:v>982.07189519999997</c:v>
                </c:pt>
                <c:pt idx="33">
                  <c:v>1229.676428</c:v>
                </c:pt>
                <c:pt idx="34">
                  <c:v>1155.162239</c:v>
                </c:pt>
                <c:pt idx="35">
                  <c:v>1112.917737</c:v>
                </c:pt>
                <c:pt idx="36">
                  <c:v>1122.3441350000001</c:v>
                </c:pt>
                <c:pt idx="37">
                  <c:v>834.32450300000005</c:v>
                </c:pt>
                <c:pt idx="38">
                  <c:v>1027.446833</c:v>
                </c:pt>
                <c:pt idx="39">
                  <c:v>942.12865869999996</c:v>
                </c:pt>
                <c:pt idx="40">
                  <c:v>1453.7766579999998</c:v>
                </c:pt>
                <c:pt idx="41">
                  <c:v>1729.7050340000001</c:v>
                </c:pt>
                <c:pt idx="42">
                  <c:v>1568.8068499999999</c:v>
                </c:pt>
                <c:pt idx="43">
                  <c:v>1732.270718</c:v>
                </c:pt>
                <c:pt idx="44">
                  <c:v>1419.225749</c:v>
                </c:pt>
                <c:pt idx="45">
                  <c:v>1855.0871340000001</c:v>
                </c:pt>
                <c:pt idx="46">
                  <c:v>1600.3528370000001</c:v>
                </c:pt>
                <c:pt idx="47">
                  <c:v>1516.7725700000001</c:v>
                </c:pt>
                <c:pt idx="48">
                  <c:v>1695.96207</c:v>
                </c:pt>
                <c:pt idx="49">
                  <c:v>1025.5057650000001</c:v>
                </c:pt>
                <c:pt idx="50">
                  <c:v>1639.4170009999998</c:v>
                </c:pt>
                <c:pt idx="51">
                  <c:v>1670.78208</c:v>
                </c:pt>
                <c:pt idx="52">
                  <c:v>1479.6347449999998</c:v>
                </c:pt>
                <c:pt idx="53">
                  <c:v>1518.0565390000002</c:v>
                </c:pt>
                <c:pt idx="54">
                  <c:v>1605.0153599999999</c:v>
                </c:pt>
                <c:pt idx="55">
                  <c:v>1512.0812219999998</c:v>
                </c:pt>
                <c:pt idx="56">
                  <c:v>1747.0874939999999</c:v>
                </c:pt>
                <c:pt idx="57">
                  <c:v>1570.5166550000001</c:v>
                </c:pt>
                <c:pt idx="58">
                  <c:v>1528.0269949999999</c:v>
                </c:pt>
                <c:pt idx="59">
                  <c:v>1561.3084260000001</c:v>
                </c:pt>
                <c:pt idx="60">
                  <c:v>656.15778780000005</c:v>
                </c:pt>
                <c:pt idx="61">
                  <c:v>682.13709359999996</c:v>
                </c:pt>
                <c:pt idx="62">
                  <c:v>673.22720500000003</c:v>
                </c:pt>
                <c:pt idx="63">
                  <c:v>649.00112820000004</c:v>
                </c:pt>
                <c:pt idx="64">
                  <c:v>677.64478769999994</c:v>
                </c:pt>
                <c:pt idx="65">
                  <c:v>712.17727879999995</c:v>
                </c:pt>
                <c:pt idx="66">
                  <c:v>502.75104120000003</c:v>
                </c:pt>
                <c:pt idx="67">
                  <c:v>607.67120190000003</c:v>
                </c:pt>
                <c:pt idx="68">
                  <c:v>639.07122270000002</c:v>
                </c:pt>
                <c:pt idx="69">
                  <c:v>638.85249700000008</c:v>
                </c:pt>
                <c:pt idx="70">
                  <c:v>622.92318479999994</c:v>
                </c:pt>
                <c:pt idx="71">
                  <c:v>680.19515990000002</c:v>
                </c:pt>
                <c:pt idx="72">
                  <c:v>632.59</c:v>
                </c:pt>
                <c:pt idx="73">
                  <c:v>619.67887599999995</c:v>
                </c:pt>
                <c:pt idx="74">
                  <c:v>711.82700360000001</c:v>
                </c:pt>
                <c:pt idx="75">
                  <c:v>722.69024349999995</c:v>
                </c:pt>
                <c:pt idx="76">
                  <c:v>735.97054029999993</c:v>
                </c:pt>
                <c:pt idx="77">
                  <c:v>686.99964580000005</c:v>
                </c:pt>
                <c:pt idx="78">
                  <c:v>648.80317579999996</c:v>
                </c:pt>
                <c:pt idx="79">
                  <c:v>695.08181089999994</c:v>
                </c:pt>
                <c:pt idx="80">
                  <c:v>1580.7731659999999</c:v>
                </c:pt>
                <c:pt idx="81">
                  <c:v>1628.1630559999999</c:v>
                </c:pt>
                <c:pt idx="82">
                  <c:v>1632.9548320000001</c:v>
                </c:pt>
                <c:pt idx="83">
                  <c:v>1673.4489869999998</c:v>
                </c:pt>
                <c:pt idx="84">
                  <c:v>1585.2447670000001</c:v>
                </c:pt>
                <c:pt idx="85">
                  <c:v>1695.0090520000001</c:v>
                </c:pt>
                <c:pt idx="86">
                  <c:v>1826.4556889999999</c:v>
                </c:pt>
                <c:pt idx="87">
                  <c:v>1798.4629150000001</c:v>
                </c:pt>
                <c:pt idx="88">
                  <c:v>1754.9714670000001</c:v>
                </c:pt>
                <c:pt idx="89">
                  <c:v>1751.13445</c:v>
                </c:pt>
                <c:pt idx="90">
                  <c:v>1766.0278410000001</c:v>
                </c:pt>
                <c:pt idx="91">
                  <c:v>1853.8144139999999</c:v>
                </c:pt>
                <c:pt idx="92">
                  <c:v>1810.2522680000002</c:v>
                </c:pt>
                <c:pt idx="93">
                  <c:v>1827.240822</c:v>
                </c:pt>
                <c:pt idx="94">
                  <c:v>1853.4581019999998</c:v>
                </c:pt>
                <c:pt idx="95">
                  <c:v>1924.9443160000001</c:v>
                </c:pt>
                <c:pt idx="96">
                  <c:v>1495.7835620000001</c:v>
                </c:pt>
                <c:pt idx="97">
                  <c:v>1712.5058920000001</c:v>
                </c:pt>
                <c:pt idx="98">
                  <c:v>2036.3066219999998</c:v>
                </c:pt>
                <c:pt idx="99">
                  <c:v>1661.060146</c:v>
                </c:pt>
                <c:pt idx="100">
                  <c:v>1497.0602940000001</c:v>
                </c:pt>
                <c:pt idx="101">
                  <c:v>1039.5243189999999</c:v>
                </c:pt>
                <c:pt idx="102">
                  <c:v>1083.4300269999999</c:v>
                </c:pt>
                <c:pt idx="103">
                  <c:v>990.68160570000009</c:v>
                </c:pt>
                <c:pt idx="104">
                  <c:v>1116.058115</c:v>
                </c:pt>
                <c:pt idx="105">
                  <c:v>1040.2787530000001</c:v>
                </c:pt>
                <c:pt idx="106">
                  <c:v>922.87899789999994</c:v>
                </c:pt>
                <c:pt idx="107">
                  <c:v>1001.811011</c:v>
                </c:pt>
                <c:pt idx="108">
                  <c:v>1178.922787</c:v>
                </c:pt>
                <c:pt idx="109">
                  <c:v>968.16010289999997</c:v>
                </c:pt>
                <c:pt idx="110">
                  <c:v>1067.5697220000002</c:v>
                </c:pt>
                <c:pt idx="111">
                  <c:v>1019.440018</c:v>
                </c:pt>
                <c:pt idx="112">
                  <c:v>828.58103570000003</c:v>
                </c:pt>
                <c:pt idx="113">
                  <c:v>839.5353626000001</c:v>
                </c:pt>
                <c:pt idx="114">
                  <c:v>903.50966490000008</c:v>
                </c:pt>
                <c:pt idx="115">
                  <c:v>828.01116559999991</c:v>
                </c:pt>
                <c:pt idx="116">
                  <c:v>999.13693669999998</c:v>
                </c:pt>
                <c:pt idx="117">
                  <c:v>1087.775864</c:v>
                </c:pt>
                <c:pt idx="118">
                  <c:v>974.40008009999997</c:v>
                </c:pt>
                <c:pt idx="119">
                  <c:v>1022.7932010000001</c:v>
                </c:pt>
                <c:pt idx="120">
                  <c:v>946.56870909999998</c:v>
                </c:pt>
                <c:pt idx="121">
                  <c:v>767.84415210000009</c:v>
                </c:pt>
                <c:pt idx="122">
                  <c:v>848.52210779999996</c:v>
                </c:pt>
                <c:pt idx="123">
                  <c:v>832.99771829999997</c:v>
                </c:pt>
                <c:pt idx="124">
                  <c:v>910.92381939999996</c:v>
                </c:pt>
                <c:pt idx="125">
                  <c:v>783.43893579999997</c:v>
                </c:pt>
                <c:pt idx="126">
                  <c:v>517.69021510000005</c:v>
                </c:pt>
                <c:pt idx="127">
                  <c:v>505.54335420000001</c:v>
                </c:pt>
                <c:pt idx="128">
                  <c:v>549.33015790000002</c:v>
                </c:pt>
                <c:pt idx="129">
                  <c:v>953.99813399999994</c:v>
                </c:pt>
                <c:pt idx="130">
                  <c:v>658.80610509999997</c:v>
                </c:pt>
                <c:pt idx="131">
                  <c:v>461.13954949999999</c:v>
                </c:pt>
                <c:pt idx="132">
                  <c:v>416.87943420000005</c:v>
                </c:pt>
                <c:pt idx="133">
                  <c:v>889.12623240000005</c:v>
                </c:pt>
                <c:pt idx="134">
                  <c:v>854.47465220000004</c:v>
                </c:pt>
                <c:pt idx="135">
                  <c:v>958.06587930000001</c:v>
                </c:pt>
                <c:pt idx="136">
                  <c:v>491.6702128</c:v>
                </c:pt>
                <c:pt idx="137">
                  <c:v>837.46231080000007</c:v>
                </c:pt>
                <c:pt idx="138">
                  <c:v>758.5534844</c:v>
                </c:pt>
                <c:pt idx="139">
                  <c:v>765.45201270000007</c:v>
                </c:pt>
                <c:pt idx="140">
                  <c:v>1484.1226119999999</c:v>
                </c:pt>
                <c:pt idx="141">
                  <c:v>1299.9275209999998</c:v>
                </c:pt>
                <c:pt idx="142">
                  <c:v>1306.9107529999999</c:v>
                </c:pt>
                <c:pt idx="143">
                  <c:v>1305.4017769999998</c:v>
                </c:pt>
                <c:pt idx="144">
                  <c:v>1360.4153710000001</c:v>
                </c:pt>
                <c:pt idx="145">
                  <c:v>1112.356579</c:v>
                </c:pt>
                <c:pt idx="146">
                  <c:v>1408.5113309999999</c:v>
                </c:pt>
                <c:pt idx="147">
                  <c:v>1354.209335</c:v>
                </c:pt>
                <c:pt idx="148">
                  <c:v>1252.781692</c:v>
                </c:pt>
                <c:pt idx="149">
                  <c:v>1415.3101630000001</c:v>
                </c:pt>
                <c:pt idx="150">
                  <c:v>1096.7537810000001</c:v>
                </c:pt>
                <c:pt idx="151">
                  <c:v>1252.5604660000001</c:v>
                </c:pt>
                <c:pt idx="152">
                  <c:v>1435.254152</c:v>
                </c:pt>
                <c:pt idx="153">
                  <c:v>1179.544474</c:v>
                </c:pt>
                <c:pt idx="154">
                  <c:v>1154.6613520000001</c:v>
                </c:pt>
                <c:pt idx="155">
                  <c:v>1254.6603989999999</c:v>
                </c:pt>
                <c:pt idx="156">
                  <c:v>1289.3778829999999</c:v>
                </c:pt>
                <c:pt idx="157">
                  <c:v>1190.902779</c:v>
                </c:pt>
                <c:pt idx="158">
                  <c:v>1077.8354489999999</c:v>
                </c:pt>
                <c:pt idx="159">
                  <c:v>1241.65597</c:v>
                </c:pt>
                <c:pt idx="160">
                  <c:v>1197.7750656987494</c:v>
                </c:pt>
              </c:numCache>
            </c:numRef>
          </c:xVal>
          <c:yVal>
            <c:numRef>
              <c:f>Al!$C$2:$C$57</c:f>
              <c:numCache>
                <c:formatCode>0.00</c:formatCode>
                <c:ptCount val="56"/>
                <c:pt idx="0">
                  <c:v>3.1414</c:v>
                </c:pt>
                <c:pt idx="1">
                  <c:v>3.2086999999999999</c:v>
                </c:pt>
                <c:pt idx="2">
                  <c:v>3.1741999999999999</c:v>
                </c:pt>
                <c:pt idx="3">
                  <c:v>3.1616</c:v>
                </c:pt>
                <c:pt idx="4">
                  <c:v>3.2273000000000001</c:v>
                </c:pt>
                <c:pt idx="5">
                  <c:v>3.3105000000000002</c:v>
                </c:pt>
                <c:pt idx="6">
                  <c:v>3.2183000000000002</c:v>
                </c:pt>
                <c:pt idx="7">
                  <c:v>1.8869</c:v>
                </c:pt>
                <c:pt idx="8">
                  <c:v>1.8869</c:v>
                </c:pt>
                <c:pt idx="9">
                  <c:v>1.3576999999999999</c:v>
                </c:pt>
                <c:pt idx="10">
                  <c:v>1.4292</c:v>
                </c:pt>
                <c:pt idx="11">
                  <c:v>1.4902</c:v>
                </c:pt>
                <c:pt idx="12">
                  <c:v>1.3838999999999999</c:v>
                </c:pt>
                <c:pt idx="13">
                  <c:v>1.4845999999999999</c:v>
                </c:pt>
                <c:pt idx="14">
                  <c:v>2.411</c:v>
                </c:pt>
                <c:pt idx="15">
                  <c:v>2.2126999999999999</c:v>
                </c:pt>
                <c:pt idx="16">
                  <c:v>2.2690000000000001</c:v>
                </c:pt>
                <c:pt idx="17">
                  <c:v>1.9267000000000001</c:v>
                </c:pt>
                <c:pt idx="18">
                  <c:v>2.1335000000000002</c:v>
                </c:pt>
                <c:pt idx="19">
                  <c:v>2.0413000000000001</c:v>
                </c:pt>
                <c:pt idx="20">
                  <c:v>2.0413000000000001</c:v>
                </c:pt>
                <c:pt idx="21">
                  <c:v>2.5177</c:v>
                </c:pt>
                <c:pt idx="22">
                  <c:v>2.5200999999999998</c:v>
                </c:pt>
                <c:pt idx="23">
                  <c:v>2.6261999999999999</c:v>
                </c:pt>
                <c:pt idx="24">
                  <c:v>2.6878000000000002</c:v>
                </c:pt>
                <c:pt idx="25">
                  <c:v>2.6823000000000001</c:v>
                </c:pt>
                <c:pt idx="26">
                  <c:v>2.7048000000000001</c:v>
                </c:pt>
                <c:pt idx="27">
                  <c:v>2.7443</c:v>
                </c:pt>
                <c:pt idx="28">
                  <c:v>2.0322</c:v>
                </c:pt>
                <c:pt idx="29">
                  <c:v>1.8892</c:v>
                </c:pt>
                <c:pt idx="30">
                  <c:v>1.9433</c:v>
                </c:pt>
                <c:pt idx="31">
                  <c:v>1.9269000000000001</c:v>
                </c:pt>
                <c:pt idx="32">
                  <c:v>2.0356000000000001</c:v>
                </c:pt>
                <c:pt idx="33">
                  <c:v>1.9643999999999999</c:v>
                </c:pt>
                <c:pt idx="34">
                  <c:v>2.0670000000000002</c:v>
                </c:pt>
                <c:pt idx="35">
                  <c:v>2.4678</c:v>
                </c:pt>
                <c:pt idx="36">
                  <c:v>2.4868000000000001</c:v>
                </c:pt>
                <c:pt idx="37">
                  <c:v>2.4685999999999999</c:v>
                </c:pt>
                <c:pt idx="38">
                  <c:v>2.4535999999999998</c:v>
                </c:pt>
                <c:pt idx="39">
                  <c:v>2.4973000000000001</c:v>
                </c:pt>
                <c:pt idx="40">
                  <c:v>2.6966000000000001</c:v>
                </c:pt>
                <c:pt idx="41">
                  <c:v>2.4849999999999999</c:v>
                </c:pt>
                <c:pt idx="42">
                  <c:v>2.4674</c:v>
                </c:pt>
                <c:pt idx="43">
                  <c:v>2.6882999999999999</c:v>
                </c:pt>
                <c:pt idx="44">
                  <c:v>2.7900999999999998</c:v>
                </c:pt>
                <c:pt idx="45">
                  <c:v>2.7810000000000001</c:v>
                </c:pt>
                <c:pt idx="46">
                  <c:v>2.7296999999999998</c:v>
                </c:pt>
                <c:pt idx="47">
                  <c:v>2.7915999999999999</c:v>
                </c:pt>
                <c:pt idx="48">
                  <c:v>2.7755999999999998</c:v>
                </c:pt>
                <c:pt idx="49">
                  <c:v>3.1414</c:v>
                </c:pt>
                <c:pt idx="50">
                  <c:v>3.2086999999999999</c:v>
                </c:pt>
                <c:pt idx="51">
                  <c:v>3.1741999999999999</c:v>
                </c:pt>
                <c:pt idx="52">
                  <c:v>3.1616</c:v>
                </c:pt>
                <c:pt idx="53">
                  <c:v>3.2273000000000001</c:v>
                </c:pt>
                <c:pt idx="54">
                  <c:v>3.3105000000000002</c:v>
                </c:pt>
                <c:pt idx="55">
                  <c:v>3.2183000000000002</c:v>
                </c:pt>
              </c:numCache>
            </c:numRef>
          </c:yVal>
          <c:smooth val="0"/>
          <c:extLst>
            <c:ext xmlns:c16="http://schemas.microsoft.com/office/drawing/2014/chart" uri="{C3380CC4-5D6E-409C-BE32-E72D297353CC}">
              <c16:uniqueId val="{00000001-DDA9-4CDC-87F8-11BFBCDAADC5}"/>
            </c:ext>
          </c:extLst>
        </c:ser>
        <c:ser>
          <c:idx val="1"/>
          <c:order val="1"/>
          <c:tx>
            <c:strRef>
              <c:f>Al!$E$2</c:f>
              <c:strCache>
                <c:ptCount val="1"/>
                <c:pt idx="0">
                  <c:v>FrH</c:v>
                </c:pt>
              </c:strCache>
            </c:strRef>
          </c:tx>
          <c:spPr>
            <a:ln w="19050" cap="rnd">
              <a:noFill/>
              <a:round/>
            </a:ln>
            <a:effectLst/>
          </c:spPr>
          <c:marker>
            <c:symbol val="diamond"/>
            <c:size val="5"/>
            <c:spPr>
              <a:solidFill>
                <a:srgbClr val="002060"/>
              </a:solidFill>
              <a:ln w="9525">
                <a:solidFill>
                  <a:srgbClr val="002060"/>
                </a:solidFill>
              </a:ln>
              <a:effectLst/>
            </c:spPr>
          </c:marker>
          <c:trendline>
            <c:spPr>
              <a:ln w="19050" cap="rnd">
                <a:solidFill>
                  <a:srgbClr val="002060"/>
                </a:solidFill>
                <a:prstDash val="solid"/>
              </a:ln>
              <a:effectLst/>
            </c:spPr>
            <c:trendlineType val="linear"/>
            <c:dispRSqr val="1"/>
            <c:dispEq val="0"/>
            <c:trendlineLbl>
              <c:layout>
                <c:manualLayout>
                  <c:x val="0.17573665791776028"/>
                  <c:y val="5.2562700495771362E-3"/>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rendlineLbl>
          </c:trendline>
          <c:xVal>
            <c:numRef>
              <c:f>Al!$F$2:$F$162</c:f>
              <c:numCache>
                <c:formatCode>0.00</c:formatCode>
                <c:ptCount val="161"/>
                <c:pt idx="0">
                  <c:v>923.85228119999988</c:v>
                </c:pt>
                <c:pt idx="1">
                  <c:v>1165.6690209999999</c:v>
                </c:pt>
                <c:pt idx="2">
                  <c:v>1123.3287049999999</c:v>
                </c:pt>
                <c:pt idx="3">
                  <c:v>1042.8068390000001</c:v>
                </c:pt>
                <c:pt idx="4">
                  <c:v>1076.023152</c:v>
                </c:pt>
                <c:pt idx="5">
                  <c:v>837.02854819999993</c:v>
                </c:pt>
                <c:pt idx="6">
                  <c:v>1181.9153249999999</c:v>
                </c:pt>
                <c:pt idx="7">
                  <c:v>1224.0489870000001</c:v>
                </c:pt>
                <c:pt idx="8">
                  <c:v>1126.192953</c:v>
                </c:pt>
                <c:pt idx="9">
                  <c:v>1228.120414</c:v>
                </c:pt>
                <c:pt idx="10">
                  <c:v>1083.109436</c:v>
                </c:pt>
                <c:pt idx="11">
                  <c:v>1167.6277219999999</c:v>
                </c:pt>
                <c:pt idx="12">
                  <c:v>1101.896841</c:v>
                </c:pt>
                <c:pt idx="13">
                  <c:v>1117.904841</c:v>
                </c:pt>
                <c:pt idx="14">
                  <c:v>1041.790624</c:v>
                </c:pt>
                <c:pt idx="15">
                  <c:v>1064.99602</c:v>
                </c:pt>
                <c:pt idx="16">
                  <c:v>1100.5833929999999</c:v>
                </c:pt>
                <c:pt idx="17">
                  <c:v>990.9214543999999</c:v>
                </c:pt>
                <c:pt idx="18">
                  <c:v>1106.558485</c:v>
                </c:pt>
                <c:pt idx="19">
                  <c:v>1041.0473930000001</c:v>
                </c:pt>
                <c:pt idx="20">
                  <c:v>892.38807080000004</c:v>
                </c:pt>
                <c:pt idx="21">
                  <c:v>822.79470319999996</c:v>
                </c:pt>
                <c:pt idx="22">
                  <c:v>1051.983925</c:v>
                </c:pt>
                <c:pt idx="23">
                  <c:v>903.13744569999994</c:v>
                </c:pt>
                <c:pt idx="24">
                  <c:v>786.36691330000008</c:v>
                </c:pt>
                <c:pt idx="25">
                  <c:v>921.468929</c:v>
                </c:pt>
                <c:pt idx="26">
                  <c:v>761.79718190000006</c:v>
                </c:pt>
                <c:pt idx="27">
                  <c:v>959.75080189999994</c:v>
                </c:pt>
                <c:pt idx="28">
                  <c:v>925.4120233000001</c:v>
                </c:pt>
                <c:pt idx="29">
                  <c:v>922.15205949999995</c:v>
                </c:pt>
                <c:pt idx="30">
                  <c:v>882.33755669999994</c:v>
                </c:pt>
                <c:pt idx="31">
                  <c:v>872.70155110000007</c:v>
                </c:pt>
                <c:pt idx="32">
                  <c:v>926.51630990000001</c:v>
                </c:pt>
                <c:pt idx="33">
                  <c:v>921.08042240000009</c:v>
                </c:pt>
                <c:pt idx="34">
                  <c:v>869.27519099999995</c:v>
                </c:pt>
                <c:pt idx="35">
                  <c:v>974.12355969999999</c:v>
                </c:pt>
                <c:pt idx="36">
                  <c:v>952.84101850000002</c:v>
                </c:pt>
                <c:pt idx="37">
                  <c:v>345.94040720000004</c:v>
                </c:pt>
                <c:pt idx="38">
                  <c:v>869.27519099999995</c:v>
                </c:pt>
                <c:pt idx="39">
                  <c:v>974.12355969999999</c:v>
                </c:pt>
                <c:pt idx="40">
                  <c:v>889.36516989999996</c:v>
                </c:pt>
                <c:pt idx="41">
                  <c:v>917.22742859999994</c:v>
                </c:pt>
                <c:pt idx="42">
                  <c:v>881.60279639999999</c:v>
                </c:pt>
                <c:pt idx="43">
                  <c:v>1005.5823370000001</c:v>
                </c:pt>
                <c:pt idx="44">
                  <c:v>784.03729940000005</c:v>
                </c:pt>
                <c:pt idx="45">
                  <c:v>836.82498989999999</c:v>
                </c:pt>
                <c:pt idx="46">
                  <c:v>903.47861879999994</c:v>
                </c:pt>
                <c:pt idx="47">
                  <c:v>707.11097730000006</c:v>
                </c:pt>
                <c:pt idx="48">
                  <c:v>887.905395</c:v>
                </c:pt>
                <c:pt idx="49">
                  <c:v>887.12430610000001</c:v>
                </c:pt>
                <c:pt idx="50">
                  <c:v>855.15089090000004</c:v>
                </c:pt>
                <c:pt idx="51">
                  <c:v>761.74134400000003</c:v>
                </c:pt>
                <c:pt idx="52">
                  <c:v>837.02311859999998</c:v>
                </c:pt>
                <c:pt idx="53">
                  <c:v>774.00721350000003</c:v>
                </c:pt>
                <c:pt idx="54">
                  <c:v>912.21315249999998</c:v>
                </c:pt>
                <c:pt idx="55">
                  <c:v>832.89450740000007</c:v>
                </c:pt>
                <c:pt idx="56">
                  <c:v>851.66950369999995</c:v>
                </c:pt>
                <c:pt idx="57">
                  <c:v>937.55302519999998</c:v>
                </c:pt>
                <c:pt idx="58">
                  <c:v>871.39495450000004</c:v>
                </c:pt>
                <c:pt idx="59">
                  <c:v>800.6962549000001</c:v>
                </c:pt>
                <c:pt idx="60">
                  <c:v>850.53914169999996</c:v>
                </c:pt>
                <c:pt idx="61">
                  <c:v>1029.955447</c:v>
                </c:pt>
                <c:pt idx="62">
                  <c:v>920.85965529999999</c:v>
                </c:pt>
                <c:pt idx="63">
                  <c:v>755.23339959999998</c:v>
                </c:pt>
                <c:pt idx="64">
                  <c:v>952.42840709999996</c:v>
                </c:pt>
                <c:pt idx="65">
                  <c:v>957.58959970000001</c:v>
                </c:pt>
                <c:pt idx="66">
                  <c:v>855.94020090000004</c:v>
                </c:pt>
                <c:pt idx="67">
                  <c:v>916.8494126999999</c:v>
                </c:pt>
                <c:pt idx="68">
                  <c:v>1077.7688390000001</c:v>
                </c:pt>
                <c:pt idx="69">
                  <c:v>836.4385436</c:v>
                </c:pt>
                <c:pt idx="70">
                  <c:v>855.98078209999994</c:v>
                </c:pt>
                <c:pt idx="71">
                  <c:v>923.56666770000004</c:v>
                </c:pt>
                <c:pt idx="72">
                  <c:v>1039.862116</c:v>
                </c:pt>
                <c:pt idx="73">
                  <c:v>849.92740420000007</c:v>
                </c:pt>
                <c:pt idx="74">
                  <c:v>867.08857679999994</c:v>
                </c:pt>
                <c:pt idx="75">
                  <c:v>892.04180699999995</c:v>
                </c:pt>
                <c:pt idx="76">
                  <c:v>1023.6933449999999</c:v>
                </c:pt>
                <c:pt idx="77">
                  <c:v>913.3757061</c:v>
                </c:pt>
                <c:pt idx="78">
                  <c:v>1011.516507</c:v>
                </c:pt>
                <c:pt idx="79">
                  <c:v>957.22505679999995</c:v>
                </c:pt>
                <c:pt idx="80">
                  <c:v>1574.4031419999999</c:v>
                </c:pt>
                <c:pt idx="81">
                  <c:v>1542.2977639999999</c:v>
                </c:pt>
                <c:pt idx="82">
                  <c:v>1611.938036</c:v>
                </c:pt>
                <c:pt idx="83">
                  <c:v>1544.8144869999999</c:v>
                </c:pt>
                <c:pt idx="84">
                  <c:v>1604.3595680000001</c:v>
                </c:pt>
                <c:pt idx="85">
                  <c:v>1626.3214310000001</c:v>
                </c:pt>
                <c:pt idx="86">
                  <c:v>1775.4062939999999</c:v>
                </c:pt>
                <c:pt idx="87">
                  <c:v>1602.2339899999999</c:v>
                </c:pt>
                <c:pt idx="88">
                  <c:v>1625.9218970000002</c:v>
                </c:pt>
                <c:pt idx="89">
                  <c:v>1523.945512</c:v>
                </c:pt>
                <c:pt idx="90">
                  <c:v>1500.1806669999999</c:v>
                </c:pt>
                <c:pt idx="91">
                  <c:v>1353.3316289999998</c:v>
                </c:pt>
                <c:pt idx="92">
                  <c:v>1679.4006890000001</c:v>
                </c:pt>
                <c:pt idx="93">
                  <c:v>1700.643071</c:v>
                </c:pt>
                <c:pt idx="94">
                  <c:v>1378.444319</c:v>
                </c:pt>
                <c:pt idx="95">
                  <c:v>1472.4343099999999</c:v>
                </c:pt>
                <c:pt idx="96">
                  <c:v>1435.054523</c:v>
                </c:pt>
                <c:pt idx="97">
                  <c:v>1002.266058</c:v>
                </c:pt>
                <c:pt idx="98">
                  <c:v>785.02095370000006</c:v>
                </c:pt>
                <c:pt idx="99">
                  <c:v>901.38352889999987</c:v>
                </c:pt>
                <c:pt idx="100">
                  <c:v>1222.1774759999998</c:v>
                </c:pt>
                <c:pt idx="101">
                  <c:v>1023.145981</c:v>
                </c:pt>
                <c:pt idx="102">
                  <c:v>1032.80555</c:v>
                </c:pt>
                <c:pt idx="103">
                  <c:v>1015.93926</c:v>
                </c:pt>
                <c:pt idx="104">
                  <c:v>1068.9387710000001</c:v>
                </c:pt>
                <c:pt idx="105">
                  <c:v>1085.306411</c:v>
                </c:pt>
                <c:pt idx="106">
                  <c:v>1035.837434</c:v>
                </c:pt>
                <c:pt idx="107">
                  <c:v>1251.8589099999999</c:v>
                </c:pt>
                <c:pt idx="108">
                  <c:v>1074.1516120000001</c:v>
                </c:pt>
                <c:pt idx="109">
                  <c:v>1249.369457</c:v>
                </c:pt>
                <c:pt idx="110">
                  <c:v>1500.7477140000001</c:v>
                </c:pt>
                <c:pt idx="111">
                  <c:v>1342.450237</c:v>
                </c:pt>
                <c:pt idx="112">
                  <c:v>1296.229546</c:v>
                </c:pt>
                <c:pt idx="113">
                  <c:v>1214.0696290000001</c:v>
                </c:pt>
                <c:pt idx="114">
                  <c:v>59.617666199999995</c:v>
                </c:pt>
                <c:pt idx="115">
                  <c:v>4.0517489740000006</c:v>
                </c:pt>
                <c:pt idx="116">
                  <c:v>3.3450531670000001</c:v>
                </c:pt>
                <c:pt idx="117">
                  <c:v>1084.2527219999999</c:v>
                </c:pt>
                <c:pt idx="118">
                  <c:v>1384.858784</c:v>
                </c:pt>
                <c:pt idx="119">
                  <c:v>1315.423931</c:v>
                </c:pt>
                <c:pt idx="120">
                  <c:v>1472.7735698000001</c:v>
                </c:pt>
                <c:pt idx="121">
                  <c:v>1516.4019996</c:v>
                </c:pt>
                <c:pt idx="122">
                  <c:v>1511.3544664000001</c:v>
                </c:pt>
                <c:pt idx="123">
                  <c:v>1461.5607501</c:v>
                </c:pt>
                <c:pt idx="124">
                  <c:v>1536.8404559999999</c:v>
                </c:pt>
                <c:pt idx="125">
                  <c:v>1249.535161</c:v>
                </c:pt>
                <c:pt idx="126">
                  <c:v>1238.0820900000001</c:v>
                </c:pt>
                <c:pt idx="127">
                  <c:v>1183.414387</c:v>
                </c:pt>
                <c:pt idx="128">
                  <c:v>1136.0298760000001</c:v>
                </c:pt>
                <c:pt idx="129">
                  <c:v>1096.256515</c:v>
                </c:pt>
                <c:pt idx="130">
                  <c:v>1187.1437080000001</c:v>
                </c:pt>
                <c:pt idx="131">
                  <c:v>1147.497568</c:v>
                </c:pt>
                <c:pt idx="132">
                  <c:v>1153.968791</c:v>
                </c:pt>
                <c:pt idx="133">
                  <c:v>1259.1601089999999</c:v>
                </c:pt>
                <c:pt idx="134">
                  <c:v>1086.23</c:v>
                </c:pt>
                <c:pt idx="135">
                  <c:v>1061.6424159999999</c:v>
                </c:pt>
                <c:pt idx="136">
                  <c:v>1092.60761</c:v>
                </c:pt>
                <c:pt idx="137">
                  <c:v>980.18197889999999</c:v>
                </c:pt>
                <c:pt idx="138">
                  <c:v>1122.413751</c:v>
                </c:pt>
                <c:pt idx="139">
                  <c:v>1238.6392449999998</c:v>
                </c:pt>
                <c:pt idx="140">
                  <c:v>1613.4326262</c:v>
                </c:pt>
                <c:pt idx="141">
                  <c:v>1754.170447</c:v>
                </c:pt>
                <c:pt idx="142">
                  <c:v>1448.6485870000001</c:v>
                </c:pt>
                <c:pt idx="143">
                  <c:v>1426.5582449999999</c:v>
                </c:pt>
                <c:pt idx="144">
                  <c:v>1445.8520640000002</c:v>
                </c:pt>
                <c:pt idx="145">
                  <c:v>1505.2549899999999</c:v>
                </c:pt>
                <c:pt idx="146">
                  <c:v>1937.5875639999999</c:v>
                </c:pt>
                <c:pt idx="147">
                  <c:v>1306.2422417</c:v>
                </c:pt>
                <c:pt idx="148">
                  <c:v>1326.0964530000001</c:v>
                </c:pt>
                <c:pt idx="149">
                  <c:v>1340.5475532999999</c:v>
                </c:pt>
                <c:pt idx="150">
                  <c:v>1398.9197761</c:v>
                </c:pt>
                <c:pt idx="151">
                  <c:v>1660.2977074</c:v>
                </c:pt>
                <c:pt idx="152">
                  <c:v>1678.0359647999999</c:v>
                </c:pt>
                <c:pt idx="153">
                  <c:v>1566.7077900000002</c:v>
                </c:pt>
                <c:pt idx="154">
                  <c:v>1631.1876000000002</c:v>
                </c:pt>
                <c:pt idx="155">
                  <c:v>1623.803044</c:v>
                </c:pt>
                <c:pt idx="156">
                  <c:v>1198.7062051</c:v>
                </c:pt>
                <c:pt idx="157">
                  <c:v>1414.6746951</c:v>
                </c:pt>
                <c:pt idx="158">
                  <c:v>1489.6124987999999</c:v>
                </c:pt>
                <c:pt idx="159">
                  <c:v>1485.0516158</c:v>
                </c:pt>
                <c:pt idx="160">
                  <c:v>1121.1929689596309</c:v>
                </c:pt>
              </c:numCache>
            </c:numRef>
          </c:xVal>
          <c:yVal>
            <c:numRef>
              <c:f>Al!$G$2:$G$57</c:f>
              <c:numCache>
                <c:formatCode>0.00</c:formatCode>
                <c:ptCount val="56"/>
                <c:pt idx="0">
                  <c:v>1.9701</c:v>
                </c:pt>
                <c:pt idx="1">
                  <c:v>1.9738</c:v>
                </c:pt>
                <c:pt idx="2">
                  <c:v>1.6569</c:v>
                </c:pt>
                <c:pt idx="3">
                  <c:v>1.7154</c:v>
                </c:pt>
                <c:pt idx="4">
                  <c:v>1.6434</c:v>
                </c:pt>
                <c:pt idx="5">
                  <c:v>1.881</c:v>
                </c:pt>
                <c:pt idx="6">
                  <c:v>1.881</c:v>
                </c:pt>
                <c:pt idx="7">
                  <c:v>2.0263</c:v>
                </c:pt>
                <c:pt idx="8">
                  <c:v>2.0062000000000002</c:v>
                </c:pt>
                <c:pt idx="9">
                  <c:v>1.514</c:v>
                </c:pt>
                <c:pt idx="10">
                  <c:v>1.9927999999999999</c:v>
                </c:pt>
                <c:pt idx="11">
                  <c:v>2.0266999999999999</c:v>
                </c:pt>
                <c:pt idx="12">
                  <c:v>1.7250000000000001</c:v>
                </c:pt>
                <c:pt idx="13">
                  <c:v>2.1307999999999998</c:v>
                </c:pt>
                <c:pt idx="14">
                  <c:v>2.3809999999999998</c:v>
                </c:pt>
                <c:pt idx="15">
                  <c:v>2.3837999999999999</c:v>
                </c:pt>
                <c:pt idx="16">
                  <c:v>2.4119000000000002</c:v>
                </c:pt>
                <c:pt idx="17">
                  <c:v>2.4264000000000001</c:v>
                </c:pt>
                <c:pt idx="18">
                  <c:v>2.4661</c:v>
                </c:pt>
                <c:pt idx="19">
                  <c:v>2.4661</c:v>
                </c:pt>
                <c:pt idx="20">
                  <c:v>2.5426000000000002</c:v>
                </c:pt>
                <c:pt idx="21">
                  <c:v>2.629</c:v>
                </c:pt>
                <c:pt idx="22">
                  <c:v>2.6021000000000001</c:v>
                </c:pt>
                <c:pt idx="23">
                  <c:v>2.5649999999999999</c:v>
                </c:pt>
                <c:pt idx="24">
                  <c:v>2.6101000000000001</c:v>
                </c:pt>
                <c:pt idx="25">
                  <c:v>2.6067999999999998</c:v>
                </c:pt>
                <c:pt idx="26">
                  <c:v>2.5916999999999999</c:v>
                </c:pt>
                <c:pt idx="27">
                  <c:v>2.5688</c:v>
                </c:pt>
                <c:pt idx="28">
                  <c:v>1.0582</c:v>
                </c:pt>
                <c:pt idx="29">
                  <c:v>1.0087999999999999</c:v>
                </c:pt>
                <c:pt idx="30">
                  <c:v>1.3268</c:v>
                </c:pt>
                <c:pt idx="31">
                  <c:v>0.97889999999999999</c:v>
                </c:pt>
                <c:pt idx="32">
                  <c:v>1.2379</c:v>
                </c:pt>
                <c:pt idx="33">
                  <c:v>0.92520000000000002</c:v>
                </c:pt>
                <c:pt idx="34">
                  <c:v>0.92179999999999995</c:v>
                </c:pt>
                <c:pt idx="35">
                  <c:v>2.3868999999999998</c:v>
                </c:pt>
                <c:pt idx="36">
                  <c:v>2.4323000000000001</c:v>
                </c:pt>
                <c:pt idx="37">
                  <c:v>2.3801000000000001</c:v>
                </c:pt>
                <c:pt idx="38">
                  <c:v>2.3492000000000002</c:v>
                </c:pt>
                <c:pt idx="39">
                  <c:v>2.1393</c:v>
                </c:pt>
                <c:pt idx="40">
                  <c:v>1.9480999999999999</c:v>
                </c:pt>
                <c:pt idx="41">
                  <c:v>2.3828999999999998</c:v>
                </c:pt>
                <c:pt idx="42">
                  <c:v>1.0902000000000001</c:v>
                </c:pt>
                <c:pt idx="43">
                  <c:v>2.0874000000000001</c:v>
                </c:pt>
                <c:pt idx="44">
                  <c:v>2.2204000000000002</c:v>
                </c:pt>
                <c:pt idx="45">
                  <c:v>2.2757000000000001</c:v>
                </c:pt>
                <c:pt idx="46">
                  <c:v>1.6365000000000001</c:v>
                </c:pt>
                <c:pt idx="47">
                  <c:v>1.7801</c:v>
                </c:pt>
                <c:pt idx="48">
                  <c:v>1.905</c:v>
                </c:pt>
                <c:pt idx="49">
                  <c:v>1.1414</c:v>
                </c:pt>
                <c:pt idx="50">
                  <c:v>1.2087000000000001</c:v>
                </c:pt>
                <c:pt idx="51">
                  <c:v>1.1741999999999999</c:v>
                </c:pt>
                <c:pt idx="52">
                  <c:v>1.1616</c:v>
                </c:pt>
                <c:pt idx="53">
                  <c:v>1.2273000000000001</c:v>
                </c:pt>
                <c:pt idx="54">
                  <c:v>1.3105</c:v>
                </c:pt>
                <c:pt idx="55">
                  <c:v>1.2182999999999999</c:v>
                </c:pt>
              </c:numCache>
            </c:numRef>
          </c:yVal>
          <c:smooth val="0"/>
          <c:extLst>
            <c:ext xmlns:c16="http://schemas.microsoft.com/office/drawing/2014/chart" uri="{C3380CC4-5D6E-409C-BE32-E72D297353CC}">
              <c16:uniqueId val="{00000003-DDA9-4CDC-87F8-11BFBCDAADC5}"/>
            </c:ext>
          </c:extLst>
        </c:ser>
        <c:ser>
          <c:idx val="2"/>
          <c:order val="2"/>
          <c:tx>
            <c:strRef>
              <c:f>Al!$H$2</c:f>
              <c:strCache>
                <c:ptCount val="1"/>
                <c:pt idx="0">
                  <c:v>FrC</c:v>
                </c:pt>
              </c:strCache>
            </c:strRef>
          </c:tx>
          <c:spPr>
            <a:ln w="19050" cap="rnd">
              <a:noFill/>
              <a:round/>
            </a:ln>
            <a:effectLst/>
          </c:spPr>
          <c:marker>
            <c:symbol val="diamond"/>
            <c:size val="5"/>
            <c:spPr>
              <a:solidFill>
                <a:srgbClr val="00B050"/>
              </a:solidFill>
              <a:ln w="9525">
                <a:solidFill>
                  <a:srgbClr val="00B050"/>
                </a:solidFill>
              </a:ln>
              <a:effectLst/>
            </c:spPr>
          </c:marker>
          <c:trendline>
            <c:spPr>
              <a:ln w="19050" cap="rnd">
                <a:solidFill>
                  <a:schemeClr val="accent6"/>
                </a:solidFill>
                <a:prstDash val="solid"/>
              </a:ln>
              <a:effectLst/>
            </c:spPr>
            <c:trendlineType val="linear"/>
            <c:dispRSqr val="1"/>
            <c:dispEq val="0"/>
            <c:trendlineLbl>
              <c:layout>
                <c:manualLayout>
                  <c:x val="-0.11555861767279089"/>
                  <c:y val="0.15843904928550598"/>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rendlineLbl>
          </c:trendline>
          <c:xVal>
            <c:numRef>
              <c:f>Al!$I$2:$I$162</c:f>
              <c:numCache>
                <c:formatCode>0.00</c:formatCode>
                <c:ptCount val="161"/>
                <c:pt idx="0">
                  <c:v>558.82016680000004</c:v>
                </c:pt>
                <c:pt idx="1">
                  <c:v>110.95747340000001</c:v>
                </c:pt>
                <c:pt idx="2">
                  <c:v>423.38496730000003</c:v>
                </c:pt>
                <c:pt idx="3">
                  <c:v>169.5085895</c:v>
                </c:pt>
                <c:pt idx="4">
                  <c:v>597.5535261</c:v>
                </c:pt>
                <c:pt idx="5">
                  <c:v>503.41439129999998</c:v>
                </c:pt>
                <c:pt idx="6">
                  <c:v>415.09107110000002</c:v>
                </c:pt>
                <c:pt idx="7">
                  <c:v>658.01984709999999</c:v>
                </c:pt>
                <c:pt idx="8">
                  <c:v>389.18504820000004</c:v>
                </c:pt>
                <c:pt idx="9">
                  <c:v>103.2271719</c:v>
                </c:pt>
                <c:pt idx="10">
                  <c:v>573.23928390000003</c:v>
                </c:pt>
                <c:pt idx="11">
                  <c:v>520.56022159999998</c:v>
                </c:pt>
                <c:pt idx="12">
                  <c:v>434.31770890000001</c:v>
                </c:pt>
                <c:pt idx="13">
                  <c:v>659.19631019999997</c:v>
                </c:pt>
                <c:pt idx="14">
                  <c:v>629.24048229999994</c:v>
                </c:pt>
                <c:pt idx="15">
                  <c:v>627.95300509999993</c:v>
                </c:pt>
                <c:pt idx="16">
                  <c:v>806.4448817</c:v>
                </c:pt>
                <c:pt idx="17">
                  <c:v>390.47228369999999</c:v>
                </c:pt>
                <c:pt idx="18">
                  <c:v>402.21858629999997</c:v>
                </c:pt>
                <c:pt idx="19">
                  <c:v>395.74765749999995</c:v>
                </c:pt>
                <c:pt idx="20">
                  <c:v>428.67697199999998</c:v>
                </c:pt>
                <c:pt idx="21">
                  <c:v>579.23287900000014</c:v>
                </c:pt>
                <c:pt idx="22">
                  <c:v>674.83592500000009</c:v>
                </c:pt>
                <c:pt idx="23">
                  <c:v>609.54554499999995</c:v>
                </c:pt>
                <c:pt idx="24">
                  <c:v>564.73545100000001</c:v>
                </c:pt>
                <c:pt idx="25">
                  <c:v>715.98698400000012</c:v>
                </c:pt>
                <c:pt idx="26">
                  <c:v>532.244688</c:v>
                </c:pt>
                <c:pt idx="27">
                  <c:v>642.66622400000006</c:v>
                </c:pt>
                <c:pt idx="28">
                  <c:v>690.78145399999994</c:v>
                </c:pt>
                <c:pt idx="29">
                  <c:v>576.58799199999999</c:v>
                </c:pt>
                <c:pt idx="30">
                  <c:v>650.35031200000003</c:v>
                </c:pt>
                <c:pt idx="31">
                  <c:v>717.70424000000003</c:v>
                </c:pt>
                <c:pt idx="32">
                  <c:v>637.71400999999992</c:v>
                </c:pt>
                <c:pt idx="33">
                  <c:v>670.76543400000014</c:v>
                </c:pt>
                <c:pt idx="34">
                  <c:v>543.94337700000005</c:v>
                </c:pt>
                <c:pt idx="35">
                  <c:v>480.73399899999981</c:v>
                </c:pt>
                <c:pt idx="36">
                  <c:v>531.04906600000004</c:v>
                </c:pt>
                <c:pt idx="37">
                  <c:v>636.71368800000005</c:v>
                </c:pt>
                <c:pt idx="38">
                  <c:v>610.98752599999989</c:v>
                </c:pt>
                <c:pt idx="39">
                  <c:v>470.74794299999985</c:v>
                </c:pt>
                <c:pt idx="40">
                  <c:v>114.0037691</c:v>
                </c:pt>
                <c:pt idx="41">
                  <c:v>74.098065110000007</c:v>
                </c:pt>
                <c:pt idx="42">
                  <c:v>93.407021299999997</c:v>
                </c:pt>
                <c:pt idx="43">
                  <c:v>34.449968919999996</c:v>
                </c:pt>
                <c:pt idx="44">
                  <c:v>82.938674939999999</c:v>
                </c:pt>
                <c:pt idx="45">
                  <c:v>67.012142170000004</c:v>
                </c:pt>
                <c:pt idx="46">
                  <c:v>38.713771810000004</c:v>
                </c:pt>
                <c:pt idx="47">
                  <c:v>120.50197009999999</c:v>
                </c:pt>
                <c:pt idx="48">
                  <c:v>120.5309359</c:v>
                </c:pt>
                <c:pt idx="49">
                  <c:v>50.587771850000003</c:v>
                </c:pt>
                <c:pt idx="50">
                  <c:v>105.61256470000001</c:v>
                </c:pt>
                <c:pt idx="51">
                  <c:v>179.05068010000002</c:v>
                </c:pt>
                <c:pt idx="52">
                  <c:v>125.6843252</c:v>
                </c:pt>
                <c:pt idx="53">
                  <c:v>61.366263759999995</c:v>
                </c:pt>
                <c:pt idx="54">
                  <c:v>129.28001</c:v>
                </c:pt>
                <c:pt idx="55">
                  <c:v>108.01542939999999</c:v>
                </c:pt>
                <c:pt idx="56">
                  <c:v>149.50909720000001</c:v>
                </c:pt>
                <c:pt idx="57">
                  <c:v>176.69043420000003</c:v>
                </c:pt>
                <c:pt idx="58">
                  <c:v>37.800160609999999</c:v>
                </c:pt>
                <c:pt idx="59">
                  <c:v>140.47986829999999</c:v>
                </c:pt>
                <c:pt idx="60">
                  <c:v>50.967896449999998</c:v>
                </c:pt>
                <c:pt idx="61">
                  <c:v>56.031269450000003</c:v>
                </c:pt>
                <c:pt idx="62">
                  <c:v>69.923780339999993</c:v>
                </c:pt>
                <c:pt idx="63">
                  <c:v>9.5304845169999997</c:v>
                </c:pt>
                <c:pt idx="64">
                  <c:v>190.90877850000001</c:v>
                </c:pt>
                <c:pt idx="65">
                  <c:v>92.235165609999996</c:v>
                </c:pt>
                <c:pt idx="66">
                  <c:v>62.086527699999998</c:v>
                </c:pt>
                <c:pt idx="67">
                  <c:v>182.80068460000001</c:v>
                </c:pt>
                <c:pt idx="68">
                  <c:v>18.3386347</c:v>
                </c:pt>
                <c:pt idx="69">
                  <c:v>181.2005206</c:v>
                </c:pt>
                <c:pt idx="70">
                  <c:v>196.61318660000001</c:v>
                </c:pt>
                <c:pt idx="71">
                  <c:v>75.419506159999997</c:v>
                </c:pt>
                <c:pt idx="72">
                  <c:v>196.65081169999999</c:v>
                </c:pt>
                <c:pt idx="73">
                  <c:v>183.65318360000001</c:v>
                </c:pt>
                <c:pt idx="74">
                  <c:v>181.13945440000001</c:v>
                </c:pt>
                <c:pt idx="75">
                  <c:v>72.471837800000003</c:v>
                </c:pt>
                <c:pt idx="76">
                  <c:v>187.8997382</c:v>
                </c:pt>
                <c:pt idx="77">
                  <c:v>96.234008590000002</c:v>
                </c:pt>
                <c:pt idx="78">
                  <c:v>223.6917536</c:v>
                </c:pt>
                <c:pt idx="79">
                  <c:v>227.15740719999999</c:v>
                </c:pt>
                <c:pt idx="80">
                  <c:v>558.82016680000004</c:v>
                </c:pt>
                <c:pt idx="81">
                  <c:v>110.95747340000001</c:v>
                </c:pt>
                <c:pt idx="82">
                  <c:v>423.38496730000003</c:v>
                </c:pt>
                <c:pt idx="83">
                  <c:v>169.5085895</c:v>
                </c:pt>
                <c:pt idx="84">
                  <c:v>597.5535261</c:v>
                </c:pt>
                <c:pt idx="85">
                  <c:v>503.41439129999998</c:v>
                </c:pt>
                <c:pt idx="86">
                  <c:v>415.09107110000002</c:v>
                </c:pt>
                <c:pt idx="87">
                  <c:v>658.01984709999999</c:v>
                </c:pt>
                <c:pt idx="88">
                  <c:v>389.18504820000004</c:v>
                </c:pt>
                <c:pt idx="89">
                  <c:v>103.2271719</c:v>
                </c:pt>
                <c:pt idx="90">
                  <c:v>573.23928390000003</c:v>
                </c:pt>
                <c:pt idx="91">
                  <c:v>520.56022159999998</c:v>
                </c:pt>
                <c:pt idx="92">
                  <c:v>434.31770890000001</c:v>
                </c:pt>
                <c:pt idx="93">
                  <c:v>659.19631019999997</c:v>
                </c:pt>
                <c:pt idx="94">
                  <c:v>629.24048229999994</c:v>
                </c:pt>
                <c:pt idx="95">
                  <c:v>627.95300509999993</c:v>
                </c:pt>
                <c:pt idx="96">
                  <c:v>806.4448817</c:v>
                </c:pt>
                <c:pt idx="97">
                  <c:v>390.47228369999999</c:v>
                </c:pt>
                <c:pt idx="98">
                  <c:v>402.21858629999997</c:v>
                </c:pt>
                <c:pt idx="99">
                  <c:v>395.74765749999995</c:v>
                </c:pt>
                <c:pt idx="100">
                  <c:v>428.67697199999998</c:v>
                </c:pt>
                <c:pt idx="101">
                  <c:v>579.23287900000014</c:v>
                </c:pt>
                <c:pt idx="102">
                  <c:v>674.83592500000009</c:v>
                </c:pt>
                <c:pt idx="103">
                  <c:v>609.54554499999995</c:v>
                </c:pt>
                <c:pt idx="104">
                  <c:v>564.73545100000001</c:v>
                </c:pt>
                <c:pt idx="105">
                  <c:v>715.98698400000012</c:v>
                </c:pt>
                <c:pt idx="106">
                  <c:v>532.244688</c:v>
                </c:pt>
                <c:pt idx="107">
                  <c:v>642.66622400000006</c:v>
                </c:pt>
                <c:pt idx="108">
                  <c:v>690.78145399999994</c:v>
                </c:pt>
                <c:pt idx="109">
                  <c:v>576.58799199999999</c:v>
                </c:pt>
                <c:pt idx="110">
                  <c:v>650.35031200000003</c:v>
                </c:pt>
                <c:pt idx="111">
                  <c:v>717.70424000000003</c:v>
                </c:pt>
                <c:pt idx="112">
                  <c:v>637.71400999999992</c:v>
                </c:pt>
                <c:pt idx="113">
                  <c:v>670.76543400000014</c:v>
                </c:pt>
                <c:pt idx="114">
                  <c:v>543.94337700000005</c:v>
                </c:pt>
                <c:pt idx="115">
                  <c:v>480.73399899999981</c:v>
                </c:pt>
                <c:pt idx="116">
                  <c:v>531.04906600000004</c:v>
                </c:pt>
                <c:pt idx="117">
                  <c:v>636.71368800000005</c:v>
                </c:pt>
                <c:pt idx="118">
                  <c:v>610.98752599999989</c:v>
                </c:pt>
                <c:pt idx="119">
                  <c:v>470.74794299999985</c:v>
                </c:pt>
                <c:pt idx="120">
                  <c:v>114.0037691</c:v>
                </c:pt>
                <c:pt idx="121">
                  <c:v>74.098065110000007</c:v>
                </c:pt>
                <c:pt idx="122">
                  <c:v>93.407021299999997</c:v>
                </c:pt>
                <c:pt idx="123">
                  <c:v>34.449968919999996</c:v>
                </c:pt>
                <c:pt idx="124">
                  <c:v>82.938674939999999</c:v>
                </c:pt>
                <c:pt idx="125">
                  <c:v>67.012142170000004</c:v>
                </c:pt>
                <c:pt idx="126">
                  <c:v>38.713771810000004</c:v>
                </c:pt>
                <c:pt idx="127">
                  <c:v>120.50197009999999</c:v>
                </c:pt>
                <c:pt idx="128">
                  <c:v>120.5309359</c:v>
                </c:pt>
                <c:pt idx="129">
                  <c:v>50.587771850000003</c:v>
                </c:pt>
                <c:pt idx="130">
                  <c:v>105.61256470000001</c:v>
                </c:pt>
                <c:pt idx="131">
                  <c:v>179.05068010000002</c:v>
                </c:pt>
                <c:pt idx="132">
                  <c:v>125.6843252</c:v>
                </c:pt>
                <c:pt idx="133">
                  <c:v>61.366263759999995</c:v>
                </c:pt>
                <c:pt idx="134">
                  <c:v>129.28001</c:v>
                </c:pt>
                <c:pt idx="135">
                  <c:v>108.01542939999999</c:v>
                </c:pt>
                <c:pt idx="136">
                  <c:v>149.50909720000001</c:v>
                </c:pt>
                <c:pt idx="137">
                  <c:v>176.69043420000003</c:v>
                </c:pt>
                <c:pt idx="138">
                  <c:v>37.800160609999999</c:v>
                </c:pt>
                <c:pt idx="139">
                  <c:v>140.47986829999999</c:v>
                </c:pt>
                <c:pt idx="140">
                  <c:v>50.967896449999998</c:v>
                </c:pt>
                <c:pt idx="141">
                  <c:v>56.031269450000003</c:v>
                </c:pt>
                <c:pt idx="142">
                  <c:v>69.923780339999993</c:v>
                </c:pt>
                <c:pt idx="143">
                  <c:v>9.5304845169999997</c:v>
                </c:pt>
                <c:pt idx="144">
                  <c:v>190.90877850000001</c:v>
                </c:pt>
                <c:pt idx="145">
                  <c:v>92.235165609999996</c:v>
                </c:pt>
                <c:pt idx="146">
                  <c:v>62.086527699999998</c:v>
                </c:pt>
                <c:pt idx="147">
                  <c:v>182.80068460000001</c:v>
                </c:pt>
                <c:pt idx="148">
                  <c:v>18.3386347</c:v>
                </c:pt>
                <c:pt idx="149">
                  <c:v>181.2005206</c:v>
                </c:pt>
                <c:pt idx="150">
                  <c:v>196.61318660000001</c:v>
                </c:pt>
                <c:pt idx="151">
                  <c:v>75.419506159999997</c:v>
                </c:pt>
                <c:pt idx="152">
                  <c:v>196.65081169999999</c:v>
                </c:pt>
                <c:pt idx="153">
                  <c:v>183.65318360000001</c:v>
                </c:pt>
                <c:pt idx="154">
                  <c:v>181.13945440000001</c:v>
                </c:pt>
                <c:pt idx="155">
                  <c:v>72.471837800000003</c:v>
                </c:pt>
                <c:pt idx="156">
                  <c:v>187.8997382</c:v>
                </c:pt>
                <c:pt idx="157">
                  <c:v>96.234008590000002</c:v>
                </c:pt>
                <c:pt idx="158">
                  <c:v>223.6917536</c:v>
                </c:pt>
                <c:pt idx="159">
                  <c:v>227.15740719999999</c:v>
                </c:pt>
                <c:pt idx="160">
                  <c:v>323.74054922358766</c:v>
                </c:pt>
              </c:numCache>
            </c:numRef>
          </c:xVal>
          <c:yVal>
            <c:numRef>
              <c:f>Al!$J$2:$J$57</c:f>
              <c:numCache>
                <c:formatCode>0.00</c:formatCode>
                <c:ptCount val="56"/>
                <c:pt idx="0">
                  <c:v>2.7406999999999999</c:v>
                </c:pt>
                <c:pt idx="1">
                  <c:v>2.6276000000000002</c:v>
                </c:pt>
                <c:pt idx="2">
                  <c:v>2.7502</c:v>
                </c:pt>
                <c:pt idx="3">
                  <c:v>2.8258999999999999</c:v>
                </c:pt>
                <c:pt idx="4">
                  <c:v>2.8542999999999998</c:v>
                </c:pt>
                <c:pt idx="5">
                  <c:v>2.7370000000000001</c:v>
                </c:pt>
                <c:pt idx="6">
                  <c:v>2.7526000000000002</c:v>
                </c:pt>
                <c:pt idx="7">
                  <c:v>3.1248</c:v>
                </c:pt>
                <c:pt idx="8">
                  <c:v>3.1728000000000001</c:v>
                </c:pt>
                <c:pt idx="9">
                  <c:v>3.2082999999999999</c:v>
                </c:pt>
                <c:pt idx="10">
                  <c:v>3.2719</c:v>
                </c:pt>
                <c:pt idx="11">
                  <c:v>3.2162999999999999</c:v>
                </c:pt>
                <c:pt idx="12">
                  <c:v>3.2465999999999999</c:v>
                </c:pt>
                <c:pt idx="13">
                  <c:v>3.1231</c:v>
                </c:pt>
                <c:pt idx="14">
                  <c:v>1.0972</c:v>
                </c:pt>
                <c:pt idx="15">
                  <c:v>1.2</c:v>
                </c:pt>
                <c:pt idx="16">
                  <c:v>1.8534999999999999</c:v>
                </c:pt>
                <c:pt idx="17">
                  <c:v>1.2501</c:v>
                </c:pt>
                <c:pt idx="18">
                  <c:v>1.1919</c:v>
                </c:pt>
                <c:pt idx="19">
                  <c:v>1.8534999999999999</c:v>
                </c:pt>
                <c:pt idx="20">
                  <c:v>1.9074</c:v>
                </c:pt>
                <c:pt idx="21">
                  <c:v>2.5042</c:v>
                </c:pt>
                <c:pt idx="22">
                  <c:v>2.7461000000000002</c:v>
                </c:pt>
                <c:pt idx="23">
                  <c:v>2.6377000000000002</c:v>
                </c:pt>
                <c:pt idx="24">
                  <c:v>2.5748000000000002</c:v>
                </c:pt>
                <c:pt idx="25">
                  <c:v>2.6724999999999999</c:v>
                </c:pt>
                <c:pt idx="26">
                  <c:v>2.7633999999999999</c:v>
                </c:pt>
                <c:pt idx="27">
                  <c:v>2.4870000000000001</c:v>
                </c:pt>
                <c:pt idx="28">
                  <c:v>2.1337396825396802</c:v>
                </c:pt>
                <c:pt idx="29">
                  <c:v>2.1075163108921702</c:v>
                </c:pt>
                <c:pt idx="30">
                  <c:v>2.0812929392446602</c:v>
                </c:pt>
                <c:pt idx="31">
                  <c:v>2.0550695675971502</c:v>
                </c:pt>
                <c:pt idx="32">
                  <c:v>2.0288461959496402</c:v>
                </c:pt>
                <c:pt idx="33">
                  <c:v>2.0026228243021298</c:v>
                </c:pt>
                <c:pt idx="34">
                  <c:v>1.97639945265462</c:v>
                </c:pt>
                <c:pt idx="35">
                  <c:v>1.95017608100712</c:v>
                </c:pt>
                <c:pt idx="36">
                  <c:v>1.92395270935961</c:v>
                </c:pt>
                <c:pt idx="37">
                  <c:v>1.8977293377121001</c:v>
                </c:pt>
                <c:pt idx="38">
                  <c:v>1.8715059660645901</c:v>
                </c:pt>
                <c:pt idx="39">
                  <c:v>1.8452825944170801</c:v>
                </c:pt>
                <c:pt idx="40">
                  <c:v>1.8190592227695701</c:v>
                </c:pt>
                <c:pt idx="41">
                  <c:v>1.7928358511220599</c:v>
                </c:pt>
                <c:pt idx="42">
                  <c:v>1.7666124794745499</c:v>
                </c:pt>
                <c:pt idx="43">
                  <c:v>1.7403891078270399</c:v>
                </c:pt>
                <c:pt idx="44">
                  <c:v>1.7141657361795299</c:v>
                </c:pt>
                <c:pt idx="45">
                  <c:v>1.68794236453202</c:v>
                </c:pt>
                <c:pt idx="46">
                  <c:v>1.66171899288451</c:v>
                </c:pt>
                <c:pt idx="47">
                  <c:v>1.635495621237</c:v>
                </c:pt>
                <c:pt idx="48">
                  <c:v>1.60927224958949</c:v>
                </c:pt>
                <c:pt idx="49">
                  <c:v>1.58304887794198</c:v>
                </c:pt>
                <c:pt idx="50">
                  <c:v>1.55682550629447</c:v>
                </c:pt>
                <c:pt idx="51">
                  <c:v>1.53060213464696</c:v>
                </c:pt>
                <c:pt idx="52">
                  <c:v>1.5043787629994501</c:v>
                </c:pt>
                <c:pt idx="53">
                  <c:v>1.4781553913519401</c:v>
                </c:pt>
                <c:pt idx="54">
                  <c:v>1.4519320197044301</c:v>
                </c:pt>
                <c:pt idx="55">
                  <c:v>1.4257086480569201</c:v>
                </c:pt>
              </c:numCache>
            </c:numRef>
          </c:yVal>
          <c:smooth val="0"/>
          <c:extLst>
            <c:ext xmlns:c16="http://schemas.microsoft.com/office/drawing/2014/chart" uri="{C3380CC4-5D6E-409C-BE32-E72D297353CC}">
              <c16:uniqueId val="{00000005-DDA9-4CDC-87F8-11BFBCDAADC5}"/>
            </c:ext>
          </c:extLst>
        </c:ser>
        <c:dLbls>
          <c:showLegendKey val="0"/>
          <c:showVal val="0"/>
          <c:showCatName val="0"/>
          <c:showSerName val="0"/>
          <c:showPercent val="0"/>
          <c:showBubbleSize val="0"/>
        </c:dLbls>
        <c:axId val="499559000"/>
        <c:axId val="499559656"/>
      </c:scatterChart>
      <c:valAx>
        <c:axId val="499559000"/>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a:solidFill>
                      <a:sysClr val="windowText" lastClr="000000"/>
                    </a:solidFill>
                    <a:latin typeface="Times New Roman" panose="02020603050405020304" pitchFamily="18" charset="0"/>
                    <a:cs typeface="Times New Roman" panose="02020603050405020304" pitchFamily="18" charset="0"/>
                  </a:rPr>
                  <a:t>Al (mg/kg)</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99559656"/>
        <c:crosses val="autoZero"/>
        <c:crossBetween val="midCat"/>
      </c:valAx>
      <c:valAx>
        <c:axId val="499559656"/>
        <c:scaling>
          <c:orientation val="minMax"/>
          <c:max val="3"/>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dirty="0">
                    <a:solidFill>
                      <a:sysClr val="windowText" lastClr="000000"/>
                    </a:solidFill>
                  </a:rPr>
                  <a:t>LAI</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99559000"/>
        <c:crosses val="autoZero"/>
        <c:crossBetween val="midCat"/>
      </c:valAx>
      <c:spPr>
        <a:noFill/>
        <a:ln>
          <a:noFill/>
        </a:ln>
        <a:effectLst/>
      </c:spPr>
    </c:plotArea>
    <c:legend>
      <c:legendPos val="b"/>
      <c:legendEntry>
        <c:idx val="3"/>
        <c:delete val="1"/>
      </c:legendEntry>
      <c:layout>
        <c:manualLayout>
          <c:xMode val="edge"/>
          <c:yMode val="edge"/>
          <c:x val="9.4444444444444442E-2"/>
          <c:y val="0.7728028041538314"/>
          <c:w val="0.68697185417680617"/>
          <c:h val="3.2752707294610814E-2"/>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74314040270373"/>
          <c:y val="5.0925925925925923E-2"/>
          <c:w val="0.80993896271816401"/>
          <c:h val="0.79459652614020204"/>
        </c:manualLayout>
      </c:layout>
      <c:scatterChart>
        <c:scatterStyle val="lineMarker"/>
        <c:varyColors val="0"/>
        <c:ser>
          <c:idx val="0"/>
          <c:order val="0"/>
          <c:tx>
            <c:strRef>
              <c:f>Al!$M$2</c:f>
              <c:strCache>
                <c:ptCount val="1"/>
                <c:pt idx="0">
                  <c:v>EsL</c:v>
                </c:pt>
              </c:strCache>
            </c:strRef>
          </c:tx>
          <c:spPr>
            <a:ln w="25400" cap="rnd">
              <a:noFill/>
              <a:round/>
            </a:ln>
            <a:effectLst/>
          </c:spPr>
          <c:marker>
            <c:symbol val="diamond"/>
            <c:size val="5"/>
            <c:spPr>
              <a:solidFill>
                <a:srgbClr val="FF0000"/>
              </a:solidFill>
              <a:ln w="9525">
                <a:solidFill>
                  <a:srgbClr val="FF0000"/>
                </a:solidFill>
              </a:ln>
              <a:effectLst/>
            </c:spPr>
          </c:marker>
          <c:trendline>
            <c:spPr>
              <a:ln w="19050" cap="rnd">
                <a:solidFill>
                  <a:srgbClr val="FF0000"/>
                </a:solidFill>
                <a:prstDash val="solid"/>
              </a:ln>
              <a:effectLst/>
            </c:spPr>
            <c:trendlineType val="linear"/>
            <c:dispRSqr val="1"/>
            <c:dispEq val="0"/>
            <c:trendlineLbl>
              <c:layout>
                <c:manualLayout>
                  <c:x val="0.1535100612423447"/>
                  <c:y val="-3.6882108486439198E-2"/>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rendlineLbl>
          </c:trendline>
          <c:xVal>
            <c:numRef>
              <c:f>Al!$N$2:$N$161</c:f>
              <c:numCache>
                <c:formatCode>0.00</c:formatCode>
                <c:ptCount val="160"/>
                <c:pt idx="0">
                  <c:v>1252.556881</c:v>
                </c:pt>
                <c:pt idx="1">
                  <c:v>1405.2516700000001</c:v>
                </c:pt>
                <c:pt idx="2">
                  <c:v>1348.1802790000002</c:v>
                </c:pt>
                <c:pt idx="3">
                  <c:v>1352.9544920000001</c:v>
                </c:pt>
                <c:pt idx="4">
                  <c:v>1341.668105</c:v>
                </c:pt>
                <c:pt idx="5">
                  <c:v>858.8482156</c:v>
                </c:pt>
                <c:pt idx="6">
                  <c:v>1414.0383510000001</c:v>
                </c:pt>
                <c:pt idx="7">
                  <c:v>1496.0793680000002</c:v>
                </c:pt>
                <c:pt idx="8">
                  <c:v>1457.7174339999999</c:v>
                </c:pt>
                <c:pt idx="9">
                  <c:v>1521.6519310000001</c:v>
                </c:pt>
                <c:pt idx="10">
                  <c:v>1568.689938</c:v>
                </c:pt>
                <c:pt idx="11">
                  <c:v>1476.4449289999998</c:v>
                </c:pt>
                <c:pt idx="12">
                  <c:v>1492.1361419999998</c:v>
                </c:pt>
                <c:pt idx="13">
                  <c:v>1346.0397969999999</c:v>
                </c:pt>
                <c:pt idx="14">
                  <c:v>1273.844022</c:v>
                </c:pt>
                <c:pt idx="15">
                  <c:v>1402.1140209999999</c:v>
                </c:pt>
                <c:pt idx="16">
                  <c:v>1498.3495370000001</c:v>
                </c:pt>
                <c:pt idx="17">
                  <c:v>1369.797847</c:v>
                </c:pt>
                <c:pt idx="18">
                  <c:v>1413.9097039999999</c:v>
                </c:pt>
                <c:pt idx="19">
                  <c:v>1249.5113569999999</c:v>
                </c:pt>
                <c:pt idx="20">
                  <c:v>457.6617779</c:v>
                </c:pt>
                <c:pt idx="21">
                  <c:v>506.42738909999997</c:v>
                </c:pt>
                <c:pt idx="22">
                  <c:v>526.58049519999997</c:v>
                </c:pt>
                <c:pt idx="23">
                  <c:v>619.37888610000005</c:v>
                </c:pt>
                <c:pt idx="24">
                  <c:v>467.79223680000001</c:v>
                </c:pt>
                <c:pt idx="25">
                  <c:v>520.77176600000007</c:v>
                </c:pt>
                <c:pt idx="26">
                  <c:v>909.67193640000005</c:v>
                </c:pt>
                <c:pt idx="27">
                  <c:v>841.76181159999999</c:v>
                </c:pt>
                <c:pt idx="28">
                  <c:v>534.24501450000002</c:v>
                </c:pt>
                <c:pt idx="29">
                  <c:v>499.82347800000002</c:v>
                </c:pt>
                <c:pt idx="30">
                  <c:v>669.97011909999992</c:v>
                </c:pt>
                <c:pt idx="31">
                  <c:v>661.72259220000001</c:v>
                </c:pt>
                <c:pt idx="32">
                  <c:v>860.19146239999998</c:v>
                </c:pt>
                <c:pt idx="33">
                  <c:v>794.07052039999996</c:v>
                </c:pt>
                <c:pt idx="34">
                  <c:v>716.37710159999995</c:v>
                </c:pt>
                <c:pt idx="35">
                  <c:v>530.57835079999995</c:v>
                </c:pt>
                <c:pt idx="36">
                  <c:v>535.56015230000003</c:v>
                </c:pt>
                <c:pt idx="37">
                  <c:v>664.73009390000004</c:v>
                </c:pt>
                <c:pt idx="38">
                  <c:v>709.21805109999991</c:v>
                </c:pt>
                <c:pt idx="39">
                  <c:v>516.43051300000002</c:v>
                </c:pt>
                <c:pt idx="40">
                  <c:v>770.55875809999998</c:v>
                </c:pt>
                <c:pt idx="41">
                  <c:v>555.55092839999998</c:v>
                </c:pt>
                <c:pt idx="42">
                  <c:v>104.9372415</c:v>
                </c:pt>
                <c:pt idx="43">
                  <c:v>534.54310829999997</c:v>
                </c:pt>
                <c:pt idx="44">
                  <c:v>618.53363790000003</c:v>
                </c:pt>
                <c:pt idx="45">
                  <c:v>465.00850500000001</c:v>
                </c:pt>
                <c:pt idx="46">
                  <c:v>733.34261449999997</c:v>
                </c:pt>
                <c:pt idx="47">
                  <c:v>362.40003100000001</c:v>
                </c:pt>
                <c:pt idx="48">
                  <c:v>564.50919769999996</c:v>
                </c:pt>
                <c:pt idx="49">
                  <c:v>519.90997049999999</c:v>
                </c:pt>
                <c:pt idx="50">
                  <c:v>1031.653973</c:v>
                </c:pt>
                <c:pt idx="51">
                  <c:v>665.78311889999998</c:v>
                </c:pt>
                <c:pt idx="52">
                  <c:v>792.58187039999996</c:v>
                </c:pt>
                <c:pt idx="53">
                  <c:v>607.71128390000001</c:v>
                </c:pt>
                <c:pt idx="54">
                  <c:v>647.5738045999999</c:v>
                </c:pt>
                <c:pt idx="55">
                  <c:v>970.39563909999993</c:v>
                </c:pt>
                <c:pt idx="56">
                  <c:v>1027.8174819999999</c:v>
                </c:pt>
                <c:pt idx="57">
                  <c:v>1345.5359309999999</c:v>
                </c:pt>
                <c:pt idx="58">
                  <c:v>1634.0327279999999</c:v>
                </c:pt>
                <c:pt idx="59">
                  <c:v>1345.934311</c:v>
                </c:pt>
                <c:pt idx="60">
                  <c:v>1261.7755009</c:v>
                </c:pt>
                <c:pt idx="61">
                  <c:v>1048.3277588999999</c:v>
                </c:pt>
                <c:pt idx="62">
                  <c:v>959.91996630000006</c:v>
                </c:pt>
                <c:pt idx="63">
                  <c:v>1025.5976155999999</c:v>
                </c:pt>
                <c:pt idx="64">
                  <c:v>1210.9014412000001</c:v>
                </c:pt>
                <c:pt idx="65">
                  <c:v>934.64533540000002</c:v>
                </c:pt>
                <c:pt idx="66">
                  <c:v>1133.9161530000001</c:v>
                </c:pt>
                <c:pt idx="67">
                  <c:v>1147.4060267</c:v>
                </c:pt>
                <c:pt idx="68">
                  <c:v>913.52593879999995</c:v>
                </c:pt>
                <c:pt idx="69">
                  <c:v>975.15489119999995</c:v>
                </c:pt>
                <c:pt idx="70">
                  <c:v>923.76060680000001</c:v>
                </c:pt>
                <c:pt idx="71">
                  <c:v>905.17234329999997</c:v>
                </c:pt>
                <c:pt idx="72">
                  <c:v>1008.0345388000001</c:v>
                </c:pt>
                <c:pt idx="73">
                  <c:v>998.12006399999996</c:v>
                </c:pt>
                <c:pt idx="74">
                  <c:v>996.77740940000001</c:v>
                </c:pt>
                <c:pt idx="75">
                  <c:v>1047.5634153999999</c:v>
                </c:pt>
                <c:pt idx="76">
                  <c:v>1213.5151559000001</c:v>
                </c:pt>
                <c:pt idx="77">
                  <c:v>1034.5857940999999</c:v>
                </c:pt>
                <c:pt idx="78">
                  <c:v>891.049351</c:v>
                </c:pt>
                <c:pt idx="79">
                  <c:v>1371.2187684</c:v>
                </c:pt>
                <c:pt idx="80">
                  <c:v>861.87408000000005</c:v>
                </c:pt>
                <c:pt idx="81">
                  <c:v>784.95058540000002</c:v>
                </c:pt>
                <c:pt idx="82">
                  <c:v>907.62511270000005</c:v>
                </c:pt>
                <c:pt idx="83">
                  <c:v>824.61646470000005</c:v>
                </c:pt>
                <c:pt idx="84">
                  <c:v>836.75197200000002</c:v>
                </c:pt>
                <c:pt idx="85">
                  <c:v>964.1796726</c:v>
                </c:pt>
                <c:pt idx="86">
                  <c:v>882.96846329999994</c:v>
                </c:pt>
                <c:pt idx="87">
                  <c:v>962.876531</c:v>
                </c:pt>
                <c:pt idx="88">
                  <c:v>914.18941210000003</c:v>
                </c:pt>
                <c:pt idx="89">
                  <c:v>902.01203629999998</c:v>
                </c:pt>
                <c:pt idx="90">
                  <c:v>896.78422650000005</c:v>
                </c:pt>
                <c:pt idx="91">
                  <c:v>686.64671249999992</c:v>
                </c:pt>
                <c:pt idx="92">
                  <c:v>929.54254289999994</c:v>
                </c:pt>
                <c:pt idx="93">
                  <c:v>940.69899599999997</c:v>
                </c:pt>
                <c:pt idx="94">
                  <c:v>884.36605880000002</c:v>
                </c:pt>
                <c:pt idx="95">
                  <c:v>881.79198150000002</c:v>
                </c:pt>
                <c:pt idx="96">
                  <c:v>893.02264320000006</c:v>
                </c:pt>
                <c:pt idx="97">
                  <c:v>673.47334430000001</c:v>
                </c:pt>
                <c:pt idx="98">
                  <c:v>1129.8074119999999</c:v>
                </c:pt>
                <c:pt idx="99">
                  <c:v>1100.021829</c:v>
                </c:pt>
                <c:pt idx="100">
                  <c:v>1325.421259</c:v>
                </c:pt>
                <c:pt idx="101">
                  <c:v>1507.6063529999999</c:v>
                </c:pt>
                <c:pt idx="102">
                  <c:v>1165.5899410000002</c:v>
                </c:pt>
                <c:pt idx="103">
                  <c:v>1184.1270590000001</c:v>
                </c:pt>
                <c:pt idx="104">
                  <c:v>1179.4267620000001</c:v>
                </c:pt>
                <c:pt idx="105">
                  <c:v>1296.9559770000001</c:v>
                </c:pt>
                <c:pt idx="106">
                  <c:v>1060.644427</c:v>
                </c:pt>
                <c:pt idx="107">
                  <c:v>1243.199079</c:v>
                </c:pt>
                <c:pt idx="108">
                  <c:v>1051.3449110000001</c:v>
                </c:pt>
                <c:pt idx="109">
                  <c:v>1115.0251040000001</c:v>
                </c:pt>
                <c:pt idx="110">
                  <c:v>1164.768943</c:v>
                </c:pt>
                <c:pt idx="111">
                  <c:v>1151.698877</c:v>
                </c:pt>
                <c:pt idx="112">
                  <c:v>1088.9675689999999</c:v>
                </c:pt>
                <c:pt idx="113">
                  <c:v>1106.443475</c:v>
                </c:pt>
                <c:pt idx="114">
                  <c:v>1215.1784849999999</c:v>
                </c:pt>
                <c:pt idx="115">
                  <c:v>1222.9438030000001</c:v>
                </c:pt>
                <c:pt idx="116">
                  <c:v>1046.7118170000001</c:v>
                </c:pt>
                <c:pt idx="117">
                  <c:v>1227.8621900000001</c:v>
                </c:pt>
                <c:pt idx="118">
                  <c:v>1191.2415489999998</c:v>
                </c:pt>
                <c:pt idx="119">
                  <c:v>1228.9614650000001</c:v>
                </c:pt>
                <c:pt idx="120">
                  <c:v>611.08565129999999</c:v>
                </c:pt>
                <c:pt idx="121">
                  <c:v>618.82099319999998</c:v>
                </c:pt>
                <c:pt idx="122">
                  <c:v>645.99465769999995</c:v>
                </c:pt>
                <c:pt idx="123">
                  <c:v>724.70681969999998</c:v>
                </c:pt>
                <c:pt idx="124">
                  <c:v>650.16176630000007</c:v>
                </c:pt>
                <c:pt idx="125">
                  <c:v>567.35212260000003</c:v>
                </c:pt>
                <c:pt idx="126">
                  <c:v>638.53028770000003</c:v>
                </c:pt>
                <c:pt idx="127">
                  <c:v>648.40331960000003</c:v>
                </c:pt>
                <c:pt idx="128">
                  <c:v>656.37284109999996</c:v>
                </c:pt>
                <c:pt idx="129">
                  <c:v>686.84626980000007</c:v>
                </c:pt>
                <c:pt idx="130">
                  <c:v>631.33654109999998</c:v>
                </c:pt>
                <c:pt idx="131">
                  <c:v>563.96052039999995</c:v>
                </c:pt>
                <c:pt idx="132">
                  <c:v>707.43355670000005</c:v>
                </c:pt>
                <c:pt idx="133">
                  <c:v>659.49042280000003</c:v>
                </c:pt>
                <c:pt idx="134">
                  <c:v>591.91561579999996</c:v>
                </c:pt>
                <c:pt idx="135">
                  <c:v>678.86851309999997</c:v>
                </c:pt>
                <c:pt idx="136">
                  <c:v>574.26985509999997</c:v>
                </c:pt>
                <c:pt idx="137">
                  <c:v>647.80526269999996</c:v>
                </c:pt>
                <c:pt idx="138">
                  <c:v>681.06419720000008</c:v>
                </c:pt>
                <c:pt idx="139">
                  <c:v>574.10921719999999</c:v>
                </c:pt>
                <c:pt idx="140">
                  <c:v>1034.7520497999999</c:v>
                </c:pt>
                <c:pt idx="141">
                  <c:v>1008.3527516</c:v>
                </c:pt>
                <c:pt idx="142">
                  <c:v>1083.7162395</c:v>
                </c:pt>
                <c:pt idx="143">
                  <c:v>1060.3145763</c:v>
                </c:pt>
                <c:pt idx="144">
                  <c:v>1046.8489906999998</c:v>
                </c:pt>
                <c:pt idx="145">
                  <c:v>1109.3295341</c:v>
                </c:pt>
                <c:pt idx="146">
                  <c:v>1005.4936068</c:v>
                </c:pt>
                <c:pt idx="147">
                  <c:v>1006.2834293999999</c:v>
                </c:pt>
                <c:pt idx="148">
                  <c:v>980.2355738</c:v>
                </c:pt>
                <c:pt idx="149">
                  <c:v>1018.9800352</c:v>
                </c:pt>
                <c:pt idx="150">
                  <c:v>908.66365699999994</c:v>
                </c:pt>
                <c:pt idx="151">
                  <c:v>919.76910750000002</c:v>
                </c:pt>
                <c:pt idx="152">
                  <c:v>1130.4515712</c:v>
                </c:pt>
                <c:pt idx="153">
                  <c:v>979.63448340000002</c:v>
                </c:pt>
                <c:pt idx="154">
                  <c:v>1048.8871146000001</c:v>
                </c:pt>
                <c:pt idx="155">
                  <c:v>1053.5837191999999</c:v>
                </c:pt>
                <c:pt idx="156">
                  <c:v>1070.7935486000001</c:v>
                </c:pt>
                <c:pt idx="157">
                  <c:v>1110.6817423</c:v>
                </c:pt>
                <c:pt idx="158">
                  <c:v>1115.6611103</c:v>
                </c:pt>
                <c:pt idx="159">
                  <c:v>1115.3051805</c:v>
                </c:pt>
              </c:numCache>
            </c:numRef>
          </c:xVal>
          <c:yVal>
            <c:numRef>
              <c:f>Al!$O$2:$O$57</c:f>
              <c:numCache>
                <c:formatCode>0.00</c:formatCode>
                <c:ptCount val="56"/>
                <c:pt idx="0">
                  <c:v>2.0811000000000002</c:v>
                </c:pt>
                <c:pt idx="1">
                  <c:v>1.7991999999999999</c:v>
                </c:pt>
                <c:pt idx="2">
                  <c:v>1.6217999999999999</c:v>
                </c:pt>
                <c:pt idx="3">
                  <c:v>1.5067999999999999</c:v>
                </c:pt>
                <c:pt idx="4">
                  <c:v>1.3883000000000001</c:v>
                </c:pt>
                <c:pt idx="5">
                  <c:v>1.321</c:v>
                </c:pt>
                <c:pt idx="6">
                  <c:v>1.3227</c:v>
                </c:pt>
                <c:pt idx="7">
                  <c:v>1.7145999999999999</c:v>
                </c:pt>
                <c:pt idx="8">
                  <c:v>2.4076</c:v>
                </c:pt>
                <c:pt idx="9">
                  <c:v>2.4289999999999998</c:v>
                </c:pt>
                <c:pt idx="10">
                  <c:v>2.3102</c:v>
                </c:pt>
                <c:pt idx="11">
                  <c:v>2.2946</c:v>
                </c:pt>
                <c:pt idx="12">
                  <c:v>2.2946</c:v>
                </c:pt>
                <c:pt idx="13">
                  <c:v>1.9713000000000001</c:v>
                </c:pt>
                <c:pt idx="14">
                  <c:v>2.0103</c:v>
                </c:pt>
                <c:pt idx="15">
                  <c:v>2.1168</c:v>
                </c:pt>
                <c:pt idx="16">
                  <c:v>1.6995</c:v>
                </c:pt>
                <c:pt idx="17">
                  <c:v>2.3702000000000001</c:v>
                </c:pt>
                <c:pt idx="18">
                  <c:v>1.9253</c:v>
                </c:pt>
                <c:pt idx="19">
                  <c:v>1.9253</c:v>
                </c:pt>
                <c:pt idx="20">
                  <c:v>2.2829000000000002</c:v>
                </c:pt>
                <c:pt idx="21">
                  <c:v>1.43</c:v>
                </c:pt>
                <c:pt idx="22">
                  <c:v>1.5093000000000001</c:v>
                </c:pt>
                <c:pt idx="23">
                  <c:v>1.2423999999999999</c:v>
                </c:pt>
                <c:pt idx="24">
                  <c:v>1.5847</c:v>
                </c:pt>
                <c:pt idx="25">
                  <c:v>1.3242</c:v>
                </c:pt>
                <c:pt idx="26">
                  <c:v>1.3987000000000001</c:v>
                </c:pt>
                <c:pt idx="27">
                  <c:v>1.7443</c:v>
                </c:pt>
                <c:pt idx="28">
                  <c:v>1.665</c:v>
                </c:pt>
                <c:pt idx="29">
                  <c:v>1.6249</c:v>
                </c:pt>
                <c:pt idx="30">
                  <c:v>1.6168</c:v>
                </c:pt>
                <c:pt idx="31">
                  <c:v>1.665</c:v>
                </c:pt>
                <c:pt idx="32">
                  <c:v>1.7470000000000001</c:v>
                </c:pt>
                <c:pt idx="33">
                  <c:v>2.0421999999999998</c:v>
                </c:pt>
                <c:pt idx="34">
                  <c:v>1.9452</c:v>
                </c:pt>
                <c:pt idx="35">
                  <c:v>2.5097</c:v>
                </c:pt>
                <c:pt idx="36">
                  <c:v>2.5116000000000001</c:v>
                </c:pt>
                <c:pt idx="37">
                  <c:v>2.6410999999999998</c:v>
                </c:pt>
                <c:pt idx="38">
                  <c:v>2.5343</c:v>
                </c:pt>
                <c:pt idx="39">
                  <c:v>2.4340000000000002</c:v>
                </c:pt>
                <c:pt idx="40">
                  <c:v>2.4752999999999998</c:v>
                </c:pt>
                <c:pt idx="41">
                  <c:v>2.7761999999999998</c:v>
                </c:pt>
                <c:pt idx="42">
                  <c:v>1.7040999999999999</c:v>
                </c:pt>
                <c:pt idx="43">
                  <c:v>1.8003</c:v>
                </c:pt>
                <c:pt idx="44">
                  <c:v>2.0728</c:v>
                </c:pt>
                <c:pt idx="45">
                  <c:v>2.2429000000000001</c:v>
                </c:pt>
                <c:pt idx="46">
                  <c:v>2.1846000000000001</c:v>
                </c:pt>
                <c:pt idx="47">
                  <c:v>2.3721000000000001</c:v>
                </c:pt>
                <c:pt idx="48">
                  <c:v>1.8977999999999999</c:v>
                </c:pt>
                <c:pt idx="49">
                  <c:v>1.1778</c:v>
                </c:pt>
                <c:pt idx="50">
                  <c:v>2.4594</c:v>
                </c:pt>
                <c:pt idx="51">
                  <c:v>2.3801999999999999</c:v>
                </c:pt>
                <c:pt idx="52">
                  <c:v>2.3628</c:v>
                </c:pt>
                <c:pt idx="53">
                  <c:v>2.4064999999999999</c:v>
                </c:pt>
                <c:pt idx="54">
                  <c:v>2.4474999999999998</c:v>
                </c:pt>
                <c:pt idx="55">
                  <c:v>2.5095999999999998</c:v>
                </c:pt>
              </c:numCache>
            </c:numRef>
          </c:yVal>
          <c:smooth val="0"/>
          <c:extLst>
            <c:ext xmlns:c16="http://schemas.microsoft.com/office/drawing/2014/chart" uri="{C3380CC4-5D6E-409C-BE32-E72D297353CC}">
              <c16:uniqueId val="{00000001-4AEB-4104-847E-6195AD0BFD4C}"/>
            </c:ext>
          </c:extLst>
        </c:ser>
        <c:ser>
          <c:idx val="1"/>
          <c:order val="1"/>
          <c:tx>
            <c:strRef>
              <c:f>Al!$Q$2</c:f>
              <c:strCache>
                <c:ptCount val="1"/>
                <c:pt idx="0">
                  <c:v>EsH</c:v>
                </c:pt>
              </c:strCache>
            </c:strRef>
          </c:tx>
          <c:spPr>
            <a:ln w="25400" cap="rnd">
              <a:noFill/>
              <a:round/>
            </a:ln>
            <a:effectLst/>
          </c:spPr>
          <c:marker>
            <c:symbol val="diamond"/>
            <c:size val="5"/>
            <c:spPr>
              <a:solidFill>
                <a:srgbClr val="C00000"/>
              </a:solidFill>
              <a:ln w="9525">
                <a:solidFill>
                  <a:srgbClr val="C00000"/>
                </a:solidFill>
              </a:ln>
              <a:effectLst/>
            </c:spPr>
          </c:marker>
          <c:trendline>
            <c:spPr>
              <a:ln w="19050" cap="rnd">
                <a:solidFill>
                  <a:srgbClr val="C00000"/>
                </a:solidFill>
                <a:prstDash val="solid"/>
              </a:ln>
              <a:effectLst/>
            </c:spPr>
            <c:trendlineType val="linear"/>
            <c:dispRSqr val="1"/>
            <c:dispEq val="0"/>
            <c:trendlineLbl>
              <c:layout>
                <c:manualLayout>
                  <c:x val="4.2308180227471563E-2"/>
                  <c:y val="7.7422353455818022E-2"/>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rendlineLbl>
          </c:trendline>
          <c:xVal>
            <c:numRef>
              <c:f>Al!$R$2:$R$161</c:f>
              <c:numCache>
                <c:formatCode>0.00</c:formatCode>
                <c:ptCount val="160"/>
                <c:pt idx="0">
                  <c:v>1412.1239429</c:v>
                </c:pt>
                <c:pt idx="1">
                  <c:v>1395.4392395</c:v>
                </c:pt>
                <c:pt idx="2">
                  <c:v>1440.1693587</c:v>
                </c:pt>
                <c:pt idx="3">
                  <c:v>1473.7689163999999</c:v>
                </c:pt>
                <c:pt idx="4">
                  <c:v>1450.5405980999999</c:v>
                </c:pt>
                <c:pt idx="5">
                  <c:v>1163.7984618</c:v>
                </c:pt>
                <c:pt idx="6">
                  <c:v>1339.3086046000001</c:v>
                </c:pt>
                <c:pt idx="7">
                  <c:v>1380.7724717000001</c:v>
                </c:pt>
                <c:pt idx="8">
                  <c:v>1564.366569</c:v>
                </c:pt>
                <c:pt idx="9">
                  <c:v>1173.7126008999999</c:v>
                </c:pt>
                <c:pt idx="10">
                  <c:v>1230.9686244</c:v>
                </c:pt>
                <c:pt idx="11">
                  <c:v>1483.6021638</c:v>
                </c:pt>
                <c:pt idx="12">
                  <c:v>1937.5875639999999</c:v>
                </c:pt>
                <c:pt idx="13">
                  <c:v>1306.2422417</c:v>
                </c:pt>
                <c:pt idx="14">
                  <c:v>1326.0964530000001</c:v>
                </c:pt>
                <c:pt idx="15">
                  <c:v>1340.5475532999999</c:v>
                </c:pt>
                <c:pt idx="16">
                  <c:v>1398.9197761</c:v>
                </c:pt>
                <c:pt idx="17">
                  <c:v>1198.7062051</c:v>
                </c:pt>
                <c:pt idx="18">
                  <c:v>1661.6215050000001</c:v>
                </c:pt>
                <c:pt idx="19">
                  <c:v>1527.1835513999999</c:v>
                </c:pt>
                <c:pt idx="20">
                  <c:v>551.64108250000004</c:v>
                </c:pt>
                <c:pt idx="21">
                  <c:v>565.96231469999998</c:v>
                </c:pt>
                <c:pt idx="22">
                  <c:v>751.53320239999994</c:v>
                </c:pt>
                <c:pt idx="23">
                  <c:v>453.66804190000005</c:v>
                </c:pt>
                <c:pt idx="24">
                  <c:v>540.80106590000003</c:v>
                </c:pt>
                <c:pt idx="25">
                  <c:v>528.82974560000002</c:v>
                </c:pt>
                <c:pt idx="26">
                  <c:v>529.41505080000002</c:v>
                </c:pt>
                <c:pt idx="27">
                  <c:v>1037.3646140000001</c:v>
                </c:pt>
                <c:pt idx="28">
                  <c:v>633.42116779999992</c:v>
                </c:pt>
                <c:pt idx="29">
                  <c:v>645.62229819999993</c:v>
                </c:pt>
                <c:pt idx="30">
                  <c:v>546.31557110000006</c:v>
                </c:pt>
                <c:pt idx="31">
                  <c:v>579.61992020000002</c:v>
                </c:pt>
                <c:pt idx="32">
                  <c:v>629.50042529999996</c:v>
                </c:pt>
                <c:pt idx="33">
                  <c:v>581.67086429999995</c:v>
                </c:pt>
                <c:pt idx="34">
                  <c:v>592.36823879999997</c:v>
                </c:pt>
                <c:pt idx="35">
                  <c:v>1208.7368759999999</c:v>
                </c:pt>
                <c:pt idx="36">
                  <c:v>616.49034370000004</c:v>
                </c:pt>
                <c:pt idx="37">
                  <c:v>715.35769060000007</c:v>
                </c:pt>
                <c:pt idx="38">
                  <c:v>849.38448640000001</c:v>
                </c:pt>
                <c:pt idx="39">
                  <c:v>575.25088730000004</c:v>
                </c:pt>
                <c:pt idx="40">
                  <c:v>1258.003598</c:v>
                </c:pt>
                <c:pt idx="41">
                  <c:v>1230.1112390000001</c:v>
                </c:pt>
                <c:pt idx="42">
                  <c:v>1172.253735</c:v>
                </c:pt>
                <c:pt idx="43">
                  <c:v>1249.535161</c:v>
                </c:pt>
                <c:pt idx="44">
                  <c:v>1238.0820900000001</c:v>
                </c:pt>
                <c:pt idx="45">
                  <c:v>1183.414387</c:v>
                </c:pt>
                <c:pt idx="46">
                  <c:v>1136.0298760000001</c:v>
                </c:pt>
                <c:pt idx="47">
                  <c:v>1096.256515</c:v>
                </c:pt>
                <c:pt idx="48">
                  <c:v>1187.1437080000001</c:v>
                </c:pt>
                <c:pt idx="49">
                  <c:v>1147.497568</c:v>
                </c:pt>
                <c:pt idx="50">
                  <c:v>1153.968791</c:v>
                </c:pt>
                <c:pt idx="51">
                  <c:v>1259.1601089999999</c:v>
                </c:pt>
                <c:pt idx="52">
                  <c:v>1061.6424159999999</c:v>
                </c:pt>
                <c:pt idx="53">
                  <c:v>1092.60761</c:v>
                </c:pt>
                <c:pt idx="54">
                  <c:v>1067.002872</c:v>
                </c:pt>
                <c:pt idx="55">
                  <c:v>1187.3644790000001</c:v>
                </c:pt>
                <c:pt idx="56">
                  <c:v>1112.7031139999999</c:v>
                </c:pt>
                <c:pt idx="57">
                  <c:v>1060.101838</c:v>
                </c:pt>
                <c:pt idx="58">
                  <c:v>1158.825351</c:v>
                </c:pt>
                <c:pt idx="59">
                  <c:v>987.54346269999996</c:v>
                </c:pt>
                <c:pt idx="60">
                  <c:v>1511.1098048000001</c:v>
                </c:pt>
                <c:pt idx="61">
                  <c:v>1610.6804496</c:v>
                </c:pt>
                <c:pt idx="62">
                  <c:v>1617.6050209999999</c:v>
                </c:pt>
                <c:pt idx="63">
                  <c:v>1480.7877972000001</c:v>
                </c:pt>
                <c:pt idx="64">
                  <c:v>1414.6746951</c:v>
                </c:pt>
                <c:pt idx="65">
                  <c:v>1489.6124987999999</c:v>
                </c:pt>
                <c:pt idx="66">
                  <c:v>1485.0516158</c:v>
                </c:pt>
                <c:pt idx="67">
                  <c:v>1660.2977074</c:v>
                </c:pt>
                <c:pt idx="68">
                  <c:v>1678.0359647999999</c:v>
                </c:pt>
                <c:pt idx="69">
                  <c:v>1613.4326262</c:v>
                </c:pt>
                <c:pt idx="70">
                  <c:v>1754.170447</c:v>
                </c:pt>
                <c:pt idx="71">
                  <c:v>1637.5146333</c:v>
                </c:pt>
                <c:pt idx="72">
                  <c:v>1457.7811161</c:v>
                </c:pt>
                <c:pt idx="73">
                  <c:v>1592.0869278</c:v>
                </c:pt>
                <c:pt idx="74">
                  <c:v>1478.726942</c:v>
                </c:pt>
                <c:pt idx="75">
                  <c:v>1507.5910074999999</c:v>
                </c:pt>
                <c:pt idx="76">
                  <c:v>1473.767079</c:v>
                </c:pt>
                <c:pt idx="77">
                  <c:v>1592.4750538000001</c:v>
                </c:pt>
                <c:pt idx="78">
                  <c:v>1450.5098928</c:v>
                </c:pt>
                <c:pt idx="79">
                  <c:v>1618.4955227</c:v>
                </c:pt>
                <c:pt idx="80">
                  <c:v>1823.3954229999999</c:v>
                </c:pt>
                <c:pt idx="81">
                  <c:v>1641.4469980000001</c:v>
                </c:pt>
                <c:pt idx="82">
                  <c:v>1550.9228800000001</c:v>
                </c:pt>
                <c:pt idx="83">
                  <c:v>1631.342228</c:v>
                </c:pt>
                <c:pt idx="84">
                  <c:v>1561.6732669999999</c:v>
                </c:pt>
                <c:pt idx="85">
                  <c:v>1659.152996</c:v>
                </c:pt>
                <c:pt idx="86">
                  <c:v>1671.678312</c:v>
                </c:pt>
                <c:pt idx="87">
                  <c:v>1686.4803440000001</c:v>
                </c:pt>
                <c:pt idx="88">
                  <c:v>1574.51008</c:v>
                </c:pt>
                <c:pt idx="89">
                  <c:v>1603.1041279999999</c:v>
                </c:pt>
                <c:pt idx="90">
                  <c:v>1710.4091500000002</c:v>
                </c:pt>
                <c:pt idx="91">
                  <c:v>1667.43878</c:v>
                </c:pt>
                <c:pt idx="92">
                  <c:v>1733.3160969999999</c:v>
                </c:pt>
                <c:pt idx="93">
                  <c:v>1605.181204</c:v>
                </c:pt>
                <c:pt idx="94">
                  <c:v>2059.1868600000003</c:v>
                </c:pt>
                <c:pt idx="95">
                  <c:v>1711.47919</c:v>
                </c:pt>
                <c:pt idx="96">
                  <c:v>1841.722571</c:v>
                </c:pt>
                <c:pt idx="97">
                  <c:v>1489.965905</c:v>
                </c:pt>
                <c:pt idx="98">
                  <c:v>1793.8214919999998</c:v>
                </c:pt>
                <c:pt idx="99">
                  <c:v>1695.0943870000001</c:v>
                </c:pt>
                <c:pt idx="100">
                  <c:v>1561.808794</c:v>
                </c:pt>
                <c:pt idx="101">
                  <c:v>1438.8271770000001</c:v>
                </c:pt>
                <c:pt idx="102">
                  <c:v>1415.8791329999999</c:v>
                </c:pt>
                <c:pt idx="103">
                  <c:v>1395.484375</c:v>
                </c:pt>
                <c:pt idx="104">
                  <c:v>1467.8804749999999</c:v>
                </c:pt>
                <c:pt idx="105">
                  <c:v>1556.4024919999999</c:v>
                </c:pt>
                <c:pt idx="106">
                  <c:v>1448.6485870000001</c:v>
                </c:pt>
                <c:pt idx="107">
                  <c:v>1426.5582449999999</c:v>
                </c:pt>
                <c:pt idx="108">
                  <c:v>1445.8520640000002</c:v>
                </c:pt>
                <c:pt idx="109">
                  <c:v>1505.2549899999999</c:v>
                </c:pt>
                <c:pt idx="110">
                  <c:v>1566.7077900000002</c:v>
                </c:pt>
                <c:pt idx="111">
                  <c:v>1631.1876000000002</c:v>
                </c:pt>
                <c:pt idx="112">
                  <c:v>1623.803044</c:v>
                </c:pt>
                <c:pt idx="113">
                  <c:v>1778.176774</c:v>
                </c:pt>
                <c:pt idx="114">
                  <c:v>1933.1836329999999</c:v>
                </c:pt>
                <c:pt idx="115">
                  <c:v>1702.7970809999999</c:v>
                </c:pt>
                <c:pt idx="116">
                  <c:v>1682.4047300000002</c:v>
                </c:pt>
                <c:pt idx="117">
                  <c:v>1686.0589849999999</c:v>
                </c:pt>
                <c:pt idx="118">
                  <c:v>1429.121308</c:v>
                </c:pt>
                <c:pt idx="119">
                  <c:v>1578.91381</c:v>
                </c:pt>
                <c:pt idx="120">
                  <c:v>1516.5013479999998</c:v>
                </c:pt>
                <c:pt idx="121">
                  <c:v>1775.7852399999999</c:v>
                </c:pt>
                <c:pt idx="122">
                  <c:v>1677.8293269999999</c:v>
                </c:pt>
                <c:pt idx="123">
                  <c:v>1704.8985149999999</c:v>
                </c:pt>
                <c:pt idx="124">
                  <c:v>1760.7524749999998</c:v>
                </c:pt>
                <c:pt idx="125">
                  <c:v>1629.7395919999999</c:v>
                </c:pt>
                <c:pt idx="126">
                  <c:v>1715.6581019999999</c:v>
                </c:pt>
                <c:pt idx="127">
                  <c:v>1671.300125</c:v>
                </c:pt>
                <c:pt idx="128">
                  <c:v>1793.7475420000001</c:v>
                </c:pt>
                <c:pt idx="129">
                  <c:v>1650.8917270000002</c:v>
                </c:pt>
                <c:pt idx="130">
                  <c:v>1688.3120669999998</c:v>
                </c:pt>
                <c:pt idx="131">
                  <c:v>753.62649260000001</c:v>
                </c:pt>
                <c:pt idx="132">
                  <c:v>1513.2569839999999</c:v>
                </c:pt>
                <c:pt idx="133">
                  <c:v>1515.677226</c:v>
                </c:pt>
                <c:pt idx="134">
                  <c:v>1573.6166309999999</c:v>
                </c:pt>
                <c:pt idx="135">
                  <c:v>1271.1834269999999</c:v>
                </c:pt>
                <c:pt idx="136">
                  <c:v>1356.444469</c:v>
                </c:pt>
                <c:pt idx="137">
                  <c:v>1443.5077810000003</c:v>
                </c:pt>
                <c:pt idx="138">
                  <c:v>1555.321434</c:v>
                </c:pt>
                <c:pt idx="139">
                  <c:v>1394.4979079999998</c:v>
                </c:pt>
                <c:pt idx="140">
                  <c:v>1184.3136300000001</c:v>
                </c:pt>
                <c:pt idx="141">
                  <c:v>1360.937553</c:v>
                </c:pt>
                <c:pt idx="142">
                  <c:v>1247.572234</c:v>
                </c:pt>
                <c:pt idx="143">
                  <c:v>913.01848629999995</c:v>
                </c:pt>
                <c:pt idx="144">
                  <c:v>1051.8729989999999</c:v>
                </c:pt>
                <c:pt idx="145">
                  <c:v>1179.1711869999999</c:v>
                </c:pt>
                <c:pt idx="146">
                  <c:v>1046.0183079999999</c:v>
                </c:pt>
                <c:pt idx="147">
                  <c:v>1286.8419240000001</c:v>
                </c:pt>
                <c:pt idx="148">
                  <c:v>890.77092219999997</c:v>
                </c:pt>
                <c:pt idx="149">
                  <c:v>1323.4637989999999</c:v>
                </c:pt>
                <c:pt idx="150">
                  <c:v>1183.4171240000001</c:v>
                </c:pt>
                <c:pt idx="151">
                  <c:v>930.78253450000011</c:v>
                </c:pt>
                <c:pt idx="152">
                  <c:v>1253.817053</c:v>
                </c:pt>
                <c:pt idx="153">
                  <c:v>1291.5392280000001</c:v>
                </c:pt>
                <c:pt idx="154">
                  <c:v>1317.4959050000002</c:v>
                </c:pt>
                <c:pt idx="155">
                  <c:v>1233.529129</c:v>
                </c:pt>
                <c:pt idx="156">
                  <c:v>1239.8844180000001</c:v>
                </c:pt>
                <c:pt idx="157">
                  <c:v>1247.9398469999999</c:v>
                </c:pt>
                <c:pt idx="158">
                  <c:v>911.27574249999998</c:v>
                </c:pt>
                <c:pt idx="159">
                  <c:v>1310.0370150000001</c:v>
                </c:pt>
              </c:numCache>
            </c:numRef>
          </c:xVal>
          <c:yVal>
            <c:numRef>
              <c:f>Al!$S$2:$S$57</c:f>
              <c:numCache>
                <c:formatCode>0.00</c:formatCode>
                <c:ptCount val="56"/>
                <c:pt idx="0">
                  <c:v>1.5117</c:v>
                </c:pt>
                <c:pt idx="1">
                  <c:v>1.5985</c:v>
                </c:pt>
                <c:pt idx="2">
                  <c:v>1.4109</c:v>
                </c:pt>
                <c:pt idx="3">
                  <c:v>1.5153000000000001</c:v>
                </c:pt>
                <c:pt idx="4">
                  <c:v>1.5153000000000001</c:v>
                </c:pt>
                <c:pt idx="5">
                  <c:v>1.5086999999999999</c:v>
                </c:pt>
                <c:pt idx="6">
                  <c:v>1.3771</c:v>
                </c:pt>
                <c:pt idx="7">
                  <c:v>2.0356999999999998</c:v>
                </c:pt>
                <c:pt idx="8">
                  <c:v>1.9799</c:v>
                </c:pt>
                <c:pt idx="9">
                  <c:v>2.3687</c:v>
                </c:pt>
                <c:pt idx="10">
                  <c:v>2.2079</c:v>
                </c:pt>
                <c:pt idx="11">
                  <c:v>2.6015000000000001</c:v>
                </c:pt>
                <c:pt idx="12">
                  <c:v>2.5971000000000002</c:v>
                </c:pt>
                <c:pt idx="13">
                  <c:v>2.5971000000000002</c:v>
                </c:pt>
                <c:pt idx="14">
                  <c:v>1.4129</c:v>
                </c:pt>
                <c:pt idx="15">
                  <c:v>1.44</c:v>
                </c:pt>
                <c:pt idx="16">
                  <c:v>1.3607</c:v>
                </c:pt>
                <c:pt idx="17">
                  <c:v>1.3862000000000001</c:v>
                </c:pt>
                <c:pt idx="18">
                  <c:v>1.3859999999999999</c:v>
                </c:pt>
                <c:pt idx="19">
                  <c:v>1.397</c:v>
                </c:pt>
                <c:pt idx="20">
                  <c:v>1.4892000000000001</c:v>
                </c:pt>
                <c:pt idx="21">
                  <c:v>1.1044</c:v>
                </c:pt>
                <c:pt idx="22">
                  <c:v>1.1499999999999999</c:v>
                </c:pt>
                <c:pt idx="23">
                  <c:v>0.99639999999999995</c:v>
                </c:pt>
                <c:pt idx="24">
                  <c:v>1.0035000000000001</c:v>
                </c:pt>
                <c:pt idx="25">
                  <c:v>1.0428999999999999</c:v>
                </c:pt>
                <c:pt idx="26">
                  <c:v>0.98719999999999997</c:v>
                </c:pt>
                <c:pt idx="27">
                  <c:v>0.98719999999999997</c:v>
                </c:pt>
                <c:pt idx="28">
                  <c:v>1.5731999999999999</c:v>
                </c:pt>
                <c:pt idx="29">
                  <c:v>2.0326</c:v>
                </c:pt>
                <c:pt idx="30">
                  <c:v>1.5629999999999999</c:v>
                </c:pt>
                <c:pt idx="31">
                  <c:v>1.9069</c:v>
                </c:pt>
                <c:pt idx="32">
                  <c:v>1.881</c:v>
                </c:pt>
                <c:pt idx="33">
                  <c:v>1.5802</c:v>
                </c:pt>
                <c:pt idx="34">
                  <c:v>1.835</c:v>
                </c:pt>
                <c:pt idx="35">
                  <c:v>1.7589999999999999</c:v>
                </c:pt>
                <c:pt idx="36">
                  <c:v>1.6063000000000001</c:v>
                </c:pt>
                <c:pt idx="37">
                  <c:v>1.3626</c:v>
                </c:pt>
                <c:pt idx="38">
                  <c:v>1.3955</c:v>
                </c:pt>
                <c:pt idx="39">
                  <c:v>1.3448</c:v>
                </c:pt>
                <c:pt idx="40">
                  <c:v>1.2155</c:v>
                </c:pt>
                <c:pt idx="41">
                  <c:v>1.3265</c:v>
                </c:pt>
                <c:pt idx="42">
                  <c:v>1.4999</c:v>
                </c:pt>
                <c:pt idx="43">
                  <c:v>1.4745999999999999</c:v>
                </c:pt>
                <c:pt idx="44">
                  <c:v>1.6746000000000001</c:v>
                </c:pt>
                <c:pt idx="45">
                  <c:v>1.4222999999999999</c:v>
                </c:pt>
                <c:pt idx="46">
                  <c:v>1.4222999999999999</c:v>
                </c:pt>
                <c:pt idx="47">
                  <c:v>1.6529</c:v>
                </c:pt>
                <c:pt idx="48">
                  <c:v>1.6676</c:v>
                </c:pt>
                <c:pt idx="49">
                  <c:v>1.3282</c:v>
                </c:pt>
                <c:pt idx="50">
                  <c:v>1.5525</c:v>
                </c:pt>
                <c:pt idx="51">
                  <c:v>1.3049999999999999</c:v>
                </c:pt>
                <c:pt idx="52">
                  <c:v>1.4315</c:v>
                </c:pt>
                <c:pt idx="53">
                  <c:v>1.8325</c:v>
                </c:pt>
                <c:pt idx="54">
                  <c:v>2.2014</c:v>
                </c:pt>
                <c:pt idx="55">
                  <c:v>2.3675999999999999</c:v>
                </c:pt>
              </c:numCache>
            </c:numRef>
          </c:yVal>
          <c:smooth val="0"/>
          <c:extLst>
            <c:ext xmlns:c16="http://schemas.microsoft.com/office/drawing/2014/chart" uri="{C3380CC4-5D6E-409C-BE32-E72D297353CC}">
              <c16:uniqueId val="{00000003-4AEB-4104-847E-6195AD0BFD4C}"/>
            </c:ext>
          </c:extLst>
        </c:ser>
        <c:ser>
          <c:idx val="2"/>
          <c:order val="2"/>
          <c:tx>
            <c:strRef>
              <c:f>Al!$X$2</c:f>
              <c:strCache>
                <c:ptCount val="1"/>
                <c:pt idx="0">
                  <c:v>EsC</c:v>
                </c:pt>
              </c:strCache>
            </c:strRef>
          </c:tx>
          <c:spPr>
            <a:ln w="25400" cap="rnd">
              <a:noFill/>
              <a:round/>
            </a:ln>
            <a:effectLst/>
          </c:spPr>
          <c:marker>
            <c:symbol val="diamond"/>
            <c:size val="5"/>
            <c:spPr>
              <a:solidFill>
                <a:srgbClr val="00B050"/>
              </a:solidFill>
              <a:ln w="25400">
                <a:noFill/>
              </a:ln>
              <a:effectLst/>
            </c:spPr>
          </c:marker>
          <c:trendline>
            <c:spPr>
              <a:ln w="19050" cap="rnd">
                <a:solidFill>
                  <a:srgbClr val="00B050"/>
                </a:solidFill>
                <a:prstDash val="solid"/>
              </a:ln>
              <a:effectLst/>
            </c:spPr>
            <c:trendlineType val="linear"/>
            <c:dispRSqr val="1"/>
            <c:dispEq val="0"/>
            <c:trendlineLbl>
              <c:layout>
                <c:manualLayout>
                  <c:x val="0.14391622922134728"/>
                  <c:y val="-4.0768445610965293E-2"/>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rendlineLbl>
          </c:trendline>
          <c:xVal>
            <c:numRef>
              <c:f>Al!$Y$2:$Y$161</c:f>
              <c:numCache>
                <c:formatCode>0.00</c:formatCode>
                <c:ptCount val="160"/>
                <c:pt idx="0">
                  <c:v>411.81597629999999</c:v>
                </c:pt>
                <c:pt idx="1">
                  <c:v>124.824377</c:v>
                </c:pt>
                <c:pt idx="2">
                  <c:v>267.55556969999998</c:v>
                </c:pt>
                <c:pt idx="3">
                  <c:v>724.3986774</c:v>
                </c:pt>
                <c:pt idx="4">
                  <c:v>838.31196509999995</c:v>
                </c:pt>
                <c:pt idx="5">
                  <c:v>219.4433228</c:v>
                </c:pt>
                <c:pt idx="6">
                  <c:v>226.64963929999999</c:v>
                </c:pt>
                <c:pt idx="7">
                  <c:v>756.99859040000001</c:v>
                </c:pt>
                <c:pt idx="8">
                  <c:v>213.68918529999999</c:v>
                </c:pt>
                <c:pt idx="9">
                  <c:v>542.15559929999995</c:v>
                </c:pt>
                <c:pt idx="10">
                  <c:v>453.9974641</c:v>
                </c:pt>
                <c:pt idx="11">
                  <c:v>627.25883569999996</c:v>
                </c:pt>
                <c:pt idx="12">
                  <c:v>473.93427150000002</c:v>
                </c:pt>
                <c:pt idx="13">
                  <c:v>101.4236975</c:v>
                </c:pt>
                <c:pt idx="14">
                  <c:v>753.78630229999999</c:v>
                </c:pt>
                <c:pt idx="15">
                  <c:v>394.94269869999994</c:v>
                </c:pt>
                <c:pt idx="16">
                  <c:v>586.00910599999997</c:v>
                </c:pt>
                <c:pt idx="17">
                  <c:v>1079.8053199999999</c:v>
                </c:pt>
                <c:pt idx="18">
                  <c:v>975.0773643</c:v>
                </c:pt>
                <c:pt idx="19">
                  <c:v>881.59762420000004</c:v>
                </c:pt>
                <c:pt idx="20">
                  <c:v>177.51633099999998</c:v>
                </c:pt>
                <c:pt idx="21">
                  <c:v>97.867235149999999</c:v>
                </c:pt>
                <c:pt idx="22">
                  <c:v>147.77827070000001</c:v>
                </c:pt>
                <c:pt idx="23">
                  <c:v>87.664780370000003</c:v>
                </c:pt>
                <c:pt idx="24">
                  <c:v>87.479222980000003</c:v>
                </c:pt>
                <c:pt idx="25">
                  <c:v>187.55356540000002</c:v>
                </c:pt>
                <c:pt idx="26">
                  <c:v>92.505569530000002</c:v>
                </c:pt>
                <c:pt idx="27">
                  <c:v>34.992590629999995</c:v>
                </c:pt>
                <c:pt idx="28">
                  <c:v>589.19399090000002</c:v>
                </c:pt>
                <c:pt idx="29">
                  <c:v>537.3672368</c:v>
                </c:pt>
                <c:pt idx="30">
                  <c:v>602.10101379999992</c:v>
                </c:pt>
                <c:pt idx="31">
                  <c:v>78.724225619999999</c:v>
                </c:pt>
                <c:pt idx="32">
                  <c:v>120.72579060000001</c:v>
                </c:pt>
                <c:pt idx="33">
                  <c:v>252.1533665</c:v>
                </c:pt>
                <c:pt idx="34">
                  <c:v>167.74026249999997</c:v>
                </c:pt>
                <c:pt idx="35">
                  <c:v>105.9313405</c:v>
                </c:pt>
                <c:pt idx="36">
                  <c:v>1517.919856</c:v>
                </c:pt>
                <c:pt idx="37">
                  <c:v>263.39382059999997</c:v>
                </c:pt>
                <c:pt idx="38">
                  <c:v>52.364140190000001</c:v>
                </c:pt>
                <c:pt idx="39">
                  <c:v>157.06462300000001</c:v>
                </c:pt>
                <c:pt idx="40">
                  <c:v>650.1143399</c:v>
                </c:pt>
                <c:pt idx="41">
                  <c:v>745.49018720000004</c:v>
                </c:pt>
                <c:pt idx="42">
                  <c:v>1.1499999999999999</c:v>
                </c:pt>
                <c:pt idx="43">
                  <c:v>20.378049730000001</c:v>
                </c:pt>
                <c:pt idx="44">
                  <c:v>18.131839169999999</c:v>
                </c:pt>
                <c:pt idx="45">
                  <c:v>14.59467252</c:v>
                </c:pt>
                <c:pt idx="46">
                  <c:v>70.251912430000004</c:v>
                </c:pt>
                <c:pt idx="47">
                  <c:v>139.98129970000002</c:v>
                </c:pt>
                <c:pt idx="48">
                  <c:v>1.912061169</c:v>
                </c:pt>
                <c:pt idx="49">
                  <c:v>32.269851869999997</c:v>
                </c:pt>
                <c:pt idx="50">
                  <c:v>124.48810699999999</c:v>
                </c:pt>
                <c:pt idx="51">
                  <c:v>1.64</c:v>
                </c:pt>
                <c:pt idx="52">
                  <c:v>1.5</c:v>
                </c:pt>
                <c:pt idx="53">
                  <c:v>1.8</c:v>
                </c:pt>
                <c:pt idx="54">
                  <c:v>3.0854561279999997</c:v>
                </c:pt>
                <c:pt idx="55">
                  <c:v>3.7542367729999997</c:v>
                </c:pt>
                <c:pt idx="56">
                  <c:v>330.14227110000002</c:v>
                </c:pt>
                <c:pt idx="57">
                  <c:v>1.91</c:v>
                </c:pt>
                <c:pt idx="58">
                  <c:v>1.91</c:v>
                </c:pt>
                <c:pt idx="59">
                  <c:v>1.23</c:v>
                </c:pt>
                <c:pt idx="60">
                  <c:v>761.7755009</c:v>
                </c:pt>
                <c:pt idx="61">
                  <c:v>548.32775890000005</c:v>
                </c:pt>
                <c:pt idx="62">
                  <c:v>459.91996630000006</c:v>
                </c:pt>
                <c:pt idx="63">
                  <c:v>525.59761559999993</c:v>
                </c:pt>
                <c:pt idx="64">
                  <c:v>710.90144120000002</c:v>
                </c:pt>
                <c:pt idx="65">
                  <c:v>434.64533539999996</c:v>
                </c:pt>
                <c:pt idx="66">
                  <c:v>633.91615300000001</c:v>
                </c:pt>
                <c:pt idx="67">
                  <c:v>647.40602669999998</c:v>
                </c:pt>
                <c:pt idx="68">
                  <c:v>413.52593880000001</c:v>
                </c:pt>
                <c:pt idx="69">
                  <c:v>475.15489119999995</c:v>
                </c:pt>
                <c:pt idx="70">
                  <c:v>423.76060680000001</c:v>
                </c:pt>
                <c:pt idx="71">
                  <c:v>405.17234330000002</c:v>
                </c:pt>
                <c:pt idx="72">
                  <c:v>508.03453880000001</c:v>
                </c:pt>
                <c:pt idx="73">
                  <c:v>498.12006400000001</c:v>
                </c:pt>
                <c:pt idx="74">
                  <c:v>496.77740940000001</c:v>
                </c:pt>
                <c:pt idx="75">
                  <c:v>547.56341540000005</c:v>
                </c:pt>
                <c:pt idx="76">
                  <c:v>713.51515590000008</c:v>
                </c:pt>
                <c:pt idx="77">
                  <c:v>534.58579409999993</c:v>
                </c:pt>
                <c:pt idx="78">
                  <c:v>391.049351</c:v>
                </c:pt>
                <c:pt idx="79">
                  <c:v>871.21876840000004</c:v>
                </c:pt>
                <c:pt idx="80">
                  <c:v>411.81597629999999</c:v>
                </c:pt>
                <c:pt idx="81">
                  <c:v>124.824377</c:v>
                </c:pt>
                <c:pt idx="82">
                  <c:v>267.55556969999998</c:v>
                </c:pt>
                <c:pt idx="83">
                  <c:v>724.3986774</c:v>
                </c:pt>
                <c:pt idx="84">
                  <c:v>838.31196509999995</c:v>
                </c:pt>
                <c:pt idx="85">
                  <c:v>219.4433228</c:v>
                </c:pt>
                <c:pt idx="86">
                  <c:v>226.64963929999999</c:v>
                </c:pt>
                <c:pt idx="87">
                  <c:v>756.99859040000001</c:v>
                </c:pt>
                <c:pt idx="88">
                  <c:v>213.68918529999999</c:v>
                </c:pt>
                <c:pt idx="89">
                  <c:v>542.15559929999995</c:v>
                </c:pt>
                <c:pt idx="90">
                  <c:v>453.9974641</c:v>
                </c:pt>
                <c:pt idx="91">
                  <c:v>627.25883569999996</c:v>
                </c:pt>
                <c:pt idx="92">
                  <c:v>473.93427150000002</c:v>
                </c:pt>
                <c:pt idx="93">
                  <c:v>101.4236975</c:v>
                </c:pt>
                <c:pt idx="94">
                  <c:v>753.78630229999999</c:v>
                </c:pt>
                <c:pt idx="95">
                  <c:v>394.94269869999994</c:v>
                </c:pt>
                <c:pt idx="96">
                  <c:v>586.00910599999997</c:v>
                </c:pt>
                <c:pt idx="97">
                  <c:v>1079.8053199999999</c:v>
                </c:pt>
                <c:pt idx="98">
                  <c:v>975.0773643</c:v>
                </c:pt>
                <c:pt idx="99">
                  <c:v>881.59762420000004</c:v>
                </c:pt>
                <c:pt idx="100">
                  <c:v>177.51633099999998</c:v>
                </c:pt>
                <c:pt idx="101">
                  <c:v>97.867235149999999</c:v>
                </c:pt>
                <c:pt idx="102">
                  <c:v>147.77827070000001</c:v>
                </c:pt>
                <c:pt idx="103">
                  <c:v>87.664780370000003</c:v>
                </c:pt>
                <c:pt idx="104">
                  <c:v>87.479222980000003</c:v>
                </c:pt>
                <c:pt idx="105">
                  <c:v>187.55356540000002</c:v>
                </c:pt>
                <c:pt idx="106">
                  <c:v>92.505569530000002</c:v>
                </c:pt>
                <c:pt idx="107">
                  <c:v>34.992590629999995</c:v>
                </c:pt>
                <c:pt idx="108">
                  <c:v>589.19399090000002</c:v>
                </c:pt>
                <c:pt idx="109">
                  <c:v>537.3672368</c:v>
                </c:pt>
                <c:pt idx="110">
                  <c:v>602.10101379999992</c:v>
                </c:pt>
                <c:pt idx="111">
                  <c:v>78.724225619999999</c:v>
                </c:pt>
                <c:pt idx="112">
                  <c:v>120.72579060000001</c:v>
                </c:pt>
                <c:pt idx="113">
                  <c:v>252.1533665</c:v>
                </c:pt>
                <c:pt idx="114">
                  <c:v>167.74026249999997</c:v>
                </c:pt>
                <c:pt idx="115">
                  <c:v>105.9313405</c:v>
                </c:pt>
                <c:pt idx="116">
                  <c:v>1517.919856</c:v>
                </c:pt>
                <c:pt idx="117">
                  <c:v>263.39382059999997</c:v>
                </c:pt>
                <c:pt idx="118">
                  <c:v>52.364140190000001</c:v>
                </c:pt>
                <c:pt idx="119">
                  <c:v>157.06462300000001</c:v>
                </c:pt>
                <c:pt idx="120">
                  <c:v>650.1143399</c:v>
                </c:pt>
                <c:pt idx="121">
                  <c:v>745.49018720000004</c:v>
                </c:pt>
                <c:pt idx="122">
                  <c:v>1.1499999999999999</c:v>
                </c:pt>
                <c:pt idx="123">
                  <c:v>20.378049730000001</c:v>
                </c:pt>
                <c:pt idx="124">
                  <c:v>18.131839169999999</c:v>
                </c:pt>
                <c:pt idx="125">
                  <c:v>14.59467252</c:v>
                </c:pt>
                <c:pt idx="126">
                  <c:v>70.251912430000004</c:v>
                </c:pt>
                <c:pt idx="127">
                  <c:v>139.98129970000002</c:v>
                </c:pt>
                <c:pt idx="128">
                  <c:v>1.912061169</c:v>
                </c:pt>
                <c:pt idx="129">
                  <c:v>32.269851869999997</c:v>
                </c:pt>
                <c:pt idx="130">
                  <c:v>124.48810699999999</c:v>
                </c:pt>
                <c:pt idx="131">
                  <c:v>1.64</c:v>
                </c:pt>
                <c:pt idx="132">
                  <c:v>1.5</c:v>
                </c:pt>
                <c:pt idx="133">
                  <c:v>1.8</c:v>
                </c:pt>
                <c:pt idx="134">
                  <c:v>3.0854561279999997</c:v>
                </c:pt>
                <c:pt idx="135">
                  <c:v>3.7542367729999997</c:v>
                </c:pt>
                <c:pt idx="136">
                  <c:v>330.14227110000002</c:v>
                </c:pt>
                <c:pt idx="137">
                  <c:v>1.91</c:v>
                </c:pt>
                <c:pt idx="138">
                  <c:v>1.91</c:v>
                </c:pt>
                <c:pt idx="139">
                  <c:v>1.23</c:v>
                </c:pt>
                <c:pt idx="140">
                  <c:v>761.7755009</c:v>
                </c:pt>
                <c:pt idx="141">
                  <c:v>548.32775890000005</c:v>
                </c:pt>
                <c:pt idx="142">
                  <c:v>459.91996630000006</c:v>
                </c:pt>
                <c:pt idx="143">
                  <c:v>525.59761559999993</c:v>
                </c:pt>
                <c:pt idx="144">
                  <c:v>710.90144120000002</c:v>
                </c:pt>
                <c:pt idx="145">
                  <c:v>434.64533539999996</c:v>
                </c:pt>
                <c:pt idx="146">
                  <c:v>633.91615300000001</c:v>
                </c:pt>
                <c:pt idx="147">
                  <c:v>647.40602669999998</c:v>
                </c:pt>
                <c:pt idx="148">
                  <c:v>413.52593880000001</c:v>
                </c:pt>
                <c:pt idx="149">
                  <c:v>475.15489119999995</c:v>
                </c:pt>
                <c:pt idx="150">
                  <c:v>423.76060680000001</c:v>
                </c:pt>
                <c:pt idx="151">
                  <c:v>405.17234330000002</c:v>
                </c:pt>
                <c:pt idx="152">
                  <c:v>508.03453880000001</c:v>
                </c:pt>
                <c:pt idx="153">
                  <c:v>498.12006400000001</c:v>
                </c:pt>
                <c:pt idx="154">
                  <c:v>496.77740940000001</c:v>
                </c:pt>
                <c:pt idx="155">
                  <c:v>547.56341540000005</c:v>
                </c:pt>
                <c:pt idx="156">
                  <c:v>713.51515590000008</c:v>
                </c:pt>
                <c:pt idx="157">
                  <c:v>534.58579409999993</c:v>
                </c:pt>
                <c:pt idx="158">
                  <c:v>391.049351</c:v>
                </c:pt>
                <c:pt idx="159">
                  <c:v>871.21876840000004</c:v>
                </c:pt>
              </c:numCache>
            </c:numRef>
          </c:xVal>
          <c:yVal>
            <c:numRef>
              <c:f>Al!$Z$2:$Z$57</c:f>
              <c:numCache>
                <c:formatCode>0.00</c:formatCode>
                <c:ptCount val="56"/>
                <c:pt idx="0">
                  <c:v>2.5175000000000001</c:v>
                </c:pt>
                <c:pt idx="1">
                  <c:v>2.5876000000000001</c:v>
                </c:pt>
                <c:pt idx="2">
                  <c:v>2.5954000000000002</c:v>
                </c:pt>
                <c:pt idx="3">
                  <c:v>2.6143000000000001</c:v>
                </c:pt>
                <c:pt idx="4">
                  <c:v>2.5674000000000001</c:v>
                </c:pt>
                <c:pt idx="5">
                  <c:v>2.5427</c:v>
                </c:pt>
                <c:pt idx="6">
                  <c:v>2.6760999999999999</c:v>
                </c:pt>
                <c:pt idx="7">
                  <c:v>2.4011</c:v>
                </c:pt>
                <c:pt idx="8">
                  <c:v>2.5329000000000002</c:v>
                </c:pt>
                <c:pt idx="9">
                  <c:v>2.4971000000000001</c:v>
                </c:pt>
                <c:pt idx="10">
                  <c:v>2.4300999999999999</c:v>
                </c:pt>
                <c:pt idx="11">
                  <c:v>2.4361000000000002</c:v>
                </c:pt>
                <c:pt idx="12">
                  <c:v>2.4626000000000001</c:v>
                </c:pt>
                <c:pt idx="13">
                  <c:v>2.5148000000000001</c:v>
                </c:pt>
                <c:pt idx="14">
                  <c:v>2.0979999999999999</c:v>
                </c:pt>
                <c:pt idx="15">
                  <c:v>2.1568000000000001</c:v>
                </c:pt>
                <c:pt idx="16">
                  <c:v>2.2621000000000002</c:v>
                </c:pt>
                <c:pt idx="17">
                  <c:v>2.2393000000000001</c:v>
                </c:pt>
                <c:pt idx="18">
                  <c:v>2.4512999999999998</c:v>
                </c:pt>
                <c:pt idx="19">
                  <c:v>2.5522</c:v>
                </c:pt>
                <c:pt idx="20">
                  <c:v>2.3473000000000002</c:v>
                </c:pt>
                <c:pt idx="21">
                  <c:v>2.2113</c:v>
                </c:pt>
                <c:pt idx="22">
                  <c:v>2.2113</c:v>
                </c:pt>
                <c:pt idx="23">
                  <c:v>2.1875</c:v>
                </c:pt>
                <c:pt idx="24">
                  <c:v>2.2296</c:v>
                </c:pt>
                <c:pt idx="25">
                  <c:v>2.2141999999999999</c:v>
                </c:pt>
                <c:pt idx="26">
                  <c:v>2.2303999999999999</c:v>
                </c:pt>
                <c:pt idx="27">
                  <c:v>2.2946</c:v>
                </c:pt>
                <c:pt idx="28">
                  <c:v>2.1726063492063501</c:v>
                </c:pt>
                <c:pt idx="29">
                  <c:v>2.1572649151614698</c:v>
                </c:pt>
                <c:pt idx="30">
                  <c:v>2.1419234811165802</c:v>
                </c:pt>
                <c:pt idx="31">
                  <c:v>2.1265820470716998</c:v>
                </c:pt>
                <c:pt idx="32">
                  <c:v>2.11124061302682</c:v>
                </c:pt>
                <c:pt idx="33">
                  <c:v>2.0958991789819401</c:v>
                </c:pt>
                <c:pt idx="34">
                  <c:v>2.0805577449370598</c:v>
                </c:pt>
                <c:pt idx="35">
                  <c:v>2.0652163108921702</c:v>
                </c:pt>
                <c:pt idx="36">
                  <c:v>2.0498748768472899</c:v>
                </c:pt>
                <c:pt idx="37">
                  <c:v>2.03453344280241</c:v>
                </c:pt>
                <c:pt idx="38">
                  <c:v>2.0191920087575301</c:v>
                </c:pt>
                <c:pt idx="39">
                  <c:v>2.0038505747126401</c:v>
                </c:pt>
                <c:pt idx="40">
                  <c:v>1.98850914066776</c:v>
                </c:pt>
                <c:pt idx="41">
                  <c:v>1.9731677066228801</c:v>
                </c:pt>
                <c:pt idx="42">
                  <c:v>1.957826272578</c:v>
                </c:pt>
                <c:pt idx="43">
                  <c:v>1.9424848385331099</c:v>
                </c:pt>
                <c:pt idx="44">
                  <c:v>1.9271434044882301</c:v>
                </c:pt>
                <c:pt idx="45">
                  <c:v>1.91180197044335</c:v>
                </c:pt>
                <c:pt idx="46">
                  <c:v>1.8964605363984699</c:v>
                </c:pt>
                <c:pt idx="47">
                  <c:v>1.88111910235359</c:v>
                </c:pt>
                <c:pt idx="48">
                  <c:v>1.8657776683087</c:v>
                </c:pt>
                <c:pt idx="49">
                  <c:v>1.8504362342638201</c:v>
                </c:pt>
                <c:pt idx="50">
                  <c:v>1.83509480021894</c:v>
                </c:pt>
                <c:pt idx="51">
                  <c:v>1.8197533661740599</c:v>
                </c:pt>
                <c:pt idx="52">
                  <c:v>1.8044119321291701</c:v>
                </c:pt>
                <c:pt idx="53">
                  <c:v>1.78907049808429</c:v>
                </c:pt>
                <c:pt idx="54">
                  <c:v>1.7737290640394101</c:v>
                </c:pt>
                <c:pt idx="55">
                  <c:v>1.75838762999453</c:v>
                </c:pt>
              </c:numCache>
            </c:numRef>
          </c:yVal>
          <c:smooth val="0"/>
          <c:extLst>
            <c:ext xmlns:c16="http://schemas.microsoft.com/office/drawing/2014/chart" uri="{C3380CC4-5D6E-409C-BE32-E72D297353CC}">
              <c16:uniqueId val="{00000005-4AEB-4104-847E-6195AD0BFD4C}"/>
            </c:ext>
          </c:extLst>
        </c:ser>
        <c:dLbls>
          <c:showLegendKey val="0"/>
          <c:showVal val="0"/>
          <c:showCatName val="0"/>
          <c:showSerName val="0"/>
          <c:showPercent val="0"/>
          <c:showBubbleSize val="0"/>
        </c:dLbls>
        <c:axId val="499472080"/>
        <c:axId val="499469784"/>
      </c:scatterChart>
      <c:valAx>
        <c:axId val="499472080"/>
        <c:scaling>
          <c:orientation val="minMax"/>
          <c:max val="2000"/>
        </c:scaling>
        <c:delete val="0"/>
        <c:axPos val="b"/>
        <c:title>
          <c:tx>
            <c:rich>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b="1" dirty="0">
                    <a:solidFill>
                      <a:schemeClr val="tx1"/>
                    </a:solidFill>
                    <a:latin typeface="Times New Roman" panose="02020603050405020304" pitchFamily="18" charset="0"/>
                    <a:cs typeface="Times New Roman" panose="02020603050405020304" pitchFamily="18" charset="0"/>
                  </a:rPr>
                  <a:t>Al (mg/kg)</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99469784"/>
        <c:crosses val="autoZero"/>
        <c:crossBetween val="midCat"/>
      </c:valAx>
      <c:valAx>
        <c:axId val="4994697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dirty="0">
                    <a:latin typeface="Calibri" panose="020F0502020204030204" pitchFamily="34" charset="0"/>
                    <a:cs typeface="Calibri" panose="020F0502020204030204" pitchFamily="34" charset="0"/>
                  </a:rPr>
                  <a:t>LAI</a:t>
                </a:r>
              </a:p>
            </c:rich>
          </c:tx>
          <c:layout>
            <c:manualLayout>
              <c:xMode val="edge"/>
              <c:yMode val="edge"/>
              <c:x val="3.3443221967404181E-3"/>
              <c:y val="0.404175054563041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99472080"/>
        <c:crosses val="autoZero"/>
        <c:crossBetween val="midCat"/>
      </c:valAx>
      <c:spPr>
        <a:noFill/>
        <a:ln>
          <a:noFill/>
        </a:ln>
        <a:effectLst/>
      </c:spPr>
    </c:plotArea>
    <c:legend>
      <c:legendPos val="b"/>
      <c:layout>
        <c:manualLayout>
          <c:xMode val="edge"/>
          <c:yMode val="edge"/>
          <c:x val="9.166666666666666E-2"/>
          <c:y val="0.75057815689705443"/>
          <c:w val="0.9"/>
          <c:h val="7.8125546806649182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44176460461892"/>
          <c:y val="6.0185185185185182E-2"/>
          <c:w val="0.81889247042614133"/>
          <c:h val="0.80674588030234839"/>
        </c:manualLayout>
      </c:layout>
      <c:scatterChart>
        <c:scatterStyle val="lineMarker"/>
        <c:varyColors val="0"/>
        <c:ser>
          <c:idx val="0"/>
          <c:order val="0"/>
          <c:tx>
            <c:strRef>
              <c:f>BD_SOM!$L:$L</c:f>
              <c:strCache>
                <c:ptCount val="1048576"/>
                <c:pt idx="0">
                  <c:v>EsC</c:v>
                </c:pt>
              </c:strCache>
            </c:strRef>
          </c:tx>
          <c:spPr>
            <a:ln w="19050" cap="rnd">
              <a:noFill/>
              <a:round/>
            </a:ln>
            <a:effectLst/>
          </c:spPr>
          <c:marker>
            <c:symbol val="diamond"/>
            <c:size val="5"/>
            <c:spPr>
              <a:solidFill>
                <a:srgbClr val="00B050"/>
              </a:solidFill>
              <a:ln w="9525">
                <a:solidFill>
                  <a:srgbClr val="00B050"/>
                </a:solidFill>
              </a:ln>
              <a:effectLst/>
            </c:spPr>
          </c:marker>
          <c:trendline>
            <c:spPr>
              <a:ln w="19050" cap="rnd">
                <a:solidFill>
                  <a:srgbClr val="00B050"/>
                </a:solidFill>
                <a:prstDash val="solid"/>
              </a:ln>
              <a:effectLst/>
            </c:spPr>
            <c:trendlineType val="linear"/>
            <c:dispRSqr val="1"/>
            <c:dispEq val="0"/>
            <c:trendlineLbl>
              <c:layout>
                <c:manualLayout>
                  <c:x val="0.1327007874015747"/>
                  <c:y val="-5.1308326042578012E-2"/>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rendlineLbl>
          </c:trendline>
          <c:xVal>
            <c:numRef>
              <c:f>BD_SOM!$M$2:$M$81</c:f>
              <c:numCache>
                <c:formatCode>0.00</c:formatCode>
                <c:ptCount val="80"/>
                <c:pt idx="0">
                  <c:v>22.857142857142769</c:v>
                </c:pt>
                <c:pt idx="1">
                  <c:v>32.682926829268311</c:v>
                </c:pt>
                <c:pt idx="2">
                  <c:v>26.73267326732665</c:v>
                </c:pt>
                <c:pt idx="3">
                  <c:v>26.538461538461672</c:v>
                </c:pt>
                <c:pt idx="4">
                  <c:v>22.009569377990172</c:v>
                </c:pt>
                <c:pt idx="5">
                  <c:v>30.288461538461686</c:v>
                </c:pt>
                <c:pt idx="6">
                  <c:v>23.500000000000298</c:v>
                </c:pt>
                <c:pt idx="7">
                  <c:v>19.402985074626912</c:v>
                </c:pt>
                <c:pt idx="8">
                  <c:v>29.665071770334862</c:v>
                </c:pt>
                <c:pt idx="9">
                  <c:v>28.712871287128632</c:v>
                </c:pt>
                <c:pt idx="10">
                  <c:v>11.848341232227492</c:v>
                </c:pt>
                <c:pt idx="11">
                  <c:v>38.048780487804926</c:v>
                </c:pt>
                <c:pt idx="12">
                  <c:v>30.049261083743801</c:v>
                </c:pt>
                <c:pt idx="13">
                  <c:v>23.500000000000078</c:v>
                </c:pt>
                <c:pt idx="14">
                  <c:v>26.865671641790982</c:v>
                </c:pt>
                <c:pt idx="15">
                  <c:v>27.363184079602053</c:v>
                </c:pt>
                <c:pt idx="16">
                  <c:v>25.120772946860047</c:v>
                </c:pt>
                <c:pt idx="17">
                  <c:v>25.728155339805852</c:v>
                </c:pt>
                <c:pt idx="18">
                  <c:v>26.31578947368412</c:v>
                </c:pt>
                <c:pt idx="19">
                  <c:v>25.471698113207538</c:v>
                </c:pt>
                <c:pt idx="20">
                  <c:v>36.363636363636509</c:v>
                </c:pt>
                <c:pt idx="21">
                  <c:v>30.499999999999972</c:v>
                </c:pt>
                <c:pt idx="22">
                  <c:v>19.306930693069305</c:v>
                </c:pt>
                <c:pt idx="23">
                  <c:v>23.383084577114392</c:v>
                </c:pt>
                <c:pt idx="24">
                  <c:v>23.383084577114392</c:v>
                </c:pt>
                <c:pt idx="25">
                  <c:v>35.609756097560876</c:v>
                </c:pt>
                <c:pt idx="26">
                  <c:v>24.875621890547201</c:v>
                </c:pt>
                <c:pt idx="27">
                  <c:v>20.754716981131992</c:v>
                </c:pt>
                <c:pt idx="28">
                  <c:v>24.75728155339802</c:v>
                </c:pt>
                <c:pt idx="29">
                  <c:v>24.87562189054729</c:v>
                </c:pt>
                <c:pt idx="30">
                  <c:v>28.000000000000064</c:v>
                </c:pt>
                <c:pt idx="31">
                  <c:v>25.112107623318479</c:v>
                </c:pt>
                <c:pt idx="32">
                  <c:v>23.584905660377313</c:v>
                </c:pt>
                <c:pt idx="33">
                  <c:v>21.608040201005068</c:v>
                </c:pt>
                <c:pt idx="34">
                  <c:v>29.207920792079083</c:v>
                </c:pt>
                <c:pt idx="35">
                  <c:v>7.0000000000000284</c:v>
                </c:pt>
                <c:pt idx="36">
                  <c:v>10.945273631841065</c:v>
                </c:pt>
                <c:pt idx="37">
                  <c:v>14.563106796116401</c:v>
                </c:pt>
                <c:pt idx="38">
                  <c:v>23.039215686274463</c:v>
                </c:pt>
                <c:pt idx="39">
                  <c:v>12.376237623762357</c:v>
                </c:pt>
                <c:pt idx="40">
                  <c:v>25.247524752475464</c:v>
                </c:pt>
                <c:pt idx="41">
                  <c:v>29.702970297029729</c:v>
                </c:pt>
                <c:pt idx="42">
                  <c:v>28.708133971291939</c:v>
                </c:pt>
                <c:pt idx="43">
                  <c:v>22.499999999999787</c:v>
                </c:pt>
                <c:pt idx="44">
                  <c:v>21.634615384615195</c:v>
                </c:pt>
                <c:pt idx="45">
                  <c:v>21.393034825870654</c:v>
                </c:pt>
                <c:pt idx="46">
                  <c:v>30.622009569377735</c:v>
                </c:pt>
                <c:pt idx="47">
                  <c:v>22.272727272727337</c:v>
                </c:pt>
                <c:pt idx="48">
                  <c:v>9.6618357487924058</c:v>
                </c:pt>
                <c:pt idx="49">
                  <c:v>18.499999999999872</c:v>
                </c:pt>
                <c:pt idx="50">
                  <c:v>14.563106796116401</c:v>
                </c:pt>
                <c:pt idx="51">
                  <c:v>23.786407766990099</c:v>
                </c:pt>
                <c:pt idx="52">
                  <c:v>19.905213270141932</c:v>
                </c:pt>
                <c:pt idx="53">
                  <c:v>25.943396226414993</c:v>
                </c:pt>
                <c:pt idx="54">
                  <c:v>13.793103448275909</c:v>
                </c:pt>
                <c:pt idx="55">
                  <c:v>30.493273542600928</c:v>
                </c:pt>
                <c:pt idx="56">
                  <c:v>23.44497607655482</c:v>
                </c:pt>
                <c:pt idx="57">
                  <c:v>22.596153846153811</c:v>
                </c:pt>
                <c:pt idx="58">
                  <c:v>24.528301886792548</c:v>
                </c:pt>
                <c:pt idx="59">
                  <c:v>25.125628140703494</c:v>
                </c:pt>
                <c:pt idx="60">
                  <c:v>25.742574257425598</c:v>
                </c:pt>
                <c:pt idx="61">
                  <c:v>19.900497512437759</c:v>
                </c:pt>
                <c:pt idx="62">
                  <c:v>26.73267326732665</c:v>
                </c:pt>
                <c:pt idx="63">
                  <c:v>33.490566037735874</c:v>
                </c:pt>
                <c:pt idx="64">
                  <c:v>16.587677725118553</c:v>
                </c:pt>
                <c:pt idx="65">
                  <c:v>30.414746543778946</c:v>
                </c:pt>
                <c:pt idx="66">
                  <c:v>24.000000000000199</c:v>
                </c:pt>
                <c:pt idx="67">
                  <c:v>20.379146919431271</c:v>
                </c:pt>
                <c:pt idx="68">
                  <c:v>18.226600985221889</c:v>
                </c:pt>
                <c:pt idx="69">
                  <c:v>28.985507246376873</c:v>
                </c:pt>
                <c:pt idx="70">
                  <c:v>17.326732673267077</c:v>
                </c:pt>
                <c:pt idx="71">
                  <c:v>26.500000000000057</c:v>
                </c:pt>
                <c:pt idx="72">
                  <c:v>18.811881188118623</c:v>
                </c:pt>
                <c:pt idx="73">
                  <c:v>33.035714285714349</c:v>
                </c:pt>
                <c:pt idx="74">
                  <c:v>18.483412322274884</c:v>
                </c:pt>
                <c:pt idx="75">
                  <c:v>14.705882352941044</c:v>
                </c:pt>
                <c:pt idx="76">
                  <c:v>24.757281553397934</c:v>
                </c:pt>
                <c:pt idx="77">
                  <c:v>14.999999999999858</c:v>
                </c:pt>
                <c:pt idx="78">
                  <c:v>21.844660194174601</c:v>
                </c:pt>
                <c:pt idx="79">
                  <c:v>21.559633027522889</c:v>
                </c:pt>
              </c:numCache>
            </c:numRef>
          </c:xVal>
          <c:yVal>
            <c:numRef>
              <c:f>BD_SOM!$N$2:$N$57</c:f>
              <c:numCache>
                <c:formatCode>0.00</c:formatCode>
                <c:ptCount val="56"/>
                <c:pt idx="0">
                  <c:v>2.5175000000000001</c:v>
                </c:pt>
                <c:pt idx="1">
                  <c:v>2.5876000000000001</c:v>
                </c:pt>
                <c:pt idx="2">
                  <c:v>2.5954000000000002</c:v>
                </c:pt>
                <c:pt idx="3">
                  <c:v>2.6143000000000001</c:v>
                </c:pt>
                <c:pt idx="4">
                  <c:v>2.5674000000000001</c:v>
                </c:pt>
                <c:pt idx="5">
                  <c:v>2.5427</c:v>
                </c:pt>
                <c:pt idx="6">
                  <c:v>2.6760999999999999</c:v>
                </c:pt>
                <c:pt idx="7">
                  <c:v>2.4011</c:v>
                </c:pt>
                <c:pt idx="8">
                  <c:v>2.5329000000000002</c:v>
                </c:pt>
                <c:pt idx="9">
                  <c:v>2.4971000000000001</c:v>
                </c:pt>
                <c:pt idx="10">
                  <c:v>2.4300999999999999</c:v>
                </c:pt>
                <c:pt idx="11">
                  <c:v>2.4361000000000002</c:v>
                </c:pt>
                <c:pt idx="12">
                  <c:v>2.4626000000000001</c:v>
                </c:pt>
                <c:pt idx="13">
                  <c:v>2.5148000000000001</c:v>
                </c:pt>
                <c:pt idx="14">
                  <c:v>2.0979999999999999</c:v>
                </c:pt>
                <c:pt idx="15">
                  <c:v>2.1568000000000001</c:v>
                </c:pt>
                <c:pt idx="16">
                  <c:v>2.2621000000000002</c:v>
                </c:pt>
                <c:pt idx="17">
                  <c:v>2.2393000000000001</c:v>
                </c:pt>
                <c:pt idx="18">
                  <c:v>2.4512999999999998</c:v>
                </c:pt>
                <c:pt idx="19">
                  <c:v>2.5522</c:v>
                </c:pt>
                <c:pt idx="20">
                  <c:v>2.3473000000000002</c:v>
                </c:pt>
                <c:pt idx="21">
                  <c:v>2.2113</c:v>
                </c:pt>
                <c:pt idx="22">
                  <c:v>2.2113</c:v>
                </c:pt>
                <c:pt idx="23">
                  <c:v>2.1875</c:v>
                </c:pt>
                <c:pt idx="24">
                  <c:v>2.2296</c:v>
                </c:pt>
                <c:pt idx="25">
                  <c:v>2.2141999999999999</c:v>
                </c:pt>
                <c:pt idx="26">
                  <c:v>2.2303999999999999</c:v>
                </c:pt>
                <c:pt idx="27">
                  <c:v>2.2946</c:v>
                </c:pt>
                <c:pt idx="28">
                  <c:v>2.1726063492063501</c:v>
                </c:pt>
                <c:pt idx="29">
                  <c:v>2.1572649151614698</c:v>
                </c:pt>
                <c:pt idx="30">
                  <c:v>2.1419234811165802</c:v>
                </c:pt>
                <c:pt idx="31">
                  <c:v>2.1265820470716998</c:v>
                </c:pt>
                <c:pt idx="32">
                  <c:v>2.11124061302682</c:v>
                </c:pt>
                <c:pt idx="33">
                  <c:v>2.0958991789819401</c:v>
                </c:pt>
                <c:pt idx="34">
                  <c:v>2.0805577449370598</c:v>
                </c:pt>
                <c:pt idx="35">
                  <c:v>2.0652163108921702</c:v>
                </c:pt>
                <c:pt idx="36">
                  <c:v>2.0498748768472899</c:v>
                </c:pt>
                <c:pt idx="37">
                  <c:v>2.03453344280241</c:v>
                </c:pt>
                <c:pt idx="38">
                  <c:v>2.0191920087575301</c:v>
                </c:pt>
                <c:pt idx="39">
                  <c:v>2.0038505747126401</c:v>
                </c:pt>
                <c:pt idx="40">
                  <c:v>1.98850914066776</c:v>
                </c:pt>
                <c:pt idx="41">
                  <c:v>1.9731677066228801</c:v>
                </c:pt>
                <c:pt idx="42">
                  <c:v>1.957826272578</c:v>
                </c:pt>
                <c:pt idx="43">
                  <c:v>1.9424848385331099</c:v>
                </c:pt>
                <c:pt idx="44">
                  <c:v>1.9271434044882301</c:v>
                </c:pt>
                <c:pt idx="45">
                  <c:v>1.91180197044335</c:v>
                </c:pt>
                <c:pt idx="46">
                  <c:v>1.8964605363984699</c:v>
                </c:pt>
                <c:pt idx="47">
                  <c:v>1.88111910235359</c:v>
                </c:pt>
                <c:pt idx="48">
                  <c:v>1.8657776683087</c:v>
                </c:pt>
                <c:pt idx="49">
                  <c:v>1.8504362342638201</c:v>
                </c:pt>
                <c:pt idx="50">
                  <c:v>1.83509480021894</c:v>
                </c:pt>
                <c:pt idx="51">
                  <c:v>1.8197533661740599</c:v>
                </c:pt>
                <c:pt idx="52">
                  <c:v>1.8044119321291701</c:v>
                </c:pt>
                <c:pt idx="53">
                  <c:v>1.78907049808429</c:v>
                </c:pt>
                <c:pt idx="54">
                  <c:v>1.7737290640394101</c:v>
                </c:pt>
                <c:pt idx="55">
                  <c:v>1.75838762999453</c:v>
                </c:pt>
              </c:numCache>
            </c:numRef>
          </c:yVal>
          <c:smooth val="0"/>
          <c:extLst>
            <c:ext xmlns:c16="http://schemas.microsoft.com/office/drawing/2014/chart" uri="{C3380CC4-5D6E-409C-BE32-E72D297353CC}">
              <c16:uniqueId val="{00000001-22B2-4BFA-89E7-CB36C2A46300}"/>
            </c:ext>
          </c:extLst>
        </c:ser>
        <c:ser>
          <c:idx val="1"/>
          <c:order val="1"/>
          <c:tx>
            <c:strRef>
              <c:f>BD_SOM!$O:$O</c:f>
              <c:strCache>
                <c:ptCount val="1048576"/>
                <c:pt idx="0">
                  <c:v>EsL</c:v>
                </c:pt>
              </c:strCache>
            </c:strRef>
          </c:tx>
          <c:spPr>
            <a:ln w="19050" cap="rnd">
              <a:noFill/>
              <a:round/>
            </a:ln>
            <a:effectLst/>
          </c:spPr>
          <c:marker>
            <c:symbol val="diamond"/>
            <c:size val="5"/>
            <c:spPr>
              <a:solidFill>
                <a:srgbClr val="FF0000"/>
              </a:solidFill>
              <a:ln w="9525">
                <a:solidFill>
                  <a:srgbClr val="FF0000"/>
                </a:solidFill>
              </a:ln>
              <a:effectLst/>
            </c:spPr>
          </c:marker>
          <c:trendline>
            <c:spPr>
              <a:ln w="19050" cap="rnd">
                <a:solidFill>
                  <a:srgbClr val="FF0000"/>
                </a:solidFill>
                <a:prstDash val="solid"/>
              </a:ln>
              <a:effectLst/>
            </c:spPr>
            <c:trendlineType val="linear"/>
            <c:dispRSqr val="1"/>
            <c:dispEq val="0"/>
            <c:trendlineLbl>
              <c:layout>
                <c:manualLayout>
                  <c:x val="0.19317169728783903"/>
                  <c:y val="3.3843321668124815E-2"/>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BD_SOM!$P$2:$P$161</c:f>
              <c:numCache>
                <c:formatCode>0.00</c:formatCode>
                <c:ptCount val="160"/>
                <c:pt idx="0">
                  <c:v>19.555555555555454</c:v>
                </c:pt>
                <c:pt idx="1">
                  <c:v>17.28395061728402</c:v>
                </c:pt>
                <c:pt idx="2">
                  <c:v>19.902912621359381</c:v>
                </c:pt>
                <c:pt idx="3">
                  <c:v>11.715481171548161</c:v>
                </c:pt>
                <c:pt idx="4">
                  <c:v>16.504854368931898</c:v>
                </c:pt>
                <c:pt idx="5">
                  <c:v>17.351598173516116</c:v>
                </c:pt>
                <c:pt idx="6">
                  <c:v>14.925373134328531</c:v>
                </c:pt>
                <c:pt idx="7">
                  <c:v>19.819819819819728</c:v>
                </c:pt>
                <c:pt idx="8">
                  <c:v>18.483412322274916</c:v>
                </c:pt>
                <c:pt idx="9">
                  <c:v>10.344827586206932</c:v>
                </c:pt>
                <c:pt idx="10">
                  <c:v>16.666666666666842</c:v>
                </c:pt>
                <c:pt idx="11">
                  <c:v>25.688073394495238</c:v>
                </c:pt>
                <c:pt idx="12">
                  <c:v>18.62745098039229</c:v>
                </c:pt>
                <c:pt idx="13">
                  <c:v>20.434782608695627</c:v>
                </c:pt>
                <c:pt idx="14">
                  <c:v>20.574162679425825</c:v>
                </c:pt>
                <c:pt idx="15">
                  <c:v>20.000000000000149</c:v>
                </c:pt>
                <c:pt idx="16">
                  <c:v>16.176470588235219</c:v>
                </c:pt>
                <c:pt idx="17">
                  <c:v>23.98190045248873</c:v>
                </c:pt>
                <c:pt idx="18">
                  <c:v>24.519230769230653</c:v>
                </c:pt>
                <c:pt idx="19">
                  <c:v>24.644549763033329</c:v>
                </c:pt>
                <c:pt idx="20">
                  <c:v>29.074889867841307</c:v>
                </c:pt>
                <c:pt idx="21">
                  <c:v>27.636363636363821</c:v>
                </c:pt>
                <c:pt idx="22">
                  <c:v>26.794258373205899</c:v>
                </c:pt>
                <c:pt idx="23">
                  <c:v>24.087591240875835</c:v>
                </c:pt>
                <c:pt idx="24">
                  <c:v>27.894736842105296</c:v>
                </c:pt>
                <c:pt idx="25">
                  <c:v>27.88461538461528</c:v>
                </c:pt>
                <c:pt idx="26">
                  <c:v>27.450980392156726</c:v>
                </c:pt>
                <c:pt idx="27">
                  <c:v>25.641025641025745</c:v>
                </c:pt>
                <c:pt idx="28">
                  <c:v>26.153846153846168</c:v>
                </c:pt>
                <c:pt idx="29">
                  <c:v>25.523012552301228</c:v>
                </c:pt>
                <c:pt idx="30">
                  <c:v>21.078431372549016</c:v>
                </c:pt>
                <c:pt idx="31">
                  <c:v>28.971962616822633</c:v>
                </c:pt>
                <c:pt idx="32">
                  <c:v>28.017241379310281</c:v>
                </c:pt>
                <c:pt idx="33">
                  <c:v>26.19047619047608</c:v>
                </c:pt>
                <c:pt idx="34">
                  <c:v>26.31578947368412</c:v>
                </c:pt>
                <c:pt idx="35">
                  <c:v>26.060606060606066</c:v>
                </c:pt>
                <c:pt idx="36">
                  <c:v>27.555555555555756</c:v>
                </c:pt>
                <c:pt idx="37">
                  <c:v>29.00000000000027</c:v>
                </c:pt>
                <c:pt idx="38">
                  <c:v>24.015748031496049</c:v>
                </c:pt>
                <c:pt idx="39">
                  <c:v>23.595505617977405</c:v>
                </c:pt>
                <c:pt idx="40">
                  <c:v>16.431924882629154</c:v>
                </c:pt>
                <c:pt idx="41">
                  <c:v>14.215686274509768</c:v>
                </c:pt>
                <c:pt idx="42">
                  <c:v>14.492753623188609</c:v>
                </c:pt>
                <c:pt idx="43">
                  <c:v>20.108695652173814</c:v>
                </c:pt>
                <c:pt idx="44">
                  <c:v>13.609467455621136</c:v>
                </c:pt>
                <c:pt idx="45">
                  <c:v>24.257425742574316</c:v>
                </c:pt>
                <c:pt idx="46">
                  <c:v>19.40298507462656</c:v>
                </c:pt>
                <c:pt idx="47">
                  <c:v>19.900497512437688</c:v>
                </c:pt>
                <c:pt idx="48">
                  <c:v>23.000000000000043</c:v>
                </c:pt>
                <c:pt idx="49">
                  <c:v>17.326732673267369</c:v>
                </c:pt>
                <c:pt idx="50">
                  <c:v>21.28712871287124</c:v>
                </c:pt>
                <c:pt idx="51">
                  <c:v>21.621621621621685</c:v>
                </c:pt>
                <c:pt idx="52">
                  <c:v>19.075144508670416</c:v>
                </c:pt>
                <c:pt idx="53">
                  <c:v>17.156862745097769</c:v>
                </c:pt>
                <c:pt idx="54">
                  <c:v>22.580645161290228</c:v>
                </c:pt>
                <c:pt idx="55">
                  <c:v>17.41293532338311</c:v>
                </c:pt>
                <c:pt idx="56">
                  <c:v>22.388059701492661</c:v>
                </c:pt>
                <c:pt idx="57">
                  <c:v>19.626168224299139</c:v>
                </c:pt>
                <c:pt idx="58">
                  <c:v>23.963133640553121</c:v>
                </c:pt>
                <c:pt idx="59">
                  <c:v>20.909090909090921</c:v>
                </c:pt>
                <c:pt idx="60">
                  <c:v>17.647058823529399</c:v>
                </c:pt>
                <c:pt idx="61">
                  <c:v>21.266968325791797</c:v>
                </c:pt>
                <c:pt idx="62">
                  <c:v>22.222222222222261</c:v>
                </c:pt>
                <c:pt idx="63">
                  <c:v>16.525423728813589</c:v>
                </c:pt>
                <c:pt idx="64">
                  <c:v>22.5</c:v>
                </c:pt>
                <c:pt idx="65">
                  <c:v>16.033755274261729</c:v>
                </c:pt>
                <c:pt idx="66">
                  <c:v>17.322834645669207</c:v>
                </c:pt>
                <c:pt idx="67">
                  <c:v>23.886639676113223</c:v>
                </c:pt>
                <c:pt idx="68">
                  <c:v>18.803418803418705</c:v>
                </c:pt>
                <c:pt idx="69">
                  <c:v>25.190839694656358</c:v>
                </c:pt>
                <c:pt idx="70">
                  <c:v>22.177419354838847</c:v>
                </c:pt>
                <c:pt idx="71">
                  <c:v>18.627450980391941</c:v>
                </c:pt>
                <c:pt idx="72">
                  <c:v>14.479638009049781</c:v>
                </c:pt>
                <c:pt idx="73">
                  <c:v>15.121951219512328</c:v>
                </c:pt>
                <c:pt idx="74">
                  <c:v>14.159292035398233</c:v>
                </c:pt>
                <c:pt idx="75">
                  <c:v>20.50359712230226</c:v>
                </c:pt>
                <c:pt idx="76">
                  <c:v>18.723404255319341</c:v>
                </c:pt>
                <c:pt idx="77">
                  <c:v>21.327014218009619</c:v>
                </c:pt>
                <c:pt idx="78">
                  <c:v>23.404255319148874</c:v>
                </c:pt>
                <c:pt idx="79">
                  <c:v>24.8</c:v>
                </c:pt>
                <c:pt idx="80">
                  <c:v>17.412935323383174</c:v>
                </c:pt>
                <c:pt idx="81">
                  <c:v>9.3137254901959707</c:v>
                </c:pt>
                <c:pt idx="82">
                  <c:v>19.211822660098541</c:v>
                </c:pt>
                <c:pt idx="83">
                  <c:v>15.816326530612354</c:v>
                </c:pt>
                <c:pt idx="84">
                  <c:v>21.499999999999986</c:v>
                </c:pt>
                <c:pt idx="85">
                  <c:v>14.356435643564291</c:v>
                </c:pt>
                <c:pt idx="86">
                  <c:v>21.499999999999986</c:v>
                </c:pt>
                <c:pt idx="87">
                  <c:v>15.422885572139434</c:v>
                </c:pt>
                <c:pt idx="88">
                  <c:v>20.289855072463538</c:v>
                </c:pt>
                <c:pt idx="89">
                  <c:v>18.57142857142831</c:v>
                </c:pt>
                <c:pt idx="90">
                  <c:v>19.117647058823565</c:v>
                </c:pt>
                <c:pt idx="91">
                  <c:v>22.972972972973142</c:v>
                </c:pt>
                <c:pt idx="92">
                  <c:v>16.666666666666881</c:v>
                </c:pt>
                <c:pt idx="93">
                  <c:v>17.647058823529392</c:v>
                </c:pt>
                <c:pt idx="94">
                  <c:v>19.402985074626912</c:v>
                </c:pt>
                <c:pt idx="95">
                  <c:v>15.652173913043423</c:v>
                </c:pt>
                <c:pt idx="96">
                  <c:v>17.821782178217799</c:v>
                </c:pt>
                <c:pt idx="97">
                  <c:v>24.137931034482854</c:v>
                </c:pt>
                <c:pt idx="98">
                  <c:v>20.398009950248959</c:v>
                </c:pt>
                <c:pt idx="99">
                  <c:v>21.296296296296369</c:v>
                </c:pt>
                <c:pt idx="100">
                  <c:v>24.378109452736087</c:v>
                </c:pt>
                <c:pt idx="101">
                  <c:v>21.568627450980291</c:v>
                </c:pt>
                <c:pt idx="102">
                  <c:v>22.950819672130873</c:v>
                </c:pt>
                <c:pt idx="103">
                  <c:v>15.500000000000114</c:v>
                </c:pt>
                <c:pt idx="104">
                  <c:v>16.363636363636346</c:v>
                </c:pt>
                <c:pt idx="105">
                  <c:v>14.155251141552583</c:v>
                </c:pt>
                <c:pt idx="106">
                  <c:v>18.719211822659865</c:v>
                </c:pt>
                <c:pt idx="107">
                  <c:v>22.167487684729192</c:v>
                </c:pt>
                <c:pt idx="108">
                  <c:v>21.499999999999986</c:v>
                </c:pt>
                <c:pt idx="109">
                  <c:v>24.878048780487656</c:v>
                </c:pt>
                <c:pt idx="110">
                  <c:v>18.316831683168228</c:v>
                </c:pt>
                <c:pt idx="111">
                  <c:v>19.900497512437759</c:v>
                </c:pt>
                <c:pt idx="112">
                  <c:v>19.306930693069305</c:v>
                </c:pt>
                <c:pt idx="113">
                  <c:v>21.7391304347824</c:v>
                </c:pt>
                <c:pt idx="114">
                  <c:v>25.210084033613477</c:v>
                </c:pt>
                <c:pt idx="115">
                  <c:v>16.509433962264183</c:v>
                </c:pt>
                <c:pt idx="116">
                  <c:v>18.905472636815713</c:v>
                </c:pt>
                <c:pt idx="117">
                  <c:v>23.595505617977608</c:v>
                </c:pt>
                <c:pt idx="118">
                  <c:v>22.500000000000142</c:v>
                </c:pt>
                <c:pt idx="119">
                  <c:v>22.54901960784284</c:v>
                </c:pt>
                <c:pt idx="120">
                  <c:v>18.40796019900522</c:v>
                </c:pt>
                <c:pt idx="121">
                  <c:v>20.19704433497526</c:v>
                </c:pt>
                <c:pt idx="122">
                  <c:v>24.154589371980673</c:v>
                </c:pt>
                <c:pt idx="123">
                  <c:v>19.711538461538655</c:v>
                </c:pt>
                <c:pt idx="124">
                  <c:v>16.818181818181735</c:v>
                </c:pt>
                <c:pt idx="125">
                  <c:v>20.000000000000284</c:v>
                </c:pt>
                <c:pt idx="126">
                  <c:v>20.873786407766953</c:v>
                </c:pt>
                <c:pt idx="127">
                  <c:v>20.297029702970448</c:v>
                </c:pt>
                <c:pt idx="128">
                  <c:v>20.560747663551624</c:v>
                </c:pt>
                <c:pt idx="129">
                  <c:v>17.821782178217767</c:v>
                </c:pt>
                <c:pt idx="130">
                  <c:v>23.4234234234235</c:v>
                </c:pt>
                <c:pt idx="131">
                  <c:v>17.840375586854559</c:v>
                </c:pt>
                <c:pt idx="132">
                  <c:v>16.35514018691595</c:v>
                </c:pt>
                <c:pt idx="133">
                  <c:v>18.905472636816</c:v>
                </c:pt>
                <c:pt idx="134">
                  <c:v>20.792079207920704</c:v>
                </c:pt>
                <c:pt idx="135">
                  <c:v>9.9502487562187039</c:v>
                </c:pt>
                <c:pt idx="136">
                  <c:v>15.07537688442198</c:v>
                </c:pt>
                <c:pt idx="137">
                  <c:v>26.767676767676775</c:v>
                </c:pt>
                <c:pt idx="138">
                  <c:v>15.920398009950279</c:v>
                </c:pt>
                <c:pt idx="139">
                  <c:v>19.685039370078748</c:v>
                </c:pt>
                <c:pt idx="140">
                  <c:v>24.890829694323166</c:v>
                </c:pt>
                <c:pt idx="141">
                  <c:v>18.627450980392258</c:v>
                </c:pt>
                <c:pt idx="142">
                  <c:v>22.171945701357263</c:v>
                </c:pt>
                <c:pt idx="143">
                  <c:v>19.801980198019699</c:v>
                </c:pt>
                <c:pt idx="144">
                  <c:v>22.272727272727337</c:v>
                </c:pt>
                <c:pt idx="145">
                  <c:v>21.266968325791797</c:v>
                </c:pt>
                <c:pt idx="146">
                  <c:v>21.818181818181969</c:v>
                </c:pt>
                <c:pt idx="147">
                  <c:v>21.658986175115206</c:v>
                </c:pt>
                <c:pt idx="148">
                  <c:v>25.541125541125666</c:v>
                </c:pt>
                <c:pt idx="149">
                  <c:v>23.499999999999943</c:v>
                </c:pt>
                <c:pt idx="150">
                  <c:v>19.266055045871642</c:v>
                </c:pt>
                <c:pt idx="151">
                  <c:v>22.549019607843189</c:v>
                </c:pt>
                <c:pt idx="152">
                  <c:v>20.000000000000068</c:v>
                </c:pt>
                <c:pt idx="153">
                  <c:v>27.65957446808503</c:v>
                </c:pt>
                <c:pt idx="154">
                  <c:v>25.609756097561071</c:v>
                </c:pt>
                <c:pt idx="155">
                  <c:v>22.596153846153811</c:v>
                </c:pt>
                <c:pt idx="156">
                  <c:v>22.635135135135187</c:v>
                </c:pt>
                <c:pt idx="157">
                  <c:v>19.580419580419665</c:v>
                </c:pt>
                <c:pt idx="158">
                  <c:v>23.443223443223431</c:v>
                </c:pt>
                <c:pt idx="159">
                  <c:v>19.521912350597422</c:v>
                </c:pt>
              </c:numCache>
            </c:numRef>
          </c:xVal>
          <c:yVal>
            <c:numRef>
              <c:f>BD_SOM!$Q$2:$Q$57</c:f>
              <c:numCache>
                <c:formatCode>0.00</c:formatCode>
                <c:ptCount val="56"/>
                <c:pt idx="0">
                  <c:v>2.0811000000000002</c:v>
                </c:pt>
                <c:pt idx="1">
                  <c:v>1.7991999999999999</c:v>
                </c:pt>
                <c:pt idx="2">
                  <c:v>1.6217999999999999</c:v>
                </c:pt>
                <c:pt idx="3">
                  <c:v>1.5067999999999999</c:v>
                </c:pt>
                <c:pt idx="4">
                  <c:v>1.3883000000000001</c:v>
                </c:pt>
                <c:pt idx="5">
                  <c:v>1.321</c:v>
                </c:pt>
                <c:pt idx="6">
                  <c:v>1.3227</c:v>
                </c:pt>
                <c:pt idx="7">
                  <c:v>1.7145999999999999</c:v>
                </c:pt>
                <c:pt idx="8">
                  <c:v>2.4076</c:v>
                </c:pt>
                <c:pt idx="9">
                  <c:v>2.4289999999999998</c:v>
                </c:pt>
                <c:pt idx="10">
                  <c:v>2.3102</c:v>
                </c:pt>
                <c:pt idx="11">
                  <c:v>2.2946</c:v>
                </c:pt>
                <c:pt idx="12">
                  <c:v>2.2946</c:v>
                </c:pt>
                <c:pt idx="13">
                  <c:v>1.9713000000000001</c:v>
                </c:pt>
                <c:pt idx="14">
                  <c:v>2.0103</c:v>
                </c:pt>
                <c:pt idx="15">
                  <c:v>2.1168</c:v>
                </c:pt>
                <c:pt idx="16">
                  <c:v>1.6995</c:v>
                </c:pt>
                <c:pt idx="17">
                  <c:v>2.3702000000000001</c:v>
                </c:pt>
                <c:pt idx="18">
                  <c:v>1.9253</c:v>
                </c:pt>
                <c:pt idx="19">
                  <c:v>1.9253</c:v>
                </c:pt>
                <c:pt idx="20">
                  <c:v>2.2829000000000002</c:v>
                </c:pt>
                <c:pt idx="21">
                  <c:v>1.43</c:v>
                </c:pt>
                <c:pt idx="22">
                  <c:v>1.5093000000000001</c:v>
                </c:pt>
                <c:pt idx="23">
                  <c:v>1.2423999999999999</c:v>
                </c:pt>
                <c:pt idx="24">
                  <c:v>1.5847</c:v>
                </c:pt>
                <c:pt idx="25">
                  <c:v>1.3242</c:v>
                </c:pt>
                <c:pt idx="26">
                  <c:v>1.3987000000000001</c:v>
                </c:pt>
                <c:pt idx="27">
                  <c:v>1.7443</c:v>
                </c:pt>
                <c:pt idx="28">
                  <c:v>1.665</c:v>
                </c:pt>
                <c:pt idx="29">
                  <c:v>1.6249</c:v>
                </c:pt>
                <c:pt idx="30">
                  <c:v>1.6168</c:v>
                </c:pt>
                <c:pt idx="31">
                  <c:v>1.665</c:v>
                </c:pt>
                <c:pt idx="32">
                  <c:v>1.7470000000000001</c:v>
                </c:pt>
                <c:pt idx="33">
                  <c:v>2.0421999999999998</c:v>
                </c:pt>
                <c:pt idx="34">
                  <c:v>1.9452</c:v>
                </c:pt>
                <c:pt idx="35">
                  <c:v>2.5097</c:v>
                </c:pt>
                <c:pt idx="36">
                  <c:v>2.5116000000000001</c:v>
                </c:pt>
                <c:pt idx="37">
                  <c:v>2.6410999999999998</c:v>
                </c:pt>
                <c:pt idx="38">
                  <c:v>2.5343</c:v>
                </c:pt>
                <c:pt idx="39">
                  <c:v>2.4340000000000002</c:v>
                </c:pt>
                <c:pt idx="40">
                  <c:v>2.4752999999999998</c:v>
                </c:pt>
                <c:pt idx="41">
                  <c:v>2.7761999999999998</c:v>
                </c:pt>
                <c:pt idx="42">
                  <c:v>1.7040999999999999</c:v>
                </c:pt>
                <c:pt idx="43">
                  <c:v>1.8003</c:v>
                </c:pt>
                <c:pt idx="44">
                  <c:v>2.0728</c:v>
                </c:pt>
                <c:pt idx="45">
                  <c:v>2.2429000000000001</c:v>
                </c:pt>
                <c:pt idx="46">
                  <c:v>2.1846000000000001</c:v>
                </c:pt>
                <c:pt idx="47">
                  <c:v>2.3721000000000001</c:v>
                </c:pt>
                <c:pt idx="48">
                  <c:v>1.8977999999999999</c:v>
                </c:pt>
                <c:pt idx="49">
                  <c:v>1.1778</c:v>
                </c:pt>
                <c:pt idx="50">
                  <c:v>2.4594</c:v>
                </c:pt>
                <c:pt idx="51">
                  <c:v>2.3801999999999999</c:v>
                </c:pt>
                <c:pt idx="52">
                  <c:v>2.3628</c:v>
                </c:pt>
                <c:pt idx="53">
                  <c:v>2.4064999999999999</c:v>
                </c:pt>
                <c:pt idx="54">
                  <c:v>2.4474999999999998</c:v>
                </c:pt>
                <c:pt idx="55">
                  <c:v>2.5095999999999998</c:v>
                </c:pt>
              </c:numCache>
            </c:numRef>
          </c:yVal>
          <c:smooth val="0"/>
          <c:extLst>
            <c:ext xmlns:c16="http://schemas.microsoft.com/office/drawing/2014/chart" uri="{C3380CC4-5D6E-409C-BE32-E72D297353CC}">
              <c16:uniqueId val="{00000003-22B2-4BFA-89E7-CB36C2A46300}"/>
            </c:ext>
          </c:extLst>
        </c:ser>
        <c:ser>
          <c:idx val="2"/>
          <c:order val="2"/>
          <c:tx>
            <c:strRef>
              <c:f>BD_SOM!$R:$R</c:f>
              <c:strCache>
                <c:ptCount val="1048576"/>
                <c:pt idx="0">
                  <c:v>EsH</c:v>
                </c:pt>
              </c:strCache>
            </c:strRef>
          </c:tx>
          <c:spPr>
            <a:ln w="19050" cap="rnd">
              <a:noFill/>
              <a:round/>
            </a:ln>
            <a:effectLst/>
          </c:spPr>
          <c:marker>
            <c:symbol val="diamond"/>
            <c:size val="5"/>
            <c:spPr>
              <a:solidFill>
                <a:srgbClr val="C00000"/>
              </a:solidFill>
              <a:ln w="9525">
                <a:solidFill>
                  <a:srgbClr val="C00000"/>
                </a:solidFill>
              </a:ln>
              <a:effectLst/>
            </c:spPr>
          </c:marker>
          <c:trendline>
            <c:spPr>
              <a:ln w="19050" cap="rnd">
                <a:solidFill>
                  <a:srgbClr val="C00000"/>
                </a:solidFill>
                <a:prstDash val="solid"/>
              </a:ln>
              <a:effectLst/>
            </c:spPr>
            <c:trendlineType val="linear"/>
            <c:dispRSqr val="1"/>
            <c:dispEq val="0"/>
            <c:trendlineLbl>
              <c:layout>
                <c:manualLayout>
                  <c:x val="-0.31017432195975503"/>
                  <c:y val="-5.4685039370078743E-2"/>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BD_SOM!$S$2:$S$161</c:f>
              <c:numCache>
                <c:formatCode>0.00</c:formatCode>
                <c:ptCount val="160"/>
                <c:pt idx="0">
                  <c:v>7.4257425742576961</c:v>
                </c:pt>
                <c:pt idx="1">
                  <c:v>21.890547263681775</c:v>
                </c:pt>
                <c:pt idx="2">
                  <c:v>13.917525773195688</c:v>
                </c:pt>
                <c:pt idx="3">
                  <c:v>13.235294117647218</c:v>
                </c:pt>
                <c:pt idx="4">
                  <c:v>15.841584158415859</c:v>
                </c:pt>
                <c:pt idx="5">
                  <c:v>16.176470588235535</c:v>
                </c:pt>
                <c:pt idx="6">
                  <c:v>17.410714285714324</c:v>
                </c:pt>
                <c:pt idx="7">
                  <c:v>21.596244131455414</c:v>
                </c:pt>
                <c:pt idx="8">
                  <c:v>17.961165048543606</c:v>
                </c:pt>
                <c:pt idx="9">
                  <c:v>14.507772020725449</c:v>
                </c:pt>
                <c:pt idx="10">
                  <c:v>21.645021645021689</c:v>
                </c:pt>
                <c:pt idx="11">
                  <c:v>23.113207547169896</c:v>
                </c:pt>
                <c:pt idx="12">
                  <c:v>17.511520737326993</c:v>
                </c:pt>
                <c:pt idx="13">
                  <c:v>13.725490196078493</c:v>
                </c:pt>
                <c:pt idx="14">
                  <c:v>15.068493150684869</c:v>
                </c:pt>
                <c:pt idx="15">
                  <c:v>17.22222222222198</c:v>
                </c:pt>
                <c:pt idx="16">
                  <c:v>21.531100478468698</c:v>
                </c:pt>
                <c:pt idx="17">
                  <c:v>11.44278606965193</c:v>
                </c:pt>
                <c:pt idx="18">
                  <c:v>14.749262536873154</c:v>
                </c:pt>
                <c:pt idx="19">
                  <c:v>15.422885572139434</c:v>
                </c:pt>
                <c:pt idx="20">
                  <c:v>12.264150943396441</c:v>
                </c:pt>
                <c:pt idx="21">
                  <c:v>15.920398009949926</c:v>
                </c:pt>
                <c:pt idx="22">
                  <c:v>20.952380952380832</c:v>
                </c:pt>
                <c:pt idx="23">
                  <c:v>18.840579710144954</c:v>
                </c:pt>
                <c:pt idx="24">
                  <c:v>18.942731277532999</c:v>
                </c:pt>
                <c:pt idx="25">
                  <c:v>21.078431372549016</c:v>
                </c:pt>
                <c:pt idx="26">
                  <c:v>17.647058823529392</c:v>
                </c:pt>
                <c:pt idx="27">
                  <c:v>22.009569377990509</c:v>
                </c:pt>
                <c:pt idx="28">
                  <c:v>18.226600985221538</c:v>
                </c:pt>
                <c:pt idx="29">
                  <c:v>7.5829383886254336</c:v>
                </c:pt>
                <c:pt idx="30">
                  <c:v>22.374429223744333</c:v>
                </c:pt>
                <c:pt idx="31">
                  <c:v>13.170731707317199</c:v>
                </c:pt>
                <c:pt idx="32">
                  <c:v>18.095238095238205</c:v>
                </c:pt>
                <c:pt idx="33">
                  <c:v>18.852459016393492</c:v>
                </c:pt>
                <c:pt idx="34">
                  <c:v>17.7419354838709</c:v>
                </c:pt>
                <c:pt idx="35">
                  <c:v>17.351598173516088</c:v>
                </c:pt>
                <c:pt idx="36">
                  <c:v>18.571428571428278</c:v>
                </c:pt>
                <c:pt idx="37">
                  <c:v>23.762376237623652</c:v>
                </c:pt>
                <c:pt idx="38">
                  <c:v>21.524663677129936</c:v>
                </c:pt>
                <c:pt idx="39">
                  <c:v>13.362068965517338</c:v>
                </c:pt>
                <c:pt idx="40">
                  <c:v>23.500000000000298</c:v>
                </c:pt>
                <c:pt idx="41">
                  <c:v>15.050167224080116</c:v>
                </c:pt>
                <c:pt idx="42">
                  <c:v>23.383084577114314</c:v>
                </c:pt>
                <c:pt idx="43">
                  <c:v>15.577889447235979</c:v>
                </c:pt>
                <c:pt idx="44">
                  <c:v>21.890547263681501</c:v>
                </c:pt>
                <c:pt idx="45">
                  <c:v>20.99999999999973</c:v>
                </c:pt>
                <c:pt idx="46">
                  <c:v>22.885572139303505</c:v>
                </c:pt>
                <c:pt idx="47">
                  <c:v>12.871287128713105</c:v>
                </c:pt>
                <c:pt idx="48">
                  <c:v>18.905472636816068</c:v>
                </c:pt>
                <c:pt idx="49">
                  <c:v>14.000000000000057</c:v>
                </c:pt>
                <c:pt idx="50">
                  <c:v>19.89528795811535</c:v>
                </c:pt>
                <c:pt idx="51">
                  <c:v>19.289340101522985</c:v>
                </c:pt>
                <c:pt idx="52">
                  <c:v>20.588235294117112</c:v>
                </c:pt>
                <c:pt idx="53">
                  <c:v>9.2485549132949902</c:v>
                </c:pt>
                <c:pt idx="54">
                  <c:v>23.880597014925513</c:v>
                </c:pt>
                <c:pt idx="55">
                  <c:v>21.608040201004989</c:v>
                </c:pt>
                <c:pt idx="56">
                  <c:v>21.182266009852192</c:v>
                </c:pt>
                <c:pt idx="57">
                  <c:v>19.900497512438044</c:v>
                </c:pt>
                <c:pt idx="58">
                  <c:v>21.890547263681501</c:v>
                </c:pt>
                <c:pt idx="59">
                  <c:v>12.935323383084491</c:v>
                </c:pt>
                <c:pt idx="60">
                  <c:v>16.742081447963677</c:v>
                </c:pt>
                <c:pt idx="61">
                  <c:v>20.095693779904355</c:v>
                </c:pt>
                <c:pt idx="62">
                  <c:v>20.673076923076891</c:v>
                </c:pt>
                <c:pt idx="63">
                  <c:v>17.961165048543606</c:v>
                </c:pt>
                <c:pt idx="64">
                  <c:v>14.077669902912612</c:v>
                </c:pt>
                <c:pt idx="65">
                  <c:v>20.792079207920565</c:v>
                </c:pt>
                <c:pt idx="66">
                  <c:v>14.285714285714285</c:v>
                </c:pt>
                <c:pt idx="67">
                  <c:v>13.861386138613593</c:v>
                </c:pt>
                <c:pt idx="68">
                  <c:v>20.388349514562893</c:v>
                </c:pt>
                <c:pt idx="69">
                  <c:v>12.612612612612631</c:v>
                </c:pt>
                <c:pt idx="70">
                  <c:v>21.862348178137626</c:v>
                </c:pt>
                <c:pt idx="71">
                  <c:v>11.792452830188655</c:v>
                </c:pt>
                <c:pt idx="72">
                  <c:v>17.840375586854286</c:v>
                </c:pt>
                <c:pt idx="73">
                  <c:v>17.351598173516116</c:v>
                </c:pt>
                <c:pt idx="74">
                  <c:v>13.59223300970878</c:v>
                </c:pt>
                <c:pt idx="75">
                  <c:v>19.32367149758478</c:v>
                </c:pt>
                <c:pt idx="76">
                  <c:v>15.346534653465435</c:v>
                </c:pt>
                <c:pt idx="77">
                  <c:v>16.666666666666725</c:v>
                </c:pt>
                <c:pt idx="78">
                  <c:v>14.21800947867319</c:v>
                </c:pt>
                <c:pt idx="79">
                  <c:v>17.961165048543545</c:v>
                </c:pt>
                <c:pt idx="80">
                  <c:v>20.603015075377048</c:v>
                </c:pt>
                <c:pt idx="81">
                  <c:v>18.499999999999872</c:v>
                </c:pt>
                <c:pt idx="82">
                  <c:v>14.925373134328559</c:v>
                </c:pt>
                <c:pt idx="83">
                  <c:v>21.000000000000085</c:v>
                </c:pt>
                <c:pt idx="84">
                  <c:v>23.499999999999943</c:v>
                </c:pt>
                <c:pt idx="85">
                  <c:v>17.500000000000071</c:v>
                </c:pt>
                <c:pt idx="86">
                  <c:v>21.999999999999886</c:v>
                </c:pt>
                <c:pt idx="87">
                  <c:v>21.000000000000085</c:v>
                </c:pt>
                <c:pt idx="88">
                  <c:v>18.181818181818478</c:v>
                </c:pt>
                <c:pt idx="89">
                  <c:v>7.0000000000000284</c:v>
                </c:pt>
                <c:pt idx="90">
                  <c:v>20.000000000000284</c:v>
                </c:pt>
                <c:pt idx="91">
                  <c:v>11.499999999999844</c:v>
                </c:pt>
                <c:pt idx="92">
                  <c:v>18.905472636815713</c:v>
                </c:pt>
                <c:pt idx="93">
                  <c:v>21.499999999999947</c:v>
                </c:pt>
                <c:pt idx="94">
                  <c:v>21.393034825870654</c:v>
                </c:pt>
                <c:pt idx="95">
                  <c:v>20.500000000000185</c:v>
                </c:pt>
                <c:pt idx="96">
                  <c:v>23.383084577114708</c:v>
                </c:pt>
                <c:pt idx="97">
                  <c:v>20.588235294117741</c:v>
                </c:pt>
                <c:pt idx="98">
                  <c:v>6.4356435643565524</c:v>
                </c:pt>
                <c:pt idx="99">
                  <c:v>19.499999999999673</c:v>
                </c:pt>
                <c:pt idx="100">
                  <c:v>11.650485436892982</c:v>
                </c:pt>
                <c:pt idx="101">
                  <c:v>18.51851851851848</c:v>
                </c:pt>
                <c:pt idx="102">
                  <c:v>4.9261083743843042</c:v>
                </c:pt>
                <c:pt idx="103">
                  <c:v>18.5022026431716</c:v>
                </c:pt>
                <c:pt idx="104">
                  <c:v>22.380952380952348</c:v>
                </c:pt>
                <c:pt idx="105">
                  <c:v>17.788461538461569</c:v>
                </c:pt>
                <c:pt idx="106">
                  <c:v>21.226415094339444</c:v>
                </c:pt>
                <c:pt idx="107">
                  <c:v>18.410041841004084</c:v>
                </c:pt>
                <c:pt idx="108">
                  <c:v>21.759259259259242</c:v>
                </c:pt>
                <c:pt idx="109">
                  <c:v>15.71428571428565</c:v>
                </c:pt>
                <c:pt idx="110">
                  <c:v>18.500000000000227</c:v>
                </c:pt>
                <c:pt idx="111">
                  <c:v>19.41176470588222</c:v>
                </c:pt>
                <c:pt idx="112">
                  <c:v>18.181818181818159</c:v>
                </c:pt>
                <c:pt idx="113">
                  <c:v>21.81818181818165</c:v>
                </c:pt>
                <c:pt idx="114">
                  <c:v>19.902912621359103</c:v>
                </c:pt>
                <c:pt idx="115">
                  <c:v>17.910447761194021</c:v>
                </c:pt>
                <c:pt idx="116">
                  <c:v>22.885572139303466</c:v>
                </c:pt>
                <c:pt idx="117">
                  <c:v>17.674418604651265</c:v>
                </c:pt>
                <c:pt idx="118">
                  <c:v>18.01470588235302</c:v>
                </c:pt>
                <c:pt idx="119">
                  <c:v>19.850187265917633</c:v>
                </c:pt>
                <c:pt idx="120">
                  <c:v>21.789883268482331</c:v>
                </c:pt>
                <c:pt idx="121">
                  <c:v>22.535211267605533</c:v>
                </c:pt>
                <c:pt idx="122">
                  <c:v>14.423076923076797</c:v>
                </c:pt>
                <c:pt idx="123">
                  <c:v>19.383259911894459</c:v>
                </c:pt>
                <c:pt idx="124">
                  <c:v>22.499999999999787</c:v>
                </c:pt>
                <c:pt idx="125">
                  <c:v>19.711538461538314</c:v>
                </c:pt>
                <c:pt idx="126">
                  <c:v>23.113207547169896</c:v>
                </c:pt>
                <c:pt idx="127">
                  <c:v>20.312500000000103</c:v>
                </c:pt>
                <c:pt idx="128">
                  <c:v>20.547945205479571</c:v>
                </c:pt>
                <c:pt idx="129">
                  <c:v>19.523809523809689</c:v>
                </c:pt>
                <c:pt idx="130">
                  <c:v>19.277108433735084</c:v>
                </c:pt>
                <c:pt idx="131">
                  <c:v>22.743682310469183</c:v>
                </c:pt>
                <c:pt idx="132">
                  <c:v>16.999999999999815</c:v>
                </c:pt>
                <c:pt idx="133">
                  <c:v>19.138755980861486</c:v>
                </c:pt>
                <c:pt idx="134">
                  <c:v>18.224299065420311</c:v>
                </c:pt>
                <c:pt idx="135">
                  <c:v>19.323671497584467</c:v>
                </c:pt>
                <c:pt idx="136">
                  <c:v>5.9633027522936963</c:v>
                </c:pt>
                <c:pt idx="137">
                  <c:v>22.66009852216752</c:v>
                </c:pt>
                <c:pt idx="138">
                  <c:v>22.325581395348966</c:v>
                </c:pt>
                <c:pt idx="139">
                  <c:v>22.999999999999687</c:v>
                </c:pt>
                <c:pt idx="140">
                  <c:v>22.978723404255337</c:v>
                </c:pt>
                <c:pt idx="141">
                  <c:v>21.658986175115466</c:v>
                </c:pt>
                <c:pt idx="142">
                  <c:v>18.357487922705435</c:v>
                </c:pt>
                <c:pt idx="143">
                  <c:v>19.469026548672737</c:v>
                </c:pt>
                <c:pt idx="144">
                  <c:v>23.228346456692776</c:v>
                </c:pt>
                <c:pt idx="145">
                  <c:v>16.831683168316975</c:v>
                </c:pt>
                <c:pt idx="146">
                  <c:v>16.585365853658669</c:v>
                </c:pt>
                <c:pt idx="147">
                  <c:v>17.560975609756095</c:v>
                </c:pt>
                <c:pt idx="148">
                  <c:v>22.748815165876636</c:v>
                </c:pt>
                <c:pt idx="149">
                  <c:v>18.781725888324754</c:v>
                </c:pt>
                <c:pt idx="150">
                  <c:v>19.897959183673489</c:v>
                </c:pt>
                <c:pt idx="151">
                  <c:v>15.000000000000213</c:v>
                </c:pt>
                <c:pt idx="152">
                  <c:v>14.563106796116351</c:v>
                </c:pt>
                <c:pt idx="153">
                  <c:v>21.951219512194946</c:v>
                </c:pt>
                <c:pt idx="154">
                  <c:v>19.457013574660614</c:v>
                </c:pt>
                <c:pt idx="155">
                  <c:v>16.50000000000027</c:v>
                </c:pt>
                <c:pt idx="156">
                  <c:v>16.826923076923158</c:v>
                </c:pt>
                <c:pt idx="157">
                  <c:v>19.806763285023987</c:v>
                </c:pt>
                <c:pt idx="158">
                  <c:v>20.772946859903367</c:v>
                </c:pt>
                <c:pt idx="159">
                  <c:v>19.905213270142266</c:v>
                </c:pt>
              </c:numCache>
            </c:numRef>
          </c:xVal>
          <c:yVal>
            <c:numRef>
              <c:f>BD_SOM!$T$2:$T$57</c:f>
              <c:numCache>
                <c:formatCode>0.00</c:formatCode>
                <c:ptCount val="56"/>
                <c:pt idx="0">
                  <c:v>1.5117</c:v>
                </c:pt>
                <c:pt idx="1">
                  <c:v>1.5985</c:v>
                </c:pt>
                <c:pt idx="2">
                  <c:v>1.4109</c:v>
                </c:pt>
                <c:pt idx="3">
                  <c:v>1.5153000000000001</c:v>
                </c:pt>
                <c:pt idx="4">
                  <c:v>1.5153000000000001</c:v>
                </c:pt>
                <c:pt idx="5">
                  <c:v>1.5086999999999999</c:v>
                </c:pt>
                <c:pt idx="6">
                  <c:v>1.3771</c:v>
                </c:pt>
                <c:pt idx="7">
                  <c:v>2.0356999999999998</c:v>
                </c:pt>
                <c:pt idx="8">
                  <c:v>1.9799</c:v>
                </c:pt>
                <c:pt idx="9">
                  <c:v>2.3687</c:v>
                </c:pt>
                <c:pt idx="10">
                  <c:v>2.2079</c:v>
                </c:pt>
                <c:pt idx="11">
                  <c:v>2.6015000000000001</c:v>
                </c:pt>
                <c:pt idx="12">
                  <c:v>2.5971000000000002</c:v>
                </c:pt>
                <c:pt idx="13">
                  <c:v>2.5971000000000002</c:v>
                </c:pt>
                <c:pt idx="14">
                  <c:v>1.4129</c:v>
                </c:pt>
                <c:pt idx="15">
                  <c:v>1.44</c:v>
                </c:pt>
                <c:pt idx="16">
                  <c:v>1.3607</c:v>
                </c:pt>
                <c:pt idx="17">
                  <c:v>1.3862000000000001</c:v>
                </c:pt>
                <c:pt idx="18">
                  <c:v>1.3859999999999999</c:v>
                </c:pt>
                <c:pt idx="19">
                  <c:v>1.397</c:v>
                </c:pt>
                <c:pt idx="20">
                  <c:v>1.4892000000000001</c:v>
                </c:pt>
                <c:pt idx="21">
                  <c:v>1.1044</c:v>
                </c:pt>
                <c:pt idx="22">
                  <c:v>1.1499999999999999</c:v>
                </c:pt>
                <c:pt idx="23">
                  <c:v>0.99639999999999995</c:v>
                </c:pt>
                <c:pt idx="24">
                  <c:v>1.0035000000000001</c:v>
                </c:pt>
                <c:pt idx="25">
                  <c:v>1.0428999999999999</c:v>
                </c:pt>
                <c:pt idx="26">
                  <c:v>0.98719999999999997</c:v>
                </c:pt>
                <c:pt idx="27">
                  <c:v>0.98719999999999997</c:v>
                </c:pt>
                <c:pt idx="28">
                  <c:v>1.5731999999999999</c:v>
                </c:pt>
                <c:pt idx="29">
                  <c:v>2.0326</c:v>
                </c:pt>
                <c:pt idx="30">
                  <c:v>1.5629999999999999</c:v>
                </c:pt>
                <c:pt idx="31">
                  <c:v>1.9069</c:v>
                </c:pt>
                <c:pt idx="32">
                  <c:v>1.881</c:v>
                </c:pt>
                <c:pt idx="33">
                  <c:v>1.5802</c:v>
                </c:pt>
                <c:pt idx="34">
                  <c:v>1.835</c:v>
                </c:pt>
                <c:pt idx="35">
                  <c:v>1.7589999999999999</c:v>
                </c:pt>
                <c:pt idx="36">
                  <c:v>1.6063000000000001</c:v>
                </c:pt>
                <c:pt idx="37">
                  <c:v>1.3626</c:v>
                </c:pt>
                <c:pt idx="38">
                  <c:v>1.3955</c:v>
                </c:pt>
                <c:pt idx="39">
                  <c:v>1.3448</c:v>
                </c:pt>
                <c:pt idx="40">
                  <c:v>1.2155</c:v>
                </c:pt>
                <c:pt idx="41">
                  <c:v>1.3265</c:v>
                </c:pt>
                <c:pt idx="42">
                  <c:v>1.4999</c:v>
                </c:pt>
                <c:pt idx="43">
                  <c:v>1.4745999999999999</c:v>
                </c:pt>
                <c:pt idx="44">
                  <c:v>1.6746000000000001</c:v>
                </c:pt>
                <c:pt idx="45">
                  <c:v>1.4222999999999999</c:v>
                </c:pt>
                <c:pt idx="46">
                  <c:v>1.4222999999999999</c:v>
                </c:pt>
                <c:pt idx="47">
                  <c:v>1.6529</c:v>
                </c:pt>
                <c:pt idx="48">
                  <c:v>1.6676</c:v>
                </c:pt>
                <c:pt idx="49">
                  <c:v>1.3282</c:v>
                </c:pt>
                <c:pt idx="50">
                  <c:v>1.5525</c:v>
                </c:pt>
                <c:pt idx="51">
                  <c:v>1.3049999999999999</c:v>
                </c:pt>
                <c:pt idx="52">
                  <c:v>1.4315</c:v>
                </c:pt>
                <c:pt idx="53">
                  <c:v>1.8325</c:v>
                </c:pt>
                <c:pt idx="54">
                  <c:v>2.2014</c:v>
                </c:pt>
                <c:pt idx="55">
                  <c:v>2.3675999999999999</c:v>
                </c:pt>
              </c:numCache>
            </c:numRef>
          </c:yVal>
          <c:smooth val="0"/>
          <c:extLst>
            <c:ext xmlns:c16="http://schemas.microsoft.com/office/drawing/2014/chart" uri="{C3380CC4-5D6E-409C-BE32-E72D297353CC}">
              <c16:uniqueId val="{00000005-22B2-4BFA-89E7-CB36C2A46300}"/>
            </c:ext>
          </c:extLst>
        </c:ser>
        <c:dLbls>
          <c:showLegendKey val="0"/>
          <c:showVal val="0"/>
          <c:showCatName val="0"/>
          <c:showSerName val="0"/>
          <c:showPercent val="0"/>
          <c:showBubbleSize val="0"/>
        </c:dLbls>
        <c:axId val="387323631"/>
        <c:axId val="386867647"/>
      </c:scatterChart>
      <c:valAx>
        <c:axId val="387323631"/>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solidFill>
                      <a:schemeClr val="tx1"/>
                    </a:solidFill>
                    <a:latin typeface="Times New Roman" panose="02020603050405020304" pitchFamily="18" charset="0"/>
                    <a:cs typeface="Times New Roman" panose="02020603050405020304" pitchFamily="18" charset="0"/>
                  </a:rPr>
                  <a:t>SOM (%)</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86867647"/>
        <c:crosses val="autoZero"/>
        <c:crossBetween val="midCat"/>
      </c:valAx>
      <c:valAx>
        <c:axId val="386867647"/>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solidFill>
                      <a:schemeClr val="tx1"/>
                    </a:solidFill>
                    <a:latin typeface="Times New Roman" panose="02020603050405020304" pitchFamily="18" charset="0"/>
                    <a:cs typeface="Times New Roman" panose="02020603050405020304" pitchFamily="18" charset="0"/>
                  </a:rPr>
                  <a:t>LAI</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87323631"/>
        <c:crosses val="autoZero"/>
        <c:crossBetween val="midCat"/>
      </c:valAx>
      <c:spPr>
        <a:noFill/>
        <a:ln>
          <a:solidFill>
            <a:srgbClr val="002060">
              <a:alpha val="0"/>
            </a:srgbClr>
          </a:solidFill>
        </a:ln>
        <a:effectLst/>
      </c:spPr>
    </c:plotArea>
    <c:legend>
      <c:legendPos val="b"/>
      <c:legendEntry>
        <c:idx val="3"/>
        <c:delete val="1"/>
      </c:legendEntry>
      <c:legendEntry>
        <c:idx val="4"/>
        <c:delete val="1"/>
      </c:legendEntry>
      <c:legendEntry>
        <c:idx val="5"/>
        <c:delete val="1"/>
      </c:legendEntry>
      <c:layout>
        <c:manualLayout>
          <c:xMode val="edge"/>
          <c:yMode val="edge"/>
          <c:x val="0.11226377952755906"/>
          <c:y val="0.77116506270049578"/>
          <c:w val="0.66991666666666672"/>
          <c:h val="9.9205307669874593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60710903114382"/>
          <c:y val="5.0925925925925923E-2"/>
          <c:w val="0.79275566485996041"/>
          <c:h val="0.80426714768809748"/>
        </c:manualLayout>
      </c:layout>
      <c:scatterChart>
        <c:scatterStyle val="smoothMarker"/>
        <c:varyColors val="0"/>
        <c:ser>
          <c:idx val="0"/>
          <c:order val="0"/>
          <c:tx>
            <c:strRef>
              <c:f>BD_LAI!$N:$N</c:f>
              <c:strCache>
                <c:ptCount val="1048576"/>
                <c:pt idx="0">
                  <c:v>EsL</c:v>
                </c:pt>
              </c:strCache>
            </c:strRef>
          </c:tx>
          <c:spPr>
            <a:ln w="19050" cap="rnd">
              <a:noFill/>
              <a:round/>
            </a:ln>
            <a:effectLst/>
          </c:spPr>
          <c:marker>
            <c:symbol val="diamond"/>
            <c:size val="5"/>
            <c:spPr>
              <a:solidFill>
                <a:srgbClr val="FF0000"/>
              </a:solidFill>
              <a:ln w="9525">
                <a:solidFill>
                  <a:srgbClr val="FF0000"/>
                </a:solidFill>
              </a:ln>
              <a:effectLst/>
            </c:spPr>
          </c:marker>
          <c:trendline>
            <c:spPr>
              <a:ln w="19050" cap="rnd">
                <a:solidFill>
                  <a:srgbClr val="FF0000"/>
                </a:solidFill>
                <a:prstDash val="solid"/>
              </a:ln>
              <a:effectLst/>
            </c:spPr>
            <c:trendlineType val="linear"/>
            <c:dispRSqr val="1"/>
            <c:dispEq val="0"/>
            <c:trendlineLbl>
              <c:layout>
                <c:manualLayout>
                  <c:x val="0.26222413979074533"/>
                  <c:y val="-4.7780989401641251E-2"/>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BD_LAI!$O$2:$O$161</c:f>
              <c:numCache>
                <c:formatCode>0.00</c:formatCode>
                <c:ptCount val="160"/>
                <c:pt idx="0">
                  <c:v>1.0448099294871476</c:v>
                </c:pt>
                <c:pt idx="1">
                  <c:v>1.1883314820266635</c:v>
                </c:pt>
                <c:pt idx="2">
                  <c:v>0.96095493394950993</c:v>
                </c:pt>
                <c:pt idx="3">
                  <c:v>1.1087595208756995</c:v>
                </c:pt>
                <c:pt idx="4">
                  <c:v>1.4711125521313118</c:v>
                </c:pt>
                <c:pt idx="5">
                  <c:v>0.61083191043512475</c:v>
                </c:pt>
                <c:pt idx="6">
                  <c:v>1.1545999451576383</c:v>
                </c:pt>
                <c:pt idx="7">
                  <c:v>1.4278332261603364</c:v>
                </c:pt>
                <c:pt idx="8">
                  <c:v>1.3372185878217171</c:v>
                </c:pt>
                <c:pt idx="9">
                  <c:v>1.2885866701327902</c:v>
                </c:pt>
                <c:pt idx="10">
                  <c:v>1.0101477580031202</c:v>
                </c:pt>
                <c:pt idx="11">
                  <c:v>1.1265947424101186</c:v>
                </c:pt>
                <c:pt idx="12">
                  <c:v>1.1694346473986537</c:v>
                </c:pt>
                <c:pt idx="13">
                  <c:v>0.93670438292620728</c:v>
                </c:pt>
                <c:pt idx="14">
                  <c:v>1.2987005604548187</c:v>
                </c:pt>
                <c:pt idx="15">
                  <c:v>1.0256935973309778</c:v>
                </c:pt>
                <c:pt idx="16">
                  <c:v>0.8779359694589175</c:v>
                </c:pt>
                <c:pt idx="17">
                  <c:v>0.7125703771925801</c:v>
                </c:pt>
                <c:pt idx="18">
                  <c:v>1.385960099676713</c:v>
                </c:pt>
                <c:pt idx="19">
                  <c:v>1.1699106105127348</c:v>
                </c:pt>
                <c:pt idx="20">
                  <c:v>1.0508939669632289</c:v>
                </c:pt>
                <c:pt idx="21">
                  <c:v>0.99898555247429632</c:v>
                </c:pt>
                <c:pt idx="22">
                  <c:v>1.5027558067436506</c:v>
                </c:pt>
                <c:pt idx="23">
                  <c:v>1.0191518584882377</c:v>
                </c:pt>
                <c:pt idx="24">
                  <c:v>1.0791277688373619</c:v>
                </c:pt>
                <c:pt idx="25">
                  <c:v>1.0574866621712338</c:v>
                </c:pt>
                <c:pt idx="26">
                  <c:v>0.92982370840231532</c:v>
                </c:pt>
                <c:pt idx="27">
                  <c:v>0.84467893146296857</c:v>
                </c:pt>
                <c:pt idx="28">
                  <c:v>1.2945664487212638</c:v>
                </c:pt>
                <c:pt idx="29">
                  <c:v>0.93913399560758859</c:v>
                </c:pt>
                <c:pt idx="30">
                  <c:v>1.295892217598642</c:v>
                </c:pt>
                <c:pt idx="31">
                  <c:v>1.2423838697655099</c:v>
                </c:pt>
                <c:pt idx="32">
                  <c:v>1.3676231091973068</c:v>
                </c:pt>
                <c:pt idx="33">
                  <c:v>1.1217620844944562</c:v>
                </c:pt>
                <c:pt idx="34">
                  <c:v>1.338448639140184</c:v>
                </c:pt>
                <c:pt idx="35">
                  <c:v>1.3065094589850943</c:v>
                </c:pt>
                <c:pt idx="36">
                  <c:v>1.0156889760477485</c:v>
                </c:pt>
                <c:pt idx="37">
                  <c:v>1.3394347295925662</c:v>
                </c:pt>
                <c:pt idx="38">
                  <c:v>1.3180544045013134</c:v>
                </c:pt>
                <c:pt idx="39">
                  <c:v>1.0631861375165848</c:v>
                </c:pt>
                <c:pt idx="40">
                  <c:v>1.061846199229433</c:v>
                </c:pt>
                <c:pt idx="41">
                  <c:v>0.97537272748820714</c:v>
                </c:pt>
                <c:pt idx="42">
                  <c:v>1.3625092926068887</c:v>
                </c:pt>
                <c:pt idx="43">
                  <c:v>0.95389899691570468</c:v>
                </c:pt>
                <c:pt idx="44">
                  <c:v>0.979845190762203</c:v>
                </c:pt>
                <c:pt idx="45">
                  <c:v>1.3292327875923291</c:v>
                </c:pt>
                <c:pt idx="46">
                  <c:v>1.0664322767515466</c:v>
                </c:pt>
                <c:pt idx="47">
                  <c:v>1.3957445658444705</c:v>
                </c:pt>
                <c:pt idx="48">
                  <c:v>1.3150957483425714</c:v>
                </c:pt>
                <c:pt idx="49">
                  <c:v>1.0005260172698343</c:v>
                </c:pt>
                <c:pt idx="50">
                  <c:v>0.89358187907323106</c:v>
                </c:pt>
                <c:pt idx="51">
                  <c:v>1.1150839075424444</c:v>
                </c:pt>
                <c:pt idx="52">
                  <c:v>1.121638815554109</c:v>
                </c:pt>
                <c:pt idx="53">
                  <c:v>1.0084804598444306</c:v>
                </c:pt>
                <c:pt idx="54">
                  <c:v>1.2256671429747055</c:v>
                </c:pt>
                <c:pt idx="55">
                  <c:v>1.169477801304184</c:v>
                </c:pt>
                <c:pt idx="56">
                  <c:v>0.94230701670740269</c:v>
                </c:pt>
                <c:pt idx="57">
                  <c:v>1.157604790537123</c:v>
                </c:pt>
                <c:pt idx="58">
                  <c:v>1.0635788554170735</c:v>
                </c:pt>
                <c:pt idx="59">
                  <c:v>1.3690368339227363</c:v>
                </c:pt>
                <c:pt idx="60">
                  <c:v>0.92141126175403598</c:v>
                </c:pt>
                <c:pt idx="61">
                  <c:v>1.1345444295063503</c:v>
                </c:pt>
                <c:pt idx="62">
                  <c:v>1.1814714371040997</c:v>
                </c:pt>
                <c:pt idx="63">
                  <c:v>0.78619868807571458</c:v>
                </c:pt>
                <c:pt idx="64">
                  <c:v>0.75154666042211193</c:v>
                </c:pt>
                <c:pt idx="65">
                  <c:v>1.2864289023061519</c:v>
                </c:pt>
                <c:pt idx="66">
                  <c:v>1.2429506290730408</c:v>
                </c:pt>
                <c:pt idx="67">
                  <c:v>0.86329476374000214</c:v>
                </c:pt>
                <c:pt idx="68">
                  <c:v>1.3309690228553142</c:v>
                </c:pt>
                <c:pt idx="69">
                  <c:v>0.86041394266033133</c:v>
                </c:pt>
                <c:pt idx="70">
                  <c:v>1.190185339515498</c:v>
                </c:pt>
                <c:pt idx="71">
                  <c:v>1.1809305113201551</c:v>
                </c:pt>
                <c:pt idx="72">
                  <c:v>1.0047360747524248</c:v>
                </c:pt>
                <c:pt idx="73">
                  <c:v>1.4246843088872585</c:v>
                </c:pt>
                <c:pt idx="74">
                  <c:v>0.81851683798295638</c:v>
                </c:pt>
                <c:pt idx="75">
                  <c:v>1.0006418428358563</c:v>
                </c:pt>
                <c:pt idx="76">
                  <c:v>1.1615745906852575</c:v>
                </c:pt>
                <c:pt idx="77">
                  <c:v>0.64787432558235158</c:v>
                </c:pt>
                <c:pt idx="78">
                  <c:v>0.71448298086658957</c:v>
                </c:pt>
                <c:pt idx="79">
                  <c:v>0.78943766885532507</c:v>
                </c:pt>
                <c:pt idx="80">
                  <c:v>1.0589451834792885</c:v>
                </c:pt>
                <c:pt idx="81">
                  <c:v>1.0776404984014549</c:v>
                </c:pt>
                <c:pt idx="82">
                  <c:v>1.0759470553150088</c:v>
                </c:pt>
                <c:pt idx="83">
                  <c:v>1.2345530922039858</c:v>
                </c:pt>
                <c:pt idx="84">
                  <c:v>1.0305204333166009</c:v>
                </c:pt>
                <c:pt idx="85">
                  <c:v>0.80262976774545325</c:v>
                </c:pt>
                <c:pt idx="86">
                  <c:v>0.91043548182515344</c:v>
                </c:pt>
                <c:pt idx="87">
                  <c:v>0.89341385640914373</c:v>
                </c:pt>
                <c:pt idx="88">
                  <c:v>0.90181955519065693</c:v>
                </c:pt>
                <c:pt idx="89">
                  <c:v>0.91123652166767932</c:v>
                </c:pt>
                <c:pt idx="90">
                  <c:v>1.0006587980240067</c:v>
                </c:pt>
                <c:pt idx="91">
                  <c:v>0.9598863238723141</c:v>
                </c:pt>
                <c:pt idx="92">
                  <c:v>0.85901559521154436</c:v>
                </c:pt>
                <c:pt idx="93">
                  <c:v>1.0464146477678227</c:v>
                </c:pt>
                <c:pt idx="94">
                  <c:v>0.96785842645162934</c:v>
                </c:pt>
                <c:pt idx="95">
                  <c:v>0.86317380878850636</c:v>
                </c:pt>
                <c:pt idx="96">
                  <c:v>0.88184285010501995</c:v>
                </c:pt>
                <c:pt idx="97">
                  <c:v>0.9111370417277378</c:v>
                </c:pt>
                <c:pt idx="98">
                  <c:v>0.88585859346346751</c:v>
                </c:pt>
                <c:pt idx="99">
                  <c:v>0.93957962107713011</c:v>
                </c:pt>
                <c:pt idx="100">
                  <c:v>1.0489861638201849</c:v>
                </c:pt>
                <c:pt idx="101">
                  <c:v>1.4585862903727018</c:v>
                </c:pt>
                <c:pt idx="102">
                  <c:v>1.3806630170616563</c:v>
                </c:pt>
                <c:pt idx="103">
                  <c:v>1.252818028436403</c:v>
                </c:pt>
                <c:pt idx="104">
                  <c:v>1.1978279256564806</c:v>
                </c:pt>
                <c:pt idx="105">
                  <c:v>1.2778823359402145</c:v>
                </c:pt>
                <c:pt idx="106">
                  <c:v>1.3713373293285231</c:v>
                </c:pt>
                <c:pt idx="107">
                  <c:v>1.3296825793331095</c:v>
                </c:pt>
                <c:pt idx="108">
                  <c:v>1.8617238965333185</c:v>
                </c:pt>
                <c:pt idx="109">
                  <c:v>1.1122642918996897</c:v>
                </c:pt>
                <c:pt idx="110">
                  <c:v>1.1877391760062452</c:v>
                </c:pt>
                <c:pt idx="111">
                  <c:v>1.0294886247253985</c:v>
                </c:pt>
                <c:pt idx="112">
                  <c:v>1.0480655543170587</c:v>
                </c:pt>
                <c:pt idx="113">
                  <c:v>1.0725547187152817</c:v>
                </c:pt>
                <c:pt idx="114">
                  <c:v>1.0584777546800117</c:v>
                </c:pt>
                <c:pt idx="115">
                  <c:v>1.1083769366536009</c:v>
                </c:pt>
                <c:pt idx="116">
                  <c:v>1.0138016127024387</c:v>
                </c:pt>
                <c:pt idx="117">
                  <c:v>0.91201129509829859</c:v>
                </c:pt>
                <c:pt idx="118">
                  <c:v>0.94046371520539651</c:v>
                </c:pt>
                <c:pt idx="119">
                  <c:v>1.2482</c:v>
                </c:pt>
                <c:pt idx="120">
                  <c:v>0.876696634716295</c:v>
                </c:pt>
                <c:pt idx="121">
                  <c:v>0.87239226424639238</c:v>
                </c:pt>
                <c:pt idx="122">
                  <c:v>0.80814553632287123</c:v>
                </c:pt>
                <c:pt idx="123">
                  <c:v>1.0246443727145891</c:v>
                </c:pt>
                <c:pt idx="124">
                  <c:v>1.0384095470868551</c:v>
                </c:pt>
                <c:pt idx="125">
                  <c:v>0.85835798618078574</c:v>
                </c:pt>
                <c:pt idx="126">
                  <c:v>1.1904239730554635</c:v>
                </c:pt>
                <c:pt idx="127">
                  <c:v>1.1043765302194597</c:v>
                </c:pt>
                <c:pt idx="128">
                  <c:v>1.0590431347076723</c:v>
                </c:pt>
                <c:pt idx="129">
                  <c:v>0.99611446592467923</c:v>
                </c:pt>
                <c:pt idx="130">
                  <c:v>1.007536081978444</c:v>
                </c:pt>
                <c:pt idx="131">
                  <c:v>0.95081936707340386</c:v>
                </c:pt>
                <c:pt idx="132">
                  <c:v>0.89335625940913066</c:v>
                </c:pt>
                <c:pt idx="133">
                  <c:v>0.77523584645023935</c:v>
                </c:pt>
                <c:pt idx="134">
                  <c:v>1.213440876998205</c:v>
                </c:pt>
                <c:pt idx="135">
                  <c:v>1.0161700915995979</c:v>
                </c:pt>
                <c:pt idx="136">
                  <c:v>0.98261394708809768</c:v>
                </c:pt>
                <c:pt idx="137">
                  <c:v>1.0989980293205626</c:v>
                </c:pt>
                <c:pt idx="138">
                  <c:v>1.0214771335156052</c:v>
                </c:pt>
                <c:pt idx="139">
                  <c:v>1.0236509405649694</c:v>
                </c:pt>
                <c:pt idx="140">
                  <c:v>1.0609379808696198</c:v>
                </c:pt>
                <c:pt idx="141">
                  <c:v>1.121222188565677</c:v>
                </c:pt>
                <c:pt idx="142">
                  <c:v>1.1293832096289591</c:v>
                </c:pt>
                <c:pt idx="143">
                  <c:v>1.2062472975750831</c:v>
                </c:pt>
                <c:pt idx="144">
                  <c:v>0.9407246350982873</c:v>
                </c:pt>
                <c:pt idx="145">
                  <c:v>1.1166666352854346</c:v>
                </c:pt>
                <c:pt idx="146">
                  <c:v>1.1131766061033872</c:v>
                </c:pt>
                <c:pt idx="147">
                  <c:v>1.0803146777260157</c:v>
                </c:pt>
                <c:pt idx="148">
                  <c:v>1.0614161103308841</c:v>
                </c:pt>
                <c:pt idx="149">
                  <c:v>0.98541957990263462</c:v>
                </c:pt>
                <c:pt idx="150">
                  <c:v>1.1334091386385692</c:v>
                </c:pt>
                <c:pt idx="151">
                  <c:v>0.60130370621893769</c:v>
                </c:pt>
                <c:pt idx="152">
                  <c:v>1.0936740040249657</c:v>
                </c:pt>
                <c:pt idx="153">
                  <c:v>1.0265921233604232</c:v>
                </c:pt>
                <c:pt idx="154">
                  <c:v>1.4448008426242103</c:v>
                </c:pt>
                <c:pt idx="155">
                  <c:v>1.0036748095152452</c:v>
                </c:pt>
                <c:pt idx="156">
                  <c:v>1.0431566884051524</c:v>
                </c:pt>
                <c:pt idx="157">
                  <c:v>1.0198309321881716</c:v>
                </c:pt>
                <c:pt idx="158">
                  <c:v>0.84678011948207288</c:v>
                </c:pt>
                <c:pt idx="159">
                  <c:v>0.99551173237167301</c:v>
                </c:pt>
              </c:numCache>
            </c:numRef>
          </c:xVal>
          <c:yVal>
            <c:numRef>
              <c:f>BD_LAI!$P$2:$P$57</c:f>
              <c:numCache>
                <c:formatCode>0.00</c:formatCode>
                <c:ptCount val="56"/>
                <c:pt idx="0">
                  <c:v>2.0811000000000002</c:v>
                </c:pt>
                <c:pt idx="1">
                  <c:v>1.7991999999999999</c:v>
                </c:pt>
                <c:pt idx="2">
                  <c:v>1.6217999999999999</c:v>
                </c:pt>
                <c:pt idx="3">
                  <c:v>1.5067999999999999</c:v>
                </c:pt>
                <c:pt idx="4">
                  <c:v>1.3883000000000001</c:v>
                </c:pt>
                <c:pt idx="5">
                  <c:v>1.321</c:v>
                </c:pt>
                <c:pt idx="6">
                  <c:v>1.3227</c:v>
                </c:pt>
                <c:pt idx="7">
                  <c:v>1.7145999999999999</c:v>
                </c:pt>
                <c:pt idx="8">
                  <c:v>2.4076</c:v>
                </c:pt>
                <c:pt idx="9">
                  <c:v>2.4289999999999998</c:v>
                </c:pt>
                <c:pt idx="10">
                  <c:v>2.3102</c:v>
                </c:pt>
                <c:pt idx="11">
                  <c:v>2.2946</c:v>
                </c:pt>
                <c:pt idx="12">
                  <c:v>2.2946</c:v>
                </c:pt>
                <c:pt idx="13">
                  <c:v>1.9713000000000001</c:v>
                </c:pt>
                <c:pt idx="14">
                  <c:v>2.0103</c:v>
                </c:pt>
                <c:pt idx="15">
                  <c:v>2.1168</c:v>
                </c:pt>
                <c:pt idx="16">
                  <c:v>1.6995</c:v>
                </c:pt>
                <c:pt idx="17">
                  <c:v>2.3702000000000001</c:v>
                </c:pt>
                <c:pt idx="18">
                  <c:v>1.9253</c:v>
                </c:pt>
                <c:pt idx="19">
                  <c:v>1.9253</c:v>
                </c:pt>
                <c:pt idx="20">
                  <c:v>2.2829000000000002</c:v>
                </c:pt>
                <c:pt idx="21">
                  <c:v>1.43</c:v>
                </c:pt>
                <c:pt idx="22">
                  <c:v>1.5093000000000001</c:v>
                </c:pt>
                <c:pt idx="23">
                  <c:v>1.2423999999999999</c:v>
                </c:pt>
                <c:pt idx="24">
                  <c:v>1.5847</c:v>
                </c:pt>
                <c:pt idx="25">
                  <c:v>1.3242</c:v>
                </c:pt>
                <c:pt idx="26">
                  <c:v>1.3987000000000001</c:v>
                </c:pt>
                <c:pt idx="27">
                  <c:v>1.7443</c:v>
                </c:pt>
                <c:pt idx="28">
                  <c:v>1.665</c:v>
                </c:pt>
                <c:pt idx="29">
                  <c:v>1.6249</c:v>
                </c:pt>
                <c:pt idx="30">
                  <c:v>1.6168</c:v>
                </c:pt>
                <c:pt idx="31">
                  <c:v>1.665</c:v>
                </c:pt>
                <c:pt idx="32">
                  <c:v>1.7470000000000001</c:v>
                </c:pt>
                <c:pt idx="33">
                  <c:v>2.0421999999999998</c:v>
                </c:pt>
                <c:pt idx="34">
                  <c:v>1.9452</c:v>
                </c:pt>
                <c:pt idx="35">
                  <c:v>2.5097</c:v>
                </c:pt>
                <c:pt idx="36">
                  <c:v>2.5116000000000001</c:v>
                </c:pt>
                <c:pt idx="37">
                  <c:v>2.6410999999999998</c:v>
                </c:pt>
                <c:pt idx="38">
                  <c:v>2.5343</c:v>
                </c:pt>
                <c:pt idx="39">
                  <c:v>2.4340000000000002</c:v>
                </c:pt>
                <c:pt idx="40">
                  <c:v>2.4752999999999998</c:v>
                </c:pt>
                <c:pt idx="41">
                  <c:v>2.7761999999999998</c:v>
                </c:pt>
                <c:pt idx="42">
                  <c:v>1.7040999999999999</c:v>
                </c:pt>
                <c:pt idx="43">
                  <c:v>1.8003</c:v>
                </c:pt>
                <c:pt idx="44">
                  <c:v>2.0728</c:v>
                </c:pt>
                <c:pt idx="45">
                  <c:v>2.2429000000000001</c:v>
                </c:pt>
                <c:pt idx="46">
                  <c:v>2.1846000000000001</c:v>
                </c:pt>
                <c:pt idx="47">
                  <c:v>2.3721000000000001</c:v>
                </c:pt>
                <c:pt idx="48">
                  <c:v>1.8977999999999999</c:v>
                </c:pt>
                <c:pt idx="49">
                  <c:v>1.1778</c:v>
                </c:pt>
                <c:pt idx="50">
                  <c:v>2.4594</c:v>
                </c:pt>
                <c:pt idx="51">
                  <c:v>2.3801999999999999</c:v>
                </c:pt>
                <c:pt idx="52">
                  <c:v>2.3628</c:v>
                </c:pt>
                <c:pt idx="53">
                  <c:v>2.4064999999999999</c:v>
                </c:pt>
                <c:pt idx="54">
                  <c:v>2.4474999999999998</c:v>
                </c:pt>
                <c:pt idx="55">
                  <c:v>2.5095999999999998</c:v>
                </c:pt>
              </c:numCache>
            </c:numRef>
          </c:yVal>
          <c:smooth val="1"/>
          <c:extLst>
            <c:ext xmlns:c16="http://schemas.microsoft.com/office/drawing/2014/chart" uri="{C3380CC4-5D6E-409C-BE32-E72D297353CC}">
              <c16:uniqueId val="{00000001-07AF-40C3-9F78-7F35E0191004}"/>
            </c:ext>
          </c:extLst>
        </c:ser>
        <c:ser>
          <c:idx val="1"/>
          <c:order val="1"/>
          <c:tx>
            <c:strRef>
              <c:f>BD_LAI!$R:$R</c:f>
              <c:strCache>
                <c:ptCount val="1048576"/>
                <c:pt idx="0">
                  <c:v>EsH</c:v>
                </c:pt>
              </c:strCache>
            </c:strRef>
          </c:tx>
          <c:spPr>
            <a:ln w="19050" cap="rnd">
              <a:noFill/>
              <a:round/>
            </a:ln>
            <a:effectLst/>
          </c:spPr>
          <c:marker>
            <c:symbol val="diamond"/>
            <c:size val="5"/>
            <c:spPr>
              <a:solidFill>
                <a:srgbClr val="C00000"/>
              </a:solidFill>
              <a:ln w="9525">
                <a:solidFill>
                  <a:srgbClr val="C00000"/>
                </a:solidFill>
              </a:ln>
              <a:effectLst/>
            </c:spPr>
          </c:marker>
          <c:trendline>
            <c:spPr>
              <a:ln w="19050" cap="rnd">
                <a:solidFill>
                  <a:srgbClr val="C00000"/>
                </a:solidFill>
                <a:prstDash val="solid"/>
              </a:ln>
              <a:effectLst/>
            </c:spPr>
            <c:trendlineType val="linear"/>
            <c:dispRSqr val="1"/>
            <c:dispEq val="0"/>
            <c:trendlineLbl>
              <c:layout>
                <c:manualLayout>
                  <c:x val="0.27096573544745262"/>
                  <c:y val="4.3755163515952912E-2"/>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BD_LAI!$S$2:$S$161</c:f>
              <c:numCache>
                <c:formatCode>0.00</c:formatCode>
                <c:ptCount val="160"/>
                <c:pt idx="0">
                  <c:v>1.1787877715004411</c:v>
                </c:pt>
                <c:pt idx="1">
                  <c:v>1.0893223876730949</c:v>
                </c:pt>
                <c:pt idx="2">
                  <c:v>0.97435137184677467</c:v>
                </c:pt>
                <c:pt idx="3">
                  <c:v>1.1932313289877876</c:v>
                </c:pt>
                <c:pt idx="4">
                  <c:v>1.173398462054934</c:v>
                </c:pt>
                <c:pt idx="5">
                  <c:v>1.0284004411491265</c:v>
                </c:pt>
                <c:pt idx="6">
                  <c:v>1.4078036208707967</c:v>
                </c:pt>
                <c:pt idx="7">
                  <c:v>0.95004981178210823</c:v>
                </c:pt>
                <c:pt idx="8">
                  <c:v>1.1889533998076274</c:v>
                </c:pt>
                <c:pt idx="9">
                  <c:v>1.1743565247166221</c:v>
                </c:pt>
                <c:pt idx="10">
                  <c:v>0.9047971019201404</c:v>
                </c:pt>
                <c:pt idx="11">
                  <c:v>1.1624819194514422</c:v>
                </c:pt>
                <c:pt idx="12">
                  <c:v>1.1161136917670804</c:v>
                </c:pt>
                <c:pt idx="13">
                  <c:v>0.99688977958171665</c:v>
                </c:pt>
                <c:pt idx="14">
                  <c:v>1.1393315189672537</c:v>
                </c:pt>
                <c:pt idx="15">
                  <c:v>1.3715195673160325</c:v>
                </c:pt>
                <c:pt idx="16">
                  <c:v>1.2118415660763393</c:v>
                </c:pt>
                <c:pt idx="17">
                  <c:v>1.548987564850697</c:v>
                </c:pt>
                <c:pt idx="18">
                  <c:v>1.2311300191956329</c:v>
                </c:pt>
                <c:pt idx="19">
                  <c:v>1.08</c:v>
                </c:pt>
                <c:pt idx="20">
                  <c:v>1.0417250632169766</c:v>
                </c:pt>
                <c:pt idx="21">
                  <c:v>0.93454617951589247</c:v>
                </c:pt>
                <c:pt idx="22">
                  <c:v>1.2727303841369422</c:v>
                </c:pt>
                <c:pt idx="23">
                  <c:v>0.76989370290881842</c:v>
                </c:pt>
                <c:pt idx="24">
                  <c:v>0.74620470127326111</c:v>
                </c:pt>
                <c:pt idx="25">
                  <c:v>1.0237164149178999</c:v>
                </c:pt>
                <c:pt idx="26">
                  <c:v>1.1620390857856853</c:v>
                </c:pt>
                <c:pt idx="27">
                  <c:v>1.0509994371755413</c:v>
                </c:pt>
                <c:pt idx="28">
                  <c:v>1.2638554790253353</c:v>
                </c:pt>
                <c:pt idx="29">
                  <c:v>1.1931905376295191</c:v>
                </c:pt>
                <c:pt idx="30">
                  <c:v>1.2225962731171629</c:v>
                </c:pt>
                <c:pt idx="31">
                  <c:v>1.067641734580778</c:v>
                </c:pt>
                <c:pt idx="32">
                  <c:v>1.0339517552023525</c:v>
                </c:pt>
                <c:pt idx="33">
                  <c:v>1.0488358735440431</c:v>
                </c:pt>
                <c:pt idx="34">
                  <c:v>0.99196332043336244</c:v>
                </c:pt>
                <c:pt idx="35">
                  <c:v>1.2159381702014462</c:v>
                </c:pt>
                <c:pt idx="36">
                  <c:v>1.2216919684711391</c:v>
                </c:pt>
                <c:pt idx="37">
                  <c:v>1.4387647942292781</c:v>
                </c:pt>
                <c:pt idx="38">
                  <c:v>1.1686403520722943</c:v>
                </c:pt>
                <c:pt idx="39">
                  <c:v>1.2958880904501913</c:v>
                </c:pt>
                <c:pt idx="40">
                  <c:v>1.1047707107750084</c:v>
                </c:pt>
                <c:pt idx="41">
                  <c:v>1.0378266294017586</c:v>
                </c:pt>
                <c:pt idx="42">
                  <c:v>0.85220227102805524</c:v>
                </c:pt>
                <c:pt idx="43">
                  <c:v>1.1054131368175211</c:v>
                </c:pt>
                <c:pt idx="44">
                  <c:v>1.145525992845766</c:v>
                </c:pt>
                <c:pt idx="45">
                  <c:v>1.1831966572708219</c:v>
                </c:pt>
                <c:pt idx="46">
                  <c:v>1.0513345969046528</c:v>
                </c:pt>
                <c:pt idx="47">
                  <c:v>1.1905586968926698</c:v>
                </c:pt>
                <c:pt idx="48">
                  <c:v>1.1399999999999999</c:v>
                </c:pt>
                <c:pt idx="49">
                  <c:v>1.0569202058888838</c:v>
                </c:pt>
                <c:pt idx="50">
                  <c:v>1.1671745946916732</c:v>
                </c:pt>
                <c:pt idx="51">
                  <c:v>1.1266555323778524</c:v>
                </c:pt>
                <c:pt idx="52">
                  <c:v>0.79779444912977926</c:v>
                </c:pt>
                <c:pt idx="53">
                  <c:v>1.0463589933289903</c:v>
                </c:pt>
                <c:pt idx="54">
                  <c:v>1.1077691138573578</c:v>
                </c:pt>
                <c:pt idx="55">
                  <c:v>1.0636016532228889</c:v>
                </c:pt>
                <c:pt idx="56">
                  <c:v>1.152282859023114</c:v>
                </c:pt>
                <c:pt idx="57">
                  <c:v>1.0249523873209878</c:v>
                </c:pt>
                <c:pt idx="58">
                  <c:v>1.337898799250365</c:v>
                </c:pt>
                <c:pt idx="59">
                  <c:v>1.1859280566724637</c:v>
                </c:pt>
                <c:pt idx="60">
                  <c:v>1.3011554708965267</c:v>
                </c:pt>
                <c:pt idx="61">
                  <c:v>1.1331112497355451</c:v>
                </c:pt>
                <c:pt idx="62">
                  <c:v>1.2801302164267434</c:v>
                </c:pt>
                <c:pt idx="63">
                  <c:v>1.5874576198714032</c:v>
                </c:pt>
                <c:pt idx="64">
                  <c:v>1.1336078190844645</c:v>
                </c:pt>
                <c:pt idx="65">
                  <c:v>1.7267500945327132</c:v>
                </c:pt>
                <c:pt idx="66">
                  <c:v>1.2332793781091005</c:v>
                </c:pt>
                <c:pt idx="67">
                  <c:v>1.2610100741690182</c:v>
                </c:pt>
                <c:pt idx="68">
                  <c:v>1.2209443774729407</c:v>
                </c:pt>
                <c:pt idx="69">
                  <c:v>1.3497747735023655</c:v>
                </c:pt>
                <c:pt idx="70">
                  <c:v>1.1122055378342919</c:v>
                </c:pt>
                <c:pt idx="71">
                  <c:v>1.1730648777698096</c:v>
                </c:pt>
                <c:pt idx="72">
                  <c:v>1.4458727810285508</c:v>
                </c:pt>
                <c:pt idx="73">
                  <c:v>1.335200036873156</c:v>
                </c:pt>
                <c:pt idx="74">
                  <c:v>1.4070088083926</c:v>
                </c:pt>
                <c:pt idx="75">
                  <c:v>1.4298452452900223</c:v>
                </c:pt>
                <c:pt idx="76">
                  <c:v>1.5143759922389339</c:v>
                </c:pt>
                <c:pt idx="77">
                  <c:v>1.3772093400824628</c:v>
                </c:pt>
                <c:pt idx="78">
                  <c:v>1.3348208638369696</c:v>
                </c:pt>
                <c:pt idx="79">
                  <c:v>1.0897294528587789</c:v>
                </c:pt>
                <c:pt idx="80">
                  <c:v>1.1335941510005609</c:v>
                </c:pt>
                <c:pt idx="81">
                  <c:v>1.6402911696912454</c:v>
                </c:pt>
                <c:pt idx="82">
                  <c:v>1.2853887042555017</c:v>
                </c:pt>
                <c:pt idx="83">
                  <c:v>1.2326281236011045</c:v>
                </c:pt>
                <c:pt idx="84">
                  <c:v>1.0005426237671191</c:v>
                </c:pt>
                <c:pt idx="85">
                  <c:v>1.1668533943259709</c:v>
                </c:pt>
                <c:pt idx="86">
                  <c:v>1.235022178409434</c:v>
                </c:pt>
                <c:pt idx="87">
                  <c:v>1.1554626642906927</c:v>
                </c:pt>
                <c:pt idx="88">
                  <c:v>0.91259665239078358</c:v>
                </c:pt>
                <c:pt idx="89">
                  <c:v>1.505241178200059</c:v>
                </c:pt>
                <c:pt idx="90">
                  <c:v>1.1966422251359974</c:v>
                </c:pt>
                <c:pt idx="91">
                  <c:v>1.0829925596109915</c:v>
                </c:pt>
                <c:pt idx="92">
                  <c:v>1.2975950912672003</c:v>
                </c:pt>
                <c:pt idx="93">
                  <c:v>1.0618428646788831</c:v>
                </c:pt>
                <c:pt idx="94">
                  <c:v>1.1341585937834386</c:v>
                </c:pt>
                <c:pt idx="95">
                  <c:v>0.96181545802585622</c:v>
                </c:pt>
                <c:pt idx="96">
                  <c:v>1.0667647691159756</c:v>
                </c:pt>
                <c:pt idx="97">
                  <c:v>1.3776540814126359</c:v>
                </c:pt>
                <c:pt idx="98">
                  <c:v>1.1660845052153521</c:v>
                </c:pt>
                <c:pt idx="99">
                  <c:v>1.0970544405339424</c:v>
                </c:pt>
                <c:pt idx="100">
                  <c:v>1.4972072677630885</c:v>
                </c:pt>
                <c:pt idx="101">
                  <c:v>1.1837795655568981</c:v>
                </c:pt>
                <c:pt idx="102">
                  <c:v>1.288815300944373</c:v>
                </c:pt>
                <c:pt idx="103">
                  <c:v>1.380321048277837</c:v>
                </c:pt>
                <c:pt idx="104">
                  <c:v>0.84904594843030201</c:v>
                </c:pt>
                <c:pt idx="105">
                  <c:v>1.2801242302569986</c:v>
                </c:pt>
                <c:pt idx="106">
                  <c:v>1.0461882101782214</c:v>
                </c:pt>
                <c:pt idx="107">
                  <c:v>0.99547093689702604</c:v>
                </c:pt>
                <c:pt idx="108">
                  <c:v>1.4562357745266399</c:v>
                </c:pt>
                <c:pt idx="109">
                  <c:v>1.0089845993105038</c:v>
                </c:pt>
                <c:pt idx="110">
                  <c:v>1.0107052407513872</c:v>
                </c:pt>
                <c:pt idx="111">
                  <c:v>1.7943612396340891</c:v>
                </c:pt>
                <c:pt idx="112">
                  <c:v>1.2036904198752498</c:v>
                </c:pt>
                <c:pt idx="113">
                  <c:v>1.2769694540871939</c:v>
                </c:pt>
                <c:pt idx="114">
                  <c:v>1.1146522303334503</c:v>
                </c:pt>
                <c:pt idx="115">
                  <c:v>1.1663250571986084</c:v>
                </c:pt>
                <c:pt idx="116">
                  <c:v>0.80586320574018933</c:v>
                </c:pt>
                <c:pt idx="117">
                  <c:v>1.0218557107210093</c:v>
                </c:pt>
                <c:pt idx="118">
                  <c:v>1.0196418942836891</c:v>
                </c:pt>
                <c:pt idx="119">
                  <c:v>1.1800594294260067</c:v>
                </c:pt>
                <c:pt idx="120">
                  <c:v>1.2063834214972009</c:v>
                </c:pt>
                <c:pt idx="121">
                  <c:v>1.233262307887989</c:v>
                </c:pt>
                <c:pt idx="122">
                  <c:v>1.1338707439677977</c:v>
                </c:pt>
                <c:pt idx="123">
                  <c:v>1.1700063630561808</c:v>
                </c:pt>
                <c:pt idx="124">
                  <c:v>0.88563335219623285</c:v>
                </c:pt>
                <c:pt idx="125">
                  <c:v>1.2729297820823242</c:v>
                </c:pt>
                <c:pt idx="126">
                  <c:v>1.1356614574319803</c:v>
                </c:pt>
                <c:pt idx="127">
                  <c:v>0.82014482989478865</c:v>
                </c:pt>
                <c:pt idx="128">
                  <c:v>1.303950812686431</c:v>
                </c:pt>
                <c:pt idx="129">
                  <c:v>1.168965816577028</c:v>
                </c:pt>
                <c:pt idx="130">
                  <c:v>1.1488353311230128</c:v>
                </c:pt>
                <c:pt idx="131">
                  <c:v>1.2359851436133686</c:v>
                </c:pt>
                <c:pt idx="132">
                  <c:v>1.3025758739079789</c:v>
                </c:pt>
                <c:pt idx="133">
                  <c:v>1.1360520430821264</c:v>
                </c:pt>
                <c:pt idx="134">
                  <c:v>1.3434921325378932</c:v>
                </c:pt>
                <c:pt idx="135">
                  <c:v>1.3838272007225194</c:v>
                </c:pt>
                <c:pt idx="136">
                  <c:v>1.1693286777330245</c:v>
                </c:pt>
                <c:pt idx="137">
                  <c:v>1.2137679895825004</c:v>
                </c:pt>
                <c:pt idx="138">
                  <c:v>1.1491246942093183</c:v>
                </c:pt>
                <c:pt idx="139">
                  <c:v>1.2193405867540901</c:v>
                </c:pt>
                <c:pt idx="140">
                  <c:v>1.0437716067257519</c:v>
                </c:pt>
                <c:pt idx="141">
                  <c:v>1.76780167319101</c:v>
                </c:pt>
                <c:pt idx="142">
                  <c:v>1.0810521569901783</c:v>
                </c:pt>
                <c:pt idx="143">
                  <c:v>1.1952785141126985</c:v>
                </c:pt>
                <c:pt idx="144">
                  <c:v>1.2083949852406999</c:v>
                </c:pt>
                <c:pt idx="145">
                  <c:v>1.3768074817560976</c:v>
                </c:pt>
                <c:pt idx="146">
                  <c:v>0.97709659591881515</c:v>
                </c:pt>
                <c:pt idx="147">
                  <c:v>1.1580929741009967</c:v>
                </c:pt>
                <c:pt idx="148">
                  <c:v>1.1031801561865211</c:v>
                </c:pt>
                <c:pt idx="149">
                  <c:v>0.92998570084651488</c:v>
                </c:pt>
                <c:pt idx="150">
                  <c:v>1.1483724630752215</c:v>
                </c:pt>
                <c:pt idx="151">
                  <c:v>1.269248523399737</c:v>
                </c:pt>
                <c:pt idx="152">
                  <c:v>1.1019538614098754</c:v>
                </c:pt>
                <c:pt idx="153">
                  <c:v>1.0272946825261271</c:v>
                </c:pt>
                <c:pt idx="154">
                  <c:v>1.239509504772935</c:v>
                </c:pt>
                <c:pt idx="155">
                  <c:v>0.96301942617711134</c:v>
                </c:pt>
                <c:pt idx="156">
                  <c:v>1.2423822714681436</c:v>
                </c:pt>
                <c:pt idx="157">
                  <c:v>1.3370306800714935</c:v>
                </c:pt>
                <c:pt idx="158">
                  <c:v>1.1191385862778058</c:v>
                </c:pt>
                <c:pt idx="159">
                  <c:v>1.1274393449434792</c:v>
                </c:pt>
              </c:numCache>
            </c:numRef>
          </c:xVal>
          <c:yVal>
            <c:numRef>
              <c:f>BD_LAI!$T$2:$T$57</c:f>
              <c:numCache>
                <c:formatCode>0.00</c:formatCode>
                <c:ptCount val="56"/>
                <c:pt idx="0">
                  <c:v>1.5117</c:v>
                </c:pt>
                <c:pt idx="1">
                  <c:v>1.5985</c:v>
                </c:pt>
                <c:pt idx="2">
                  <c:v>1.4109</c:v>
                </c:pt>
                <c:pt idx="3">
                  <c:v>1.5153000000000001</c:v>
                </c:pt>
                <c:pt idx="4">
                  <c:v>1.5153000000000001</c:v>
                </c:pt>
                <c:pt idx="5">
                  <c:v>1.5086999999999999</c:v>
                </c:pt>
                <c:pt idx="6">
                  <c:v>1.3771</c:v>
                </c:pt>
                <c:pt idx="7">
                  <c:v>2.0356999999999998</c:v>
                </c:pt>
                <c:pt idx="8">
                  <c:v>1.9799</c:v>
                </c:pt>
                <c:pt idx="9">
                  <c:v>2.3687</c:v>
                </c:pt>
                <c:pt idx="10">
                  <c:v>2.2079</c:v>
                </c:pt>
                <c:pt idx="11">
                  <c:v>2.6015000000000001</c:v>
                </c:pt>
                <c:pt idx="12">
                  <c:v>2.5971000000000002</c:v>
                </c:pt>
                <c:pt idx="13">
                  <c:v>2.5971000000000002</c:v>
                </c:pt>
                <c:pt idx="14">
                  <c:v>1.4129</c:v>
                </c:pt>
                <c:pt idx="15">
                  <c:v>1.44</c:v>
                </c:pt>
                <c:pt idx="16">
                  <c:v>1.3607</c:v>
                </c:pt>
                <c:pt idx="17">
                  <c:v>1.3862000000000001</c:v>
                </c:pt>
                <c:pt idx="18">
                  <c:v>1.3859999999999999</c:v>
                </c:pt>
                <c:pt idx="19">
                  <c:v>1.397</c:v>
                </c:pt>
                <c:pt idx="20">
                  <c:v>1.4892000000000001</c:v>
                </c:pt>
                <c:pt idx="21">
                  <c:v>1.1044</c:v>
                </c:pt>
                <c:pt idx="22">
                  <c:v>1.1499999999999999</c:v>
                </c:pt>
                <c:pt idx="23">
                  <c:v>0.99639999999999995</c:v>
                </c:pt>
                <c:pt idx="24">
                  <c:v>1.0035000000000001</c:v>
                </c:pt>
                <c:pt idx="25">
                  <c:v>1.0428999999999999</c:v>
                </c:pt>
                <c:pt idx="26">
                  <c:v>0.98719999999999997</c:v>
                </c:pt>
                <c:pt idx="27">
                  <c:v>0.98719999999999997</c:v>
                </c:pt>
                <c:pt idx="28">
                  <c:v>1.5731999999999999</c:v>
                </c:pt>
                <c:pt idx="29">
                  <c:v>2.0326</c:v>
                </c:pt>
                <c:pt idx="30">
                  <c:v>1.5629999999999999</c:v>
                </c:pt>
                <c:pt idx="31">
                  <c:v>1.9069</c:v>
                </c:pt>
                <c:pt idx="32">
                  <c:v>1.881</c:v>
                </c:pt>
                <c:pt idx="33">
                  <c:v>1.5802</c:v>
                </c:pt>
                <c:pt idx="34">
                  <c:v>1.835</c:v>
                </c:pt>
                <c:pt idx="35">
                  <c:v>1.7589999999999999</c:v>
                </c:pt>
                <c:pt idx="36">
                  <c:v>1.6063000000000001</c:v>
                </c:pt>
                <c:pt idx="37">
                  <c:v>1.3626</c:v>
                </c:pt>
                <c:pt idx="38">
                  <c:v>1.3955</c:v>
                </c:pt>
                <c:pt idx="39">
                  <c:v>1.3448</c:v>
                </c:pt>
                <c:pt idx="40">
                  <c:v>1.2155</c:v>
                </c:pt>
                <c:pt idx="41">
                  <c:v>1.3265</c:v>
                </c:pt>
                <c:pt idx="42">
                  <c:v>1.4999</c:v>
                </c:pt>
                <c:pt idx="43">
                  <c:v>1.4745999999999999</c:v>
                </c:pt>
                <c:pt idx="44">
                  <c:v>1.6746000000000001</c:v>
                </c:pt>
                <c:pt idx="45">
                  <c:v>1.4222999999999999</c:v>
                </c:pt>
                <c:pt idx="46">
                  <c:v>1.4222999999999999</c:v>
                </c:pt>
                <c:pt idx="47">
                  <c:v>1.6529</c:v>
                </c:pt>
                <c:pt idx="48">
                  <c:v>1.6676</c:v>
                </c:pt>
                <c:pt idx="49">
                  <c:v>1.3282</c:v>
                </c:pt>
                <c:pt idx="50">
                  <c:v>1.5525</c:v>
                </c:pt>
                <c:pt idx="51">
                  <c:v>1.3049999999999999</c:v>
                </c:pt>
                <c:pt idx="52">
                  <c:v>1.4315</c:v>
                </c:pt>
                <c:pt idx="53">
                  <c:v>1.8325</c:v>
                </c:pt>
                <c:pt idx="54">
                  <c:v>2.2014</c:v>
                </c:pt>
                <c:pt idx="55">
                  <c:v>2.3675999999999999</c:v>
                </c:pt>
              </c:numCache>
            </c:numRef>
          </c:yVal>
          <c:smooth val="1"/>
          <c:extLst>
            <c:ext xmlns:c16="http://schemas.microsoft.com/office/drawing/2014/chart" uri="{C3380CC4-5D6E-409C-BE32-E72D297353CC}">
              <c16:uniqueId val="{00000003-07AF-40C3-9F78-7F35E0191004}"/>
            </c:ext>
          </c:extLst>
        </c:ser>
        <c:ser>
          <c:idx val="2"/>
          <c:order val="2"/>
          <c:tx>
            <c:strRef>
              <c:f>BD_LAI!$V:$V</c:f>
              <c:strCache>
                <c:ptCount val="1048576"/>
                <c:pt idx="0">
                  <c:v>EsC</c:v>
                </c:pt>
              </c:strCache>
            </c:strRef>
          </c:tx>
          <c:spPr>
            <a:ln w="19050" cap="rnd">
              <a:noFill/>
              <a:round/>
            </a:ln>
            <a:effectLst/>
          </c:spPr>
          <c:marker>
            <c:symbol val="diamond"/>
            <c:size val="5"/>
            <c:spPr>
              <a:solidFill>
                <a:srgbClr val="00B050"/>
              </a:solidFill>
              <a:ln w="9525">
                <a:solidFill>
                  <a:srgbClr val="00B050"/>
                </a:solidFill>
              </a:ln>
              <a:effectLst/>
            </c:spPr>
          </c:marker>
          <c:trendline>
            <c:spPr>
              <a:ln w="19050" cap="rnd">
                <a:solidFill>
                  <a:srgbClr val="00B050"/>
                </a:solidFill>
                <a:prstDash val="solid"/>
              </a:ln>
              <a:effectLst/>
            </c:spPr>
            <c:trendlineType val="linear"/>
            <c:dispRSqr val="1"/>
            <c:dispEq val="0"/>
            <c:trendlineLbl>
              <c:layout>
                <c:manualLayout>
                  <c:x val="-2.8102326250314603E-2"/>
                  <c:y val="-2.5508710145409039E-2"/>
                </c:manualLayout>
              </c:layout>
              <c:numFmt formatCode="General"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BD_LAI!$W$2:$W$81</c:f>
              <c:numCache>
                <c:formatCode>0.00</c:formatCode>
                <c:ptCount val="80"/>
                <c:pt idx="0">
                  <c:v>0.51163539408348147</c:v>
                </c:pt>
                <c:pt idx="1">
                  <c:v>0.46724085958822825</c:v>
                </c:pt>
                <c:pt idx="2">
                  <c:v>0.56832541131998449</c:v>
                </c:pt>
                <c:pt idx="3">
                  <c:v>0.60415838077267225</c:v>
                </c:pt>
                <c:pt idx="4">
                  <c:v>0.58141379966252926</c:v>
                </c:pt>
                <c:pt idx="5">
                  <c:v>0.55837266895476634</c:v>
                </c:pt>
                <c:pt idx="6">
                  <c:v>0.55273250268982577</c:v>
                </c:pt>
                <c:pt idx="7">
                  <c:v>0.61021822951136451</c:v>
                </c:pt>
                <c:pt idx="8">
                  <c:v>0.57852744582599347</c:v>
                </c:pt>
                <c:pt idx="9">
                  <c:v>0.58088469574727797</c:v>
                </c:pt>
                <c:pt idx="10">
                  <c:v>0.55679113056129881</c:v>
                </c:pt>
                <c:pt idx="11">
                  <c:v>0.58179826237611176</c:v>
                </c:pt>
                <c:pt idx="12">
                  <c:v>0.59105939932044849</c:v>
                </c:pt>
                <c:pt idx="13">
                  <c:v>0.55826372189459517</c:v>
                </c:pt>
                <c:pt idx="14">
                  <c:v>0.59603450320636542</c:v>
                </c:pt>
                <c:pt idx="15">
                  <c:v>0.58456143672075656</c:v>
                </c:pt>
                <c:pt idx="16">
                  <c:v>0.5942737868248813</c:v>
                </c:pt>
                <c:pt idx="17">
                  <c:v>0.58325317059239767</c:v>
                </c:pt>
                <c:pt idx="18">
                  <c:v>0.56737919684894744</c:v>
                </c:pt>
                <c:pt idx="19">
                  <c:v>0.58134102431019041</c:v>
                </c:pt>
                <c:pt idx="20">
                  <c:v>0.50372528766821467</c:v>
                </c:pt>
                <c:pt idx="21">
                  <c:v>0.56692239543333822</c:v>
                </c:pt>
                <c:pt idx="22">
                  <c:v>0.61112187017004138</c:v>
                </c:pt>
                <c:pt idx="23">
                  <c:v>0.62669584369288023</c:v>
                </c:pt>
                <c:pt idx="24">
                  <c:v>0.52005051287006299</c:v>
                </c:pt>
                <c:pt idx="25">
                  <c:v>0.4612274248519671</c:v>
                </c:pt>
                <c:pt idx="26">
                  <c:v>0.61339401271734872</c:v>
                </c:pt>
                <c:pt idx="27">
                  <c:v>0.59384982537287079</c:v>
                </c:pt>
                <c:pt idx="28">
                  <c:v>0.58154865375776299</c:v>
                </c:pt>
                <c:pt idx="29">
                  <c:v>0.55996344682602506</c:v>
                </c:pt>
                <c:pt idx="30">
                  <c:v>0.57611512175361779</c:v>
                </c:pt>
                <c:pt idx="31">
                  <c:v>0.58491665945402649</c:v>
                </c:pt>
                <c:pt idx="32">
                  <c:v>0.55127039304198544</c:v>
                </c:pt>
                <c:pt idx="33">
                  <c:v>0.57597876857095365</c:v>
                </c:pt>
                <c:pt idx="34">
                  <c:v>0.57445905891763183</c:v>
                </c:pt>
                <c:pt idx="35">
                  <c:v>0.59384409620638268</c:v>
                </c:pt>
                <c:pt idx="36">
                  <c:v>0.53983684951095157</c:v>
                </c:pt>
                <c:pt idx="37">
                  <c:v>0.58048786675171016</c:v>
                </c:pt>
                <c:pt idx="38">
                  <c:v>0.53361415050977912</c:v>
                </c:pt>
                <c:pt idx="39">
                  <c:v>0.59224296061708293</c:v>
                </c:pt>
                <c:pt idx="40">
                  <c:v>0.59137862908536676</c:v>
                </c:pt>
                <c:pt idx="41">
                  <c:v>0.57726889836976514</c:v>
                </c:pt>
                <c:pt idx="42">
                  <c:v>0.60870806507671182</c:v>
                </c:pt>
                <c:pt idx="43">
                  <c:v>0.58870016814099113</c:v>
                </c:pt>
                <c:pt idx="44">
                  <c:v>0.60213753013071281</c:v>
                </c:pt>
                <c:pt idx="45">
                  <c:v>0.52307059009440493</c:v>
                </c:pt>
                <c:pt idx="46">
                  <c:v>0.59871205878468814</c:v>
                </c:pt>
                <c:pt idx="47">
                  <c:v>0.59225234971688945</c:v>
                </c:pt>
                <c:pt idx="48">
                  <c:v>0.58996268048131872</c:v>
                </c:pt>
                <c:pt idx="49">
                  <c:v>0.59945538263619369</c:v>
                </c:pt>
                <c:pt idx="50">
                  <c:v>0.58087601307617198</c:v>
                </c:pt>
                <c:pt idx="51">
                  <c:v>0.49499347858955683</c:v>
                </c:pt>
                <c:pt idx="52">
                  <c:v>0.4885789156262757</c:v>
                </c:pt>
                <c:pt idx="53">
                  <c:v>0.54123154470766488</c:v>
                </c:pt>
                <c:pt idx="54">
                  <c:v>0.5956352604486661</c:v>
                </c:pt>
                <c:pt idx="55">
                  <c:v>0.5929394200716096</c:v>
                </c:pt>
                <c:pt idx="56">
                  <c:v>0.58649321593407411</c:v>
                </c:pt>
                <c:pt idx="57">
                  <c:v>0.58218024022363735</c:v>
                </c:pt>
                <c:pt idx="58">
                  <c:v>0.5017902959018159</c:v>
                </c:pt>
                <c:pt idx="59">
                  <c:v>0.58104481045388801</c:v>
                </c:pt>
                <c:pt idx="60">
                  <c:v>0.58817972502922178</c:v>
                </c:pt>
                <c:pt idx="61">
                  <c:v>0.59804019603641589</c:v>
                </c:pt>
                <c:pt idx="62">
                  <c:v>0.65620152142493526</c:v>
                </c:pt>
                <c:pt idx="63">
                  <c:v>0.62945679778394548</c:v>
                </c:pt>
                <c:pt idx="64">
                  <c:v>0.61485884725131967</c:v>
                </c:pt>
                <c:pt idx="65">
                  <c:v>0.62436337050188007</c:v>
                </c:pt>
                <c:pt idx="66">
                  <c:v>0.61514906333548924</c:v>
                </c:pt>
                <c:pt idx="67">
                  <c:v>0.6015144218281171</c:v>
                </c:pt>
                <c:pt idx="68">
                  <c:v>0.61925684902601197</c:v>
                </c:pt>
                <c:pt idx="69">
                  <c:v>0.59554914036654027</c:v>
                </c:pt>
                <c:pt idx="70">
                  <c:v>0.65640834854109098</c:v>
                </c:pt>
                <c:pt idx="71">
                  <c:v>0.56102019028992944</c:v>
                </c:pt>
                <c:pt idx="72">
                  <c:v>0.63782957539250318</c:v>
                </c:pt>
                <c:pt idx="73">
                  <c:v>0.59776250607381431</c:v>
                </c:pt>
                <c:pt idx="74">
                  <c:v>0.60287761394199579</c:v>
                </c:pt>
                <c:pt idx="75">
                  <c:v>0.649838716723947</c:v>
                </c:pt>
                <c:pt idx="76">
                  <c:v>0.61102257716916997</c:v>
                </c:pt>
                <c:pt idx="77">
                  <c:v>0.6484488331495597</c:v>
                </c:pt>
                <c:pt idx="78">
                  <c:v>0.60536599457454376</c:v>
                </c:pt>
                <c:pt idx="79">
                  <c:v>0.60811280880057195</c:v>
                </c:pt>
              </c:numCache>
            </c:numRef>
          </c:xVal>
          <c:yVal>
            <c:numRef>
              <c:f>BD_LAI!$X$2:$X$57</c:f>
              <c:numCache>
                <c:formatCode>0.00</c:formatCode>
                <c:ptCount val="56"/>
                <c:pt idx="0">
                  <c:v>2.5175000000000001</c:v>
                </c:pt>
                <c:pt idx="1">
                  <c:v>2.5876000000000001</c:v>
                </c:pt>
                <c:pt idx="2">
                  <c:v>2.5954000000000002</c:v>
                </c:pt>
                <c:pt idx="3">
                  <c:v>2.6143000000000001</c:v>
                </c:pt>
                <c:pt idx="4">
                  <c:v>2.5674000000000001</c:v>
                </c:pt>
                <c:pt idx="5">
                  <c:v>2.5427</c:v>
                </c:pt>
                <c:pt idx="6">
                  <c:v>2.6760999999999999</c:v>
                </c:pt>
                <c:pt idx="7">
                  <c:v>2.4011</c:v>
                </c:pt>
                <c:pt idx="8">
                  <c:v>2.5329000000000002</c:v>
                </c:pt>
                <c:pt idx="9">
                  <c:v>2.4971000000000001</c:v>
                </c:pt>
                <c:pt idx="10">
                  <c:v>2.4300999999999999</c:v>
                </c:pt>
                <c:pt idx="11">
                  <c:v>2.4361000000000002</c:v>
                </c:pt>
                <c:pt idx="12">
                  <c:v>2.4626000000000001</c:v>
                </c:pt>
                <c:pt idx="13">
                  <c:v>2.5148000000000001</c:v>
                </c:pt>
                <c:pt idx="14">
                  <c:v>2.0979999999999999</c:v>
                </c:pt>
                <c:pt idx="15">
                  <c:v>2.1568000000000001</c:v>
                </c:pt>
                <c:pt idx="16">
                  <c:v>2.2621000000000002</c:v>
                </c:pt>
                <c:pt idx="17">
                  <c:v>2.2393000000000001</c:v>
                </c:pt>
                <c:pt idx="18">
                  <c:v>2.4512999999999998</c:v>
                </c:pt>
                <c:pt idx="19">
                  <c:v>2.5522</c:v>
                </c:pt>
                <c:pt idx="20">
                  <c:v>2.3473000000000002</c:v>
                </c:pt>
                <c:pt idx="21">
                  <c:v>2.2113</c:v>
                </c:pt>
                <c:pt idx="22">
                  <c:v>2.2113</c:v>
                </c:pt>
                <c:pt idx="23">
                  <c:v>2.1875</c:v>
                </c:pt>
                <c:pt idx="24">
                  <c:v>2.2296</c:v>
                </c:pt>
                <c:pt idx="25">
                  <c:v>2.2141999999999999</c:v>
                </c:pt>
                <c:pt idx="26">
                  <c:v>2.2303999999999999</c:v>
                </c:pt>
                <c:pt idx="27">
                  <c:v>2.2946</c:v>
                </c:pt>
                <c:pt idx="28">
                  <c:v>2.1726063492063501</c:v>
                </c:pt>
                <c:pt idx="29">
                  <c:v>2.1572649151614698</c:v>
                </c:pt>
                <c:pt idx="30">
                  <c:v>2.1419234811165802</c:v>
                </c:pt>
                <c:pt idx="31">
                  <c:v>2.1265820470716998</c:v>
                </c:pt>
                <c:pt idx="32">
                  <c:v>2.11124061302682</c:v>
                </c:pt>
                <c:pt idx="33">
                  <c:v>2.0958991789819401</c:v>
                </c:pt>
                <c:pt idx="34">
                  <c:v>2.0805577449370598</c:v>
                </c:pt>
                <c:pt idx="35">
                  <c:v>2.0652163108921702</c:v>
                </c:pt>
                <c:pt idx="36">
                  <c:v>2.0498748768472899</c:v>
                </c:pt>
                <c:pt idx="37">
                  <c:v>2.03453344280241</c:v>
                </c:pt>
                <c:pt idx="38">
                  <c:v>2.0191920087575301</c:v>
                </c:pt>
                <c:pt idx="39">
                  <c:v>2.0038505747126401</c:v>
                </c:pt>
                <c:pt idx="40">
                  <c:v>1.98850914066776</c:v>
                </c:pt>
                <c:pt idx="41">
                  <c:v>1.9731677066228801</c:v>
                </c:pt>
                <c:pt idx="42">
                  <c:v>1.957826272578</c:v>
                </c:pt>
                <c:pt idx="43">
                  <c:v>1.9424848385331099</c:v>
                </c:pt>
                <c:pt idx="44">
                  <c:v>1.9271434044882301</c:v>
                </c:pt>
                <c:pt idx="45">
                  <c:v>1.91180197044335</c:v>
                </c:pt>
                <c:pt idx="46">
                  <c:v>1.8964605363984699</c:v>
                </c:pt>
                <c:pt idx="47">
                  <c:v>1.88111910235359</c:v>
                </c:pt>
                <c:pt idx="48">
                  <c:v>1.8657776683087</c:v>
                </c:pt>
                <c:pt idx="49">
                  <c:v>1.8504362342638201</c:v>
                </c:pt>
                <c:pt idx="50">
                  <c:v>1.83509480021894</c:v>
                </c:pt>
                <c:pt idx="51">
                  <c:v>1.8197533661740599</c:v>
                </c:pt>
                <c:pt idx="52">
                  <c:v>1.8044119321291701</c:v>
                </c:pt>
                <c:pt idx="53">
                  <c:v>1.78907049808429</c:v>
                </c:pt>
                <c:pt idx="54">
                  <c:v>1.7737290640394101</c:v>
                </c:pt>
                <c:pt idx="55">
                  <c:v>1.75838762999453</c:v>
                </c:pt>
              </c:numCache>
            </c:numRef>
          </c:yVal>
          <c:smooth val="1"/>
          <c:extLst>
            <c:ext xmlns:c16="http://schemas.microsoft.com/office/drawing/2014/chart" uri="{C3380CC4-5D6E-409C-BE32-E72D297353CC}">
              <c16:uniqueId val="{00000005-07AF-40C3-9F78-7F35E0191004}"/>
            </c:ext>
          </c:extLst>
        </c:ser>
        <c:dLbls>
          <c:showLegendKey val="0"/>
          <c:showVal val="0"/>
          <c:showCatName val="0"/>
          <c:showSerName val="0"/>
          <c:showPercent val="0"/>
          <c:showBubbleSize val="0"/>
        </c:dLbls>
        <c:axId val="411700592"/>
        <c:axId val="411697640"/>
      </c:scatterChart>
      <c:valAx>
        <c:axId val="41170059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solidFill>
                      <a:schemeClr val="tx1"/>
                    </a:solidFill>
                    <a:latin typeface="Times New Roman" panose="02020603050405020304" pitchFamily="18" charset="0"/>
                    <a:cs typeface="Times New Roman" panose="02020603050405020304" pitchFamily="18" charset="0"/>
                  </a:rPr>
                  <a:t>Bull Density g/cm3</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1697640"/>
        <c:crosses val="autoZero"/>
        <c:crossBetween val="midCat"/>
      </c:valAx>
      <c:valAx>
        <c:axId val="411697640"/>
        <c:scaling>
          <c:orientation val="minMax"/>
          <c:max val="3.5"/>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solidFill>
                      <a:schemeClr val="tx1"/>
                    </a:solidFill>
                    <a:latin typeface="Times New Roman" panose="02020603050405020304" pitchFamily="18" charset="0"/>
                    <a:cs typeface="Times New Roman" panose="02020603050405020304" pitchFamily="18" charset="0"/>
                  </a:rPr>
                  <a:t>LAI</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out"/>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1700592"/>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14281933508311462"/>
          <c:y val="0.73910938347896382"/>
          <c:w val="0.82825000000000015"/>
          <c:h val="0.1220018383777976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36832629153065"/>
          <c:y val="0.13178020178670327"/>
          <c:w val="0.79863024934383209"/>
          <c:h val="0.69964572949023573"/>
        </c:manualLayout>
      </c:layout>
      <c:scatterChart>
        <c:scatterStyle val="lineMarker"/>
        <c:varyColors val="0"/>
        <c:ser>
          <c:idx val="2"/>
          <c:order val="0"/>
          <c:tx>
            <c:strRef>
              <c:f>BD_SOM!$G:$G</c:f>
              <c:strCache>
                <c:ptCount val="1048576"/>
                <c:pt idx="0">
                  <c:v>FrH</c:v>
                </c:pt>
              </c:strCache>
            </c:strRef>
          </c:tx>
          <c:spPr>
            <a:ln w="25400" cap="rnd">
              <a:noFill/>
              <a:round/>
            </a:ln>
            <a:effectLst/>
          </c:spPr>
          <c:marker>
            <c:symbol val="diamond"/>
            <c:size val="5"/>
            <c:spPr>
              <a:solidFill>
                <a:srgbClr val="002060"/>
              </a:solidFill>
              <a:ln w="9525">
                <a:noFill/>
              </a:ln>
              <a:effectLst/>
            </c:spPr>
          </c:marker>
          <c:trendline>
            <c:spPr>
              <a:ln w="19050" cap="rnd">
                <a:solidFill>
                  <a:srgbClr val="002060"/>
                </a:solidFill>
                <a:prstDash val="solid"/>
              </a:ln>
              <a:effectLst/>
            </c:spPr>
            <c:trendlineType val="linear"/>
            <c:dispRSqr val="1"/>
            <c:dispEq val="0"/>
            <c:trendlineLbl>
              <c:layout>
                <c:manualLayout>
                  <c:x val="-0.31074632874222607"/>
                  <c:y val="5.09343127866594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BD_SOM!$I$2:$I$161</c:f>
              <c:numCache>
                <c:formatCode>0.00</c:formatCode>
                <c:ptCount val="160"/>
                <c:pt idx="0">
                  <c:v>22.11055276381904</c:v>
                </c:pt>
                <c:pt idx="1">
                  <c:v>18.000000000000327</c:v>
                </c:pt>
                <c:pt idx="2">
                  <c:v>17.910447761193957</c:v>
                </c:pt>
                <c:pt idx="3">
                  <c:v>15.920398009950224</c:v>
                </c:pt>
                <c:pt idx="4">
                  <c:v>16.915422885572326</c:v>
                </c:pt>
                <c:pt idx="5">
                  <c:v>17.412935323383174</c:v>
                </c:pt>
                <c:pt idx="6">
                  <c:v>17.499999999999893</c:v>
                </c:pt>
                <c:pt idx="7">
                  <c:v>16.999999999999815</c:v>
                </c:pt>
                <c:pt idx="8">
                  <c:v>16.499999999999915</c:v>
                </c:pt>
                <c:pt idx="9">
                  <c:v>15.422885572139434</c:v>
                </c:pt>
                <c:pt idx="10">
                  <c:v>16.417910447761123</c:v>
                </c:pt>
                <c:pt idx="11">
                  <c:v>17.821782178217767</c:v>
                </c:pt>
                <c:pt idx="12">
                  <c:v>18.000000000000295</c:v>
                </c:pt>
                <c:pt idx="13">
                  <c:v>16.000000000000014</c:v>
                </c:pt>
                <c:pt idx="14">
                  <c:v>10.999999999999943</c:v>
                </c:pt>
                <c:pt idx="15">
                  <c:v>16.915422885572294</c:v>
                </c:pt>
                <c:pt idx="16">
                  <c:v>16.499999999999915</c:v>
                </c:pt>
                <c:pt idx="17">
                  <c:v>19.500000000000028</c:v>
                </c:pt>
                <c:pt idx="18">
                  <c:v>12.041884816753761</c:v>
                </c:pt>
                <c:pt idx="19">
                  <c:v>14.499999999999957</c:v>
                </c:pt>
                <c:pt idx="20">
                  <c:v>17.254901960784245</c:v>
                </c:pt>
                <c:pt idx="21">
                  <c:v>15.05791505791508</c:v>
                </c:pt>
                <c:pt idx="22">
                  <c:v>17.07317073170741</c:v>
                </c:pt>
                <c:pt idx="23">
                  <c:v>5.6872037914690745</c:v>
                </c:pt>
                <c:pt idx="24">
                  <c:v>20.560747663551588</c:v>
                </c:pt>
                <c:pt idx="25">
                  <c:v>8.9108910891089153</c:v>
                </c:pt>
                <c:pt idx="26">
                  <c:v>13.004484304932715</c:v>
                </c:pt>
                <c:pt idx="27">
                  <c:v>18.983050847457687</c:v>
                </c:pt>
                <c:pt idx="28">
                  <c:v>22.77227722772286</c:v>
                </c:pt>
                <c:pt idx="29">
                  <c:v>2.7649769585251298</c:v>
                </c:pt>
                <c:pt idx="30">
                  <c:v>15.267175572519045</c:v>
                </c:pt>
                <c:pt idx="31">
                  <c:v>12.24489795918385</c:v>
                </c:pt>
                <c:pt idx="32">
                  <c:v>17.72727272727273</c:v>
                </c:pt>
                <c:pt idx="33">
                  <c:v>15.985130111524168</c:v>
                </c:pt>
                <c:pt idx="34">
                  <c:v>16.289592760180938</c:v>
                </c:pt>
                <c:pt idx="35">
                  <c:v>10.975609756097429</c:v>
                </c:pt>
                <c:pt idx="36">
                  <c:v>21.782178217821635</c:v>
                </c:pt>
                <c:pt idx="37">
                  <c:v>7.738095238094969</c:v>
                </c:pt>
                <c:pt idx="38">
                  <c:v>15.094339622641542</c:v>
                </c:pt>
                <c:pt idx="39">
                  <c:v>15.384615384615211</c:v>
                </c:pt>
                <c:pt idx="40">
                  <c:v>16.117216117216053</c:v>
                </c:pt>
                <c:pt idx="41">
                  <c:v>24.074074074074179</c:v>
                </c:pt>
                <c:pt idx="42">
                  <c:v>15.254237288135572</c:v>
                </c:pt>
                <c:pt idx="43">
                  <c:v>14.830508474576334</c:v>
                </c:pt>
                <c:pt idx="44">
                  <c:v>18.51851851851848</c:v>
                </c:pt>
                <c:pt idx="45">
                  <c:v>20.522388059701655</c:v>
                </c:pt>
                <c:pt idx="46">
                  <c:v>14.655172413793096</c:v>
                </c:pt>
                <c:pt idx="47">
                  <c:v>25.205479452054824</c:v>
                </c:pt>
                <c:pt idx="48">
                  <c:v>20.183486238532332</c:v>
                </c:pt>
                <c:pt idx="49">
                  <c:v>10.526315789473612</c:v>
                </c:pt>
                <c:pt idx="50">
                  <c:v>26.905829596412655</c:v>
                </c:pt>
                <c:pt idx="51">
                  <c:v>10.958904109589106</c:v>
                </c:pt>
                <c:pt idx="52">
                  <c:v>19.736842105263271</c:v>
                </c:pt>
                <c:pt idx="53">
                  <c:v>16.826923076922817</c:v>
                </c:pt>
                <c:pt idx="54">
                  <c:v>19.80198019801977</c:v>
                </c:pt>
                <c:pt idx="55">
                  <c:v>24.63054187192121</c:v>
                </c:pt>
                <c:pt idx="56">
                  <c:v>20.618556701030879</c:v>
                </c:pt>
                <c:pt idx="57">
                  <c:v>19.021739130434511</c:v>
                </c:pt>
                <c:pt idx="58">
                  <c:v>16.113744075829551</c:v>
                </c:pt>
                <c:pt idx="59">
                  <c:v>19.087136929460588</c:v>
                </c:pt>
                <c:pt idx="60">
                  <c:v>17.521367521367655</c:v>
                </c:pt>
                <c:pt idx="61">
                  <c:v>16.176470588235567</c:v>
                </c:pt>
                <c:pt idx="62">
                  <c:v>16.556291390728479</c:v>
                </c:pt>
                <c:pt idx="63">
                  <c:v>23.15270935960584</c:v>
                </c:pt>
                <c:pt idx="64">
                  <c:v>16.7330677290837</c:v>
                </c:pt>
                <c:pt idx="65">
                  <c:v>23.193916349809903</c:v>
                </c:pt>
                <c:pt idx="66">
                  <c:v>18.103448275862142</c:v>
                </c:pt>
                <c:pt idx="67">
                  <c:v>23.076923076923006</c:v>
                </c:pt>
                <c:pt idx="68">
                  <c:v>12.254901960784318</c:v>
                </c:pt>
                <c:pt idx="69">
                  <c:v>14.436619718309757</c:v>
                </c:pt>
                <c:pt idx="70">
                  <c:v>24.999999999999762</c:v>
                </c:pt>
                <c:pt idx="71">
                  <c:v>16.115702479338857</c:v>
                </c:pt>
                <c:pt idx="72">
                  <c:v>15.298507462686706</c:v>
                </c:pt>
                <c:pt idx="73">
                  <c:v>22.171945701357547</c:v>
                </c:pt>
                <c:pt idx="74">
                  <c:v>16.949152542372865</c:v>
                </c:pt>
                <c:pt idx="75">
                  <c:v>15.040650406504245</c:v>
                </c:pt>
                <c:pt idx="76">
                  <c:v>17.812499999999993</c:v>
                </c:pt>
                <c:pt idx="77">
                  <c:v>23.383084577114392</c:v>
                </c:pt>
                <c:pt idx="78">
                  <c:v>13.274336283185725</c:v>
                </c:pt>
                <c:pt idx="79">
                  <c:v>18.987341772151982</c:v>
                </c:pt>
                <c:pt idx="80">
                  <c:v>5.4726368159203753</c:v>
                </c:pt>
                <c:pt idx="81">
                  <c:v>2.9850746268654342</c:v>
                </c:pt>
                <c:pt idx="82">
                  <c:v>7.4999999999999289</c:v>
                </c:pt>
                <c:pt idx="83">
                  <c:v>5.4455445544554282</c:v>
                </c:pt>
                <c:pt idx="84">
                  <c:v>4.5000000000001705</c:v>
                </c:pt>
                <c:pt idx="85">
                  <c:v>16.326530612244905</c:v>
                </c:pt>
                <c:pt idx="86">
                  <c:v>3.5000000000000142</c:v>
                </c:pt>
                <c:pt idx="87">
                  <c:v>18.750000000000323</c:v>
                </c:pt>
                <c:pt idx="88">
                  <c:v>17.500000000000071</c:v>
                </c:pt>
                <c:pt idx="89">
                  <c:v>4.9751243781095109</c:v>
                </c:pt>
                <c:pt idx="90">
                  <c:v>22.500000000000142</c:v>
                </c:pt>
                <c:pt idx="91">
                  <c:v>11.481481481481321</c:v>
                </c:pt>
                <c:pt idx="92">
                  <c:v>3.4825870646766219</c:v>
                </c:pt>
                <c:pt idx="93">
                  <c:v>6.467661691542423</c:v>
                </c:pt>
                <c:pt idx="94">
                  <c:v>37.810945273631781</c:v>
                </c:pt>
                <c:pt idx="95">
                  <c:v>8.4577114427861328</c:v>
                </c:pt>
                <c:pt idx="96">
                  <c:v>8.4158415841585033</c:v>
                </c:pt>
                <c:pt idx="97">
                  <c:v>2.9850746268654342</c:v>
                </c:pt>
                <c:pt idx="98">
                  <c:v>2.9999999999997584</c:v>
                </c:pt>
                <c:pt idx="99">
                  <c:v>8.5858585858583254</c:v>
                </c:pt>
                <c:pt idx="100">
                  <c:v>20.187793427230044</c:v>
                </c:pt>
                <c:pt idx="101">
                  <c:v>20.740740740740804</c:v>
                </c:pt>
                <c:pt idx="102">
                  <c:v>20.851063829787307</c:v>
                </c:pt>
                <c:pt idx="103">
                  <c:v>19.727891156462761</c:v>
                </c:pt>
                <c:pt idx="104">
                  <c:v>20.238095238095134</c:v>
                </c:pt>
                <c:pt idx="105">
                  <c:v>21.052631578947533</c:v>
                </c:pt>
                <c:pt idx="106">
                  <c:v>21.77121771217724</c:v>
                </c:pt>
                <c:pt idx="107">
                  <c:v>22.167487684729192</c:v>
                </c:pt>
                <c:pt idx="108">
                  <c:v>20.491803278688543</c:v>
                </c:pt>
                <c:pt idx="109">
                  <c:v>20.168067226890901</c:v>
                </c:pt>
                <c:pt idx="110">
                  <c:v>20.792079207920843</c:v>
                </c:pt>
                <c:pt idx="111">
                  <c:v>21.818181818181685</c:v>
                </c:pt>
                <c:pt idx="112">
                  <c:v>20.141342756183768</c:v>
                </c:pt>
                <c:pt idx="113">
                  <c:v>18.30985915492958</c:v>
                </c:pt>
                <c:pt idx="114">
                  <c:v>20.675105485232113</c:v>
                </c:pt>
                <c:pt idx="115">
                  <c:v>21.59624413145545</c:v>
                </c:pt>
                <c:pt idx="116">
                  <c:v>21.531100478468733</c:v>
                </c:pt>
                <c:pt idx="117">
                  <c:v>20.270270270270409</c:v>
                </c:pt>
                <c:pt idx="118">
                  <c:v>20.087336244541529</c:v>
                </c:pt>
                <c:pt idx="119">
                  <c:v>25.196850393700821</c:v>
                </c:pt>
                <c:pt idx="120">
                  <c:v>15.384615384615344</c:v>
                </c:pt>
                <c:pt idx="121">
                  <c:v>16.504854368932186</c:v>
                </c:pt>
                <c:pt idx="122">
                  <c:v>15.899581589958261</c:v>
                </c:pt>
                <c:pt idx="123">
                  <c:v>20.270270270270377</c:v>
                </c:pt>
                <c:pt idx="124">
                  <c:v>18.779342723004667</c:v>
                </c:pt>
                <c:pt idx="125">
                  <c:v>18.942731277532999</c:v>
                </c:pt>
                <c:pt idx="126">
                  <c:v>15.639810426540206</c:v>
                </c:pt>
                <c:pt idx="127">
                  <c:v>16.666666666666771</c:v>
                </c:pt>
                <c:pt idx="128">
                  <c:v>18.81188118811891</c:v>
                </c:pt>
                <c:pt idx="129">
                  <c:v>16.170212765957544</c:v>
                </c:pt>
                <c:pt idx="130">
                  <c:v>16.731517509727613</c:v>
                </c:pt>
                <c:pt idx="131">
                  <c:v>26.576576576576421</c:v>
                </c:pt>
                <c:pt idx="132">
                  <c:v>19.617224880382647</c:v>
                </c:pt>
                <c:pt idx="133">
                  <c:v>11.196911196911422</c:v>
                </c:pt>
                <c:pt idx="134">
                  <c:v>16.425120772946737</c:v>
                </c:pt>
                <c:pt idx="135">
                  <c:v>10.599078341013707</c:v>
                </c:pt>
                <c:pt idx="136">
                  <c:v>20.792079207920843</c:v>
                </c:pt>
                <c:pt idx="137">
                  <c:v>17.840375586854421</c:v>
                </c:pt>
                <c:pt idx="138">
                  <c:v>16.129032258064569</c:v>
                </c:pt>
                <c:pt idx="139">
                  <c:v>14.78260869565203</c:v>
                </c:pt>
                <c:pt idx="140">
                  <c:v>19.736842105263271</c:v>
                </c:pt>
                <c:pt idx="141">
                  <c:v>26.754385964912323</c:v>
                </c:pt>
                <c:pt idx="142">
                  <c:v>19.138755980861177</c:v>
                </c:pt>
                <c:pt idx="143">
                  <c:v>26.01626016260164</c:v>
                </c:pt>
                <c:pt idx="144">
                  <c:v>21.276595744680836</c:v>
                </c:pt>
                <c:pt idx="145">
                  <c:v>25.118483412322</c:v>
                </c:pt>
                <c:pt idx="146">
                  <c:v>17.254901960784245</c:v>
                </c:pt>
                <c:pt idx="147">
                  <c:v>24.888888888888992</c:v>
                </c:pt>
                <c:pt idx="148">
                  <c:v>22.748815165876636</c:v>
                </c:pt>
                <c:pt idx="149">
                  <c:v>25.925925925925743</c:v>
                </c:pt>
                <c:pt idx="150">
                  <c:v>21.717171717171738</c:v>
                </c:pt>
                <c:pt idx="151">
                  <c:v>25.110132158590364</c:v>
                </c:pt>
                <c:pt idx="152">
                  <c:v>39.768339768339764</c:v>
                </c:pt>
                <c:pt idx="153">
                  <c:v>19.148936170212874</c:v>
                </c:pt>
                <c:pt idx="154">
                  <c:v>26.141078838174341</c:v>
                </c:pt>
                <c:pt idx="155">
                  <c:v>24.137931034482843</c:v>
                </c:pt>
                <c:pt idx="156">
                  <c:v>24.122807017544034</c:v>
                </c:pt>
                <c:pt idx="157">
                  <c:v>24.311926605504603</c:v>
                </c:pt>
                <c:pt idx="158">
                  <c:v>25.570776255707813</c:v>
                </c:pt>
                <c:pt idx="159">
                  <c:v>21.212121212121332</c:v>
                </c:pt>
              </c:numCache>
            </c:numRef>
          </c:xVal>
          <c:yVal>
            <c:numRef>
              <c:f>BD_SOM!$J$2:$J$57</c:f>
              <c:numCache>
                <c:formatCode>0.00</c:formatCode>
                <c:ptCount val="56"/>
                <c:pt idx="0">
                  <c:v>1.9701</c:v>
                </c:pt>
                <c:pt idx="1">
                  <c:v>1.9738</c:v>
                </c:pt>
                <c:pt idx="2">
                  <c:v>1.6569</c:v>
                </c:pt>
                <c:pt idx="3">
                  <c:v>1.7154</c:v>
                </c:pt>
                <c:pt idx="4">
                  <c:v>1.6434</c:v>
                </c:pt>
                <c:pt idx="5">
                  <c:v>1.881</c:v>
                </c:pt>
                <c:pt idx="6">
                  <c:v>1.881</c:v>
                </c:pt>
                <c:pt idx="7">
                  <c:v>2.0263</c:v>
                </c:pt>
                <c:pt idx="8">
                  <c:v>2.0062000000000002</c:v>
                </c:pt>
                <c:pt idx="9">
                  <c:v>1.514</c:v>
                </c:pt>
                <c:pt idx="10">
                  <c:v>1.9927999999999999</c:v>
                </c:pt>
                <c:pt idx="11">
                  <c:v>2.0266999999999999</c:v>
                </c:pt>
                <c:pt idx="12">
                  <c:v>1.7250000000000001</c:v>
                </c:pt>
                <c:pt idx="13">
                  <c:v>2.1307999999999998</c:v>
                </c:pt>
                <c:pt idx="14">
                  <c:v>2.3809999999999998</c:v>
                </c:pt>
                <c:pt idx="15">
                  <c:v>2.3837999999999999</c:v>
                </c:pt>
                <c:pt idx="16">
                  <c:v>2.4119000000000002</c:v>
                </c:pt>
                <c:pt idx="17">
                  <c:v>2.4264000000000001</c:v>
                </c:pt>
                <c:pt idx="18">
                  <c:v>2.4661</c:v>
                </c:pt>
                <c:pt idx="19">
                  <c:v>2.4661</c:v>
                </c:pt>
                <c:pt idx="20">
                  <c:v>2.5426000000000002</c:v>
                </c:pt>
                <c:pt idx="21">
                  <c:v>2.629</c:v>
                </c:pt>
                <c:pt idx="22">
                  <c:v>2.6021000000000001</c:v>
                </c:pt>
                <c:pt idx="23">
                  <c:v>2.5649999999999999</c:v>
                </c:pt>
                <c:pt idx="24">
                  <c:v>2.6101000000000001</c:v>
                </c:pt>
                <c:pt idx="25">
                  <c:v>2.6067999999999998</c:v>
                </c:pt>
                <c:pt idx="26">
                  <c:v>2.5916999999999999</c:v>
                </c:pt>
                <c:pt idx="27">
                  <c:v>2.5688</c:v>
                </c:pt>
                <c:pt idx="28">
                  <c:v>1.0582</c:v>
                </c:pt>
                <c:pt idx="29">
                  <c:v>1.0087999999999999</c:v>
                </c:pt>
                <c:pt idx="30">
                  <c:v>1.3268</c:v>
                </c:pt>
                <c:pt idx="31">
                  <c:v>0.97889999999999999</c:v>
                </c:pt>
                <c:pt idx="32">
                  <c:v>1.2379</c:v>
                </c:pt>
                <c:pt idx="33">
                  <c:v>0.92520000000000002</c:v>
                </c:pt>
                <c:pt idx="34">
                  <c:v>0.92179999999999995</c:v>
                </c:pt>
                <c:pt idx="35">
                  <c:v>2.3868999999999998</c:v>
                </c:pt>
                <c:pt idx="36">
                  <c:v>2.4323000000000001</c:v>
                </c:pt>
                <c:pt idx="37">
                  <c:v>2.3801000000000001</c:v>
                </c:pt>
                <c:pt idx="38">
                  <c:v>2.3492000000000002</c:v>
                </c:pt>
                <c:pt idx="39">
                  <c:v>2.1393</c:v>
                </c:pt>
                <c:pt idx="40">
                  <c:v>1.9480999999999999</c:v>
                </c:pt>
                <c:pt idx="41">
                  <c:v>2.3828999999999998</c:v>
                </c:pt>
                <c:pt idx="42">
                  <c:v>1.0902000000000001</c:v>
                </c:pt>
                <c:pt idx="43">
                  <c:v>2.0874000000000001</c:v>
                </c:pt>
                <c:pt idx="44">
                  <c:v>2.2204000000000002</c:v>
                </c:pt>
                <c:pt idx="45">
                  <c:v>2.2757000000000001</c:v>
                </c:pt>
                <c:pt idx="46">
                  <c:v>1.6365000000000001</c:v>
                </c:pt>
                <c:pt idx="47">
                  <c:v>1.7801</c:v>
                </c:pt>
                <c:pt idx="48">
                  <c:v>1.905</c:v>
                </c:pt>
                <c:pt idx="49">
                  <c:v>1.1414</c:v>
                </c:pt>
                <c:pt idx="50">
                  <c:v>1.2087000000000001</c:v>
                </c:pt>
                <c:pt idx="51">
                  <c:v>1.1741999999999999</c:v>
                </c:pt>
                <c:pt idx="52">
                  <c:v>1.1616</c:v>
                </c:pt>
                <c:pt idx="53">
                  <c:v>1.2273000000000001</c:v>
                </c:pt>
                <c:pt idx="54">
                  <c:v>1.3105</c:v>
                </c:pt>
                <c:pt idx="55">
                  <c:v>1.2182999999999999</c:v>
                </c:pt>
              </c:numCache>
            </c:numRef>
          </c:yVal>
          <c:smooth val="0"/>
          <c:extLst>
            <c:ext xmlns:c16="http://schemas.microsoft.com/office/drawing/2014/chart" uri="{C3380CC4-5D6E-409C-BE32-E72D297353CC}">
              <c16:uniqueId val="{00000001-210A-499E-B44B-7651497EB162}"/>
            </c:ext>
          </c:extLst>
        </c:ser>
        <c:ser>
          <c:idx val="0"/>
          <c:order val="1"/>
          <c:tx>
            <c:strRef>
              <c:f>BD_SOM!$D:$D</c:f>
              <c:strCache>
                <c:ptCount val="1048576"/>
                <c:pt idx="0">
                  <c:v>FrL</c:v>
                </c:pt>
              </c:strCache>
            </c:strRef>
          </c:tx>
          <c:spPr>
            <a:ln w="25400" cap="rnd">
              <a:noFill/>
              <a:round/>
            </a:ln>
            <a:effectLst/>
          </c:spPr>
          <c:marker>
            <c:symbol val="circle"/>
            <c:size val="5"/>
            <c:spPr>
              <a:solidFill>
                <a:srgbClr val="0070C0"/>
              </a:solidFill>
              <a:ln w="9525">
                <a:noFill/>
              </a:ln>
              <a:effectLst/>
            </c:spPr>
          </c:marker>
          <c:trendline>
            <c:spPr>
              <a:ln w="19050" cap="rnd">
                <a:solidFill>
                  <a:srgbClr val="00B0F0"/>
                </a:solidFill>
                <a:prstDash val="solid"/>
              </a:ln>
              <a:effectLst/>
            </c:spPr>
            <c:trendlineType val="linear"/>
            <c:dispRSqr val="1"/>
            <c:dispEq val="0"/>
            <c:trendlineLbl>
              <c:layout>
                <c:manualLayout>
                  <c:x val="0.22152709325581832"/>
                  <c:y val="-4.6501241470911198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BD_SOM!$E$2:$E$161</c:f>
              <c:numCache>
                <c:formatCode>0.00</c:formatCode>
                <c:ptCount val="160"/>
                <c:pt idx="0">
                  <c:v>15.422885572139078</c:v>
                </c:pt>
                <c:pt idx="1">
                  <c:v>12.935323383084491</c:v>
                </c:pt>
                <c:pt idx="2">
                  <c:v>17.500000000000071</c:v>
                </c:pt>
                <c:pt idx="3">
                  <c:v>30.19801980198023</c:v>
                </c:pt>
                <c:pt idx="4">
                  <c:v>19.500000000000028</c:v>
                </c:pt>
                <c:pt idx="5">
                  <c:v>16.326530612244905</c:v>
                </c:pt>
                <c:pt idx="6">
                  <c:v>13.500000000000156</c:v>
                </c:pt>
                <c:pt idx="7">
                  <c:v>27.722772277227538</c:v>
                </c:pt>
                <c:pt idx="8">
                  <c:v>13.000000000000256</c:v>
                </c:pt>
                <c:pt idx="9">
                  <c:v>24.875621890547201</c:v>
                </c:pt>
                <c:pt idx="10">
                  <c:v>21.999999999999886</c:v>
                </c:pt>
                <c:pt idx="11">
                  <c:v>16.417910447761123</c:v>
                </c:pt>
                <c:pt idx="12">
                  <c:v>18.407960199005156</c:v>
                </c:pt>
                <c:pt idx="13">
                  <c:v>23.267326732673215</c:v>
                </c:pt>
                <c:pt idx="14">
                  <c:v>17.910447761194021</c:v>
                </c:pt>
                <c:pt idx="15">
                  <c:v>17.999999999999972</c:v>
                </c:pt>
                <c:pt idx="16">
                  <c:v>19.999999999999929</c:v>
                </c:pt>
                <c:pt idx="17">
                  <c:v>11.481481481481321</c:v>
                </c:pt>
                <c:pt idx="18">
                  <c:v>14.427860696517689</c:v>
                </c:pt>
                <c:pt idx="19">
                  <c:v>16.915422885572326</c:v>
                </c:pt>
                <c:pt idx="20">
                  <c:v>20.500000000000185</c:v>
                </c:pt>
                <c:pt idx="21">
                  <c:v>25.62814070351746</c:v>
                </c:pt>
                <c:pt idx="22">
                  <c:v>21.499999999999986</c:v>
                </c:pt>
                <c:pt idx="23">
                  <c:v>23.499999999999943</c:v>
                </c:pt>
                <c:pt idx="24">
                  <c:v>21.499999999999986</c:v>
                </c:pt>
                <c:pt idx="25">
                  <c:v>19.900497512437759</c:v>
                </c:pt>
                <c:pt idx="26">
                  <c:v>23.000000000000043</c:v>
                </c:pt>
                <c:pt idx="27">
                  <c:v>23.267326732673173</c:v>
                </c:pt>
                <c:pt idx="28">
                  <c:v>25.247524752475197</c:v>
                </c:pt>
                <c:pt idx="29">
                  <c:v>24.000000000000199</c:v>
                </c:pt>
                <c:pt idx="30">
                  <c:v>21.499999999999986</c:v>
                </c:pt>
                <c:pt idx="31">
                  <c:v>19.999999999999929</c:v>
                </c:pt>
                <c:pt idx="32">
                  <c:v>23.499999999999986</c:v>
                </c:pt>
                <c:pt idx="33">
                  <c:v>24.999999999999865</c:v>
                </c:pt>
                <c:pt idx="34">
                  <c:v>20.499999999999829</c:v>
                </c:pt>
                <c:pt idx="35">
                  <c:v>21.499999999999986</c:v>
                </c:pt>
                <c:pt idx="36">
                  <c:v>22.500000000000142</c:v>
                </c:pt>
                <c:pt idx="37">
                  <c:v>23.115577889447298</c:v>
                </c:pt>
                <c:pt idx="38">
                  <c:v>20.603015075377048</c:v>
                </c:pt>
                <c:pt idx="39">
                  <c:v>17.999999999999972</c:v>
                </c:pt>
                <c:pt idx="40">
                  <c:v>21.499999999999986</c:v>
                </c:pt>
                <c:pt idx="41">
                  <c:v>20.675105485231875</c:v>
                </c:pt>
                <c:pt idx="42">
                  <c:v>22.641509433962405</c:v>
                </c:pt>
                <c:pt idx="43">
                  <c:v>24.630541871921167</c:v>
                </c:pt>
                <c:pt idx="44">
                  <c:v>21.327014218009282</c:v>
                </c:pt>
                <c:pt idx="45">
                  <c:v>22.857142857142769</c:v>
                </c:pt>
                <c:pt idx="46">
                  <c:v>31.627906976744143</c:v>
                </c:pt>
                <c:pt idx="47">
                  <c:v>22.77227722772286</c:v>
                </c:pt>
                <c:pt idx="48">
                  <c:v>22.277227722772384</c:v>
                </c:pt>
                <c:pt idx="49">
                  <c:v>20.095693779904085</c:v>
                </c:pt>
                <c:pt idx="50">
                  <c:v>21.800947867298287</c:v>
                </c:pt>
                <c:pt idx="51">
                  <c:v>21.463414634146261</c:v>
                </c:pt>
                <c:pt idx="52">
                  <c:v>17.326732673267077</c:v>
                </c:pt>
                <c:pt idx="53">
                  <c:v>21.461187214611844</c:v>
                </c:pt>
                <c:pt idx="54">
                  <c:v>22.857142857143032</c:v>
                </c:pt>
                <c:pt idx="55">
                  <c:v>20.689655172413865</c:v>
                </c:pt>
                <c:pt idx="56">
                  <c:v>19.607843137254807</c:v>
                </c:pt>
                <c:pt idx="57">
                  <c:v>26.865671641791028</c:v>
                </c:pt>
                <c:pt idx="58">
                  <c:v>21.35922330097074</c:v>
                </c:pt>
                <c:pt idx="59">
                  <c:v>17.699115044247741</c:v>
                </c:pt>
                <c:pt idx="60">
                  <c:v>19.026548672566378</c:v>
                </c:pt>
                <c:pt idx="61">
                  <c:v>18.884120171673981</c:v>
                </c:pt>
                <c:pt idx="62">
                  <c:v>17.93893129771012</c:v>
                </c:pt>
                <c:pt idx="63">
                  <c:v>18.571428571428616</c:v>
                </c:pt>
                <c:pt idx="64">
                  <c:v>17.840375586854559</c:v>
                </c:pt>
                <c:pt idx="65">
                  <c:v>17.991631799163461</c:v>
                </c:pt>
                <c:pt idx="66">
                  <c:v>15.589353612167198</c:v>
                </c:pt>
                <c:pt idx="67">
                  <c:v>19.117647058823565</c:v>
                </c:pt>
                <c:pt idx="68">
                  <c:v>19.23076923076918</c:v>
                </c:pt>
                <c:pt idx="69">
                  <c:v>17.560975609756095</c:v>
                </c:pt>
                <c:pt idx="70">
                  <c:v>19.024390243902491</c:v>
                </c:pt>
                <c:pt idx="71">
                  <c:v>18.636363636363782</c:v>
                </c:pt>
                <c:pt idx="72">
                  <c:v>19.512195121951375</c:v>
                </c:pt>
                <c:pt idx="73">
                  <c:v>18.33333333333325</c:v>
                </c:pt>
                <c:pt idx="74">
                  <c:v>15.68627450980394</c:v>
                </c:pt>
                <c:pt idx="75">
                  <c:v>24.347826086956577</c:v>
                </c:pt>
                <c:pt idx="76">
                  <c:v>18.584070796460271</c:v>
                </c:pt>
                <c:pt idx="77">
                  <c:v>16.203703703703464</c:v>
                </c:pt>
                <c:pt idx="78">
                  <c:v>19.4444444444445</c:v>
                </c:pt>
                <c:pt idx="79">
                  <c:v>18.957345971564223</c:v>
                </c:pt>
                <c:pt idx="80">
                  <c:v>17.241379310344886</c:v>
                </c:pt>
                <c:pt idx="81">
                  <c:v>19.999999999999861</c:v>
                </c:pt>
                <c:pt idx="82">
                  <c:v>20.740740740740804</c:v>
                </c:pt>
                <c:pt idx="83">
                  <c:v>20.930232558139352</c:v>
                </c:pt>
                <c:pt idx="84">
                  <c:v>19.911504424778904</c:v>
                </c:pt>
                <c:pt idx="85">
                  <c:v>19.672131147541126</c:v>
                </c:pt>
                <c:pt idx="86">
                  <c:v>19.111111111111097</c:v>
                </c:pt>
                <c:pt idx="87">
                  <c:v>20.087336244541497</c:v>
                </c:pt>
                <c:pt idx="88">
                  <c:v>20.187793427230009</c:v>
                </c:pt>
                <c:pt idx="89">
                  <c:v>20.098039215686462</c:v>
                </c:pt>
                <c:pt idx="90">
                  <c:v>21.07623318385648</c:v>
                </c:pt>
                <c:pt idx="91">
                  <c:v>20.853080568720614</c:v>
                </c:pt>
                <c:pt idx="92">
                  <c:v>18.981481481481353</c:v>
                </c:pt>
                <c:pt idx="93">
                  <c:v>18.932038834951463</c:v>
                </c:pt>
                <c:pt idx="94">
                  <c:v>16.509433962263902</c:v>
                </c:pt>
                <c:pt idx="95">
                  <c:v>20.754716981132258</c:v>
                </c:pt>
                <c:pt idx="96">
                  <c:v>20.000000000000149</c:v>
                </c:pt>
                <c:pt idx="97">
                  <c:v>19.111111111111068</c:v>
                </c:pt>
                <c:pt idx="98">
                  <c:v>15.999999999999975</c:v>
                </c:pt>
                <c:pt idx="99">
                  <c:v>22.317596566523452</c:v>
                </c:pt>
                <c:pt idx="100">
                  <c:v>20.258620689655121</c:v>
                </c:pt>
                <c:pt idx="101">
                  <c:v>17.964071856287237</c:v>
                </c:pt>
                <c:pt idx="102">
                  <c:v>21.634615384615195</c:v>
                </c:pt>
                <c:pt idx="103">
                  <c:v>21.559633027522889</c:v>
                </c:pt>
                <c:pt idx="104">
                  <c:v>25.592417061611339</c:v>
                </c:pt>
                <c:pt idx="105">
                  <c:v>16.901408450704235</c:v>
                </c:pt>
                <c:pt idx="106">
                  <c:v>24.752475247524803</c:v>
                </c:pt>
                <c:pt idx="107">
                  <c:v>14.227642276422817</c:v>
                </c:pt>
                <c:pt idx="108">
                  <c:v>20.379146919431271</c:v>
                </c:pt>
                <c:pt idx="109">
                  <c:v>20.588235294117428</c:v>
                </c:pt>
                <c:pt idx="110">
                  <c:v>14.102564102564074</c:v>
                </c:pt>
                <c:pt idx="111">
                  <c:v>20.547945205479344</c:v>
                </c:pt>
                <c:pt idx="112">
                  <c:v>22.929936305732443</c:v>
                </c:pt>
                <c:pt idx="113">
                  <c:v>17.687074829931852</c:v>
                </c:pt>
                <c:pt idx="114">
                  <c:v>15.697674418604842</c:v>
                </c:pt>
                <c:pt idx="115">
                  <c:v>21.390374331550753</c:v>
                </c:pt>
                <c:pt idx="116">
                  <c:v>21.327014218009619</c:v>
                </c:pt>
                <c:pt idx="117">
                  <c:v>9.3896713615024687</c:v>
                </c:pt>
                <c:pt idx="118">
                  <c:v>22.872340425531867</c:v>
                </c:pt>
                <c:pt idx="119">
                  <c:v>19.463308495094715</c:v>
                </c:pt>
                <c:pt idx="120">
                  <c:v>22.274881516587591</c:v>
                </c:pt>
                <c:pt idx="121">
                  <c:v>19.090909090909207</c:v>
                </c:pt>
                <c:pt idx="122">
                  <c:v>20.909090909090665</c:v>
                </c:pt>
                <c:pt idx="123">
                  <c:v>19.444444444444478</c:v>
                </c:pt>
                <c:pt idx="124">
                  <c:v>16.666666666666522</c:v>
                </c:pt>
                <c:pt idx="125">
                  <c:v>24.285714285714345</c:v>
                </c:pt>
                <c:pt idx="126">
                  <c:v>24.880382775119468</c:v>
                </c:pt>
                <c:pt idx="127">
                  <c:v>16.097560975609639</c:v>
                </c:pt>
                <c:pt idx="128">
                  <c:v>16.972477064220367</c:v>
                </c:pt>
                <c:pt idx="129">
                  <c:v>15.566037735848942</c:v>
                </c:pt>
                <c:pt idx="130">
                  <c:v>15.652173913043473</c:v>
                </c:pt>
                <c:pt idx="131">
                  <c:v>16.587677725118553</c:v>
                </c:pt>
                <c:pt idx="132">
                  <c:v>14.117647058823524</c:v>
                </c:pt>
                <c:pt idx="133">
                  <c:v>22.70742358078617</c:v>
                </c:pt>
                <c:pt idx="134">
                  <c:v>17.446808510638196</c:v>
                </c:pt>
                <c:pt idx="135">
                  <c:v>16.595744680850828</c:v>
                </c:pt>
                <c:pt idx="136">
                  <c:v>15.228426395938952</c:v>
                </c:pt>
                <c:pt idx="137">
                  <c:v>17.982456140351029</c:v>
                </c:pt>
                <c:pt idx="138">
                  <c:v>20.338983050847471</c:v>
                </c:pt>
                <c:pt idx="139">
                  <c:v>14.516129032258018</c:v>
                </c:pt>
                <c:pt idx="140">
                  <c:v>25.663716814159471</c:v>
                </c:pt>
                <c:pt idx="141">
                  <c:v>24.897959183673454</c:v>
                </c:pt>
                <c:pt idx="142">
                  <c:v>26.829268292683121</c:v>
                </c:pt>
                <c:pt idx="143">
                  <c:v>25.22123893805313</c:v>
                </c:pt>
                <c:pt idx="144">
                  <c:v>24.878048780488001</c:v>
                </c:pt>
                <c:pt idx="145">
                  <c:v>23.577235772357646</c:v>
                </c:pt>
                <c:pt idx="146">
                  <c:v>21.917808219178212</c:v>
                </c:pt>
                <c:pt idx="147">
                  <c:v>26.219512195121926</c:v>
                </c:pt>
                <c:pt idx="148">
                  <c:v>23.584905660377387</c:v>
                </c:pt>
                <c:pt idx="149">
                  <c:v>26.538461538461437</c:v>
                </c:pt>
                <c:pt idx="150">
                  <c:v>25.961538461538698</c:v>
                </c:pt>
                <c:pt idx="151">
                  <c:v>25.951557093425663</c:v>
                </c:pt>
                <c:pt idx="152">
                  <c:v>24.902723735408578</c:v>
                </c:pt>
                <c:pt idx="153">
                  <c:v>26.180257510729611</c:v>
                </c:pt>
                <c:pt idx="154">
                  <c:v>26.068376068376004</c:v>
                </c:pt>
                <c:pt idx="155">
                  <c:v>21.674876847290552</c:v>
                </c:pt>
                <c:pt idx="156">
                  <c:v>24.150943396226449</c:v>
                </c:pt>
                <c:pt idx="157">
                  <c:v>22.613065326633009</c:v>
                </c:pt>
                <c:pt idx="158">
                  <c:v>23.849372384937244</c:v>
                </c:pt>
                <c:pt idx="159">
                  <c:v>25.352112676056354</c:v>
                </c:pt>
              </c:numCache>
            </c:numRef>
          </c:xVal>
          <c:yVal>
            <c:numRef>
              <c:f>BD_SOM!$F$2:$F$57</c:f>
              <c:numCache>
                <c:formatCode>0.00</c:formatCode>
                <c:ptCount val="56"/>
                <c:pt idx="0">
                  <c:v>3.1414</c:v>
                </c:pt>
                <c:pt idx="1">
                  <c:v>3.2086999999999999</c:v>
                </c:pt>
                <c:pt idx="2">
                  <c:v>3.1741999999999999</c:v>
                </c:pt>
                <c:pt idx="3">
                  <c:v>3.1616</c:v>
                </c:pt>
                <c:pt idx="4">
                  <c:v>3.2273000000000001</c:v>
                </c:pt>
                <c:pt idx="5">
                  <c:v>3.3105000000000002</c:v>
                </c:pt>
                <c:pt idx="6">
                  <c:v>3.2183000000000002</c:v>
                </c:pt>
                <c:pt idx="7">
                  <c:v>1.8869</c:v>
                </c:pt>
                <c:pt idx="8">
                  <c:v>1.8869</c:v>
                </c:pt>
                <c:pt idx="9">
                  <c:v>1.3576999999999999</c:v>
                </c:pt>
                <c:pt idx="10">
                  <c:v>1.4292</c:v>
                </c:pt>
                <c:pt idx="11">
                  <c:v>1.4902</c:v>
                </c:pt>
                <c:pt idx="12">
                  <c:v>1.3838999999999999</c:v>
                </c:pt>
                <c:pt idx="13">
                  <c:v>1.4845999999999999</c:v>
                </c:pt>
                <c:pt idx="14">
                  <c:v>2.411</c:v>
                </c:pt>
                <c:pt idx="15">
                  <c:v>2.2126999999999999</c:v>
                </c:pt>
                <c:pt idx="16">
                  <c:v>2.2690000000000001</c:v>
                </c:pt>
                <c:pt idx="17">
                  <c:v>1.9267000000000001</c:v>
                </c:pt>
                <c:pt idx="18">
                  <c:v>2.1335000000000002</c:v>
                </c:pt>
                <c:pt idx="19">
                  <c:v>2.0413000000000001</c:v>
                </c:pt>
                <c:pt idx="20">
                  <c:v>2.0413000000000001</c:v>
                </c:pt>
                <c:pt idx="21">
                  <c:v>2.5177</c:v>
                </c:pt>
                <c:pt idx="22">
                  <c:v>2.5200999999999998</c:v>
                </c:pt>
                <c:pt idx="23">
                  <c:v>2.6261999999999999</c:v>
                </c:pt>
                <c:pt idx="24">
                  <c:v>2.6878000000000002</c:v>
                </c:pt>
                <c:pt idx="25">
                  <c:v>2.6823000000000001</c:v>
                </c:pt>
                <c:pt idx="26">
                  <c:v>2.7048000000000001</c:v>
                </c:pt>
                <c:pt idx="27">
                  <c:v>2.7443</c:v>
                </c:pt>
                <c:pt idx="28">
                  <c:v>2.0322</c:v>
                </c:pt>
                <c:pt idx="29">
                  <c:v>1.8892</c:v>
                </c:pt>
                <c:pt idx="30">
                  <c:v>1.9433</c:v>
                </c:pt>
                <c:pt idx="31">
                  <c:v>1.9269000000000001</c:v>
                </c:pt>
                <c:pt idx="32">
                  <c:v>2.0356000000000001</c:v>
                </c:pt>
                <c:pt idx="33">
                  <c:v>1.9643999999999999</c:v>
                </c:pt>
                <c:pt idx="34">
                  <c:v>2.0670000000000002</c:v>
                </c:pt>
                <c:pt idx="35">
                  <c:v>2.4678</c:v>
                </c:pt>
                <c:pt idx="36">
                  <c:v>2.4868000000000001</c:v>
                </c:pt>
                <c:pt idx="37">
                  <c:v>2.4685999999999999</c:v>
                </c:pt>
                <c:pt idx="38">
                  <c:v>2.4535999999999998</c:v>
                </c:pt>
                <c:pt idx="39">
                  <c:v>2.4973000000000001</c:v>
                </c:pt>
                <c:pt idx="40">
                  <c:v>2.6966000000000001</c:v>
                </c:pt>
                <c:pt idx="41">
                  <c:v>2.4849999999999999</c:v>
                </c:pt>
                <c:pt idx="42">
                  <c:v>2.4674</c:v>
                </c:pt>
                <c:pt idx="43">
                  <c:v>2.6882999999999999</c:v>
                </c:pt>
                <c:pt idx="44">
                  <c:v>2.7900999999999998</c:v>
                </c:pt>
                <c:pt idx="45">
                  <c:v>2.7810000000000001</c:v>
                </c:pt>
                <c:pt idx="46">
                  <c:v>2.7296999999999998</c:v>
                </c:pt>
                <c:pt idx="47">
                  <c:v>2.7915999999999999</c:v>
                </c:pt>
                <c:pt idx="48">
                  <c:v>2.7755999999999998</c:v>
                </c:pt>
                <c:pt idx="49">
                  <c:v>3.1414</c:v>
                </c:pt>
                <c:pt idx="50">
                  <c:v>3.2086999999999999</c:v>
                </c:pt>
                <c:pt idx="51">
                  <c:v>3.1741999999999999</c:v>
                </c:pt>
                <c:pt idx="52">
                  <c:v>3.1616</c:v>
                </c:pt>
                <c:pt idx="53">
                  <c:v>3.2273000000000001</c:v>
                </c:pt>
                <c:pt idx="54">
                  <c:v>3.3105000000000002</c:v>
                </c:pt>
                <c:pt idx="55">
                  <c:v>3.2183000000000002</c:v>
                </c:pt>
              </c:numCache>
            </c:numRef>
          </c:yVal>
          <c:smooth val="0"/>
          <c:extLst>
            <c:ext xmlns:c16="http://schemas.microsoft.com/office/drawing/2014/chart" uri="{C3380CC4-5D6E-409C-BE32-E72D297353CC}">
              <c16:uniqueId val="{00000003-210A-499E-B44B-7651497EB162}"/>
            </c:ext>
          </c:extLst>
        </c:ser>
        <c:ser>
          <c:idx val="1"/>
          <c:order val="2"/>
          <c:tx>
            <c:strRef>
              <c:f>BD_SOM!$A:$A</c:f>
              <c:strCache>
                <c:ptCount val="1048576"/>
                <c:pt idx="0">
                  <c:v>FrC</c:v>
                </c:pt>
              </c:strCache>
            </c:strRef>
          </c:tx>
          <c:spPr>
            <a:ln w="25400" cap="rnd">
              <a:noFill/>
              <a:round/>
            </a:ln>
            <a:effectLst/>
          </c:spPr>
          <c:marker>
            <c:symbol val="diamond"/>
            <c:size val="5"/>
            <c:spPr>
              <a:solidFill>
                <a:srgbClr val="00B050"/>
              </a:solidFill>
              <a:ln w="9525">
                <a:noFill/>
              </a:ln>
              <a:effectLst/>
            </c:spPr>
          </c:marker>
          <c:trendline>
            <c:spPr>
              <a:ln w="19050" cap="rnd">
                <a:solidFill>
                  <a:srgbClr val="00B050"/>
                </a:solidFill>
                <a:prstDash val="solid"/>
              </a:ln>
              <a:effectLst/>
            </c:spPr>
            <c:trendlineType val="linear"/>
            <c:dispRSqr val="1"/>
            <c:dispEq val="0"/>
            <c:trendlineLbl>
              <c:layout>
                <c:manualLayout>
                  <c:x val="0.13126269757400483"/>
                  <c:y val="-8.2611005902396784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BD_SOM!$B$2:$B$81</c:f>
              <c:numCache>
                <c:formatCode>0.00</c:formatCode>
                <c:ptCount val="80"/>
                <c:pt idx="0">
                  <c:v>25.373134328358098</c:v>
                </c:pt>
                <c:pt idx="1">
                  <c:v>24.137931034482843</c:v>
                </c:pt>
                <c:pt idx="2">
                  <c:v>20.500000000000185</c:v>
                </c:pt>
                <c:pt idx="3">
                  <c:v>28.712871287128582</c:v>
                </c:pt>
                <c:pt idx="4">
                  <c:v>25.373134328358134</c:v>
                </c:pt>
                <c:pt idx="5">
                  <c:v>23.000000000000043</c:v>
                </c:pt>
                <c:pt idx="6">
                  <c:v>22.096317280453125</c:v>
                </c:pt>
                <c:pt idx="7">
                  <c:v>21.999999999999886</c:v>
                </c:pt>
                <c:pt idx="8">
                  <c:v>19.402985074626912</c:v>
                </c:pt>
                <c:pt idx="9">
                  <c:v>25.999999999999801</c:v>
                </c:pt>
                <c:pt idx="10">
                  <c:v>22.61306532663297</c:v>
                </c:pt>
                <c:pt idx="11">
                  <c:v>26.999999999999957</c:v>
                </c:pt>
                <c:pt idx="12">
                  <c:v>12.499999999999979</c:v>
                </c:pt>
                <c:pt idx="13">
                  <c:v>23.645320197044477</c:v>
                </c:pt>
                <c:pt idx="14">
                  <c:v>23.762376237623922</c:v>
                </c:pt>
                <c:pt idx="15">
                  <c:v>28.358208955223922</c:v>
                </c:pt>
                <c:pt idx="16">
                  <c:v>28.57142857142847</c:v>
                </c:pt>
                <c:pt idx="17">
                  <c:v>22.885572139303548</c:v>
                </c:pt>
                <c:pt idx="18">
                  <c:v>25.499999999999901</c:v>
                </c:pt>
                <c:pt idx="19">
                  <c:v>12.376237623762357</c:v>
                </c:pt>
                <c:pt idx="20">
                  <c:v>23.008849557522247</c:v>
                </c:pt>
                <c:pt idx="21">
                  <c:v>24.180327868852331</c:v>
                </c:pt>
                <c:pt idx="22">
                  <c:v>25.961538461538442</c:v>
                </c:pt>
                <c:pt idx="23">
                  <c:v>25.700934579439156</c:v>
                </c:pt>
                <c:pt idx="24">
                  <c:v>23.880597014925243</c:v>
                </c:pt>
                <c:pt idx="25">
                  <c:v>27.192982456140534</c:v>
                </c:pt>
                <c:pt idx="26">
                  <c:v>24.878048780487745</c:v>
                </c:pt>
                <c:pt idx="27">
                  <c:v>26.190476190476375</c:v>
                </c:pt>
                <c:pt idx="28">
                  <c:v>27.830188679245381</c:v>
                </c:pt>
                <c:pt idx="29">
                  <c:v>22.869955156950617</c:v>
                </c:pt>
                <c:pt idx="30">
                  <c:v>24.336283185840603</c:v>
                </c:pt>
                <c:pt idx="31">
                  <c:v>28.921568627451162</c:v>
                </c:pt>
                <c:pt idx="32">
                  <c:v>28.217821782178188</c:v>
                </c:pt>
                <c:pt idx="33">
                  <c:v>26.540284360189688</c:v>
                </c:pt>
                <c:pt idx="34">
                  <c:v>24.255319148936167</c:v>
                </c:pt>
                <c:pt idx="35">
                  <c:v>23.660714285714317</c:v>
                </c:pt>
                <c:pt idx="36">
                  <c:v>21.004566210045724</c:v>
                </c:pt>
                <c:pt idx="37">
                  <c:v>28.97959183673478</c:v>
                </c:pt>
                <c:pt idx="38">
                  <c:v>28.921568627451162</c:v>
                </c:pt>
                <c:pt idx="39">
                  <c:v>18.30357142857132</c:v>
                </c:pt>
                <c:pt idx="40">
                  <c:v>30.472103004291906</c:v>
                </c:pt>
                <c:pt idx="41">
                  <c:v>32.682926829268311</c:v>
                </c:pt>
                <c:pt idx="42">
                  <c:v>25.821596244131623</c:v>
                </c:pt>
                <c:pt idx="43">
                  <c:v>26.538461538461672</c:v>
                </c:pt>
                <c:pt idx="44">
                  <c:v>26.794258373205558</c:v>
                </c:pt>
                <c:pt idx="45">
                  <c:v>31.355932203389926</c:v>
                </c:pt>
                <c:pt idx="46">
                  <c:v>29.387755102040821</c:v>
                </c:pt>
                <c:pt idx="47">
                  <c:v>30.097087378640964</c:v>
                </c:pt>
                <c:pt idx="48">
                  <c:v>31.627906976744192</c:v>
                </c:pt>
                <c:pt idx="49">
                  <c:v>33.644859813084047</c:v>
                </c:pt>
                <c:pt idx="50">
                  <c:v>30.855018587360739</c:v>
                </c:pt>
                <c:pt idx="51">
                  <c:v>18.750000000000011</c:v>
                </c:pt>
                <c:pt idx="52">
                  <c:v>32.019704433497445</c:v>
                </c:pt>
                <c:pt idx="53">
                  <c:v>34.893617021276491</c:v>
                </c:pt>
                <c:pt idx="54">
                  <c:v>27.586206896551772</c:v>
                </c:pt>
                <c:pt idx="55">
                  <c:v>27.188940092165915</c:v>
                </c:pt>
                <c:pt idx="56">
                  <c:v>31.102362204724386</c:v>
                </c:pt>
                <c:pt idx="57">
                  <c:v>28.837209302325483</c:v>
                </c:pt>
                <c:pt idx="58">
                  <c:v>22.641509433962145</c:v>
                </c:pt>
                <c:pt idx="59">
                  <c:v>27.477477477477464</c:v>
                </c:pt>
                <c:pt idx="60">
                  <c:v>28.92156862745081</c:v>
                </c:pt>
                <c:pt idx="61">
                  <c:v>26.699029126213425</c:v>
                </c:pt>
                <c:pt idx="62">
                  <c:v>34.27230046948371</c:v>
                </c:pt>
                <c:pt idx="63">
                  <c:v>26.086956521739086</c:v>
                </c:pt>
                <c:pt idx="64">
                  <c:v>25.247524752475464</c:v>
                </c:pt>
                <c:pt idx="65">
                  <c:v>26.720647773279516</c:v>
                </c:pt>
                <c:pt idx="66">
                  <c:v>27.403846153846096</c:v>
                </c:pt>
                <c:pt idx="67">
                  <c:v>24.509803921568636</c:v>
                </c:pt>
                <c:pt idx="68">
                  <c:v>21.393034825870654</c:v>
                </c:pt>
                <c:pt idx="69">
                  <c:v>32.558139534883601</c:v>
                </c:pt>
                <c:pt idx="70">
                  <c:v>24.019607843137361</c:v>
                </c:pt>
                <c:pt idx="71">
                  <c:v>27.23004694835674</c:v>
                </c:pt>
                <c:pt idx="72">
                  <c:v>27.363184079602231</c:v>
                </c:pt>
                <c:pt idx="73">
                  <c:v>36.274509803921681</c:v>
                </c:pt>
                <c:pt idx="74">
                  <c:v>11.822660098522258</c:v>
                </c:pt>
                <c:pt idx="75">
                  <c:v>34.825870646766219</c:v>
                </c:pt>
                <c:pt idx="76">
                  <c:v>20.499999999999829</c:v>
                </c:pt>
                <c:pt idx="77">
                  <c:v>27.777777777777558</c:v>
                </c:pt>
                <c:pt idx="78">
                  <c:v>26.991150442477835</c:v>
                </c:pt>
                <c:pt idx="79">
                  <c:v>26.818181818181657</c:v>
                </c:pt>
              </c:numCache>
            </c:numRef>
          </c:xVal>
          <c:yVal>
            <c:numRef>
              <c:f>BD_SOM!$C$2:$C$57</c:f>
              <c:numCache>
                <c:formatCode>0.00</c:formatCode>
                <c:ptCount val="56"/>
                <c:pt idx="0">
                  <c:v>2.7406999999999999</c:v>
                </c:pt>
                <c:pt idx="1">
                  <c:v>2.6276000000000002</c:v>
                </c:pt>
                <c:pt idx="2">
                  <c:v>2.7502</c:v>
                </c:pt>
                <c:pt idx="3">
                  <c:v>2.8258999999999999</c:v>
                </c:pt>
                <c:pt idx="4">
                  <c:v>2.8542999999999998</c:v>
                </c:pt>
                <c:pt idx="5">
                  <c:v>2.7370000000000001</c:v>
                </c:pt>
                <c:pt idx="6">
                  <c:v>2.7526000000000002</c:v>
                </c:pt>
                <c:pt idx="7">
                  <c:v>3.1248</c:v>
                </c:pt>
                <c:pt idx="8">
                  <c:v>3.1728000000000001</c:v>
                </c:pt>
                <c:pt idx="9">
                  <c:v>3.2082999999999999</c:v>
                </c:pt>
                <c:pt idx="10">
                  <c:v>3.2719</c:v>
                </c:pt>
                <c:pt idx="11">
                  <c:v>3.2162999999999999</c:v>
                </c:pt>
                <c:pt idx="12">
                  <c:v>3.2465999999999999</c:v>
                </c:pt>
                <c:pt idx="13">
                  <c:v>3.1231</c:v>
                </c:pt>
                <c:pt idx="14">
                  <c:v>1.0972</c:v>
                </c:pt>
                <c:pt idx="15">
                  <c:v>1.2</c:v>
                </c:pt>
                <c:pt idx="16">
                  <c:v>1.8534999999999999</c:v>
                </c:pt>
                <c:pt idx="17">
                  <c:v>1.2501</c:v>
                </c:pt>
                <c:pt idx="18">
                  <c:v>1.1919</c:v>
                </c:pt>
                <c:pt idx="19">
                  <c:v>1.8534999999999999</c:v>
                </c:pt>
                <c:pt idx="20">
                  <c:v>1.9074</c:v>
                </c:pt>
                <c:pt idx="21">
                  <c:v>2.5042</c:v>
                </c:pt>
                <c:pt idx="22">
                  <c:v>2.7461000000000002</c:v>
                </c:pt>
                <c:pt idx="23">
                  <c:v>2.6377000000000002</c:v>
                </c:pt>
                <c:pt idx="24">
                  <c:v>2.5748000000000002</c:v>
                </c:pt>
                <c:pt idx="25">
                  <c:v>2.6724999999999999</c:v>
                </c:pt>
                <c:pt idx="26">
                  <c:v>2.7633999999999999</c:v>
                </c:pt>
                <c:pt idx="27">
                  <c:v>2.4870000000000001</c:v>
                </c:pt>
                <c:pt idx="28">
                  <c:v>2.1337396825396802</c:v>
                </c:pt>
                <c:pt idx="29">
                  <c:v>2.1075163108921702</c:v>
                </c:pt>
                <c:pt idx="30">
                  <c:v>2.0812929392446602</c:v>
                </c:pt>
                <c:pt idx="31">
                  <c:v>2.0550695675971502</c:v>
                </c:pt>
                <c:pt idx="32">
                  <c:v>2.0288461959496402</c:v>
                </c:pt>
                <c:pt idx="33">
                  <c:v>2.0026228243021298</c:v>
                </c:pt>
                <c:pt idx="34">
                  <c:v>1.97639945265462</c:v>
                </c:pt>
                <c:pt idx="35">
                  <c:v>1.95017608100712</c:v>
                </c:pt>
                <c:pt idx="36">
                  <c:v>1.92395270935961</c:v>
                </c:pt>
                <c:pt idx="37">
                  <c:v>1.8977293377121001</c:v>
                </c:pt>
                <c:pt idx="38">
                  <c:v>1.8715059660645901</c:v>
                </c:pt>
                <c:pt idx="39">
                  <c:v>1.8452825944170801</c:v>
                </c:pt>
                <c:pt idx="40">
                  <c:v>1.8190592227695701</c:v>
                </c:pt>
                <c:pt idx="41">
                  <c:v>1.7928358511220599</c:v>
                </c:pt>
                <c:pt idx="42">
                  <c:v>1.7666124794745499</c:v>
                </c:pt>
                <c:pt idx="43">
                  <c:v>1.7403891078270399</c:v>
                </c:pt>
                <c:pt idx="44">
                  <c:v>1.7141657361795299</c:v>
                </c:pt>
                <c:pt idx="45">
                  <c:v>1.68794236453202</c:v>
                </c:pt>
                <c:pt idx="46">
                  <c:v>1.66171899288451</c:v>
                </c:pt>
                <c:pt idx="47">
                  <c:v>1.635495621237</c:v>
                </c:pt>
                <c:pt idx="48">
                  <c:v>1.60927224958949</c:v>
                </c:pt>
                <c:pt idx="49">
                  <c:v>1.58304887794198</c:v>
                </c:pt>
                <c:pt idx="50">
                  <c:v>1.55682550629447</c:v>
                </c:pt>
                <c:pt idx="51">
                  <c:v>1.53060213464696</c:v>
                </c:pt>
                <c:pt idx="52">
                  <c:v>1.5043787629994501</c:v>
                </c:pt>
                <c:pt idx="53">
                  <c:v>1.4781553913519401</c:v>
                </c:pt>
                <c:pt idx="54">
                  <c:v>1.4519320197044301</c:v>
                </c:pt>
                <c:pt idx="55">
                  <c:v>1.4257086480569201</c:v>
                </c:pt>
              </c:numCache>
            </c:numRef>
          </c:yVal>
          <c:smooth val="0"/>
          <c:extLst>
            <c:ext xmlns:c16="http://schemas.microsoft.com/office/drawing/2014/chart" uri="{C3380CC4-5D6E-409C-BE32-E72D297353CC}">
              <c16:uniqueId val="{00000005-210A-499E-B44B-7651497EB162}"/>
            </c:ext>
          </c:extLst>
        </c:ser>
        <c:dLbls>
          <c:showLegendKey val="0"/>
          <c:showVal val="0"/>
          <c:showCatName val="0"/>
          <c:showSerName val="0"/>
          <c:showPercent val="0"/>
          <c:showBubbleSize val="0"/>
        </c:dLbls>
        <c:axId val="550627408"/>
        <c:axId val="550624912"/>
      </c:scatterChart>
      <c:valAx>
        <c:axId val="5506274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a:t>SOM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0624912"/>
        <c:crosses val="autoZero"/>
        <c:crossBetween val="midCat"/>
      </c:valAx>
      <c:valAx>
        <c:axId val="550624912"/>
        <c:scaling>
          <c:orientation val="minMax"/>
          <c:max val="3"/>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LAI</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0627408"/>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30590287336417754"/>
          <c:y val="0.71059489132992515"/>
          <c:w val="0.48315903307511432"/>
          <c:h val="7.837745912494882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a:solidFill>
                  <a:sysClr val="windowText" lastClr="000000"/>
                </a:solidFill>
                <a:latin typeface="Times New Roman" panose="02020603050405020304" pitchFamily="18" charset="0"/>
                <a:cs typeface="Times New Roman" panose="02020603050405020304" pitchFamily="18" charset="0"/>
              </a:rPr>
              <a:t>LAI CATEGORISATION OF STUDY AREA</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'LAI-Class Statistics'!$B$1</c:f>
              <c:strCache>
                <c:ptCount val="1"/>
                <c:pt idx="0">
                  <c:v>Frequency</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F921-41FA-ABDD-9A229F92037E}"/>
              </c:ext>
            </c:extLst>
          </c:dPt>
          <c:dPt>
            <c:idx val="1"/>
            <c:invertIfNegative val="0"/>
            <c:bubble3D val="0"/>
            <c:spPr>
              <a:solidFill>
                <a:srgbClr val="FFC000"/>
              </a:solidFill>
              <a:ln>
                <a:noFill/>
              </a:ln>
              <a:effectLst/>
            </c:spPr>
            <c:extLst>
              <c:ext xmlns:c16="http://schemas.microsoft.com/office/drawing/2014/chart" uri="{C3380CC4-5D6E-409C-BE32-E72D297353CC}">
                <c16:uniqueId val="{00000003-F921-41FA-ABDD-9A229F92037E}"/>
              </c:ext>
            </c:extLst>
          </c:dPt>
          <c:dPt>
            <c:idx val="2"/>
            <c:invertIfNegative val="0"/>
            <c:bubble3D val="0"/>
            <c:spPr>
              <a:solidFill>
                <a:srgbClr val="FFFF00"/>
              </a:solidFill>
              <a:ln>
                <a:noFill/>
              </a:ln>
              <a:effectLst/>
            </c:spPr>
            <c:extLst>
              <c:ext xmlns:c16="http://schemas.microsoft.com/office/drawing/2014/chart" uri="{C3380CC4-5D6E-409C-BE32-E72D297353CC}">
                <c16:uniqueId val="{00000005-F921-41FA-ABDD-9A229F92037E}"/>
              </c:ext>
            </c:extLst>
          </c:dPt>
          <c:dPt>
            <c:idx val="3"/>
            <c:invertIfNegative val="0"/>
            <c:bubble3D val="0"/>
            <c:spPr>
              <a:solidFill>
                <a:srgbClr val="7030A0"/>
              </a:solidFill>
              <a:ln>
                <a:noFill/>
              </a:ln>
              <a:effectLst/>
            </c:spPr>
            <c:extLst>
              <c:ext xmlns:c16="http://schemas.microsoft.com/office/drawing/2014/chart" uri="{C3380CC4-5D6E-409C-BE32-E72D297353CC}">
                <c16:uniqueId val="{00000007-F921-41FA-ABDD-9A229F92037E}"/>
              </c:ext>
            </c:extLst>
          </c:dPt>
          <c:dPt>
            <c:idx val="4"/>
            <c:invertIfNegative val="0"/>
            <c:bubble3D val="0"/>
            <c:spPr>
              <a:solidFill>
                <a:srgbClr val="00B050"/>
              </a:solidFill>
              <a:ln>
                <a:noFill/>
              </a:ln>
              <a:effectLst/>
            </c:spPr>
            <c:extLst>
              <c:ext xmlns:c16="http://schemas.microsoft.com/office/drawing/2014/chart" uri="{C3380CC4-5D6E-409C-BE32-E72D297353CC}">
                <c16:uniqueId val="{00000009-F921-41FA-ABDD-9A229F92037E}"/>
              </c:ext>
            </c:extLst>
          </c:dPt>
          <c:dPt>
            <c:idx val="5"/>
            <c:invertIfNegative val="0"/>
            <c:bubble3D val="0"/>
            <c:spPr>
              <a:solidFill>
                <a:srgbClr val="0070C0"/>
              </a:solidFill>
              <a:ln>
                <a:noFill/>
              </a:ln>
              <a:effectLst/>
            </c:spPr>
            <c:extLst>
              <c:ext xmlns:c16="http://schemas.microsoft.com/office/drawing/2014/chart" uri="{C3380CC4-5D6E-409C-BE32-E72D297353CC}">
                <c16:uniqueId val="{0000000B-F921-41FA-ABDD-9A229F92037E}"/>
              </c:ext>
            </c:extLst>
          </c:dPt>
          <c:cat>
            <c:strRef>
              <c:f>'LAI-Class Statistics'!$A$2:$A$7</c:f>
              <c:strCache>
                <c:ptCount val="6"/>
                <c:pt idx="0">
                  <c:v>very-low</c:v>
                </c:pt>
                <c:pt idx="1">
                  <c:v>low</c:v>
                </c:pt>
                <c:pt idx="2">
                  <c:v>medium</c:v>
                </c:pt>
                <c:pt idx="3">
                  <c:v>medium-high</c:v>
                </c:pt>
                <c:pt idx="4">
                  <c:v>high</c:v>
                </c:pt>
                <c:pt idx="5">
                  <c:v>very-high</c:v>
                </c:pt>
              </c:strCache>
            </c:strRef>
          </c:cat>
          <c:val>
            <c:numRef>
              <c:f>'LAI-Class Statistics'!$B$2:$B$7</c:f>
              <c:numCache>
                <c:formatCode>General</c:formatCode>
                <c:ptCount val="6"/>
                <c:pt idx="0">
                  <c:v>85</c:v>
                </c:pt>
                <c:pt idx="1">
                  <c:v>103</c:v>
                </c:pt>
                <c:pt idx="2">
                  <c:v>141</c:v>
                </c:pt>
                <c:pt idx="3">
                  <c:v>178</c:v>
                </c:pt>
                <c:pt idx="4">
                  <c:v>196</c:v>
                </c:pt>
                <c:pt idx="5">
                  <c:v>97</c:v>
                </c:pt>
              </c:numCache>
            </c:numRef>
          </c:val>
          <c:extLst>
            <c:ext xmlns:c16="http://schemas.microsoft.com/office/drawing/2014/chart" uri="{C3380CC4-5D6E-409C-BE32-E72D297353CC}">
              <c16:uniqueId val="{0000000C-F921-41FA-ABDD-9A229F92037E}"/>
            </c:ext>
          </c:extLst>
        </c:ser>
        <c:dLbls>
          <c:showLegendKey val="0"/>
          <c:showVal val="0"/>
          <c:showCatName val="0"/>
          <c:showSerName val="0"/>
          <c:showPercent val="0"/>
          <c:showBubbleSize val="0"/>
        </c:dLbls>
        <c:gapWidth val="150"/>
        <c:axId val="1462017584"/>
        <c:axId val="1462019760"/>
      </c:barChart>
      <c:catAx>
        <c:axId val="1462017584"/>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b="1">
                    <a:solidFill>
                      <a:sysClr val="windowText" lastClr="000000"/>
                    </a:solidFill>
                    <a:latin typeface="Times New Roman" panose="02020603050405020304" pitchFamily="18" charset="0"/>
                    <a:cs typeface="Times New Roman" panose="02020603050405020304" pitchFamily="18" charset="0"/>
                  </a:rPr>
                  <a:t>LAI category</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62019760"/>
        <c:crosses val="autoZero"/>
        <c:auto val="1"/>
        <c:lblAlgn val="ctr"/>
        <c:lblOffset val="100"/>
        <c:noMultiLvlLbl val="0"/>
      </c:catAx>
      <c:valAx>
        <c:axId val="146201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b="1">
                    <a:solidFill>
                      <a:sysClr val="windowText" lastClr="000000"/>
                    </a:solidFill>
                    <a:latin typeface="Times New Roman" panose="02020603050405020304" pitchFamily="18" charset="0"/>
                    <a:cs typeface="Times New Roman" panose="02020603050405020304" pitchFamily="18" charset="0"/>
                  </a:rPr>
                  <a:t>Number</a:t>
                </a:r>
              </a:p>
            </c:rich>
          </c:tx>
          <c:layout>
            <c:manualLayout>
              <c:xMode val="edge"/>
              <c:yMode val="edge"/>
              <c:x val="2.0586395450568673E-2"/>
              <c:y val="0.3966178186060075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620175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b="1">
                <a:solidFill>
                  <a:sysClr val="windowText" lastClr="000000"/>
                </a:solidFill>
                <a:latin typeface="Times New Roman" panose="02020603050405020304" pitchFamily="18" charset="0"/>
                <a:cs typeface="Times New Roman" panose="02020603050405020304" pitchFamily="18" charset="0"/>
              </a:rPr>
              <a:t>Performance</a:t>
            </a:r>
            <a:r>
              <a:rPr lang="en-GB" sz="1200" b="1" baseline="0">
                <a:solidFill>
                  <a:sysClr val="windowText" lastClr="000000"/>
                </a:solidFill>
                <a:latin typeface="Times New Roman" panose="02020603050405020304" pitchFamily="18" charset="0"/>
                <a:cs typeface="Times New Roman" panose="02020603050405020304" pitchFamily="18" charset="0"/>
              </a:rPr>
              <a:t> Measure</a:t>
            </a:r>
            <a:endParaRPr lang="en-GB" sz="1200" b="1">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'Algorithm Results'!$A$2</c:f>
              <c:strCache>
                <c:ptCount val="1"/>
                <c:pt idx="0">
                  <c:v>ANN</c:v>
                </c:pt>
              </c:strCache>
            </c:strRef>
          </c:tx>
          <c:spPr>
            <a:solidFill>
              <a:schemeClr val="accent1"/>
            </a:solidFill>
            <a:ln>
              <a:noFill/>
            </a:ln>
            <a:effectLst/>
            <a:sp3d/>
          </c:spPr>
          <c:invertIfNegative val="0"/>
          <c:cat>
            <c:strRef>
              <c:f>'Algorithm Results'!$B$1:$F$1</c:f>
              <c:strCache>
                <c:ptCount val="5"/>
                <c:pt idx="0">
                  <c:v>Recall</c:v>
                </c:pt>
                <c:pt idx="1">
                  <c:v>Precision</c:v>
                </c:pt>
                <c:pt idx="2">
                  <c:v>fscore</c:v>
                </c:pt>
                <c:pt idx="3">
                  <c:v>Accuracy</c:v>
                </c:pt>
                <c:pt idx="4">
                  <c:v>G-mean</c:v>
                </c:pt>
              </c:strCache>
            </c:strRef>
          </c:cat>
          <c:val>
            <c:numRef>
              <c:f>'Algorithm Results'!$B$2:$F$2</c:f>
              <c:numCache>
                <c:formatCode>General</c:formatCode>
                <c:ptCount val="5"/>
                <c:pt idx="0">
                  <c:v>0.55000000000000004</c:v>
                </c:pt>
                <c:pt idx="1">
                  <c:v>0.56999999999999995</c:v>
                </c:pt>
                <c:pt idx="2">
                  <c:v>0.54</c:v>
                </c:pt>
                <c:pt idx="3">
                  <c:v>0.55000000000000004</c:v>
                </c:pt>
                <c:pt idx="4" formatCode="0.00">
                  <c:v>0.7</c:v>
                </c:pt>
              </c:numCache>
            </c:numRef>
          </c:val>
          <c:extLst>
            <c:ext xmlns:c16="http://schemas.microsoft.com/office/drawing/2014/chart" uri="{C3380CC4-5D6E-409C-BE32-E72D297353CC}">
              <c16:uniqueId val="{00000000-B478-4464-9C7D-BA7C41783F36}"/>
            </c:ext>
          </c:extLst>
        </c:ser>
        <c:ser>
          <c:idx val="1"/>
          <c:order val="1"/>
          <c:tx>
            <c:strRef>
              <c:f>'Algorithm Results'!$A$3</c:f>
              <c:strCache>
                <c:ptCount val="1"/>
                <c:pt idx="0">
                  <c:v>LR</c:v>
                </c:pt>
              </c:strCache>
            </c:strRef>
          </c:tx>
          <c:spPr>
            <a:solidFill>
              <a:schemeClr val="accent2"/>
            </a:solidFill>
            <a:ln>
              <a:noFill/>
            </a:ln>
            <a:effectLst/>
            <a:sp3d/>
          </c:spPr>
          <c:invertIfNegative val="0"/>
          <c:cat>
            <c:strRef>
              <c:f>'Algorithm Results'!$B$1:$F$1</c:f>
              <c:strCache>
                <c:ptCount val="5"/>
                <c:pt idx="0">
                  <c:v>Recall</c:v>
                </c:pt>
                <c:pt idx="1">
                  <c:v>Precision</c:v>
                </c:pt>
                <c:pt idx="2">
                  <c:v>fscore</c:v>
                </c:pt>
                <c:pt idx="3">
                  <c:v>Accuracy</c:v>
                </c:pt>
                <c:pt idx="4">
                  <c:v>G-mean</c:v>
                </c:pt>
              </c:strCache>
            </c:strRef>
          </c:cat>
          <c:val>
            <c:numRef>
              <c:f>'Algorithm Results'!$B$3:$F$3</c:f>
              <c:numCache>
                <c:formatCode>General</c:formatCode>
                <c:ptCount val="5"/>
                <c:pt idx="0">
                  <c:v>0.65</c:v>
                </c:pt>
                <c:pt idx="1">
                  <c:v>0.64</c:v>
                </c:pt>
                <c:pt idx="2">
                  <c:v>0.65</c:v>
                </c:pt>
                <c:pt idx="3">
                  <c:v>0.65</c:v>
                </c:pt>
                <c:pt idx="4" formatCode="0.00">
                  <c:v>0.77</c:v>
                </c:pt>
              </c:numCache>
            </c:numRef>
          </c:val>
          <c:extLst>
            <c:ext xmlns:c16="http://schemas.microsoft.com/office/drawing/2014/chart" uri="{C3380CC4-5D6E-409C-BE32-E72D297353CC}">
              <c16:uniqueId val="{00000001-B478-4464-9C7D-BA7C41783F36}"/>
            </c:ext>
          </c:extLst>
        </c:ser>
        <c:ser>
          <c:idx val="2"/>
          <c:order val="2"/>
          <c:tx>
            <c:strRef>
              <c:f>'Algorithm Results'!$A$4</c:f>
              <c:strCache>
                <c:ptCount val="1"/>
                <c:pt idx="0">
                  <c:v>SVM</c:v>
                </c:pt>
              </c:strCache>
            </c:strRef>
          </c:tx>
          <c:spPr>
            <a:solidFill>
              <a:schemeClr val="accent3"/>
            </a:solidFill>
            <a:ln>
              <a:noFill/>
            </a:ln>
            <a:effectLst/>
            <a:sp3d/>
          </c:spPr>
          <c:invertIfNegative val="0"/>
          <c:cat>
            <c:strRef>
              <c:f>'Algorithm Results'!$B$1:$F$1</c:f>
              <c:strCache>
                <c:ptCount val="5"/>
                <c:pt idx="0">
                  <c:v>Recall</c:v>
                </c:pt>
                <c:pt idx="1">
                  <c:v>Precision</c:v>
                </c:pt>
                <c:pt idx="2">
                  <c:v>fscore</c:v>
                </c:pt>
                <c:pt idx="3">
                  <c:v>Accuracy</c:v>
                </c:pt>
                <c:pt idx="4">
                  <c:v>G-mean</c:v>
                </c:pt>
              </c:strCache>
            </c:strRef>
          </c:cat>
          <c:val>
            <c:numRef>
              <c:f>'Algorithm Results'!$B$4:$F$4</c:f>
              <c:numCache>
                <c:formatCode>General</c:formatCode>
                <c:ptCount val="5"/>
                <c:pt idx="0">
                  <c:v>0.73</c:v>
                </c:pt>
                <c:pt idx="1">
                  <c:v>0.75</c:v>
                </c:pt>
                <c:pt idx="2">
                  <c:v>0.73</c:v>
                </c:pt>
                <c:pt idx="3">
                  <c:v>0.73</c:v>
                </c:pt>
                <c:pt idx="4" formatCode="0.00">
                  <c:v>0.82</c:v>
                </c:pt>
              </c:numCache>
            </c:numRef>
          </c:val>
          <c:extLst>
            <c:ext xmlns:c16="http://schemas.microsoft.com/office/drawing/2014/chart" uri="{C3380CC4-5D6E-409C-BE32-E72D297353CC}">
              <c16:uniqueId val="{00000002-B478-4464-9C7D-BA7C41783F36}"/>
            </c:ext>
          </c:extLst>
        </c:ser>
        <c:ser>
          <c:idx val="3"/>
          <c:order val="3"/>
          <c:tx>
            <c:strRef>
              <c:f>'Algorithm Results'!$A$5</c:f>
              <c:strCache>
                <c:ptCount val="1"/>
                <c:pt idx="0">
                  <c:v>RF</c:v>
                </c:pt>
              </c:strCache>
            </c:strRef>
          </c:tx>
          <c:spPr>
            <a:solidFill>
              <a:schemeClr val="accent4"/>
            </a:solidFill>
            <a:ln>
              <a:noFill/>
            </a:ln>
            <a:effectLst/>
            <a:sp3d/>
          </c:spPr>
          <c:invertIfNegative val="0"/>
          <c:cat>
            <c:strRef>
              <c:f>'Algorithm Results'!$B$1:$F$1</c:f>
              <c:strCache>
                <c:ptCount val="5"/>
                <c:pt idx="0">
                  <c:v>Recall</c:v>
                </c:pt>
                <c:pt idx="1">
                  <c:v>Precision</c:v>
                </c:pt>
                <c:pt idx="2">
                  <c:v>fscore</c:v>
                </c:pt>
                <c:pt idx="3">
                  <c:v>Accuracy</c:v>
                </c:pt>
                <c:pt idx="4">
                  <c:v>G-mean</c:v>
                </c:pt>
              </c:strCache>
            </c:strRef>
          </c:cat>
          <c:val>
            <c:numRef>
              <c:f>'Algorithm Results'!$B$5:$F$5</c:f>
              <c:numCache>
                <c:formatCode>General</c:formatCode>
                <c:ptCount val="5"/>
                <c:pt idx="0">
                  <c:v>0.83</c:v>
                </c:pt>
                <c:pt idx="1">
                  <c:v>0.84</c:v>
                </c:pt>
                <c:pt idx="2">
                  <c:v>0.83</c:v>
                </c:pt>
                <c:pt idx="3">
                  <c:v>0.83</c:v>
                </c:pt>
                <c:pt idx="4" formatCode="0.00">
                  <c:v>0.89</c:v>
                </c:pt>
              </c:numCache>
            </c:numRef>
          </c:val>
          <c:extLst>
            <c:ext xmlns:c16="http://schemas.microsoft.com/office/drawing/2014/chart" uri="{C3380CC4-5D6E-409C-BE32-E72D297353CC}">
              <c16:uniqueId val="{00000003-B478-4464-9C7D-BA7C41783F36}"/>
            </c:ext>
          </c:extLst>
        </c:ser>
        <c:dLbls>
          <c:showLegendKey val="0"/>
          <c:showVal val="0"/>
          <c:showCatName val="0"/>
          <c:showSerName val="0"/>
          <c:showPercent val="0"/>
          <c:showBubbleSize val="0"/>
        </c:dLbls>
        <c:gapWidth val="150"/>
        <c:shape val="box"/>
        <c:axId val="1462018128"/>
        <c:axId val="1462013776"/>
        <c:axId val="0"/>
      </c:bar3DChart>
      <c:catAx>
        <c:axId val="1462018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462013776"/>
        <c:crosses val="autoZero"/>
        <c:auto val="1"/>
        <c:lblAlgn val="ctr"/>
        <c:lblOffset val="100"/>
        <c:noMultiLvlLbl val="0"/>
      </c:catAx>
      <c:valAx>
        <c:axId val="1462013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sz="1000" b="1">
                    <a:solidFill>
                      <a:sysClr val="windowText" lastClr="000000"/>
                    </a:solidFill>
                    <a:latin typeface="Times New Roman" panose="02020603050405020304" pitchFamily="18" charset="0"/>
                    <a:cs typeface="Times New Roman" panose="02020603050405020304" pitchFamily="18" charset="0"/>
                  </a:rPr>
                  <a:t>Percentage</a:t>
                </a:r>
                <a:r>
                  <a:rPr lang="en-GB" sz="1000" b="1" baseline="0">
                    <a:solidFill>
                      <a:sysClr val="windowText" lastClr="000000"/>
                    </a:solidFill>
                    <a:latin typeface="Times New Roman" panose="02020603050405020304" pitchFamily="18" charset="0"/>
                    <a:cs typeface="Times New Roman" panose="02020603050405020304" pitchFamily="18" charset="0"/>
                  </a:rPr>
                  <a:t> %</a:t>
                </a:r>
                <a:endParaRPr lang="en-GB" sz="1000" b="1">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3.4197506561679789E-2"/>
              <c:y val="0.3545858850976960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6201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0.17094</cdr:x>
      <cdr:y>0.02067</cdr:y>
    </cdr:from>
    <cdr:to>
      <cdr:x>0.29047</cdr:x>
      <cdr:y>0.12776</cdr:y>
    </cdr:to>
    <cdr:sp macro="" textlink="">
      <cdr:nvSpPr>
        <cdr:cNvPr id="3" name="Text Box 23">
          <a:extLst xmlns:a="http://schemas.openxmlformats.org/drawingml/2006/main">
            <a:ext uri="{FF2B5EF4-FFF2-40B4-BE49-F238E27FC236}">
              <a16:creationId xmlns:a16="http://schemas.microsoft.com/office/drawing/2014/main" id="{F522A9EC-3368-4FE2-B547-9B390FD0277F}"/>
            </a:ext>
          </a:extLst>
        </cdr:cNvPr>
        <cdr:cNvSpPr txBox="1"/>
      </cdr:nvSpPr>
      <cdr:spPr>
        <a:xfrm xmlns:a="http://schemas.openxmlformats.org/drawingml/2006/main">
          <a:off x="596218" y="50801"/>
          <a:ext cx="416877" cy="263210"/>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1000"/>
            </a:spcAft>
          </a:pPr>
          <a:r>
            <a:rPr lang="en-GB" sz="1100" b="1" dirty="0">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0.1596</cdr:x>
      <cdr:y>0.0329</cdr:y>
    </cdr:from>
    <cdr:to>
      <cdr:x>0.26244</cdr:x>
      <cdr:y>0.13195</cdr:y>
    </cdr:to>
    <cdr:sp macro="" textlink="">
      <cdr:nvSpPr>
        <cdr:cNvPr id="2" name="Text Box 23">
          <a:extLst xmlns:a="http://schemas.openxmlformats.org/drawingml/2006/main">
            <a:ext uri="{FF2B5EF4-FFF2-40B4-BE49-F238E27FC236}">
              <a16:creationId xmlns:a16="http://schemas.microsoft.com/office/drawing/2014/main" id="{EC2B8222-7E12-4678-A02F-001AF59F49EC}"/>
            </a:ext>
          </a:extLst>
        </cdr:cNvPr>
        <cdr:cNvSpPr txBox="1"/>
      </cdr:nvSpPr>
      <cdr:spPr>
        <a:xfrm xmlns:a="http://schemas.openxmlformats.org/drawingml/2006/main">
          <a:off x="647018" y="92278"/>
          <a:ext cx="416877" cy="277781"/>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a:t>
          </a:r>
        </a:p>
      </cdr:txBody>
    </cdr:sp>
  </cdr:relSizeAnchor>
</c:userShapes>
</file>

<file path=ppt/drawings/drawing3.xml><?xml version="1.0" encoding="utf-8"?>
<c:userShapes xmlns:c="http://schemas.openxmlformats.org/drawingml/2006/chart">
  <cdr:relSizeAnchor xmlns:cdr="http://schemas.openxmlformats.org/drawingml/2006/chartDrawing">
    <cdr:from>
      <cdr:x>0.08389</cdr:x>
      <cdr:y>0</cdr:y>
    </cdr:from>
    <cdr:to>
      <cdr:x>0.20062</cdr:x>
      <cdr:y>0.10546</cdr:y>
    </cdr:to>
    <cdr:sp macro="" textlink="">
      <cdr:nvSpPr>
        <cdr:cNvPr id="2" name="Text Box 23">
          <a:extLst xmlns:a="http://schemas.openxmlformats.org/drawingml/2006/main">
            <a:ext uri="{FF2B5EF4-FFF2-40B4-BE49-F238E27FC236}">
              <a16:creationId xmlns:a16="http://schemas.microsoft.com/office/drawing/2014/main" id="{355A8E01-40A2-4EA8-B526-0CA5E1889978}"/>
            </a:ext>
          </a:extLst>
        </cdr:cNvPr>
        <cdr:cNvSpPr txBox="1"/>
      </cdr:nvSpPr>
      <cdr:spPr>
        <a:xfrm xmlns:a="http://schemas.openxmlformats.org/drawingml/2006/main">
          <a:off x="318567" y="-3429000"/>
          <a:ext cx="443280" cy="273871"/>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d)</a:t>
          </a:r>
        </a:p>
      </cdr:txBody>
    </cdr:sp>
  </cdr:relSizeAnchor>
</c:userShapes>
</file>

<file path=ppt/drawings/drawing4.xml><?xml version="1.0" encoding="utf-8"?>
<c:userShapes xmlns:c="http://schemas.openxmlformats.org/drawingml/2006/chart">
  <cdr:relSizeAnchor xmlns:cdr="http://schemas.openxmlformats.org/drawingml/2006/chartDrawing">
    <cdr:from>
      <cdr:x>0.16797</cdr:x>
      <cdr:y>0</cdr:y>
    </cdr:from>
    <cdr:to>
      <cdr:x>0.29635</cdr:x>
      <cdr:y>0.08015</cdr:y>
    </cdr:to>
    <cdr:sp macro="" textlink="">
      <cdr:nvSpPr>
        <cdr:cNvPr id="2" name="Text Box 23"/>
        <cdr:cNvSpPr txBox="1"/>
      </cdr:nvSpPr>
      <cdr:spPr>
        <a:xfrm xmlns:a="http://schemas.openxmlformats.org/drawingml/2006/main">
          <a:off x="545418" y="-3394834"/>
          <a:ext cx="416877" cy="196995"/>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nSpc>
              <a:spcPct val="115000"/>
            </a:lnSpc>
            <a:spcBef>
              <a:spcPts val="0"/>
            </a:spcBef>
            <a:spcAft>
              <a:spcPts val="1000"/>
            </a:spcAft>
          </a:pPr>
          <a:r>
            <a:rPr lang="en-GB" b="1" dirty="0">
              <a:latin typeface="Times New Roman" panose="02020603050405020304" pitchFamily="18" charset="0"/>
              <a:ea typeface="Calibri" panose="020F0502020204030204" pitchFamily="34" charset="0"/>
              <a:cs typeface="Times New Roman" panose="02020603050405020304" pitchFamily="18" charset="0"/>
            </a:rPr>
            <a:t>e)</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0.18981</cdr:x>
      <cdr:y>0.01938</cdr:y>
    </cdr:from>
    <cdr:to>
      <cdr:x>0.32253</cdr:x>
      <cdr:y>0.12655</cdr:y>
    </cdr:to>
    <cdr:sp macro="" textlink="">
      <cdr:nvSpPr>
        <cdr:cNvPr id="2" name="Text Box 23">
          <a:extLst xmlns:a="http://schemas.openxmlformats.org/drawingml/2006/main">
            <a:ext uri="{FF2B5EF4-FFF2-40B4-BE49-F238E27FC236}">
              <a16:creationId xmlns:a16="http://schemas.microsoft.com/office/drawing/2014/main" id="{F522A9EC-3368-4FE2-B547-9B390FD0277F}"/>
            </a:ext>
          </a:extLst>
        </cdr:cNvPr>
        <cdr:cNvSpPr txBox="1"/>
      </cdr:nvSpPr>
      <cdr:spPr>
        <a:xfrm xmlns:a="http://schemas.openxmlformats.org/drawingml/2006/main">
          <a:off x="619969" y="50329"/>
          <a:ext cx="433498" cy="278309"/>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1000"/>
            </a:spcAft>
          </a:pPr>
          <a:r>
            <a:rPr lang="en-GB" b="1" dirty="0">
              <a:latin typeface="Times New Roman" panose="02020603050405020304" pitchFamily="18" charset="0"/>
              <a:ea typeface="Calibri" panose="020F0502020204030204" pitchFamily="34" charset="0"/>
              <a:cs typeface="Times New Roman" panose="02020603050405020304" pitchFamily="18" charset="0"/>
            </a:rPr>
            <a:t>f)</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931398" cy="1468800"/>
          </a:xfrm>
        </p:spPr>
        <p:txBody>
          <a:bodyPr>
            <a:normAutofit fontScale="90000"/>
          </a:bodyPr>
          <a:lstStyle/>
          <a:p>
            <a:r>
              <a:rPr lang="en-GB" sz="4000" b="1" dirty="0">
                <a:latin typeface="Times New Roman" panose="02020603050405020304" pitchFamily="18" charset="0"/>
                <a:cs typeface="Times New Roman" panose="02020603050405020304" pitchFamily="18" charset="0"/>
              </a:rPr>
              <a:t>Linking remotely sensed vegetation structure and soil contamination data to monitor oil spill driven degradation in the Niger Delta Mangrove</a:t>
            </a:r>
            <a:br>
              <a:rPr lang="en-US" dirty="0"/>
            </a:br>
            <a:r>
              <a:rPr lang="en-US" dirty="0"/>
              <a:t> </a:t>
            </a:r>
          </a:p>
        </p:txBody>
      </p:sp>
      <p:sp>
        <p:nvSpPr>
          <p:cNvPr id="3" name="Subtitle 2"/>
          <p:cNvSpPr>
            <a:spLocks noGrp="1"/>
          </p:cNvSpPr>
          <p:nvPr>
            <p:ph type="body" idx="1"/>
          </p:nvPr>
        </p:nvSpPr>
        <p:spPr/>
        <p:txBody>
          <a:bodyPr>
            <a:noAutofit/>
          </a:bodyPr>
          <a:lstStyle/>
          <a:p>
            <a:r>
              <a:rPr lang="en-US" sz="1800" dirty="0"/>
              <a:t>Isa Kwabe, Matthew Brolly, Raymond Ward, Christopher Joyce</a:t>
            </a:r>
          </a:p>
          <a:p>
            <a:r>
              <a:rPr lang="en-US" sz="1800" dirty="0"/>
              <a:t>School of Environment and Technology</a:t>
            </a:r>
          </a:p>
          <a:p>
            <a:r>
              <a:rPr lang="en-US" sz="1800" dirty="0"/>
              <a:t>University of Brighton</a:t>
            </a:r>
          </a:p>
        </p:txBody>
      </p:sp>
      <p:pic>
        <p:nvPicPr>
          <p:cNvPr id="7" name="Recorded Sound">
            <a:hlinkClick r:id="" action="ppaction://media"/>
            <a:extLst>
              <a:ext uri="{FF2B5EF4-FFF2-40B4-BE49-F238E27FC236}">
                <a16:creationId xmlns:a16="http://schemas.microsoft.com/office/drawing/2014/main" id="{7DDB4F6D-4AEA-45CE-AD56-419FEA0690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pic>
        <p:nvPicPr>
          <p:cNvPr id="4" name="Picture 3">
            <a:extLst>
              <a:ext uri="{FF2B5EF4-FFF2-40B4-BE49-F238E27FC236}">
                <a16:creationId xmlns:a16="http://schemas.microsoft.com/office/drawing/2014/main" id="{72CFBA1A-7444-4091-816C-ABB6C8160956}"/>
              </a:ext>
            </a:extLst>
          </p:cNvPr>
          <p:cNvPicPr>
            <a:picLocks noChangeAspect="1"/>
          </p:cNvPicPr>
          <p:nvPr/>
        </p:nvPicPr>
        <p:blipFill>
          <a:blip r:embed="rId6"/>
          <a:stretch>
            <a:fillRect/>
          </a:stretch>
        </p:blipFill>
        <p:spPr>
          <a:xfrm>
            <a:off x="9259463" y="802575"/>
            <a:ext cx="1645606" cy="1645606"/>
          </a:xfrm>
          <a:prstGeom prst="rect">
            <a:avLst/>
          </a:prstGeom>
        </p:spPr>
      </p:pic>
      <p:pic>
        <p:nvPicPr>
          <p:cNvPr id="11" name="Picture 10">
            <a:extLst>
              <a:ext uri="{FF2B5EF4-FFF2-40B4-BE49-F238E27FC236}">
                <a16:creationId xmlns:a16="http://schemas.microsoft.com/office/drawing/2014/main" id="{B3DD4EFB-E2FA-4F0E-A13E-1D50D2ABA692}"/>
              </a:ext>
            </a:extLst>
          </p:cNvPr>
          <p:cNvPicPr>
            <a:picLocks noChangeAspect="1"/>
          </p:cNvPicPr>
          <p:nvPr/>
        </p:nvPicPr>
        <p:blipFill>
          <a:blip r:embed="rId7"/>
          <a:stretch>
            <a:fillRect/>
          </a:stretch>
        </p:blipFill>
        <p:spPr>
          <a:xfrm>
            <a:off x="1295401" y="1000083"/>
            <a:ext cx="3779520" cy="888256"/>
          </a:xfrm>
          <a:prstGeom prst="rect">
            <a:avLst/>
          </a:prstGeom>
        </p:spPr>
      </p:pic>
    </p:spTree>
    <p:extLst>
      <p:ext uri="{BB962C8B-B14F-4D97-AF65-F5344CB8AC3E}">
        <p14:creationId xmlns:p14="http://schemas.microsoft.com/office/powerpoint/2010/main" val="184531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6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205" y="756026"/>
            <a:ext cx="4293519" cy="2127088"/>
          </a:xfrm>
        </p:spPr>
        <p:txBody>
          <a:bodyPr>
            <a:noAutofit/>
          </a:bodyPr>
          <a:lstStyle/>
          <a:p>
            <a:pPr algn="just"/>
            <a:br>
              <a:rPr lang="en-GB" sz="2000" b="1" dirty="0"/>
            </a:br>
            <a:br>
              <a:rPr lang="en-GB" sz="2000" b="1" dirty="0"/>
            </a:br>
            <a:br>
              <a:rPr lang="en-GB" sz="2000" b="1" dirty="0"/>
            </a:br>
            <a:br>
              <a:rPr lang="en-GB" sz="2000" b="1" dirty="0"/>
            </a:br>
            <a:br>
              <a:rPr lang="en-GB" sz="2000" b="1" dirty="0"/>
            </a:br>
            <a:r>
              <a:rPr lang="en-GB" sz="2000" b="1" dirty="0"/>
              <a:t>Context: Hydrocarbon exploitation in the Niger Delta region has caused a drastic decline in the region’s biodiversity and ecological resources from spills (James </a:t>
            </a:r>
            <a:r>
              <a:rPr lang="en-GB" sz="2000" b="1" i="1" dirty="0"/>
              <a:t>et al</a:t>
            </a:r>
            <a:r>
              <a:rPr lang="en-GB" sz="2000" b="1" dirty="0"/>
              <a:t>., 2013).</a:t>
            </a:r>
            <a:br>
              <a:rPr lang="en-US" sz="2000" b="1" dirty="0"/>
            </a:br>
            <a:endParaRPr lang="en-US" sz="2000" b="1" dirty="0"/>
          </a:p>
        </p:txBody>
      </p:sp>
      <p:sp>
        <p:nvSpPr>
          <p:cNvPr id="12" name="Content Placeholder 11"/>
          <p:cNvSpPr>
            <a:spLocks noGrp="1"/>
          </p:cNvSpPr>
          <p:nvPr>
            <p:ph idx="1"/>
          </p:nvPr>
        </p:nvSpPr>
        <p:spPr>
          <a:xfrm>
            <a:off x="5646198" y="855104"/>
            <a:ext cx="5613647" cy="5242819"/>
          </a:xfrm>
        </p:spPr>
        <p:txBody>
          <a:bodyPr>
            <a:normAutofit/>
          </a:bodyPr>
          <a:lstStyle/>
          <a:p>
            <a:r>
              <a:rPr lang="en-US" sz="2000" u="sng" dirty="0"/>
              <a:t>Field sites</a:t>
            </a:r>
          </a:p>
          <a:p>
            <a:pPr marL="342900" indent="-342900" algn="just">
              <a:buAutoNum type="arabicPeriod"/>
            </a:pPr>
            <a:r>
              <a:rPr lang="en-US" sz="2000" dirty="0"/>
              <a:t>Forty sites comprising two broad (Fringe and Estuarine classes divided into high (H) and low (L) spill sites. Thus FrL, FrH, EsL and EsH are the degraded sites while FrC and EsC are the control</a:t>
            </a:r>
          </a:p>
          <a:p>
            <a:pPr marL="342900" indent="-342900" algn="just">
              <a:buAutoNum type="arabicPeriod"/>
            </a:pPr>
            <a:r>
              <a:rPr lang="en-US" sz="2000" dirty="0"/>
              <a:t>Spill volume is taken from IPIECA and NOSDRA standard and modified to suit sampling strategy</a:t>
            </a:r>
          </a:p>
          <a:p>
            <a:pPr algn="just"/>
            <a:r>
              <a:rPr lang="en-GB" sz="2000" u="sng" dirty="0"/>
              <a:t>Key Indicators</a:t>
            </a:r>
          </a:p>
          <a:p>
            <a:pPr algn="just"/>
            <a:r>
              <a:rPr lang="en-US" sz="2000" dirty="0"/>
              <a:t> Soil: contamination (Type, scale nature)</a:t>
            </a:r>
          </a:p>
          <a:p>
            <a:pPr algn="just"/>
            <a:r>
              <a:rPr lang="en-US" sz="2000" dirty="0"/>
              <a:t>Mangrove (Greenness, canopy cover </a:t>
            </a:r>
            <a:r>
              <a:rPr lang="en-US" sz="2000" dirty="0" err="1"/>
              <a:t>i.e</a:t>
            </a:r>
            <a:r>
              <a:rPr lang="en-US" sz="2000" dirty="0"/>
              <a:t> LAI) and ground validation using </a:t>
            </a:r>
          </a:p>
          <a:p>
            <a:endParaRPr lang="en-US" dirty="0"/>
          </a:p>
        </p:txBody>
      </p:sp>
      <p:sp>
        <p:nvSpPr>
          <p:cNvPr id="4" name="Text Placeholder 3"/>
          <p:cNvSpPr>
            <a:spLocks noGrp="1"/>
          </p:cNvSpPr>
          <p:nvPr>
            <p:ph type="body" sz="half" idx="2"/>
          </p:nvPr>
        </p:nvSpPr>
        <p:spPr>
          <a:xfrm>
            <a:off x="932155" y="3119841"/>
            <a:ext cx="4527612" cy="3074313"/>
          </a:xfrm>
        </p:spPr>
        <p:txBody>
          <a:bodyPr>
            <a:noAutofit/>
          </a:bodyPr>
          <a:lstStyle/>
          <a:p>
            <a:pPr algn="just"/>
            <a:r>
              <a:rPr lang="en-GB" dirty="0">
                <a:solidFill>
                  <a:schemeClr val="tx1"/>
                </a:solidFill>
              </a:rPr>
              <a:t>1</a:t>
            </a:r>
            <a:r>
              <a:rPr lang="en-GB" sz="2000" dirty="0">
                <a:solidFill>
                  <a:schemeClr val="tx1"/>
                </a:solidFill>
              </a:rPr>
              <a:t>. Aim: Establish links between oil-induced mangrove degradation due to oil spill and enhance remote detection of affected areas.</a:t>
            </a:r>
          </a:p>
          <a:p>
            <a:pPr algn="just"/>
            <a:r>
              <a:rPr lang="en-GB" sz="2000" dirty="0"/>
              <a:t>2. Objective: Utilize soil sampling, vegetation analysis, and remotely sensed indices to devise a framework for monitoring impact of oil pollution on Mangrove forests.</a:t>
            </a:r>
          </a:p>
          <a:p>
            <a:endParaRPr lang="en-US" sz="2000" dirty="0"/>
          </a:p>
        </p:txBody>
      </p:sp>
    </p:spTree>
    <p:extLst>
      <p:ext uri="{BB962C8B-B14F-4D97-AF65-F5344CB8AC3E}">
        <p14:creationId xmlns:p14="http://schemas.microsoft.com/office/powerpoint/2010/main" val="362599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7465CB-1586-4A5E-957B-6F9C458073A3}"/>
              </a:ext>
            </a:extLst>
          </p:cNvPr>
          <p:cNvSpPr>
            <a:spLocks noGrp="1"/>
          </p:cNvSpPr>
          <p:nvPr>
            <p:ph type="body" sz="half" idx="4294967295"/>
          </p:nvPr>
        </p:nvSpPr>
        <p:spPr>
          <a:xfrm>
            <a:off x="0" y="604838"/>
            <a:ext cx="4318000" cy="5641975"/>
          </a:xfrm>
        </p:spPr>
        <p:txBody>
          <a:bodyPr>
            <a:normAutofit/>
          </a:bodyPr>
          <a:lstStyle/>
          <a:p>
            <a:pPr marL="342900" indent="-342900">
              <a:buAutoNum type="arabicPeriod"/>
            </a:pPr>
            <a:endParaRPr lang="en-US" b="1" dirty="0"/>
          </a:p>
          <a:p>
            <a:endParaRPr lang="en-GB" b="1" dirty="0"/>
          </a:p>
          <a:p>
            <a:endParaRPr lang="en-GB" dirty="0"/>
          </a:p>
        </p:txBody>
      </p:sp>
      <p:pic>
        <p:nvPicPr>
          <p:cNvPr id="5" name="Content Placeholder 4">
            <a:extLst>
              <a:ext uri="{FF2B5EF4-FFF2-40B4-BE49-F238E27FC236}">
                <a16:creationId xmlns:a16="http://schemas.microsoft.com/office/drawing/2014/main" id="{314558C5-006C-4A9C-81A1-82CA87C1C798}"/>
              </a:ext>
            </a:extLst>
          </p:cNvPr>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198814" y="604838"/>
            <a:ext cx="8349600" cy="5538054"/>
          </a:xfrm>
          <a:prstGeom prst="rect">
            <a:avLst/>
          </a:prstGeom>
          <a:noFill/>
          <a:ln>
            <a:noFill/>
          </a:ln>
        </p:spPr>
      </p:pic>
      <p:pic>
        <p:nvPicPr>
          <p:cNvPr id="8" name="Content Placeholder 7">
            <a:extLst>
              <a:ext uri="{FF2B5EF4-FFF2-40B4-BE49-F238E27FC236}">
                <a16:creationId xmlns:a16="http://schemas.microsoft.com/office/drawing/2014/main" id="{F15E9F71-EBDC-432F-B55B-6875C8831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86" y="604838"/>
            <a:ext cx="2555228" cy="1540481"/>
          </a:xfrm>
          <a:prstGeom prst="rect">
            <a:avLst/>
          </a:prstGeom>
        </p:spPr>
      </p:pic>
      <p:cxnSp>
        <p:nvCxnSpPr>
          <p:cNvPr id="9" name="Straight Arrow Connector 8">
            <a:extLst>
              <a:ext uri="{FF2B5EF4-FFF2-40B4-BE49-F238E27FC236}">
                <a16:creationId xmlns:a16="http://schemas.microsoft.com/office/drawing/2014/main" id="{A518DC75-73BD-45BC-A5B7-7673A3BC211E}"/>
              </a:ext>
            </a:extLst>
          </p:cNvPr>
          <p:cNvCxnSpPr>
            <a:cxnSpLocks/>
          </p:cNvCxnSpPr>
          <p:nvPr/>
        </p:nvCxnSpPr>
        <p:spPr>
          <a:xfrm>
            <a:off x="1577009" y="2066942"/>
            <a:ext cx="3756991" cy="981058"/>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324556E0-6FA6-4FE2-8082-25909D779FA0}"/>
              </a:ext>
            </a:extLst>
          </p:cNvPr>
          <p:cNvCxnSpPr>
            <a:cxnSpLocks/>
          </p:cNvCxnSpPr>
          <p:nvPr/>
        </p:nvCxnSpPr>
        <p:spPr>
          <a:xfrm>
            <a:off x="1624682" y="2034957"/>
            <a:ext cx="7577933" cy="872366"/>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14887A30-BC82-404A-802C-9E5DF9D869B0}"/>
              </a:ext>
            </a:extLst>
          </p:cNvPr>
          <p:cNvSpPr txBox="1"/>
          <p:nvPr/>
        </p:nvSpPr>
        <p:spPr>
          <a:xfrm>
            <a:off x="808892" y="4302369"/>
            <a:ext cx="2389922" cy="1200329"/>
          </a:xfrm>
          <a:prstGeom prst="rect">
            <a:avLst/>
          </a:prstGeom>
          <a:noFill/>
        </p:spPr>
        <p:txBody>
          <a:bodyPr wrap="square" rtlCol="0">
            <a:spAutoFit/>
          </a:bodyPr>
          <a:lstStyle/>
          <a:p>
            <a:r>
              <a:rPr lang="en-GB" b="1" dirty="0"/>
              <a:t>Map of Nigeria above and study area showing sampling points on right</a:t>
            </a:r>
          </a:p>
        </p:txBody>
      </p:sp>
    </p:spTree>
    <p:extLst>
      <p:ext uri="{BB962C8B-B14F-4D97-AF65-F5344CB8AC3E}">
        <p14:creationId xmlns:p14="http://schemas.microsoft.com/office/powerpoint/2010/main" val="248360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01175" y="582234"/>
            <a:ext cx="10920389" cy="523220"/>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Laboratory results: Soil indices SOM (a), Chromium (b) Bulk density (C) Aluminum (d) significant difference is depicted by </a:t>
            </a:r>
            <a:r>
              <a:rPr lang="en-US" sz="1400" i="1" dirty="0">
                <a:latin typeface="Times New Roman" panose="02020603050405020304" pitchFamily="18" charset="0"/>
                <a:cs typeface="Times New Roman" panose="02020603050405020304" pitchFamily="18" charset="0"/>
              </a:rPr>
              <a:t>P</a:t>
            </a:r>
            <a:r>
              <a:rPr lang="en-US" sz="1400" dirty="0">
                <a:latin typeface="Times New Roman" panose="02020603050405020304" pitchFamily="18" charset="0"/>
                <a:cs typeface="Times New Roman" panose="02020603050405020304" pitchFamily="18" charset="0"/>
              </a:rPr>
              <a:t> value . Tukey’s post hoc grouping shows similar sites by letters </a:t>
            </a:r>
          </a:p>
        </p:txBody>
      </p:sp>
      <p:grpSp>
        <p:nvGrpSpPr>
          <p:cNvPr id="22" name="Group 21">
            <a:extLst>
              <a:ext uri="{FF2B5EF4-FFF2-40B4-BE49-F238E27FC236}">
                <a16:creationId xmlns:a16="http://schemas.microsoft.com/office/drawing/2014/main" id="{BDBD7A56-2FAB-4EC3-8428-AD97C032DD08}"/>
              </a:ext>
            </a:extLst>
          </p:cNvPr>
          <p:cNvGrpSpPr/>
          <p:nvPr/>
        </p:nvGrpSpPr>
        <p:grpSpPr>
          <a:xfrm>
            <a:off x="701175" y="1085982"/>
            <a:ext cx="5608186" cy="2337532"/>
            <a:chOff x="699019" y="886265"/>
            <a:chExt cx="3794603" cy="2486784"/>
          </a:xfrm>
        </p:grpSpPr>
        <p:pic>
          <p:nvPicPr>
            <p:cNvPr id="2" name="Content Placeholder 7"/>
            <p:cNvPicPr>
              <a:picLocks/>
            </p:cNvPicPr>
            <p:nvPr/>
          </p:nvPicPr>
          <p:blipFill>
            <a:blip r:embed="rId2"/>
            <a:stretch>
              <a:fillRect/>
            </a:stretch>
          </p:blipFill>
          <p:spPr>
            <a:xfrm>
              <a:off x="699019" y="886265"/>
              <a:ext cx="3794603" cy="2486784"/>
            </a:xfrm>
            <a:prstGeom prst="rect">
              <a:avLst/>
            </a:prstGeom>
          </p:spPr>
        </p:pic>
        <p:sp>
          <p:nvSpPr>
            <p:cNvPr id="9" name="TextBox 8">
              <a:extLst>
                <a:ext uri="{FF2B5EF4-FFF2-40B4-BE49-F238E27FC236}">
                  <a16:creationId xmlns:a16="http://schemas.microsoft.com/office/drawing/2014/main" id="{C3DB04B5-63BD-46F0-95D9-81FE1AC25C3D}"/>
                </a:ext>
              </a:extLst>
            </p:cNvPr>
            <p:cNvSpPr txBox="1"/>
            <p:nvPr/>
          </p:nvSpPr>
          <p:spPr>
            <a:xfrm>
              <a:off x="1245190" y="1301945"/>
              <a:ext cx="352697" cy="307777"/>
            </a:xfrm>
            <a:prstGeom prst="rect">
              <a:avLst/>
            </a:prstGeom>
            <a:noFill/>
            <a:ln>
              <a:noFill/>
            </a:ln>
          </p:spPr>
          <p:txBody>
            <a:bodyPr wrap="square" rtlCol="0">
              <a:spAutoFit/>
            </a:bodyPr>
            <a:lstStyle/>
            <a:p>
              <a:r>
                <a:rPr lang="en-GB" sz="1400" dirty="0"/>
                <a:t>A</a:t>
              </a:r>
            </a:p>
          </p:txBody>
        </p:sp>
        <p:sp>
          <p:nvSpPr>
            <p:cNvPr id="10" name="TextBox 9">
              <a:extLst>
                <a:ext uri="{FF2B5EF4-FFF2-40B4-BE49-F238E27FC236}">
                  <a16:creationId xmlns:a16="http://schemas.microsoft.com/office/drawing/2014/main" id="{7271CB5E-7DF9-4B1D-80EF-66091D6BDB76}"/>
                </a:ext>
              </a:extLst>
            </p:cNvPr>
            <p:cNvSpPr txBox="1"/>
            <p:nvPr/>
          </p:nvSpPr>
          <p:spPr>
            <a:xfrm>
              <a:off x="1748371" y="1455834"/>
              <a:ext cx="352697" cy="307777"/>
            </a:xfrm>
            <a:prstGeom prst="rect">
              <a:avLst/>
            </a:prstGeom>
            <a:noFill/>
            <a:ln>
              <a:noFill/>
            </a:ln>
          </p:spPr>
          <p:txBody>
            <a:bodyPr wrap="square" rtlCol="0">
              <a:spAutoFit/>
            </a:bodyPr>
            <a:lstStyle/>
            <a:p>
              <a:r>
                <a:rPr lang="en-GB" sz="1400" dirty="0"/>
                <a:t>C</a:t>
              </a:r>
            </a:p>
          </p:txBody>
        </p:sp>
        <p:sp>
          <p:nvSpPr>
            <p:cNvPr id="12" name="TextBox 11">
              <a:extLst>
                <a:ext uri="{FF2B5EF4-FFF2-40B4-BE49-F238E27FC236}">
                  <a16:creationId xmlns:a16="http://schemas.microsoft.com/office/drawing/2014/main" id="{DF0550CD-1556-49EC-9E59-496A40E2181A}"/>
                </a:ext>
              </a:extLst>
            </p:cNvPr>
            <p:cNvSpPr txBox="1"/>
            <p:nvPr/>
          </p:nvSpPr>
          <p:spPr>
            <a:xfrm>
              <a:off x="2301512" y="1653513"/>
              <a:ext cx="352697" cy="307777"/>
            </a:xfrm>
            <a:prstGeom prst="rect">
              <a:avLst/>
            </a:prstGeom>
            <a:noFill/>
            <a:ln>
              <a:noFill/>
            </a:ln>
          </p:spPr>
          <p:txBody>
            <a:bodyPr wrap="square" rtlCol="0">
              <a:spAutoFit/>
            </a:bodyPr>
            <a:lstStyle/>
            <a:p>
              <a:r>
                <a:rPr lang="en-GB" sz="1400" dirty="0"/>
                <a:t>D</a:t>
              </a:r>
            </a:p>
          </p:txBody>
        </p:sp>
        <p:sp>
          <p:nvSpPr>
            <p:cNvPr id="13" name="TextBox 12">
              <a:extLst>
                <a:ext uri="{FF2B5EF4-FFF2-40B4-BE49-F238E27FC236}">
                  <a16:creationId xmlns:a16="http://schemas.microsoft.com/office/drawing/2014/main" id="{DBD57BBA-B3F6-4FDA-A9D3-90A829AE3E7E}"/>
                </a:ext>
              </a:extLst>
            </p:cNvPr>
            <p:cNvSpPr txBox="1"/>
            <p:nvPr/>
          </p:nvSpPr>
          <p:spPr>
            <a:xfrm>
              <a:off x="2853961" y="1301945"/>
              <a:ext cx="352697" cy="307777"/>
            </a:xfrm>
            <a:prstGeom prst="rect">
              <a:avLst/>
            </a:prstGeom>
            <a:noFill/>
            <a:ln>
              <a:noFill/>
            </a:ln>
          </p:spPr>
          <p:txBody>
            <a:bodyPr wrap="square" rtlCol="0">
              <a:spAutoFit/>
            </a:bodyPr>
            <a:lstStyle/>
            <a:p>
              <a:r>
                <a:rPr lang="en-GB" sz="1400" dirty="0"/>
                <a:t>B</a:t>
              </a:r>
            </a:p>
          </p:txBody>
        </p:sp>
        <p:sp>
          <p:nvSpPr>
            <p:cNvPr id="14" name="TextBox 13">
              <a:extLst>
                <a:ext uri="{FF2B5EF4-FFF2-40B4-BE49-F238E27FC236}">
                  <a16:creationId xmlns:a16="http://schemas.microsoft.com/office/drawing/2014/main" id="{70BA8DBB-CF7B-4887-B69E-621DA97F6F71}"/>
                </a:ext>
              </a:extLst>
            </p:cNvPr>
            <p:cNvSpPr txBox="1"/>
            <p:nvPr/>
          </p:nvSpPr>
          <p:spPr>
            <a:xfrm>
              <a:off x="3366668" y="1609722"/>
              <a:ext cx="352697" cy="307777"/>
            </a:xfrm>
            <a:prstGeom prst="rect">
              <a:avLst/>
            </a:prstGeom>
            <a:noFill/>
            <a:ln>
              <a:noFill/>
            </a:ln>
          </p:spPr>
          <p:txBody>
            <a:bodyPr wrap="square" rtlCol="0">
              <a:spAutoFit/>
            </a:bodyPr>
            <a:lstStyle/>
            <a:p>
              <a:r>
                <a:rPr lang="en-GB" sz="1400" dirty="0"/>
                <a:t>C</a:t>
              </a:r>
            </a:p>
          </p:txBody>
        </p:sp>
        <p:sp>
          <p:nvSpPr>
            <p:cNvPr id="15" name="TextBox 14">
              <a:extLst>
                <a:ext uri="{FF2B5EF4-FFF2-40B4-BE49-F238E27FC236}">
                  <a16:creationId xmlns:a16="http://schemas.microsoft.com/office/drawing/2014/main" id="{C86A6C6D-5574-44DC-956A-0CA33E7B556F}"/>
                </a:ext>
              </a:extLst>
            </p:cNvPr>
            <p:cNvSpPr txBox="1"/>
            <p:nvPr/>
          </p:nvSpPr>
          <p:spPr>
            <a:xfrm>
              <a:off x="3908515" y="1728440"/>
              <a:ext cx="352697" cy="307777"/>
            </a:xfrm>
            <a:prstGeom prst="rect">
              <a:avLst/>
            </a:prstGeom>
            <a:noFill/>
            <a:ln>
              <a:noFill/>
            </a:ln>
          </p:spPr>
          <p:txBody>
            <a:bodyPr wrap="square" rtlCol="0">
              <a:spAutoFit/>
            </a:bodyPr>
            <a:lstStyle/>
            <a:p>
              <a:r>
                <a:rPr lang="en-GB" sz="1400" dirty="0"/>
                <a:t>D</a:t>
              </a:r>
            </a:p>
          </p:txBody>
        </p:sp>
      </p:grpSp>
      <p:grpSp>
        <p:nvGrpSpPr>
          <p:cNvPr id="3" name="Group 2">
            <a:extLst>
              <a:ext uri="{FF2B5EF4-FFF2-40B4-BE49-F238E27FC236}">
                <a16:creationId xmlns:a16="http://schemas.microsoft.com/office/drawing/2014/main" id="{0DB778B8-AC1E-4D1A-8E69-077CBA1C007A}"/>
              </a:ext>
            </a:extLst>
          </p:cNvPr>
          <p:cNvGrpSpPr/>
          <p:nvPr/>
        </p:nvGrpSpPr>
        <p:grpSpPr>
          <a:xfrm>
            <a:off x="701175" y="3426670"/>
            <a:ext cx="5608185" cy="2710542"/>
            <a:chOff x="701175" y="3354822"/>
            <a:chExt cx="3748765" cy="2782389"/>
          </a:xfrm>
        </p:grpSpPr>
        <p:pic>
          <p:nvPicPr>
            <p:cNvPr id="6" name="Content Placeholder 8"/>
            <p:cNvPicPr>
              <a:picLocks/>
            </p:cNvPicPr>
            <p:nvPr/>
          </p:nvPicPr>
          <p:blipFill>
            <a:blip r:embed="rId3"/>
            <a:stretch>
              <a:fillRect/>
            </a:stretch>
          </p:blipFill>
          <p:spPr>
            <a:xfrm>
              <a:off x="701175" y="3354822"/>
              <a:ext cx="3748765" cy="2782389"/>
            </a:xfrm>
            <a:prstGeom prst="rect">
              <a:avLst/>
            </a:prstGeom>
          </p:spPr>
        </p:pic>
        <p:sp>
          <p:nvSpPr>
            <p:cNvPr id="16" name="TextBox 15">
              <a:extLst>
                <a:ext uri="{FF2B5EF4-FFF2-40B4-BE49-F238E27FC236}">
                  <a16:creationId xmlns:a16="http://schemas.microsoft.com/office/drawing/2014/main" id="{0ACD3F64-B561-40FE-9288-0DB114CDA0FC}"/>
                </a:ext>
              </a:extLst>
            </p:cNvPr>
            <p:cNvSpPr txBox="1"/>
            <p:nvPr/>
          </p:nvSpPr>
          <p:spPr>
            <a:xfrm>
              <a:off x="1214300" y="4438239"/>
              <a:ext cx="352697" cy="307777"/>
            </a:xfrm>
            <a:prstGeom prst="rect">
              <a:avLst/>
            </a:prstGeom>
            <a:noFill/>
            <a:ln>
              <a:noFill/>
            </a:ln>
          </p:spPr>
          <p:txBody>
            <a:bodyPr wrap="square" rtlCol="0">
              <a:spAutoFit/>
            </a:bodyPr>
            <a:lstStyle/>
            <a:p>
              <a:r>
                <a:rPr lang="en-GB" sz="1400" dirty="0"/>
                <a:t>C</a:t>
              </a:r>
            </a:p>
          </p:txBody>
        </p:sp>
        <p:sp>
          <p:nvSpPr>
            <p:cNvPr id="17" name="TextBox 16">
              <a:extLst>
                <a:ext uri="{FF2B5EF4-FFF2-40B4-BE49-F238E27FC236}">
                  <a16:creationId xmlns:a16="http://schemas.microsoft.com/office/drawing/2014/main" id="{C42D0C41-6E0C-48DF-BF27-52315AB8E3D7}"/>
                </a:ext>
              </a:extLst>
            </p:cNvPr>
            <p:cNvSpPr txBox="1"/>
            <p:nvPr/>
          </p:nvSpPr>
          <p:spPr>
            <a:xfrm>
              <a:off x="3917495" y="3490648"/>
              <a:ext cx="352697" cy="307777"/>
            </a:xfrm>
            <a:prstGeom prst="rect">
              <a:avLst/>
            </a:prstGeom>
            <a:noFill/>
            <a:ln>
              <a:noFill/>
            </a:ln>
          </p:spPr>
          <p:txBody>
            <a:bodyPr wrap="square" rtlCol="0">
              <a:spAutoFit/>
            </a:bodyPr>
            <a:lstStyle/>
            <a:p>
              <a:r>
                <a:rPr lang="en-GB" sz="1400" dirty="0"/>
                <a:t>A</a:t>
              </a:r>
            </a:p>
          </p:txBody>
        </p:sp>
        <p:sp>
          <p:nvSpPr>
            <p:cNvPr id="18" name="TextBox 17">
              <a:extLst>
                <a:ext uri="{FF2B5EF4-FFF2-40B4-BE49-F238E27FC236}">
                  <a16:creationId xmlns:a16="http://schemas.microsoft.com/office/drawing/2014/main" id="{A825E791-939D-4F37-9FCA-E5B37DF56368}"/>
                </a:ext>
              </a:extLst>
            </p:cNvPr>
            <p:cNvSpPr txBox="1"/>
            <p:nvPr/>
          </p:nvSpPr>
          <p:spPr>
            <a:xfrm>
              <a:off x="3359592" y="3877246"/>
              <a:ext cx="352697" cy="307777"/>
            </a:xfrm>
            <a:prstGeom prst="rect">
              <a:avLst/>
            </a:prstGeom>
            <a:noFill/>
            <a:ln>
              <a:noFill/>
            </a:ln>
          </p:spPr>
          <p:txBody>
            <a:bodyPr wrap="square" rtlCol="0">
              <a:spAutoFit/>
            </a:bodyPr>
            <a:lstStyle/>
            <a:p>
              <a:r>
                <a:rPr lang="en-GB" sz="1400" dirty="0"/>
                <a:t>B</a:t>
              </a:r>
            </a:p>
          </p:txBody>
        </p:sp>
        <p:sp>
          <p:nvSpPr>
            <p:cNvPr id="19" name="TextBox 18">
              <a:extLst>
                <a:ext uri="{FF2B5EF4-FFF2-40B4-BE49-F238E27FC236}">
                  <a16:creationId xmlns:a16="http://schemas.microsoft.com/office/drawing/2014/main" id="{C8F784CB-F62D-42C0-B93B-9BBDE81F0D32}"/>
                </a:ext>
              </a:extLst>
            </p:cNvPr>
            <p:cNvSpPr txBox="1"/>
            <p:nvPr/>
          </p:nvSpPr>
          <p:spPr>
            <a:xfrm>
              <a:off x="2862941" y="4916565"/>
              <a:ext cx="352697" cy="307777"/>
            </a:xfrm>
            <a:prstGeom prst="rect">
              <a:avLst/>
            </a:prstGeom>
            <a:noFill/>
            <a:ln>
              <a:noFill/>
            </a:ln>
          </p:spPr>
          <p:txBody>
            <a:bodyPr wrap="square" rtlCol="0">
              <a:spAutoFit/>
            </a:bodyPr>
            <a:lstStyle/>
            <a:p>
              <a:r>
                <a:rPr lang="en-GB" sz="1400" dirty="0"/>
                <a:t>D</a:t>
              </a:r>
            </a:p>
          </p:txBody>
        </p:sp>
        <p:sp>
          <p:nvSpPr>
            <p:cNvPr id="20" name="TextBox 19">
              <a:extLst>
                <a:ext uri="{FF2B5EF4-FFF2-40B4-BE49-F238E27FC236}">
                  <a16:creationId xmlns:a16="http://schemas.microsoft.com/office/drawing/2014/main" id="{0BFB79E0-44DE-4BCA-8635-042178DA1363}"/>
                </a:ext>
              </a:extLst>
            </p:cNvPr>
            <p:cNvSpPr txBox="1"/>
            <p:nvPr/>
          </p:nvSpPr>
          <p:spPr>
            <a:xfrm>
              <a:off x="2311037" y="3597215"/>
              <a:ext cx="352697" cy="307777"/>
            </a:xfrm>
            <a:prstGeom prst="rect">
              <a:avLst/>
            </a:prstGeom>
            <a:noFill/>
            <a:ln>
              <a:noFill/>
            </a:ln>
          </p:spPr>
          <p:txBody>
            <a:bodyPr wrap="square" rtlCol="0">
              <a:spAutoFit/>
            </a:bodyPr>
            <a:lstStyle/>
            <a:p>
              <a:r>
                <a:rPr lang="en-GB" sz="1400" dirty="0"/>
                <a:t>B</a:t>
              </a:r>
            </a:p>
          </p:txBody>
        </p:sp>
        <p:sp>
          <p:nvSpPr>
            <p:cNvPr id="21" name="TextBox 20">
              <a:extLst>
                <a:ext uri="{FF2B5EF4-FFF2-40B4-BE49-F238E27FC236}">
                  <a16:creationId xmlns:a16="http://schemas.microsoft.com/office/drawing/2014/main" id="{DB4C76B8-58C7-4670-B66B-19E58A9D2EB9}"/>
                </a:ext>
              </a:extLst>
            </p:cNvPr>
            <p:cNvSpPr txBox="1"/>
            <p:nvPr/>
          </p:nvSpPr>
          <p:spPr>
            <a:xfrm>
              <a:off x="1731849" y="3620555"/>
              <a:ext cx="352697" cy="307777"/>
            </a:xfrm>
            <a:prstGeom prst="rect">
              <a:avLst/>
            </a:prstGeom>
            <a:noFill/>
            <a:ln>
              <a:noFill/>
            </a:ln>
          </p:spPr>
          <p:txBody>
            <a:bodyPr wrap="square" rtlCol="0">
              <a:spAutoFit/>
            </a:bodyPr>
            <a:lstStyle/>
            <a:p>
              <a:r>
                <a:rPr lang="en-GB" sz="1400" dirty="0"/>
                <a:t>A</a:t>
              </a:r>
            </a:p>
          </p:txBody>
        </p:sp>
      </p:grpSp>
      <p:pic>
        <p:nvPicPr>
          <p:cNvPr id="23" name="Picture 22">
            <a:extLst>
              <a:ext uri="{FF2B5EF4-FFF2-40B4-BE49-F238E27FC236}">
                <a16:creationId xmlns:a16="http://schemas.microsoft.com/office/drawing/2014/main" id="{6E58613B-88FC-47CF-A1DD-4876925A9238}"/>
              </a:ext>
            </a:extLst>
          </p:cNvPr>
          <p:cNvPicPr/>
          <p:nvPr/>
        </p:nvPicPr>
        <p:blipFill>
          <a:blip r:embed="rId4"/>
          <a:stretch>
            <a:fillRect/>
          </a:stretch>
        </p:blipFill>
        <p:spPr>
          <a:xfrm>
            <a:off x="6316026" y="1085982"/>
            <a:ext cx="5174799" cy="2349176"/>
          </a:xfrm>
          <a:prstGeom prst="rect">
            <a:avLst/>
          </a:prstGeom>
        </p:spPr>
      </p:pic>
      <p:pic>
        <p:nvPicPr>
          <p:cNvPr id="24" name="Picture 23">
            <a:extLst>
              <a:ext uri="{FF2B5EF4-FFF2-40B4-BE49-F238E27FC236}">
                <a16:creationId xmlns:a16="http://schemas.microsoft.com/office/drawing/2014/main" id="{A34C403C-F03B-47B6-B7C6-9B4367EED1EC}"/>
              </a:ext>
            </a:extLst>
          </p:cNvPr>
          <p:cNvPicPr/>
          <p:nvPr/>
        </p:nvPicPr>
        <p:blipFill>
          <a:blip r:embed="rId5"/>
          <a:stretch>
            <a:fillRect/>
          </a:stretch>
        </p:blipFill>
        <p:spPr>
          <a:xfrm>
            <a:off x="6279968" y="3435158"/>
            <a:ext cx="5217523" cy="2702054"/>
          </a:xfrm>
          <a:prstGeom prst="rect">
            <a:avLst/>
          </a:prstGeom>
        </p:spPr>
      </p:pic>
      <p:sp>
        <p:nvSpPr>
          <p:cNvPr id="25" name="TextBox 24">
            <a:extLst>
              <a:ext uri="{FF2B5EF4-FFF2-40B4-BE49-F238E27FC236}">
                <a16:creationId xmlns:a16="http://schemas.microsoft.com/office/drawing/2014/main" id="{CD17135B-247A-4091-B545-2F46721C3FEB}"/>
              </a:ext>
            </a:extLst>
          </p:cNvPr>
          <p:cNvSpPr txBox="1"/>
          <p:nvPr/>
        </p:nvSpPr>
        <p:spPr>
          <a:xfrm>
            <a:off x="1313120" y="1168550"/>
            <a:ext cx="521264" cy="307777"/>
          </a:xfrm>
          <a:prstGeom prst="rect">
            <a:avLst/>
          </a:prstGeom>
          <a:noFill/>
          <a:ln>
            <a:noFill/>
          </a:ln>
        </p:spPr>
        <p:txBody>
          <a:bodyPr wrap="square" rtlCol="0">
            <a:spAutoFit/>
          </a:bodyPr>
          <a:lstStyle/>
          <a:p>
            <a:r>
              <a:rPr lang="en-GB" sz="1400" b="1" dirty="0"/>
              <a:t>a)</a:t>
            </a:r>
          </a:p>
        </p:txBody>
      </p:sp>
      <p:sp>
        <p:nvSpPr>
          <p:cNvPr id="26" name="TextBox 25">
            <a:extLst>
              <a:ext uri="{FF2B5EF4-FFF2-40B4-BE49-F238E27FC236}">
                <a16:creationId xmlns:a16="http://schemas.microsoft.com/office/drawing/2014/main" id="{9DBD6351-37D1-4E61-A7DF-50C72029386E}"/>
              </a:ext>
            </a:extLst>
          </p:cNvPr>
          <p:cNvSpPr txBox="1"/>
          <p:nvPr/>
        </p:nvSpPr>
        <p:spPr>
          <a:xfrm>
            <a:off x="6877708" y="1152761"/>
            <a:ext cx="521264" cy="307777"/>
          </a:xfrm>
          <a:prstGeom prst="rect">
            <a:avLst/>
          </a:prstGeom>
          <a:noFill/>
          <a:ln>
            <a:noFill/>
          </a:ln>
        </p:spPr>
        <p:txBody>
          <a:bodyPr wrap="square" rtlCol="0">
            <a:spAutoFit/>
          </a:bodyPr>
          <a:lstStyle/>
          <a:p>
            <a:r>
              <a:rPr lang="en-GB" sz="1400" b="1" dirty="0"/>
              <a:t>b)</a:t>
            </a:r>
          </a:p>
        </p:txBody>
      </p:sp>
      <p:sp>
        <p:nvSpPr>
          <p:cNvPr id="27" name="TextBox 26">
            <a:extLst>
              <a:ext uri="{FF2B5EF4-FFF2-40B4-BE49-F238E27FC236}">
                <a16:creationId xmlns:a16="http://schemas.microsoft.com/office/drawing/2014/main" id="{3C32D333-9553-4286-A564-25CFD09ED972}"/>
              </a:ext>
            </a:extLst>
          </p:cNvPr>
          <p:cNvSpPr txBox="1"/>
          <p:nvPr/>
        </p:nvSpPr>
        <p:spPr>
          <a:xfrm>
            <a:off x="1373407" y="3525509"/>
            <a:ext cx="521264" cy="307777"/>
          </a:xfrm>
          <a:prstGeom prst="rect">
            <a:avLst/>
          </a:prstGeom>
          <a:noFill/>
          <a:ln>
            <a:noFill/>
          </a:ln>
        </p:spPr>
        <p:txBody>
          <a:bodyPr wrap="square" rtlCol="0">
            <a:spAutoFit/>
          </a:bodyPr>
          <a:lstStyle/>
          <a:p>
            <a:r>
              <a:rPr lang="en-GB" sz="1400" b="1" dirty="0"/>
              <a:t>c)</a:t>
            </a:r>
          </a:p>
        </p:txBody>
      </p:sp>
      <p:sp>
        <p:nvSpPr>
          <p:cNvPr id="28" name="TextBox 27">
            <a:extLst>
              <a:ext uri="{FF2B5EF4-FFF2-40B4-BE49-F238E27FC236}">
                <a16:creationId xmlns:a16="http://schemas.microsoft.com/office/drawing/2014/main" id="{9F9BBD9E-D0A4-49BD-8466-F669F87FB74F}"/>
              </a:ext>
            </a:extLst>
          </p:cNvPr>
          <p:cNvSpPr txBox="1"/>
          <p:nvPr/>
        </p:nvSpPr>
        <p:spPr>
          <a:xfrm>
            <a:off x="6958866" y="3504941"/>
            <a:ext cx="521264" cy="307777"/>
          </a:xfrm>
          <a:prstGeom prst="rect">
            <a:avLst/>
          </a:prstGeom>
          <a:noFill/>
          <a:ln>
            <a:noFill/>
          </a:ln>
        </p:spPr>
        <p:txBody>
          <a:bodyPr wrap="square" rtlCol="0">
            <a:spAutoFit/>
          </a:bodyPr>
          <a:lstStyle/>
          <a:p>
            <a:r>
              <a:rPr lang="en-GB" sz="1400" b="1" dirty="0"/>
              <a:t>d)</a:t>
            </a:r>
          </a:p>
        </p:txBody>
      </p:sp>
      <p:sp>
        <p:nvSpPr>
          <p:cNvPr id="29" name="TextBox 28">
            <a:extLst>
              <a:ext uri="{FF2B5EF4-FFF2-40B4-BE49-F238E27FC236}">
                <a16:creationId xmlns:a16="http://schemas.microsoft.com/office/drawing/2014/main" id="{CB4A7A4C-CEA9-4DE9-9807-99AA4ECEE9D6}"/>
              </a:ext>
            </a:extLst>
          </p:cNvPr>
          <p:cNvSpPr txBox="1"/>
          <p:nvPr/>
        </p:nvSpPr>
        <p:spPr>
          <a:xfrm>
            <a:off x="3716524" y="1211912"/>
            <a:ext cx="2366542" cy="307777"/>
          </a:xfrm>
          <a:prstGeom prst="rect">
            <a:avLst/>
          </a:prstGeom>
          <a:noFill/>
          <a:ln>
            <a:noFill/>
          </a:ln>
        </p:spPr>
        <p:txBody>
          <a:bodyPr wrap="square" rtlCol="0">
            <a:spAutoFit/>
          </a:bodyPr>
          <a:lstStyle/>
          <a:p>
            <a:r>
              <a:rPr lang="en-GB" sz="1400" b="1" i="1" dirty="0"/>
              <a:t>P = </a:t>
            </a:r>
            <a:r>
              <a:rPr lang="en-GB" sz="1400" b="1" dirty="0"/>
              <a:t>0.000 </a:t>
            </a:r>
            <a:r>
              <a:rPr lang="en-GB" sz="1400" b="1" i="1" dirty="0"/>
              <a:t>F = 48.47</a:t>
            </a:r>
          </a:p>
        </p:txBody>
      </p:sp>
      <p:sp>
        <p:nvSpPr>
          <p:cNvPr id="30" name="TextBox 29">
            <a:extLst>
              <a:ext uri="{FF2B5EF4-FFF2-40B4-BE49-F238E27FC236}">
                <a16:creationId xmlns:a16="http://schemas.microsoft.com/office/drawing/2014/main" id="{852609CD-5B6E-4B58-B211-F2C19E956DBF}"/>
              </a:ext>
            </a:extLst>
          </p:cNvPr>
          <p:cNvSpPr txBox="1"/>
          <p:nvPr/>
        </p:nvSpPr>
        <p:spPr>
          <a:xfrm>
            <a:off x="9189653" y="1211912"/>
            <a:ext cx="2366542" cy="307777"/>
          </a:xfrm>
          <a:prstGeom prst="rect">
            <a:avLst/>
          </a:prstGeom>
          <a:noFill/>
          <a:ln>
            <a:noFill/>
          </a:ln>
        </p:spPr>
        <p:txBody>
          <a:bodyPr wrap="square" rtlCol="0">
            <a:spAutoFit/>
          </a:bodyPr>
          <a:lstStyle/>
          <a:p>
            <a:r>
              <a:rPr lang="en-GB" sz="1400" b="1" i="1" dirty="0"/>
              <a:t>P = &lt;</a:t>
            </a:r>
            <a:r>
              <a:rPr lang="en-GB" sz="1400" b="1" dirty="0"/>
              <a:t>0.005 </a:t>
            </a:r>
            <a:r>
              <a:rPr lang="en-GB" sz="1400" b="1" i="1" dirty="0"/>
              <a:t>F = 70.98</a:t>
            </a:r>
          </a:p>
        </p:txBody>
      </p:sp>
      <p:sp>
        <p:nvSpPr>
          <p:cNvPr id="31" name="TextBox 30">
            <a:extLst>
              <a:ext uri="{FF2B5EF4-FFF2-40B4-BE49-F238E27FC236}">
                <a16:creationId xmlns:a16="http://schemas.microsoft.com/office/drawing/2014/main" id="{9239D25B-B181-4D78-AB9A-88A9B9DD5F32}"/>
              </a:ext>
            </a:extLst>
          </p:cNvPr>
          <p:cNvSpPr txBox="1"/>
          <p:nvPr/>
        </p:nvSpPr>
        <p:spPr>
          <a:xfrm>
            <a:off x="3653281" y="3551042"/>
            <a:ext cx="2366542" cy="307777"/>
          </a:xfrm>
          <a:prstGeom prst="rect">
            <a:avLst/>
          </a:prstGeom>
          <a:noFill/>
          <a:ln>
            <a:noFill/>
          </a:ln>
        </p:spPr>
        <p:txBody>
          <a:bodyPr wrap="square" rtlCol="0">
            <a:spAutoFit/>
          </a:bodyPr>
          <a:lstStyle/>
          <a:p>
            <a:r>
              <a:rPr lang="en-GB" sz="1400" b="1" i="1" dirty="0"/>
              <a:t>P = &lt;</a:t>
            </a:r>
            <a:r>
              <a:rPr lang="en-GB" sz="1400" b="1" dirty="0"/>
              <a:t>0.005 </a:t>
            </a:r>
            <a:r>
              <a:rPr lang="en-GB" sz="1400" b="1" i="1" dirty="0"/>
              <a:t>F = 498.32</a:t>
            </a:r>
          </a:p>
        </p:txBody>
      </p:sp>
      <p:sp>
        <p:nvSpPr>
          <p:cNvPr id="32" name="TextBox 31">
            <a:extLst>
              <a:ext uri="{FF2B5EF4-FFF2-40B4-BE49-F238E27FC236}">
                <a16:creationId xmlns:a16="http://schemas.microsoft.com/office/drawing/2014/main" id="{2A7E0D1E-78C5-4D4D-B7DC-48D81D31574C}"/>
              </a:ext>
            </a:extLst>
          </p:cNvPr>
          <p:cNvSpPr txBox="1"/>
          <p:nvPr/>
        </p:nvSpPr>
        <p:spPr>
          <a:xfrm>
            <a:off x="9124283" y="3504942"/>
            <a:ext cx="2366542" cy="307777"/>
          </a:xfrm>
          <a:prstGeom prst="rect">
            <a:avLst/>
          </a:prstGeom>
          <a:noFill/>
          <a:ln>
            <a:noFill/>
          </a:ln>
        </p:spPr>
        <p:txBody>
          <a:bodyPr wrap="square" rtlCol="0">
            <a:spAutoFit/>
          </a:bodyPr>
          <a:lstStyle/>
          <a:p>
            <a:r>
              <a:rPr lang="en-GB" sz="1400" b="1" i="1" dirty="0"/>
              <a:t>P = </a:t>
            </a:r>
            <a:r>
              <a:rPr lang="en-GB" sz="1400" b="1" dirty="0"/>
              <a:t>0.000 </a:t>
            </a:r>
            <a:r>
              <a:rPr lang="en-GB" sz="1400" b="1" i="1" dirty="0"/>
              <a:t>F = 290.80</a:t>
            </a:r>
          </a:p>
        </p:txBody>
      </p:sp>
    </p:spTree>
    <p:extLst>
      <p:ext uri="{BB962C8B-B14F-4D97-AF65-F5344CB8AC3E}">
        <p14:creationId xmlns:p14="http://schemas.microsoft.com/office/powerpoint/2010/main" val="128666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C35585F-62E6-4D91-BE1E-BBB448B9EBC0}"/>
              </a:ext>
            </a:extLst>
          </p:cNvPr>
          <p:cNvGraphicFramePr/>
          <p:nvPr>
            <p:extLst>
              <p:ext uri="{D42A27DB-BD31-4B8C-83A1-F6EECF244321}">
                <p14:modId xmlns:p14="http://schemas.microsoft.com/office/powerpoint/2010/main" val="195586349"/>
              </p:ext>
            </p:extLst>
          </p:nvPr>
        </p:nvGraphicFramePr>
        <p:xfrm>
          <a:off x="8084085" y="618144"/>
          <a:ext cx="3487783" cy="2596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D2C1301-DE3E-44A1-BC0A-5F8E22B4265C}"/>
              </a:ext>
            </a:extLst>
          </p:cNvPr>
          <p:cNvGraphicFramePr/>
          <p:nvPr/>
        </p:nvGraphicFramePr>
        <p:xfrm>
          <a:off x="620132" y="618143"/>
          <a:ext cx="4053923" cy="2749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03BE526-7B2D-49B2-BA37-5638AEBBDFBE}"/>
              </a:ext>
            </a:extLst>
          </p:cNvPr>
          <p:cNvGraphicFramePr/>
          <p:nvPr>
            <p:extLst>
              <p:ext uri="{D42A27DB-BD31-4B8C-83A1-F6EECF244321}">
                <p14:modId xmlns:p14="http://schemas.microsoft.com/office/powerpoint/2010/main" val="1453593136"/>
              </p:ext>
            </p:extLst>
          </p:nvPr>
        </p:nvGraphicFramePr>
        <p:xfrm>
          <a:off x="620132" y="3429000"/>
          <a:ext cx="3892539" cy="25969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9E9E1ED6-EA73-4B2B-8AC3-8F9578658572}"/>
              </a:ext>
            </a:extLst>
          </p:cNvPr>
          <p:cNvGraphicFramePr/>
          <p:nvPr>
            <p:extLst>
              <p:ext uri="{D42A27DB-BD31-4B8C-83A1-F6EECF244321}">
                <p14:modId xmlns:p14="http://schemas.microsoft.com/office/powerpoint/2010/main" val="3701084641"/>
              </p:ext>
            </p:extLst>
          </p:nvPr>
        </p:nvGraphicFramePr>
        <p:xfrm>
          <a:off x="4531723" y="3475222"/>
          <a:ext cx="3659773" cy="2457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E192CDF5-A36F-41D7-90D8-6C7F091DE1D3}"/>
              </a:ext>
            </a:extLst>
          </p:cNvPr>
          <p:cNvGraphicFramePr/>
          <p:nvPr/>
        </p:nvGraphicFramePr>
        <p:xfrm>
          <a:off x="8210548" y="3367705"/>
          <a:ext cx="3266262" cy="25969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B26FE02F-245A-4631-84BF-BE19CF3A6768}"/>
              </a:ext>
            </a:extLst>
          </p:cNvPr>
          <p:cNvGraphicFramePr>
            <a:graphicFrameLocks/>
          </p:cNvGraphicFramePr>
          <p:nvPr>
            <p:extLst>
              <p:ext uri="{D42A27DB-BD31-4B8C-83A1-F6EECF244321}">
                <p14:modId xmlns:p14="http://schemas.microsoft.com/office/powerpoint/2010/main" val="586104648"/>
              </p:ext>
            </p:extLst>
          </p:nvPr>
        </p:nvGraphicFramePr>
        <p:xfrm>
          <a:off x="4439920" y="523237"/>
          <a:ext cx="3838917" cy="2749561"/>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 Box 23">
            <a:extLst>
              <a:ext uri="{FF2B5EF4-FFF2-40B4-BE49-F238E27FC236}">
                <a16:creationId xmlns:a16="http://schemas.microsoft.com/office/drawing/2014/main" id="{C0270F52-EA08-4175-9807-3EC04DAA6608}"/>
              </a:ext>
            </a:extLst>
          </p:cNvPr>
          <p:cNvSpPr txBox="1"/>
          <p:nvPr/>
        </p:nvSpPr>
        <p:spPr>
          <a:xfrm>
            <a:off x="5034113" y="636178"/>
            <a:ext cx="416894" cy="27811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GB" b="1" dirty="0">
                <a:latin typeface="Times New Roman" panose="02020603050405020304" pitchFamily="18" charset="0"/>
                <a:ea typeface="Calibri" panose="020F0502020204030204" pitchFamily="34" charset="0"/>
                <a:cs typeface="Times New Roman" panose="02020603050405020304" pitchFamily="18" charset="0"/>
              </a:rPr>
              <a:t>b</a:t>
            </a:r>
            <a:r>
              <a:rPr lang="en-GB" sz="11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07" y="604911"/>
            <a:ext cx="10893668" cy="1772529"/>
          </a:xfrm>
        </p:spPr>
        <p:txBody>
          <a:bodyPr>
            <a:normAutofit/>
          </a:bodyPr>
          <a:lstStyle/>
          <a:p>
            <a:pPr algn="just"/>
            <a:r>
              <a:rPr lang="en-US" sz="1400" dirty="0">
                <a:latin typeface="Times New Roman" panose="02020603050405020304" pitchFamily="18" charset="0"/>
                <a:cs typeface="Times New Roman" panose="02020603050405020304" pitchFamily="18" charset="0"/>
              </a:rPr>
              <a:t>Remote sensing results showing Landsat LAI from 2016 (a), 2003 (b) and 1986 (c). LAI from present day shows differenced between degraded and control sites and differed significantly (</a:t>
            </a:r>
            <a:r>
              <a:rPr lang="en-US" sz="1400" i="1" dirty="0">
                <a:latin typeface="Times New Roman" panose="02020603050405020304" pitchFamily="18" charset="0"/>
                <a:cs typeface="Times New Roman" panose="02020603050405020304" pitchFamily="18" charset="0"/>
              </a:rPr>
              <a:t>P –</a:t>
            </a:r>
            <a:r>
              <a:rPr lang="en-US" sz="1400" dirty="0">
                <a:latin typeface="Times New Roman" panose="02020603050405020304" pitchFamily="18" charset="0"/>
                <a:cs typeface="Times New Roman" panose="02020603050405020304" pitchFamily="18" charset="0"/>
              </a:rPr>
              <a:t>value 0.003) between the classes which is not observed in 2003 and 1986 data. Tukey’s post hoc grouping shows sites that are similar represented by letters. Sites that share a letter are similar.</a:t>
            </a:r>
          </a:p>
        </p:txBody>
      </p:sp>
      <p:pic>
        <p:nvPicPr>
          <p:cNvPr id="3" name="Content Placeholder 6"/>
          <p:cNvPicPr>
            <a:picLocks/>
          </p:cNvPicPr>
          <p:nvPr/>
        </p:nvPicPr>
        <p:blipFill>
          <a:blip r:embed="rId2"/>
          <a:stretch>
            <a:fillRect/>
          </a:stretch>
        </p:blipFill>
        <p:spPr>
          <a:xfrm>
            <a:off x="674298" y="2041588"/>
            <a:ext cx="3761348" cy="3784207"/>
          </a:xfrm>
          <a:prstGeom prst="rect">
            <a:avLst/>
          </a:prstGeom>
        </p:spPr>
      </p:pic>
      <p:pic>
        <p:nvPicPr>
          <p:cNvPr id="5" name="Picture 4"/>
          <p:cNvPicPr/>
          <p:nvPr/>
        </p:nvPicPr>
        <p:blipFill>
          <a:blip r:embed="rId3"/>
          <a:stretch>
            <a:fillRect/>
          </a:stretch>
        </p:blipFill>
        <p:spPr>
          <a:xfrm>
            <a:off x="7784507" y="2041588"/>
            <a:ext cx="3628292" cy="3784207"/>
          </a:xfrm>
          <a:prstGeom prst="rect">
            <a:avLst/>
          </a:prstGeom>
        </p:spPr>
      </p:pic>
      <p:pic>
        <p:nvPicPr>
          <p:cNvPr id="7" name="Picture 6"/>
          <p:cNvPicPr/>
          <p:nvPr/>
        </p:nvPicPr>
        <p:blipFill>
          <a:blip r:embed="rId4"/>
          <a:stretch>
            <a:fillRect/>
          </a:stretch>
        </p:blipFill>
        <p:spPr>
          <a:xfrm>
            <a:off x="4417255" y="2041588"/>
            <a:ext cx="3502856" cy="3784207"/>
          </a:xfrm>
          <a:prstGeom prst="rect">
            <a:avLst/>
          </a:prstGeom>
        </p:spPr>
      </p:pic>
      <p:sp>
        <p:nvSpPr>
          <p:cNvPr id="8" name="TextBox 7"/>
          <p:cNvSpPr txBox="1"/>
          <p:nvPr/>
        </p:nvSpPr>
        <p:spPr>
          <a:xfrm>
            <a:off x="1359628" y="5034321"/>
            <a:ext cx="548640" cy="369332"/>
          </a:xfrm>
          <a:prstGeom prst="rect">
            <a:avLst/>
          </a:prstGeom>
          <a:noFill/>
          <a:ln>
            <a:noFill/>
          </a:ln>
        </p:spPr>
        <p:txBody>
          <a:bodyPr wrap="square" rtlCol="0">
            <a:spAutoFit/>
          </a:bodyPr>
          <a:lstStyle/>
          <a:p>
            <a:r>
              <a:rPr lang="en-US" b="1" dirty="0"/>
              <a:t>a)</a:t>
            </a:r>
          </a:p>
        </p:txBody>
      </p:sp>
      <p:sp>
        <p:nvSpPr>
          <p:cNvPr id="9" name="TextBox 8"/>
          <p:cNvSpPr txBox="1"/>
          <p:nvPr/>
        </p:nvSpPr>
        <p:spPr>
          <a:xfrm>
            <a:off x="5004339" y="5034321"/>
            <a:ext cx="548640" cy="369332"/>
          </a:xfrm>
          <a:prstGeom prst="rect">
            <a:avLst/>
          </a:prstGeom>
          <a:noFill/>
          <a:ln>
            <a:noFill/>
          </a:ln>
        </p:spPr>
        <p:txBody>
          <a:bodyPr wrap="square" rtlCol="0">
            <a:spAutoFit/>
          </a:bodyPr>
          <a:lstStyle/>
          <a:p>
            <a:r>
              <a:rPr lang="en-US" b="1" dirty="0"/>
              <a:t>b)</a:t>
            </a:r>
          </a:p>
        </p:txBody>
      </p:sp>
      <p:sp>
        <p:nvSpPr>
          <p:cNvPr id="10" name="TextBox 9"/>
          <p:cNvSpPr txBox="1"/>
          <p:nvPr/>
        </p:nvSpPr>
        <p:spPr>
          <a:xfrm>
            <a:off x="8476515" y="5034321"/>
            <a:ext cx="548640" cy="369332"/>
          </a:xfrm>
          <a:prstGeom prst="rect">
            <a:avLst/>
          </a:prstGeom>
          <a:noFill/>
          <a:ln>
            <a:noFill/>
          </a:ln>
        </p:spPr>
        <p:txBody>
          <a:bodyPr wrap="square" rtlCol="0">
            <a:spAutoFit/>
          </a:bodyPr>
          <a:lstStyle/>
          <a:p>
            <a:r>
              <a:rPr lang="en-US" b="1" dirty="0"/>
              <a:t>c)</a:t>
            </a:r>
          </a:p>
        </p:txBody>
      </p:sp>
      <p:grpSp>
        <p:nvGrpSpPr>
          <p:cNvPr id="23" name="Group 22">
            <a:extLst>
              <a:ext uri="{FF2B5EF4-FFF2-40B4-BE49-F238E27FC236}">
                <a16:creationId xmlns:a16="http://schemas.microsoft.com/office/drawing/2014/main" id="{90495C9C-A708-4F61-9D2A-23DD5993D64F}"/>
              </a:ext>
            </a:extLst>
          </p:cNvPr>
          <p:cNvGrpSpPr/>
          <p:nvPr/>
        </p:nvGrpSpPr>
        <p:grpSpPr>
          <a:xfrm>
            <a:off x="8245471" y="2249043"/>
            <a:ext cx="2974682" cy="949323"/>
            <a:chOff x="8307608" y="2604436"/>
            <a:chExt cx="2974682" cy="949323"/>
          </a:xfrm>
        </p:grpSpPr>
        <p:sp>
          <p:nvSpPr>
            <p:cNvPr id="11" name="Text Box 23">
              <a:extLst>
                <a:ext uri="{FF2B5EF4-FFF2-40B4-BE49-F238E27FC236}">
                  <a16:creationId xmlns:a16="http://schemas.microsoft.com/office/drawing/2014/main" id="{895CAD21-789F-44CC-B7F4-4283E6ED792F}"/>
                </a:ext>
              </a:extLst>
            </p:cNvPr>
            <p:cNvSpPr txBox="1"/>
            <p:nvPr/>
          </p:nvSpPr>
          <p:spPr>
            <a:xfrm>
              <a:off x="8307608" y="2797180"/>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 Box 23">
              <a:extLst>
                <a:ext uri="{FF2B5EF4-FFF2-40B4-BE49-F238E27FC236}">
                  <a16:creationId xmlns:a16="http://schemas.microsoft.com/office/drawing/2014/main" id="{895CAD21-789F-44CC-B7F4-4283E6ED792F}"/>
                </a:ext>
              </a:extLst>
            </p:cNvPr>
            <p:cNvSpPr txBox="1"/>
            <p:nvPr/>
          </p:nvSpPr>
          <p:spPr>
            <a:xfrm>
              <a:off x="8844694" y="2604436"/>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 Box 23">
              <a:extLst>
                <a:ext uri="{FF2B5EF4-FFF2-40B4-BE49-F238E27FC236}">
                  <a16:creationId xmlns:a16="http://schemas.microsoft.com/office/drawing/2014/main" id="{895CAD21-789F-44CC-B7F4-4283E6ED792F}"/>
                </a:ext>
              </a:extLst>
            </p:cNvPr>
            <p:cNvSpPr txBox="1"/>
            <p:nvPr/>
          </p:nvSpPr>
          <p:spPr>
            <a:xfrm>
              <a:off x="9512030" y="2604436"/>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 Box 23">
              <a:extLst>
                <a:ext uri="{FF2B5EF4-FFF2-40B4-BE49-F238E27FC236}">
                  <a16:creationId xmlns:a16="http://schemas.microsoft.com/office/drawing/2014/main" id="{53A4347D-418A-4532-B6E0-A3961B6BDE78}"/>
                </a:ext>
              </a:extLst>
            </p:cNvPr>
            <p:cNvSpPr txBox="1"/>
            <p:nvPr/>
          </p:nvSpPr>
          <p:spPr>
            <a:xfrm>
              <a:off x="10334241" y="2921939"/>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 Box 23">
              <a:extLst>
                <a:ext uri="{FF2B5EF4-FFF2-40B4-BE49-F238E27FC236}">
                  <a16:creationId xmlns:a16="http://schemas.microsoft.com/office/drawing/2014/main" id="{D12FC4DF-85AB-4039-A1C3-8E8BE9DED049}"/>
                </a:ext>
              </a:extLst>
            </p:cNvPr>
            <p:cNvSpPr txBox="1"/>
            <p:nvPr/>
          </p:nvSpPr>
          <p:spPr>
            <a:xfrm>
              <a:off x="9866248" y="3304240"/>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B</a:t>
              </a:r>
            </a:p>
          </p:txBody>
        </p:sp>
        <p:sp>
          <p:nvSpPr>
            <p:cNvPr id="16" name="Text Box 23">
              <a:extLst>
                <a:ext uri="{FF2B5EF4-FFF2-40B4-BE49-F238E27FC236}">
                  <a16:creationId xmlns:a16="http://schemas.microsoft.com/office/drawing/2014/main" id="{F4BED214-414A-422F-8F62-B01934ECAD14}"/>
                </a:ext>
              </a:extLst>
            </p:cNvPr>
            <p:cNvSpPr txBox="1"/>
            <p:nvPr/>
          </p:nvSpPr>
          <p:spPr>
            <a:xfrm>
              <a:off x="10865384" y="3129899"/>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B</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E5B9F447-CC2D-4601-962D-9D372AD78255}"/>
              </a:ext>
            </a:extLst>
          </p:cNvPr>
          <p:cNvGrpSpPr/>
          <p:nvPr/>
        </p:nvGrpSpPr>
        <p:grpSpPr>
          <a:xfrm>
            <a:off x="1289607" y="2287656"/>
            <a:ext cx="2892303" cy="923858"/>
            <a:chOff x="1359628" y="2615306"/>
            <a:chExt cx="2892303" cy="923858"/>
          </a:xfrm>
        </p:grpSpPr>
        <p:sp>
          <p:nvSpPr>
            <p:cNvPr id="17" name="Text Box 23">
              <a:extLst>
                <a:ext uri="{FF2B5EF4-FFF2-40B4-BE49-F238E27FC236}">
                  <a16:creationId xmlns:a16="http://schemas.microsoft.com/office/drawing/2014/main" id="{7A04A0FA-A263-4ED4-97B7-64D505180175}"/>
                </a:ext>
              </a:extLst>
            </p:cNvPr>
            <p:cNvSpPr txBox="1"/>
            <p:nvPr/>
          </p:nvSpPr>
          <p:spPr>
            <a:xfrm>
              <a:off x="1359628" y="2615306"/>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B</a:t>
              </a:r>
            </a:p>
          </p:txBody>
        </p:sp>
        <p:sp>
          <p:nvSpPr>
            <p:cNvPr id="18" name="Text Box 23">
              <a:extLst>
                <a:ext uri="{FF2B5EF4-FFF2-40B4-BE49-F238E27FC236}">
                  <a16:creationId xmlns:a16="http://schemas.microsoft.com/office/drawing/2014/main" id="{3987F806-2409-4548-9A23-27263B7130E6}"/>
                </a:ext>
              </a:extLst>
            </p:cNvPr>
            <p:cNvSpPr txBox="1"/>
            <p:nvPr/>
          </p:nvSpPr>
          <p:spPr>
            <a:xfrm>
              <a:off x="1734043" y="3005139"/>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 Box 23">
              <a:extLst>
                <a:ext uri="{FF2B5EF4-FFF2-40B4-BE49-F238E27FC236}">
                  <a16:creationId xmlns:a16="http://schemas.microsoft.com/office/drawing/2014/main" id="{3AD062A8-D42A-46E7-BD7B-C7290B455EB9}"/>
                </a:ext>
              </a:extLst>
            </p:cNvPr>
            <p:cNvSpPr txBox="1"/>
            <p:nvPr/>
          </p:nvSpPr>
          <p:spPr>
            <a:xfrm>
              <a:off x="2262665" y="3254658"/>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B</a:t>
              </a:r>
            </a:p>
          </p:txBody>
        </p:sp>
        <p:sp>
          <p:nvSpPr>
            <p:cNvPr id="20" name="Text Box 23">
              <a:extLst>
                <a:ext uri="{FF2B5EF4-FFF2-40B4-BE49-F238E27FC236}">
                  <a16:creationId xmlns:a16="http://schemas.microsoft.com/office/drawing/2014/main" id="{5C3AAF00-C499-48FC-A8F7-D05A1A5E13B9}"/>
                </a:ext>
              </a:extLst>
            </p:cNvPr>
            <p:cNvSpPr txBox="1"/>
            <p:nvPr/>
          </p:nvSpPr>
          <p:spPr>
            <a:xfrm>
              <a:off x="2791567" y="2880379"/>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B</a:t>
              </a:r>
            </a:p>
          </p:txBody>
        </p:sp>
        <p:sp>
          <p:nvSpPr>
            <p:cNvPr id="21" name="Text Box 23">
              <a:extLst>
                <a:ext uri="{FF2B5EF4-FFF2-40B4-BE49-F238E27FC236}">
                  <a16:creationId xmlns:a16="http://schemas.microsoft.com/office/drawing/2014/main" id="{1A30AE07-986D-43B3-93F7-08F35A6A7A17}"/>
                </a:ext>
              </a:extLst>
            </p:cNvPr>
            <p:cNvSpPr txBox="1"/>
            <p:nvPr/>
          </p:nvSpPr>
          <p:spPr>
            <a:xfrm>
              <a:off x="3320189" y="3129898"/>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B</a:t>
              </a:r>
            </a:p>
          </p:txBody>
        </p:sp>
        <p:sp>
          <p:nvSpPr>
            <p:cNvPr id="22" name="Text Box 23">
              <a:extLst>
                <a:ext uri="{FF2B5EF4-FFF2-40B4-BE49-F238E27FC236}">
                  <a16:creationId xmlns:a16="http://schemas.microsoft.com/office/drawing/2014/main" id="{DA44E5DE-60CF-48E5-9CAE-201BE7CFCF79}"/>
                </a:ext>
              </a:extLst>
            </p:cNvPr>
            <p:cNvSpPr txBox="1"/>
            <p:nvPr/>
          </p:nvSpPr>
          <p:spPr>
            <a:xfrm>
              <a:off x="3835025" y="3289645"/>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a:t>
              </a:r>
            </a:p>
          </p:txBody>
        </p:sp>
      </p:grpSp>
      <p:sp>
        <p:nvSpPr>
          <p:cNvPr id="24" name="Text Box 23">
            <a:extLst>
              <a:ext uri="{FF2B5EF4-FFF2-40B4-BE49-F238E27FC236}">
                <a16:creationId xmlns:a16="http://schemas.microsoft.com/office/drawing/2014/main" id="{EE87AADF-9D64-41A0-9081-8E8027C8243E}"/>
              </a:ext>
            </a:extLst>
          </p:cNvPr>
          <p:cNvSpPr txBox="1"/>
          <p:nvPr/>
        </p:nvSpPr>
        <p:spPr>
          <a:xfrm>
            <a:off x="4906335" y="2516395"/>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B</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 Box 23">
            <a:extLst>
              <a:ext uri="{FF2B5EF4-FFF2-40B4-BE49-F238E27FC236}">
                <a16:creationId xmlns:a16="http://schemas.microsoft.com/office/drawing/2014/main" id="{5114CBB8-1872-4D6C-A335-71A49A2FFF1E}"/>
              </a:ext>
            </a:extLst>
          </p:cNvPr>
          <p:cNvSpPr txBox="1"/>
          <p:nvPr/>
        </p:nvSpPr>
        <p:spPr>
          <a:xfrm>
            <a:off x="5573671" y="2433196"/>
            <a:ext cx="469272" cy="25754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B</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 Box 23">
            <a:extLst>
              <a:ext uri="{FF2B5EF4-FFF2-40B4-BE49-F238E27FC236}">
                <a16:creationId xmlns:a16="http://schemas.microsoft.com/office/drawing/2014/main" id="{C83531CB-1521-4FC7-A0D9-E09B903D92C0}"/>
              </a:ext>
            </a:extLst>
          </p:cNvPr>
          <p:cNvSpPr txBox="1"/>
          <p:nvPr/>
        </p:nvSpPr>
        <p:spPr>
          <a:xfrm>
            <a:off x="6056185" y="2287656"/>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 Box 23">
            <a:extLst>
              <a:ext uri="{FF2B5EF4-FFF2-40B4-BE49-F238E27FC236}">
                <a16:creationId xmlns:a16="http://schemas.microsoft.com/office/drawing/2014/main" id="{6D51579C-8124-464D-B8CD-DA59C1014948}"/>
              </a:ext>
            </a:extLst>
          </p:cNvPr>
          <p:cNvSpPr txBox="1"/>
          <p:nvPr/>
        </p:nvSpPr>
        <p:spPr>
          <a:xfrm>
            <a:off x="6368303" y="2690737"/>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B</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Text Box 23">
            <a:extLst>
              <a:ext uri="{FF2B5EF4-FFF2-40B4-BE49-F238E27FC236}">
                <a16:creationId xmlns:a16="http://schemas.microsoft.com/office/drawing/2014/main" id="{4FE46CA5-3799-4C6C-856E-6AC9DBCD7DA3}"/>
              </a:ext>
            </a:extLst>
          </p:cNvPr>
          <p:cNvSpPr txBox="1"/>
          <p:nvPr/>
        </p:nvSpPr>
        <p:spPr>
          <a:xfrm>
            <a:off x="6765289" y="2251322"/>
            <a:ext cx="501140" cy="23864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B</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 Box 23">
            <a:extLst>
              <a:ext uri="{FF2B5EF4-FFF2-40B4-BE49-F238E27FC236}">
                <a16:creationId xmlns:a16="http://schemas.microsoft.com/office/drawing/2014/main" id="{E9893852-D227-4D84-804B-FA422B829F46}"/>
              </a:ext>
            </a:extLst>
          </p:cNvPr>
          <p:cNvSpPr txBox="1"/>
          <p:nvPr/>
        </p:nvSpPr>
        <p:spPr>
          <a:xfrm>
            <a:off x="7294292" y="2441218"/>
            <a:ext cx="416906" cy="2495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35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57645"/>
            <a:ext cx="10763794" cy="1489165"/>
          </a:xfrm>
        </p:spPr>
        <p:txBody>
          <a:bodyPr>
            <a:normAutofit fontScale="90000"/>
          </a:bodyPr>
          <a:lstStyle/>
          <a:p>
            <a:pPr algn="just"/>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Results from Machine Learning classification of Niger delta mangroves using Artificial Neural Networks (ANN), Support Vector Machine (SVM), Logistic Regression (LR) and Random Forest (RF). These tools were used to combine pollutant data that have shown influence on oil-induced mangrove degradation in the study area to categorize mangrove trees based on  LAI response to pollutant levels.</a:t>
            </a:r>
            <a:br>
              <a:rPr lang="en-US" dirty="0"/>
            </a:br>
            <a:endParaRPr lang="en-US" dirty="0"/>
          </a:p>
        </p:txBody>
      </p:sp>
      <p:sp>
        <p:nvSpPr>
          <p:cNvPr id="3" name="Text Placeholder 2"/>
          <p:cNvSpPr>
            <a:spLocks noGrp="1"/>
          </p:cNvSpPr>
          <p:nvPr>
            <p:ph type="body" idx="1"/>
          </p:nvPr>
        </p:nvSpPr>
        <p:spPr>
          <a:xfrm>
            <a:off x="1710650" y="2759958"/>
            <a:ext cx="4718304" cy="576262"/>
          </a:xfrm>
        </p:spPr>
        <p:txBody>
          <a:bodyPr/>
          <a:lstStyle/>
          <a:p>
            <a:r>
              <a:rPr lang="en-US" dirty="0"/>
              <a:t>LAI classification results</a:t>
            </a:r>
          </a:p>
        </p:txBody>
      </p:sp>
      <p:sp>
        <p:nvSpPr>
          <p:cNvPr id="5" name="Text Placeholder 4"/>
          <p:cNvSpPr>
            <a:spLocks noGrp="1"/>
          </p:cNvSpPr>
          <p:nvPr>
            <p:ph type="body" sz="quarter" idx="3"/>
          </p:nvPr>
        </p:nvSpPr>
        <p:spPr>
          <a:xfrm>
            <a:off x="6679356" y="2955132"/>
            <a:ext cx="4718304" cy="576262"/>
          </a:xfrm>
        </p:spPr>
        <p:txBody>
          <a:bodyPr/>
          <a:lstStyle/>
          <a:p>
            <a:r>
              <a:rPr lang="en-US" dirty="0"/>
              <a:t>Accuracy assessment of machine Learning tools used</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974340391"/>
              </p:ext>
            </p:extLst>
          </p:nvPr>
        </p:nvGraphicFramePr>
        <p:xfrm>
          <a:off x="1295399" y="3429000"/>
          <a:ext cx="4718050" cy="2632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3855799035"/>
              </p:ext>
            </p:extLst>
          </p:nvPr>
        </p:nvGraphicFramePr>
        <p:xfrm>
          <a:off x="6178552" y="3468280"/>
          <a:ext cx="4718050" cy="2632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09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95402" y="982133"/>
            <a:ext cx="9601196" cy="762262"/>
          </a:xfrm>
        </p:spPr>
        <p:txBody>
          <a:bodyPr/>
          <a:lstStyle/>
          <a:p>
            <a:r>
              <a:rPr lang="en-US" dirty="0"/>
              <a:t>Key findings</a:t>
            </a:r>
          </a:p>
        </p:txBody>
      </p:sp>
      <p:sp>
        <p:nvSpPr>
          <p:cNvPr id="10" name="Content Placeholder 9"/>
          <p:cNvSpPr>
            <a:spLocks noGrp="1"/>
          </p:cNvSpPr>
          <p:nvPr>
            <p:ph sz="half" idx="1"/>
          </p:nvPr>
        </p:nvSpPr>
        <p:spPr>
          <a:xfrm>
            <a:off x="1100831" y="2560320"/>
            <a:ext cx="4915921" cy="3310128"/>
          </a:xfrm>
        </p:spPr>
        <p:txBody>
          <a:bodyPr>
            <a:normAutofit lnSpcReduction="10000"/>
          </a:bodyPr>
          <a:lstStyle/>
          <a:p>
            <a:pPr algn="just"/>
            <a:r>
              <a:rPr lang="en-US" dirty="0"/>
              <a:t>There is a strong link between reported spill size, heavy metal pollution and soil bulk density and organic matter.</a:t>
            </a:r>
          </a:p>
          <a:p>
            <a:pPr algn="just"/>
            <a:endParaRPr lang="en-US" dirty="0"/>
          </a:p>
          <a:p>
            <a:pPr algn="just"/>
            <a:r>
              <a:rPr lang="en-US" dirty="0"/>
              <a:t>There is also a clear link between pollution and mangrove degradation highlighted by the LAI results.</a:t>
            </a:r>
          </a:p>
        </p:txBody>
      </p:sp>
      <p:sp>
        <p:nvSpPr>
          <p:cNvPr id="11" name="Content Placeholder 10"/>
          <p:cNvSpPr>
            <a:spLocks noGrp="1"/>
          </p:cNvSpPr>
          <p:nvPr>
            <p:ph sz="half" idx="2"/>
          </p:nvPr>
        </p:nvSpPr>
        <p:spPr>
          <a:xfrm>
            <a:off x="6181344" y="2560320"/>
            <a:ext cx="5013398" cy="3310128"/>
          </a:xfrm>
        </p:spPr>
        <p:txBody>
          <a:bodyPr>
            <a:normAutofit lnSpcReduction="10000"/>
          </a:bodyPr>
          <a:lstStyle/>
          <a:p>
            <a:pPr algn="just"/>
            <a:r>
              <a:rPr lang="en-US" dirty="0"/>
              <a:t>Effectively, the base data can be utilized in machine learning to model mangrove status all over the Niger delta. This has potential for informing global initiatives and climate studies </a:t>
            </a:r>
            <a:r>
              <a:rPr lang="en-US" dirty="0" err="1"/>
              <a:t>e.g</a:t>
            </a:r>
            <a:r>
              <a:rPr lang="en-US" dirty="0"/>
              <a:t> UNREDD+ and SDGs</a:t>
            </a:r>
          </a:p>
        </p:txBody>
      </p:sp>
    </p:spTree>
    <p:extLst>
      <p:ext uri="{BB962C8B-B14F-4D97-AF65-F5344CB8AC3E}">
        <p14:creationId xmlns:p14="http://schemas.microsoft.com/office/powerpoint/2010/main" val="72384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66484"/>
            <a:ext cx="9601196" cy="1303867"/>
          </a:xfrm>
        </p:spPr>
        <p:txBody>
          <a:bodyPr/>
          <a:lstStyle/>
          <a:p>
            <a:r>
              <a:rPr lang="en-US" dirty="0"/>
              <a:t>Conclusion</a:t>
            </a:r>
          </a:p>
        </p:txBody>
      </p:sp>
      <p:sp>
        <p:nvSpPr>
          <p:cNvPr id="3" name="Text Placeholder 2"/>
          <p:cNvSpPr>
            <a:spLocks noGrp="1"/>
          </p:cNvSpPr>
          <p:nvPr>
            <p:ph type="body" idx="1"/>
          </p:nvPr>
        </p:nvSpPr>
        <p:spPr>
          <a:xfrm>
            <a:off x="1295402" y="1720792"/>
            <a:ext cx="4718304" cy="576262"/>
          </a:xfrm>
        </p:spPr>
        <p:txBody>
          <a:bodyPr/>
          <a:lstStyle/>
          <a:p>
            <a:r>
              <a:rPr lang="en-US" dirty="0"/>
              <a:t>Machine Learning</a:t>
            </a:r>
          </a:p>
        </p:txBody>
      </p:sp>
      <p:sp>
        <p:nvSpPr>
          <p:cNvPr id="4" name="Content Placeholder 3"/>
          <p:cNvSpPr>
            <a:spLocks noGrp="1"/>
          </p:cNvSpPr>
          <p:nvPr>
            <p:ph sz="half" idx="2"/>
          </p:nvPr>
        </p:nvSpPr>
        <p:spPr>
          <a:xfrm>
            <a:off x="1012054" y="2533049"/>
            <a:ext cx="6081204" cy="2632605"/>
          </a:xfrm>
        </p:spPr>
        <p:txBody>
          <a:bodyPr>
            <a:noAutofit/>
          </a:bodyPr>
          <a:lstStyle/>
          <a:p>
            <a:pPr algn="just"/>
            <a:r>
              <a:rPr lang="en-US" dirty="0"/>
              <a:t>Artificial Neural Networks (ANN)</a:t>
            </a:r>
          </a:p>
          <a:p>
            <a:pPr algn="just"/>
            <a:r>
              <a:rPr lang="en-US" dirty="0"/>
              <a:t>Logistic Regression (LR)</a:t>
            </a:r>
          </a:p>
          <a:p>
            <a:pPr algn="just"/>
            <a:r>
              <a:rPr lang="en-US" dirty="0"/>
              <a:t>Random forest (RF)</a:t>
            </a:r>
          </a:p>
          <a:p>
            <a:pPr algn="just"/>
            <a:r>
              <a:rPr lang="en-US" dirty="0"/>
              <a:t>Support Vector Machine (SVM)</a:t>
            </a:r>
          </a:p>
          <a:p>
            <a:pPr marL="0" indent="0" algn="just">
              <a:buNone/>
            </a:pPr>
            <a:r>
              <a:rPr lang="en-US" dirty="0"/>
              <a:t>Present potential to model the impacts of oil pollution on mangroves in the Niger Delta using LAI and field data, useful for the identification of vulnerable and high risk areas</a:t>
            </a:r>
          </a:p>
        </p:txBody>
      </p:sp>
      <p:sp>
        <p:nvSpPr>
          <p:cNvPr id="5" name="Text Placeholder 4"/>
          <p:cNvSpPr>
            <a:spLocks noGrp="1"/>
          </p:cNvSpPr>
          <p:nvPr>
            <p:ph type="body" sz="quarter" idx="3"/>
          </p:nvPr>
        </p:nvSpPr>
        <p:spPr>
          <a:xfrm>
            <a:off x="7216981" y="1625438"/>
            <a:ext cx="4718304" cy="576262"/>
          </a:xfrm>
        </p:spPr>
        <p:txBody>
          <a:bodyPr/>
          <a:lstStyle/>
          <a:p>
            <a:r>
              <a:rPr lang="en-GB" dirty="0"/>
              <a:t>GEDI LiDAR waveforms </a:t>
            </a:r>
            <a:endParaRPr lang="en-US" dirty="0"/>
          </a:p>
        </p:txBody>
      </p:sp>
      <p:sp>
        <p:nvSpPr>
          <p:cNvPr id="6" name="Content Placeholder 5"/>
          <p:cNvSpPr>
            <a:spLocks noGrp="1"/>
          </p:cNvSpPr>
          <p:nvPr>
            <p:ph sz="quarter" idx="4"/>
          </p:nvPr>
        </p:nvSpPr>
        <p:spPr>
          <a:xfrm>
            <a:off x="7093258" y="2630703"/>
            <a:ext cx="3986073" cy="3388357"/>
          </a:xfrm>
        </p:spPr>
        <p:txBody>
          <a:bodyPr>
            <a:noAutofit/>
          </a:bodyPr>
          <a:lstStyle/>
          <a:p>
            <a:pPr algn="just"/>
            <a:r>
              <a:rPr lang="en-US" dirty="0"/>
              <a:t>Identifying entry points for the application of GEDI Lidar waveforms to characterize forest structure based on spill contamination response (Silva </a:t>
            </a:r>
            <a:r>
              <a:rPr lang="en-US" i="1" dirty="0"/>
              <a:t>et al</a:t>
            </a:r>
            <a:r>
              <a:rPr lang="en-US" dirty="0"/>
              <a:t>., 2018).</a:t>
            </a:r>
          </a:p>
        </p:txBody>
      </p:sp>
    </p:spTree>
    <p:extLst>
      <p:ext uri="{BB962C8B-B14F-4D97-AF65-F5344CB8AC3E}">
        <p14:creationId xmlns:p14="http://schemas.microsoft.com/office/powerpoint/2010/main" val="19098187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3A2BC6ED660244B65A53B596B482FE" ma:contentTypeVersion="13" ma:contentTypeDescription="Create a new document." ma:contentTypeScope="" ma:versionID="533781e1f9b447c1e8ca019140de60c2">
  <xsd:schema xmlns:xsd="http://www.w3.org/2001/XMLSchema" xmlns:xs="http://www.w3.org/2001/XMLSchema" xmlns:p="http://schemas.microsoft.com/office/2006/metadata/properties" xmlns:ns3="b80aac87-0d98-49ad-b5ec-1f783f119aeb" xmlns:ns4="6a3b66f3-109f-4a6f-899b-9ddb114a8c36" targetNamespace="http://schemas.microsoft.com/office/2006/metadata/properties" ma:root="true" ma:fieldsID="1a5e1b05c25e1bbfaa8e9c8786d6f6e8" ns3:_="" ns4:_="">
    <xsd:import namespace="b80aac87-0d98-49ad-b5ec-1f783f119aeb"/>
    <xsd:import namespace="6a3b66f3-109f-4a6f-899b-9ddb114a8c3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0aac87-0d98-49ad-b5ec-1f783f119a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3b66f3-109f-4a6f-899b-9ddb114a8c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F77AD4-0B7D-4CCB-B4B5-9AAA98E51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0aac87-0d98-49ad-b5ec-1f783f119aeb"/>
    <ds:schemaRef ds:uri="6a3b66f3-109f-4a6f-899b-9ddb114a8c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338552-E220-4B24-9082-D77F5A2820E1}">
  <ds:schemaRefs>
    <ds:schemaRef ds:uri="http://schemas.microsoft.com/sharepoint/v3/contenttype/forms"/>
  </ds:schemaRefs>
</ds:datastoreItem>
</file>

<file path=customXml/itemProps3.xml><?xml version="1.0" encoding="utf-8"?>
<ds:datastoreItem xmlns:ds="http://schemas.openxmlformats.org/officeDocument/2006/customXml" ds:itemID="{314E8E29-D766-47C0-BEC2-D754CCD5174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308</TotalTime>
  <Words>712</Words>
  <Application>Microsoft Office PowerPoint</Application>
  <PresentationFormat>Widescreen</PresentationFormat>
  <Paragraphs>98</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Times New Roman</vt:lpstr>
      <vt:lpstr>Organic</vt:lpstr>
      <vt:lpstr>Linking remotely sensed vegetation structure and soil contamination data to monitor oil spill driven degradation in the Niger Delta Mangrove  </vt:lpstr>
      <vt:lpstr>     Context: Hydrocarbon exploitation in the Niger Delta region has caused a drastic decline in the region’s biodiversity and ecological resources from spills (James et al., 2013). </vt:lpstr>
      <vt:lpstr>PowerPoint Presentation</vt:lpstr>
      <vt:lpstr>PowerPoint Presentation</vt:lpstr>
      <vt:lpstr>PowerPoint Presentation</vt:lpstr>
      <vt:lpstr>Remote sensing results showing Landsat LAI from 2016 (a), 2003 (b) and 1986 (c). LAI from present day shows differenced between degraded and control sites and differed significantly (P –value 0.003) between the classes which is not observed in 2003 and 1986 data. Tukey’s post hoc grouping shows sites that are similar represented by letters. Sites that share a letter are similar.</vt:lpstr>
      <vt:lpstr>   Results from Machine Learning classification of Niger delta mangroves using Artificial Neural Networks (ANN), Support Vector Machine (SVM), Logistic Regression (LR) and Random Forest (RF). These tools were used to combine pollutant data that have shown influence on oil-induced mangrove degradation in the study area to categorize mangrove trees based on  LAI response to pollutant levels. </vt:lpstr>
      <vt:lpstr>Key findings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remotely sensed vegetation structure and soil contamination data to monitor Oil Spill driven degradation in the Niger Delta Mangrove  </dc:title>
  <cp:lastModifiedBy>Matthew Brolly</cp:lastModifiedBy>
  <cp:revision>17</cp:revision>
  <dcterms:modified xsi:type="dcterms:W3CDTF">2020-05-08T14:50:48Z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0x010100943A2BC6ED660244B65A53B596B482FE</vt:lpwstr>
  </property>
</Properties>
</file>