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95" r:id="rId4"/>
    <p:sldId id="279" r:id="rId5"/>
    <p:sldId id="280" r:id="rId6"/>
    <p:sldId id="290" r:id="rId7"/>
    <p:sldId id="289" r:id="rId8"/>
    <p:sldId id="259" r:id="rId9"/>
    <p:sldId id="293" r:id="rId10"/>
    <p:sldId id="288" r:id="rId11"/>
    <p:sldId id="287" r:id="rId12"/>
    <p:sldId id="294" r:id="rId13"/>
    <p:sldId id="28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AE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82657" autoAdjust="0"/>
  </p:normalViewPr>
  <p:slideViewPr>
    <p:cSldViewPr snapToGrid="0">
      <p:cViewPr varScale="1">
        <p:scale>
          <a:sx n="55" d="100"/>
          <a:sy n="55" d="100"/>
        </p:scale>
        <p:origin x="69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isart\Documents\analyseries\depth_newresolution_new_interval\MIS-5-11-13-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risart\Documents\analyseries\depth_newresolution_new_interval\MIS-5-11-13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risart\Documents\analyseries\depth_newresolution_new_interval\MIS-5-11-13-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risart\Documents\analyseries\depth_newresolution_new_interval\MIS-5-11-13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risart\Documents\analyseries\depth_newresolution_new_interval\new%20MIS5-11-13-19_dept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isart\Documents\analyseries\depth_newresolution_new_interval\new%20MIS5-11-13-19_depth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risart\Documents\analyseries\depth_newresolution_new_interval\new%20MIS5-11-13-19_dept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risart\Documents\analyseries\depth_newresolution_new_interval\new%20MIS5-11-13-19_dept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2700"/>
          </c:spPr>
          <c:xVal>
            <c:numRef>
              <c:f>'[MIS-5-11-13-19.xlsx]MIS5'!$T$1:$T$2421</c:f>
              <c:numCache>
                <c:formatCode>@</c:formatCode>
                <c:ptCount val="2421"/>
                <c:pt idx="0">
                  <c:v>111.386</c:v>
                </c:pt>
                <c:pt idx="1">
                  <c:v>111.3998</c:v>
                </c:pt>
                <c:pt idx="2">
                  <c:v>111.4136</c:v>
                </c:pt>
                <c:pt idx="3">
                  <c:v>111.42740000000001</c:v>
                </c:pt>
                <c:pt idx="4" formatCode="0.00">
                  <c:v>111.44119999999999</c:v>
                </c:pt>
                <c:pt idx="5">
                  <c:v>111.455</c:v>
                </c:pt>
                <c:pt idx="6">
                  <c:v>111.46899999999999</c:v>
                </c:pt>
                <c:pt idx="7">
                  <c:v>111.483</c:v>
                </c:pt>
                <c:pt idx="8">
                  <c:v>111.497</c:v>
                </c:pt>
                <c:pt idx="9">
                  <c:v>111.511</c:v>
                </c:pt>
                <c:pt idx="10">
                  <c:v>111.52500000000001</c:v>
                </c:pt>
                <c:pt idx="11">
                  <c:v>111.53879999999999</c:v>
                </c:pt>
                <c:pt idx="12">
                  <c:v>111.5526</c:v>
                </c:pt>
                <c:pt idx="13">
                  <c:v>111.5664</c:v>
                </c:pt>
                <c:pt idx="14">
                  <c:v>111.5802</c:v>
                </c:pt>
                <c:pt idx="15">
                  <c:v>111.59399999999999</c:v>
                </c:pt>
                <c:pt idx="16">
                  <c:v>111.6074</c:v>
                </c:pt>
                <c:pt idx="17">
                  <c:v>111.6208</c:v>
                </c:pt>
                <c:pt idx="18">
                  <c:v>111.63420000000001</c:v>
                </c:pt>
                <c:pt idx="19">
                  <c:v>111.6476</c:v>
                </c:pt>
                <c:pt idx="20">
                  <c:v>111.661</c:v>
                </c:pt>
                <c:pt idx="21">
                  <c:v>111.67440000000001</c:v>
                </c:pt>
                <c:pt idx="22">
                  <c:v>111.6878</c:v>
                </c:pt>
                <c:pt idx="23">
                  <c:v>111.7012</c:v>
                </c:pt>
                <c:pt idx="24">
                  <c:v>111.7146</c:v>
                </c:pt>
                <c:pt idx="25">
                  <c:v>111.72799999999999</c:v>
                </c:pt>
                <c:pt idx="26">
                  <c:v>111.7414</c:v>
                </c:pt>
                <c:pt idx="27">
                  <c:v>111.7548</c:v>
                </c:pt>
                <c:pt idx="28">
                  <c:v>111.76819999999999</c:v>
                </c:pt>
                <c:pt idx="29">
                  <c:v>111.7816</c:v>
                </c:pt>
                <c:pt idx="30">
                  <c:v>111.795</c:v>
                </c:pt>
                <c:pt idx="31">
                  <c:v>111.8092</c:v>
                </c:pt>
                <c:pt idx="32">
                  <c:v>111.82340000000001</c:v>
                </c:pt>
                <c:pt idx="33">
                  <c:v>111.83759999999999</c:v>
                </c:pt>
                <c:pt idx="34">
                  <c:v>111.8518</c:v>
                </c:pt>
                <c:pt idx="35">
                  <c:v>111.866</c:v>
                </c:pt>
                <c:pt idx="36">
                  <c:v>111.8802</c:v>
                </c:pt>
                <c:pt idx="37">
                  <c:v>111.8944</c:v>
                </c:pt>
                <c:pt idx="38">
                  <c:v>111.90860000000001</c:v>
                </c:pt>
                <c:pt idx="39">
                  <c:v>111.9228</c:v>
                </c:pt>
                <c:pt idx="40">
                  <c:v>111.937</c:v>
                </c:pt>
                <c:pt idx="41">
                  <c:v>111.9512</c:v>
                </c:pt>
                <c:pt idx="42">
                  <c:v>111.9654</c:v>
                </c:pt>
                <c:pt idx="43">
                  <c:v>111.9796</c:v>
                </c:pt>
                <c:pt idx="44">
                  <c:v>111.99379999999999</c:v>
                </c:pt>
                <c:pt idx="45">
                  <c:v>112.008</c:v>
                </c:pt>
                <c:pt idx="46">
                  <c:v>112.02200000000001</c:v>
                </c:pt>
                <c:pt idx="47">
                  <c:v>112.036</c:v>
                </c:pt>
                <c:pt idx="48">
                  <c:v>112.05</c:v>
                </c:pt>
                <c:pt idx="49">
                  <c:v>112.06399999999999</c:v>
                </c:pt>
                <c:pt idx="50">
                  <c:v>112.078</c:v>
                </c:pt>
                <c:pt idx="51">
                  <c:v>112.092</c:v>
                </c:pt>
                <c:pt idx="52">
                  <c:v>112.10599999999999</c:v>
                </c:pt>
                <c:pt idx="53">
                  <c:v>112.12</c:v>
                </c:pt>
                <c:pt idx="54">
                  <c:v>112.134</c:v>
                </c:pt>
                <c:pt idx="55">
                  <c:v>112.148</c:v>
                </c:pt>
                <c:pt idx="56">
                  <c:v>112.16200000000001</c:v>
                </c:pt>
                <c:pt idx="57">
                  <c:v>112.176</c:v>
                </c:pt>
                <c:pt idx="58">
                  <c:v>112.19</c:v>
                </c:pt>
                <c:pt idx="59">
                  <c:v>112.20399999999999</c:v>
                </c:pt>
                <c:pt idx="60">
                  <c:v>112.218</c:v>
                </c:pt>
                <c:pt idx="61">
                  <c:v>112.23119999999901</c:v>
                </c:pt>
                <c:pt idx="62">
                  <c:v>112.244399999999</c:v>
                </c:pt>
                <c:pt idx="63">
                  <c:v>112.257599999999</c:v>
                </c:pt>
                <c:pt idx="64">
                  <c:v>112.270799999999</c:v>
                </c:pt>
                <c:pt idx="65">
                  <c:v>112.283999999999</c:v>
                </c:pt>
                <c:pt idx="66">
                  <c:v>112.297399999999</c:v>
                </c:pt>
                <c:pt idx="67">
                  <c:v>112.31079999999901</c:v>
                </c:pt>
                <c:pt idx="68">
                  <c:v>112.324199999999</c:v>
                </c:pt>
                <c:pt idx="69">
                  <c:v>112.337599999999</c:v>
                </c:pt>
                <c:pt idx="70">
                  <c:v>112.350999999999</c:v>
                </c:pt>
                <c:pt idx="71">
                  <c:v>112.364199999999</c:v>
                </c:pt>
                <c:pt idx="72">
                  <c:v>112.377399999999</c:v>
                </c:pt>
                <c:pt idx="73">
                  <c:v>112.390599999999</c:v>
                </c:pt>
                <c:pt idx="74">
                  <c:v>112.40379999999899</c:v>
                </c:pt>
                <c:pt idx="75">
                  <c:v>112.41699999999901</c:v>
                </c:pt>
                <c:pt idx="76">
                  <c:v>112.430799999999</c:v>
                </c:pt>
                <c:pt idx="77">
                  <c:v>112.444599999999</c:v>
                </c:pt>
                <c:pt idx="78">
                  <c:v>112.458399999999</c:v>
                </c:pt>
                <c:pt idx="79">
                  <c:v>112.47219999999901</c:v>
                </c:pt>
                <c:pt idx="80">
                  <c:v>112.485999999999</c:v>
                </c:pt>
                <c:pt idx="81">
                  <c:v>112.49999999999901</c:v>
                </c:pt>
                <c:pt idx="82">
                  <c:v>112.513999999999</c:v>
                </c:pt>
                <c:pt idx="83">
                  <c:v>112.527999999999</c:v>
                </c:pt>
                <c:pt idx="84">
                  <c:v>112.54199999999901</c:v>
                </c:pt>
                <c:pt idx="85">
                  <c:v>112.555999999999</c:v>
                </c:pt>
                <c:pt idx="86">
                  <c:v>112.56979999999901</c:v>
                </c:pt>
                <c:pt idx="87">
                  <c:v>112.583599999999</c:v>
                </c:pt>
                <c:pt idx="88">
                  <c:v>112.597399999999</c:v>
                </c:pt>
                <c:pt idx="89">
                  <c:v>112.611199999999</c:v>
                </c:pt>
                <c:pt idx="90">
                  <c:v>112.62499999999901</c:v>
                </c:pt>
                <c:pt idx="91">
                  <c:v>112.638599999999</c:v>
                </c:pt>
                <c:pt idx="92">
                  <c:v>112.652199999999</c:v>
                </c:pt>
                <c:pt idx="93">
                  <c:v>112.665799999999</c:v>
                </c:pt>
                <c:pt idx="94">
                  <c:v>112.67939999999901</c:v>
                </c:pt>
                <c:pt idx="95">
                  <c:v>112.692999999999</c:v>
                </c:pt>
                <c:pt idx="96">
                  <c:v>112.706599999999</c:v>
                </c:pt>
                <c:pt idx="97">
                  <c:v>112.720199999999</c:v>
                </c:pt>
                <c:pt idx="98">
                  <c:v>112.73379999999899</c:v>
                </c:pt>
                <c:pt idx="99">
                  <c:v>112.747399999999</c:v>
                </c:pt>
                <c:pt idx="100">
                  <c:v>112.760999999999</c:v>
                </c:pt>
                <c:pt idx="101">
                  <c:v>112.774599999999</c:v>
                </c:pt>
                <c:pt idx="102">
                  <c:v>112.78819999999899</c:v>
                </c:pt>
                <c:pt idx="103">
                  <c:v>112.80179999999901</c:v>
                </c:pt>
                <c:pt idx="104">
                  <c:v>112.815399999999</c:v>
                </c:pt>
                <c:pt idx="105">
                  <c:v>112.828999999999</c:v>
                </c:pt>
                <c:pt idx="106">
                  <c:v>112.841799999999</c:v>
                </c:pt>
                <c:pt idx="107">
                  <c:v>112.854599999999</c:v>
                </c:pt>
                <c:pt idx="108">
                  <c:v>112.86739999999899</c:v>
                </c:pt>
                <c:pt idx="109">
                  <c:v>112.88019999999899</c:v>
                </c:pt>
                <c:pt idx="110">
                  <c:v>112.89299999999901</c:v>
                </c:pt>
                <c:pt idx="111">
                  <c:v>112.905599999999</c:v>
                </c:pt>
                <c:pt idx="112">
                  <c:v>112.918199999999</c:v>
                </c:pt>
                <c:pt idx="113">
                  <c:v>112.930799999999</c:v>
                </c:pt>
                <c:pt idx="114">
                  <c:v>112.943399999999</c:v>
                </c:pt>
                <c:pt idx="115">
                  <c:v>112.95599999999899</c:v>
                </c:pt>
                <c:pt idx="116">
                  <c:v>112.96879999999901</c:v>
                </c:pt>
                <c:pt idx="117">
                  <c:v>112.98159999999901</c:v>
                </c:pt>
                <c:pt idx="118">
                  <c:v>112.994399999999</c:v>
                </c:pt>
                <c:pt idx="119">
                  <c:v>113.007199999999</c:v>
                </c:pt>
                <c:pt idx="120">
                  <c:v>113.019999999999</c:v>
                </c:pt>
                <c:pt idx="121">
                  <c:v>113.032399999999</c:v>
                </c:pt>
                <c:pt idx="122">
                  <c:v>113.044799999999</c:v>
                </c:pt>
                <c:pt idx="123">
                  <c:v>113.057199999999</c:v>
                </c:pt>
                <c:pt idx="124">
                  <c:v>113.069599999999</c:v>
                </c:pt>
                <c:pt idx="125">
                  <c:v>113.081999999999</c:v>
                </c:pt>
                <c:pt idx="126">
                  <c:v>113.09459999999901</c:v>
                </c:pt>
                <c:pt idx="127">
                  <c:v>113.107199999999</c:v>
                </c:pt>
                <c:pt idx="128">
                  <c:v>113.119799999999</c:v>
                </c:pt>
                <c:pt idx="129">
                  <c:v>113.132399999999</c:v>
                </c:pt>
                <c:pt idx="130">
                  <c:v>113.144999999999</c:v>
                </c:pt>
                <c:pt idx="131">
                  <c:v>113.157399999999</c:v>
                </c:pt>
                <c:pt idx="132">
                  <c:v>113.169799999999</c:v>
                </c:pt>
                <c:pt idx="133">
                  <c:v>113.182199999999</c:v>
                </c:pt>
                <c:pt idx="134">
                  <c:v>113.194599999999</c:v>
                </c:pt>
                <c:pt idx="135">
                  <c:v>113.206999999999</c:v>
                </c:pt>
                <c:pt idx="136">
                  <c:v>113.21919999999901</c:v>
                </c:pt>
                <c:pt idx="137">
                  <c:v>113.231399999999</c:v>
                </c:pt>
                <c:pt idx="138">
                  <c:v>113.24359999999901</c:v>
                </c:pt>
                <c:pt idx="139">
                  <c:v>113.255799999999</c:v>
                </c:pt>
                <c:pt idx="140">
                  <c:v>113.26799999999901</c:v>
                </c:pt>
                <c:pt idx="141">
                  <c:v>113.27999999999901</c:v>
                </c:pt>
                <c:pt idx="142">
                  <c:v>113.29199999999901</c:v>
                </c:pt>
                <c:pt idx="143">
                  <c:v>113.30399999999899</c:v>
                </c:pt>
                <c:pt idx="144">
                  <c:v>113.31599999999899</c:v>
                </c:pt>
                <c:pt idx="145">
                  <c:v>113.32799999999899</c:v>
                </c:pt>
                <c:pt idx="146">
                  <c:v>113.33999999999899</c:v>
                </c:pt>
                <c:pt idx="147">
                  <c:v>113.35199999999899</c:v>
                </c:pt>
                <c:pt idx="148">
                  <c:v>113.363999999999</c:v>
                </c:pt>
                <c:pt idx="149">
                  <c:v>113.375999999999</c:v>
                </c:pt>
                <c:pt idx="150">
                  <c:v>113.387999999999</c:v>
                </c:pt>
                <c:pt idx="151">
                  <c:v>113.400399999999</c:v>
                </c:pt>
                <c:pt idx="152">
                  <c:v>113.412799999999</c:v>
                </c:pt>
                <c:pt idx="153">
                  <c:v>113.42519999999899</c:v>
                </c:pt>
                <c:pt idx="154">
                  <c:v>113.43759999999899</c:v>
                </c:pt>
                <c:pt idx="155">
                  <c:v>113.44999999999899</c:v>
                </c:pt>
                <c:pt idx="156">
                  <c:v>113.46239999999899</c:v>
                </c:pt>
                <c:pt idx="157">
                  <c:v>113.47479999999899</c:v>
                </c:pt>
                <c:pt idx="158">
                  <c:v>113.48719999999901</c:v>
                </c:pt>
                <c:pt idx="159">
                  <c:v>113.49959999999901</c:v>
                </c:pt>
                <c:pt idx="160">
                  <c:v>113.511999999998</c:v>
                </c:pt>
                <c:pt idx="161">
                  <c:v>113.524399999998</c:v>
                </c:pt>
                <c:pt idx="162">
                  <c:v>113.536799999998</c:v>
                </c:pt>
                <c:pt idx="163">
                  <c:v>113.549199999998</c:v>
                </c:pt>
                <c:pt idx="164">
                  <c:v>113.56159999999799</c:v>
                </c:pt>
                <c:pt idx="165">
                  <c:v>113.57399999999799</c:v>
                </c:pt>
                <c:pt idx="166">
                  <c:v>113.586199999998</c:v>
                </c:pt>
                <c:pt idx="167">
                  <c:v>113.59839999999799</c:v>
                </c:pt>
                <c:pt idx="168">
                  <c:v>113.610599999998</c:v>
                </c:pt>
                <c:pt idx="169">
                  <c:v>113.62279999999799</c:v>
                </c:pt>
                <c:pt idx="170">
                  <c:v>113.634999999998</c:v>
                </c:pt>
                <c:pt idx="171">
                  <c:v>113.64719999999799</c:v>
                </c:pt>
                <c:pt idx="172">
                  <c:v>113.659399999998</c:v>
                </c:pt>
                <c:pt idx="173">
                  <c:v>113.67159999999799</c:v>
                </c:pt>
                <c:pt idx="174">
                  <c:v>113.683799999998</c:v>
                </c:pt>
                <c:pt idx="175">
                  <c:v>113.69599999999799</c:v>
                </c:pt>
                <c:pt idx="176">
                  <c:v>113.708199999998</c:v>
                </c:pt>
                <c:pt idx="177">
                  <c:v>113.72039999999799</c:v>
                </c:pt>
                <c:pt idx="178">
                  <c:v>113.732599999998</c:v>
                </c:pt>
                <c:pt idx="179">
                  <c:v>113.74479999999799</c:v>
                </c:pt>
                <c:pt idx="180">
                  <c:v>113.756999999998</c:v>
                </c:pt>
                <c:pt idx="181">
                  <c:v>113.769399999998</c:v>
                </c:pt>
                <c:pt idx="182">
                  <c:v>113.781799999998</c:v>
                </c:pt>
                <c:pt idx="183">
                  <c:v>113.794199999998</c:v>
                </c:pt>
                <c:pt idx="184">
                  <c:v>113.806599999998</c:v>
                </c:pt>
                <c:pt idx="185">
                  <c:v>113.818999999998</c:v>
                </c:pt>
                <c:pt idx="186">
                  <c:v>113.83119999999801</c:v>
                </c:pt>
                <c:pt idx="187">
                  <c:v>113.843399999998</c:v>
                </c:pt>
                <c:pt idx="188">
                  <c:v>113.85559999999801</c:v>
                </c:pt>
                <c:pt idx="189">
                  <c:v>113.867799999998</c:v>
                </c:pt>
                <c:pt idx="190">
                  <c:v>113.87999999999801</c:v>
                </c:pt>
                <c:pt idx="191">
                  <c:v>113.892199999998</c:v>
                </c:pt>
                <c:pt idx="192">
                  <c:v>113.90439999999801</c:v>
                </c:pt>
                <c:pt idx="193">
                  <c:v>113.916599999998</c:v>
                </c:pt>
                <c:pt idx="194">
                  <c:v>113.92879999999801</c:v>
                </c:pt>
                <c:pt idx="195">
                  <c:v>113.940999999998</c:v>
                </c:pt>
                <c:pt idx="196">
                  <c:v>113.952199999998</c:v>
                </c:pt>
                <c:pt idx="197">
                  <c:v>113.963399999998</c:v>
                </c:pt>
                <c:pt idx="198">
                  <c:v>113.97459999999801</c:v>
                </c:pt>
                <c:pt idx="199">
                  <c:v>113.98579999999799</c:v>
                </c:pt>
                <c:pt idx="200">
                  <c:v>113.996999999998</c:v>
                </c:pt>
                <c:pt idx="201">
                  <c:v>114.008199999998</c:v>
                </c:pt>
                <c:pt idx="202">
                  <c:v>114.019399999998</c:v>
                </c:pt>
                <c:pt idx="203">
                  <c:v>114.030599999998</c:v>
                </c:pt>
                <c:pt idx="204">
                  <c:v>114.04179999999801</c:v>
                </c:pt>
                <c:pt idx="205">
                  <c:v>114.05299999999799</c:v>
                </c:pt>
                <c:pt idx="206">
                  <c:v>114.064199999998</c:v>
                </c:pt>
                <c:pt idx="207">
                  <c:v>114.075399999998</c:v>
                </c:pt>
                <c:pt idx="208">
                  <c:v>114.086599999998</c:v>
                </c:pt>
                <c:pt idx="209">
                  <c:v>114.097799999998</c:v>
                </c:pt>
                <c:pt idx="210">
                  <c:v>114.10899999999801</c:v>
                </c:pt>
                <c:pt idx="211">
                  <c:v>114.12059999999801</c:v>
                </c:pt>
                <c:pt idx="212">
                  <c:v>114.13219999999799</c:v>
                </c:pt>
                <c:pt idx="213">
                  <c:v>114.143799999998</c:v>
                </c:pt>
                <c:pt idx="214">
                  <c:v>114.155399999998</c:v>
                </c:pt>
                <c:pt idx="215">
                  <c:v>114.166999999998</c:v>
                </c:pt>
                <c:pt idx="216">
                  <c:v>114.178599999998</c:v>
                </c:pt>
                <c:pt idx="217">
                  <c:v>114.190199999998</c:v>
                </c:pt>
                <c:pt idx="218">
                  <c:v>114.201799999998</c:v>
                </c:pt>
                <c:pt idx="219">
                  <c:v>114.213399999998</c:v>
                </c:pt>
                <c:pt idx="220">
                  <c:v>114.224999999998</c:v>
                </c:pt>
                <c:pt idx="221">
                  <c:v>114.236399999998</c:v>
                </c:pt>
                <c:pt idx="222">
                  <c:v>114.24779999999799</c:v>
                </c:pt>
                <c:pt idx="223">
                  <c:v>114.259199999998</c:v>
                </c:pt>
                <c:pt idx="224">
                  <c:v>114.270599999998</c:v>
                </c:pt>
                <c:pt idx="225">
                  <c:v>114.28199999999801</c:v>
                </c:pt>
                <c:pt idx="226">
                  <c:v>114.293199999998</c:v>
                </c:pt>
                <c:pt idx="227">
                  <c:v>114.304399999998</c:v>
                </c:pt>
                <c:pt idx="228">
                  <c:v>114.315599999998</c:v>
                </c:pt>
                <c:pt idx="229">
                  <c:v>114.326799999998</c:v>
                </c:pt>
                <c:pt idx="230">
                  <c:v>114.337999999998</c:v>
                </c:pt>
                <c:pt idx="231">
                  <c:v>114.348999999998</c:v>
                </c:pt>
                <c:pt idx="232">
                  <c:v>114.359999999998</c:v>
                </c:pt>
                <c:pt idx="233">
                  <c:v>114.37099999999801</c:v>
                </c:pt>
                <c:pt idx="234">
                  <c:v>114.381999999998</c:v>
                </c:pt>
                <c:pt idx="235">
                  <c:v>114.392999999998</c:v>
                </c:pt>
                <c:pt idx="236">
                  <c:v>114.40399999999801</c:v>
                </c:pt>
                <c:pt idx="237">
                  <c:v>114.414999999998</c:v>
                </c:pt>
                <c:pt idx="238">
                  <c:v>114.425999999998</c:v>
                </c:pt>
                <c:pt idx="239">
                  <c:v>114.43699999999799</c:v>
                </c:pt>
                <c:pt idx="240">
                  <c:v>114.447999999998</c:v>
                </c:pt>
                <c:pt idx="241">
                  <c:v>114.45919999999801</c:v>
                </c:pt>
                <c:pt idx="242">
                  <c:v>114.47039999999799</c:v>
                </c:pt>
                <c:pt idx="243">
                  <c:v>114.481599999998</c:v>
                </c:pt>
                <c:pt idx="244">
                  <c:v>114.492799999998</c:v>
                </c:pt>
                <c:pt idx="245">
                  <c:v>114.503999999998</c:v>
                </c:pt>
                <c:pt idx="246">
                  <c:v>114.514999999998</c:v>
                </c:pt>
                <c:pt idx="247">
                  <c:v>114.52599999999801</c:v>
                </c:pt>
                <c:pt idx="248">
                  <c:v>114.536999999998</c:v>
                </c:pt>
                <c:pt idx="249">
                  <c:v>114.547999999998</c:v>
                </c:pt>
                <c:pt idx="250">
                  <c:v>114.55899999999799</c:v>
                </c:pt>
                <c:pt idx="251">
                  <c:v>114.569999999998</c:v>
                </c:pt>
                <c:pt idx="252">
                  <c:v>114.580999999998</c:v>
                </c:pt>
                <c:pt idx="253">
                  <c:v>114.591999999998</c:v>
                </c:pt>
                <c:pt idx="254">
                  <c:v>114.602999999998</c:v>
                </c:pt>
                <c:pt idx="255">
                  <c:v>114.613999999998</c:v>
                </c:pt>
                <c:pt idx="256">
                  <c:v>114.625399999998</c:v>
                </c:pt>
                <c:pt idx="257">
                  <c:v>114.636799999998</c:v>
                </c:pt>
                <c:pt idx="258">
                  <c:v>114.648199999998</c:v>
                </c:pt>
                <c:pt idx="259">
                  <c:v>114.65959999999799</c:v>
                </c:pt>
                <c:pt idx="260">
                  <c:v>114.67099999999699</c:v>
                </c:pt>
                <c:pt idx="261">
                  <c:v>114.682399999997</c:v>
                </c:pt>
                <c:pt idx="262">
                  <c:v>114.693799999997</c:v>
                </c:pt>
                <c:pt idx="263">
                  <c:v>114.70519999999701</c:v>
                </c:pt>
                <c:pt idx="264">
                  <c:v>114.716599999997</c:v>
                </c:pt>
                <c:pt idx="265">
                  <c:v>114.727999999997</c:v>
                </c:pt>
                <c:pt idx="266">
                  <c:v>114.739199999997</c:v>
                </c:pt>
                <c:pt idx="267">
                  <c:v>114.750399999997</c:v>
                </c:pt>
                <c:pt idx="268">
                  <c:v>114.761599999997</c:v>
                </c:pt>
                <c:pt idx="269">
                  <c:v>114.77279999999701</c:v>
                </c:pt>
                <c:pt idx="270">
                  <c:v>114.78399999999699</c:v>
                </c:pt>
                <c:pt idx="271">
                  <c:v>114.795199999997</c:v>
                </c:pt>
                <c:pt idx="272">
                  <c:v>114.806399999997</c:v>
                </c:pt>
                <c:pt idx="273">
                  <c:v>114.817599999997</c:v>
                </c:pt>
                <c:pt idx="274">
                  <c:v>114.828799999997</c:v>
                </c:pt>
                <c:pt idx="275">
                  <c:v>114.839999999997</c:v>
                </c:pt>
                <c:pt idx="276">
                  <c:v>114.850999999997</c:v>
                </c:pt>
                <c:pt idx="277">
                  <c:v>114.861999999997</c:v>
                </c:pt>
                <c:pt idx="278">
                  <c:v>114.87299999999701</c:v>
                </c:pt>
                <c:pt idx="279">
                  <c:v>114.883999999997</c:v>
                </c:pt>
                <c:pt idx="280">
                  <c:v>114.894999999997</c:v>
                </c:pt>
                <c:pt idx="281">
                  <c:v>114.90599999999699</c:v>
                </c:pt>
                <c:pt idx="282">
                  <c:v>114.916999999997</c:v>
                </c:pt>
                <c:pt idx="283">
                  <c:v>114.927999999997</c:v>
                </c:pt>
                <c:pt idx="284">
                  <c:v>114.93899999999699</c:v>
                </c:pt>
                <c:pt idx="285">
                  <c:v>114.949999999997</c:v>
                </c:pt>
                <c:pt idx="286">
                  <c:v>114.960999999997</c:v>
                </c:pt>
                <c:pt idx="287">
                  <c:v>114.971999999997</c:v>
                </c:pt>
                <c:pt idx="288">
                  <c:v>114.98299999999701</c:v>
                </c:pt>
                <c:pt idx="289">
                  <c:v>114.993999999997</c:v>
                </c:pt>
                <c:pt idx="290">
                  <c:v>115.004999999997</c:v>
                </c:pt>
                <c:pt idx="291">
                  <c:v>115.016199999997</c:v>
                </c:pt>
                <c:pt idx="292">
                  <c:v>115.027399999997</c:v>
                </c:pt>
                <c:pt idx="293">
                  <c:v>115.038599999997</c:v>
                </c:pt>
                <c:pt idx="294">
                  <c:v>115.04979999999701</c:v>
                </c:pt>
                <c:pt idx="295">
                  <c:v>115.06099999999699</c:v>
                </c:pt>
                <c:pt idx="296">
                  <c:v>115.071999999997</c:v>
                </c:pt>
                <c:pt idx="297">
                  <c:v>115.082999999997</c:v>
                </c:pt>
                <c:pt idx="298">
                  <c:v>115.093999999997</c:v>
                </c:pt>
                <c:pt idx="299">
                  <c:v>115.10499999999701</c:v>
                </c:pt>
                <c:pt idx="300">
                  <c:v>115.115999999997</c:v>
                </c:pt>
                <c:pt idx="301">
                  <c:v>115.126999999997</c:v>
                </c:pt>
                <c:pt idx="302">
                  <c:v>115.13799999999701</c:v>
                </c:pt>
                <c:pt idx="303">
                  <c:v>115.148999999997</c:v>
                </c:pt>
                <c:pt idx="304">
                  <c:v>115.159999999997</c:v>
                </c:pt>
                <c:pt idx="305">
                  <c:v>115.17099999999699</c:v>
                </c:pt>
                <c:pt idx="306">
                  <c:v>115.181999999997</c:v>
                </c:pt>
                <c:pt idx="307">
                  <c:v>115.192999999997</c:v>
                </c:pt>
                <c:pt idx="308">
                  <c:v>115.203999999997</c:v>
                </c:pt>
                <c:pt idx="309">
                  <c:v>115.214999999997</c:v>
                </c:pt>
                <c:pt idx="310">
                  <c:v>115.225999999997</c:v>
                </c:pt>
                <c:pt idx="311">
                  <c:v>115.236999999997</c:v>
                </c:pt>
                <c:pt idx="312">
                  <c:v>115.24799999999701</c:v>
                </c:pt>
                <c:pt idx="313">
                  <c:v>115.258999999997</c:v>
                </c:pt>
                <c:pt idx="314">
                  <c:v>115.269999999997</c:v>
                </c:pt>
                <c:pt idx="315">
                  <c:v>115.28099999999699</c:v>
                </c:pt>
                <c:pt idx="316">
                  <c:v>115.291799999997</c:v>
                </c:pt>
                <c:pt idx="317">
                  <c:v>115.302599999997</c:v>
                </c:pt>
                <c:pt idx="318">
                  <c:v>115.313399999997</c:v>
                </c:pt>
                <c:pt idx="319">
                  <c:v>115.32419999999701</c:v>
                </c:pt>
                <c:pt idx="320">
                  <c:v>115.334999999997</c:v>
                </c:pt>
                <c:pt idx="321">
                  <c:v>115.34599999999701</c:v>
                </c:pt>
                <c:pt idx="322">
                  <c:v>115.356999999997</c:v>
                </c:pt>
                <c:pt idx="323">
                  <c:v>115.367999999997</c:v>
                </c:pt>
                <c:pt idx="324">
                  <c:v>115.37899999999701</c:v>
                </c:pt>
                <c:pt idx="325">
                  <c:v>115.389999999997</c:v>
                </c:pt>
                <c:pt idx="326">
                  <c:v>115.400999999997</c:v>
                </c:pt>
                <c:pt idx="327">
                  <c:v>115.41199999999699</c:v>
                </c:pt>
                <c:pt idx="328">
                  <c:v>115.422999999997</c:v>
                </c:pt>
                <c:pt idx="329">
                  <c:v>115.433999999997</c:v>
                </c:pt>
                <c:pt idx="330">
                  <c:v>115.44499999999699</c:v>
                </c:pt>
                <c:pt idx="331">
                  <c:v>115.455799999997</c:v>
                </c:pt>
                <c:pt idx="332">
                  <c:v>115.466599999997</c:v>
                </c:pt>
                <c:pt idx="333">
                  <c:v>115.477399999997</c:v>
                </c:pt>
                <c:pt idx="334">
                  <c:v>115.48819999999699</c:v>
                </c:pt>
                <c:pt idx="335">
                  <c:v>115.498999999997</c:v>
                </c:pt>
                <c:pt idx="336">
                  <c:v>115.509799999997</c:v>
                </c:pt>
                <c:pt idx="337">
                  <c:v>115.520599999997</c:v>
                </c:pt>
                <c:pt idx="338">
                  <c:v>115.53139999999701</c:v>
                </c:pt>
                <c:pt idx="339">
                  <c:v>115.542199999997</c:v>
                </c:pt>
                <c:pt idx="340">
                  <c:v>115.552999999997</c:v>
                </c:pt>
                <c:pt idx="341">
                  <c:v>115.563799999997</c:v>
                </c:pt>
                <c:pt idx="342">
                  <c:v>115.57459999999701</c:v>
                </c:pt>
                <c:pt idx="343">
                  <c:v>115.58539999999699</c:v>
                </c:pt>
                <c:pt idx="344">
                  <c:v>115.596199999997</c:v>
                </c:pt>
                <c:pt idx="345">
                  <c:v>115.606999999997</c:v>
                </c:pt>
                <c:pt idx="346">
                  <c:v>115.617199999997</c:v>
                </c:pt>
                <c:pt idx="347">
                  <c:v>115.627399999997</c:v>
                </c:pt>
                <c:pt idx="348">
                  <c:v>115.63759999999699</c:v>
                </c:pt>
                <c:pt idx="349">
                  <c:v>115.64779999999701</c:v>
                </c:pt>
                <c:pt idx="350">
                  <c:v>115.657999999997</c:v>
                </c:pt>
                <c:pt idx="351">
                  <c:v>115.668199999997</c:v>
                </c:pt>
                <c:pt idx="352">
                  <c:v>115.678399999997</c:v>
                </c:pt>
                <c:pt idx="353">
                  <c:v>115.688599999997</c:v>
                </c:pt>
                <c:pt idx="354">
                  <c:v>115.69879999999699</c:v>
                </c:pt>
                <c:pt idx="355">
                  <c:v>115.708999999997</c:v>
                </c:pt>
                <c:pt idx="356">
                  <c:v>115.718999999997</c:v>
                </c:pt>
                <c:pt idx="357">
                  <c:v>115.728999999997</c:v>
                </c:pt>
                <c:pt idx="358">
                  <c:v>115.73899999999701</c:v>
                </c:pt>
                <c:pt idx="359">
                  <c:v>115.748999999997</c:v>
                </c:pt>
                <c:pt idx="360">
                  <c:v>115.75899999999601</c:v>
                </c:pt>
                <c:pt idx="361">
                  <c:v>115.769399999996</c:v>
                </c:pt>
                <c:pt idx="362">
                  <c:v>115.779799999996</c:v>
                </c:pt>
                <c:pt idx="363">
                  <c:v>115.79019999999601</c:v>
                </c:pt>
                <c:pt idx="364">
                  <c:v>115.800599999996</c:v>
                </c:pt>
                <c:pt idx="365">
                  <c:v>115.810999999996</c:v>
                </c:pt>
                <c:pt idx="366">
                  <c:v>115.821399999996</c:v>
                </c:pt>
                <c:pt idx="367">
                  <c:v>115.83179999999599</c:v>
                </c:pt>
                <c:pt idx="368">
                  <c:v>115.842199999996</c:v>
                </c:pt>
                <c:pt idx="369">
                  <c:v>115.852599999996</c:v>
                </c:pt>
                <c:pt idx="370">
                  <c:v>115.86299999999601</c:v>
                </c:pt>
                <c:pt idx="371">
                  <c:v>115.873399999996</c:v>
                </c:pt>
                <c:pt idx="372">
                  <c:v>115.883799999996</c:v>
                </c:pt>
                <c:pt idx="373">
                  <c:v>115.894199999996</c:v>
                </c:pt>
                <c:pt idx="374">
                  <c:v>115.90459999999599</c:v>
                </c:pt>
                <c:pt idx="375">
                  <c:v>115.914999999996</c:v>
                </c:pt>
                <c:pt idx="376">
                  <c:v>115.924999999996</c:v>
                </c:pt>
                <c:pt idx="377">
                  <c:v>115.93499999999599</c:v>
                </c:pt>
                <c:pt idx="378">
                  <c:v>115.944999999996</c:v>
                </c:pt>
                <c:pt idx="379">
                  <c:v>115.95499999999601</c:v>
                </c:pt>
                <c:pt idx="380">
                  <c:v>115.964999999996</c:v>
                </c:pt>
                <c:pt idx="381">
                  <c:v>115.97519999999599</c:v>
                </c:pt>
                <c:pt idx="382">
                  <c:v>115.98539999999601</c:v>
                </c:pt>
                <c:pt idx="383">
                  <c:v>115.995599999996</c:v>
                </c:pt>
                <c:pt idx="384">
                  <c:v>116.005799999996</c:v>
                </c:pt>
                <c:pt idx="385">
                  <c:v>116.015999999996</c:v>
                </c:pt>
                <c:pt idx="386">
                  <c:v>116.025999999996</c:v>
                </c:pt>
                <c:pt idx="387">
                  <c:v>116.03599999999599</c:v>
                </c:pt>
                <c:pt idx="388">
                  <c:v>116.045999999996</c:v>
                </c:pt>
                <c:pt idx="389">
                  <c:v>116.055999999996</c:v>
                </c:pt>
                <c:pt idx="390">
                  <c:v>116.065999999996</c:v>
                </c:pt>
                <c:pt idx="391">
                  <c:v>116.075999999996</c:v>
                </c:pt>
                <c:pt idx="392">
                  <c:v>116.08599999999601</c:v>
                </c:pt>
                <c:pt idx="393">
                  <c:v>116.095999999996</c:v>
                </c:pt>
                <c:pt idx="394">
                  <c:v>116.105999999996</c:v>
                </c:pt>
                <c:pt idx="395">
                  <c:v>116.11599999999601</c:v>
                </c:pt>
                <c:pt idx="396">
                  <c:v>116.125999999996</c:v>
                </c:pt>
                <c:pt idx="397">
                  <c:v>116.135999999996</c:v>
                </c:pt>
                <c:pt idx="398">
                  <c:v>116.14599999999599</c:v>
                </c:pt>
                <c:pt idx="399">
                  <c:v>116.155999999996</c:v>
                </c:pt>
                <c:pt idx="400">
                  <c:v>116.165999999996</c:v>
                </c:pt>
                <c:pt idx="401">
                  <c:v>116.175799999996</c:v>
                </c:pt>
                <c:pt idx="402">
                  <c:v>116.185599999996</c:v>
                </c:pt>
                <c:pt idx="403">
                  <c:v>116.195399999996</c:v>
                </c:pt>
                <c:pt idx="404">
                  <c:v>116.205199999996</c:v>
                </c:pt>
                <c:pt idx="405">
                  <c:v>116.214999999996</c:v>
                </c:pt>
                <c:pt idx="406">
                  <c:v>116.224999999996</c:v>
                </c:pt>
                <c:pt idx="407">
                  <c:v>116.23499999999601</c:v>
                </c:pt>
                <c:pt idx="408">
                  <c:v>116.244999999996</c:v>
                </c:pt>
                <c:pt idx="409">
                  <c:v>116.254999999996</c:v>
                </c:pt>
                <c:pt idx="410">
                  <c:v>116.26499999999599</c:v>
                </c:pt>
                <c:pt idx="411">
                  <c:v>116.274999999996</c:v>
                </c:pt>
                <c:pt idx="412">
                  <c:v>116.284999999996</c:v>
                </c:pt>
                <c:pt idx="413">
                  <c:v>116.29499999999599</c:v>
                </c:pt>
                <c:pt idx="414">
                  <c:v>116.304999999996</c:v>
                </c:pt>
                <c:pt idx="415">
                  <c:v>116.314999999996</c:v>
                </c:pt>
                <c:pt idx="416">
                  <c:v>116.324999999996</c:v>
                </c:pt>
                <c:pt idx="417">
                  <c:v>116.334999999996</c:v>
                </c:pt>
                <c:pt idx="418">
                  <c:v>116.34499999999601</c:v>
                </c:pt>
                <c:pt idx="419">
                  <c:v>116.354999999996</c:v>
                </c:pt>
                <c:pt idx="420">
                  <c:v>116.364999999996</c:v>
                </c:pt>
                <c:pt idx="421">
                  <c:v>116.374399999997</c:v>
                </c:pt>
                <c:pt idx="422">
                  <c:v>116.383799999997</c:v>
                </c:pt>
                <c:pt idx="423">
                  <c:v>116.39319999999699</c:v>
                </c:pt>
                <c:pt idx="424">
                  <c:v>116.40259999999699</c:v>
                </c:pt>
                <c:pt idx="425">
                  <c:v>116.41199999999699</c:v>
                </c:pt>
                <c:pt idx="426">
                  <c:v>116.421599999997</c:v>
                </c:pt>
                <c:pt idx="427">
                  <c:v>116.431199999996</c:v>
                </c:pt>
                <c:pt idx="428">
                  <c:v>116.440799999996</c:v>
                </c:pt>
                <c:pt idx="429">
                  <c:v>116.450399999997</c:v>
                </c:pt>
                <c:pt idx="430">
                  <c:v>116.459999999996</c:v>
                </c:pt>
                <c:pt idx="431">
                  <c:v>116.469599999997</c:v>
                </c:pt>
                <c:pt idx="432">
                  <c:v>116.479199999996</c:v>
                </c:pt>
                <c:pt idx="433">
                  <c:v>116.488799999997</c:v>
                </c:pt>
                <c:pt idx="434">
                  <c:v>116.498399999996</c:v>
                </c:pt>
                <c:pt idx="435">
                  <c:v>116.507999999996</c:v>
                </c:pt>
                <c:pt idx="436">
                  <c:v>116.517399999997</c:v>
                </c:pt>
                <c:pt idx="437">
                  <c:v>116.526799999997</c:v>
                </c:pt>
                <c:pt idx="438">
                  <c:v>116.536199999997</c:v>
                </c:pt>
                <c:pt idx="439">
                  <c:v>116.54559999999699</c:v>
                </c:pt>
                <c:pt idx="440">
                  <c:v>116.55499999999699</c:v>
                </c:pt>
                <c:pt idx="441">
                  <c:v>116.564199999997</c:v>
                </c:pt>
                <c:pt idx="442">
                  <c:v>116.57339999999699</c:v>
                </c:pt>
                <c:pt idx="443">
                  <c:v>116.582599999997</c:v>
                </c:pt>
                <c:pt idx="444">
                  <c:v>116.59179999999699</c:v>
                </c:pt>
                <c:pt idx="445">
                  <c:v>116.600999999997</c:v>
                </c:pt>
                <c:pt idx="446">
                  <c:v>116.610399999997</c:v>
                </c:pt>
                <c:pt idx="447">
                  <c:v>116.619799999997</c:v>
                </c:pt>
                <c:pt idx="448">
                  <c:v>116.629199999997</c:v>
                </c:pt>
                <c:pt idx="449">
                  <c:v>116.638599999997</c:v>
                </c:pt>
                <c:pt idx="450">
                  <c:v>116.647999999997</c:v>
                </c:pt>
                <c:pt idx="451">
                  <c:v>116.657599999997</c:v>
                </c:pt>
                <c:pt idx="452">
                  <c:v>116.667199999996</c:v>
                </c:pt>
                <c:pt idx="453">
                  <c:v>116.676799999997</c:v>
                </c:pt>
                <c:pt idx="454">
                  <c:v>116.686399999996</c:v>
                </c:pt>
                <c:pt idx="455">
                  <c:v>116.695999999997</c:v>
                </c:pt>
                <c:pt idx="456">
                  <c:v>116.705599999996</c:v>
                </c:pt>
                <c:pt idx="457">
                  <c:v>116.715199999996</c:v>
                </c:pt>
                <c:pt idx="458">
                  <c:v>116.724799999997</c:v>
                </c:pt>
                <c:pt idx="459">
                  <c:v>116.734399999996</c:v>
                </c:pt>
                <c:pt idx="460">
                  <c:v>116.74399999999601</c:v>
                </c:pt>
                <c:pt idx="461">
                  <c:v>116.753799999996</c:v>
                </c:pt>
                <c:pt idx="462">
                  <c:v>116.763599999996</c:v>
                </c:pt>
                <c:pt idx="463">
                  <c:v>116.773399999996</c:v>
                </c:pt>
                <c:pt idx="464">
                  <c:v>116.783199999996</c:v>
                </c:pt>
                <c:pt idx="465">
                  <c:v>116.792999999996</c:v>
                </c:pt>
                <c:pt idx="466">
                  <c:v>116.80219999999601</c:v>
                </c:pt>
                <c:pt idx="467">
                  <c:v>116.811399999996</c:v>
                </c:pt>
                <c:pt idx="468">
                  <c:v>116.82059999999601</c:v>
                </c:pt>
                <c:pt idx="469">
                  <c:v>116.829799999996</c:v>
                </c:pt>
                <c:pt idx="470">
                  <c:v>116.83899999999601</c:v>
                </c:pt>
                <c:pt idx="471">
                  <c:v>116.848399999996</c:v>
                </c:pt>
                <c:pt idx="472">
                  <c:v>116.857799999996</c:v>
                </c:pt>
                <c:pt idx="473">
                  <c:v>116.867199999996</c:v>
                </c:pt>
                <c:pt idx="474">
                  <c:v>116.876599999996</c:v>
                </c:pt>
                <c:pt idx="475">
                  <c:v>116.885999999996</c:v>
                </c:pt>
                <c:pt idx="476">
                  <c:v>116.895399999996</c:v>
                </c:pt>
                <c:pt idx="477">
                  <c:v>116.904799999996</c:v>
                </c:pt>
                <c:pt idx="478">
                  <c:v>116.914199999996</c:v>
                </c:pt>
                <c:pt idx="479">
                  <c:v>116.923599999996</c:v>
                </c:pt>
                <c:pt idx="480">
                  <c:v>116.932999999996</c:v>
                </c:pt>
                <c:pt idx="481">
                  <c:v>116.942399999996</c:v>
                </c:pt>
                <c:pt idx="482">
                  <c:v>116.951799999996</c:v>
                </c:pt>
                <c:pt idx="483">
                  <c:v>116.961199999996</c:v>
                </c:pt>
                <c:pt idx="484">
                  <c:v>116.970599999996</c:v>
                </c:pt>
                <c:pt idx="485">
                  <c:v>116.979999999996</c:v>
                </c:pt>
                <c:pt idx="486">
                  <c:v>116.989399999996</c:v>
                </c:pt>
                <c:pt idx="487">
                  <c:v>116.998799999996</c:v>
                </c:pt>
                <c:pt idx="488">
                  <c:v>117.00819999999599</c:v>
                </c:pt>
                <c:pt idx="489">
                  <c:v>117.01759999999599</c:v>
                </c:pt>
                <c:pt idx="490">
                  <c:v>117.02699999999599</c:v>
                </c:pt>
                <c:pt idx="491">
                  <c:v>117.03639999999599</c:v>
                </c:pt>
                <c:pt idx="492">
                  <c:v>117.04579999999601</c:v>
                </c:pt>
                <c:pt idx="493">
                  <c:v>117.05519999999601</c:v>
                </c:pt>
                <c:pt idx="494">
                  <c:v>117.06459999999601</c:v>
                </c:pt>
                <c:pt idx="495">
                  <c:v>117.073999999996</c:v>
                </c:pt>
                <c:pt idx="496">
                  <c:v>117.083399999996</c:v>
                </c:pt>
                <c:pt idx="497">
                  <c:v>117.092799999996</c:v>
                </c:pt>
                <c:pt idx="498">
                  <c:v>117.102199999996</c:v>
                </c:pt>
                <c:pt idx="499">
                  <c:v>117.111599999996</c:v>
                </c:pt>
                <c:pt idx="500">
                  <c:v>117.120999999996</c:v>
                </c:pt>
                <c:pt idx="501">
                  <c:v>117.130399999996</c:v>
                </c:pt>
                <c:pt idx="502">
                  <c:v>117.139799999996</c:v>
                </c:pt>
                <c:pt idx="503">
                  <c:v>117.149199999996</c:v>
                </c:pt>
                <c:pt idx="504">
                  <c:v>117.158599999996</c:v>
                </c:pt>
                <c:pt idx="505">
                  <c:v>117.167999999996</c:v>
                </c:pt>
                <c:pt idx="506">
                  <c:v>117.177599999996</c:v>
                </c:pt>
                <c:pt idx="507">
                  <c:v>117.187199999996</c:v>
                </c:pt>
                <c:pt idx="508">
                  <c:v>117.196799999996</c:v>
                </c:pt>
                <c:pt idx="509">
                  <c:v>117.20639999999599</c:v>
                </c:pt>
                <c:pt idx="510">
                  <c:v>117.215999999996</c:v>
                </c:pt>
                <c:pt idx="511">
                  <c:v>117.22479999999599</c:v>
                </c:pt>
                <c:pt idx="512">
                  <c:v>117.233599999996</c:v>
                </c:pt>
                <c:pt idx="513">
                  <c:v>117.242399999996</c:v>
                </c:pt>
                <c:pt idx="514">
                  <c:v>117.251199999996</c:v>
                </c:pt>
                <c:pt idx="515">
                  <c:v>117.259999999996</c:v>
                </c:pt>
                <c:pt idx="516">
                  <c:v>117.26879999999601</c:v>
                </c:pt>
                <c:pt idx="517">
                  <c:v>117.277599999996</c:v>
                </c:pt>
                <c:pt idx="518">
                  <c:v>117.28639999999599</c:v>
                </c:pt>
                <c:pt idx="519">
                  <c:v>117.295199999996</c:v>
                </c:pt>
                <c:pt idx="520">
                  <c:v>117.30399999999599</c:v>
                </c:pt>
                <c:pt idx="521">
                  <c:v>117.31299999999599</c:v>
                </c:pt>
                <c:pt idx="522">
                  <c:v>117.321999999996</c:v>
                </c:pt>
                <c:pt idx="523">
                  <c:v>117.330999999996</c:v>
                </c:pt>
                <c:pt idx="524">
                  <c:v>117.339999999996</c:v>
                </c:pt>
                <c:pt idx="525">
                  <c:v>117.348999999996</c:v>
                </c:pt>
                <c:pt idx="526">
                  <c:v>117.357999999996</c:v>
                </c:pt>
                <c:pt idx="527">
                  <c:v>117.366999999996</c:v>
                </c:pt>
                <c:pt idx="528">
                  <c:v>117.375999999996</c:v>
                </c:pt>
                <c:pt idx="529">
                  <c:v>117.384999999996</c:v>
                </c:pt>
                <c:pt idx="530">
                  <c:v>117.393999999996</c:v>
                </c:pt>
                <c:pt idx="531">
                  <c:v>117.403199999996</c:v>
                </c:pt>
                <c:pt idx="532">
                  <c:v>117.412399999996</c:v>
                </c:pt>
                <c:pt idx="533">
                  <c:v>117.421599999996</c:v>
                </c:pt>
                <c:pt idx="534">
                  <c:v>117.430799999996</c:v>
                </c:pt>
                <c:pt idx="535">
                  <c:v>117.439999999996</c:v>
                </c:pt>
                <c:pt idx="536">
                  <c:v>117.448999999996</c:v>
                </c:pt>
                <c:pt idx="537">
                  <c:v>117.45799999999601</c:v>
                </c:pt>
                <c:pt idx="538">
                  <c:v>117.46699999999601</c:v>
                </c:pt>
                <c:pt idx="539">
                  <c:v>117.47599999999601</c:v>
                </c:pt>
                <c:pt idx="540">
                  <c:v>117.48499999999601</c:v>
                </c:pt>
                <c:pt idx="541">
                  <c:v>117.494599999996</c:v>
                </c:pt>
                <c:pt idx="542">
                  <c:v>117.504199999996</c:v>
                </c:pt>
                <c:pt idx="543">
                  <c:v>117.513799999996</c:v>
                </c:pt>
                <c:pt idx="544">
                  <c:v>117.523399999996</c:v>
                </c:pt>
                <c:pt idx="545">
                  <c:v>117.53299999999599</c:v>
                </c:pt>
                <c:pt idx="546">
                  <c:v>117.54239999999599</c:v>
                </c:pt>
                <c:pt idx="547">
                  <c:v>117.55179999999601</c:v>
                </c:pt>
                <c:pt idx="548">
                  <c:v>117.56119999999601</c:v>
                </c:pt>
                <c:pt idx="549">
                  <c:v>117.57059999999601</c:v>
                </c:pt>
                <c:pt idx="550">
                  <c:v>117.57999999999601</c:v>
                </c:pt>
                <c:pt idx="551">
                  <c:v>117.589599999996</c:v>
                </c:pt>
                <c:pt idx="552">
                  <c:v>117.599199999996</c:v>
                </c:pt>
                <c:pt idx="553">
                  <c:v>117.60879999999599</c:v>
                </c:pt>
                <c:pt idx="554">
                  <c:v>117.618399999996</c:v>
                </c:pt>
                <c:pt idx="555">
                  <c:v>117.62799999999601</c:v>
                </c:pt>
                <c:pt idx="556">
                  <c:v>117.63699999999599</c:v>
                </c:pt>
                <c:pt idx="557">
                  <c:v>117.64599999999599</c:v>
                </c:pt>
                <c:pt idx="558">
                  <c:v>117.65499999999599</c:v>
                </c:pt>
                <c:pt idx="559">
                  <c:v>117.66399999999599</c:v>
                </c:pt>
                <c:pt idx="560">
                  <c:v>117.672999999995</c:v>
                </c:pt>
                <c:pt idx="561">
                  <c:v>117.681999999995</c:v>
                </c:pt>
                <c:pt idx="562">
                  <c:v>117.690999999995</c:v>
                </c:pt>
                <c:pt idx="563">
                  <c:v>117.699999999995</c:v>
                </c:pt>
                <c:pt idx="564">
                  <c:v>117.708999999995</c:v>
                </c:pt>
                <c:pt idx="565">
                  <c:v>117.717999999995</c:v>
                </c:pt>
                <c:pt idx="566">
                  <c:v>117.726999999995</c:v>
                </c:pt>
                <c:pt idx="567">
                  <c:v>117.735999999995</c:v>
                </c:pt>
                <c:pt idx="568">
                  <c:v>117.744999999995</c:v>
                </c:pt>
                <c:pt idx="569">
                  <c:v>117.753999999995</c:v>
                </c:pt>
                <c:pt idx="570">
                  <c:v>117.762999999995</c:v>
                </c:pt>
                <c:pt idx="571">
                  <c:v>117.772399999995</c:v>
                </c:pt>
                <c:pt idx="572">
                  <c:v>117.781799999995</c:v>
                </c:pt>
                <c:pt idx="573">
                  <c:v>117.791199999995</c:v>
                </c:pt>
                <c:pt idx="574">
                  <c:v>117.800599999995</c:v>
                </c:pt>
                <c:pt idx="575">
                  <c:v>117.809999999995</c:v>
                </c:pt>
                <c:pt idx="576">
                  <c:v>117.81959999999501</c:v>
                </c:pt>
                <c:pt idx="577">
                  <c:v>117.829199999995</c:v>
                </c:pt>
                <c:pt idx="578">
                  <c:v>117.838799999995</c:v>
                </c:pt>
                <c:pt idx="579">
                  <c:v>117.848399999995</c:v>
                </c:pt>
                <c:pt idx="580">
                  <c:v>117.857999999995</c:v>
                </c:pt>
                <c:pt idx="581">
                  <c:v>117.867399999995</c:v>
                </c:pt>
                <c:pt idx="582">
                  <c:v>117.876799999995</c:v>
                </c:pt>
                <c:pt idx="583">
                  <c:v>117.886199999995</c:v>
                </c:pt>
                <c:pt idx="584">
                  <c:v>117.895599999995</c:v>
                </c:pt>
                <c:pt idx="585">
                  <c:v>117.904999999995</c:v>
                </c:pt>
                <c:pt idx="586">
                  <c:v>117.914399999995</c:v>
                </c:pt>
                <c:pt idx="587">
                  <c:v>117.923799999995</c:v>
                </c:pt>
                <c:pt idx="588">
                  <c:v>117.933199999995</c:v>
                </c:pt>
                <c:pt idx="589">
                  <c:v>117.942599999995</c:v>
                </c:pt>
                <c:pt idx="590">
                  <c:v>117.951999999995</c:v>
                </c:pt>
                <c:pt idx="591">
                  <c:v>117.961199999995</c:v>
                </c:pt>
                <c:pt idx="592">
                  <c:v>117.970399999995</c:v>
                </c:pt>
                <c:pt idx="593">
                  <c:v>117.979599999995</c:v>
                </c:pt>
                <c:pt idx="594">
                  <c:v>117.988799999995</c:v>
                </c:pt>
                <c:pt idx="595">
                  <c:v>117.997999999995</c:v>
                </c:pt>
                <c:pt idx="596">
                  <c:v>118.007399999995</c:v>
                </c:pt>
                <c:pt idx="597">
                  <c:v>118.016799999995</c:v>
                </c:pt>
                <c:pt idx="598">
                  <c:v>118.026199999995</c:v>
                </c:pt>
                <c:pt idx="599">
                  <c:v>118.035599999995</c:v>
                </c:pt>
                <c:pt idx="600">
                  <c:v>118.044999999995</c:v>
                </c:pt>
                <c:pt idx="601">
                  <c:v>118.05419999999501</c:v>
                </c:pt>
                <c:pt idx="602">
                  <c:v>118.063399999995</c:v>
                </c:pt>
                <c:pt idx="603">
                  <c:v>118.07259999999501</c:v>
                </c:pt>
                <c:pt idx="604">
                  <c:v>118.081799999995</c:v>
                </c:pt>
                <c:pt idx="605">
                  <c:v>118.09099999999501</c:v>
                </c:pt>
                <c:pt idx="606">
                  <c:v>118.100199999995</c:v>
                </c:pt>
                <c:pt idx="607">
                  <c:v>118.10939999999501</c:v>
                </c:pt>
                <c:pt idx="608">
                  <c:v>118.118599999995</c:v>
                </c:pt>
                <c:pt idx="609">
                  <c:v>118.12779999999501</c:v>
                </c:pt>
                <c:pt idx="610">
                  <c:v>118.136999999995</c:v>
                </c:pt>
                <c:pt idx="611">
                  <c:v>118.145999999995</c:v>
                </c:pt>
                <c:pt idx="612">
                  <c:v>118.154999999995</c:v>
                </c:pt>
                <c:pt idx="613">
                  <c:v>118.163999999995</c:v>
                </c:pt>
                <c:pt idx="614">
                  <c:v>118.172999999995</c:v>
                </c:pt>
                <c:pt idx="615">
                  <c:v>118.181999999995</c:v>
                </c:pt>
                <c:pt idx="616">
                  <c:v>118.19079999999499</c:v>
                </c:pt>
                <c:pt idx="617">
                  <c:v>118.199599999995</c:v>
                </c:pt>
                <c:pt idx="618">
                  <c:v>118.208399999995</c:v>
                </c:pt>
                <c:pt idx="619">
                  <c:v>118.217199999995</c:v>
                </c:pt>
                <c:pt idx="620">
                  <c:v>118.225999999995</c:v>
                </c:pt>
                <c:pt idx="621">
                  <c:v>118.234799999995</c:v>
                </c:pt>
                <c:pt idx="622">
                  <c:v>118.243599999995</c:v>
                </c:pt>
                <c:pt idx="623">
                  <c:v>118.25239999999501</c:v>
                </c:pt>
                <c:pt idx="624">
                  <c:v>118.261199999995</c:v>
                </c:pt>
                <c:pt idx="625">
                  <c:v>118.26999999999499</c:v>
                </c:pt>
                <c:pt idx="626">
                  <c:v>118.278599999995</c:v>
                </c:pt>
                <c:pt idx="627">
                  <c:v>118.287199999995</c:v>
                </c:pt>
                <c:pt idx="628">
                  <c:v>118.295799999995</c:v>
                </c:pt>
                <c:pt idx="629">
                  <c:v>118.304399999995</c:v>
                </c:pt>
                <c:pt idx="630">
                  <c:v>118.312999999995</c:v>
                </c:pt>
                <c:pt idx="631">
                  <c:v>118.321999999995</c:v>
                </c:pt>
                <c:pt idx="632">
                  <c:v>118.330999999995</c:v>
                </c:pt>
                <c:pt idx="633">
                  <c:v>118.339999999995</c:v>
                </c:pt>
                <c:pt idx="634">
                  <c:v>118.348999999995</c:v>
                </c:pt>
                <c:pt idx="635">
                  <c:v>118.357999999995</c:v>
                </c:pt>
                <c:pt idx="636">
                  <c:v>118.366999999995</c:v>
                </c:pt>
                <c:pt idx="637">
                  <c:v>118.375999999995</c:v>
                </c:pt>
                <c:pt idx="638">
                  <c:v>118.384999999995</c:v>
                </c:pt>
                <c:pt idx="639">
                  <c:v>118.393999999995</c:v>
                </c:pt>
                <c:pt idx="640">
                  <c:v>118.402999999995</c:v>
                </c:pt>
                <c:pt idx="641">
                  <c:v>118.411999999995</c:v>
                </c:pt>
                <c:pt idx="642">
                  <c:v>118.420999999995</c:v>
                </c:pt>
                <c:pt idx="643">
                  <c:v>118.429999999995</c:v>
                </c:pt>
                <c:pt idx="644">
                  <c:v>118.438999999995</c:v>
                </c:pt>
                <c:pt idx="645">
                  <c:v>118.44799999999501</c:v>
                </c:pt>
                <c:pt idx="646">
                  <c:v>118.457199999995</c:v>
                </c:pt>
                <c:pt idx="647">
                  <c:v>118.46639999999501</c:v>
                </c:pt>
                <c:pt idx="648">
                  <c:v>118.475599999995</c:v>
                </c:pt>
                <c:pt idx="649">
                  <c:v>118.484799999995</c:v>
                </c:pt>
                <c:pt idx="650">
                  <c:v>118.493999999995</c:v>
                </c:pt>
                <c:pt idx="651">
                  <c:v>118.503199999995</c:v>
                </c:pt>
                <c:pt idx="652">
                  <c:v>118.512399999995</c:v>
                </c:pt>
                <c:pt idx="653">
                  <c:v>118.521599999995</c:v>
                </c:pt>
                <c:pt idx="654">
                  <c:v>118.530799999995</c:v>
                </c:pt>
                <c:pt idx="655">
                  <c:v>118.539999999995</c:v>
                </c:pt>
                <c:pt idx="656">
                  <c:v>118.549199999995</c:v>
                </c:pt>
                <c:pt idx="657">
                  <c:v>118.558399999995</c:v>
                </c:pt>
                <c:pt idx="658">
                  <c:v>118.567599999995</c:v>
                </c:pt>
                <c:pt idx="659">
                  <c:v>118.576799999995</c:v>
                </c:pt>
                <c:pt idx="660">
                  <c:v>118.585999999994</c:v>
                </c:pt>
                <c:pt idx="661">
                  <c:v>118.59519999999399</c:v>
                </c:pt>
                <c:pt idx="662">
                  <c:v>118.604399999994</c:v>
                </c:pt>
                <c:pt idx="663">
                  <c:v>118.61359999999399</c:v>
                </c:pt>
                <c:pt idx="664">
                  <c:v>118.622799999994</c:v>
                </c:pt>
                <c:pt idx="665">
                  <c:v>118.63199999999399</c:v>
                </c:pt>
                <c:pt idx="666">
                  <c:v>118.64139999999399</c:v>
                </c:pt>
                <c:pt idx="667">
                  <c:v>118.65079999999401</c:v>
                </c:pt>
                <c:pt idx="668">
                  <c:v>118.66019999999401</c:v>
                </c:pt>
                <c:pt idx="669">
                  <c:v>118.66959999999401</c:v>
                </c:pt>
                <c:pt idx="670">
                  <c:v>118.67899999999401</c:v>
                </c:pt>
                <c:pt idx="671">
                  <c:v>118.688199999994</c:v>
                </c:pt>
                <c:pt idx="672">
                  <c:v>118.697399999994</c:v>
                </c:pt>
                <c:pt idx="673">
                  <c:v>118.706599999994</c:v>
                </c:pt>
                <c:pt idx="674">
                  <c:v>118.715799999994</c:v>
                </c:pt>
                <c:pt idx="675">
                  <c:v>118.724999999994</c:v>
                </c:pt>
                <c:pt idx="676">
                  <c:v>118.733999999994</c:v>
                </c:pt>
                <c:pt idx="677">
                  <c:v>118.742999999994</c:v>
                </c:pt>
                <c:pt idx="678">
                  <c:v>118.751999999994</c:v>
                </c:pt>
                <c:pt idx="679">
                  <c:v>118.760999999994</c:v>
                </c:pt>
                <c:pt idx="680">
                  <c:v>118.769999999994</c:v>
                </c:pt>
                <c:pt idx="681">
                  <c:v>118.77919999999401</c:v>
                </c:pt>
                <c:pt idx="682">
                  <c:v>118.788399999994</c:v>
                </c:pt>
                <c:pt idx="683">
                  <c:v>118.79759999999401</c:v>
                </c:pt>
                <c:pt idx="684">
                  <c:v>118.806799999994</c:v>
                </c:pt>
                <c:pt idx="685">
                  <c:v>118.81599999999401</c:v>
                </c:pt>
                <c:pt idx="686">
                  <c:v>118.82499999999401</c:v>
                </c:pt>
                <c:pt idx="687">
                  <c:v>118.83399999999401</c:v>
                </c:pt>
                <c:pt idx="688">
                  <c:v>118.84299999999401</c:v>
                </c:pt>
                <c:pt idx="689">
                  <c:v>118.85199999999401</c:v>
                </c:pt>
                <c:pt idx="690">
                  <c:v>118.86099999999399</c:v>
                </c:pt>
                <c:pt idx="691">
                  <c:v>118.869799999994</c:v>
                </c:pt>
                <c:pt idx="692">
                  <c:v>118.87859999999399</c:v>
                </c:pt>
                <c:pt idx="693">
                  <c:v>118.887399999994</c:v>
                </c:pt>
                <c:pt idx="694">
                  <c:v>118.896199999994</c:v>
                </c:pt>
                <c:pt idx="695">
                  <c:v>118.904999999994</c:v>
                </c:pt>
                <c:pt idx="696">
                  <c:v>118.913799999994</c:v>
                </c:pt>
                <c:pt idx="697">
                  <c:v>118.92259999999401</c:v>
                </c:pt>
                <c:pt idx="698">
                  <c:v>118.931399999994</c:v>
                </c:pt>
                <c:pt idx="699">
                  <c:v>118.94019999999399</c:v>
                </c:pt>
                <c:pt idx="700">
                  <c:v>118.948999999994</c:v>
                </c:pt>
                <c:pt idx="701">
                  <c:v>118.957999999994</c:v>
                </c:pt>
                <c:pt idx="702">
                  <c:v>118.966999999994</c:v>
                </c:pt>
                <c:pt idx="703">
                  <c:v>118.975999999994</c:v>
                </c:pt>
                <c:pt idx="704">
                  <c:v>118.984999999994</c:v>
                </c:pt>
                <c:pt idx="705">
                  <c:v>118.993999999994</c:v>
                </c:pt>
                <c:pt idx="706">
                  <c:v>119.00239999999501</c:v>
                </c:pt>
                <c:pt idx="707">
                  <c:v>119.010799999995</c:v>
                </c:pt>
                <c:pt idx="708">
                  <c:v>119.019199999995</c:v>
                </c:pt>
                <c:pt idx="709">
                  <c:v>119.027599999995</c:v>
                </c:pt>
                <c:pt idx="710">
                  <c:v>119.035999999995</c:v>
                </c:pt>
                <c:pt idx="711">
                  <c:v>119.044599999995</c:v>
                </c:pt>
                <c:pt idx="712">
                  <c:v>119.053199999995</c:v>
                </c:pt>
                <c:pt idx="713">
                  <c:v>119.061799999995</c:v>
                </c:pt>
                <c:pt idx="714">
                  <c:v>119.070399999995</c:v>
                </c:pt>
                <c:pt idx="715">
                  <c:v>119.078999999994</c:v>
                </c:pt>
                <c:pt idx="716">
                  <c:v>119.087599999994</c:v>
                </c:pt>
                <c:pt idx="717">
                  <c:v>119.096199999994</c:v>
                </c:pt>
                <c:pt idx="718">
                  <c:v>119.104799999994</c:v>
                </c:pt>
                <c:pt idx="719">
                  <c:v>119.113399999994</c:v>
                </c:pt>
                <c:pt idx="720">
                  <c:v>119.121999999995</c:v>
                </c:pt>
                <c:pt idx="721">
                  <c:v>119.130999999994</c:v>
                </c:pt>
                <c:pt idx="722">
                  <c:v>119.139999999994</c:v>
                </c:pt>
                <c:pt idx="723">
                  <c:v>119.148999999994</c:v>
                </c:pt>
                <c:pt idx="724">
                  <c:v>119.157999999994</c:v>
                </c:pt>
                <c:pt idx="725">
                  <c:v>119.166999999994</c:v>
                </c:pt>
                <c:pt idx="726">
                  <c:v>119.176199999994</c:v>
                </c:pt>
                <c:pt idx="727">
                  <c:v>119.185399999994</c:v>
                </c:pt>
                <c:pt idx="728">
                  <c:v>119.194599999994</c:v>
                </c:pt>
                <c:pt idx="729">
                  <c:v>119.203799999994</c:v>
                </c:pt>
                <c:pt idx="730">
                  <c:v>119.212999999994</c:v>
                </c:pt>
                <c:pt idx="731">
                  <c:v>119.221999999994</c:v>
                </c:pt>
                <c:pt idx="732">
                  <c:v>119.230999999994</c:v>
                </c:pt>
                <c:pt idx="733">
                  <c:v>119.239999999994</c:v>
                </c:pt>
                <c:pt idx="734">
                  <c:v>119.248999999994</c:v>
                </c:pt>
                <c:pt idx="735">
                  <c:v>119.257999999994</c:v>
                </c:pt>
                <c:pt idx="736">
                  <c:v>119.26719999999401</c:v>
                </c:pt>
                <c:pt idx="737">
                  <c:v>119.276399999994</c:v>
                </c:pt>
                <c:pt idx="738">
                  <c:v>119.28559999999401</c:v>
                </c:pt>
                <c:pt idx="739">
                  <c:v>119.294799999994</c:v>
                </c:pt>
                <c:pt idx="740">
                  <c:v>119.30399999999401</c:v>
                </c:pt>
                <c:pt idx="741">
                  <c:v>119.313199999994</c:v>
                </c:pt>
                <c:pt idx="742">
                  <c:v>119.322399999994</c:v>
                </c:pt>
                <c:pt idx="743">
                  <c:v>119.331599999994</c:v>
                </c:pt>
                <c:pt idx="744">
                  <c:v>119.340799999994</c:v>
                </c:pt>
                <c:pt idx="745">
                  <c:v>119.349999999994</c:v>
                </c:pt>
                <c:pt idx="746">
                  <c:v>119.358999999994</c:v>
                </c:pt>
                <c:pt idx="747">
                  <c:v>119.367999999994</c:v>
                </c:pt>
                <c:pt idx="748">
                  <c:v>119.376999999994</c:v>
                </c:pt>
                <c:pt idx="749">
                  <c:v>119.385999999994</c:v>
                </c:pt>
                <c:pt idx="750">
                  <c:v>119.394999999994</c:v>
                </c:pt>
                <c:pt idx="751">
                  <c:v>119.403999999994</c:v>
                </c:pt>
                <c:pt idx="752">
                  <c:v>119.412999999994</c:v>
                </c:pt>
                <c:pt idx="753">
                  <c:v>119.421999999994</c:v>
                </c:pt>
                <c:pt idx="754">
                  <c:v>119.430999999994</c:v>
                </c:pt>
                <c:pt idx="755">
                  <c:v>119.439999999994</c:v>
                </c:pt>
                <c:pt idx="756">
                  <c:v>119.44879999999399</c:v>
                </c:pt>
                <c:pt idx="757">
                  <c:v>119.457599999994</c:v>
                </c:pt>
                <c:pt idx="758">
                  <c:v>119.466399999994</c:v>
                </c:pt>
                <c:pt idx="759">
                  <c:v>119.475199999994</c:v>
                </c:pt>
                <c:pt idx="760">
                  <c:v>119.483999999994</c:v>
                </c:pt>
                <c:pt idx="761">
                  <c:v>119.49279999999401</c:v>
                </c:pt>
                <c:pt idx="762">
                  <c:v>119.501599999994</c:v>
                </c:pt>
                <c:pt idx="763">
                  <c:v>119.51039999999399</c:v>
                </c:pt>
                <c:pt idx="764">
                  <c:v>119.519199999994</c:v>
                </c:pt>
                <c:pt idx="765">
                  <c:v>119.52799999999399</c:v>
                </c:pt>
                <c:pt idx="766">
                  <c:v>119.536399999994</c:v>
                </c:pt>
                <c:pt idx="767">
                  <c:v>119.544799999994</c:v>
                </c:pt>
                <c:pt idx="768">
                  <c:v>119.55319999999401</c:v>
                </c:pt>
                <c:pt idx="769">
                  <c:v>119.561599999994</c:v>
                </c:pt>
                <c:pt idx="770">
                  <c:v>119.569999999994</c:v>
                </c:pt>
                <c:pt idx="771">
                  <c:v>119.578599999994</c:v>
                </c:pt>
                <c:pt idx="772">
                  <c:v>119.587199999994</c:v>
                </c:pt>
                <c:pt idx="773">
                  <c:v>119.595799999994</c:v>
                </c:pt>
                <c:pt idx="774">
                  <c:v>119.604399999994</c:v>
                </c:pt>
                <c:pt idx="775">
                  <c:v>119.612999999994</c:v>
                </c:pt>
                <c:pt idx="776">
                  <c:v>119.621399999994</c:v>
                </c:pt>
                <c:pt idx="777">
                  <c:v>119.62979999999401</c:v>
                </c:pt>
                <c:pt idx="778">
                  <c:v>119.638199999994</c:v>
                </c:pt>
                <c:pt idx="779">
                  <c:v>119.646599999994</c:v>
                </c:pt>
                <c:pt idx="780">
                  <c:v>119.654999999994</c:v>
                </c:pt>
                <c:pt idx="781">
                  <c:v>119.663799999994</c:v>
                </c:pt>
                <c:pt idx="782">
                  <c:v>119.67259999999401</c:v>
                </c:pt>
                <c:pt idx="783">
                  <c:v>119.681399999994</c:v>
                </c:pt>
                <c:pt idx="784">
                  <c:v>119.69019999999399</c:v>
                </c:pt>
                <c:pt idx="785">
                  <c:v>119.698999999994</c:v>
                </c:pt>
                <c:pt idx="786">
                  <c:v>119.707999999994</c:v>
                </c:pt>
                <c:pt idx="787">
                  <c:v>119.71699999999301</c:v>
                </c:pt>
                <c:pt idx="788">
                  <c:v>119.725999999994</c:v>
                </c:pt>
                <c:pt idx="789">
                  <c:v>119.734999999994</c:v>
                </c:pt>
                <c:pt idx="790">
                  <c:v>119.743999999994</c:v>
                </c:pt>
                <c:pt idx="791">
                  <c:v>119.752799999994</c:v>
                </c:pt>
                <c:pt idx="792">
                  <c:v>119.761599999994</c:v>
                </c:pt>
                <c:pt idx="793">
                  <c:v>119.770399999994</c:v>
                </c:pt>
                <c:pt idx="794">
                  <c:v>119.77919999999401</c:v>
                </c:pt>
                <c:pt idx="795">
                  <c:v>119.787999999994</c:v>
                </c:pt>
                <c:pt idx="796">
                  <c:v>119.79699999999301</c:v>
                </c:pt>
                <c:pt idx="797">
                  <c:v>119.80599999999301</c:v>
                </c:pt>
                <c:pt idx="798">
                  <c:v>119.81499999999301</c:v>
                </c:pt>
                <c:pt idx="799">
                  <c:v>119.823999999994</c:v>
                </c:pt>
                <c:pt idx="800">
                  <c:v>119.83299999999301</c:v>
                </c:pt>
                <c:pt idx="801">
                  <c:v>119.841999999994</c:v>
                </c:pt>
                <c:pt idx="802">
                  <c:v>119.85099999999299</c:v>
                </c:pt>
                <c:pt idx="803">
                  <c:v>119.85999999999299</c:v>
                </c:pt>
                <c:pt idx="804">
                  <c:v>119.868999999994</c:v>
                </c:pt>
                <c:pt idx="805">
                  <c:v>119.87799999999299</c:v>
                </c:pt>
                <c:pt idx="806">
                  <c:v>119.886999999994</c:v>
                </c:pt>
                <c:pt idx="807">
                  <c:v>119.89599999999299</c:v>
                </c:pt>
                <c:pt idx="808">
                  <c:v>119.904999999994</c:v>
                </c:pt>
                <c:pt idx="809">
                  <c:v>119.913999999993</c:v>
                </c:pt>
                <c:pt idx="810">
                  <c:v>119.922999999993</c:v>
                </c:pt>
                <c:pt idx="811">
                  <c:v>119.931999999993</c:v>
                </c:pt>
                <c:pt idx="812">
                  <c:v>119.940999999993</c:v>
                </c:pt>
                <c:pt idx="813">
                  <c:v>119.949999999993</c:v>
                </c:pt>
                <c:pt idx="814">
                  <c:v>119.958999999993</c:v>
                </c:pt>
                <c:pt idx="815">
                  <c:v>119.967999999993</c:v>
                </c:pt>
                <c:pt idx="816">
                  <c:v>119.976999999993</c:v>
                </c:pt>
                <c:pt idx="817">
                  <c:v>119.985999999993</c:v>
                </c:pt>
                <c:pt idx="818">
                  <c:v>119.994999999993</c:v>
                </c:pt>
                <c:pt idx="819">
                  <c:v>120.003999999993</c:v>
                </c:pt>
                <c:pt idx="820">
                  <c:v>120.012999999993</c:v>
                </c:pt>
                <c:pt idx="821">
                  <c:v>120.021799999994</c:v>
                </c:pt>
                <c:pt idx="822">
                  <c:v>120.030599999994</c:v>
                </c:pt>
                <c:pt idx="823">
                  <c:v>120.039399999994</c:v>
                </c:pt>
                <c:pt idx="824">
                  <c:v>120.048199999994</c:v>
                </c:pt>
                <c:pt idx="825">
                  <c:v>120.05699999999401</c:v>
                </c:pt>
                <c:pt idx="826">
                  <c:v>120.065799999994</c:v>
                </c:pt>
                <c:pt idx="827">
                  <c:v>120.07459999999401</c:v>
                </c:pt>
                <c:pt idx="828">
                  <c:v>120.083399999994</c:v>
                </c:pt>
                <c:pt idx="829">
                  <c:v>120.09219999999399</c:v>
                </c:pt>
                <c:pt idx="830">
                  <c:v>120.100999999994</c:v>
                </c:pt>
                <c:pt idx="831">
                  <c:v>120.109599999994</c:v>
                </c:pt>
                <c:pt idx="832">
                  <c:v>120.118199999994</c:v>
                </c:pt>
                <c:pt idx="833">
                  <c:v>120.12679999999401</c:v>
                </c:pt>
                <c:pt idx="834">
                  <c:v>120.13539999999399</c:v>
                </c:pt>
                <c:pt idx="835">
                  <c:v>120.14399999999399</c:v>
                </c:pt>
                <c:pt idx="836">
                  <c:v>120.152799999994</c:v>
                </c:pt>
                <c:pt idx="837">
                  <c:v>120.161599999994</c:v>
                </c:pt>
                <c:pt idx="838">
                  <c:v>120.170399999994</c:v>
                </c:pt>
                <c:pt idx="839">
                  <c:v>120.179199999994</c:v>
                </c:pt>
                <c:pt idx="840">
                  <c:v>120.18799999999401</c:v>
                </c:pt>
                <c:pt idx="841">
                  <c:v>120.19659999999401</c:v>
                </c:pt>
                <c:pt idx="842">
                  <c:v>120.20519999999399</c:v>
                </c:pt>
                <c:pt idx="843">
                  <c:v>120.213799999994</c:v>
                </c:pt>
                <c:pt idx="844">
                  <c:v>120.222399999994</c:v>
                </c:pt>
                <c:pt idx="845">
                  <c:v>120.230999999994</c:v>
                </c:pt>
                <c:pt idx="846">
                  <c:v>120.23979999999401</c:v>
                </c:pt>
                <c:pt idx="847">
                  <c:v>120.248599999994</c:v>
                </c:pt>
                <c:pt idx="848">
                  <c:v>120.25739999999401</c:v>
                </c:pt>
                <c:pt idx="849">
                  <c:v>120.266199999994</c:v>
                </c:pt>
                <c:pt idx="850">
                  <c:v>120.27499999999399</c:v>
                </c:pt>
                <c:pt idx="851">
                  <c:v>120.283599999994</c:v>
                </c:pt>
                <c:pt idx="852">
                  <c:v>120.292199999994</c:v>
                </c:pt>
                <c:pt idx="853">
                  <c:v>120.300799999994</c:v>
                </c:pt>
                <c:pt idx="854">
                  <c:v>120.309399999994</c:v>
                </c:pt>
                <c:pt idx="855">
                  <c:v>120.317999999994</c:v>
                </c:pt>
                <c:pt idx="856">
                  <c:v>120.326399999994</c:v>
                </c:pt>
                <c:pt idx="857">
                  <c:v>120.334799999994</c:v>
                </c:pt>
                <c:pt idx="858">
                  <c:v>120.343199999994</c:v>
                </c:pt>
                <c:pt idx="859">
                  <c:v>120.35159999999399</c:v>
                </c:pt>
                <c:pt idx="860">
                  <c:v>120.35999999999299</c:v>
                </c:pt>
                <c:pt idx="861">
                  <c:v>120.36859999999299</c:v>
                </c:pt>
                <c:pt idx="862">
                  <c:v>120.377199999993</c:v>
                </c:pt>
                <c:pt idx="863">
                  <c:v>120.385799999993</c:v>
                </c:pt>
                <c:pt idx="864">
                  <c:v>120.394399999993</c:v>
                </c:pt>
                <c:pt idx="865">
                  <c:v>120.402999999993</c:v>
                </c:pt>
                <c:pt idx="866">
                  <c:v>120.41139999999299</c:v>
                </c:pt>
                <c:pt idx="867">
                  <c:v>120.419799999993</c:v>
                </c:pt>
                <c:pt idx="868">
                  <c:v>120.428199999993</c:v>
                </c:pt>
                <c:pt idx="869">
                  <c:v>120.43659999999301</c:v>
                </c:pt>
                <c:pt idx="870">
                  <c:v>120.444999999993</c:v>
                </c:pt>
                <c:pt idx="871">
                  <c:v>120.453599999993</c:v>
                </c:pt>
                <c:pt idx="872">
                  <c:v>120.462199999993</c:v>
                </c:pt>
                <c:pt idx="873">
                  <c:v>120.47079999999301</c:v>
                </c:pt>
                <c:pt idx="874">
                  <c:v>120.47939999999301</c:v>
                </c:pt>
                <c:pt idx="875">
                  <c:v>120.48799999999299</c:v>
                </c:pt>
                <c:pt idx="876">
                  <c:v>120.496799999993</c:v>
                </c:pt>
                <c:pt idx="877">
                  <c:v>120.505599999993</c:v>
                </c:pt>
                <c:pt idx="878">
                  <c:v>120.514399999993</c:v>
                </c:pt>
                <c:pt idx="879">
                  <c:v>120.523199999993</c:v>
                </c:pt>
                <c:pt idx="880">
                  <c:v>120.531999999993</c:v>
                </c:pt>
                <c:pt idx="881">
                  <c:v>120.54059999999301</c:v>
                </c:pt>
                <c:pt idx="882">
                  <c:v>120.54919999999299</c:v>
                </c:pt>
                <c:pt idx="883">
                  <c:v>120.55779999999299</c:v>
                </c:pt>
                <c:pt idx="884">
                  <c:v>120.566399999993</c:v>
                </c:pt>
                <c:pt idx="885">
                  <c:v>120.574999999993</c:v>
                </c:pt>
                <c:pt idx="886">
                  <c:v>120.583799999993</c:v>
                </c:pt>
                <c:pt idx="887">
                  <c:v>120.592599999993</c:v>
                </c:pt>
                <c:pt idx="888">
                  <c:v>120.60139999999301</c:v>
                </c:pt>
                <c:pt idx="889">
                  <c:v>120.610199999993</c:v>
                </c:pt>
                <c:pt idx="890">
                  <c:v>120.61899999999299</c:v>
                </c:pt>
                <c:pt idx="891">
                  <c:v>120.627799999993</c:v>
                </c:pt>
                <c:pt idx="892">
                  <c:v>120.636599999993</c:v>
                </c:pt>
                <c:pt idx="893">
                  <c:v>120.645399999993</c:v>
                </c:pt>
                <c:pt idx="894">
                  <c:v>120.654199999993</c:v>
                </c:pt>
                <c:pt idx="895">
                  <c:v>120.662999999993</c:v>
                </c:pt>
                <c:pt idx="896">
                  <c:v>120.67199999999301</c:v>
                </c:pt>
                <c:pt idx="897">
                  <c:v>120.68099999999301</c:v>
                </c:pt>
                <c:pt idx="898">
                  <c:v>120.68999999999301</c:v>
                </c:pt>
                <c:pt idx="899">
                  <c:v>120.69899999999301</c:v>
                </c:pt>
                <c:pt idx="900">
                  <c:v>120.70799999999301</c:v>
                </c:pt>
                <c:pt idx="901">
                  <c:v>120.71659999999299</c:v>
                </c:pt>
                <c:pt idx="902">
                  <c:v>120.725199999993</c:v>
                </c:pt>
                <c:pt idx="903">
                  <c:v>120.733799999993</c:v>
                </c:pt>
                <c:pt idx="904">
                  <c:v>120.742399999993</c:v>
                </c:pt>
                <c:pt idx="905">
                  <c:v>120.750999999993</c:v>
                </c:pt>
                <c:pt idx="906">
                  <c:v>120.75939999999299</c:v>
                </c:pt>
                <c:pt idx="907">
                  <c:v>120.767799999993</c:v>
                </c:pt>
                <c:pt idx="908">
                  <c:v>120.776199999993</c:v>
                </c:pt>
                <c:pt idx="909">
                  <c:v>120.78459999999301</c:v>
                </c:pt>
                <c:pt idx="910">
                  <c:v>120.792999999993</c:v>
                </c:pt>
                <c:pt idx="911">
                  <c:v>120.801599999993</c:v>
                </c:pt>
                <c:pt idx="912">
                  <c:v>120.810199999993</c:v>
                </c:pt>
                <c:pt idx="913">
                  <c:v>120.818799999993</c:v>
                </c:pt>
                <c:pt idx="914">
                  <c:v>120.82739999999301</c:v>
                </c:pt>
                <c:pt idx="915">
                  <c:v>120.83599999999301</c:v>
                </c:pt>
                <c:pt idx="916">
                  <c:v>120.844399999993</c:v>
                </c:pt>
                <c:pt idx="917">
                  <c:v>120.852799999993</c:v>
                </c:pt>
                <c:pt idx="918">
                  <c:v>120.861199999993</c:v>
                </c:pt>
                <c:pt idx="919">
                  <c:v>120.869599999993</c:v>
                </c:pt>
                <c:pt idx="920">
                  <c:v>120.87799999999299</c:v>
                </c:pt>
                <c:pt idx="921">
                  <c:v>120.886399999993</c:v>
                </c:pt>
                <c:pt idx="922">
                  <c:v>120.894799999993</c:v>
                </c:pt>
                <c:pt idx="923">
                  <c:v>120.90319999999301</c:v>
                </c:pt>
                <c:pt idx="924">
                  <c:v>120.911599999993</c:v>
                </c:pt>
                <c:pt idx="925">
                  <c:v>120.919999999993</c:v>
                </c:pt>
                <c:pt idx="926">
                  <c:v>120.928199999993</c:v>
                </c:pt>
                <c:pt idx="927">
                  <c:v>120.936399999993</c:v>
                </c:pt>
                <c:pt idx="928">
                  <c:v>120.944599999993</c:v>
                </c:pt>
                <c:pt idx="929">
                  <c:v>120.952799999993</c:v>
                </c:pt>
                <c:pt idx="930">
                  <c:v>120.96099999999301</c:v>
                </c:pt>
                <c:pt idx="931">
                  <c:v>120.969399999993</c:v>
                </c:pt>
                <c:pt idx="932">
                  <c:v>120.977799999993</c:v>
                </c:pt>
                <c:pt idx="933">
                  <c:v>120.986199999993</c:v>
                </c:pt>
                <c:pt idx="934">
                  <c:v>120.994599999993</c:v>
                </c:pt>
                <c:pt idx="935">
                  <c:v>121.00299999999299</c:v>
                </c:pt>
                <c:pt idx="936">
                  <c:v>121.011599999993</c:v>
                </c:pt>
                <c:pt idx="937">
                  <c:v>121.020199999993</c:v>
                </c:pt>
                <c:pt idx="938">
                  <c:v>121.028799999993</c:v>
                </c:pt>
                <c:pt idx="939">
                  <c:v>121.037399999993</c:v>
                </c:pt>
                <c:pt idx="940">
                  <c:v>121.045999999993</c:v>
                </c:pt>
                <c:pt idx="941">
                  <c:v>121.054399999993</c:v>
                </c:pt>
                <c:pt idx="942">
                  <c:v>121.062799999993</c:v>
                </c:pt>
                <c:pt idx="943">
                  <c:v>121.071199999993</c:v>
                </c:pt>
                <c:pt idx="944">
                  <c:v>121.07959999999299</c:v>
                </c:pt>
                <c:pt idx="945">
                  <c:v>121.087999999993</c:v>
                </c:pt>
                <c:pt idx="946">
                  <c:v>121.096599999993</c:v>
                </c:pt>
                <c:pt idx="947">
                  <c:v>121.105199999993</c:v>
                </c:pt>
                <c:pt idx="948">
                  <c:v>121.11379999999301</c:v>
                </c:pt>
                <c:pt idx="949">
                  <c:v>121.12239999999299</c:v>
                </c:pt>
                <c:pt idx="950">
                  <c:v>121.13099999999299</c:v>
                </c:pt>
                <c:pt idx="951">
                  <c:v>121.139599999993</c:v>
                </c:pt>
                <c:pt idx="952">
                  <c:v>121.148199999993</c:v>
                </c:pt>
                <c:pt idx="953">
                  <c:v>121.156799999993</c:v>
                </c:pt>
                <c:pt idx="954">
                  <c:v>121.165399999993</c:v>
                </c:pt>
                <c:pt idx="955">
                  <c:v>121.173999999993</c:v>
                </c:pt>
                <c:pt idx="956">
                  <c:v>121.18279999999299</c:v>
                </c:pt>
                <c:pt idx="957">
                  <c:v>121.191599999993</c:v>
                </c:pt>
                <c:pt idx="958">
                  <c:v>121.200399999993</c:v>
                </c:pt>
                <c:pt idx="959">
                  <c:v>121.209199999993</c:v>
                </c:pt>
                <c:pt idx="960">
                  <c:v>121.217999999992</c:v>
                </c:pt>
                <c:pt idx="961">
                  <c:v>121.226799999992</c:v>
                </c:pt>
                <c:pt idx="962">
                  <c:v>121.235599999992</c:v>
                </c:pt>
                <c:pt idx="963">
                  <c:v>121.244399999992</c:v>
                </c:pt>
                <c:pt idx="964">
                  <c:v>121.25319999999201</c:v>
                </c:pt>
                <c:pt idx="965">
                  <c:v>121.261999999992</c:v>
                </c:pt>
                <c:pt idx="966">
                  <c:v>121.270999999992</c:v>
                </c:pt>
                <c:pt idx="967">
                  <c:v>121.279999999992</c:v>
                </c:pt>
                <c:pt idx="968">
                  <c:v>121.288999999992</c:v>
                </c:pt>
                <c:pt idx="969">
                  <c:v>121.297999999992</c:v>
                </c:pt>
                <c:pt idx="970">
                  <c:v>121.306999999992</c:v>
                </c:pt>
                <c:pt idx="971">
                  <c:v>121.315799999992</c:v>
                </c:pt>
                <c:pt idx="972">
                  <c:v>121.324599999992</c:v>
                </c:pt>
                <c:pt idx="973">
                  <c:v>121.333399999992</c:v>
                </c:pt>
                <c:pt idx="974">
                  <c:v>121.342199999992</c:v>
                </c:pt>
                <c:pt idx="975">
                  <c:v>121.350999999992</c:v>
                </c:pt>
                <c:pt idx="976">
                  <c:v>121.359999999992</c:v>
                </c:pt>
                <c:pt idx="977">
                  <c:v>121.368999999992</c:v>
                </c:pt>
                <c:pt idx="978">
                  <c:v>121.377999999992</c:v>
                </c:pt>
                <c:pt idx="979">
                  <c:v>121.386999999992</c:v>
                </c:pt>
                <c:pt idx="980">
                  <c:v>121.395999999992</c:v>
                </c:pt>
                <c:pt idx="981">
                  <c:v>121.404999999992</c:v>
                </c:pt>
                <c:pt idx="982">
                  <c:v>121.413999999992</c:v>
                </c:pt>
                <c:pt idx="983">
                  <c:v>121.422999999992</c:v>
                </c:pt>
                <c:pt idx="984">
                  <c:v>121.431999999992</c:v>
                </c:pt>
                <c:pt idx="985">
                  <c:v>121.440999999992</c:v>
                </c:pt>
                <c:pt idx="986">
                  <c:v>121.449999999992</c:v>
                </c:pt>
                <c:pt idx="987">
                  <c:v>121.458999999992</c:v>
                </c:pt>
                <c:pt idx="988">
                  <c:v>121.467999999992</c:v>
                </c:pt>
                <c:pt idx="989">
                  <c:v>121.476999999992</c:v>
                </c:pt>
                <c:pt idx="990">
                  <c:v>121.485999999992</c:v>
                </c:pt>
                <c:pt idx="991">
                  <c:v>121.494799999992</c:v>
                </c:pt>
                <c:pt idx="992">
                  <c:v>121.50359999999201</c:v>
                </c:pt>
                <c:pt idx="993">
                  <c:v>121.512399999992</c:v>
                </c:pt>
                <c:pt idx="994">
                  <c:v>121.52119999999201</c:v>
                </c:pt>
                <c:pt idx="995">
                  <c:v>121.529999999992</c:v>
                </c:pt>
                <c:pt idx="996">
                  <c:v>121.538999999992</c:v>
                </c:pt>
                <c:pt idx="997">
                  <c:v>121.547999999992</c:v>
                </c:pt>
                <c:pt idx="998">
                  <c:v>121.556999999992</c:v>
                </c:pt>
                <c:pt idx="999">
                  <c:v>121.565999999992</c:v>
                </c:pt>
                <c:pt idx="1000">
                  <c:v>121.574999999992</c:v>
                </c:pt>
                <c:pt idx="1001">
                  <c:v>121.583799999992</c:v>
                </c:pt>
                <c:pt idx="1002">
                  <c:v>121.592599999992</c:v>
                </c:pt>
                <c:pt idx="1003">
                  <c:v>121.601399999992</c:v>
                </c:pt>
                <c:pt idx="1004">
                  <c:v>121.61019999999201</c:v>
                </c:pt>
                <c:pt idx="1005">
                  <c:v>121.618999999992</c:v>
                </c:pt>
                <c:pt idx="1006">
                  <c:v>121.62739999999199</c:v>
                </c:pt>
                <c:pt idx="1007">
                  <c:v>121.635799999992</c:v>
                </c:pt>
                <c:pt idx="1008">
                  <c:v>121.644199999992</c:v>
                </c:pt>
                <c:pt idx="1009">
                  <c:v>121.65259999999201</c:v>
                </c:pt>
                <c:pt idx="1010">
                  <c:v>121.660999999992</c:v>
                </c:pt>
                <c:pt idx="1011">
                  <c:v>121.669199999993</c:v>
                </c:pt>
                <c:pt idx="1012">
                  <c:v>121.677399999993</c:v>
                </c:pt>
                <c:pt idx="1013">
                  <c:v>121.685599999993</c:v>
                </c:pt>
                <c:pt idx="1014">
                  <c:v>121.693799999993</c:v>
                </c:pt>
                <c:pt idx="1015">
                  <c:v>121.701999999992</c:v>
                </c:pt>
                <c:pt idx="1016">
                  <c:v>121.71039999999201</c:v>
                </c:pt>
                <c:pt idx="1017">
                  <c:v>121.718799999992</c:v>
                </c:pt>
                <c:pt idx="1018">
                  <c:v>121.727199999992</c:v>
                </c:pt>
                <c:pt idx="1019">
                  <c:v>121.735599999992</c:v>
                </c:pt>
                <c:pt idx="1020">
                  <c:v>121.743999999992</c:v>
                </c:pt>
                <c:pt idx="1021">
                  <c:v>121.75239999999199</c:v>
                </c:pt>
                <c:pt idx="1022">
                  <c:v>121.760799999992</c:v>
                </c:pt>
                <c:pt idx="1023">
                  <c:v>121.769199999992</c:v>
                </c:pt>
                <c:pt idx="1024">
                  <c:v>121.77759999999201</c:v>
                </c:pt>
                <c:pt idx="1025">
                  <c:v>121.785999999992</c:v>
                </c:pt>
                <c:pt idx="1026">
                  <c:v>121.794599999992</c:v>
                </c:pt>
                <c:pt idx="1027">
                  <c:v>121.803199999992</c:v>
                </c:pt>
                <c:pt idx="1028">
                  <c:v>121.811799999992</c:v>
                </c:pt>
                <c:pt idx="1029">
                  <c:v>121.82039999999201</c:v>
                </c:pt>
                <c:pt idx="1030">
                  <c:v>121.82899999999201</c:v>
                </c:pt>
                <c:pt idx="1031">
                  <c:v>121.83759999999199</c:v>
                </c:pt>
                <c:pt idx="1032">
                  <c:v>121.846199999992</c:v>
                </c:pt>
                <c:pt idx="1033">
                  <c:v>121.854799999992</c:v>
                </c:pt>
                <c:pt idx="1034">
                  <c:v>121.863399999992</c:v>
                </c:pt>
                <c:pt idx="1035">
                  <c:v>121.871999999992</c:v>
                </c:pt>
                <c:pt idx="1036">
                  <c:v>121.880599999992</c:v>
                </c:pt>
                <c:pt idx="1037">
                  <c:v>121.889199999992</c:v>
                </c:pt>
                <c:pt idx="1038">
                  <c:v>121.897799999992</c:v>
                </c:pt>
                <c:pt idx="1039">
                  <c:v>121.906399999992</c:v>
                </c:pt>
                <c:pt idx="1040">
                  <c:v>121.91499999999201</c:v>
                </c:pt>
                <c:pt idx="1041">
                  <c:v>121.92359999999201</c:v>
                </c:pt>
                <c:pt idx="1042">
                  <c:v>121.93219999999199</c:v>
                </c:pt>
                <c:pt idx="1043">
                  <c:v>121.940799999992</c:v>
                </c:pt>
                <c:pt idx="1044">
                  <c:v>121.949399999992</c:v>
                </c:pt>
                <c:pt idx="1045">
                  <c:v>121.957999999992</c:v>
                </c:pt>
                <c:pt idx="1046">
                  <c:v>121.966599999992</c:v>
                </c:pt>
                <c:pt idx="1047">
                  <c:v>121.975199999992</c:v>
                </c:pt>
                <c:pt idx="1048">
                  <c:v>121.983799999992</c:v>
                </c:pt>
                <c:pt idx="1049">
                  <c:v>121.992399999992</c:v>
                </c:pt>
                <c:pt idx="1050">
                  <c:v>122.000999999992</c:v>
                </c:pt>
                <c:pt idx="1051">
                  <c:v>122.009399999992</c:v>
                </c:pt>
                <c:pt idx="1052">
                  <c:v>122.01779999999199</c:v>
                </c:pt>
                <c:pt idx="1053">
                  <c:v>122.026199999992</c:v>
                </c:pt>
                <c:pt idx="1054">
                  <c:v>122.034599999992</c:v>
                </c:pt>
                <c:pt idx="1055">
                  <c:v>122.04299999999201</c:v>
                </c:pt>
                <c:pt idx="1056">
                  <c:v>122.051399999992</c:v>
                </c:pt>
                <c:pt idx="1057">
                  <c:v>122.05979999999199</c:v>
                </c:pt>
                <c:pt idx="1058">
                  <c:v>122.068199999992</c:v>
                </c:pt>
                <c:pt idx="1059">
                  <c:v>122.076599999992</c:v>
                </c:pt>
                <c:pt idx="1060">
                  <c:v>122.08499999999199</c:v>
                </c:pt>
                <c:pt idx="1061">
                  <c:v>122.093399999992</c:v>
                </c:pt>
                <c:pt idx="1062">
                  <c:v>122.101799999992</c:v>
                </c:pt>
                <c:pt idx="1063">
                  <c:v>122.11019999999201</c:v>
                </c:pt>
                <c:pt idx="1064">
                  <c:v>122.118599999992</c:v>
                </c:pt>
                <c:pt idx="1065">
                  <c:v>122.12699999999199</c:v>
                </c:pt>
                <c:pt idx="1066">
                  <c:v>122.135399999992</c:v>
                </c:pt>
                <c:pt idx="1067">
                  <c:v>122.143799999992</c:v>
                </c:pt>
                <c:pt idx="1068">
                  <c:v>122.15219999999201</c:v>
                </c:pt>
                <c:pt idx="1069">
                  <c:v>122.160599999992</c:v>
                </c:pt>
                <c:pt idx="1070">
                  <c:v>122.168999999992</c:v>
                </c:pt>
                <c:pt idx="1071">
                  <c:v>122.17739999999201</c:v>
                </c:pt>
                <c:pt idx="1072">
                  <c:v>122.185799999992</c:v>
                </c:pt>
                <c:pt idx="1073">
                  <c:v>122.19419999999199</c:v>
                </c:pt>
                <c:pt idx="1074">
                  <c:v>122.202599999992</c:v>
                </c:pt>
                <c:pt idx="1075">
                  <c:v>122.210999999992</c:v>
                </c:pt>
                <c:pt idx="1076">
                  <c:v>122.21939999999201</c:v>
                </c:pt>
                <c:pt idx="1077">
                  <c:v>122.227799999992</c:v>
                </c:pt>
                <c:pt idx="1078">
                  <c:v>122.236199999992</c:v>
                </c:pt>
                <c:pt idx="1079">
                  <c:v>122.244599999992</c:v>
                </c:pt>
                <c:pt idx="1080">
                  <c:v>122.252999999992</c:v>
                </c:pt>
                <c:pt idx="1081">
                  <c:v>122.261199999992</c:v>
                </c:pt>
                <c:pt idx="1082">
                  <c:v>122.269399999992</c:v>
                </c:pt>
                <c:pt idx="1083">
                  <c:v>122.27759999999201</c:v>
                </c:pt>
                <c:pt idx="1084">
                  <c:v>122.28579999999199</c:v>
                </c:pt>
                <c:pt idx="1085">
                  <c:v>122.293999999992</c:v>
                </c:pt>
                <c:pt idx="1086">
                  <c:v>122.30239999999201</c:v>
                </c:pt>
                <c:pt idx="1087">
                  <c:v>122.310799999992</c:v>
                </c:pt>
                <c:pt idx="1088">
                  <c:v>122.31919999999199</c:v>
                </c:pt>
                <c:pt idx="1089">
                  <c:v>122.327599999992</c:v>
                </c:pt>
                <c:pt idx="1090">
                  <c:v>122.335999999992</c:v>
                </c:pt>
                <c:pt idx="1091">
                  <c:v>122.344199999992</c:v>
                </c:pt>
                <c:pt idx="1092">
                  <c:v>122.352399999992</c:v>
                </c:pt>
                <c:pt idx="1093">
                  <c:v>122.360599999992</c:v>
                </c:pt>
                <c:pt idx="1094">
                  <c:v>122.36879999999201</c:v>
                </c:pt>
                <c:pt idx="1095">
                  <c:v>122.37699999999199</c:v>
                </c:pt>
                <c:pt idx="1096">
                  <c:v>122.385399999992</c:v>
                </c:pt>
                <c:pt idx="1097">
                  <c:v>122.393799999992</c:v>
                </c:pt>
                <c:pt idx="1098">
                  <c:v>122.40219999999201</c:v>
                </c:pt>
                <c:pt idx="1099">
                  <c:v>122.410599999992</c:v>
                </c:pt>
                <c:pt idx="1100">
                  <c:v>122.418999999992</c:v>
                </c:pt>
                <c:pt idx="1101">
                  <c:v>122.42739999999201</c:v>
                </c:pt>
                <c:pt idx="1102">
                  <c:v>122.435799999992</c:v>
                </c:pt>
                <c:pt idx="1103">
                  <c:v>122.44419999999199</c:v>
                </c:pt>
                <c:pt idx="1104">
                  <c:v>122.452599999992</c:v>
                </c:pt>
                <c:pt idx="1105">
                  <c:v>122.460999999992</c:v>
                </c:pt>
                <c:pt idx="1106">
                  <c:v>122.469199999992</c:v>
                </c:pt>
                <c:pt idx="1107">
                  <c:v>122.477399999992</c:v>
                </c:pt>
                <c:pt idx="1108">
                  <c:v>122.485599999992</c:v>
                </c:pt>
                <c:pt idx="1109">
                  <c:v>122.49379999999201</c:v>
                </c:pt>
                <c:pt idx="1110">
                  <c:v>122.50199999999199</c:v>
                </c:pt>
                <c:pt idx="1111">
                  <c:v>122.51079999999099</c:v>
                </c:pt>
                <c:pt idx="1112">
                  <c:v>122.519599999991</c:v>
                </c:pt>
                <c:pt idx="1113">
                  <c:v>122.528399999991</c:v>
                </c:pt>
                <c:pt idx="1114">
                  <c:v>122.537199999991</c:v>
                </c:pt>
                <c:pt idx="1115">
                  <c:v>122.545999999991</c:v>
                </c:pt>
                <c:pt idx="1116">
                  <c:v>122.554599999991</c:v>
                </c:pt>
                <c:pt idx="1117">
                  <c:v>122.563199999991</c:v>
                </c:pt>
                <c:pt idx="1118">
                  <c:v>122.571799999991</c:v>
                </c:pt>
                <c:pt idx="1119">
                  <c:v>122.580399999991</c:v>
                </c:pt>
                <c:pt idx="1120">
                  <c:v>122.588999999991</c:v>
                </c:pt>
                <c:pt idx="1121">
                  <c:v>122.597599999991</c:v>
                </c:pt>
                <c:pt idx="1122">
                  <c:v>122.60619999999101</c:v>
                </c:pt>
                <c:pt idx="1123">
                  <c:v>122.61479999999101</c:v>
                </c:pt>
                <c:pt idx="1124">
                  <c:v>122.62339999999099</c:v>
                </c:pt>
                <c:pt idx="1125">
                  <c:v>122.631999999991</c:v>
                </c:pt>
                <c:pt idx="1126">
                  <c:v>122.640399999992</c:v>
                </c:pt>
                <c:pt idx="1127">
                  <c:v>122.64879999999199</c:v>
                </c:pt>
                <c:pt idx="1128">
                  <c:v>122.657199999992</c:v>
                </c:pt>
                <c:pt idx="1129">
                  <c:v>122.665599999992</c:v>
                </c:pt>
                <c:pt idx="1130">
                  <c:v>122.67399999999201</c:v>
                </c:pt>
                <c:pt idx="1131">
                  <c:v>122.682399999992</c:v>
                </c:pt>
                <c:pt idx="1132">
                  <c:v>122.690799999992</c:v>
                </c:pt>
                <c:pt idx="1133">
                  <c:v>122.699199999992</c:v>
                </c:pt>
                <c:pt idx="1134">
                  <c:v>122.707599999992</c:v>
                </c:pt>
                <c:pt idx="1135">
                  <c:v>122.71599999999199</c:v>
                </c:pt>
                <c:pt idx="1136">
                  <c:v>122.724399999992</c:v>
                </c:pt>
                <c:pt idx="1137">
                  <c:v>122.732799999992</c:v>
                </c:pt>
                <c:pt idx="1138">
                  <c:v>122.74119999999201</c:v>
                </c:pt>
                <c:pt idx="1139">
                  <c:v>122.749599999992</c:v>
                </c:pt>
                <c:pt idx="1140">
                  <c:v>122.75799999999199</c:v>
                </c:pt>
                <c:pt idx="1141">
                  <c:v>122.766599999991</c:v>
                </c:pt>
                <c:pt idx="1142">
                  <c:v>122.775199999991</c:v>
                </c:pt>
                <c:pt idx="1143">
                  <c:v>122.783799999991</c:v>
                </c:pt>
                <c:pt idx="1144">
                  <c:v>122.79239999999101</c:v>
                </c:pt>
                <c:pt idx="1145">
                  <c:v>122.80099999999101</c:v>
                </c:pt>
                <c:pt idx="1146">
                  <c:v>122.80959999999099</c:v>
                </c:pt>
                <c:pt idx="1147">
                  <c:v>122.81819999999099</c:v>
                </c:pt>
                <c:pt idx="1148">
                  <c:v>122.826799999991</c:v>
                </c:pt>
                <c:pt idx="1149">
                  <c:v>122.835399999991</c:v>
                </c:pt>
                <c:pt idx="1150">
                  <c:v>122.843999999991</c:v>
                </c:pt>
                <c:pt idx="1151">
                  <c:v>122.852599999991</c:v>
                </c:pt>
                <c:pt idx="1152">
                  <c:v>122.861199999991</c:v>
                </c:pt>
                <c:pt idx="1153">
                  <c:v>122.869799999991</c:v>
                </c:pt>
                <c:pt idx="1154">
                  <c:v>122.878399999991</c:v>
                </c:pt>
                <c:pt idx="1155">
                  <c:v>122.886999999991</c:v>
                </c:pt>
                <c:pt idx="1156">
                  <c:v>122.89539999999199</c:v>
                </c:pt>
                <c:pt idx="1157">
                  <c:v>122.903799999992</c:v>
                </c:pt>
                <c:pt idx="1158">
                  <c:v>122.912199999992</c:v>
                </c:pt>
                <c:pt idx="1159">
                  <c:v>122.92059999999201</c:v>
                </c:pt>
                <c:pt idx="1160">
                  <c:v>122.92899999999101</c:v>
                </c:pt>
                <c:pt idx="1161">
                  <c:v>122.937399999991</c:v>
                </c:pt>
                <c:pt idx="1162">
                  <c:v>122.945799999991</c:v>
                </c:pt>
                <c:pt idx="1163">
                  <c:v>122.954199999991</c:v>
                </c:pt>
                <c:pt idx="1164">
                  <c:v>122.962599999991</c:v>
                </c:pt>
                <c:pt idx="1165">
                  <c:v>122.97099999999099</c:v>
                </c:pt>
                <c:pt idx="1166">
                  <c:v>122.979399999991</c:v>
                </c:pt>
                <c:pt idx="1167">
                  <c:v>122.987799999991</c:v>
                </c:pt>
                <c:pt idx="1168">
                  <c:v>122.99619999999101</c:v>
                </c:pt>
                <c:pt idx="1169">
                  <c:v>123.004599999991</c:v>
                </c:pt>
                <c:pt idx="1170">
                  <c:v>123.012999999991</c:v>
                </c:pt>
                <c:pt idx="1171">
                  <c:v>123.021399999991</c:v>
                </c:pt>
                <c:pt idx="1172">
                  <c:v>123.029799999991</c:v>
                </c:pt>
                <c:pt idx="1173">
                  <c:v>123.03819999999099</c:v>
                </c:pt>
                <c:pt idx="1174">
                  <c:v>123.046599999991</c:v>
                </c:pt>
                <c:pt idx="1175">
                  <c:v>123.054999999991</c:v>
                </c:pt>
                <c:pt idx="1176">
                  <c:v>123.063599999991</c:v>
                </c:pt>
                <c:pt idx="1177">
                  <c:v>123.072199999991</c:v>
                </c:pt>
                <c:pt idx="1178">
                  <c:v>123.080799999991</c:v>
                </c:pt>
                <c:pt idx="1179">
                  <c:v>123.089399999991</c:v>
                </c:pt>
                <c:pt idx="1180">
                  <c:v>123.097999999991</c:v>
                </c:pt>
                <c:pt idx="1181">
                  <c:v>123.106399999991</c:v>
                </c:pt>
                <c:pt idx="1182">
                  <c:v>123.11479999999101</c:v>
                </c:pt>
                <c:pt idx="1183">
                  <c:v>123.123199999991</c:v>
                </c:pt>
                <c:pt idx="1184">
                  <c:v>123.131599999991</c:v>
                </c:pt>
                <c:pt idx="1185">
                  <c:v>123.13999999999101</c:v>
                </c:pt>
                <c:pt idx="1186">
                  <c:v>123.147999999991</c:v>
                </c:pt>
                <c:pt idx="1187">
                  <c:v>123.155999999991</c:v>
                </c:pt>
                <c:pt idx="1188">
                  <c:v>123.16399999999101</c:v>
                </c:pt>
                <c:pt idx="1189">
                  <c:v>123.171999999991</c:v>
                </c:pt>
                <c:pt idx="1190">
                  <c:v>123.179999999991</c:v>
                </c:pt>
                <c:pt idx="1191">
                  <c:v>123.188199999991</c:v>
                </c:pt>
                <c:pt idx="1192">
                  <c:v>123.196399999991</c:v>
                </c:pt>
                <c:pt idx="1193">
                  <c:v>123.204599999991</c:v>
                </c:pt>
                <c:pt idx="1194">
                  <c:v>123.21279999999101</c:v>
                </c:pt>
                <c:pt idx="1195">
                  <c:v>123.22099999999099</c:v>
                </c:pt>
                <c:pt idx="1196">
                  <c:v>123.228999999991</c:v>
                </c:pt>
                <c:pt idx="1197">
                  <c:v>123.236999999991</c:v>
                </c:pt>
                <c:pt idx="1198">
                  <c:v>123.24499999999099</c:v>
                </c:pt>
                <c:pt idx="1199">
                  <c:v>123.252999999991</c:v>
                </c:pt>
                <c:pt idx="1200">
                  <c:v>123.260999999991</c:v>
                </c:pt>
                <c:pt idx="1201">
                  <c:v>123.268999999991</c:v>
                </c:pt>
                <c:pt idx="1202">
                  <c:v>123.27699999999101</c:v>
                </c:pt>
                <c:pt idx="1203">
                  <c:v>123.284999999991</c:v>
                </c:pt>
                <c:pt idx="1204">
                  <c:v>123.292999999991</c:v>
                </c:pt>
                <c:pt idx="1205">
                  <c:v>123.30099999999101</c:v>
                </c:pt>
                <c:pt idx="1206">
                  <c:v>123.30919999999099</c:v>
                </c:pt>
                <c:pt idx="1207">
                  <c:v>123.317399999991</c:v>
                </c:pt>
                <c:pt idx="1208">
                  <c:v>123.325599999991</c:v>
                </c:pt>
                <c:pt idx="1209">
                  <c:v>123.333799999991</c:v>
                </c:pt>
                <c:pt idx="1210">
                  <c:v>123.341999999991</c:v>
                </c:pt>
                <c:pt idx="1211">
                  <c:v>123.349999999991</c:v>
                </c:pt>
                <c:pt idx="1212">
                  <c:v>123.35799999999099</c:v>
                </c:pt>
                <c:pt idx="1213">
                  <c:v>123.365999999991</c:v>
                </c:pt>
                <c:pt idx="1214">
                  <c:v>123.373999999991</c:v>
                </c:pt>
                <c:pt idx="1215">
                  <c:v>123.381999999991</c:v>
                </c:pt>
                <c:pt idx="1216">
                  <c:v>123.390399999991</c:v>
                </c:pt>
                <c:pt idx="1217">
                  <c:v>123.398799999991</c:v>
                </c:pt>
                <c:pt idx="1218">
                  <c:v>123.40719999999099</c:v>
                </c:pt>
                <c:pt idx="1219">
                  <c:v>123.415599999991</c:v>
                </c:pt>
                <c:pt idx="1220">
                  <c:v>123.423999999991</c:v>
                </c:pt>
                <c:pt idx="1221">
                  <c:v>123.432199999991</c:v>
                </c:pt>
                <c:pt idx="1222">
                  <c:v>123.440399999991</c:v>
                </c:pt>
                <c:pt idx="1223">
                  <c:v>123.448599999991</c:v>
                </c:pt>
                <c:pt idx="1224">
                  <c:v>123.45679999999101</c:v>
                </c:pt>
                <c:pt idx="1225">
                  <c:v>123.46499999999099</c:v>
                </c:pt>
                <c:pt idx="1226">
                  <c:v>123.473399999991</c:v>
                </c:pt>
                <c:pt idx="1227">
                  <c:v>123.481799999991</c:v>
                </c:pt>
                <c:pt idx="1228">
                  <c:v>123.49019999999101</c:v>
                </c:pt>
                <c:pt idx="1229">
                  <c:v>123.498599999991</c:v>
                </c:pt>
                <c:pt idx="1230">
                  <c:v>123.506999999991</c:v>
                </c:pt>
                <c:pt idx="1231">
                  <c:v>123.515199999991</c:v>
                </c:pt>
                <c:pt idx="1232">
                  <c:v>123.523399999991</c:v>
                </c:pt>
                <c:pt idx="1233">
                  <c:v>123.531599999991</c:v>
                </c:pt>
                <c:pt idx="1234">
                  <c:v>123.539799999991</c:v>
                </c:pt>
                <c:pt idx="1235">
                  <c:v>123.54799999999101</c:v>
                </c:pt>
                <c:pt idx="1236">
                  <c:v>123.556399999991</c:v>
                </c:pt>
                <c:pt idx="1237">
                  <c:v>123.564799999991</c:v>
                </c:pt>
                <c:pt idx="1238">
                  <c:v>123.573199999991</c:v>
                </c:pt>
                <c:pt idx="1239">
                  <c:v>123.581599999991</c:v>
                </c:pt>
                <c:pt idx="1240">
                  <c:v>123.58999999999099</c:v>
                </c:pt>
                <c:pt idx="1241">
                  <c:v>123.598399999991</c:v>
                </c:pt>
                <c:pt idx="1242">
                  <c:v>123.606799999991</c:v>
                </c:pt>
                <c:pt idx="1243">
                  <c:v>123.61519999999101</c:v>
                </c:pt>
                <c:pt idx="1244">
                  <c:v>123.623599999991</c:v>
                </c:pt>
                <c:pt idx="1245">
                  <c:v>123.631999999991</c:v>
                </c:pt>
                <c:pt idx="1246">
                  <c:v>123.639599999992</c:v>
                </c:pt>
                <c:pt idx="1247">
                  <c:v>123.647199999992</c:v>
                </c:pt>
                <c:pt idx="1248">
                  <c:v>123.65479999999199</c:v>
                </c:pt>
                <c:pt idx="1249">
                  <c:v>123.662399999992</c:v>
                </c:pt>
                <c:pt idx="1250">
                  <c:v>123.669999999992</c:v>
                </c:pt>
                <c:pt idx="1251">
                  <c:v>123.677599999992</c:v>
                </c:pt>
                <c:pt idx="1252">
                  <c:v>123.68519999999199</c:v>
                </c:pt>
                <c:pt idx="1253">
                  <c:v>123.692799999992</c:v>
                </c:pt>
                <c:pt idx="1254">
                  <c:v>123.700399999992</c:v>
                </c:pt>
                <c:pt idx="1255">
                  <c:v>123.707999999992</c:v>
                </c:pt>
                <c:pt idx="1256">
                  <c:v>123.71559999999199</c:v>
                </c:pt>
                <c:pt idx="1257">
                  <c:v>123.723199999992</c:v>
                </c:pt>
                <c:pt idx="1258">
                  <c:v>123.730799999992</c:v>
                </c:pt>
                <c:pt idx="1259">
                  <c:v>123.738399999991</c:v>
                </c:pt>
                <c:pt idx="1260">
                  <c:v>123.745999999991</c:v>
                </c:pt>
                <c:pt idx="1261">
                  <c:v>123.753599999991</c:v>
                </c:pt>
                <c:pt idx="1262">
                  <c:v>123.76119999999101</c:v>
                </c:pt>
                <c:pt idx="1263">
                  <c:v>123.768799999991</c:v>
                </c:pt>
                <c:pt idx="1264">
                  <c:v>123.776399999991</c:v>
                </c:pt>
                <c:pt idx="1265">
                  <c:v>123.783999999991</c:v>
                </c:pt>
                <c:pt idx="1266">
                  <c:v>123.79159999999101</c:v>
                </c:pt>
                <c:pt idx="1267">
                  <c:v>123.799199999991</c:v>
                </c:pt>
                <c:pt idx="1268">
                  <c:v>123.806799999991</c:v>
                </c:pt>
                <c:pt idx="1269">
                  <c:v>123.814399999991</c:v>
                </c:pt>
                <c:pt idx="1270">
                  <c:v>123.82199999999099</c:v>
                </c:pt>
                <c:pt idx="1271">
                  <c:v>123.829799999991</c:v>
                </c:pt>
                <c:pt idx="1272">
                  <c:v>123.837599999991</c:v>
                </c:pt>
                <c:pt idx="1273">
                  <c:v>123.845399999991</c:v>
                </c:pt>
                <c:pt idx="1274">
                  <c:v>123.85319999999101</c:v>
                </c:pt>
                <c:pt idx="1275">
                  <c:v>123.86099999999099</c:v>
                </c:pt>
                <c:pt idx="1276">
                  <c:v>123.868999999991</c:v>
                </c:pt>
                <c:pt idx="1277">
                  <c:v>123.876999999991</c:v>
                </c:pt>
                <c:pt idx="1278">
                  <c:v>123.88499999999</c:v>
                </c:pt>
                <c:pt idx="1279">
                  <c:v>123.89299999999101</c:v>
                </c:pt>
                <c:pt idx="1280">
                  <c:v>123.900999999991</c:v>
                </c:pt>
                <c:pt idx="1281">
                  <c:v>123.90899999999</c:v>
                </c:pt>
                <c:pt idx="1282">
                  <c:v>123.91699999999</c:v>
                </c:pt>
                <c:pt idx="1283">
                  <c:v>123.924999999991</c:v>
                </c:pt>
                <c:pt idx="1284">
                  <c:v>123.93299999999</c:v>
                </c:pt>
                <c:pt idx="1285">
                  <c:v>123.94099999999</c:v>
                </c:pt>
                <c:pt idx="1286">
                  <c:v>123.948799999991</c:v>
                </c:pt>
                <c:pt idx="1287">
                  <c:v>123.956599999991</c:v>
                </c:pt>
                <c:pt idx="1288">
                  <c:v>123.964399999991</c:v>
                </c:pt>
                <c:pt idx="1289">
                  <c:v>123.97219999999101</c:v>
                </c:pt>
                <c:pt idx="1290">
                  <c:v>123.97999999999099</c:v>
                </c:pt>
                <c:pt idx="1291">
                  <c:v>123.98879999998999</c:v>
                </c:pt>
                <c:pt idx="1292">
                  <c:v>123.99759999999</c:v>
                </c:pt>
                <c:pt idx="1293">
                  <c:v>124.00639999998999</c:v>
                </c:pt>
                <c:pt idx="1294">
                  <c:v>124.01519999999</c:v>
                </c:pt>
                <c:pt idx="1295">
                  <c:v>124.02399999999</c:v>
                </c:pt>
                <c:pt idx="1296">
                  <c:v>124.03279999999</c:v>
                </c:pt>
                <c:pt idx="1297">
                  <c:v>124.04159999999</c:v>
                </c:pt>
                <c:pt idx="1298">
                  <c:v>124.05039999999001</c:v>
                </c:pt>
                <c:pt idx="1299">
                  <c:v>124.05919999999</c:v>
                </c:pt>
                <c:pt idx="1300">
                  <c:v>124.06799999998999</c:v>
                </c:pt>
                <c:pt idx="1301">
                  <c:v>124.07659999998999</c:v>
                </c:pt>
                <c:pt idx="1302">
                  <c:v>124.08519999999</c:v>
                </c:pt>
                <c:pt idx="1303">
                  <c:v>124.09379999999</c:v>
                </c:pt>
                <c:pt idx="1304">
                  <c:v>124.10239999999</c:v>
                </c:pt>
                <c:pt idx="1305">
                  <c:v>124.11099999999</c:v>
                </c:pt>
                <c:pt idx="1306">
                  <c:v>124.11959999999</c:v>
                </c:pt>
                <c:pt idx="1307">
                  <c:v>124.12819999999</c:v>
                </c:pt>
                <c:pt idx="1308">
                  <c:v>124.13679999999</c:v>
                </c:pt>
                <c:pt idx="1309">
                  <c:v>124.14539999999</c:v>
                </c:pt>
                <c:pt idx="1310">
                  <c:v>124.15399999999001</c:v>
                </c:pt>
                <c:pt idx="1311">
                  <c:v>124.16259999998999</c:v>
                </c:pt>
                <c:pt idx="1312">
                  <c:v>124.17119999998999</c:v>
                </c:pt>
                <c:pt idx="1313">
                  <c:v>124.17979999999</c:v>
                </c:pt>
                <c:pt idx="1314">
                  <c:v>124.18839999999</c:v>
                </c:pt>
                <c:pt idx="1315">
                  <c:v>124.19699999999</c:v>
                </c:pt>
                <c:pt idx="1316">
                  <c:v>124.20559999999</c:v>
                </c:pt>
                <c:pt idx="1317">
                  <c:v>124.21419999999</c:v>
                </c:pt>
                <c:pt idx="1318">
                  <c:v>124.22279999999</c:v>
                </c:pt>
                <c:pt idx="1319">
                  <c:v>124.23139999999</c:v>
                </c:pt>
                <c:pt idx="1320">
                  <c:v>124.23999999999</c:v>
                </c:pt>
                <c:pt idx="1321">
                  <c:v>124.24859999999001</c:v>
                </c:pt>
                <c:pt idx="1322">
                  <c:v>124.25719999998999</c:v>
                </c:pt>
                <c:pt idx="1323">
                  <c:v>124.26579999998999</c:v>
                </c:pt>
                <c:pt idx="1324">
                  <c:v>124.27439999999</c:v>
                </c:pt>
                <c:pt idx="1325">
                  <c:v>124.28299999999</c:v>
                </c:pt>
                <c:pt idx="1326">
                  <c:v>124.29159999999</c:v>
                </c:pt>
                <c:pt idx="1327">
                  <c:v>124.30019999999</c:v>
                </c:pt>
                <c:pt idx="1328">
                  <c:v>124.30879999999</c:v>
                </c:pt>
                <c:pt idx="1329">
                  <c:v>124.31739999999</c:v>
                </c:pt>
                <c:pt idx="1330">
                  <c:v>124.32599999999</c:v>
                </c:pt>
                <c:pt idx="1331">
                  <c:v>124.33459999999</c:v>
                </c:pt>
                <c:pt idx="1332">
                  <c:v>124.34319999999001</c:v>
                </c:pt>
                <c:pt idx="1333">
                  <c:v>124.35179999999001</c:v>
                </c:pt>
                <c:pt idx="1334">
                  <c:v>124.36039999998999</c:v>
                </c:pt>
                <c:pt idx="1335">
                  <c:v>124.36899999999</c:v>
                </c:pt>
                <c:pt idx="1336">
                  <c:v>124.37719999999</c:v>
                </c:pt>
                <c:pt idx="1337">
                  <c:v>124.38539999999</c:v>
                </c:pt>
                <c:pt idx="1338">
                  <c:v>124.39359999999</c:v>
                </c:pt>
                <c:pt idx="1339">
                  <c:v>124.40179999999</c:v>
                </c:pt>
                <c:pt idx="1340">
                  <c:v>124.40999999999001</c:v>
                </c:pt>
                <c:pt idx="1341">
                  <c:v>124.41819999998999</c:v>
                </c:pt>
                <c:pt idx="1342">
                  <c:v>124.42639999999</c:v>
                </c:pt>
                <c:pt idx="1343">
                  <c:v>124.43459999999</c:v>
                </c:pt>
                <c:pt idx="1344">
                  <c:v>124.44279999999</c:v>
                </c:pt>
                <c:pt idx="1345">
                  <c:v>124.45099999999</c:v>
                </c:pt>
                <c:pt idx="1346">
                  <c:v>124.45919999999001</c:v>
                </c:pt>
                <c:pt idx="1347">
                  <c:v>124.46739999998999</c:v>
                </c:pt>
                <c:pt idx="1348">
                  <c:v>124.47559999999</c:v>
                </c:pt>
                <c:pt idx="1349">
                  <c:v>124.48379999999</c:v>
                </c:pt>
                <c:pt idx="1350">
                  <c:v>124.49199999999</c:v>
                </c:pt>
                <c:pt idx="1351">
                  <c:v>124.50079999998999</c:v>
                </c:pt>
                <c:pt idx="1352">
                  <c:v>124.50959999999</c:v>
                </c:pt>
                <c:pt idx="1353">
                  <c:v>124.51839999999</c:v>
                </c:pt>
                <c:pt idx="1354">
                  <c:v>124.52719999999</c:v>
                </c:pt>
                <c:pt idx="1355">
                  <c:v>124.53599999999</c:v>
                </c:pt>
                <c:pt idx="1356">
                  <c:v>124.54479999999</c:v>
                </c:pt>
                <c:pt idx="1357">
                  <c:v>124.55359999999</c:v>
                </c:pt>
                <c:pt idx="1358">
                  <c:v>124.56239999999001</c:v>
                </c:pt>
                <c:pt idx="1359">
                  <c:v>124.57119999998901</c:v>
                </c:pt>
                <c:pt idx="1360">
                  <c:v>124.579999999989</c:v>
                </c:pt>
                <c:pt idx="1361">
                  <c:v>124.58879999998901</c:v>
                </c:pt>
                <c:pt idx="1362">
                  <c:v>124.597599999989</c:v>
                </c:pt>
                <c:pt idx="1363">
                  <c:v>124.60639999998899</c:v>
                </c:pt>
                <c:pt idx="1364">
                  <c:v>124.615199999989</c:v>
                </c:pt>
                <c:pt idx="1365">
                  <c:v>124.623999999989</c:v>
                </c:pt>
                <c:pt idx="1366">
                  <c:v>124.632599999989</c:v>
                </c:pt>
                <c:pt idx="1367">
                  <c:v>124.641199999989</c:v>
                </c:pt>
                <c:pt idx="1368">
                  <c:v>124.649799999989</c:v>
                </c:pt>
                <c:pt idx="1369">
                  <c:v>124.658399999989</c:v>
                </c:pt>
                <c:pt idx="1370">
                  <c:v>124.666999999989</c:v>
                </c:pt>
                <c:pt idx="1371">
                  <c:v>124.675799999989</c:v>
                </c:pt>
                <c:pt idx="1372">
                  <c:v>124.684599999989</c:v>
                </c:pt>
                <c:pt idx="1373">
                  <c:v>124.693399999989</c:v>
                </c:pt>
                <c:pt idx="1374">
                  <c:v>124.70219999998901</c:v>
                </c:pt>
                <c:pt idx="1375">
                  <c:v>124.710999999989</c:v>
                </c:pt>
                <c:pt idx="1376">
                  <c:v>124.719599999989</c:v>
                </c:pt>
                <c:pt idx="1377">
                  <c:v>124.728199999989</c:v>
                </c:pt>
                <c:pt idx="1378">
                  <c:v>124.736799999989</c:v>
                </c:pt>
                <c:pt idx="1379">
                  <c:v>124.745399999989</c:v>
                </c:pt>
                <c:pt idx="1380">
                  <c:v>124.75399999998901</c:v>
                </c:pt>
                <c:pt idx="1381">
                  <c:v>124.762799999989</c:v>
                </c:pt>
                <c:pt idx="1382">
                  <c:v>124.77159999998899</c:v>
                </c:pt>
                <c:pt idx="1383">
                  <c:v>124.780399999989</c:v>
                </c:pt>
                <c:pt idx="1384">
                  <c:v>124.78919999998899</c:v>
                </c:pt>
                <c:pt idx="1385">
                  <c:v>124.797999999989</c:v>
                </c:pt>
                <c:pt idx="1386">
                  <c:v>124.806599999989</c:v>
                </c:pt>
                <c:pt idx="1387">
                  <c:v>124.81519999998901</c:v>
                </c:pt>
                <c:pt idx="1388">
                  <c:v>124.82379999998901</c:v>
                </c:pt>
                <c:pt idx="1389">
                  <c:v>124.83239999998899</c:v>
                </c:pt>
                <c:pt idx="1390">
                  <c:v>124.84099999998899</c:v>
                </c:pt>
                <c:pt idx="1391">
                  <c:v>124.849599999989</c:v>
                </c:pt>
                <c:pt idx="1392">
                  <c:v>124.858199999989</c:v>
                </c:pt>
                <c:pt idx="1393">
                  <c:v>124.866799999989</c:v>
                </c:pt>
                <c:pt idx="1394">
                  <c:v>124.875399999989</c:v>
                </c:pt>
                <c:pt idx="1395">
                  <c:v>124.883999999989</c:v>
                </c:pt>
                <c:pt idx="1396">
                  <c:v>124.892399999989</c:v>
                </c:pt>
                <c:pt idx="1397">
                  <c:v>124.900799999989</c:v>
                </c:pt>
                <c:pt idx="1398">
                  <c:v>124.909199999989</c:v>
                </c:pt>
                <c:pt idx="1399">
                  <c:v>124.91759999998899</c:v>
                </c:pt>
                <c:pt idx="1400">
                  <c:v>124.925999999989</c:v>
                </c:pt>
                <c:pt idx="1401">
                  <c:v>124.934399999989</c:v>
                </c:pt>
                <c:pt idx="1402">
                  <c:v>124.94279999998901</c:v>
                </c:pt>
                <c:pt idx="1403">
                  <c:v>124.951199999989</c:v>
                </c:pt>
                <c:pt idx="1404">
                  <c:v>124.959599999989</c:v>
                </c:pt>
                <c:pt idx="1405">
                  <c:v>124.967999999989</c:v>
                </c:pt>
                <c:pt idx="1406">
                  <c:v>124.976399999989</c:v>
                </c:pt>
                <c:pt idx="1407">
                  <c:v>124.98479999998899</c:v>
                </c:pt>
                <c:pt idx="1408">
                  <c:v>124.993199999989</c:v>
                </c:pt>
                <c:pt idx="1409">
                  <c:v>125.001599999989</c:v>
                </c:pt>
                <c:pt idx="1410">
                  <c:v>125.00999999998901</c:v>
                </c:pt>
                <c:pt idx="1411">
                  <c:v>125.01859999998899</c:v>
                </c:pt>
                <c:pt idx="1412">
                  <c:v>125.02719999998899</c:v>
                </c:pt>
                <c:pt idx="1413">
                  <c:v>125.035799999989</c:v>
                </c:pt>
                <c:pt idx="1414">
                  <c:v>125.044399999989</c:v>
                </c:pt>
                <c:pt idx="1415">
                  <c:v>125.052999999989</c:v>
                </c:pt>
                <c:pt idx="1416">
                  <c:v>125.061599999989</c:v>
                </c:pt>
                <c:pt idx="1417">
                  <c:v>125.070199999989</c:v>
                </c:pt>
                <c:pt idx="1418">
                  <c:v>125.078799999989</c:v>
                </c:pt>
                <c:pt idx="1419">
                  <c:v>125.087399999989</c:v>
                </c:pt>
                <c:pt idx="1420">
                  <c:v>125.095999999989</c:v>
                </c:pt>
                <c:pt idx="1421">
                  <c:v>125.10459999998901</c:v>
                </c:pt>
                <c:pt idx="1422">
                  <c:v>125.11319999998901</c:v>
                </c:pt>
                <c:pt idx="1423">
                  <c:v>125.12179999998899</c:v>
                </c:pt>
                <c:pt idx="1424">
                  <c:v>125.130399999989</c:v>
                </c:pt>
                <c:pt idx="1425">
                  <c:v>125.138999999989</c:v>
                </c:pt>
                <c:pt idx="1426">
                  <c:v>125.147799999989</c:v>
                </c:pt>
                <c:pt idx="1427">
                  <c:v>125.156599999989</c:v>
                </c:pt>
                <c:pt idx="1428">
                  <c:v>125.16539999998901</c:v>
                </c:pt>
                <c:pt idx="1429">
                  <c:v>125.174199999989</c:v>
                </c:pt>
                <c:pt idx="1430">
                  <c:v>125.18299999998899</c:v>
                </c:pt>
                <c:pt idx="1431">
                  <c:v>125.191799999989</c:v>
                </c:pt>
                <c:pt idx="1432">
                  <c:v>125.200599999989</c:v>
                </c:pt>
                <c:pt idx="1433">
                  <c:v>125.209399999989</c:v>
                </c:pt>
                <c:pt idx="1434">
                  <c:v>125.218199999989</c:v>
                </c:pt>
                <c:pt idx="1435">
                  <c:v>125.226999999989</c:v>
                </c:pt>
                <c:pt idx="1436">
                  <c:v>125.235799999989</c:v>
                </c:pt>
                <c:pt idx="1437">
                  <c:v>125.24459999998901</c:v>
                </c:pt>
                <c:pt idx="1438">
                  <c:v>125.253399999989</c:v>
                </c:pt>
                <c:pt idx="1439">
                  <c:v>125.26219999998899</c:v>
                </c:pt>
                <c:pt idx="1440">
                  <c:v>125.270999999989</c:v>
                </c:pt>
                <c:pt idx="1441">
                  <c:v>125.280199999988</c:v>
                </c:pt>
                <c:pt idx="1442">
                  <c:v>125.28939999998801</c:v>
                </c:pt>
                <c:pt idx="1443">
                  <c:v>125.298599999988</c:v>
                </c:pt>
                <c:pt idx="1444">
                  <c:v>125.30779999998801</c:v>
                </c:pt>
                <c:pt idx="1445">
                  <c:v>125.316999999988</c:v>
                </c:pt>
                <c:pt idx="1446">
                  <c:v>125.32619999998801</c:v>
                </c:pt>
                <c:pt idx="1447">
                  <c:v>125.335399999988</c:v>
                </c:pt>
                <c:pt idx="1448">
                  <c:v>125.34459999998801</c:v>
                </c:pt>
                <c:pt idx="1449">
                  <c:v>125.353799999988</c:v>
                </c:pt>
                <c:pt idx="1450">
                  <c:v>125.36299999998801</c:v>
                </c:pt>
                <c:pt idx="1451">
                  <c:v>125.372199999988</c:v>
                </c:pt>
                <c:pt idx="1452">
                  <c:v>125.38139999998801</c:v>
                </c:pt>
                <c:pt idx="1453">
                  <c:v>125.390599999988</c:v>
                </c:pt>
                <c:pt idx="1454">
                  <c:v>125.39979999998801</c:v>
                </c:pt>
                <c:pt idx="1455">
                  <c:v>125.408999999988</c:v>
                </c:pt>
                <c:pt idx="1456">
                  <c:v>125.41759999998899</c:v>
                </c:pt>
                <c:pt idx="1457">
                  <c:v>125.426199999989</c:v>
                </c:pt>
                <c:pt idx="1458">
                  <c:v>125.434799999989</c:v>
                </c:pt>
                <c:pt idx="1459">
                  <c:v>125.443399999988</c:v>
                </c:pt>
                <c:pt idx="1460">
                  <c:v>125.451999999988</c:v>
                </c:pt>
                <c:pt idx="1461">
                  <c:v>125.46059999998801</c:v>
                </c:pt>
                <c:pt idx="1462">
                  <c:v>125.46919999998801</c:v>
                </c:pt>
                <c:pt idx="1463">
                  <c:v>125.47779999998799</c:v>
                </c:pt>
                <c:pt idx="1464">
                  <c:v>125.486399999988</c:v>
                </c:pt>
                <c:pt idx="1465">
                  <c:v>125.494999999988</c:v>
                </c:pt>
                <c:pt idx="1466">
                  <c:v>125.503799999988</c:v>
                </c:pt>
                <c:pt idx="1467">
                  <c:v>125.512599999988</c:v>
                </c:pt>
                <c:pt idx="1468">
                  <c:v>125.52139999998801</c:v>
                </c:pt>
                <c:pt idx="1469">
                  <c:v>125.530199999988</c:v>
                </c:pt>
                <c:pt idx="1470">
                  <c:v>125.53899999998799</c:v>
                </c:pt>
                <c:pt idx="1471">
                  <c:v>125.54759999998799</c:v>
                </c:pt>
                <c:pt idx="1472">
                  <c:v>125.556199999988</c:v>
                </c:pt>
                <c:pt idx="1473">
                  <c:v>125.564799999988</c:v>
                </c:pt>
                <c:pt idx="1474">
                  <c:v>125.573399999988</c:v>
                </c:pt>
                <c:pt idx="1475">
                  <c:v>125.581999999988</c:v>
                </c:pt>
                <c:pt idx="1476">
                  <c:v>125.590599999988</c:v>
                </c:pt>
                <c:pt idx="1477">
                  <c:v>125.599199999988</c:v>
                </c:pt>
                <c:pt idx="1478">
                  <c:v>125.607799999988</c:v>
                </c:pt>
                <c:pt idx="1479">
                  <c:v>125.616399999988</c:v>
                </c:pt>
                <c:pt idx="1480">
                  <c:v>125.62499999998801</c:v>
                </c:pt>
                <c:pt idx="1481">
                  <c:v>125.633799999988</c:v>
                </c:pt>
                <c:pt idx="1482">
                  <c:v>125.64259999998799</c:v>
                </c:pt>
                <c:pt idx="1483">
                  <c:v>125.651399999988</c:v>
                </c:pt>
                <c:pt idx="1484">
                  <c:v>125.660199999988</c:v>
                </c:pt>
                <c:pt idx="1485">
                  <c:v>125.668999999988</c:v>
                </c:pt>
                <c:pt idx="1486">
                  <c:v>125.677799999988</c:v>
                </c:pt>
                <c:pt idx="1487">
                  <c:v>125.686599999988</c:v>
                </c:pt>
                <c:pt idx="1488">
                  <c:v>125.695399999988</c:v>
                </c:pt>
                <c:pt idx="1489">
                  <c:v>125.70419999998801</c:v>
                </c:pt>
                <c:pt idx="1490">
                  <c:v>125.712999999988</c:v>
                </c:pt>
                <c:pt idx="1491">
                  <c:v>125.72179999998799</c:v>
                </c:pt>
                <c:pt idx="1492">
                  <c:v>125.730599999988</c:v>
                </c:pt>
                <c:pt idx="1493">
                  <c:v>125.739399999988</c:v>
                </c:pt>
                <c:pt idx="1494">
                  <c:v>125.748199999988</c:v>
                </c:pt>
                <c:pt idx="1495">
                  <c:v>125.756999999988</c:v>
                </c:pt>
                <c:pt idx="1496">
                  <c:v>125.765799999988</c:v>
                </c:pt>
                <c:pt idx="1497">
                  <c:v>125.774599999988</c:v>
                </c:pt>
                <c:pt idx="1498">
                  <c:v>125.78339999998801</c:v>
                </c:pt>
                <c:pt idx="1499">
                  <c:v>125.792199999988</c:v>
                </c:pt>
                <c:pt idx="1500">
                  <c:v>125.80099999998799</c:v>
                </c:pt>
                <c:pt idx="1501">
                  <c:v>125.809599999988</c:v>
                </c:pt>
                <c:pt idx="1502">
                  <c:v>125.818199999988</c:v>
                </c:pt>
                <c:pt idx="1503">
                  <c:v>125.826799999988</c:v>
                </c:pt>
                <c:pt idx="1504">
                  <c:v>125.835399999988</c:v>
                </c:pt>
                <c:pt idx="1505">
                  <c:v>125.843999999988</c:v>
                </c:pt>
                <c:pt idx="1506">
                  <c:v>125.852599999988</c:v>
                </c:pt>
                <c:pt idx="1507">
                  <c:v>125.861199999988</c:v>
                </c:pt>
                <c:pt idx="1508">
                  <c:v>125.869799999988</c:v>
                </c:pt>
                <c:pt idx="1509">
                  <c:v>125.87839999998801</c:v>
                </c:pt>
                <c:pt idx="1510">
                  <c:v>125.88699999998801</c:v>
                </c:pt>
                <c:pt idx="1511">
                  <c:v>125.89559999998799</c:v>
                </c:pt>
                <c:pt idx="1512">
                  <c:v>125.90419999998799</c:v>
                </c:pt>
                <c:pt idx="1513">
                  <c:v>125.912799999988</c:v>
                </c:pt>
                <c:pt idx="1514">
                  <c:v>125.921399999988</c:v>
                </c:pt>
                <c:pt idx="1515">
                  <c:v>125.929999999988</c:v>
                </c:pt>
                <c:pt idx="1516">
                  <c:v>125.939399999987</c:v>
                </c:pt>
                <c:pt idx="1517">
                  <c:v>125.948799999987</c:v>
                </c:pt>
                <c:pt idx="1518">
                  <c:v>125.958199999987</c:v>
                </c:pt>
                <c:pt idx="1519">
                  <c:v>125.967599999987</c:v>
                </c:pt>
                <c:pt idx="1520">
                  <c:v>125.976999999987</c:v>
                </c:pt>
                <c:pt idx="1521">
                  <c:v>125.986399999987</c:v>
                </c:pt>
                <c:pt idx="1522">
                  <c:v>125.995799999987</c:v>
                </c:pt>
                <c:pt idx="1523">
                  <c:v>126.005199999987</c:v>
                </c:pt>
                <c:pt idx="1524">
                  <c:v>126.014599999987</c:v>
                </c:pt>
                <c:pt idx="1525">
                  <c:v>126.023999999987</c:v>
                </c:pt>
                <c:pt idx="1526">
                  <c:v>126.033399999987</c:v>
                </c:pt>
                <c:pt idx="1527">
                  <c:v>126.042799999987</c:v>
                </c:pt>
                <c:pt idx="1528">
                  <c:v>126.052199999987</c:v>
                </c:pt>
                <c:pt idx="1529">
                  <c:v>126.061599999987</c:v>
                </c:pt>
                <c:pt idx="1530">
                  <c:v>126.070999999987</c:v>
                </c:pt>
                <c:pt idx="1531">
                  <c:v>126.079799999988</c:v>
                </c:pt>
                <c:pt idx="1532">
                  <c:v>126.08859999998801</c:v>
                </c:pt>
                <c:pt idx="1533">
                  <c:v>126.097399999988</c:v>
                </c:pt>
                <c:pt idx="1534">
                  <c:v>126.10619999998799</c:v>
                </c:pt>
                <c:pt idx="1535">
                  <c:v>126.114999999988</c:v>
                </c:pt>
                <c:pt idx="1536">
                  <c:v>126.123599999988</c:v>
                </c:pt>
                <c:pt idx="1537">
                  <c:v>126.132199999988</c:v>
                </c:pt>
                <c:pt idx="1538">
                  <c:v>126.140799999988</c:v>
                </c:pt>
                <c:pt idx="1539">
                  <c:v>126.14939999998801</c:v>
                </c:pt>
                <c:pt idx="1540">
                  <c:v>126.15799999998799</c:v>
                </c:pt>
                <c:pt idx="1541">
                  <c:v>126.166799999988</c:v>
                </c:pt>
                <c:pt idx="1542">
                  <c:v>126.17559999998799</c:v>
                </c:pt>
                <c:pt idx="1543">
                  <c:v>126.184399999988</c:v>
                </c:pt>
                <c:pt idx="1544">
                  <c:v>126.193199999988</c:v>
                </c:pt>
                <c:pt idx="1545">
                  <c:v>126.201999999988</c:v>
                </c:pt>
                <c:pt idx="1546">
                  <c:v>126.210399999988</c:v>
                </c:pt>
                <c:pt idx="1547">
                  <c:v>126.218799999989</c:v>
                </c:pt>
                <c:pt idx="1548">
                  <c:v>126.227199999988</c:v>
                </c:pt>
                <c:pt idx="1549">
                  <c:v>126.235599999988</c:v>
                </c:pt>
                <c:pt idx="1550">
                  <c:v>126.243999999989</c:v>
                </c:pt>
                <c:pt idx="1551">
                  <c:v>126.252199999989</c:v>
                </c:pt>
                <c:pt idx="1552">
                  <c:v>126.260399999989</c:v>
                </c:pt>
                <c:pt idx="1553">
                  <c:v>126.26859999998899</c:v>
                </c:pt>
                <c:pt idx="1554">
                  <c:v>126.276799999989</c:v>
                </c:pt>
                <c:pt idx="1555">
                  <c:v>126.284999999989</c:v>
                </c:pt>
                <c:pt idx="1556">
                  <c:v>126.293399999988</c:v>
                </c:pt>
                <c:pt idx="1557">
                  <c:v>126.301799999989</c:v>
                </c:pt>
                <c:pt idx="1558">
                  <c:v>126.310199999988</c:v>
                </c:pt>
                <c:pt idx="1559">
                  <c:v>126.318599999988</c:v>
                </c:pt>
                <c:pt idx="1560">
                  <c:v>126.326999999988</c:v>
                </c:pt>
                <c:pt idx="1561">
                  <c:v>126.334799999989</c:v>
                </c:pt>
                <c:pt idx="1562">
                  <c:v>126.34259999998901</c:v>
                </c:pt>
                <c:pt idx="1563">
                  <c:v>126.35039999998899</c:v>
                </c:pt>
                <c:pt idx="1564">
                  <c:v>126.358199999989</c:v>
                </c:pt>
                <c:pt idx="1565">
                  <c:v>126.365999999989</c:v>
                </c:pt>
                <c:pt idx="1566">
                  <c:v>126.373999999988</c:v>
                </c:pt>
                <c:pt idx="1567">
                  <c:v>126.381999999988</c:v>
                </c:pt>
                <c:pt idx="1568">
                  <c:v>126.38999999998801</c:v>
                </c:pt>
                <c:pt idx="1569">
                  <c:v>126.397999999988</c:v>
                </c:pt>
                <c:pt idx="1570">
                  <c:v>126.405999999988</c:v>
                </c:pt>
                <c:pt idx="1571">
                  <c:v>126.41399999998799</c:v>
                </c:pt>
                <c:pt idx="1572">
                  <c:v>126.421999999988</c:v>
                </c:pt>
                <c:pt idx="1573">
                  <c:v>126.429999999988</c:v>
                </c:pt>
                <c:pt idx="1574">
                  <c:v>126.43799999998799</c:v>
                </c:pt>
                <c:pt idx="1575">
                  <c:v>126.445999999988</c:v>
                </c:pt>
                <c:pt idx="1576">
                  <c:v>126.453599999989</c:v>
                </c:pt>
                <c:pt idx="1577">
                  <c:v>126.46119999998901</c:v>
                </c:pt>
                <c:pt idx="1578">
                  <c:v>126.468799999989</c:v>
                </c:pt>
                <c:pt idx="1579">
                  <c:v>126.476399999989</c:v>
                </c:pt>
                <c:pt idx="1580">
                  <c:v>126.483999999989</c:v>
                </c:pt>
                <c:pt idx="1581">
                  <c:v>126.491799999989</c:v>
                </c:pt>
                <c:pt idx="1582">
                  <c:v>126.499599999989</c:v>
                </c:pt>
                <c:pt idx="1583">
                  <c:v>126.507399999989</c:v>
                </c:pt>
                <c:pt idx="1584">
                  <c:v>126.51519999998899</c:v>
                </c:pt>
                <c:pt idx="1585">
                  <c:v>126.522999999989</c:v>
                </c:pt>
                <c:pt idx="1586">
                  <c:v>126.53059999998899</c:v>
                </c:pt>
                <c:pt idx="1587">
                  <c:v>126.538199999989</c:v>
                </c:pt>
                <c:pt idx="1588">
                  <c:v>126.545799999989</c:v>
                </c:pt>
                <c:pt idx="1589">
                  <c:v>126.553399999989</c:v>
                </c:pt>
                <c:pt idx="1590">
                  <c:v>126.56099999998899</c:v>
                </c:pt>
                <c:pt idx="1591">
                  <c:v>126.568799999989</c:v>
                </c:pt>
                <c:pt idx="1592">
                  <c:v>126.576599999989</c:v>
                </c:pt>
                <c:pt idx="1593">
                  <c:v>126.584399999989</c:v>
                </c:pt>
                <c:pt idx="1594">
                  <c:v>126.59219999998901</c:v>
                </c:pt>
                <c:pt idx="1595">
                  <c:v>126.599999999989</c:v>
                </c:pt>
                <c:pt idx="1596">
                  <c:v>126.607799999989</c:v>
                </c:pt>
                <c:pt idx="1597">
                  <c:v>126.615599999989</c:v>
                </c:pt>
                <c:pt idx="1598">
                  <c:v>126.623399999989</c:v>
                </c:pt>
                <c:pt idx="1599">
                  <c:v>126.63119999998899</c:v>
                </c:pt>
                <c:pt idx="1600">
                  <c:v>126.638999999989</c:v>
                </c:pt>
                <c:pt idx="1601">
                  <c:v>126.64659999998899</c:v>
                </c:pt>
                <c:pt idx="1602">
                  <c:v>126.654199999989</c:v>
                </c:pt>
                <c:pt idx="1603">
                  <c:v>126.661799999989</c:v>
                </c:pt>
                <c:pt idx="1604">
                  <c:v>126.669399999989</c:v>
                </c:pt>
                <c:pt idx="1605">
                  <c:v>126.67699999998899</c:v>
                </c:pt>
                <c:pt idx="1606">
                  <c:v>126.685199999988</c:v>
                </c:pt>
                <c:pt idx="1607">
                  <c:v>126.693399999988</c:v>
                </c:pt>
                <c:pt idx="1608">
                  <c:v>126.70159999998801</c:v>
                </c:pt>
                <c:pt idx="1609">
                  <c:v>126.70979999998799</c:v>
                </c:pt>
                <c:pt idx="1610">
                  <c:v>126.717999999988</c:v>
                </c:pt>
                <c:pt idx="1611">
                  <c:v>126.72599999998801</c:v>
                </c:pt>
                <c:pt idx="1612">
                  <c:v>126.733999999988</c:v>
                </c:pt>
                <c:pt idx="1613">
                  <c:v>126.741999999988</c:v>
                </c:pt>
                <c:pt idx="1614">
                  <c:v>126.74999999998801</c:v>
                </c:pt>
                <c:pt idx="1615">
                  <c:v>126.757999999988</c:v>
                </c:pt>
                <c:pt idx="1616">
                  <c:v>126.766199999988</c:v>
                </c:pt>
                <c:pt idx="1617">
                  <c:v>126.77439999998801</c:v>
                </c:pt>
                <c:pt idx="1618">
                  <c:v>126.78259999998799</c:v>
                </c:pt>
                <c:pt idx="1619">
                  <c:v>126.790799999988</c:v>
                </c:pt>
                <c:pt idx="1620">
                  <c:v>126.798999999988</c:v>
                </c:pt>
                <c:pt idx="1621">
                  <c:v>126.80699999998799</c:v>
                </c:pt>
                <c:pt idx="1622">
                  <c:v>126.814999999988</c:v>
                </c:pt>
                <c:pt idx="1623">
                  <c:v>126.822999999988</c:v>
                </c:pt>
                <c:pt idx="1624">
                  <c:v>126.83099999998799</c:v>
                </c:pt>
                <c:pt idx="1625">
                  <c:v>126.838999999988</c:v>
                </c:pt>
                <c:pt idx="1626">
                  <c:v>126.846799999989</c:v>
                </c:pt>
                <c:pt idx="1627">
                  <c:v>126.85459999998901</c:v>
                </c:pt>
                <c:pt idx="1628">
                  <c:v>126.86239999998899</c:v>
                </c:pt>
                <c:pt idx="1629">
                  <c:v>126.870199999989</c:v>
                </c:pt>
                <c:pt idx="1630">
                  <c:v>126.877999999989</c:v>
                </c:pt>
                <c:pt idx="1631">
                  <c:v>126.885999999988</c:v>
                </c:pt>
                <c:pt idx="1632">
                  <c:v>126.893999999988</c:v>
                </c:pt>
                <c:pt idx="1633">
                  <c:v>126.90199999998801</c:v>
                </c:pt>
                <c:pt idx="1634">
                  <c:v>126.909999999988</c:v>
                </c:pt>
                <c:pt idx="1635">
                  <c:v>126.917999999988</c:v>
                </c:pt>
                <c:pt idx="1636">
                  <c:v>126.92639999998801</c:v>
                </c:pt>
                <c:pt idx="1637">
                  <c:v>126.934799999988</c:v>
                </c:pt>
                <c:pt idx="1638">
                  <c:v>126.943199999988</c:v>
                </c:pt>
                <c:pt idx="1639">
                  <c:v>126.95159999998801</c:v>
                </c:pt>
                <c:pt idx="1640">
                  <c:v>126.959999999988</c:v>
                </c:pt>
                <c:pt idx="1641">
                  <c:v>126.968199999988</c:v>
                </c:pt>
                <c:pt idx="1642">
                  <c:v>126.976399999988</c:v>
                </c:pt>
                <c:pt idx="1643">
                  <c:v>126.98459999998801</c:v>
                </c:pt>
                <c:pt idx="1644">
                  <c:v>126.99279999998799</c:v>
                </c:pt>
                <c:pt idx="1645">
                  <c:v>127.000999999988</c:v>
                </c:pt>
                <c:pt idx="1646">
                  <c:v>127.00939999998801</c:v>
                </c:pt>
                <c:pt idx="1647">
                  <c:v>127.017799999988</c:v>
                </c:pt>
                <c:pt idx="1648">
                  <c:v>127.02619999998799</c:v>
                </c:pt>
                <c:pt idx="1649">
                  <c:v>127.034599999988</c:v>
                </c:pt>
                <c:pt idx="1650">
                  <c:v>127.042999999988</c:v>
                </c:pt>
                <c:pt idx="1651">
                  <c:v>127.050799999989</c:v>
                </c:pt>
                <c:pt idx="1652">
                  <c:v>127.058599999989</c:v>
                </c:pt>
                <c:pt idx="1653">
                  <c:v>127.066399999989</c:v>
                </c:pt>
                <c:pt idx="1654">
                  <c:v>127.07419999998901</c:v>
                </c:pt>
                <c:pt idx="1655">
                  <c:v>127.08199999998899</c:v>
                </c:pt>
                <c:pt idx="1656">
                  <c:v>127.08959999998901</c:v>
                </c:pt>
                <c:pt idx="1657">
                  <c:v>127.097199999989</c:v>
                </c:pt>
                <c:pt idx="1658">
                  <c:v>127.104799999989</c:v>
                </c:pt>
                <c:pt idx="1659">
                  <c:v>127.112399999988</c:v>
                </c:pt>
                <c:pt idx="1660">
                  <c:v>127.119999999988</c:v>
                </c:pt>
                <c:pt idx="1661">
                  <c:v>127.127799999988</c:v>
                </c:pt>
                <c:pt idx="1662">
                  <c:v>127.135599999988</c:v>
                </c:pt>
                <c:pt idx="1663">
                  <c:v>127.14339999998801</c:v>
                </c:pt>
                <c:pt idx="1664">
                  <c:v>127.15119999998799</c:v>
                </c:pt>
                <c:pt idx="1665">
                  <c:v>127.158999999988</c:v>
                </c:pt>
                <c:pt idx="1666">
                  <c:v>127.16699999998799</c:v>
                </c:pt>
                <c:pt idx="1667">
                  <c:v>127.174999999988</c:v>
                </c:pt>
                <c:pt idx="1668">
                  <c:v>127.182999999988</c:v>
                </c:pt>
                <c:pt idx="1669">
                  <c:v>127.19099999998799</c:v>
                </c:pt>
                <c:pt idx="1670">
                  <c:v>127.198999999988</c:v>
                </c:pt>
                <c:pt idx="1671">
                  <c:v>127.206999999988</c:v>
                </c:pt>
                <c:pt idx="1672">
                  <c:v>127.214999999988</c:v>
                </c:pt>
                <c:pt idx="1673">
                  <c:v>127.22299999998801</c:v>
                </c:pt>
                <c:pt idx="1674">
                  <c:v>127.230999999988</c:v>
                </c:pt>
                <c:pt idx="1675">
                  <c:v>127.238999999988</c:v>
                </c:pt>
                <c:pt idx="1676">
                  <c:v>127.246799999988</c:v>
                </c:pt>
                <c:pt idx="1677">
                  <c:v>127.254599999988</c:v>
                </c:pt>
                <c:pt idx="1678">
                  <c:v>127.26239999998801</c:v>
                </c:pt>
                <c:pt idx="1679">
                  <c:v>127.27019999998799</c:v>
                </c:pt>
                <c:pt idx="1680">
                  <c:v>127.277999999988</c:v>
                </c:pt>
                <c:pt idx="1681">
                  <c:v>127.28599999998799</c:v>
                </c:pt>
                <c:pt idx="1682">
                  <c:v>127.293999999988</c:v>
                </c:pt>
                <c:pt idx="1683">
                  <c:v>127.301999999988</c:v>
                </c:pt>
                <c:pt idx="1684">
                  <c:v>127.30999999998799</c:v>
                </c:pt>
                <c:pt idx="1685">
                  <c:v>127.317999999988</c:v>
                </c:pt>
                <c:pt idx="1686">
                  <c:v>127.326199999987</c:v>
                </c:pt>
                <c:pt idx="1687">
                  <c:v>127.334399999987</c:v>
                </c:pt>
                <c:pt idx="1688">
                  <c:v>127.342599999987</c:v>
                </c:pt>
                <c:pt idx="1689">
                  <c:v>127.350799999987</c:v>
                </c:pt>
                <c:pt idx="1690">
                  <c:v>127.35899999998701</c:v>
                </c:pt>
                <c:pt idx="1691">
                  <c:v>127.366999999988</c:v>
                </c:pt>
                <c:pt idx="1692">
                  <c:v>127.37499999998801</c:v>
                </c:pt>
                <c:pt idx="1693">
                  <c:v>127.382999999988</c:v>
                </c:pt>
                <c:pt idx="1694">
                  <c:v>127.390999999988</c:v>
                </c:pt>
                <c:pt idx="1695">
                  <c:v>127.39899999998801</c:v>
                </c:pt>
                <c:pt idx="1696">
                  <c:v>127.406199999989</c:v>
                </c:pt>
                <c:pt idx="1697">
                  <c:v>127.413399999989</c:v>
                </c:pt>
                <c:pt idx="1698">
                  <c:v>127.42059999998899</c:v>
                </c:pt>
                <c:pt idx="1699">
                  <c:v>127.42779999998901</c:v>
                </c:pt>
                <c:pt idx="1700">
                  <c:v>127.434999999989</c:v>
                </c:pt>
                <c:pt idx="1701">
                  <c:v>127.44239999998899</c:v>
                </c:pt>
                <c:pt idx="1702">
                  <c:v>127.449799999989</c:v>
                </c:pt>
                <c:pt idx="1703">
                  <c:v>127.457199999989</c:v>
                </c:pt>
                <c:pt idx="1704">
                  <c:v>127.46459999998901</c:v>
                </c:pt>
                <c:pt idx="1705">
                  <c:v>127.471999999989</c:v>
                </c:pt>
                <c:pt idx="1706">
                  <c:v>127.479399999989</c:v>
                </c:pt>
                <c:pt idx="1707">
                  <c:v>127.486799999989</c:v>
                </c:pt>
                <c:pt idx="1708">
                  <c:v>127.49419999998899</c:v>
                </c:pt>
                <c:pt idx="1709">
                  <c:v>127.501599999989</c:v>
                </c:pt>
                <c:pt idx="1710">
                  <c:v>127.508999999989</c:v>
                </c:pt>
                <c:pt idx="1711">
                  <c:v>127.516199999989</c:v>
                </c:pt>
                <c:pt idx="1712">
                  <c:v>127.523399999989</c:v>
                </c:pt>
                <c:pt idx="1713">
                  <c:v>127.53059999998899</c:v>
                </c:pt>
                <c:pt idx="1714">
                  <c:v>127.53779999998901</c:v>
                </c:pt>
                <c:pt idx="1715">
                  <c:v>127.544999999989</c:v>
                </c:pt>
                <c:pt idx="1716">
                  <c:v>127.55239999998901</c:v>
                </c:pt>
                <c:pt idx="1717">
                  <c:v>127.559799999989</c:v>
                </c:pt>
                <c:pt idx="1718">
                  <c:v>127.567199999989</c:v>
                </c:pt>
                <c:pt idx="1719">
                  <c:v>127.574599999989</c:v>
                </c:pt>
                <c:pt idx="1720">
                  <c:v>127.58199999998899</c:v>
                </c:pt>
                <c:pt idx="1721">
                  <c:v>127.58919999998901</c:v>
                </c:pt>
                <c:pt idx="1722">
                  <c:v>127.596399999989</c:v>
                </c:pt>
                <c:pt idx="1723">
                  <c:v>127.603599999989</c:v>
                </c:pt>
                <c:pt idx="1724">
                  <c:v>127.610799999989</c:v>
                </c:pt>
                <c:pt idx="1725">
                  <c:v>127.617999999989</c:v>
                </c:pt>
                <c:pt idx="1726">
                  <c:v>127.625399999989</c:v>
                </c:pt>
                <c:pt idx="1727">
                  <c:v>127.632799999989</c:v>
                </c:pt>
                <c:pt idx="1728">
                  <c:v>127.64019999998899</c:v>
                </c:pt>
                <c:pt idx="1729">
                  <c:v>127.647599999989</c:v>
                </c:pt>
                <c:pt idx="1730">
                  <c:v>127.654999999989</c:v>
                </c:pt>
                <c:pt idx="1731">
                  <c:v>127.662199999989</c:v>
                </c:pt>
                <c:pt idx="1732">
                  <c:v>127.669399999989</c:v>
                </c:pt>
                <c:pt idx="1733">
                  <c:v>127.67659999998899</c:v>
                </c:pt>
                <c:pt idx="1734">
                  <c:v>127.68379999998901</c:v>
                </c:pt>
                <c:pt idx="1735">
                  <c:v>127.690999999989</c:v>
                </c:pt>
                <c:pt idx="1736">
                  <c:v>127.69839999998899</c:v>
                </c:pt>
                <c:pt idx="1737">
                  <c:v>127.705799999989</c:v>
                </c:pt>
                <c:pt idx="1738">
                  <c:v>127.713199999989</c:v>
                </c:pt>
                <c:pt idx="1739">
                  <c:v>127.72059999998901</c:v>
                </c:pt>
                <c:pt idx="1740">
                  <c:v>127.727999999989</c:v>
                </c:pt>
                <c:pt idx="1741">
                  <c:v>127.735599999988</c:v>
                </c:pt>
                <c:pt idx="1742">
                  <c:v>127.74319999998799</c:v>
                </c:pt>
                <c:pt idx="1743">
                  <c:v>127.750799999988</c:v>
                </c:pt>
                <c:pt idx="1744">
                  <c:v>127.758399999988</c:v>
                </c:pt>
                <c:pt idx="1745">
                  <c:v>127.765999999988</c:v>
                </c:pt>
                <c:pt idx="1746">
                  <c:v>127.773399999989</c:v>
                </c:pt>
                <c:pt idx="1747">
                  <c:v>127.780799999989</c:v>
                </c:pt>
                <c:pt idx="1748">
                  <c:v>127.788199999989</c:v>
                </c:pt>
                <c:pt idx="1749">
                  <c:v>127.79559999998899</c:v>
                </c:pt>
                <c:pt idx="1750">
                  <c:v>127.802999999989</c:v>
                </c:pt>
                <c:pt idx="1751">
                  <c:v>127.810599999988</c:v>
                </c:pt>
                <c:pt idx="1752">
                  <c:v>127.818199999988</c:v>
                </c:pt>
                <c:pt idx="1753">
                  <c:v>127.82579999998801</c:v>
                </c:pt>
                <c:pt idx="1754">
                  <c:v>127.833399999988</c:v>
                </c:pt>
                <c:pt idx="1755">
                  <c:v>127.840999999988</c:v>
                </c:pt>
                <c:pt idx="1756">
                  <c:v>127.848599999988</c:v>
                </c:pt>
                <c:pt idx="1757">
                  <c:v>127.85619999998799</c:v>
                </c:pt>
                <c:pt idx="1758">
                  <c:v>127.863799999988</c:v>
                </c:pt>
                <c:pt idx="1759">
                  <c:v>127.871399999988</c:v>
                </c:pt>
                <c:pt idx="1760">
                  <c:v>127.878999999988</c:v>
                </c:pt>
                <c:pt idx="1761">
                  <c:v>127.886399999988</c:v>
                </c:pt>
                <c:pt idx="1762">
                  <c:v>127.893799999988</c:v>
                </c:pt>
                <c:pt idx="1763">
                  <c:v>127.90119999998799</c:v>
                </c:pt>
                <c:pt idx="1764">
                  <c:v>127.908599999988</c:v>
                </c:pt>
                <c:pt idx="1765">
                  <c:v>127.915999999988</c:v>
                </c:pt>
                <c:pt idx="1766">
                  <c:v>127.923599999988</c:v>
                </c:pt>
                <c:pt idx="1767">
                  <c:v>127.931199999988</c:v>
                </c:pt>
                <c:pt idx="1768">
                  <c:v>127.93879999998801</c:v>
                </c:pt>
                <c:pt idx="1769">
                  <c:v>127.946399999988</c:v>
                </c:pt>
                <c:pt idx="1770">
                  <c:v>127.953999999988</c:v>
                </c:pt>
                <c:pt idx="1771">
                  <c:v>127.960999999989</c:v>
                </c:pt>
                <c:pt idx="1772">
                  <c:v>127.967999999989</c:v>
                </c:pt>
                <c:pt idx="1773">
                  <c:v>127.974999999988</c:v>
                </c:pt>
                <c:pt idx="1774">
                  <c:v>127.981999999989</c:v>
                </c:pt>
                <c:pt idx="1775">
                  <c:v>127.98899999998901</c:v>
                </c:pt>
                <c:pt idx="1776">
                  <c:v>127.99619999998799</c:v>
                </c:pt>
                <c:pt idx="1777">
                  <c:v>128.00339999998801</c:v>
                </c:pt>
                <c:pt idx="1778">
                  <c:v>128.01059999998799</c:v>
                </c:pt>
                <c:pt idx="1779">
                  <c:v>128.017799999988</c:v>
                </c:pt>
                <c:pt idx="1780">
                  <c:v>128.02499999998801</c:v>
                </c:pt>
                <c:pt idx="1781">
                  <c:v>128.03199999998901</c:v>
                </c:pt>
                <c:pt idx="1782">
                  <c:v>128.03899999998899</c:v>
                </c:pt>
                <c:pt idx="1783">
                  <c:v>128.04599999998899</c:v>
                </c:pt>
                <c:pt idx="1784">
                  <c:v>128.052999999988</c:v>
                </c:pt>
                <c:pt idx="1785">
                  <c:v>128.05999999998801</c:v>
                </c:pt>
                <c:pt idx="1786">
                  <c:v>128.06699999998901</c:v>
                </c:pt>
                <c:pt idx="1787">
                  <c:v>128.07399999998901</c:v>
                </c:pt>
                <c:pt idx="1788">
                  <c:v>128.08099999998899</c:v>
                </c:pt>
                <c:pt idx="1789">
                  <c:v>128.08799999998899</c:v>
                </c:pt>
                <c:pt idx="1790">
                  <c:v>128.094999999988</c:v>
                </c:pt>
                <c:pt idx="1791">
                  <c:v>128.10219999998799</c:v>
                </c:pt>
                <c:pt idx="1792">
                  <c:v>128.109399999988</c:v>
                </c:pt>
                <c:pt idx="1793">
                  <c:v>128.11659999998801</c:v>
                </c:pt>
                <c:pt idx="1794">
                  <c:v>128.12379999998799</c:v>
                </c:pt>
                <c:pt idx="1795">
                  <c:v>128.13099999998801</c:v>
                </c:pt>
                <c:pt idx="1796">
                  <c:v>128.13799999998801</c:v>
                </c:pt>
                <c:pt idx="1797">
                  <c:v>128.14499999998901</c:v>
                </c:pt>
                <c:pt idx="1798">
                  <c:v>128.15199999998899</c:v>
                </c:pt>
                <c:pt idx="1799">
                  <c:v>128.15899999998899</c:v>
                </c:pt>
                <c:pt idx="1800">
                  <c:v>128.165999999988</c:v>
                </c:pt>
                <c:pt idx="1801">
                  <c:v>128.17299999998801</c:v>
                </c:pt>
                <c:pt idx="1802">
                  <c:v>128.17999999998901</c:v>
                </c:pt>
                <c:pt idx="1803">
                  <c:v>128.18699999998901</c:v>
                </c:pt>
                <c:pt idx="1804">
                  <c:v>128.19399999998899</c:v>
                </c:pt>
                <c:pt idx="1805">
                  <c:v>128.20099999998899</c:v>
                </c:pt>
                <c:pt idx="1806">
                  <c:v>128.20779999998899</c:v>
                </c:pt>
                <c:pt idx="1807">
                  <c:v>128.21459999998899</c:v>
                </c:pt>
                <c:pt idx="1808">
                  <c:v>128.22139999998899</c:v>
                </c:pt>
                <c:pt idx="1809">
                  <c:v>128.22819999998899</c:v>
                </c:pt>
                <c:pt idx="1810">
                  <c:v>128.23499999998899</c:v>
                </c:pt>
                <c:pt idx="1811">
                  <c:v>128.24199999998899</c:v>
                </c:pt>
                <c:pt idx="1812">
                  <c:v>128.248999999989</c:v>
                </c:pt>
                <c:pt idx="1813">
                  <c:v>128.255999999989</c:v>
                </c:pt>
                <c:pt idx="1814">
                  <c:v>128.26299999998901</c:v>
                </c:pt>
                <c:pt idx="1815">
                  <c:v>128.26999999998901</c:v>
                </c:pt>
                <c:pt idx="1816">
                  <c:v>128.277199999988</c:v>
                </c:pt>
                <c:pt idx="1817">
                  <c:v>128.28439999998801</c:v>
                </c:pt>
                <c:pt idx="1818">
                  <c:v>128.29159999998799</c:v>
                </c:pt>
                <c:pt idx="1819">
                  <c:v>128.29879999998801</c:v>
                </c:pt>
                <c:pt idx="1820">
                  <c:v>128.30599999998799</c:v>
                </c:pt>
                <c:pt idx="1821">
                  <c:v>128.313199999988</c:v>
                </c:pt>
                <c:pt idx="1822">
                  <c:v>128.32039999998801</c:v>
                </c:pt>
                <c:pt idx="1823">
                  <c:v>128.327599999988</c:v>
                </c:pt>
                <c:pt idx="1824">
                  <c:v>128.33479999998801</c:v>
                </c:pt>
                <c:pt idx="1825">
                  <c:v>128.34199999998799</c:v>
                </c:pt>
                <c:pt idx="1826">
                  <c:v>128.349199999988</c:v>
                </c:pt>
                <c:pt idx="1827">
                  <c:v>128.35639999998801</c:v>
                </c:pt>
                <c:pt idx="1828">
                  <c:v>128.363599999988</c:v>
                </c:pt>
                <c:pt idx="1829">
                  <c:v>128.37079999998801</c:v>
                </c:pt>
                <c:pt idx="1830">
                  <c:v>128.37799999998799</c:v>
                </c:pt>
                <c:pt idx="1831">
                  <c:v>128.385199999988</c:v>
                </c:pt>
                <c:pt idx="1832">
                  <c:v>128.39239999998799</c:v>
                </c:pt>
                <c:pt idx="1833">
                  <c:v>128.399599999988</c:v>
                </c:pt>
                <c:pt idx="1834">
                  <c:v>128.40679999998801</c:v>
                </c:pt>
                <c:pt idx="1835">
                  <c:v>128.41399999998799</c:v>
                </c:pt>
                <c:pt idx="1836">
                  <c:v>128.42139999998801</c:v>
                </c:pt>
                <c:pt idx="1837">
                  <c:v>128.428799999988</c:v>
                </c:pt>
                <c:pt idx="1838">
                  <c:v>128.43619999998799</c:v>
                </c:pt>
                <c:pt idx="1839">
                  <c:v>128.44359999998801</c:v>
                </c:pt>
                <c:pt idx="1840">
                  <c:v>128.450999999988</c:v>
                </c:pt>
                <c:pt idx="1841">
                  <c:v>128.45819999998801</c:v>
                </c:pt>
                <c:pt idx="1842">
                  <c:v>128.46539999998799</c:v>
                </c:pt>
                <c:pt idx="1843">
                  <c:v>128.47259999998801</c:v>
                </c:pt>
                <c:pt idx="1844">
                  <c:v>128.47979999998799</c:v>
                </c:pt>
                <c:pt idx="1845">
                  <c:v>128.486999999988</c:v>
                </c:pt>
                <c:pt idx="1846">
                  <c:v>128.49439999998799</c:v>
                </c:pt>
                <c:pt idx="1847">
                  <c:v>128.50179999998801</c:v>
                </c:pt>
                <c:pt idx="1848">
                  <c:v>128.509199999988</c:v>
                </c:pt>
                <c:pt idx="1849">
                  <c:v>128.51659999998799</c:v>
                </c:pt>
                <c:pt idx="1850">
                  <c:v>128.52399999998801</c:v>
                </c:pt>
                <c:pt idx="1851">
                  <c:v>128.53119999998799</c:v>
                </c:pt>
                <c:pt idx="1852">
                  <c:v>128.538399999988</c:v>
                </c:pt>
                <c:pt idx="1853">
                  <c:v>128.54559999998801</c:v>
                </c:pt>
                <c:pt idx="1854">
                  <c:v>128.552799999988</c:v>
                </c:pt>
                <c:pt idx="1855">
                  <c:v>128.55999999998801</c:v>
                </c:pt>
                <c:pt idx="1856">
                  <c:v>128.567399999988</c:v>
                </c:pt>
                <c:pt idx="1857">
                  <c:v>128.57479999998799</c:v>
                </c:pt>
                <c:pt idx="1858">
                  <c:v>128.58219999998801</c:v>
                </c:pt>
                <c:pt idx="1859">
                  <c:v>128.589599999987</c:v>
                </c:pt>
                <c:pt idx="1860">
                  <c:v>128.59699999998699</c:v>
                </c:pt>
                <c:pt idx="1861">
                  <c:v>128.60459999998699</c:v>
                </c:pt>
                <c:pt idx="1862">
                  <c:v>128.61219999998701</c:v>
                </c:pt>
                <c:pt idx="1863">
                  <c:v>128.61979999998701</c:v>
                </c:pt>
                <c:pt idx="1864">
                  <c:v>128.62739999998701</c:v>
                </c:pt>
                <c:pt idx="1865">
                  <c:v>128.634999999987</c:v>
                </c:pt>
                <c:pt idx="1866">
                  <c:v>128.642599999987</c:v>
                </c:pt>
                <c:pt idx="1867">
                  <c:v>128.650199999987</c:v>
                </c:pt>
                <c:pt idx="1868">
                  <c:v>128.65779999998699</c:v>
                </c:pt>
                <c:pt idx="1869">
                  <c:v>128.66539999998699</c:v>
                </c:pt>
                <c:pt idx="1870">
                  <c:v>128.67299999998701</c:v>
                </c:pt>
                <c:pt idx="1871">
                  <c:v>128.68059999998701</c:v>
                </c:pt>
                <c:pt idx="1872">
                  <c:v>128.68819999998701</c:v>
                </c:pt>
                <c:pt idx="1873">
                  <c:v>128.695799999987</c:v>
                </c:pt>
                <c:pt idx="1874">
                  <c:v>128.703399999987</c:v>
                </c:pt>
                <c:pt idx="1875">
                  <c:v>128.710999999987</c:v>
                </c:pt>
                <c:pt idx="1876">
                  <c:v>128.71839999998701</c:v>
                </c:pt>
                <c:pt idx="1877">
                  <c:v>128.725799999987</c:v>
                </c:pt>
                <c:pt idx="1878">
                  <c:v>128.73319999998699</c:v>
                </c:pt>
                <c:pt idx="1879">
                  <c:v>128.74059999998701</c:v>
                </c:pt>
                <c:pt idx="1880">
                  <c:v>128.747999999987</c:v>
                </c:pt>
                <c:pt idx="1881">
                  <c:v>128.75539999998699</c:v>
                </c:pt>
                <c:pt idx="1882">
                  <c:v>128.76279999998701</c:v>
                </c:pt>
                <c:pt idx="1883">
                  <c:v>128.770199999987</c:v>
                </c:pt>
                <c:pt idx="1884">
                  <c:v>128.77759999998699</c:v>
                </c:pt>
                <c:pt idx="1885">
                  <c:v>128.78499999998701</c:v>
                </c:pt>
                <c:pt idx="1886">
                  <c:v>128.792399999987</c:v>
                </c:pt>
                <c:pt idx="1887">
                  <c:v>128.79979999998699</c:v>
                </c:pt>
                <c:pt idx="1888">
                  <c:v>128.80719999998701</c:v>
                </c:pt>
                <c:pt idx="1889">
                  <c:v>128.814599999987</c:v>
                </c:pt>
                <c:pt idx="1890">
                  <c:v>128.82199999998701</c:v>
                </c:pt>
                <c:pt idx="1891">
                  <c:v>128.829399999987</c:v>
                </c:pt>
                <c:pt idx="1892">
                  <c:v>128.83679999998699</c:v>
                </c:pt>
                <c:pt idx="1893">
                  <c:v>128.84419999998701</c:v>
                </c:pt>
                <c:pt idx="1894">
                  <c:v>128.851599999987</c:v>
                </c:pt>
                <c:pt idx="1895">
                  <c:v>128.85899999998699</c:v>
                </c:pt>
                <c:pt idx="1896">
                  <c:v>128.86639999998701</c:v>
                </c:pt>
                <c:pt idx="1897">
                  <c:v>128.873799999987</c:v>
                </c:pt>
                <c:pt idx="1898">
                  <c:v>128.88119999998699</c:v>
                </c:pt>
                <c:pt idx="1899">
                  <c:v>128.88859999998701</c:v>
                </c:pt>
                <c:pt idx="1900">
                  <c:v>128.895999999987</c:v>
                </c:pt>
                <c:pt idx="1901">
                  <c:v>128.90359999998699</c:v>
                </c:pt>
                <c:pt idx="1902">
                  <c:v>128.91119999998699</c:v>
                </c:pt>
                <c:pt idx="1903">
                  <c:v>128.91879999998699</c:v>
                </c:pt>
                <c:pt idx="1904">
                  <c:v>128.92639999998701</c:v>
                </c:pt>
                <c:pt idx="1905">
                  <c:v>128.93399999998701</c:v>
                </c:pt>
                <c:pt idx="1906">
                  <c:v>128.94099999998801</c:v>
                </c:pt>
                <c:pt idx="1907">
                  <c:v>128.94799999998801</c:v>
                </c:pt>
                <c:pt idx="1908">
                  <c:v>128.95499999998799</c:v>
                </c:pt>
                <c:pt idx="1909">
                  <c:v>128.961999999988</c:v>
                </c:pt>
                <c:pt idx="1910">
                  <c:v>128.968999999988</c:v>
                </c:pt>
                <c:pt idx="1911">
                  <c:v>128.97599999998801</c:v>
                </c:pt>
                <c:pt idx="1912">
                  <c:v>128.98299999998801</c:v>
                </c:pt>
                <c:pt idx="1913">
                  <c:v>128.98999999998799</c:v>
                </c:pt>
                <c:pt idx="1914">
                  <c:v>128.99699999998799</c:v>
                </c:pt>
                <c:pt idx="1915">
                  <c:v>129.003999999988</c:v>
                </c:pt>
                <c:pt idx="1916">
                  <c:v>129.01119999998801</c:v>
                </c:pt>
                <c:pt idx="1917">
                  <c:v>129.01839999998799</c:v>
                </c:pt>
                <c:pt idx="1918">
                  <c:v>129.02559999998701</c:v>
                </c:pt>
                <c:pt idx="1919">
                  <c:v>129.03279999998799</c:v>
                </c:pt>
                <c:pt idx="1920">
                  <c:v>129.039999999987</c:v>
                </c:pt>
                <c:pt idx="1921">
                  <c:v>129.04779999998601</c:v>
                </c:pt>
                <c:pt idx="1922">
                  <c:v>129.05559999998599</c:v>
                </c:pt>
                <c:pt idx="1923">
                  <c:v>129.06339999998701</c:v>
                </c:pt>
                <c:pt idx="1924">
                  <c:v>129.07119999998699</c:v>
                </c:pt>
                <c:pt idx="1925">
                  <c:v>129.07899999998699</c:v>
                </c:pt>
                <c:pt idx="1926">
                  <c:v>129.08679999998699</c:v>
                </c:pt>
                <c:pt idx="1927">
                  <c:v>129.094599999987</c:v>
                </c:pt>
                <c:pt idx="1928">
                  <c:v>129.10239999998601</c:v>
                </c:pt>
                <c:pt idx="1929">
                  <c:v>129.11019999998601</c:v>
                </c:pt>
                <c:pt idx="1930">
                  <c:v>129.11799999998601</c:v>
                </c:pt>
                <c:pt idx="1931">
                  <c:v>129.12599999998599</c:v>
                </c:pt>
                <c:pt idx="1932">
                  <c:v>129.133999999986</c:v>
                </c:pt>
                <c:pt idx="1933">
                  <c:v>129.14199999998601</c:v>
                </c:pt>
                <c:pt idx="1934">
                  <c:v>129.14999999998599</c:v>
                </c:pt>
                <c:pt idx="1935">
                  <c:v>129.157999999986</c:v>
                </c:pt>
                <c:pt idx="1936">
                  <c:v>129.16539999998699</c:v>
                </c:pt>
                <c:pt idx="1937">
                  <c:v>129.17279999998701</c:v>
                </c:pt>
                <c:pt idx="1938">
                  <c:v>129.180199999987</c:v>
                </c:pt>
                <c:pt idx="1939">
                  <c:v>129.18759999998699</c:v>
                </c:pt>
                <c:pt idx="1940">
                  <c:v>129.194999999987</c:v>
                </c:pt>
                <c:pt idx="1941">
                  <c:v>129.20219999998801</c:v>
                </c:pt>
                <c:pt idx="1942">
                  <c:v>129.20939999998799</c:v>
                </c:pt>
                <c:pt idx="1943">
                  <c:v>129.21659999998801</c:v>
                </c:pt>
                <c:pt idx="1944">
                  <c:v>129.22379999998799</c:v>
                </c:pt>
                <c:pt idx="1945">
                  <c:v>129.23099999998701</c:v>
                </c:pt>
                <c:pt idx="1946">
                  <c:v>129.238399999987</c:v>
                </c:pt>
                <c:pt idx="1947">
                  <c:v>129.24579999998701</c:v>
                </c:pt>
                <c:pt idx="1948">
                  <c:v>129.253199999987</c:v>
                </c:pt>
                <c:pt idx="1949">
                  <c:v>129.26059999998699</c:v>
                </c:pt>
                <c:pt idx="1950">
                  <c:v>129.26799999998701</c:v>
                </c:pt>
                <c:pt idx="1951">
                  <c:v>129.275399999987</c:v>
                </c:pt>
                <c:pt idx="1952">
                  <c:v>129.28279999998699</c:v>
                </c:pt>
                <c:pt idx="1953">
                  <c:v>129.29019999998701</c:v>
                </c:pt>
                <c:pt idx="1954">
                  <c:v>129.297599999987</c:v>
                </c:pt>
                <c:pt idx="1955">
                  <c:v>129.30499999998699</c:v>
                </c:pt>
                <c:pt idx="1956">
                  <c:v>129.31239999998701</c:v>
                </c:pt>
                <c:pt idx="1957">
                  <c:v>129.319799999987</c:v>
                </c:pt>
                <c:pt idx="1958">
                  <c:v>129.32719999998699</c:v>
                </c:pt>
                <c:pt idx="1959">
                  <c:v>129.33459999998701</c:v>
                </c:pt>
                <c:pt idx="1960">
                  <c:v>129.341999999987</c:v>
                </c:pt>
                <c:pt idx="1961">
                  <c:v>129.349599999986</c:v>
                </c:pt>
                <c:pt idx="1962">
                  <c:v>129.35719999998599</c:v>
                </c:pt>
                <c:pt idx="1963">
                  <c:v>129.36479999998599</c:v>
                </c:pt>
                <c:pt idx="1964">
                  <c:v>129.37239999998599</c:v>
                </c:pt>
                <c:pt idx="1965">
                  <c:v>129.37999999998601</c:v>
                </c:pt>
                <c:pt idx="1966">
                  <c:v>129.38759999998601</c:v>
                </c:pt>
                <c:pt idx="1967">
                  <c:v>129.395199999986</c:v>
                </c:pt>
                <c:pt idx="1968">
                  <c:v>129.402799999986</c:v>
                </c:pt>
                <c:pt idx="1969">
                  <c:v>129.410399999986</c:v>
                </c:pt>
                <c:pt idx="1970">
                  <c:v>129.41799999998599</c:v>
                </c:pt>
                <c:pt idx="1971">
                  <c:v>129.42539999998701</c:v>
                </c:pt>
                <c:pt idx="1972">
                  <c:v>129.432799999987</c:v>
                </c:pt>
                <c:pt idx="1973">
                  <c:v>129.44019999998699</c:v>
                </c:pt>
                <c:pt idx="1974">
                  <c:v>129.44759999998701</c:v>
                </c:pt>
                <c:pt idx="1975">
                  <c:v>129.454999999987</c:v>
                </c:pt>
                <c:pt idx="1976">
                  <c:v>129.462599999986</c:v>
                </c:pt>
                <c:pt idx="1977">
                  <c:v>129.47019999998599</c:v>
                </c:pt>
                <c:pt idx="1978">
                  <c:v>129.47779999998599</c:v>
                </c:pt>
                <c:pt idx="1979">
                  <c:v>129.48539999998599</c:v>
                </c:pt>
                <c:pt idx="1980">
                  <c:v>129.49299999998601</c:v>
                </c:pt>
                <c:pt idx="1981">
                  <c:v>129.50099999998599</c:v>
                </c:pt>
                <c:pt idx="1982">
                  <c:v>129.50899999998501</c:v>
                </c:pt>
                <c:pt idx="1983">
                  <c:v>129.51699999998499</c:v>
                </c:pt>
                <c:pt idx="1984">
                  <c:v>129.52499999998599</c:v>
                </c:pt>
                <c:pt idx="1985">
                  <c:v>129.53299999998501</c:v>
                </c:pt>
                <c:pt idx="1986">
                  <c:v>129.54099999998601</c:v>
                </c:pt>
                <c:pt idx="1987">
                  <c:v>129.54899999998599</c:v>
                </c:pt>
                <c:pt idx="1988">
                  <c:v>129.55699999998501</c:v>
                </c:pt>
                <c:pt idx="1989">
                  <c:v>129.56499999998599</c:v>
                </c:pt>
                <c:pt idx="1990">
                  <c:v>129.572999999986</c:v>
                </c:pt>
                <c:pt idx="1991">
                  <c:v>129.580799999986</c:v>
                </c:pt>
                <c:pt idx="1992">
                  <c:v>129.588599999986</c:v>
                </c:pt>
                <c:pt idx="1993">
                  <c:v>129.59639999998601</c:v>
                </c:pt>
                <c:pt idx="1994">
                  <c:v>129.60419999998601</c:v>
                </c:pt>
                <c:pt idx="1995">
                  <c:v>129.61199999998601</c:v>
                </c:pt>
                <c:pt idx="1996">
                  <c:v>129.61959999998601</c:v>
                </c:pt>
                <c:pt idx="1997">
                  <c:v>129.627199999986</c:v>
                </c:pt>
                <c:pt idx="1998">
                  <c:v>129.634799999986</c:v>
                </c:pt>
                <c:pt idx="1999">
                  <c:v>129.642399999986</c:v>
                </c:pt>
                <c:pt idx="2000">
                  <c:v>129.64999999998599</c:v>
                </c:pt>
                <c:pt idx="2001">
                  <c:v>129.65759999998599</c:v>
                </c:pt>
                <c:pt idx="2002">
                  <c:v>129.66519999998599</c:v>
                </c:pt>
                <c:pt idx="2003">
                  <c:v>129.67279999998601</c:v>
                </c:pt>
                <c:pt idx="2004">
                  <c:v>129.68039999998601</c:v>
                </c:pt>
                <c:pt idx="2005">
                  <c:v>129.687999999986</c:v>
                </c:pt>
                <c:pt idx="2006">
                  <c:v>129.695599999986</c:v>
                </c:pt>
                <c:pt idx="2007">
                  <c:v>129.703199999986</c:v>
                </c:pt>
                <c:pt idx="2008">
                  <c:v>129.71079999998599</c:v>
                </c:pt>
                <c:pt idx="2009">
                  <c:v>129.71839999998599</c:v>
                </c:pt>
                <c:pt idx="2010">
                  <c:v>129.72599999998599</c:v>
                </c:pt>
                <c:pt idx="2011">
                  <c:v>129.73359999998601</c:v>
                </c:pt>
                <c:pt idx="2012">
                  <c:v>129.74119999998601</c:v>
                </c:pt>
                <c:pt idx="2013">
                  <c:v>129.74879999998601</c:v>
                </c:pt>
                <c:pt idx="2014">
                  <c:v>129.756399999986</c:v>
                </c:pt>
                <c:pt idx="2015">
                  <c:v>129.763999999986</c:v>
                </c:pt>
                <c:pt idx="2016">
                  <c:v>129.771799999986</c:v>
                </c:pt>
                <c:pt idx="2017">
                  <c:v>129.779599999986</c:v>
                </c:pt>
                <c:pt idx="2018">
                  <c:v>129.78739999998601</c:v>
                </c:pt>
                <c:pt idx="2019">
                  <c:v>129.79519999998601</c:v>
                </c:pt>
                <c:pt idx="2020">
                  <c:v>129.80299999998601</c:v>
                </c:pt>
                <c:pt idx="2021">
                  <c:v>129.81079999998599</c:v>
                </c:pt>
                <c:pt idx="2022">
                  <c:v>129.81859999998599</c:v>
                </c:pt>
                <c:pt idx="2023">
                  <c:v>129.82639999998599</c:v>
                </c:pt>
                <c:pt idx="2024">
                  <c:v>129.834199999986</c:v>
                </c:pt>
                <c:pt idx="2025">
                  <c:v>129.841999999986</c:v>
                </c:pt>
                <c:pt idx="2026">
                  <c:v>129.849799999986</c:v>
                </c:pt>
                <c:pt idx="2027">
                  <c:v>129.85759999998601</c:v>
                </c:pt>
                <c:pt idx="2028">
                  <c:v>129.86539999998601</c:v>
                </c:pt>
                <c:pt idx="2029">
                  <c:v>129.87319999998601</c:v>
                </c:pt>
                <c:pt idx="2030">
                  <c:v>129.88099999998599</c:v>
                </c:pt>
                <c:pt idx="2031">
                  <c:v>129.888999999985</c:v>
                </c:pt>
                <c:pt idx="2032">
                  <c:v>129.89699999998501</c:v>
                </c:pt>
                <c:pt idx="2033">
                  <c:v>129.90499999998499</c:v>
                </c:pt>
                <c:pt idx="2034">
                  <c:v>129.912999999985</c:v>
                </c:pt>
                <c:pt idx="2035">
                  <c:v>129.92099999998501</c:v>
                </c:pt>
                <c:pt idx="2036">
                  <c:v>129.92879999998601</c:v>
                </c:pt>
                <c:pt idx="2037">
                  <c:v>129.93659999998599</c:v>
                </c:pt>
                <c:pt idx="2038">
                  <c:v>129.94439999998599</c:v>
                </c:pt>
                <c:pt idx="2039">
                  <c:v>129.95219999998599</c:v>
                </c:pt>
                <c:pt idx="2040">
                  <c:v>129.959999999986</c:v>
                </c:pt>
                <c:pt idx="2041">
                  <c:v>129.96799999998501</c:v>
                </c:pt>
                <c:pt idx="2042">
                  <c:v>129.97599999998599</c:v>
                </c:pt>
                <c:pt idx="2043">
                  <c:v>129.983999999986</c:v>
                </c:pt>
                <c:pt idx="2044">
                  <c:v>129.99199999998501</c:v>
                </c:pt>
                <c:pt idx="2045">
                  <c:v>129.99999999998499</c:v>
                </c:pt>
                <c:pt idx="2046">
                  <c:v>130.007999999985</c:v>
                </c:pt>
                <c:pt idx="2047">
                  <c:v>130.01599999998501</c:v>
                </c:pt>
                <c:pt idx="2048">
                  <c:v>130.02399999998499</c:v>
                </c:pt>
                <c:pt idx="2049">
                  <c:v>130.031999999985</c:v>
                </c:pt>
                <c:pt idx="2050">
                  <c:v>130.03999999998501</c:v>
                </c:pt>
                <c:pt idx="2051">
                  <c:v>130.04779999998601</c:v>
                </c:pt>
                <c:pt idx="2052">
                  <c:v>130.05559999998599</c:v>
                </c:pt>
                <c:pt idx="2053">
                  <c:v>130.06339999998599</c:v>
                </c:pt>
                <c:pt idx="2054">
                  <c:v>130.07119999998599</c:v>
                </c:pt>
                <c:pt idx="2055">
                  <c:v>130.078999999986</c:v>
                </c:pt>
                <c:pt idx="2056">
                  <c:v>130.08699999998501</c:v>
                </c:pt>
                <c:pt idx="2057">
                  <c:v>130.09499999998599</c:v>
                </c:pt>
                <c:pt idx="2058">
                  <c:v>130.102999999986</c:v>
                </c:pt>
                <c:pt idx="2059">
                  <c:v>130.11099999998501</c:v>
                </c:pt>
                <c:pt idx="2060">
                  <c:v>130.11899999998499</c:v>
                </c:pt>
                <c:pt idx="2061">
                  <c:v>130.126999999985</c:v>
                </c:pt>
                <c:pt idx="2062">
                  <c:v>130.13499999998501</c:v>
                </c:pt>
                <c:pt idx="2063">
                  <c:v>130.14299999998499</c:v>
                </c:pt>
                <c:pt idx="2064">
                  <c:v>130.150999999985</c:v>
                </c:pt>
                <c:pt idx="2065">
                  <c:v>130.15899999998501</c:v>
                </c:pt>
                <c:pt idx="2066">
                  <c:v>130.16679999998499</c:v>
                </c:pt>
                <c:pt idx="2067">
                  <c:v>130.17459999998499</c:v>
                </c:pt>
                <c:pt idx="2068">
                  <c:v>130.18239999998499</c:v>
                </c:pt>
                <c:pt idx="2069">
                  <c:v>130.190199999985</c:v>
                </c:pt>
                <c:pt idx="2070">
                  <c:v>130.197999999985</c:v>
                </c:pt>
                <c:pt idx="2071">
                  <c:v>130.20619999998399</c:v>
                </c:pt>
                <c:pt idx="2072">
                  <c:v>130.21439999998401</c:v>
                </c:pt>
                <c:pt idx="2073">
                  <c:v>130.222599999984</c:v>
                </c:pt>
                <c:pt idx="2074">
                  <c:v>130.23079999998399</c:v>
                </c:pt>
                <c:pt idx="2075">
                  <c:v>130.238999999984</c:v>
                </c:pt>
                <c:pt idx="2076">
                  <c:v>130.247399999984</c:v>
                </c:pt>
                <c:pt idx="2077">
                  <c:v>130.25579999998399</c:v>
                </c:pt>
                <c:pt idx="2078">
                  <c:v>130.26419999998399</c:v>
                </c:pt>
                <c:pt idx="2079">
                  <c:v>130.27259999998401</c:v>
                </c:pt>
                <c:pt idx="2080">
                  <c:v>130.280999999984</c:v>
                </c:pt>
                <c:pt idx="2081">
                  <c:v>130.28919999998399</c:v>
                </c:pt>
                <c:pt idx="2082">
                  <c:v>130.29739999998401</c:v>
                </c:pt>
                <c:pt idx="2083">
                  <c:v>130.305599999984</c:v>
                </c:pt>
                <c:pt idx="2084">
                  <c:v>130.31379999998401</c:v>
                </c:pt>
                <c:pt idx="2085">
                  <c:v>130.321999999984</c:v>
                </c:pt>
                <c:pt idx="2086">
                  <c:v>130.330399999984</c:v>
                </c:pt>
                <c:pt idx="2087">
                  <c:v>130.33879999998399</c:v>
                </c:pt>
                <c:pt idx="2088">
                  <c:v>130.34719999998401</c:v>
                </c:pt>
                <c:pt idx="2089">
                  <c:v>130.35559999998401</c:v>
                </c:pt>
                <c:pt idx="2090">
                  <c:v>130.363999999984</c:v>
                </c:pt>
                <c:pt idx="2091">
                  <c:v>130.372599999984</c:v>
                </c:pt>
                <c:pt idx="2092">
                  <c:v>130.38119999998401</c:v>
                </c:pt>
                <c:pt idx="2093">
                  <c:v>130.38979999998401</c:v>
                </c:pt>
                <c:pt idx="2094">
                  <c:v>130.39839999998401</c:v>
                </c:pt>
                <c:pt idx="2095">
                  <c:v>130.40699999998401</c:v>
                </c:pt>
                <c:pt idx="2096">
                  <c:v>130.41559999998401</c:v>
                </c:pt>
                <c:pt idx="2097">
                  <c:v>130.42419999998401</c:v>
                </c:pt>
                <c:pt idx="2098">
                  <c:v>130.43279999998401</c:v>
                </c:pt>
                <c:pt idx="2099">
                  <c:v>130.44139999998399</c:v>
                </c:pt>
                <c:pt idx="2100">
                  <c:v>130.44999999998399</c:v>
                </c:pt>
                <c:pt idx="2101">
                  <c:v>130.45859999998399</c:v>
                </c:pt>
                <c:pt idx="2102">
                  <c:v>130.46719999998399</c:v>
                </c:pt>
                <c:pt idx="2103">
                  <c:v>130.47579999998399</c:v>
                </c:pt>
                <c:pt idx="2104">
                  <c:v>130.48439999998399</c:v>
                </c:pt>
                <c:pt idx="2105">
                  <c:v>130.49299999998399</c:v>
                </c:pt>
                <c:pt idx="2106">
                  <c:v>130.50159999998399</c:v>
                </c:pt>
                <c:pt idx="2107">
                  <c:v>130.510199999984</c:v>
                </c:pt>
                <c:pt idx="2108">
                  <c:v>130.518799999984</c:v>
                </c:pt>
                <c:pt idx="2109">
                  <c:v>130.527399999984</c:v>
                </c:pt>
                <c:pt idx="2110">
                  <c:v>130.535999999984</c:v>
                </c:pt>
                <c:pt idx="2111">
                  <c:v>130.544599999984</c:v>
                </c:pt>
                <c:pt idx="2112">
                  <c:v>130.553199999984</c:v>
                </c:pt>
                <c:pt idx="2113">
                  <c:v>130.561799999984</c:v>
                </c:pt>
                <c:pt idx="2114">
                  <c:v>130.57039999998401</c:v>
                </c:pt>
                <c:pt idx="2115">
                  <c:v>130.57899999998401</c:v>
                </c:pt>
                <c:pt idx="2116">
                  <c:v>130.58779999998299</c:v>
                </c:pt>
                <c:pt idx="2117">
                  <c:v>130.596599999983</c:v>
                </c:pt>
                <c:pt idx="2118">
                  <c:v>130.60539999998301</c:v>
                </c:pt>
                <c:pt idx="2119">
                  <c:v>130.61419999998299</c:v>
                </c:pt>
                <c:pt idx="2120">
                  <c:v>130.62299999998299</c:v>
                </c:pt>
                <c:pt idx="2121">
                  <c:v>130.631799999983</c:v>
                </c:pt>
                <c:pt idx="2122">
                  <c:v>130.64059999998301</c:v>
                </c:pt>
                <c:pt idx="2123">
                  <c:v>130.64939999998299</c:v>
                </c:pt>
                <c:pt idx="2124">
                  <c:v>130.658199999983</c:v>
                </c:pt>
                <c:pt idx="2125">
                  <c:v>130.66699999998301</c:v>
                </c:pt>
                <c:pt idx="2126">
                  <c:v>130.67599999998299</c:v>
                </c:pt>
                <c:pt idx="2127">
                  <c:v>130.68499999998301</c:v>
                </c:pt>
                <c:pt idx="2128">
                  <c:v>130.69399999998299</c:v>
                </c:pt>
                <c:pt idx="2129">
                  <c:v>130.70299999998301</c:v>
                </c:pt>
                <c:pt idx="2130">
                  <c:v>130.71199999998299</c:v>
                </c:pt>
                <c:pt idx="2131">
                  <c:v>130.72119999998199</c:v>
                </c:pt>
                <c:pt idx="2132">
                  <c:v>130.73039999998201</c:v>
                </c:pt>
                <c:pt idx="2133">
                  <c:v>130.739599999982</c:v>
                </c:pt>
                <c:pt idx="2134">
                  <c:v>130.74879999998299</c:v>
                </c:pt>
                <c:pt idx="2135">
                  <c:v>130.75799999998199</c:v>
                </c:pt>
                <c:pt idx="2136">
                  <c:v>130.76739999998199</c:v>
                </c:pt>
                <c:pt idx="2137">
                  <c:v>130.77679999998199</c:v>
                </c:pt>
                <c:pt idx="2138">
                  <c:v>130.78619999998199</c:v>
                </c:pt>
                <c:pt idx="2139">
                  <c:v>130.79559999998199</c:v>
                </c:pt>
                <c:pt idx="2140">
                  <c:v>130.80499999998199</c:v>
                </c:pt>
                <c:pt idx="2141">
                  <c:v>130.81419999998201</c:v>
                </c:pt>
                <c:pt idx="2142">
                  <c:v>130.823399999983</c:v>
                </c:pt>
                <c:pt idx="2143">
                  <c:v>130.83259999998199</c:v>
                </c:pt>
                <c:pt idx="2144">
                  <c:v>130.84179999998199</c:v>
                </c:pt>
                <c:pt idx="2145">
                  <c:v>130.85099999998201</c:v>
                </c:pt>
                <c:pt idx="2146">
                  <c:v>130.860199999982</c:v>
                </c:pt>
                <c:pt idx="2147">
                  <c:v>130.86939999998199</c:v>
                </c:pt>
                <c:pt idx="2148">
                  <c:v>130.87859999998199</c:v>
                </c:pt>
                <c:pt idx="2149">
                  <c:v>130.88779999998201</c:v>
                </c:pt>
                <c:pt idx="2150">
                  <c:v>130.896999999982</c:v>
                </c:pt>
                <c:pt idx="2151">
                  <c:v>130.90619999998199</c:v>
                </c:pt>
                <c:pt idx="2152">
                  <c:v>130.91539999998199</c:v>
                </c:pt>
                <c:pt idx="2153">
                  <c:v>130.92459999998201</c:v>
                </c:pt>
                <c:pt idx="2154">
                  <c:v>130.93379999998299</c:v>
                </c:pt>
                <c:pt idx="2155">
                  <c:v>130.94299999998199</c:v>
                </c:pt>
                <c:pt idx="2156">
                  <c:v>130.951999999983</c:v>
                </c:pt>
                <c:pt idx="2157">
                  <c:v>130.96099999998299</c:v>
                </c:pt>
                <c:pt idx="2158">
                  <c:v>130.969999999983</c:v>
                </c:pt>
                <c:pt idx="2159">
                  <c:v>130.97899999998199</c:v>
                </c:pt>
                <c:pt idx="2160">
                  <c:v>130.98799999998201</c:v>
                </c:pt>
                <c:pt idx="2161">
                  <c:v>130.99739999998101</c:v>
                </c:pt>
                <c:pt idx="2162">
                  <c:v>131.00679999998101</c:v>
                </c:pt>
                <c:pt idx="2163">
                  <c:v>131.01619999998101</c:v>
                </c:pt>
                <c:pt idx="2164">
                  <c:v>131.02559999998101</c:v>
                </c:pt>
                <c:pt idx="2165">
                  <c:v>131.03499999998101</c:v>
                </c:pt>
                <c:pt idx="2166">
                  <c:v>131.044199999982</c:v>
                </c:pt>
                <c:pt idx="2167">
                  <c:v>131.05339999998199</c:v>
                </c:pt>
                <c:pt idx="2168">
                  <c:v>131.06259999998201</c:v>
                </c:pt>
                <c:pt idx="2169">
                  <c:v>131.07179999998201</c:v>
                </c:pt>
                <c:pt idx="2170">
                  <c:v>131.080999999982</c:v>
                </c:pt>
                <c:pt idx="2171">
                  <c:v>131.09019999998199</c:v>
                </c:pt>
                <c:pt idx="2172">
                  <c:v>131.09939999998201</c:v>
                </c:pt>
                <c:pt idx="2173">
                  <c:v>131.108599999982</c:v>
                </c:pt>
                <c:pt idx="2174">
                  <c:v>131.117799999982</c:v>
                </c:pt>
                <c:pt idx="2175">
                  <c:v>131.12699999998199</c:v>
                </c:pt>
                <c:pt idx="2176">
                  <c:v>131.13639999998099</c:v>
                </c:pt>
                <c:pt idx="2177">
                  <c:v>131.14579999998099</c:v>
                </c:pt>
                <c:pt idx="2178">
                  <c:v>131.15519999998099</c:v>
                </c:pt>
                <c:pt idx="2179">
                  <c:v>131.16459999998099</c:v>
                </c:pt>
                <c:pt idx="2180">
                  <c:v>131.17399999998099</c:v>
                </c:pt>
                <c:pt idx="2181">
                  <c:v>131.18319999998201</c:v>
                </c:pt>
                <c:pt idx="2182">
                  <c:v>131.192399999982</c:v>
                </c:pt>
                <c:pt idx="2183">
                  <c:v>131.20159999998199</c:v>
                </c:pt>
                <c:pt idx="2184">
                  <c:v>131.21079999998199</c:v>
                </c:pt>
                <c:pt idx="2185">
                  <c:v>131.21999999998201</c:v>
                </c:pt>
                <c:pt idx="2186">
                  <c:v>131.229199999982</c:v>
                </c:pt>
                <c:pt idx="2187">
                  <c:v>131.23839999998199</c:v>
                </c:pt>
                <c:pt idx="2188">
                  <c:v>131.24759999998199</c:v>
                </c:pt>
                <c:pt idx="2189">
                  <c:v>131.25679999998201</c:v>
                </c:pt>
                <c:pt idx="2190">
                  <c:v>131.265999999982</c:v>
                </c:pt>
                <c:pt idx="2191">
                  <c:v>131.275399999981</c:v>
                </c:pt>
                <c:pt idx="2192">
                  <c:v>131.284799999981</c:v>
                </c:pt>
                <c:pt idx="2193">
                  <c:v>131.294199999981</c:v>
                </c:pt>
                <c:pt idx="2194">
                  <c:v>131.303599999981</c:v>
                </c:pt>
                <c:pt idx="2195">
                  <c:v>131.312999999981</c:v>
                </c:pt>
                <c:pt idx="2196">
                  <c:v>131.322399999981</c:v>
                </c:pt>
                <c:pt idx="2197">
                  <c:v>131.331799999981</c:v>
                </c:pt>
                <c:pt idx="2198">
                  <c:v>131.341199999981</c:v>
                </c:pt>
                <c:pt idx="2199">
                  <c:v>131.350599999981</c:v>
                </c:pt>
                <c:pt idx="2200">
                  <c:v>131.359999999981</c:v>
                </c:pt>
                <c:pt idx="2201">
                  <c:v>131.369399999981</c:v>
                </c:pt>
                <c:pt idx="2202">
                  <c:v>131.378799999981</c:v>
                </c:pt>
                <c:pt idx="2203">
                  <c:v>131.388199999981</c:v>
                </c:pt>
                <c:pt idx="2204">
                  <c:v>131.397599999981</c:v>
                </c:pt>
                <c:pt idx="2205">
                  <c:v>131.406999999981</c:v>
                </c:pt>
                <c:pt idx="2206">
                  <c:v>131.41739999997901</c:v>
                </c:pt>
                <c:pt idx="2207">
                  <c:v>131.42779999997899</c:v>
                </c:pt>
                <c:pt idx="2208">
                  <c:v>131.43819999997899</c:v>
                </c:pt>
                <c:pt idx="2209">
                  <c:v>131.448599999979</c:v>
                </c:pt>
                <c:pt idx="2210">
                  <c:v>131.458999999979</c:v>
                </c:pt>
                <c:pt idx="2211">
                  <c:v>131.469399999979</c:v>
                </c:pt>
                <c:pt idx="2212">
                  <c:v>131.47979999997901</c:v>
                </c:pt>
                <c:pt idx="2213">
                  <c:v>131.49019999997901</c:v>
                </c:pt>
                <c:pt idx="2214">
                  <c:v>131.50059999997899</c:v>
                </c:pt>
                <c:pt idx="2215">
                  <c:v>131.51099999997899</c:v>
                </c:pt>
                <c:pt idx="2216">
                  <c:v>131.521599999979</c:v>
                </c:pt>
                <c:pt idx="2217">
                  <c:v>131.53219999997901</c:v>
                </c:pt>
                <c:pt idx="2218">
                  <c:v>131.542799999979</c:v>
                </c:pt>
                <c:pt idx="2219">
                  <c:v>131.55339999997901</c:v>
                </c:pt>
                <c:pt idx="2220">
                  <c:v>131.56399999997899</c:v>
                </c:pt>
                <c:pt idx="2221">
                  <c:v>131.57439999997899</c:v>
                </c:pt>
                <c:pt idx="2222">
                  <c:v>131.584799999979</c:v>
                </c:pt>
                <c:pt idx="2223">
                  <c:v>131.595199999979</c:v>
                </c:pt>
                <c:pt idx="2224">
                  <c:v>131.60559999997901</c:v>
                </c:pt>
                <c:pt idx="2225">
                  <c:v>131.61599999997901</c:v>
                </c:pt>
                <c:pt idx="2226">
                  <c:v>131.62639999997899</c:v>
                </c:pt>
                <c:pt idx="2227">
                  <c:v>131.63679999997899</c:v>
                </c:pt>
                <c:pt idx="2228">
                  <c:v>131.64719999997899</c:v>
                </c:pt>
                <c:pt idx="2229">
                  <c:v>131.657599999979</c:v>
                </c:pt>
                <c:pt idx="2230">
                  <c:v>131.667999999979</c:v>
                </c:pt>
                <c:pt idx="2231">
                  <c:v>131.67859999997901</c:v>
                </c:pt>
                <c:pt idx="2232">
                  <c:v>131.689199999979</c:v>
                </c:pt>
                <c:pt idx="2233">
                  <c:v>131.69979999997901</c:v>
                </c:pt>
                <c:pt idx="2234">
                  <c:v>131.71039999997899</c:v>
                </c:pt>
                <c:pt idx="2235">
                  <c:v>131.720999999979</c:v>
                </c:pt>
                <c:pt idx="2236">
                  <c:v>131.73179999997799</c:v>
                </c:pt>
                <c:pt idx="2237">
                  <c:v>131.74259999997801</c:v>
                </c:pt>
                <c:pt idx="2238">
                  <c:v>131.753399999978</c:v>
                </c:pt>
                <c:pt idx="2239">
                  <c:v>131.76419999997799</c:v>
                </c:pt>
                <c:pt idx="2240">
                  <c:v>131.77499999997801</c:v>
                </c:pt>
                <c:pt idx="2241">
                  <c:v>131.785799999978</c:v>
                </c:pt>
                <c:pt idx="2242">
                  <c:v>131.79659999997801</c:v>
                </c:pt>
                <c:pt idx="2243">
                  <c:v>131.807399999978</c:v>
                </c:pt>
                <c:pt idx="2244">
                  <c:v>131.81819999997799</c:v>
                </c:pt>
                <c:pt idx="2245">
                  <c:v>131.82899999997801</c:v>
                </c:pt>
                <c:pt idx="2246">
                  <c:v>131.839799999978</c:v>
                </c:pt>
                <c:pt idx="2247">
                  <c:v>131.85059999997799</c:v>
                </c:pt>
                <c:pt idx="2248">
                  <c:v>131.861399999978</c:v>
                </c:pt>
                <c:pt idx="2249">
                  <c:v>131.87219999997799</c:v>
                </c:pt>
                <c:pt idx="2250">
                  <c:v>131.88299999997801</c:v>
                </c:pt>
                <c:pt idx="2251">
                  <c:v>131.894399999977</c:v>
                </c:pt>
                <c:pt idx="2252">
                  <c:v>131.90579999997701</c:v>
                </c:pt>
                <c:pt idx="2253">
                  <c:v>131.91719999997699</c:v>
                </c:pt>
                <c:pt idx="2254">
                  <c:v>131.928599999977</c:v>
                </c:pt>
                <c:pt idx="2255">
                  <c:v>131.939999999977</c:v>
                </c:pt>
                <c:pt idx="2256">
                  <c:v>131.951199999978</c:v>
                </c:pt>
                <c:pt idx="2257">
                  <c:v>131.962399999978</c:v>
                </c:pt>
                <c:pt idx="2258">
                  <c:v>131.97359999997801</c:v>
                </c:pt>
                <c:pt idx="2259">
                  <c:v>131.98479999997701</c:v>
                </c:pt>
                <c:pt idx="2260">
                  <c:v>131.99599999997699</c:v>
                </c:pt>
                <c:pt idx="2261">
                  <c:v>132.007399999976</c:v>
                </c:pt>
                <c:pt idx="2262">
                  <c:v>132.01879999997601</c:v>
                </c:pt>
                <c:pt idx="2263">
                  <c:v>132.03019999997599</c:v>
                </c:pt>
                <c:pt idx="2264">
                  <c:v>132.041599999976</c:v>
                </c:pt>
                <c:pt idx="2265">
                  <c:v>132.05299999997601</c:v>
                </c:pt>
                <c:pt idx="2266">
                  <c:v>132.06359999997801</c:v>
                </c:pt>
                <c:pt idx="2267">
                  <c:v>132.07419999997799</c:v>
                </c:pt>
                <c:pt idx="2268">
                  <c:v>132.084799999978</c:v>
                </c:pt>
                <c:pt idx="2269">
                  <c:v>132.09539999997801</c:v>
                </c:pt>
                <c:pt idx="2270">
                  <c:v>132.105999999978</c:v>
                </c:pt>
                <c:pt idx="2271">
                  <c:v>132.11659999997801</c:v>
                </c:pt>
                <c:pt idx="2272">
                  <c:v>132.12719999997799</c:v>
                </c:pt>
                <c:pt idx="2273">
                  <c:v>132.137799999978</c:v>
                </c:pt>
                <c:pt idx="2274">
                  <c:v>132.14839999997801</c:v>
                </c:pt>
                <c:pt idx="2275">
                  <c:v>132.15899999997799</c:v>
                </c:pt>
                <c:pt idx="2276">
                  <c:v>132.169599999978</c:v>
                </c:pt>
                <c:pt idx="2277">
                  <c:v>132.18019999997799</c:v>
                </c:pt>
                <c:pt idx="2278">
                  <c:v>132.190799999978</c:v>
                </c:pt>
                <c:pt idx="2279">
                  <c:v>132.20139999997801</c:v>
                </c:pt>
                <c:pt idx="2280">
                  <c:v>132.21199999997799</c:v>
                </c:pt>
                <c:pt idx="2281">
                  <c:v>132.223199999976</c:v>
                </c:pt>
                <c:pt idx="2282">
                  <c:v>132.234399999977</c:v>
                </c:pt>
                <c:pt idx="2283">
                  <c:v>132.245599999977</c:v>
                </c:pt>
                <c:pt idx="2284">
                  <c:v>132.25679999997701</c:v>
                </c:pt>
                <c:pt idx="2285">
                  <c:v>132.26799999997701</c:v>
                </c:pt>
                <c:pt idx="2286">
                  <c:v>132.27919999997701</c:v>
                </c:pt>
                <c:pt idx="2287">
                  <c:v>132.29039999997701</c:v>
                </c:pt>
                <c:pt idx="2288">
                  <c:v>132.30159999997699</c:v>
                </c:pt>
                <c:pt idx="2289">
                  <c:v>132.31279999997699</c:v>
                </c:pt>
                <c:pt idx="2290">
                  <c:v>132.32399999997699</c:v>
                </c:pt>
                <c:pt idx="2291">
                  <c:v>132.33519999997699</c:v>
                </c:pt>
                <c:pt idx="2292">
                  <c:v>132.346399999977</c:v>
                </c:pt>
                <c:pt idx="2293">
                  <c:v>132.357599999977</c:v>
                </c:pt>
                <c:pt idx="2294">
                  <c:v>132.368799999977</c:v>
                </c:pt>
                <c:pt idx="2295">
                  <c:v>132.379999999977</c:v>
                </c:pt>
                <c:pt idx="2296">
                  <c:v>132.39139999997599</c:v>
                </c:pt>
                <c:pt idx="2297">
                  <c:v>132.402799999976</c:v>
                </c:pt>
                <c:pt idx="2298">
                  <c:v>132.41419999997601</c:v>
                </c:pt>
                <c:pt idx="2299">
                  <c:v>132.42559999997599</c:v>
                </c:pt>
                <c:pt idx="2300">
                  <c:v>132.436999999976</c:v>
                </c:pt>
                <c:pt idx="2301">
                  <c:v>132.44859999997601</c:v>
                </c:pt>
                <c:pt idx="2302">
                  <c:v>132.460199999976</c:v>
                </c:pt>
                <c:pt idx="2303">
                  <c:v>132.47179999997601</c:v>
                </c:pt>
                <c:pt idx="2304">
                  <c:v>132.483399999976</c:v>
                </c:pt>
                <c:pt idx="2305">
                  <c:v>132.49499999997599</c:v>
                </c:pt>
                <c:pt idx="2306">
                  <c:v>132.506399999976</c:v>
                </c:pt>
                <c:pt idx="2307">
                  <c:v>132.51779999997601</c:v>
                </c:pt>
                <c:pt idx="2308">
                  <c:v>132.52919999997599</c:v>
                </c:pt>
                <c:pt idx="2309">
                  <c:v>132.540599999976</c:v>
                </c:pt>
                <c:pt idx="2310">
                  <c:v>132.551999999976</c:v>
                </c:pt>
                <c:pt idx="2311">
                  <c:v>132.56399999997501</c:v>
                </c:pt>
                <c:pt idx="2312">
                  <c:v>132.57599999997501</c:v>
                </c:pt>
                <c:pt idx="2313">
                  <c:v>132.58799999997501</c:v>
                </c:pt>
                <c:pt idx="2314">
                  <c:v>132.59999999997501</c:v>
                </c:pt>
                <c:pt idx="2315">
                  <c:v>132.61199999997501</c:v>
                </c:pt>
                <c:pt idx="2316">
                  <c:v>132.62419999997499</c:v>
                </c:pt>
                <c:pt idx="2317">
                  <c:v>132.636399999974</c:v>
                </c:pt>
                <c:pt idx="2318">
                  <c:v>132.64859999997401</c:v>
                </c:pt>
                <c:pt idx="2319">
                  <c:v>132.66079999997501</c:v>
                </c:pt>
                <c:pt idx="2320">
                  <c:v>132.67299999997499</c:v>
                </c:pt>
                <c:pt idx="2321">
                  <c:v>132.68499999997499</c:v>
                </c:pt>
                <c:pt idx="2322">
                  <c:v>132.69699999997499</c:v>
                </c:pt>
                <c:pt idx="2323">
                  <c:v>132.70899999997499</c:v>
                </c:pt>
                <c:pt idx="2324">
                  <c:v>132.72099999997499</c:v>
                </c:pt>
                <c:pt idx="2325">
                  <c:v>132.73299999997499</c:v>
                </c:pt>
                <c:pt idx="2326">
                  <c:v>132.74519999997401</c:v>
                </c:pt>
                <c:pt idx="2327">
                  <c:v>132.75739999997401</c:v>
                </c:pt>
                <c:pt idx="2328">
                  <c:v>132.76959999997499</c:v>
                </c:pt>
                <c:pt idx="2329">
                  <c:v>132.78179999997499</c:v>
                </c:pt>
                <c:pt idx="2330">
                  <c:v>132.79399999997401</c:v>
                </c:pt>
                <c:pt idx="2331">
                  <c:v>132.80639999997399</c:v>
                </c:pt>
                <c:pt idx="2332">
                  <c:v>132.818799999974</c:v>
                </c:pt>
                <c:pt idx="2333">
                  <c:v>132.83119999997399</c:v>
                </c:pt>
                <c:pt idx="2334">
                  <c:v>132.843599999974</c:v>
                </c:pt>
                <c:pt idx="2335">
                  <c:v>132.85599999997399</c:v>
                </c:pt>
                <c:pt idx="2336">
                  <c:v>132.86819999997499</c:v>
                </c:pt>
                <c:pt idx="2337">
                  <c:v>132.880399999974</c:v>
                </c:pt>
                <c:pt idx="2338">
                  <c:v>132.89259999997401</c:v>
                </c:pt>
                <c:pt idx="2339">
                  <c:v>132.90479999997501</c:v>
                </c:pt>
                <c:pt idx="2340">
                  <c:v>132.91699999997499</c:v>
                </c:pt>
                <c:pt idx="2341">
                  <c:v>132.92959999997399</c:v>
                </c:pt>
                <c:pt idx="2342">
                  <c:v>132.94219999997401</c:v>
                </c:pt>
                <c:pt idx="2343">
                  <c:v>132.954799999974</c:v>
                </c:pt>
                <c:pt idx="2344">
                  <c:v>132.96739999997399</c:v>
                </c:pt>
                <c:pt idx="2345">
                  <c:v>132.97999999997401</c:v>
                </c:pt>
                <c:pt idx="2346">
                  <c:v>132.992399999974</c:v>
                </c:pt>
                <c:pt idx="2347">
                  <c:v>133.00479999997401</c:v>
                </c:pt>
                <c:pt idx="2348">
                  <c:v>133.017199999974</c:v>
                </c:pt>
                <c:pt idx="2349">
                  <c:v>133.02959999997401</c:v>
                </c:pt>
                <c:pt idx="2350">
                  <c:v>133.041999999974</c:v>
                </c:pt>
                <c:pt idx="2351">
                  <c:v>133.05439999997401</c:v>
                </c:pt>
                <c:pt idx="2352">
                  <c:v>133.06679999997399</c:v>
                </c:pt>
                <c:pt idx="2353">
                  <c:v>133.07919999997401</c:v>
                </c:pt>
                <c:pt idx="2354">
                  <c:v>133.09159999997399</c:v>
                </c:pt>
                <c:pt idx="2355">
                  <c:v>133.10399999997401</c:v>
                </c:pt>
                <c:pt idx="2356">
                  <c:v>133.11679999997301</c:v>
                </c:pt>
                <c:pt idx="2357">
                  <c:v>133.12959999997301</c:v>
                </c:pt>
                <c:pt idx="2358">
                  <c:v>133.14239999997301</c:v>
                </c:pt>
                <c:pt idx="2359">
                  <c:v>133.15519999997201</c:v>
                </c:pt>
                <c:pt idx="2360">
                  <c:v>133.16799999997201</c:v>
                </c:pt>
                <c:pt idx="2361">
                  <c:v>133.18079999997201</c:v>
                </c:pt>
                <c:pt idx="2362">
                  <c:v>133.19359999997201</c:v>
                </c:pt>
                <c:pt idx="2363">
                  <c:v>133.20639999997201</c:v>
                </c:pt>
                <c:pt idx="2364">
                  <c:v>133.21919999997201</c:v>
                </c:pt>
                <c:pt idx="2365">
                  <c:v>133.231999999972</c:v>
                </c:pt>
                <c:pt idx="2366">
                  <c:v>133.24459999997299</c:v>
                </c:pt>
                <c:pt idx="2367">
                  <c:v>133.25719999997199</c:v>
                </c:pt>
                <c:pt idx="2368">
                  <c:v>133.26979999997201</c:v>
                </c:pt>
                <c:pt idx="2369">
                  <c:v>133.28239999997299</c:v>
                </c:pt>
                <c:pt idx="2370">
                  <c:v>133.29499999997199</c:v>
                </c:pt>
                <c:pt idx="2371">
                  <c:v>133.30699999997401</c:v>
                </c:pt>
                <c:pt idx="2372">
                  <c:v>133.31899999997401</c:v>
                </c:pt>
                <c:pt idx="2373">
                  <c:v>133.33099999997401</c:v>
                </c:pt>
                <c:pt idx="2374">
                  <c:v>133.34299999997401</c:v>
                </c:pt>
                <c:pt idx="2375">
                  <c:v>133.35499999997401</c:v>
                </c:pt>
                <c:pt idx="2376">
                  <c:v>133.36699999997401</c:v>
                </c:pt>
                <c:pt idx="2377">
                  <c:v>133.37899999997401</c:v>
                </c:pt>
                <c:pt idx="2378">
                  <c:v>133.39099999997401</c:v>
                </c:pt>
                <c:pt idx="2379">
                  <c:v>133.40299999997401</c:v>
                </c:pt>
                <c:pt idx="2380">
                  <c:v>133.41499999997399</c:v>
                </c:pt>
                <c:pt idx="2381">
                  <c:v>133.42679999997401</c:v>
                </c:pt>
                <c:pt idx="2382">
                  <c:v>133.438599999974</c:v>
                </c:pt>
                <c:pt idx="2383">
                  <c:v>133.450399999974</c:v>
                </c:pt>
                <c:pt idx="2384">
                  <c:v>133.46219999997399</c:v>
                </c:pt>
                <c:pt idx="2385">
                  <c:v>133.47399999997401</c:v>
                </c:pt>
                <c:pt idx="2386">
                  <c:v>133.48739999997099</c:v>
                </c:pt>
                <c:pt idx="2387">
                  <c:v>133.50079999997101</c:v>
                </c:pt>
                <c:pt idx="2388">
                  <c:v>133.514199999971</c:v>
                </c:pt>
                <c:pt idx="2389">
                  <c:v>133.52759999997099</c:v>
                </c:pt>
                <c:pt idx="2390">
                  <c:v>133.54099999997101</c:v>
                </c:pt>
                <c:pt idx="2391">
                  <c:v>133.55419999997099</c:v>
                </c:pt>
                <c:pt idx="2392">
                  <c:v>133.567399999971</c:v>
                </c:pt>
                <c:pt idx="2393">
                  <c:v>133.58059999997101</c:v>
                </c:pt>
                <c:pt idx="2394">
                  <c:v>133.593799999971</c:v>
                </c:pt>
                <c:pt idx="2395">
                  <c:v>133.60699999997101</c:v>
                </c:pt>
                <c:pt idx="2396">
                  <c:v>133.62019999997099</c:v>
                </c:pt>
                <c:pt idx="2397">
                  <c:v>133.633399999971</c:v>
                </c:pt>
                <c:pt idx="2398">
                  <c:v>133.64659999997099</c:v>
                </c:pt>
                <c:pt idx="2399">
                  <c:v>133.659799999971</c:v>
                </c:pt>
                <c:pt idx="2400">
                  <c:v>133.67299999997101</c:v>
                </c:pt>
                <c:pt idx="2401">
                  <c:v>133.68599999997201</c:v>
                </c:pt>
                <c:pt idx="2402">
                  <c:v>133.69899999997199</c:v>
                </c:pt>
                <c:pt idx="2403">
                  <c:v>133.71199999997199</c:v>
                </c:pt>
                <c:pt idx="2404">
                  <c:v>133.724999999972</c:v>
                </c:pt>
                <c:pt idx="2405">
                  <c:v>133.737999999972</c:v>
                </c:pt>
                <c:pt idx="2406">
                  <c:v>133.75099999997201</c:v>
                </c:pt>
                <c:pt idx="2407">
                  <c:v>133.76399999997199</c:v>
                </c:pt>
                <c:pt idx="2408">
                  <c:v>133.77699999997199</c:v>
                </c:pt>
                <c:pt idx="2409">
                  <c:v>133.789999999972</c:v>
                </c:pt>
                <c:pt idx="2410">
                  <c:v>133.802999999972</c:v>
                </c:pt>
                <c:pt idx="2411">
                  <c:v>133.815799999972</c:v>
                </c:pt>
                <c:pt idx="2412">
                  <c:v>133.828599999972</c:v>
                </c:pt>
                <c:pt idx="2413">
                  <c:v>133.841399999972</c:v>
                </c:pt>
                <c:pt idx="2414">
                  <c:v>133.854199999972</c:v>
                </c:pt>
                <c:pt idx="2415">
                  <c:v>133.86699999997199</c:v>
                </c:pt>
                <c:pt idx="2416">
                  <c:v>133.88059999997</c:v>
                </c:pt>
                <c:pt idx="2417">
                  <c:v>133.89419999997</c:v>
                </c:pt>
                <c:pt idx="2418">
                  <c:v>133.90779999997</c:v>
                </c:pt>
                <c:pt idx="2419">
                  <c:v>133.92139999996999</c:v>
                </c:pt>
              </c:numCache>
            </c:numRef>
          </c:xVal>
          <c:yVal>
            <c:numRef>
              <c:f>'[MIS-5-11-13-19.xlsx]MIS5'!$U$1:$U$2421</c:f>
              <c:numCache>
                <c:formatCode>@</c:formatCode>
                <c:ptCount val="2421"/>
                <c:pt idx="0" formatCode="0.00">
                  <c:v>-425.10868369861902</c:v>
                </c:pt>
                <c:pt idx="1">
                  <c:v>-417.48699730975699</c:v>
                </c:pt>
                <c:pt idx="2">
                  <c:v>-413.04050151966197</c:v>
                </c:pt>
                <c:pt idx="3">
                  <c:v>-429.462382802082</c:v>
                </c:pt>
                <c:pt idx="4">
                  <c:v>-428.07788688007599</c:v>
                </c:pt>
                <c:pt idx="5">
                  <c:v>-413.57452625123699</c:v>
                </c:pt>
                <c:pt idx="6">
                  <c:v>-423.06325084950799</c:v>
                </c:pt>
                <c:pt idx="7">
                  <c:v>-423.51770058323501</c:v>
                </c:pt>
                <c:pt idx="8">
                  <c:v>-411.68663082324099</c:v>
                </c:pt>
                <c:pt idx="9">
                  <c:v>-423.97861402819098</c:v>
                </c:pt>
                <c:pt idx="10">
                  <c:v>-415.74702729559999</c:v>
                </c:pt>
                <c:pt idx="11">
                  <c:v>-435.69009215538603</c:v>
                </c:pt>
                <c:pt idx="12">
                  <c:v>-422.04204162956199</c:v>
                </c:pt>
                <c:pt idx="13">
                  <c:v>-432.26613999535999</c:v>
                </c:pt>
                <c:pt idx="14">
                  <c:v>-424.035035866991</c:v>
                </c:pt>
                <c:pt idx="15">
                  <c:v>-417.01469502442501</c:v>
                </c:pt>
                <c:pt idx="16">
                  <c:v>-416.48240491833201</c:v>
                </c:pt>
                <c:pt idx="17">
                  <c:v>-415.15797703089902</c:v>
                </c:pt>
                <c:pt idx="18">
                  <c:v>-420.17272233355999</c:v>
                </c:pt>
                <c:pt idx="19">
                  <c:v>-421.92478410046903</c:v>
                </c:pt>
                <c:pt idx="20">
                  <c:v>-411.50038881854402</c:v>
                </c:pt>
                <c:pt idx="21">
                  <c:v>-417.77066160089498</c:v>
                </c:pt>
                <c:pt idx="22">
                  <c:v>-421.65835779744202</c:v>
                </c:pt>
                <c:pt idx="23">
                  <c:v>-420.35574441706802</c:v>
                </c:pt>
                <c:pt idx="24">
                  <c:v>-417.13625049890999</c:v>
                </c:pt>
                <c:pt idx="25">
                  <c:v>-417.33791001538202</c:v>
                </c:pt>
                <c:pt idx="26">
                  <c:v>-418.45219833821398</c:v>
                </c:pt>
                <c:pt idx="27">
                  <c:v>-417.514175369768</c:v>
                </c:pt>
                <c:pt idx="28">
                  <c:v>-426.559890615737</c:v>
                </c:pt>
                <c:pt idx="29">
                  <c:v>-435.72378913593502</c:v>
                </c:pt>
                <c:pt idx="30">
                  <c:v>-428.65625573119598</c:v>
                </c:pt>
                <c:pt idx="31">
                  <c:v>-422.88510372739802</c:v>
                </c:pt>
                <c:pt idx="32">
                  <c:v>-418.689865580591</c:v>
                </c:pt>
                <c:pt idx="33">
                  <c:v>-421.583141409799</c:v>
                </c:pt>
                <c:pt idx="34">
                  <c:v>-423.63215070742001</c:v>
                </c:pt>
                <c:pt idx="35">
                  <c:v>-424.81865829709898</c:v>
                </c:pt>
                <c:pt idx="36">
                  <c:v>-415.98326259496901</c:v>
                </c:pt>
                <c:pt idx="37">
                  <c:v>-424.01535036220099</c:v>
                </c:pt>
                <c:pt idx="38">
                  <c:v>-430.11947614451401</c:v>
                </c:pt>
                <c:pt idx="39">
                  <c:v>-428.86356400029001</c:v>
                </c:pt>
                <c:pt idx="40">
                  <c:v>-405.52673633587102</c:v>
                </c:pt>
                <c:pt idx="41">
                  <c:v>-434.86699598241802</c:v>
                </c:pt>
                <c:pt idx="42">
                  <c:v>-425.95584084117502</c:v>
                </c:pt>
                <c:pt idx="43">
                  <c:v>-426.81947557536398</c:v>
                </c:pt>
                <c:pt idx="44">
                  <c:v>-419.52806861858397</c:v>
                </c:pt>
                <c:pt idx="45">
                  <c:v>-421.70387656933298</c:v>
                </c:pt>
                <c:pt idx="46">
                  <c:v>-421.00059706422701</c:v>
                </c:pt>
                <c:pt idx="47">
                  <c:v>-419.209005321554</c:v>
                </c:pt>
                <c:pt idx="48">
                  <c:v>-423.57711880226702</c:v>
                </c:pt>
                <c:pt idx="49">
                  <c:v>-416.37965777340497</c:v>
                </c:pt>
                <c:pt idx="50">
                  <c:v>-427.148113165501</c:v>
                </c:pt>
                <c:pt idx="51">
                  <c:v>-422.18804131418801</c:v>
                </c:pt>
                <c:pt idx="52">
                  <c:v>-417.06040819848499</c:v>
                </c:pt>
                <c:pt idx="53">
                  <c:v>-424.52591504728599</c:v>
                </c:pt>
                <c:pt idx="54">
                  <c:v>-418.12116792947899</c:v>
                </c:pt>
                <c:pt idx="55">
                  <c:v>-424.79761029831502</c:v>
                </c:pt>
                <c:pt idx="56">
                  <c:v>-424.68241879525499</c:v>
                </c:pt>
                <c:pt idx="57">
                  <c:v>-421.32116083301702</c:v>
                </c:pt>
                <c:pt idx="58">
                  <c:v>-424.37037594255401</c:v>
                </c:pt>
                <c:pt idx="59">
                  <c:v>-427.55478246237101</c:v>
                </c:pt>
                <c:pt idx="60">
                  <c:v>-422.43579555564799</c:v>
                </c:pt>
                <c:pt idx="61">
                  <c:v>-414.45204144227603</c:v>
                </c:pt>
                <c:pt idx="62">
                  <c:v>-421.636941378416</c:v>
                </c:pt>
                <c:pt idx="63">
                  <c:v>-404.87238708281899</c:v>
                </c:pt>
                <c:pt idx="64">
                  <c:v>-412.16399794450598</c:v>
                </c:pt>
                <c:pt idx="65">
                  <c:v>-403.08099291530499</c:v>
                </c:pt>
                <c:pt idx="66">
                  <c:v>-431.86188174372597</c:v>
                </c:pt>
                <c:pt idx="67">
                  <c:v>-414.534621710007</c:v>
                </c:pt>
                <c:pt idx="68">
                  <c:v>-421.11470973626803</c:v>
                </c:pt>
                <c:pt idx="69">
                  <c:v>-423.71332691950897</c:v>
                </c:pt>
                <c:pt idx="70">
                  <c:v>-413.33807475920003</c:v>
                </c:pt>
                <c:pt idx="71">
                  <c:v>-421.17685088664001</c:v>
                </c:pt>
                <c:pt idx="72">
                  <c:v>-422.45583956016702</c:v>
                </c:pt>
                <c:pt idx="73">
                  <c:v>-428.83812159431301</c:v>
                </c:pt>
                <c:pt idx="74">
                  <c:v>-415.77749707522401</c:v>
                </c:pt>
                <c:pt idx="75">
                  <c:v>-407.51466838113902</c:v>
                </c:pt>
                <c:pt idx="76">
                  <c:v>-413.977328743898</c:v>
                </c:pt>
                <c:pt idx="77">
                  <c:v>-422.75140124975002</c:v>
                </c:pt>
                <c:pt idx="78">
                  <c:v>-421.41713816970997</c:v>
                </c:pt>
                <c:pt idx="79">
                  <c:v>-420.46206728746898</c:v>
                </c:pt>
                <c:pt idx="80">
                  <c:v>-418.234670397618</c:v>
                </c:pt>
                <c:pt idx="81">
                  <c:v>-411.531894186812</c:v>
                </c:pt>
                <c:pt idx="82">
                  <c:v>-420.50634075377701</c:v>
                </c:pt>
                <c:pt idx="83">
                  <c:v>-422.09995956078001</c:v>
                </c:pt>
                <c:pt idx="84">
                  <c:v>-430.25959895546401</c:v>
                </c:pt>
                <c:pt idx="85">
                  <c:v>-430.41816040457701</c:v>
                </c:pt>
                <c:pt idx="86">
                  <c:v>-433.58264801587001</c:v>
                </c:pt>
                <c:pt idx="87">
                  <c:v>-425.40093987719001</c:v>
                </c:pt>
                <c:pt idx="88">
                  <c:v>-410.41385394049303</c:v>
                </c:pt>
                <c:pt idx="89">
                  <c:v>-420.09181690926698</c:v>
                </c:pt>
                <c:pt idx="90">
                  <c:v>-419.59963429452802</c:v>
                </c:pt>
                <c:pt idx="91">
                  <c:v>-416.413307750493</c:v>
                </c:pt>
                <c:pt idx="92">
                  <c:v>-414.36636426158799</c:v>
                </c:pt>
                <c:pt idx="93">
                  <c:v>-422.43107406873997</c:v>
                </c:pt>
                <c:pt idx="94">
                  <c:v>-418.09127836141198</c:v>
                </c:pt>
                <c:pt idx="95">
                  <c:v>-408.69072251385001</c:v>
                </c:pt>
                <c:pt idx="96">
                  <c:v>-416.48602185112202</c:v>
                </c:pt>
                <c:pt idx="97">
                  <c:v>-416.74887561485502</c:v>
                </c:pt>
                <c:pt idx="98">
                  <c:v>-421.53111771325501</c:v>
                </c:pt>
                <c:pt idx="99">
                  <c:v>-420.230136490554</c:v>
                </c:pt>
                <c:pt idx="100">
                  <c:v>-412.082488940399</c:v>
                </c:pt>
                <c:pt idx="101">
                  <c:v>-424.07709255214297</c:v>
                </c:pt>
                <c:pt idx="102">
                  <c:v>-427.65158415086898</c:v>
                </c:pt>
                <c:pt idx="103">
                  <c:v>-429.72383572441203</c:v>
                </c:pt>
                <c:pt idx="104">
                  <c:v>-426.22600093790101</c:v>
                </c:pt>
                <c:pt idx="105">
                  <c:v>-410.45729754112301</c:v>
                </c:pt>
                <c:pt idx="106">
                  <c:v>-415.98221176350899</c:v>
                </c:pt>
                <c:pt idx="107">
                  <c:v>-416.64965058600302</c:v>
                </c:pt>
                <c:pt idx="108">
                  <c:v>-419.07359979589302</c:v>
                </c:pt>
                <c:pt idx="109">
                  <c:v>-418.77138230460599</c:v>
                </c:pt>
                <c:pt idx="110">
                  <c:v>-420.01254938188799</c:v>
                </c:pt>
                <c:pt idx="111">
                  <c:v>-426.28565793250601</c:v>
                </c:pt>
                <c:pt idx="112">
                  <c:v>-419.28792160628899</c:v>
                </c:pt>
                <c:pt idx="113">
                  <c:v>-407.780407412047</c:v>
                </c:pt>
                <c:pt idx="114">
                  <c:v>-400.66587779064099</c:v>
                </c:pt>
                <c:pt idx="115">
                  <c:v>-403.48523291417803</c:v>
                </c:pt>
                <c:pt idx="116">
                  <c:v>-406.70193728587998</c:v>
                </c:pt>
                <c:pt idx="117">
                  <c:v>-414.74123835033402</c:v>
                </c:pt>
                <c:pt idx="118">
                  <c:v>-416.30895057242299</c:v>
                </c:pt>
                <c:pt idx="119">
                  <c:v>-420.49374650701901</c:v>
                </c:pt>
                <c:pt idx="120">
                  <c:v>-425.25978958394398</c:v>
                </c:pt>
                <c:pt idx="121">
                  <c:v>-411.50711614327798</c:v>
                </c:pt>
                <c:pt idx="122">
                  <c:v>-411.91387975572599</c:v>
                </c:pt>
                <c:pt idx="123">
                  <c:v>-415.734036293499</c:v>
                </c:pt>
                <c:pt idx="124">
                  <c:v>-423.56902613860598</c:v>
                </c:pt>
                <c:pt idx="125">
                  <c:v>-418.86565182954303</c:v>
                </c:pt>
                <c:pt idx="126">
                  <c:v>-418.23093133237097</c:v>
                </c:pt>
                <c:pt idx="127">
                  <c:v>-404.44997215651301</c:v>
                </c:pt>
                <c:pt idx="128">
                  <c:v>-412.92498703060602</c:v>
                </c:pt>
                <c:pt idx="129">
                  <c:v>-418.48757131342001</c:v>
                </c:pt>
                <c:pt idx="130">
                  <c:v>-418.52560691103798</c:v>
                </c:pt>
                <c:pt idx="131">
                  <c:v>-417.323530153761</c:v>
                </c:pt>
                <c:pt idx="132">
                  <c:v>-413.25553627310001</c:v>
                </c:pt>
                <c:pt idx="133">
                  <c:v>-412.57499013429202</c:v>
                </c:pt>
                <c:pt idx="134">
                  <c:v>-413.57279070864797</c:v>
                </c:pt>
                <c:pt idx="135">
                  <c:v>-412.57208895947701</c:v>
                </c:pt>
                <c:pt idx="136">
                  <c:v>-415.33915704485401</c:v>
                </c:pt>
                <c:pt idx="137">
                  <c:v>-410.02818744396802</c:v>
                </c:pt>
                <c:pt idx="138">
                  <c:v>-414.11207358739699</c:v>
                </c:pt>
                <c:pt idx="139">
                  <c:v>-419.263179017423</c:v>
                </c:pt>
                <c:pt idx="140">
                  <c:v>-414.606914094866</c:v>
                </c:pt>
                <c:pt idx="141">
                  <c:v>-405.49341081767199</c:v>
                </c:pt>
                <c:pt idx="142">
                  <c:v>-394.937722252242</c:v>
                </c:pt>
                <c:pt idx="143">
                  <c:v>-417.26928106735198</c:v>
                </c:pt>
                <c:pt idx="144">
                  <c:v>-412.06917570636102</c:v>
                </c:pt>
                <c:pt idx="145">
                  <c:v>-417.483852492945</c:v>
                </c:pt>
                <c:pt idx="146">
                  <c:v>-419.39905585084398</c:v>
                </c:pt>
                <c:pt idx="147">
                  <c:v>-415.54311762730498</c:v>
                </c:pt>
                <c:pt idx="148">
                  <c:v>-421.26847353135798</c:v>
                </c:pt>
                <c:pt idx="149">
                  <c:v>-416.40148102566798</c:v>
                </c:pt>
                <c:pt idx="150">
                  <c:v>-411.156718023216</c:v>
                </c:pt>
                <c:pt idx="151">
                  <c:v>-416.19045448470001</c:v>
                </c:pt>
                <c:pt idx="152">
                  <c:v>-411.42827706553902</c:v>
                </c:pt>
                <c:pt idx="153">
                  <c:v>-412.42054485075101</c:v>
                </c:pt>
                <c:pt idx="154">
                  <c:v>-418.41798472096798</c:v>
                </c:pt>
                <c:pt idx="155">
                  <c:v>-422.20294619491898</c:v>
                </c:pt>
                <c:pt idx="156">
                  <c:v>-420.15472439421899</c:v>
                </c:pt>
                <c:pt idx="157">
                  <c:v>-410.005239298226</c:v>
                </c:pt>
                <c:pt idx="158">
                  <c:v>-410.66129789028901</c:v>
                </c:pt>
                <c:pt idx="159">
                  <c:v>-412.34457903370901</c:v>
                </c:pt>
                <c:pt idx="160">
                  <c:v>-413.95160202765999</c:v>
                </c:pt>
                <c:pt idx="161">
                  <c:v>-415.377166121144</c:v>
                </c:pt>
                <c:pt idx="162">
                  <c:v>-414.59231727850897</c:v>
                </c:pt>
                <c:pt idx="163">
                  <c:v>-409.913099659534</c:v>
                </c:pt>
                <c:pt idx="164">
                  <c:v>-407.89506849299698</c:v>
                </c:pt>
                <c:pt idx="165">
                  <c:v>-394.53958896350503</c:v>
                </c:pt>
                <c:pt idx="166">
                  <c:v>-409.80277311897299</c:v>
                </c:pt>
                <c:pt idx="167">
                  <c:v>-418.93937636100998</c:v>
                </c:pt>
                <c:pt idx="168">
                  <c:v>-411.88410882606502</c:v>
                </c:pt>
                <c:pt idx="169">
                  <c:v>-409.398664664612</c:v>
                </c:pt>
                <c:pt idx="170">
                  <c:v>-404.72959516666702</c:v>
                </c:pt>
                <c:pt idx="171">
                  <c:v>-417.677813736286</c:v>
                </c:pt>
                <c:pt idx="172">
                  <c:v>-419.01057403037697</c:v>
                </c:pt>
                <c:pt idx="173">
                  <c:v>-417.02380815154601</c:v>
                </c:pt>
                <c:pt idx="174">
                  <c:v>-413.30484276199701</c:v>
                </c:pt>
                <c:pt idx="175">
                  <c:v>-413.61613628070597</c:v>
                </c:pt>
                <c:pt idx="176">
                  <c:v>-421.719100474605</c:v>
                </c:pt>
                <c:pt idx="177">
                  <c:v>-420.49694365421402</c:v>
                </c:pt>
                <c:pt idx="178">
                  <c:v>-415.950929559413</c:v>
                </c:pt>
                <c:pt idx="179">
                  <c:v>-411.88587304053198</c:v>
                </c:pt>
                <c:pt idx="180">
                  <c:v>-415.55829072330999</c:v>
                </c:pt>
                <c:pt idx="181">
                  <c:v>-424.83194893157798</c:v>
                </c:pt>
                <c:pt idx="182">
                  <c:v>-414.34293317255703</c:v>
                </c:pt>
                <c:pt idx="183">
                  <c:v>-414.24034229893999</c:v>
                </c:pt>
                <c:pt idx="184">
                  <c:v>-410.52976675473099</c:v>
                </c:pt>
                <c:pt idx="185">
                  <c:v>-403.94727808586902</c:v>
                </c:pt>
                <c:pt idx="186">
                  <c:v>-413.120376530388</c:v>
                </c:pt>
                <c:pt idx="187">
                  <c:v>-413.12449947057303</c:v>
                </c:pt>
                <c:pt idx="188">
                  <c:v>-410.86795694047203</c:v>
                </c:pt>
                <c:pt idx="189">
                  <c:v>-422.47048765520702</c:v>
                </c:pt>
                <c:pt idx="190">
                  <c:v>-415.05506597897102</c:v>
                </c:pt>
                <c:pt idx="191">
                  <c:v>-407.47381245379302</c:v>
                </c:pt>
                <c:pt idx="192">
                  <c:v>-416.15874846777001</c:v>
                </c:pt>
                <c:pt idx="193">
                  <c:v>-407.77152233656898</c:v>
                </c:pt>
                <c:pt idx="194">
                  <c:v>-409.89783842985798</c:v>
                </c:pt>
                <c:pt idx="195">
                  <c:v>-414.99206393880399</c:v>
                </c:pt>
                <c:pt idx="196">
                  <c:v>-407.25486904246702</c:v>
                </c:pt>
                <c:pt idx="197">
                  <c:v>-409.61533354865497</c:v>
                </c:pt>
                <c:pt idx="198">
                  <c:v>-399.59066646520802</c:v>
                </c:pt>
                <c:pt idx="199">
                  <c:v>-398.22858637134601</c:v>
                </c:pt>
                <c:pt idx="200">
                  <c:v>-404.358086481817</c:v>
                </c:pt>
                <c:pt idx="201">
                  <c:v>-410.09194510481598</c:v>
                </c:pt>
                <c:pt idx="202">
                  <c:v>-411.00243756743902</c:v>
                </c:pt>
                <c:pt idx="203">
                  <c:v>-407.25963023051298</c:v>
                </c:pt>
                <c:pt idx="204">
                  <c:v>-403.37615530173503</c:v>
                </c:pt>
                <c:pt idx="205">
                  <c:v>-413.78779976592102</c:v>
                </c:pt>
                <c:pt idx="206">
                  <c:v>-416.06885320665498</c:v>
                </c:pt>
                <c:pt idx="207">
                  <c:v>-411.48905274916302</c:v>
                </c:pt>
                <c:pt idx="208">
                  <c:v>-406.26650279707098</c:v>
                </c:pt>
                <c:pt idx="209">
                  <c:v>-415.51450524094997</c:v>
                </c:pt>
                <c:pt idx="210">
                  <c:v>-405.82373936555803</c:v>
                </c:pt>
                <c:pt idx="211">
                  <c:v>-420.29419238307997</c:v>
                </c:pt>
                <c:pt idx="212">
                  <c:v>-418.91986206080497</c:v>
                </c:pt>
                <c:pt idx="213">
                  <c:v>-418.49768318869599</c:v>
                </c:pt>
                <c:pt idx="214">
                  <c:v>-413.26506119806999</c:v>
                </c:pt>
                <c:pt idx="215">
                  <c:v>-403.31385780013102</c:v>
                </c:pt>
                <c:pt idx="216">
                  <c:v>-414.01796610888601</c:v>
                </c:pt>
                <c:pt idx="217">
                  <c:v>-414.75999502241302</c:v>
                </c:pt>
                <c:pt idx="218">
                  <c:v>-409.76551718329603</c:v>
                </c:pt>
                <c:pt idx="219">
                  <c:v>-406.79440953817402</c:v>
                </c:pt>
                <c:pt idx="220">
                  <c:v>-412.07060236646203</c:v>
                </c:pt>
                <c:pt idx="221">
                  <c:v>-414.07303528628898</c:v>
                </c:pt>
                <c:pt idx="222">
                  <c:v>-411.53985480480702</c:v>
                </c:pt>
                <c:pt idx="223">
                  <c:v>-412.60669724540998</c:v>
                </c:pt>
                <c:pt idx="224">
                  <c:v>-408.51529703688601</c:v>
                </c:pt>
                <c:pt idx="225">
                  <c:v>-411.42879755047198</c:v>
                </c:pt>
                <c:pt idx="226">
                  <c:v>-405.87965608796299</c:v>
                </c:pt>
                <c:pt idx="227">
                  <c:v>-381.59323075033598</c:v>
                </c:pt>
                <c:pt idx="228">
                  <c:v>-404.17726953307903</c:v>
                </c:pt>
                <c:pt idx="229">
                  <c:v>-412.364677953019</c:v>
                </c:pt>
                <c:pt idx="230">
                  <c:v>-404.75487188671201</c:v>
                </c:pt>
                <c:pt idx="231">
                  <c:v>-413.109225912738</c:v>
                </c:pt>
                <c:pt idx="232">
                  <c:v>-413.43665736729599</c:v>
                </c:pt>
                <c:pt idx="233">
                  <c:v>-405.15860575647997</c:v>
                </c:pt>
                <c:pt idx="234">
                  <c:v>-414.35528590394</c:v>
                </c:pt>
                <c:pt idx="235">
                  <c:v>-413.59704196481903</c:v>
                </c:pt>
                <c:pt idx="236">
                  <c:v>-420.48130126560397</c:v>
                </c:pt>
                <c:pt idx="237">
                  <c:v>-405.20480875584599</c:v>
                </c:pt>
                <c:pt idx="238">
                  <c:v>-396.77167021983001</c:v>
                </c:pt>
                <c:pt idx="239">
                  <c:v>-408.32458889390102</c:v>
                </c:pt>
                <c:pt idx="240">
                  <c:v>-407.22442776002498</c:v>
                </c:pt>
                <c:pt idx="241">
                  <c:v>-411.32670443076398</c:v>
                </c:pt>
                <c:pt idx="242">
                  <c:v>-407.56512410485902</c:v>
                </c:pt>
                <c:pt idx="243">
                  <c:v>-407.20543639711099</c:v>
                </c:pt>
                <c:pt idx="244">
                  <c:v>-408.45920157581998</c:v>
                </c:pt>
                <c:pt idx="245">
                  <c:v>-408.712713300541</c:v>
                </c:pt>
                <c:pt idx="246">
                  <c:v>-409.66362825379201</c:v>
                </c:pt>
                <c:pt idx="247">
                  <c:v>-391.52525771381102</c:v>
                </c:pt>
                <c:pt idx="248">
                  <c:v>-401.51246800146902</c:v>
                </c:pt>
                <c:pt idx="249">
                  <c:v>-409.16028044201801</c:v>
                </c:pt>
                <c:pt idx="250">
                  <c:v>-413.73764876617702</c:v>
                </c:pt>
                <c:pt idx="251">
                  <c:v>-405.91680527362098</c:v>
                </c:pt>
                <c:pt idx="252">
                  <c:v>-412.60204891558601</c:v>
                </c:pt>
                <c:pt idx="253">
                  <c:v>-417.64926037443303</c:v>
                </c:pt>
                <c:pt idx="254">
                  <c:v>-414.00438410869202</c:v>
                </c:pt>
                <c:pt idx="255">
                  <c:v>-405.71948447367902</c:v>
                </c:pt>
                <c:pt idx="256">
                  <c:v>-412.28751057864798</c:v>
                </c:pt>
                <c:pt idx="257">
                  <c:v>-406.33020860001699</c:v>
                </c:pt>
                <c:pt idx="258">
                  <c:v>-409.46302191691899</c:v>
                </c:pt>
                <c:pt idx="259">
                  <c:v>-409.86320312689099</c:v>
                </c:pt>
                <c:pt idx="260">
                  <c:v>-415.04051141001901</c:v>
                </c:pt>
                <c:pt idx="261">
                  <c:v>-411.31003862179301</c:v>
                </c:pt>
                <c:pt idx="262">
                  <c:v>-417.51397486844201</c:v>
                </c:pt>
                <c:pt idx="263">
                  <c:v>-409.601078990198</c:v>
                </c:pt>
                <c:pt idx="264">
                  <c:v>-404.61209481009502</c:v>
                </c:pt>
                <c:pt idx="265">
                  <c:v>-407.75941727103799</c:v>
                </c:pt>
                <c:pt idx="266">
                  <c:v>-402.24339080886699</c:v>
                </c:pt>
                <c:pt idx="267">
                  <c:v>-412.35630144570001</c:v>
                </c:pt>
                <c:pt idx="268">
                  <c:v>-402.70387721157198</c:v>
                </c:pt>
                <c:pt idx="269">
                  <c:v>-415.19069613757802</c:v>
                </c:pt>
                <c:pt idx="270">
                  <c:v>-405.68459148715198</c:v>
                </c:pt>
                <c:pt idx="271">
                  <c:v>-410.75368388202298</c:v>
                </c:pt>
                <c:pt idx="272">
                  <c:v>-406.28538111011898</c:v>
                </c:pt>
                <c:pt idx="273">
                  <c:v>-414.75198885301899</c:v>
                </c:pt>
                <c:pt idx="274">
                  <c:v>-405.43489851054898</c:v>
                </c:pt>
                <c:pt idx="275">
                  <c:v>-405.41477641133599</c:v>
                </c:pt>
                <c:pt idx="276">
                  <c:v>-404.01371731434699</c:v>
                </c:pt>
                <c:pt idx="277">
                  <c:v>-402.23828119546403</c:v>
                </c:pt>
                <c:pt idx="278">
                  <c:v>-406.44180655494301</c:v>
                </c:pt>
                <c:pt idx="279">
                  <c:v>-410.52465725099501</c:v>
                </c:pt>
                <c:pt idx="280">
                  <c:v>-415.83808906456397</c:v>
                </c:pt>
                <c:pt idx="281">
                  <c:v>-407.49678740915499</c:v>
                </c:pt>
                <c:pt idx="282">
                  <c:v>-413.87106267476003</c:v>
                </c:pt>
                <c:pt idx="283">
                  <c:v>-407.622689296153</c:v>
                </c:pt>
                <c:pt idx="284">
                  <c:v>-405.33730897361602</c:v>
                </c:pt>
                <c:pt idx="285">
                  <c:v>-411.30718498560401</c:v>
                </c:pt>
                <c:pt idx="286">
                  <c:v>-417.85432742045901</c:v>
                </c:pt>
                <c:pt idx="287">
                  <c:v>-411.67679020563702</c:v>
                </c:pt>
                <c:pt idx="288">
                  <c:v>-410.70740265872303</c:v>
                </c:pt>
                <c:pt idx="289">
                  <c:v>-405.92044419972098</c:v>
                </c:pt>
                <c:pt idx="290">
                  <c:v>-412.887547806768</c:v>
                </c:pt>
                <c:pt idx="291">
                  <c:v>-393.140257228888</c:v>
                </c:pt>
                <c:pt idx="292">
                  <c:v>-402.95131400500998</c:v>
                </c:pt>
                <c:pt idx="293">
                  <c:v>-410.11371947253798</c:v>
                </c:pt>
                <c:pt idx="294">
                  <c:v>-408.224210436492</c:v>
                </c:pt>
                <c:pt idx="295">
                  <c:v>-406.50789976420498</c:v>
                </c:pt>
                <c:pt idx="296">
                  <c:v>-409.76066484846598</c:v>
                </c:pt>
                <c:pt idx="297">
                  <c:v>-409.61247999311701</c:v>
                </c:pt>
                <c:pt idx="298">
                  <c:v>-399.08403731424301</c:v>
                </c:pt>
                <c:pt idx="299">
                  <c:v>-403.02537257274003</c:v>
                </c:pt>
                <c:pt idx="300">
                  <c:v>-404.73980460606901</c:v>
                </c:pt>
                <c:pt idx="301">
                  <c:v>-394.36562438687298</c:v>
                </c:pt>
                <c:pt idx="302">
                  <c:v>-414.56821341943498</c:v>
                </c:pt>
                <c:pt idx="303">
                  <c:v>-418.48067070924299</c:v>
                </c:pt>
                <c:pt idx="304">
                  <c:v>-422.19563149708301</c:v>
                </c:pt>
                <c:pt idx="305">
                  <c:v>-407.84969593643598</c:v>
                </c:pt>
                <c:pt idx="306">
                  <c:v>-406.033446723324</c:v>
                </c:pt>
                <c:pt idx="307">
                  <c:v>-401.68427087761103</c:v>
                </c:pt>
                <c:pt idx="308">
                  <c:v>-401.87070827728201</c:v>
                </c:pt>
                <c:pt idx="309">
                  <c:v>-409.24210177053499</c:v>
                </c:pt>
                <c:pt idx="310">
                  <c:v>-403.394567469028</c:v>
                </c:pt>
                <c:pt idx="311">
                  <c:v>-397.99485824653101</c:v>
                </c:pt>
                <c:pt idx="312">
                  <c:v>-407.65792084030801</c:v>
                </c:pt>
                <c:pt idx="313">
                  <c:v>-401.51827989124502</c:v>
                </c:pt>
                <c:pt idx="314">
                  <c:v>-412.64410670084601</c:v>
                </c:pt>
                <c:pt idx="315">
                  <c:v>-412.47081088887597</c:v>
                </c:pt>
                <c:pt idx="316">
                  <c:v>-412.43984351927497</c:v>
                </c:pt>
                <c:pt idx="317">
                  <c:v>-401.05838511401299</c:v>
                </c:pt>
                <c:pt idx="318">
                  <c:v>-417.20352303177901</c:v>
                </c:pt>
                <c:pt idx="319">
                  <c:v>-411.985939045517</c:v>
                </c:pt>
                <c:pt idx="320">
                  <c:v>-403.34507744644498</c:v>
                </c:pt>
                <c:pt idx="321">
                  <c:v>-407.37944165503399</c:v>
                </c:pt>
                <c:pt idx="322">
                  <c:v>-411.18139570924899</c:v>
                </c:pt>
                <c:pt idx="323">
                  <c:v>-411.34995492310998</c:v>
                </c:pt>
                <c:pt idx="324">
                  <c:v>-395.71837683254199</c:v>
                </c:pt>
                <c:pt idx="325">
                  <c:v>-407.35346291266802</c:v>
                </c:pt>
                <c:pt idx="326">
                  <c:v>-398.02237930061898</c:v>
                </c:pt>
                <c:pt idx="327">
                  <c:v>-399.528693620392</c:v>
                </c:pt>
                <c:pt idx="328">
                  <c:v>-408.92098079737099</c:v>
                </c:pt>
                <c:pt idx="329">
                  <c:v>-408.48792688149001</c:v>
                </c:pt>
                <c:pt idx="330">
                  <c:v>-411.80441562456298</c:v>
                </c:pt>
                <c:pt idx="331">
                  <c:v>-417.22794668655001</c:v>
                </c:pt>
                <c:pt idx="332">
                  <c:v>-414.11580340137601</c:v>
                </c:pt>
                <c:pt idx="333">
                  <c:v>-412.71201883104902</c:v>
                </c:pt>
                <c:pt idx="334">
                  <c:v>-419.92866990543399</c:v>
                </c:pt>
                <c:pt idx="335">
                  <c:v>-411.63878084523901</c:v>
                </c:pt>
                <c:pt idx="336">
                  <c:v>-401.07450496451901</c:v>
                </c:pt>
                <c:pt idx="337">
                  <c:v>-404.82315161231702</c:v>
                </c:pt>
                <c:pt idx="338">
                  <c:v>-408.597794100339</c:v>
                </c:pt>
                <c:pt idx="339">
                  <c:v>-403.90494767383302</c:v>
                </c:pt>
                <c:pt idx="340">
                  <c:v>-409.16934322103401</c:v>
                </c:pt>
                <c:pt idx="341">
                  <c:v>-395.57178167332103</c:v>
                </c:pt>
                <c:pt idx="342">
                  <c:v>-403.51680853914399</c:v>
                </c:pt>
                <c:pt idx="343">
                  <c:v>-394.14640575528603</c:v>
                </c:pt>
                <c:pt idx="344">
                  <c:v>-398.76263316478799</c:v>
                </c:pt>
                <c:pt idx="345">
                  <c:v>-403.14910012164597</c:v>
                </c:pt>
                <c:pt idx="346">
                  <c:v>-409.34418850276501</c:v>
                </c:pt>
                <c:pt idx="347">
                  <c:v>-399.85046757154203</c:v>
                </c:pt>
                <c:pt idx="348">
                  <c:v>-398.02510295867</c:v>
                </c:pt>
                <c:pt idx="349">
                  <c:v>-402.59545569628102</c:v>
                </c:pt>
                <c:pt idx="350">
                  <c:v>-407.462188696618</c:v>
                </c:pt>
                <c:pt idx="351">
                  <c:v>-416.11710685934798</c:v>
                </c:pt>
                <c:pt idx="352">
                  <c:v>-406.68959293913798</c:v>
                </c:pt>
                <c:pt idx="353">
                  <c:v>-394.07230796030501</c:v>
                </c:pt>
                <c:pt idx="354">
                  <c:v>-392.16312298302</c:v>
                </c:pt>
                <c:pt idx="355">
                  <c:v>-403.02100313988001</c:v>
                </c:pt>
                <c:pt idx="356">
                  <c:v>-390.09679198520303</c:v>
                </c:pt>
                <c:pt idx="357">
                  <c:v>-400.32215866664001</c:v>
                </c:pt>
                <c:pt idx="358">
                  <c:v>-409.16069377328103</c:v>
                </c:pt>
                <c:pt idx="359">
                  <c:v>-403.24049106790898</c:v>
                </c:pt>
                <c:pt idx="360">
                  <c:v>-397.18571232193898</c:v>
                </c:pt>
                <c:pt idx="361">
                  <c:v>-399.429488866253</c:v>
                </c:pt>
                <c:pt idx="362">
                  <c:v>-400.46905097563098</c:v>
                </c:pt>
                <c:pt idx="363">
                  <c:v>-399.945718862533</c:v>
                </c:pt>
                <c:pt idx="364">
                  <c:v>-410.33099844929302</c:v>
                </c:pt>
                <c:pt idx="365">
                  <c:v>-397.78573553534397</c:v>
                </c:pt>
                <c:pt idx="366">
                  <c:v>-402.44472678810399</c:v>
                </c:pt>
                <c:pt idx="367">
                  <c:v>-404.00130670456002</c:v>
                </c:pt>
                <c:pt idx="368">
                  <c:v>-405.05134395408197</c:v>
                </c:pt>
                <c:pt idx="369">
                  <c:v>-403.42562101774303</c:v>
                </c:pt>
                <c:pt idx="370">
                  <c:v>-406.183509837521</c:v>
                </c:pt>
                <c:pt idx="371">
                  <c:v>-403.30689700067001</c:v>
                </c:pt>
                <c:pt idx="372">
                  <c:v>-407.03922260834202</c:v>
                </c:pt>
                <c:pt idx="373">
                  <c:v>-403.96682321776501</c:v>
                </c:pt>
                <c:pt idx="374">
                  <c:v>-399.19160942655299</c:v>
                </c:pt>
                <c:pt idx="375">
                  <c:v>-402.05088965073901</c:v>
                </c:pt>
                <c:pt idx="376">
                  <c:v>-403.95583740547897</c:v>
                </c:pt>
                <c:pt idx="377">
                  <c:v>-404.96013296155797</c:v>
                </c:pt>
                <c:pt idx="378">
                  <c:v>-395.06355218626697</c:v>
                </c:pt>
                <c:pt idx="379">
                  <c:v>-395.62698733129002</c:v>
                </c:pt>
                <c:pt idx="380">
                  <c:v>-398.70007792539798</c:v>
                </c:pt>
                <c:pt idx="381">
                  <c:v>-399.94920749532997</c:v>
                </c:pt>
                <c:pt idx="382">
                  <c:v>-393.55022006227102</c:v>
                </c:pt>
                <c:pt idx="383">
                  <c:v>-405.251370654769</c:v>
                </c:pt>
                <c:pt idx="384">
                  <c:v>-389.423507342709</c:v>
                </c:pt>
                <c:pt idx="385">
                  <c:v>-404.81324862722101</c:v>
                </c:pt>
                <c:pt idx="386">
                  <c:v>-403.38214995554102</c:v>
                </c:pt>
                <c:pt idx="387">
                  <c:v>-410.658815021252</c:v>
                </c:pt>
                <c:pt idx="388">
                  <c:v>-387.27388084378401</c:v>
                </c:pt>
                <c:pt idx="389">
                  <c:v>-398.49511062837701</c:v>
                </c:pt>
                <c:pt idx="390">
                  <c:v>-410.45393633859902</c:v>
                </c:pt>
                <c:pt idx="391">
                  <c:v>-413.75223570506</c:v>
                </c:pt>
                <c:pt idx="392">
                  <c:v>-405.30647152816402</c:v>
                </c:pt>
                <c:pt idx="393">
                  <c:v>-402.08988493615499</c:v>
                </c:pt>
                <c:pt idx="394">
                  <c:v>-403.441120170396</c:v>
                </c:pt>
                <c:pt idx="395">
                  <c:v>-400.98766566599301</c:v>
                </c:pt>
                <c:pt idx="396">
                  <c:v>-393.88601727193202</c:v>
                </c:pt>
                <c:pt idx="397">
                  <c:v>-381.34869020594999</c:v>
                </c:pt>
                <c:pt idx="398">
                  <c:v>-405.88237042740502</c:v>
                </c:pt>
                <c:pt idx="399">
                  <c:v>-415.017721498752</c:v>
                </c:pt>
                <c:pt idx="400">
                  <c:v>-398.41666758695402</c:v>
                </c:pt>
                <c:pt idx="401">
                  <c:v>-400.37529287456903</c:v>
                </c:pt>
                <c:pt idx="402">
                  <c:v>-397.44007924850501</c:v>
                </c:pt>
                <c:pt idx="403">
                  <c:v>-407.01354530211103</c:v>
                </c:pt>
                <c:pt idx="404">
                  <c:v>-403.46744298237797</c:v>
                </c:pt>
                <c:pt idx="405">
                  <c:v>-400.24751563636897</c:v>
                </c:pt>
                <c:pt idx="406">
                  <c:v>-393.88244310742499</c:v>
                </c:pt>
                <c:pt idx="407">
                  <c:v>-400.242924962237</c:v>
                </c:pt>
                <c:pt idx="408">
                  <c:v>-401.62601966018002</c:v>
                </c:pt>
                <c:pt idx="409">
                  <c:v>-399.40522205825903</c:v>
                </c:pt>
                <c:pt idx="410">
                  <c:v>-400.256774453248</c:v>
                </c:pt>
                <c:pt idx="411">
                  <c:v>-400.42946686061498</c:v>
                </c:pt>
                <c:pt idx="412">
                  <c:v>-401.89238233675201</c:v>
                </c:pt>
                <c:pt idx="413">
                  <c:v>-408.004485469023</c:v>
                </c:pt>
                <c:pt idx="414">
                  <c:v>-400.65371026126201</c:v>
                </c:pt>
                <c:pt idx="415">
                  <c:v>-402.61983295560998</c:v>
                </c:pt>
                <c:pt idx="416">
                  <c:v>-401.61098976653699</c:v>
                </c:pt>
                <c:pt idx="417">
                  <c:v>-401.49211924851102</c:v>
                </c:pt>
                <c:pt idx="418">
                  <c:v>-417.85140587057202</c:v>
                </c:pt>
                <c:pt idx="419">
                  <c:v>-402.218390192225</c:v>
                </c:pt>
                <c:pt idx="420">
                  <c:v>-396.124794641471</c:v>
                </c:pt>
                <c:pt idx="421">
                  <c:v>-396.15253080288699</c:v>
                </c:pt>
                <c:pt idx="422">
                  <c:v>-399.61723626719902</c:v>
                </c:pt>
                <c:pt idx="423">
                  <c:v>-397.00572482768098</c:v>
                </c:pt>
                <c:pt idx="424">
                  <c:v>-397.72059433386102</c:v>
                </c:pt>
                <c:pt idx="425">
                  <c:v>-393.64133134518403</c:v>
                </c:pt>
                <c:pt idx="426">
                  <c:v>-406.404321140908</c:v>
                </c:pt>
                <c:pt idx="427">
                  <c:v>-400.37973075314397</c:v>
                </c:pt>
                <c:pt idx="428">
                  <c:v>-404.51591916274202</c:v>
                </c:pt>
                <c:pt idx="429">
                  <c:v>-391.470114035942</c:v>
                </c:pt>
                <c:pt idx="430">
                  <c:v>-406.86803838684801</c:v>
                </c:pt>
                <c:pt idx="431">
                  <c:v>-394.27882113054</c:v>
                </c:pt>
                <c:pt idx="432">
                  <c:v>-401.46912693251801</c:v>
                </c:pt>
                <c:pt idx="433">
                  <c:v>-405.99798748621203</c:v>
                </c:pt>
                <c:pt idx="434">
                  <c:v>-397.76037846648597</c:v>
                </c:pt>
                <c:pt idx="435">
                  <c:v>-398.776897614365</c:v>
                </c:pt>
                <c:pt idx="436">
                  <c:v>-405.60188396398797</c:v>
                </c:pt>
                <c:pt idx="437">
                  <c:v>-389.05080502150798</c:v>
                </c:pt>
                <c:pt idx="438">
                  <c:v>-398.261496760743</c:v>
                </c:pt>
                <c:pt idx="439">
                  <c:v>-411.26546173527601</c:v>
                </c:pt>
                <c:pt idx="440">
                  <c:v>-406.97227138008401</c:v>
                </c:pt>
                <c:pt idx="441">
                  <c:v>-397.640498080687</c:v>
                </c:pt>
                <c:pt idx="442">
                  <c:v>-397.49052019789002</c:v>
                </c:pt>
                <c:pt idx="443">
                  <c:v>-388.64251758021499</c:v>
                </c:pt>
                <c:pt idx="444">
                  <c:v>-398.58848568340301</c:v>
                </c:pt>
                <c:pt idx="445">
                  <c:v>-400.96551787218402</c:v>
                </c:pt>
                <c:pt idx="446">
                  <c:v>-393.07928402092699</c:v>
                </c:pt>
                <c:pt idx="447">
                  <c:v>-390.05094721164301</c:v>
                </c:pt>
                <c:pt idx="448">
                  <c:v>-394.755715873268</c:v>
                </c:pt>
                <c:pt idx="449">
                  <c:v>-392.99790801482101</c:v>
                </c:pt>
                <c:pt idx="450">
                  <c:v>-387.61450656947602</c:v>
                </c:pt>
                <c:pt idx="451">
                  <c:v>-392.02171934536898</c:v>
                </c:pt>
                <c:pt idx="452">
                  <c:v>-402.34041781703502</c:v>
                </c:pt>
                <c:pt idx="453">
                  <c:v>-406.259699473024</c:v>
                </c:pt>
                <c:pt idx="454">
                  <c:v>-405.72980561632397</c:v>
                </c:pt>
                <c:pt idx="455">
                  <c:v>-406.449102647438</c:v>
                </c:pt>
                <c:pt idx="456">
                  <c:v>-408.75662076843201</c:v>
                </c:pt>
                <c:pt idx="457">
                  <c:v>-396.94398501609697</c:v>
                </c:pt>
                <c:pt idx="458">
                  <c:v>-398.247931733374</c:v>
                </c:pt>
                <c:pt idx="459">
                  <c:v>-393.47806117911801</c:v>
                </c:pt>
                <c:pt idx="460">
                  <c:v>-394.21642742636999</c:v>
                </c:pt>
                <c:pt idx="461">
                  <c:v>-395.40139298728201</c:v>
                </c:pt>
                <c:pt idx="462">
                  <c:v>-401.951177233485</c:v>
                </c:pt>
                <c:pt idx="463">
                  <c:v>-397.90569409851798</c:v>
                </c:pt>
                <c:pt idx="464">
                  <c:v>-390.18453794524999</c:v>
                </c:pt>
                <c:pt idx="465">
                  <c:v>-385.14098234752799</c:v>
                </c:pt>
                <c:pt idx="466">
                  <c:v>-398.53980170582599</c:v>
                </c:pt>
                <c:pt idx="467">
                  <c:v>-398.99820991085102</c:v>
                </c:pt>
                <c:pt idx="468">
                  <c:v>-402.69024409679901</c:v>
                </c:pt>
                <c:pt idx="469">
                  <c:v>-393.27604024314701</c:v>
                </c:pt>
                <c:pt idx="470">
                  <c:v>-401.25254196493103</c:v>
                </c:pt>
                <c:pt idx="471">
                  <c:v>-395.81804487185201</c:v>
                </c:pt>
                <c:pt idx="472">
                  <c:v>-390.20464622492199</c:v>
                </c:pt>
                <c:pt idx="473">
                  <c:v>-403.82698547123698</c:v>
                </c:pt>
                <c:pt idx="474">
                  <c:v>-398.42314766579699</c:v>
                </c:pt>
                <c:pt idx="475">
                  <c:v>-388.02478013340499</c:v>
                </c:pt>
                <c:pt idx="476">
                  <c:v>-381.69175054480502</c:v>
                </c:pt>
                <c:pt idx="477">
                  <c:v>-396.53419179691099</c:v>
                </c:pt>
                <c:pt idx="478">
                  <c:v>-395.49187974916299</c:v>
                </c:pt>
                <c:pt idx="479">
                  <c:v>-403.331912919567</c:v>
                </c:pt>
                <c:pt idx="480">
                  <c:v>-400.255792263572</c:v>
                </c:pt>
                <c:pt idx="481">
                  <c:v>-394.46157600520701</c:v>
                </c:pt>
                <c:pt idx="482">
                  <c:v>-398.59271354358498</c:v>
                </c:pt>
                <c:pt idx="483">
                  <c:v>-393.53796862246702</c:v>
                </c:pt>
                <c:pt idx="484">
                  <c:v>-405.54083378887901</c:v>
                </c:pt>
                <c:pt idx="485">
                  <c:v>-400.26646048072001</c:v>
                </c:pt>
                <c:pt idx="486">
                  <c:v>-407.53479555906398</c:v>
                </c:pt>
                <c:pt idx="487">
                  <c:v>-405.08279867668102</c:v>
                </c:pt>
                <c:pt idx="488">
                  <c:v>-396.26328182601299</c:v>
                </c:pt>
                <c:pt idx="489">
                  <c:v>-385.62311374997103</c:v>
                </c:pt>
                <c:pt idx="490">
                  <c:v>-402.69649663609999</c:v>
                </c:pt>
                <c:pt idx="491">
                  <c:v>-404.59015909272102</c:v>
                </c:pt>
                <c:pt idx="492">
                  <c:v>-379.191233969059</c:v>
                </c:pt>
                <c:pt idx="493">
                  <c:v>-386.65797270078502</c:v>
                </c:pt>
                <c:pt idx="494">
                  <c:v>-397.22644113421097</c:v>
                </c:pt>
                <c:pt idx="495">
                  <c:v>-400.24847019447998</c:v>
                </c:pt>
                <c:pt idx="496">
                  <c:v>-394.61360813033099</c:v>
                </c:pt>
                <c:pt idx="497">
                  <c:v>-401.38779141625099</c:v>
                </c:pt>
                <c:pt idx="498">
                  <c:v>-409.12892856593601</c:v>
                </c:pt>
                <c:pt idx="499">
                  <c:v>-389.13453303969999</c:v>
                </c:pt>
                <c:pt idx="500">
                  <c:v>-389.92055859340701</c:v>
                </c:pt>
                <c:pt idx="501">
                  <c:v>-394.476365937021</c:v>
                </c:pt>
                <c:pt idx="502">
                  <c:v>-390.79124569157699</c:v>
                </c:pt>
                <c:pt idx="503">
                  <c:v>-397.24199116687799</c:v>
                </c:pt>
                <c:pt idx="504">
                  <c:v>-395.813815848133</c:v>
                </c:pt>
                <c:pt idx="505">
                  <c:v>-394.72186685603401</c:v>
                </c:pt>
                <c:pt idx="506">
                  <c:v>-396.252773304914</c:v>
                </c:pt>
                <c:pt idx="507">
                  <c:v>-399.92690315033099</c:v>
                </c:pt>
                <c:pt idx="508">
                  <c:v>-402.387039966109</c:v>
                </c:pt>
                <c:pt idx="509">
                  <c:v>-406.56244926140999</c:v>
                </c:pt>
                <c:pt idx="510">
                  <c:v>-399.37867972658597</c:v>
                </c:pt>
                <c:pt idx="511">
                  <c:v>-396.97480827932299</c:v>
                </c:pt>
                <c:pt idx="512">
                  <c:v>-399.50795382815801</c:v>
                </c:pt>
                <c:pt idx="513">
                  <c:v>-399.44150254070098</c:v>
                </c:pt>
                <c:pt idx="514">
                  <c:v>-399.36601162589301</c:v>
                </c:pt>
                <c:pt idx="515">
                  <c:v>-379.71524014275002</c:v>
                </c:pt>
                <c:pt idx="516">
                  <c:v>-381.730269685373</c:v>
                </c:pt>
                <c:pt idx="517">
                  <c:v>-387.62153930522601</c:v>
                </c:pt>
                <c:pt idx="518">
                  <c:v>-396.857269458627</c:v>
                </c:pt>
                <c:pt idx="519">
                  <c:v>-398.65732619685599</c:v>
                </c:pt>
                <c:pt idx="520">
                  <c:v>-399.44418265807599</c:v>
                </c:pt>
                <c:pt idx="521">
                  <c:v>-388.174846793124</c:v>
                </c:pt>
                <c:pt idx="522">
                  <c:v>-380.19303315297901</c:v>
                </c:pt>
                <c:pt idx="523">
                  <c:v>-391.04782718272702</c:v>
                </c:pt>
                <c:pt idx="524">
                  <c:v>-400.39622018906999</c:v>
                </c:pt>
                <c:pt idx="525">
                  <c:v>-395.674384174316</c:v>
                </c:pt>
                <c:pt idx="526">
                  <c:v>-384.59879396895798</c:v>
                </c:pt>
                <c:pt idx="527">
                  <c:v>-388.16881519035201</c:v>
                </c:pt>
                <c:pt idx="528">
                  <c:v>-385.32287683107802</c:v>
                </c:pt>
                <c:pt idx="529">
                  <c:v>-394.41563913052897</c:v>
                </c:pt>
                <c:pt idx="530">
                  <c:v>-392.81296500736102</c:v>
                </c:pt>
                <c:pt idx="531">
                  <c:v>-391.45924732996599</c:v>
                </c:pt>
                <c:pt idx="532">
                  <c:v>-390.81169906813801</c:v>
                </c:pt>
                <c:pt idx="533">
                  <c:v>-412.252000220279</c:v>
                </c:pt>
                <c:pt idx="534">
                  <c:v>-396.36667616801901</c:v>
                </c:pt>
                <c:pt idx="535">
                  <c:v>-388.28852361578703</c:v>
                </c:pt>
                <c:pt idx="536">
                  <c:v>-402.33913591375602</c:v>
                </c:pt>
                <c:pt idx="537">
                  <c:v>-403.64270783225197</c:v>
                </c:pt>
                <c:pt idx="538">
                  <c:v>-398.98927528779802</c:v>
                </c:pt>
                <c:pt idx="539">
                  <c:v>-411.24396211978399</c:v>
                </c:pt>
                <c:pt idx="540">
                  <c:v>-402.65949512394798</c:v>
                </c:pt>
                <c:pt idx="541">
                  <c:v>-396.00675589988998</c:v>
                </c:pt>
                <c:pt idx="542">
                  <c:v>-391.563719810885</c:v>
                </c:pt>
                <c:pt idx="543">
                  <c:v>-393.35341018716701</c:v>
                </c:pt>
                <c:pt idx="544">
                  <c:v>-394.77157795113902</c:v>
                </c:pt>
                <c:pt idx="545">
                  <c:v>-395.68853565566098</c:v>
                </c:pt>
                <c:pt idx="546">
                  <c:v>-398.50434690735898</c:v>
                </c:pt>
                <c:pt idx="547">
                  <c:v>-392.48263863529098</c:v>
                </c:pt>
                <c:pt idx="548">
                  <c:v>-397.93549441860102</c:v>
                </c:pt>
                <c:pt idx="549">
                  <c:v>-404.43130303011498</c:v>
                </c:pt>
                <c:pt idx="550">
                  <c:v>-406.89084527199998</c:v>
                </c:pt>
                <c:pt idx="551">
                  <c:v>-395.955455361264</c:v>
                </c:pt>
                <c:pt idx="552">
                  <c:v>-392.02815860485998</c:v>
                </c:pt>
                <c:pt idx="553">
                  <c:v>-399.99132854291298</c:v>
                </c:pt>
                <c:pt idx="554">
                  <c:v>-401.102064755112</c:v>
                </c:pt>
                <c:pt idx="555">
                  <c:v>-392.44283186549598</c:v>
                </c:pt>
                <c:pt idx="556">
                  <c:v>-396.054368335959</c:v>
                </c:pt>
                <c:pt idx="557">
                  <c:v>-393.08562602344801</c:v>
                </c:pt>
                <c:pt idx="558">
                  <c:v>-393.72377988707501</c:v>
                </c:pt>
                <c:pt idx="559">
                  <c:v>-401.490300882133</c:v>
                </c:pt>
                <c:pt idx="560">
                  <c:v>-364.47864127216201</c:v>
                </c:pt>
                <c:pt idx="561">
                  <c:v>-392.177378276262</c:v>
                </c:pt>
                <c:pt idx="562">
                  <c:v>-402.71134355251399</c:v>
                </c:pt>
                <c:pt idx="563">
                  <c:v>-405.40325047025698</c:v>
                </c:pt>
                <c:pt idx="564">
                  <c:v>-400.66336031561201</c:v>
                </c:pt>
                <c:pt idx="565">
                  <c:v>-394.69186676754998</c:v>
                </c:pt>
                <c:pt idx="566">
                  <c:v>-399.31235937187898</c:v>
                </c:pt>
                <c:pt idx="567">
                  <c:v>-393.68147536641601</c:v>
                </c:pt>
                <c:pt idx="568">
                  <c:v>-381.80984281923099</c:v>
                </c:pt>
                <c:pt idx="569">
                  <c:v>-401.86354023015099</c:v>
                </c:pt>
                <c:pt idx="570">
                  <c:v>-396.18436027282303</c:v>
                </c:pt>
                <c:pt idx="571">
                  <c:v>-403.999752751823</c:v>
                </c:pt>
                <c:pt idx="572">
                  <c:v>-395.03436812791</c:v>
                </c:pt>
                <c:pt idx="573">
                  <c:v>-401.64233116506699</c:v>
                </c:pt>
                <c:pt idx="574">
                  <c:v>-395.63734942220799</c:v>
                </c:pt>
                <c:pt idx="575">
                  <c:v>-397.278279369026</c:v>
                </c:pt>
                <c:pt idx="576">
                  <c:v>-393.77414869298798</c:v>
                </c:pt>
                <c:pt idx="577">
                  <c:v>-398.00094307941799</c:v>
                </c:pt>
                <c:pt idx="578">
                  <c:v>-387.18215621730502</c:v>
                </c:pt>
                <c:pt idx="579">
                  <c:v>-387.381474291014</c:v>
                </c:pt>
                <c:pt idx="580">
                  <c:v>-401.12427815363799</c:v>
                </c:pt>
                <c:pt idx="581">
                  <c:v>-395.37794268161798</c:v>
                </c:pt>
                <c:pt idx="582">
                  <c:v>-394.54477889714002</c:v>
                </c:pt>
                <c:pt idx="583">
                  <c:v>-399.00151395387797</c:v>
                </c:pt>
                <c:pt idx="584">
                  <c:v>-400.22233373925098</c:v>
                </c:pt>
                <c:pt idx="585">
                  <c:v>-405.04190689480498</c:v>
                </c:pt>
                <c:pt idx="586">
                  <c:v>-397.34909367432601</c:v>
                </c:pt>
                <c:pt idx="587">
                  <c:v>-399.533059213027</c:v>
                </c:pt>
                <c:pt idx="588">
                  <c:v>-398.62177794633402</c:v>
                </c:pt>
                <c:pt idx="589">
                  <c:v>-392.64658483852202</c:v>
                </c:pt>
                <c:pt idx="590">
                  <c:v>-409.22790488595399</c:v>
                </c:pt>
                <c:pt idx="591">
                  <c:v>-395.21090325258302</c:v>
                </c:pt>
                <c:pt idx="592">
                  <c:v>-384.14071894929401</c:v>
                </c:pt>
                <c:pt idx="593">
                  <c:v>-393.49560036139701</c:v>
                </c:pt>
                <c:pt idx="594">
                  <c:v>-398.19228919513699</c:v>
                </c:pt>
                <c:pt idx="595">
                  <c:v>-396.98459038735501</c:v>
                </c:pt>
                <c:pt idx="596">
                  <c:v>-394.40233801193199</c:v>
                </c:pt>
                <c:pt idx="597">
                  <c:v>-398.64954506119602</c:v>
                </c:pt>
                <c:pt idx="598">
                  <c:v>-387.69203562429902</c:v>
                </c:pt>
                <c:pt idx="599">
                  <c:v>-390.32623014736498</c:v>
                </c:pt>
                <c:pt idx="600">
                  <c:v>-395.27286938075099</c:v>
                </c:pt>
                <c:pt idx="601">
                  <c:v>-393.853454921246</c:v>
                </c:pt>
                <c:pt idx="602">
                  <c:v>-401.22045369420999</c:v>
                </c:pt>
                <c:pt idx="603">
                  <c:v>-400.97844026790898</c:v>
                </c:pt>
                <c:pt idx="604">
                  <c:v>-387.38614783512998</c:v>
                </c:pt>
                <c:pt idx="605">
                  <c:v>-388.793570718235</c:v>
                </c:pt>
                <c:pt idx="606">
                  <c:v>-395.363109758159</c:v>
                </c:pt>
                <c:pt idx="607">
                  <c:v>-395.87181847056303</c:v>
                </c:pt>
                <c:pt idx="608">
                  <c:v>-395.29124538588297</c:v>
                </c:pt>
                <c:pt idx="609">
                  <c:v>-393.98469217312601</c:v>
                </c:pt>
                <c:pt idx="610">
                  <c:v>-396.92940931530302</c:v>
                </c:pt>
                <c:pt idx="611">
                  <c:v>-394.231063823093</c:v>
                </c:pt>
                <c:pt idx="612">
                  <c:v>-398.20061509934902</c:v>
                </c:pt>
                <c:pt idx="613">
                  <c:v>-396.74778943752398</c:v>
                </c:pt>
                <c:pt idx="614">
                  <c:v>-386.45973434803</c:v>
                </c:pt>
                <c:pt idx="615">
                  <c:v>-392.209749491347</c:v>
                </c:pt>
                <c:pt idx="616">
                  <c:v>-388.65193694650299</c:v>
                </c:pt>
                <c:pt idx="617">
                  <c:v>-388.83668382732401</c:v>
                </c:pt>
                <c:pt idx="618">
                  <c:v>-382.56845782190197</c:v>
                </c:pt>
                <c:pt idx="619">
                  <c:v>-392.55837057387998</c:v>
                </c:pt>
                <c:pt idx="620">
                  <c:v>-398.64916807646</c:v>
                </c:pt>
                <c:pt idx="621">
                  <c:v>-399.64038420515601</c:v>
                </c:pt>
                <c:pt idx="622">
                  <c:v>-405.353765105712</c:v>
                </c:pt>
                <c:pt idx="623">
                  <c:v>-386.89446528998502</c:v>
                </c:pt>
                <c:pt idx="624">
                  <c:v>-388.85729918213502</c:v>
                </c:pt>
                <c:pt idx="625">
                  <c:v>-399.18841269442902</c:v>
                </c:pt>
                <c:pt idx="626">
                  <c:v>-391.36307767545799</c:v>
                </c:pt>
                <c:pt idx="627">
                  <c:v>-372.16451686075601</c:v>
                </c:pt>
                <c:pt idx="628">
                  <c:v>-387.013000556512</c:v>
                </c:pt>
                <c:pt idx="629">
                  <c:v>-391.089951061075</c:v>
                </c:pt>
                <c:pt idx="630">
                  <c:v>-395.95757451994001</c:v>
                </c:pt>
                <c:pt idx="631">
                  <c:v>-407.59941953017898</c:v>
                </c:pt>
                <c:pt idx="632">
                  <c:v>-392.34170373643701</c:v>
                </c:pt>
                <c:pt idx="633">
                  <c:v>-394.21682091250898</c:v>
                </c:pt>
                <c:pt idx="634">
                  <c:v>-386.81076813532002</c:v>
                </c:pt>
                <c:pt idx="635">
                  <c:v>-388.43852694709301</c:v>
                </c:pt>
                <c:pt idx="636">
                  <c:v>-391.32919843482802</c:v>
                </c:pt>
                <c:pt idx="637">
                  <c:v>-403.34141674779499</c:v>
                </c:pt>
                <c:pt idx="638">
                  <c:v>-394.41029885104399</c:v>
                </c:pt>
                <c:pt idx="639">
                  <c:v>-384.821472822906</c:v>
                </c:pt>
                <c:pt idx="640">
                  <c:v>-390.89052738408202</c:v>
                </c:pt>
                <c:pt idx="641">
                  <c:v>-400.03839682143001</c:v>
                </c:pt>
                <c:pt idx="642">
                  <c:v>-396.31255055257702</c:v>
                </c:pt>
                <c:pt idx="643">
                  <c:v>-397.63227996878999</c:v>
                </c:pt>
                <c:pt idx="644">
                  <c:v>-391.96329735506498</c:v>
                </c:pt>
                <c:pt idx="645">
                  <c:v>-392.774079870528</c:v>
                </c:pt>
                <c:pt idx="646">
                  <c:v>-399.83814115672402</c:v>
                </c:pt>
                <c:pt idx="647">
                  <c:v>-399.05323994128298</c:v>
                </c:pt>
                <c:pt idx="648">
                  <c:v>-393.459344192537</c:v>
                </c:pt>
                <c:pt idx="649">
                  <c:v>-398.70602350072198</c:v>
                </c:pt>
                <c:pt idx="650">
                  <c:v>-401.73586120131603</c:v>
                </c:pt>
                <c:pt idx="651">
                  <c:v>-380.61472502432298</c:v>
                </c:pt>
                <c:pt idx="652">
                  <c:v>-388.74363770362402</c:v>
                </c:pt>
                <c:pt idx="653">
                  <c:v>-396.580816707883</c:v>
                </c:pt>
                <c:pt idx="654">
                  <c:v>-398.53049201043302</c:v>
                </c:pt>
                <c:pt idx="655">
                  <c:v>-390.73257097201702</c:v>
                </c:pt>
                <c:pt idx="656">
                  <c:v>-395.54637379565798</c:v>
                </c:pt>
                <c:pt idx="657">
                  <c:v>-387.91903271038501</c:v>
                </c:pt>
                <c:pt idx="658">
                  <c:v>-398.22987558307199</c:v>
                </c:pt>
                <c:pt idx="659">
                  <c:v>-393.709233940047</c:v>
                </c:pt>
                <c:pt idx="660">
                  <c:v>-400.886007230784</c:v>
                </c:pt>
                <c:pt idx="661">
                  <c:v>-396.84686439217802</c:v>
                </c:pt>
                <c:pt idx="662">
                  <c:v>-396.45037848677998</c:v>
                </c:pt>
                <c:pt idx="663">
                  <c:v>-390.68942017306898</c:v>
                </c:pt>
                <c:pt idx="664">
                  <c:v>-389.033366777472</c:v>
                </c:pt>
                <c:pt idx="665">
                  <c:v>-396.28649700845801</c:v>
                </c:pt>
                <c:pt idx="666">
                  <c:v>-398.06728484600399</c:v>
                </c:pt>
                <c:pt idx="667">
                  <c:v>-399.97621993405801</c:v>
                </c:pt>
                <c:pt idx="668">
                  <c:v>-384.19202889679298</c:v>
                </c:pt>
                <c:pt idx="669">
                  <c:v>-383.993373749358</c:v>
                </c:pt>
                <c:pt idx="670">
                  <c:v>-396.90392163730399</c:v>
                </c:pt>
                <c:pt idx="671">
                  <c:v>-399.06152530705799</c:v>
                </c:pt>
                <c:pt idx="672">
                  <c:v>-398.50424948295102</c:v>
                </c:pt>
                <c:pt idx="673">
                  <c:v>-398.67395882719899</c:v>
                </c:pt>
                <c:pt idx="674">
                  <c:v>-400.11699557935901</c:v>
                </c:pt>
                <c:pt idx="675">
                  <c:v>-395.59386577125298</c:v>
                </c:pt>
                <c:pt idx="676">
                  <c:v>-400.18940489439399</c:v>
                </c:pt>
                <c:pt idx="677">
                  <c:v>-398.75529174148198</c:v>
                </c:pt>
                <c:pt idx="678">
                  <c:v>-401.88075351629698</c:v>
                </c:pt>
                <c:pt idx="679">
                  <c:v>-396.169823367942</c:v>
                </c:pt>
                <c:pt idx="680">
                  <c:v>-393.60769836853501</c:v>
                </c:pt>
                <c:pt idx="681">
                  <c:v>-400.41212890946099</c:v>
                </c:pt>
                <c:pt idx="682">
                  <c:v>-387.20397847836102</c:v>
                </c:pt>
                <c:pt idx="683">
                  <c:v>-390.65919709925299</c:v>
                </c:pt>
                <c:pt idx="684">
                  <c:v>-381.32277510093002</c:v>
                </c:pt>
                <c:pt idx="685">
                  <c:v>-393.95432167761999</c:v>
                </c:pt>
                <c:pt idx="686">
                  <c:v>-377.33649252428398</c:v>
                </c:pt>
                <c:pt idx="687">
                  <c:v>-403.711119330999</c:v>
                </c:pt>
                <c:pt idx="688">
                  <c:v>-402.25866608694099</c:v>
                </c:pt>
                <c:pt idx="689">
                  <c:v>-393.83348020420601</c:v>
                </c:pt>
                <c:pt idx="690">
                  <c:v>-392.73260933522698</c:v>
                </c:pt>
                <c:pt idx="691">
                  <c:v>-397.00865512544601</c:v>
                </c:pt>
                <c:pt idx="692">
                  <c:v>-388.68882732403301</c:v>
                </c:pt>
                <c:pt idx="693">
                  <c:v>-389.33756946423898</c:v>
                </c:pt>
                <c:pt idx="694">
                  <c:v>-384.85451433809101</c:v>
                </c:pt>
                <c:pt idx="695">
                  <c:v>-386.72065404746502</c:v>
                </c:pt>
                <c:pt idx="696">
                  <c:v>-400.29125837337602</c:v>
                </c:pt>
                <c:pt idx="697">
                  <c:v>-396.56373998395998</c:v>
                </c:pt>
                <c:pt idx="698">
                  <c:v>-397.480299576731</c:v>
                </c:pt>
                <c:pt idx="699">
                  <c:v>-404.28734953059501</c:v>
                </c:pt>
                <c:pt idx="700">
                  <c:v>-397.03642380822703</c:v>
                </c:pt>
                <c:pt idx="701">
                  <c:v>-397.332042136788</c:v>
                </c:pt>
                <c:pt idx="702">
                  <c:v>-391.29741741199803</c:v>
                </c:pt>
                <c:pt idx="703">
                  <c:v>-394.36160370720302</c:v>
                </c:pt>
                <c:pt idx="704">
                  <c:v>-389.50911980964599</c:v>
                </c:pt>
                <c:pt idx="705">
                  <c:v>-386.74840265676897</c:v>
                </c:pt>
                <c:pt idx="706">
                  <c:v>-380.43668234875503</c:v>
                </c:pt>
                <c:pt idx="707">
                  <c:v>-399.57179252963601</c:v>
                </c:pt>
                <c:pt idx="708">
                  <c:v>-397.93137745578099</c:v>
                </c:pt>
                <c:pt idx="709">
                  <c:v>-396.68673429189198</c:v>
                </c:pt>
                <c:pt idx="710">
                  <c:v>-389.07176130792698</c:v>
                </c:pt>
                <c:pt idx="711">
                  <c:v>-375.90305362251797</c:v>
                </c:pt>
                <c:pt idx="712">
                  <c:v>-370.10472393687098</c:v>
                </c:pt>
                <c:pt idx="713">
                  <c:v>-394.22872685053397</c:v>
                </c:pt>
                <c:pt idx="714">
                  <c:v>-392.634540179868</c:v>
                </c:pt>
                <c:pt idx="715">
                  <c:v>-400.54469884339801</c:v>
                </c:pt>
                <c:pt idx="716">
                  <c:v>-392.52838733807602</c:v>
                </c:pt>
                <c:pt idx="717">
                  <c:v>-386.40724327295902</c:v>
                </c:pt>
                <c:pt idx="718">
                  <c:v>-388.450060917987</c:v>
                </c:pt>
                <c:pt idx="719">
                  <c:v>-395.88371354310198</c:v>
                </c:pt>
                <c:pt idx="720">
                  <c:v>-399.32318678333598</c:v>
                </c:pt>
                <c:pt idx="721">
                  <c:v>-393.02594978023399</c:v>
                </c:pt>
                <c:pt idx="722">
                  <c:v>-387.17316036386302</c:v>
                </c:pt>
                <c:pt idx="723">
                  <c:v>-393.11626271694001</c:v>
                </c:pt>
                <c:pt idx="724">
                  <c:v>-394.680495852695</c:v>
                </c:pt>
                <c:pt idx="725">
                  <c:v>-390.46314355585002</c:v>
                </c:pt>
                <c:pt idx="726">
                  <c:v>-393.32969014711301</c:v>
                </c:pt>
                <c:pt idx="727">
                  <c:v>-390.73965986514003</c:v>
                </c:pt>
                <c:pt idx="728">
                  <c:v>-380.75778802561302</c:v>
                </c:pt>
                <c:pt idx="729">
                  <c:v>-399.66381294746401</c:v>
                </c:pt>
                <c:pt idx="730">
                  <c:v>-399.92237837254902</c:v>
                </c:pt>
                <c:pt idx="731">
                  <c:v>-388.25576928241202</c:v>
                </c:pt>
                <c:pt idx="732">
                  <c:v>-397.28810056789303</c:v>
                </c:pt>
                <c:pt idx="733">
                  <c:v>-394.53604834649701</c:v>
                </c:pt>
                <c:pt idx="734">
                  <c:v>-394.38069407845097</c:v>
                </c:pt>
                <c:pt idx="735">
                  <c:v>-395.77334178019697</c:v>
                </c:pt>
                <c:pt idx="736">
                  <c:v>-402.394667205443</c:v>
                </c:pt>
                <c:pt idx="737">
                  <c:v>-389.77314815741403</c:v>
                </c:pt>
                <c:pt idx="738">
                  <c:v>-394.03930483906998</c:v>
                </c:pt>
                <c:pt idx="739">
                  <c:v>-398.86409685823202</c:v>
                </c:pt>
                <c:pt idx="740">
                  <c:v>-387.113775099826</c:v>
                </c:pt>
                <c:pt idx="741">
                  <c:v>-396.64073980549398</c:v>
                </c:pt>
                <c:pt idx="742">
                  <c:v>-391.45029148384401</c:v>
                </c:pt>
                <c:pt idx="743">
                  <c:v>-386.42153810299402</c:v>
                </c:pt>
                <c:pt idx="744">
                  <c:v>-392.50630682179099</c:v>
                </c:pt>
                <c:pt idx="745">
                  <c:v>-386.84969151859201</c:v>
                </c:pt>
                <c:pt idx="746">
                  <c:v>-397.531345093928</c:v>
                </c:pt>
                <c:pt idx="747">
                  <c:v>-403.05685154257202</c:v>
                </c:pt>
                <c:pt idx="748">
                  <c:v>-390.58170208585398</c:v>
                </c:pt>
                <c:pt idx="749">
                  <c:v>-373.63469296324399</c:v>
                </c:pt>
                <c:pt idx="750">
                  <c:v>-392.11889081217703</c:v>
                </c:pt>
                <c:pt idx="751">
                  <c:v>-391.637317510022</c:v>
                </c:pt>
                <c:pt idx="752">
                  <c:v>-385.27443712800698</c:v>
                </c:pt>
                <c:pt idx="753">
                  <c:v>-392.61209081676998</c:v>
                </c:pt>
                <c:pt idx="754">
                  <c:v>-401.945482542001</c:v>
                </c:pt>
                <c:pt idx="755">
                  <c:v>-394.80718295701598</c:v>
                </c:pt>
                <c:pt idx="756">
                  <c:v>-387.90374502622097</c:v>
                </c:pt>
                <c:pt idx="757">
                  <c:v>-385.58828740922701</c:v>
                </c:pt>
                <c:pt idx="758">
                  <c:v>-376.46451385146702</c:v>
                </c:pt>
                <c:pt idx="759">
                  <c:v>-385.34107612257799</c:v>
                </c:pt>
                <c:pt idx="760">
                  <c:v>-394.93027862656197</c:v>
                </c:pt>
                <c:pt idx="761">
                  <c:v>-389.89474341822398</c:v>
                </c:pt>
                <c:pt idx="762">
                  <c:v>-393.51433676424102</c:v>
                </c:pt>
                <c:pt idx="763">
                  <c:v>-394.56171266144202</c:v>
                </c:pt>
                <c:pt idx="764">
                  <c:v>-398.21820968597899</c:v>
                </c:pt>
                <c:pt idx="765">
                  <c:v>-385.39180962195098</c:v>
                </c:pt>
                <c:pt idx="766">
                  <c:v>-385.05740408160801</c:v>
                </c:pt>
                <c:pt idx="767">
                  <c:v>-394.83113117682399</c:v>
                </c:pt>
                <c:pt idx="768">
                  <c:v>-388.170645116895</c:v>
                </c:pt>
                <c:pt idx="769">
                  <c:v>-379.60550161435702</c:v>
                </c:pt>
                <c:pt idx="770">
                  <c:v>-386.21831114498701</c:v>
                </c:pt>
                <c:pt idx="771">
                  <c:v>-388.07958244278598</c:v>
                </c:pt>
                <c:pt idx="772">
                  <c:v>-391.72775272601802</c:v>
                </c:pt>
                <c:pt idx="773">
                  <c:v>-388.09648773260898</c:v>
                </c:pt>
                <c:pt idx="774">
                  <c:v>-383.90539681985803</c:v>
                </c:pt>
                <c:pt idx="775">
                  <c:v>-386.099550457156</c:v>
                </c:pt>
                <c:pt idx="776">
                  <c:v>-397.04547049422399</c:v>
                </c:pt>
                <c:pt idx="777">
                  <c:v>-384.99177673791303</c:v>
                </c:pt>
                <c:pt idx="778">
                  <c:v>-387.29427614916301</c:v>
                </c:pt>
                <c:pt idx="779">
                  <c:v>-385.72682593243002</c:v>
                </c:pt>
                <c:pt idx="780">
                  <c:v>-392.38540400514199</c:v>
                </c:pt>
                <c:pt idx="781">
                  <c:v>-393.472394522493</c:v>
                </c:pt>
                <c:pt idx="782">
                  <c:v>-389.06120456806298</c:v>
                </c:pt>
                <c:pt idx="783">
                  <c:v>-381.200300112077</c:v>
                </c:pt>
                <c:pt idx="784">
                  <c:v>-380.68493317467801</c:v>
                </c:pt>
                <c:pt idx="785">
                  <c:v>-392.95346335827702</c:v>
                </c:pt>
                <c:pt idx="786">
                  <c:v>-394.183216384817</c:v>
                </c:pt>
                <c:pt idx="787">
                  <c:v>-386.587722624653</c:v>
                </c:pt>
                <c:pt idx="788">
                  <c:v>-384.88690644269798</c:v>
                </c:pt>
                <c:pt idx="789">
                  <c:v>-396.22254760457298</c:v>
                </c:pt>
                <c:pt idx="790">
                  <c:v>-394.68801263655803</c:v>
                </c:pt>
                <c:pt idx="791">
                  <c:v>-381.62366211968998</c:v>
                </c:pt>
                <c:pt idx="792">
                  <c:v>-394.57903337904202</c:v>
                </c:pt>
                <c:pt idx="793">
                  <c:v>-389.978900293452</c:v>
                </c:pt>
                <c:pt idx="794">
                  <c:v>-396.40757278982301</c:v>
                </c:pt>
                <c:pt idx="795">
                  <c:v>-393.460945516084</c:v>
                </c:pt>
                <c:pt idx="796">
                  <c:v>-386.23026831147399</c:v>
                </c:pt>
                <c:pt idx="797">
                  <c:v>-382.93755349024298</c:v>
                </c:pt>
                <c:pt idx="798">
                  <c:v>-385.37164559814403</c:v>
                </c:pt>
                <c:pt idx="799">
                  <c:v>-389.54589238868903</c:v>
                </c:pt>
                <c:pt idx="800">
                  <c:v>-389.96440005623998</c:v>
                </c:pt>
                <c:pt idx="801">
                  <c:v>-384.97618772062299</c:v>
                </c:pt>
                <c:pt idx="802">
                  <c:v>-392.52646470982302</c:v>
                </c:pt>
                <c:pt idx="803">
                  <c:v>-396.64372308710102</c:v>
                </c:pt>
                <c:pt idx="804">
                  <c:v>-390.60968282394998</c:v>
                </c:pt>
                <c:pt idx="805">
                  <c:v>-389.30539833753301</c:v>
                </c:pt>
                <c:pt idx="806">
                  <c:v>-385.54220713139199</c:v>
                </c:pt>
                <c:pt idx="807">
                  <c:v>-394.23173331166703</c:v>
                </c:pt>
                <c:pt idx="808">
                  <c:v>-402.030434754591</c:v>
                </c:pt>
                <c:pt idx="809">
                  <c:v>-396.46034819177299</c:v>
                </c:pt>
                <c:pt idx="810">
                  <c:v>-385.79447997310899</c:v>
                </c:pt>
                <c:pt idx="811">
                  <c:v>-389.01800026039501</c:v>
                </c:pt>
                <c:pt idx="812">
                  <c:v>-396.17274389221399</c:v>
                </c:pt>
                <c:pt idx="813">
                  <c:v>-393.55859471103599</c:v>
                </c:pt>
                <c:pt idx="814">
                  <c:v>-394.39118630916403</c:v>
                </c:pt>
                <c:pt idx="815">
                  <c:v>-390.747678455254</c:v>
                </c:pt>
                <c:pt idx="816">
                  <c:v>-389.54701935500401</c:v>
                </c:pt>
                <c:pt idx="817">
                  <c:v>-393.29769749434001</c:v>
                </c:pt>
                <c:pt idx="818">
                  <c:v>-384.09441940686901</c:v>
                </c:pt>
                <c:pt idx="819">
                  <c:v>-390.65410138856998</c:v>
                </c:pt>
                <c:pt idx="820">
                  <c:v>-386.40749641562599</c:v>
                </c:pt>
                <c:pt idx="821">
                  <c:v>-406.01845308078703</c:v>
                </c:pt>
                <c:pt idx="822">
                  <c:v>-391.38492284242102</c:v>
                </c:pt>
                <c:pt idx="823">
                  <c:v>-391.392504311903</c:v>
                </c:pt>
                <c:pt idx="824">
                  <c:v>-383.24159843257701</c:v>
                </c:pt>
                <c:pt idx="825">
                  <c:v>-396.15700783660799</c:v>
                </c:pt>
                <c:pt idx="826">
                  <c:v>-389.666155796954</c:v>
                </c:pt>
                <c:pt idx="827">
                  <c:v>-390.62394184154698</c:v>
                </c:pt>
                <c:pt idx="828">
                  <c:v>-390.34183204370601</c:v>
                </c:pt>
                <c:pt idx="829">
                  <c:v>-392.72444736376201</c:v>
                </c:pt>
                <c:pt idx="830">
                  <c:v>-383.422397373796</c:v>
                </c:pt>
                <c:pt idx="831">
                  <c:v>-385.604919588418</c:v>
                </c:pt>
                <c:pt idx="832">
                  <c:v>-392.03946832807497</c:v>
                </c:pt>
                <c:pt idx="833">
                  <c:v>-388.70792561536399</c:v>
                </c:pt>
                <c:pt idx="834">
                  <c:v>-387.47161969835003</c:v>
                </c:pt>
                <c:pt idx="836">
                  <c:v>-384.723191841041</c:v>
                </c:pt>
                <c:pt idx="837">
                  <c:v>-400.22331193290898</c:v>
                </c:pt>
                <c:pt idx="838">
                  <c:v>-394.38359562576801</c:v>
                </c:pt>
                <c:pt idx="839">
                  <c:v>-389.38714802334403</c:v>
                </c:pt>
                <c:pt idx="840">
                  <c:v>-389.23022808978402</c:v>
                </c:pt>
                <c:pt idx="841">
                  <c:v>-391.77689342641401</c:v>
                </c:pt>
                <c:pt idx="842">
                  <c:v>-384.41953325953898</c:v>
                </c:pt>
                <c:pt idx="843">
                  <c:v>-390.199947193073</c:v>
                </c:pt>
                <c:pt idx="844">
                  <c:v>-385.05314915028902</c:v>
                </c:pt>
                <c:pt idx="845">
                  <c:v>-392.20780794993101</c:v>
                </c:pt>
                <c:pt idx="846">
                  <c:v>-392.02461095324202</c:v>
                </c:pt>
                <c:pt idx="847">
                  <c:v>-388.99118944951999</c:v>
                </c:pt>
                <c:pt idx="848">
                  <c:v>-382.60229497093002</c:v>
                </c:pt>
                <c:pt idx="849">
                  <c:v>-391.033284559511</c:v>
                </c:pt>
                <c:pt idx="850">
                  <c:v>-386.23686600439402</c:v>
                </c:pt>
                <c:pt idx="851">
                  <c:v>-381.68962781739498</c:v>
                </c:pt>
                <c:pt idx="852">
                  <c:v>-387.75823482408401</c:v>
                </c:pt>
                <c:pt idx="853">
                  <c:v>-387.34449461256202</c:v>
                </c:pt>
                <c:pt idx="854">
                  <c:v>-395.35204853215703</c:v>
                </c:pt>
                <c:pt idx="855">
                  <c:v>-386.53331614008198</c:v>
                </c:pt>
                <c:pt idx="856">
                  <c:v>-382.10880531594898</c:v>
                </c:pt>
                <c:pt idx="857">
                  <c:v>-389.07663082863399</c:v>
                </c:pt>
                <c:pt idx="858">
                  <c:v>-394.17886524738702</c:v>
                </c:pt>
                <c:pt idx="859">
                  <c:v>-380.63195399341799</c:v>
                </c:pt>
                <c:pt idx="860">
                  <c:v>-386.20809100531898</c:v>
                </c:pt>
                <c:pt idx="861">
                  <c:v>-383.137311378047</c:v>
                </c:pt>
                <c:pt idx="862">
                  <c:v>-378.86737691201103</c:v>
                </c:pt>
                <c:pt idx="863">
                  <c:v>-375.26759947516598</c:v>
                </c:pt>
                <c:pt idx="864">
                  <c:v>-393.75756699879003</c:v>
                </c:pt>
                <c:pt idx="865">
                  <c:v>-394.96309452346497</c:v>
                </c:pt>
                <c:pt idx="866">
                  <c:v>-392.47744316174499</c:v>
                </c:pt>
                <c:pt idx="867">
                  <c:v>-395.68498419594602</c:v>
                </c:pt>
                <c:pt idx="868">
                  <c:v>-383.31639238708101</c:v>
                </c:pt>
                <c:pt idx="869">
                  <c:v>-389.66051099540903</c:v>
                </c:pt>
                <c:pt idx="870">
                  <c:v>-388.55272697470502</c:v>
                </c:pt>
                <c:pt idx="871">
                  <c:v>-399.39742904360702</c:v>
                </c:pt>
                <c:pt idx="872">
                  <c:v>-391.168437160964</c:v>
                </c:pt>
                <c:pt idx="873">
                  <c:v>-388.07734231008101</c:v>
                </c:pt>
                <c:pt idx="874">
                  <c:v>-390.41097846626599</c:v>
                </c:pt>
                <c:pt idx="875">
                  <c:v>-383.16806833281601</c:v>
                </c:pt>
                <c:pt idx="876">
                  <c:v>-370.98876848799802</c:v>
                </c:pt>
                <c:pt idx="877">
                  <c:v>-384.34762129858802</c:v>
                </c:pt>
                <c:pt idx="878">
                  <c:v>-385.57357795877101</c:v>
                </c:pt>
                <c:pt idx="879">
                  <c:v>-383.66563017592802</c:v>
                </c:pt>
                <c:pt idx="880">
                  <c:v>-385.351570873318</c:v>
                </c:pt>
                <c:pt idx="881">
                  <c:v>-393.47387742883399</c:v>
                </c:pt>
                <c:pt idx="882">
                  <c:v>-387.46023669732801</c:v>
                </c:pt>
                <c:pt idx="883">
                  <c:v>-389.88337663943099</c:v>
                </c:pt>
                <c:pt idx="884">
                  <c:v>-391.870753015432</c:v>
                </c:pt>
                <c:pt idx="885">
                  <c:v>-383.73570584402</c:v>
                </c:pt>
                <c:pt idx="886">
                  <c:v>-397.20396606702502</c:v>
                </c:pt>
                <c:pt idx="887">
                  <c:v>-390.58554617047099</c:v>
                </c:pt>
                <c:pt idx="888">
                  <c:v>-391.89756373109401</c:v>
                </c:pt>
                <c:pt idx="889">
                  <c:v>-378.54469045324902</c:v>
                </c:pt>
                <c:pt idx="890">
                  <c:v>-386.06534827569101</c:v>
                </c:pt>
                <c:pt idx="891">
                  <c:v>-389.74064641264198</c:v>
                </c:pt>
                <c:pt idx="892">
                  <c:v>-393.49984475372599</c:v>
                </c:pt>
                <c:pt idx="893">
                  <c:v>-392.05724515683403</c:v>
                </c:pt>
                <c:pt idx="894">
                  <c:v>-386.73895009334899</c:v>
                </c:pt>
                <c:pt idx="895">
                  <c:v>-393.04631763453301</c:v>
                </c:pt>
                <c:pt idx="896">
                  <c:v>-387.59782177836001</c:v>
                </c:pt>
                <c:pt idx="897">
                  <c:v>-384.754655772864</c:v>
                </c:pt>
                <c:pt idx="898">
                  <c:v>-386.06109926586998</c:v>
                </c:pt>
                <c:pt idx="899">
                  <c:v>-387.00635727866802</c:v>
                </c:pt>
                <c:pt idx="900">
                  <c:v>-387.33594525981601</c:v>
                </c:pt>
                <c:pt idx="901">
                  <c:v>-387.78118183206101</c:v>
                </c:pt>
                <c:pt idx="902">
                  <c:v>-384.73620052293398</c:v>
                </c:pt>
                <c:pt idx="903">
                  <c:v>-383.57510018671502</c:v>
                </c:pt>
                <c:pt idx="904">
                  <c:v>-397.07667426693001</c:v>
                </c:pt>
                <c:pt idx="905">
                  <c:v>-386.95455898787799</c:v>
                </c:pt>
                <c:pt idx="906">
                  <c:v>-388.11556377547203</c:v>
                </c:pt>
                <c:pt idx="907">
                  <c:v>-388.110702541374</c:v>
                </c:pt>
                <c:pt idx="908">
                  <c:v>-387.94076225553698</c:v>
                </c:pt>
                <c:pt idx="909">
                  <c:v>-387.43942711293403</c:v>
                </c:pt>
                <c:pt idx="910">
                  <c:v>-387.26385980449902</c:v>
                </c:pt>
                <c:pt idx="911">
                  <c:v>-366.96616110924799</c:v>
                </c:pt>
                <c:pt idx="912">
                  <c:v>-388.268199586805</c:v>
                </c:pt>
                <c:pt idx="913">
                  <c:v>-388.11213125176698</c:v>
                </c:pt>
                <c:pt idx="914">
                  <c:v>-387.769377452546</c:v>
                </c:pt>
                <c:pt idx="915">
                  <c:v>-387.20355607016899</c:v>
                </c:pt>
                <c:pt idx="916">
                  <c:v>-390.32412811908802</c:v>
                </c:pt>
                <c:pt idx="917">
                  <c:v>-387.70541565807002</c:v>
                </c:pt>
                <c:pt idx="918">
                  <c:v>-384.65859229351003</c:v>
                </c:pt>
                <c:pt idx="919">
                  <c:v>-393.02770160831699</c:v>
                </c:pt>
                <c:pt idx="920">
                  <c:v>-375.23501291818098</c:v>
                </c:pt>
                <c:pt idx="921">
                  <c:v>-374.58656875348697</c:v>
                </c:pt>
                <c:pt idx="922">
                  <c:v>-382.22108520080502</c:v>
                </c:pt>
                <c:pt idx="923">
                  <c:v>-364.51029284294799</c:v>
                </c:pt>
                <c:pt idx="924">
                  <c:v>-370.333233828358</c:v>
                </c:pt>
                <c:pt idx="925">
                  <c:v>-387.06671142077198</c:v>
                </c:pt>
                <c:pt idx="926">
                  <c:v>-396.99019502006001</c:v>
                </c:pt>
                <c:pt idx="927">
                  <c:v>-382.46142021136802</c:v>
                </c:pt>
                <c:pt idx="928">
                  <c:v>-382.46142021136802</c:v>
                </c:pt>
                <c:pt idx="929">
                  <c:v>-391.27774370869201</c:v>
                </c:pt>
                <c:pt idx="930">
                  <c:v>-400.527292098857</c:v>
                </c:pt>
                <c:pt idx="931">
                  <c:v>-388.71092652439501</c:v>
                </c:pt>
                <c:pt idx="932">
                  <c:v>-390.20977929820702</c:v>
                </c:pt>
                <c:pt idx="933">
                  <c:v>-390.86704512039898</c:v>
                </c:pt>
                <c:pt idx="934">
                  <c:v>-385.741267415273</c:v>
                </c:pt>
                <c:pt idx="935">
                  <c:v>-390.190648126094</c:v>
                </c:pt>
                <c:pt idx="936">
                  <c:v>-380.69663533448897</c:v>
                </c:pt>
                <c:pt idx="937">
                  <c:v>-384.59552344167599</c:v>
                </c:pt>
                <c:pt idx="938">
                  <c:v>-381.17095861079798</c:v>
                </c:pt>
                <c:pt idx="939">
                  <c:v>-393.68032511194201</c:v>
                </c:pt>
                <c:pt idx="940">
                  <c:v>-394.69770811001501</c:v>
                </c:pt>
                <c:pt idx="941">
                  <c:v>-386.96308283999099</c:v>
                </c:pt>
                <c:pt idx="942">
                  <c:v>-382.524522478243</c:v>
                </c:pt>
                <c:pt idx="943">
                  <c:v>-382.16099302093897</c:v>
                </c:pt>
                <c:pt idx="944">
                  <c:v>-376.33650090686098</c:v>
                </c:pt>
                <c:pt idx="945">
                  <c:v>-380.97568199615</c:v>
                </c:pt>
                <c:pt idx="946">
                  <c:v>-377.50217086014601</c:v>
                </c:pt>
                <c:pt idx="947">
                  <c:v>-388.899379148354</c:v>
                </c:pt>
                <c:pt idx="948">
                  <c:v>-398.02047162023803</c:v>
                </c:pt>
                <c:pt idx="949">
                  <c:v>-390.78773090683399</c:v>
                </c:pt>
                <c:pt idx="950">
                  <c:v>-388.24557642237397</c:v>
                </c:pt>
                <c:pt idx="951">
                  <c:v>-371.16352435214901</c:v>
                </c:pt>
                <c:pt idx="952">
                  <c:v>-396.10912989115502</c:v>
                </c:pt>
                <c:pt idx="953">
                  <c:v>-393.47526008516002</c:v>
                </c:pt>
                <c:pt idx="954">
                  <c:v>-392.97305777430302</c:v>
                </c:pt>
                <c:pt idx="955">
                  <c:v>-384.70139331057402</c:v>
                </c:pt>
                <c:pt idx="956">
                  <c:v>-389.90385177319399</c:v>
                </c:pt>
                <c:pt idx="957">
                  <c:v>-385.00274131404001</c:v>
                </c:pt>
                <c:pt idx="958">
                  <c:v>-380.06265789022802</c:v>
                </c:pt>
                <c:pt idx="959">
                  <c:v>-392.085672120732</c:v>
                </c:pt>
                <c:pt idx="960">
                  <c:v>-385.97199239055999</c:v>
                </c:pt>
                <c:pt idx="961">
                  <c:v>-378.19651133043101</c:v>
                </c:pt>
                <c:pt idx="962">
                  <c:v>-385.90127146545802</c:v>
                </c:pt>
                <c:pt idx="963">
                  <c:v>-386.97629523307199</c:v>
                </c:pt>
                <c:pt idx="964">
                  <c:v>-386.852105067921</c:v>
                </c:pt>
                <c:pt idx="965">
                  <c:v>-387.723627698624</c:v>
                </c:pt>
                <c:pt idx="966">
                  <c:v>-390.35479546607399</c:v>
                </c:pt>
                <c:pt idx="967">
                  <c:v>-384.94831807733402</c:v>
                </c:pt>
                <c:pt idx="968">
                  <c:v>-392.87963241428599</c:v>
                </c:pt>
                <c:pt idx="969">
                  <c:v>-391.16650393893502</c:v>
                </c:pt>
                <c:pt idx="970">
                  <c:v>-390.26161853232099</c:v>
                </c:pt>
                <c:pt idx="971">
                  <c:v>-399.61017274987603</c:v>
                </c:pt>
                <c:pt idx="972">
                  <c:v>-398.44118106367699</c:v>
                </c:pt>
                <c:pt idx="973">
                  <c:v>-388.52351968264401</c:v>
                </c:pt>
                <c:pt idx="974">
                  <c:v>-400.69959415672599</c:v>
                </c:pt>
                <c:pt idx="975">
                  <c:v>-386.48028414471599</c:v>
                </c:pt>
                <c:pt idx="976">
                  <c:v>-387.27806075419699</c:v>
                </c:pt>
                <c:pt idx="977">
                  <c:v>-388.14621034422601</c:v>
                </c:pt>
                <c:pt idx="978">
                  <c:v>-391.537948529554</c:v>
                </c:pt>
                <c:pt idx="979">
                  <c:v>-396.53649766714699</c:v>
                </c:pt>
                <c:pt idx="980">
                  <c:v>-398.043774441464</c:v>
                </c:pt>
                <c:pt idx="981">
                  <c:v>-386.32785615316499</c:v>
                </c:pt>
                <c:pt idx="982">
                  <c:v>-384.865064102985</c:v>
                </c:pt>
                <c:pt idx="983">
                  <c:v>-383.87467920509101</c:v>
                </c:pt>
                <c:pt idx="984">
                  <c:v>-390.34339522643899</c:v>
                </c:pt>
                <c:pt idx="985">
                  <c:v>-393.198504073648</c:v>
                </c:pt>
                <c:pt idx="986">
                  <c:v>-392.31603730934199</c:v>
                </c:pt>
                <c:pt idx="987">
                  <c:v>-389.91558539716698</c:v>
                </c:pt>
                <c:pt idx="988">
                  <c:v>-388.73646819676702</c:v>
                </c:pt>
                <c:pt idx="989">
                  <c:v>-393.39684760133002</c:v>
                </c:pt>
                <c:pt idx="990">
                  <c:v>-391.64753264477298</c:v>
                </c:pt>
                <c:pt idx="991">
                  <c:v>-384.57697733925198</c:v>
                </c:pt>
                <c:pt idx="992">
                  <c:v>-391.28161172279903</c:v>
                </c:pt>
                <c:pt idx="993">
                  <c:v>-387.98139771600898</c:v>
                </c:pt>
                <c:pt idx="994">
                  <c:v>-388.23005755262398</c:v>
                </c:pt>
                <c:pt idx="995">
                  <c:v>-386.18790960624602</c:v>
                </c:pt>
                <c:pt idx="996">
                  <c:v>-396.68970719879002</c:v>
                </c:pt>
                <c:pt idx="997">
                  <c:v>-393.57521501099302</c:v>
                </c:pt>
                <c:pt idx="998">
                  <c:v>-394.17585269495902</c:v>
                </c:pt>
                <c:pt idx="999">
                  <c:v>-380.87482155116402</c:v>
                </c:pt>
                <c:pt idx="1000">
                  <c:v>-393.51384347548998</c:v>
                </c:pt>
                <c:pt idx="1001">
                  <c:v>-392.28534487178399</c:v>
                </c:pt>
                <c:pt idx="1002">
                  <c:v>-388.10826960407701</c:v>
                </c:pt>
                <c:pt idx="1003">
                  <c:v>-380.444638339547</c:v>
                </c:pt>
                <c:pt idx="1004">
                  <c:v>-386.726724089301</c:v>
                </c:pt>
                <c:pt idx="1005">
                  <c:v>-378.88464526352402</c:v>
                </c:pt>
                <c:pt idx="1006">
                  <c:v>-382.50116221643799</c:v>
                </c:pt>
                <c:pt idx="1007">
                  <c:v>-383.55429853058098</c:v>
                </c:pt>
                <c:pt idx="1008">
                  <c:v>-393.58649416726797</c:v>
                </c:pt>
                <c:pt idx="1009">
                  <c:v>-393.30654160704199</c:v>
                </c:pt>
                <c:pt idx="1010">
                  <c:v>-388.76633499780201</c:v>
                </c:pt>
                <c:pt idx="1011">
                  <c:v>-387.63526462538903</c:v>
                </c:pt>
                <c:pt idx="1012">
                  <c:v>-384.43616424817799</c:v>
                </c:pt>
                <c:pt idx="1013">
                  <c:v>-379.34535233128901</c:v>
                </c:pt>
                <c:pt idx="1014">
                  <c:v>-382.43975691951198</c:v>
                </c:pt>
                <c:pt idx="1015">
                  <c:v>-386.70271216448401</c:v>
                </c:pt>
                <c:pt idx="1016">
                  <c:v>-392.92257822548999</c:v>
                </c:pt>
                <c:pt idx="1017">
                  <c:v>-389.422029721949</c:v>
                </c:pt>
                <c:pt idx="1018">
                  <c:v>-386.29301308419298</c:v>
                </c:pt>
                <c:pt idx="1019">
                  <c:v>-386.43289318414298</c:v>
                </c:pt>
                <c:pt idx="1020">
                  <c:v>-384.70806630972203</c:v>
                </c:pt>
                <c:pt idx="1021">
                  <c:v>-380.56652851992601</c:v>
                </c:pt>
                <c:pt idx="1022">
                  <c:v>-380.56508682385402</c:v>
                </c:pt>
                <c:pt idx="1023">
                  <c:v>-388.921476617699</c:v>
                </c:pt>
                <c:pt idx="1024">
                  <c:v>-383.621438318201</c:v>
                </c:pt>
                <c:pt idx="1025">
                  <c:v>-373.83590342690297</c:v>
                </c:pt>
                <c:pt idx="1026">
                  <c:v>-391.379476772869</c:v>
                </c:pt>
                <c:pt idx="1027">
                  <c:v>-388.54598559292202</c:v>
                </c:pt>
                <c:pt idx="1028">
                  <c:v>-387.78289906122802</c:v>
                </c:pt>
                <c:pt idx="1029">
                  <c:v>-393.62937319549098</c:v>
                </c:pt>
                <c:pt idx="1030">
                  <c:v>-401.33571651635998</c:v>
                </c:pt>
                <c:pt idx="1031">
                  <c:v>-385.59503248930099</c:v>
                </c:pt>
                <c:pt idx="1032">
                  <c:v>-389.93464150716801</c:v>
                </c:pt>
                <c:pt idx="1033">
                  <c:v>-391.82801195008199</c:v>
                </c:pt>
                <c:pt idx="1034">
                  <c:v>-387.45330067866399</c:v>
                </c:pt>
                <c:pt idx="1035">
                  <c:v>-388.95406775343099</c:v>
                </c:pt>
                <c:pt idx="1036">
                  <c:v>-391.17265096564</c:v>
                </c:pt>
                <c:pt idx="1037">
                  <c:v>-391.384130544718</c:v>
                </c:pt>
                <c:pt idx="1038">
                  <c:v>-381.35792249345099</c:v>
                </c:pt>
                <c:pt idx="1039">
                  <c:v>-396.97010112457298</c:v>
                </c:pt>
                <c:pt idx="1040">
                  <c:v>-389.08710482229202</c:v>
                </c:pt>
                <c:pt idx="1041">
                  <c:v>-378.53340459485798</c:v>
                </c:pt>
                <c:pt idx="1042">
                  <c:v>-379.28636468299197</c:v>
                </c:pt>
                <c:pt idx="1043">
                  <c:v>-388.021911810505</c:v>
                </c:pt>
                <c:pt idx="1044">
                  <c:v>-397.386617572266</c:v>
                </c:pt>
                <c:pt idx="1045">
                  <c:v>-391.83536513341897</c:v>
                </c:pt>
                <c:pt idx="1046">
                  <c:v>-392.041486217358</c:v>
                </c:pt>
                <c:pt idx="1047">
                  <c:v>-390.99487960127402</c:v>
                </c:pt>
                <c:pt idx="1048">
                  <c:v>-390.86357966131698</c:v>
                </c:pt>
                <c:pt idx="1049">
                  <c:v>-385.66757852555202</c:v>
                </c:pt>
                <c:pt idx="1050">
                  <c:v>-393.76433203970799</c:v>
                </c:pt>
                <c:pt idx="1051">
                  <c:v>-390.79005128158002</c:v>
                </c:pt>
                <c:pt idx="1052">
                  <c:v>-381.20043557101798</c:v>
                </c:pt>
                <c:pt idx="1053">
                  <c:v>-382.39013333415397</c:v>
                </c:pt>
                <c:pt idx="1054">
                  <c:v>-396.43173794136902</c:v>
                </c:pt>
                <c:pt idx="1055">
                  <c:v>-384.27048226043797</c:v>
                </c:pt>
                <c:pt idx="1056">
                  <c:v>-379.77866314618399</c:v>
                </c:pt>
                <c:pt idx="1057">
                  <c:v>-382.21098599160001</c:v>
                </c:pt>
                <c:pt idx="1058">
                  <c:v>-391.69935347913298</c:v>
                </c:pt>
                <c:pt idx="1059">
                  <c:v>-396.82864640768099</c:v>
                </c:pt>
                <c:pt idx="1060">
                  <c:v>-386.48035586495598</c:v>
                </c:pt>
                <c:pt idx="1061">
                  <c:v>-380.01771873322002</c:v>
                </c:pt>
                <c:pt idx="1062">
                  <c:v>-390.25267647778901</c:v>
                </c:pt>
                <c:pt idx="1063">
                  <c:v>-379.95732354764402</c:v>
                </c:pt>
                <c:pt idx="1064">
                  <c:v>-387.871044029551</c:v>
                </c:pt>
                <c:pt idx="1065">
                  <c:v>-390.31006327127699</c:v>
                </c:pt>
                <c:pt idx="1066">
                  <c:v>-382.93881891880301</c:v>
                </c:pt>
                <c:pt idx="1067">
                  <c:v>-375.15007327952799</c:v>
                </c:pt>
                <c:pt idx="1068">
                  <c:v>-380.125434971245</c:v>
                </c:pt>
                <c:pt idx="1069">
                  <c:v>-398.31833425392301</c:v>
                </c:pt>
                <c:pt idx="1070">
                  <c:v>-392.66290663119298</c:v>
                </c:pt>
                <c:pt idx="1071">
                  <c:v>-393.78520989892201</c:v>
                </c:pt>
                <c:pt idx="1072">
                  <c:v>-382.93147428375602</c:v>
                </c:pt>
                <c:pt idx="1073">
                  <c:v>-379.50882104890599</c:v>
                </c:pt>
                <c:pt idx="1074">
                  <c:v>-394.25902016866098</c:v>
                </c:pt>
                <c:pt idx="1075">
                  <c:v>-381.80257778017602</c:v>
                </c:pt>
                <c:pt idx="1076">
                  <c:v>-386.26754630270898</c:v>
                </c:pt>
                <c:pt idx="1077">
                  <c:v>-389.13253418468003</c:v>
                </c:pt>
                <c:pt idx="1078">
                  <c:v>-383.83390878915299</c:v>
                </c:pt>
                <c:pt idx="1079">
                  <c:v>-381.700425906296</c:v>
                </c:pt>
                <c:pt idx="1080">
                  <c:v>-389.038320813582</c:v>
                </c:pt>
                <c:pt idx="1081">
                  <c:v>-380.41661461355602</c:v>
                </c:pt>
                <c:pt idx="1082">
                  <c:v>-388.00282522318201</c:v>
                </c:pt>
                <c:pt idx="1083">
                  <c:v>-382.295353797014</c:v>
                </c:pt>
                <c:pt idx="1084">
                  <c:v>-387.985513039213</c:v>
                </c:pt>
                <c:pt idx="1085">
                  <c:v>-377.555501382459</c:v>
                </c:pt>
                <c:pt idx="1086">
                  <c:v>-391.07264603944498</c:v>
                </c:pt>
                <c:pt idx="1087">
                  <c:v>-396.40729424350502</c:v>
                </c:pt>
                <c:pt idx="1088">
                  <c:v>-387.15185367994701</c:v>
                </c:pt>
                <c:pt idx="1089">
                  <c:v>-382.44252852302799</c:v>
                </c:pt>
                <c:pt idx="1090">
                  <c:v>-389.594468450779</c:v>
                </c:pt>
                <c:pt idx="1091">
                  <c:v>-398.60156411856201</c:v>
                </c:pt>
                <c:pt idx="1092">
                  <c:v>-388.46691689083298</c:v>
                </c:pt>
                <c:pt idx="1093">
                  <c:v>-392.88936676548701</c:v>
                </c:pt>
                <c:pt idx="1094">
                  <c:v>-396.69731785678903</c:v>
                </c:pt>
                <c:pt idx="1095">
                  <c:v>-389.03040787326398</c:v>
                </c:pt>
                <c:pt idx="1096">
                  <c:v>-382.70811378856502</c:v>
                </c:pt>
                <c:pt idx="1097">
                  <c:v>-394.15145907069802</c:v>
                </c:pt>
                <c:pt idx="1098">
                  <c:v>-379.45173411648398</c:v>
                </c:pt>
                <c:pt idx="1099">
                  <c:v>-376.798533910294</c:v>
                </c:pt>
                <c:pt idx="1100">
                  <c:v>-383.36816178596803</c:v>
                </c:pt>
                <c:pt idx="1101">
                  <c:v>-382.99582676809501</c:v>
                </c:pt>
                <c:pt idx="1102">
                  <c:v>-389.76739600066298</c:v>
                </c:pt>
                <c:pt idx="1103">
                  <c:v>-387.29684859618197</c:v>
                </c:pt>
                <c:pt idx="1104">
                  <c:v>-390.242470663478</c:v>
                </c:pt>
                <c:pt idx="1105">
                  <c:v>-382.716823821567</c:v>
                </c:pt>
                <c:pt idx="1106">
                  <c:v>-387.76512680804802</c:v>
                </c:pt>
                <c:pt idx="1107">
                  <c:v>-390.18223284166999</c:v>
                </c:pt>
                <c:pt idx="1108">
                  <c:v>-381.73835772371501</c:v>
                </c:pt>
                <c:pt idx="1109">
                  <c:v>-386.45823382821999</c:v>
                </c:pt>
                <c:pt idx="1110">
                  <c:v>-383.93721506502902</c:v>
                </c:pt>
                <c:pt idx="1111">
                  <c:v>-385.66257950372398</c:v>
                </c:pt>
                <c:pt idx="1112">
                  <c:v>-384.70259132892397</c:v>
                </c:pt>
                <c:pt idx="1113">
                  <c:v>-390.75427450298503</c:v>
                </c:pt>
                <c:pt idx="1114">
                  <c:v>-394.22819150383901</c:v>
                </c:pt>
                <c:pt idx="1115">
                  <c:v>-386.94824591961401</c:v>
                </c:pt>
                <c:pt idx="1116">
                  <c:v>-383.52812388462002</c:v>
                </c:pt>
                <c:pt idx="1117">
                  <c:v>-386.29223518417899</c:v>
                </c:pt>
                <c:pt idx="1118">
                  <c:v>-382.48384288603597</c:v>
                </c:pt>
                <c:pt idx="1119">
                  <c:v>-384.53534073095898</c:v>
                </c:pt>
                <c:pt idx="1120">
                  <c:v>-401.99932288440601</c:v>
                </c:pt>
                <c:pt idx="1121">
                  <c:v>-394.39055481830002</c:v>
                </c:pt>
                <c:pt idx="1122">
                  <c:v>-390.71611239292298</c:v>
                </c:pt>
                <c:pt idx="1123">
                  <c:v>-393.72401065684102</c:v>
                </c:pt>
                <c:pt idx="1124">
                  <c:v>-395.80603654407997</c:v>
                </c:pt>
                <c:pt idx="1125">
                  <c:v>-382.53574128285601</c:v>
                </c:pt>
                <c:pt idx="1126">
                  <c:v>-395.55653303432399</c:v>
                </c:pt>
                <c:pt idx="1127">
                  <c:v>-380.01331440897502</c:v>
                </c:pt>
                <c:pt idx="1128">
                  <c:v>-382.14530336861498</c:v>
                </c:pt>
                <c:pt idx="1129">
                  <c:v>-378.57309202764702</c:v>
                </c:pt>
                <c:pt idx="1130">
                  <c:v>-373.37477212218897</c:v>
                </c:pt>
                <c:pt idx="1131">
                  <c:v>-375.57518324264998</c:v>
                </c:pt>
                <c:pt idx="1132">
                  <c:v>-388.92799192157202</c:v>
                </c:pt>
                <c:pt idx="1133">
                  <c:v>-390.670097336146</c:v>
                </c:pt>
                <c:pt idx="1134">
                  <c:v>-390.64534345837802</c:v>
                </c:pt>
                <c:pt idx="1135">
                  <c:v>-388.84365097805397</c:v>
                </c:pt>
                <c:pt idx="1136">
                  <c:v>-383.713470403896</c:v>
                </c:pt>
                <c:pt idx="1137">
                  <c:v>-383.89410619691398</c:v>
                </c:pt>
                <c:pt idx="1138">
                  <c:v>-397.89711935242798</c:v>
                </c:pt>
                <c:pt idx="1139">
                  <c:v>-393.459514927518</c:v>
                </c:pt>
                <c:pt idx="1140">
                  <c:v>-399.75304541293002</c:v>
                </c:pt>
                <c:pt idx="1141">
                  <c:v>-401.62468909445801</c:v>
                </c:pt>
                <c:pt idx="1142">
                  <c:v>-385.316710237704</c:v>
                </c:pt>
                <c:pt idx="1143">
                  <c:v>-383.94834934869999</c:v>
                </c:pt>
                <c:pt idx="1144">
                  <c:v>-389.57249802953402</c:v>
                </c:pt>
                <c:pt idx="1145">
                  <c:v>-387.30705418061098</c:v>
                </c:pt>
                <c:pt idx="1146">
                  <c:v>-381.89304644819703</c:v>
                </c:pt>
                <c:pt idx="1147">
                  <c:v>-377.45783401998602</c:v>
                </c:pt>
                <c:pt idx="1148">
                  <c:v>-389.69262495748802</c:v>
                </c:pt>
                <c:pt idx="1149">
                  <c:v>-383.24301364493499</c:v>
                </c:pt>
                <c:pt idx="1150">
                  <c:v>-390.84350833521398</c:v>
                </c:pt>
                <c:pt idx="1151">
                  <c:v>-398.35782553894001</c:v>
                </c:pt>
                <c:pt idx="1152">
                  <c:v>-391.56342817624102</c:v>
                </c:pt>
                <c:pt idx="1153">
                  <c:v>-394.537379892047</c:v>
                </c:pt>
                <c:pt idx="1154">
                  <c:v>-380.89010549765499</c:v>
                </c:pt>
                <c:pt idx="1155">
                  <c:v>-384.29141561872899</c:v>
                </c:pt>
                <c:pt idx="1156">
                  <c:v>-388.98545922679398</c:v>
                </c:pt>
                <c:pt idx="1157">
                  <c:v>-384.646645873539</c:v>
                </c:pt>
                <c:pt idx="1158">
                  <c:v>-384.49971312364801</c:v>
                </c:pt>
                <c:pt idx="1159">
                  <c:v>-388.33281383318098</c:v>
                </c:pt>
                <c:pt idx="1160">
                  <c:v>-389.63162302350901</c:v>
                </c:pt>
                <c:pt idx="1161">
                  <c:v>-383.92290535695702</c:v>
                </c:pt>
                <c:pt idx="1162">
                  <c:v>-383.932666118371</c:v>
                </c:pt>
                <c:pt idx="1163">
                  <c:v>-386.46618880838298</c:v>
                </c:pt>
                <c:pt idx="1164">
                  <c:v>-386.70434338329198</c:v>
                </c:pt>
                <c:pt idx="1165">
                  <c:v>-381.104764169801</c:v>
                </c:pt>
                <c:pt idx="1166">
                  <c:v>-393.76773849369198</c:v>
                </c:pt>
                <c:pt idx="1167">
                  <c:v>-385.38245140650702</c:v>
                </c:pt>
                <c:pt idx="1168">
                  <c:v>-378.97346006858498</c:v>
                </c:pt>
                <c:pt idx="1169">
                  <c:v>-362.839785551962</c:v>
                </c:pt>
                <c:pt idx="1170">
                  <c:v>-385.17064769267603</c:v>
                </c:pt>
                <c:pt idx="1171">
                  <c:v>-394.04380119245002</c:v>
                </c:pt>
                <c:pt idx="1172">
                  <c:v>-382.24691831168502</c:v>
                </c:pt>
                <c:pt idx="1173">
                  <c:v>-390.89663078204302</c:v>
                </c:pt>
                <c:pt idx="1174">
                  <c:v>-394.12557911459601</c:v>
                </c:pt>
                <c:pt idx="1175">
                  <c:v>-391.42395934586</c:v>
                </c:pt>
                <c:pt idx="1176">
                  <c:v>-380.71870938015201</c:v>
                </c:pt>
                <c:pt idx="1177">
                  <c:v>-388.48821304693399</c:v>
                </c:pt>
                <c:pt idx="1178">
                  <c:v>-396.44947459514202</c:v>
                </c:pt>
                <c:pt idx="1179">
                  <c:v>-388.67812081888002</c:v>
                </c:pt>
                <c:pt idx="1180">
                  <c:v>-387.00715685793398</c:v>
                </c:pt>
                <c:pt idx="1181">
                  <c:v>-382.04608902209998</c:v>
                </c:pt>
                <c:pt idx="1182">
                  <c:v>-368.10943966134897</c:v>
                </c:pt>
                <c:pt idx="1183">
                  <c:v>-387.77691167997301</c:v>
                </c:pt>
                <c:pt idx="1184">
                  <c:v>-391.15963323349001</c:v>
                </c:pt>
                <c:pt idx="1185">
                  <c:v>-389.60829079074102</c:v>
                </c:pt>
                <c:pt idx="1186">
                  <c:v>-385.45292197540698</c:v>
                </c:pt>
                <c:pt idx="1187">
                  <c:v>-363.394258921438</c:v>
                </c:pt>
                <c:pt idx="1188">
                  <c:v>-372.75620352199297</c:v>
                </c:pt>
                <c:pt idx="1189">
                  <c:v>-394.11860447599599</c:v>
                </c:pt>
                <c:pt idx="1190">
                  <c:v>-394.98672634423298</c:v>
                </c:pt>
                <c:pt idx="1191">
                  <c:v>-388.32512554981702</c:v>
                </c:pt>
                <c:pt idx="1192">
                  <c:v>-377.035201926117</c:v>
                </c:pt>
                <c:pt idx="1193">
                  <c:v>-380.39834012059498</c:v>
                </c:pt>
                <c:pt idx="1194">
                  <c:v>-382.11529634920601</c:v>
                </c:pt>
                <c:pt idx="1195">
                  <c:v>-384.85193786959002</c:v>
                </c:pt>
                <c:pt idx="1196">
                  <c:v>-381.42283988243003</c:v>
                </c:pt>
                <c:pt idx="1197">
                  <c:v>-381.42044626886599</c:v>
                </c:pt>
                <c:pt idx="1198">
                  <c:v>-386.59782312422601</c:v>
                </c:pt>
                <c:pt idx="1199">
                  <c:v>-391.84379817062199</c:v>
                </c:pt>
                <c:pt idx="1200">
                  <c:v>-391.33489059473698</c:v>
                </c:pt>
                <c:pt idx="1201">
                  <c:v>-383.99909911064401</c:v>
                </c:pt>
                <c:pt idx="1202">
                  <c:v>-395.45671489006003</c:v>
                </c:pt>
                <c:pt idx="1203">
                  <c:v>-383.703233093194</c:v>
                </c:pt>
                <c:pt idx="1204">
                  <c:v>-383.11055463012798</c:v>
                </c:pt>
                <c:pt idx="1205">
                  <c:v>-374.087656805694</c:v>
                </c:pt>
                <c:pt idx="1206">
                  <c:v>-382.26963199862797</c:v>
                </c:pt>
                <c:pt idx="1207">
                  <c:v>-381.85159569783701</c:v>
                </c:pt>
                <c:pt idx="1208">
                  <c:v>-379.73088270838002</c:v>
                </c:pt>
                <c:pt idx="1209">
                  <c:v>-373.32744680414402</c:v>
                </c:pt>
                <c:pt idx="1210">
                  <c:v>-383.59542358477597</c:v>
                </c:pt>
                <c:pt idx="1211">
                  <c:v>-382.683269026848</c:v>
                </c:pt>
                <c:pt idx="1212">
                  <c:v>-377.69028341009499</c:v>
                </c:pt>
                <c:pt idx="1213">
                  <c:v>-377.67274873734902</c:v>
                </c:pt>
                <c:pt idx="1214">
                  <c:v>-386.03522246857898</c:v>
                </c:pt>
                <c:pt idx="1215">
                  <c:v>-380.08465945582498</c:v>
                </c:pt>
                <c:pt idx="1216">
                  <c:v>-378.896302494748</c:v>
                </c:pt>
                <c:pt idx="1217">
                  <c:v>-385.34472819625603</c:v>
                </c:pt>
                <c:pt idx="1218">
                  <c:v>-394.35794224959398</c:v>
                </c:pt>
                <c:pt idx="1219">
                  <c:v>-386.51557620107297</c:v>
                </c:pt>
                <c:pt idx="1220">
                  <c:v>-393.21535167337498</c:v>
                </c:pt>
                <c:pt idx="1221">
                  <c:v>-380.61475655773899</c:v>
                </c:pt>
                <c:pt idx="1222">
                  <c:v>-388.53131534332999</c:v>
                </c:pt>
                <c:pt idx="1223">
                  <c:v>-379.472942872212</c:v>
                </c:pt>
                <c:pt idx="1224">
                  <c:v>-375.66382751458701</c:v>
                </c:pt>
                <c:pt idx="1225">
                  <c:v>-387.37481770993497</c:v>
                </c:pt>
                <c:pt idx="1226">
                  <c:v>-395.53598576756502</c:v>
                </c:pt>
                <c:pt idx="1227">
                  <c:v>-381.90924309488298</c:v>
                </c:pt>
                <c:pt idx="1228">
                  <c:v>-386.84343132190497</c:v>
                </c:pt>
                <c:pt idx="1229">
                  <c:v>-396.03468802800899</c:v>
                </c:pt>
                <c:pt idx="1230">
                  <c:v>-387.833694305135</c:v>
                </c:pt>
                <c:pt idx="1231">
                  <c:v>-390.86347552091701</c:v>
                </c:pt>
                <c:pt idx="1232">
                  <c:v>-390.89099947172701</c:v>
                </c:pt>
                <c:pt idx="1233">
                  <c:v>-400.45274302666098</c:v>
                </c:pt>
                <c:pt idx="1234">
                  <c:v>-398.11875075112903</c:v>
                </c:pt>
                <c:pt idx="1235">
                  <c:v>-382.51173265453701</c:v>
                </c:pt>
                <c:pt idx="1236">
                  <c:v>-389.08654925173101</c:v>
                </c:pt>
                <c:pt idx="1237">
                  <c:v>-391.895499587762</c:v>
                </c:pt>
                <c:pt idx="1238">
                  <c:v>-376.10273436481799</c:v>
                </c:pt>
                <c:pt idx="1239">
                  <c:v>-368.83211028087402</c:v>
                </c:pt>
                <c:pt idx="1240">
                  <c:v>-390.238538233356</c:v>
                </c:pt>
                <c:pt idx="1241">
                  <c:v>-377.99960490613898</c:v>
                </c:pt>
                <c:pt idx="1242">
                  <c:v>-382.43319281099798</c:v>
                </c:pt>
                <c:pt idx="1243">
                  <c:v>-391.09806119298503</c:v>
                </c:pt>
                <c:pt idx="1244">
                  <c:v>-381.19522429308802</c:v>
                </c:pt>
                <c:pt idx="1245">
                  <c:v>-370.02803668432603</c:v>
                </c:pt>
                <c:pt idx="1246">
                  <c:v>-387.93713688020301</c:v>
                </c:pt>
                <c:pt idx="1247">
                  <c:v>-387.51805223834401</c:v>
                </c:pt>
                <c:pt idx="1248">
                  <c:v>-389.33859921478899</c:v>
                </c:pt>
                <c:pt idx="1249">
                  <c:v>-394.75935602396299</c:v>
                </c:pt>
                <c:pt idx="1250">
                  <c:v>-376.94842743412403</c:v>
                </c:pt>
                <c:pt idx="1251">
                  <c:v>-366.904499005459</c:v>
                </c:pt>
                <c:pt idx="1252">
                  <c:v>-384.21067215841401</c:v>
                </c:pt>
                <c:pt idx="1253">
                  <c:v>-379.34278743496799</c:v>
                </c:pt>
                <c:pt idx="1254">
                  <c:v>-373.27940267553498</c:v>
                </c:pt>
                <c:pt idx="1255">
                  <c:v>-384.93751192378897</c:v>
                </c:pt>
                <c:pt idx="1256">
                  <c:v>-381.03029575120001</c:v>
                </c:pt>
                <c:pt idx="1257">
                  <c:v>-385.43624254955802</c:v>
                </c:pt>
                <c:pt idx="1258">
                  <c:v>-386.152035769988</c:v>
                </c:pt>
                <c:pt idx="1259">
                  <c:v>-378.82032864707702</c:v>
                </c:pt>
                <c:pt idx="1260">
                  <c:v>-379.20793523331201</c:v>
                </c:pt>
                <c:pt idx="1261">
                  <c:v>-382.99301287805901</c:v>
                </c:pt>
                <c:pt idx="1262">
                  <c:v>-373.4975780117</c:v>
                </c:pt>
                <c:pt idx="1263">
                  <c:v>-383.97268452921003</c:v>
                </c:pt>
                <c:pt idx="1264">
                  <c:v>-373.54401483704203</c:v>
                </c:pt>
                <c:pt idx="1265">
                  <c:v>-367.16377142072702</c:v>
                </c:pt>
                <c:pt idx="1266">
                  <c:v>-376.75178448758601</c:v>
                </c:pt>
                <c:pt idx="1267">
                  <c:v>-375.00936030235198</c:v>
                </c:pt>
                <c:pt idx="1268">
                  <c:v>-368.61410556797802</c:v>
                </c:pt>
                <c:pt idx="1269">
                  <c:v>-387.78231191046302</c:v>
                </c:pt>
                <c:pt idx="1270">
                  <c:v>-385.34690857520002</c:v>
                </c:pt>
                <c:pt idx="1271">
                  <c:v>-390.678432576288</c:v>
                </c:pt>
                <c:pt idx="1272">
                  <c:v>-379.365633545062</c:v>
                </c:pt>
                <c:pt idx="1273">
                  <c:v>-389.56781675393302</c:v>
                </c:pt>
                <c:pt idx="1274">
                  <c:v>-387.561149126506</c:v>
                </c:pt>
                <c:pt idx="1275">
                  <c:v>-379.07931495234402</c:v>
                </c:pt>
                <c:pt idx="1276">
                  <c:v>-368.43817124552902</c:v>
                </c:pt>
                <c:pt idx="1277">
                  <c:v>-393.47523153437902</c:v>
                </c:pt>
                <c:pt idx="1278">
                  <c:v>-378.87271423737002</c:v>
                </c:pt>
                <c:pt idx="1279">
                  <c:v>-386.85747596995202</c:v>
                </c:pt>
                <c:pt idx="1280">
                  <c:v>-385.25144919982699</c:v>
                </c:pt>
                <c:pt idx="1281">
                  <c:v>-377.24264660820103</c:v>
                </c:pt>
                <c:pt idx="1282">
                  <c:v>-375.482929119446</c:v>
                </c:pt>
                <c:pt idx="1283">
                  <c:v>-387.34108799377299</c:v>
                </c:pt>
                <c:pt idx="1284">
                  <c:v>-392.55961281745198</c:v>
                </c:pt>
                <c:pt idx="1285">
                  <c:v>-382.00558817948303</c:v>
                </c:pt>
                <c:pt idx="1286">
                  <c:v>-375.72249722020001</c:v>
                </c:pt>
                <c:pt idx="1287">
                  <c:v>-376.09547456920097</c:v>
                </c:pt>
                <c:pt idx="1288">
                  <c:v>-386.97499642092703</c:v>
                </c:pt>
                <c:pt idx="1289">
                  <c:v>-373.20565509016802</c:v>
                </c:pt>
                <c:pt idx="1290">
                  <c:v>-395.28275803703798</c:v>
                </c:pt>
                <c:pt idx="1291">
                  <c:v>-381.904954261353</c:v>
                </c:pt>
                <c:pt idx="1292">
                  <c:v>-391.15089765662401</c:v>
                </c:pt>
                <c:pt idx="1293">
                  <c:v>-391.28199921094603</c:v>
                </c:pt>
                <c:pt idx="1294">
                  <c:v>-394.507922171681</c:v>
                </c:pt>
                <c:pt idx="1295">
                  <c:v>-387.90874855923198</c:v>
                </c:pt>
                <c:pt idx="1296">
                  <c:v>-386.00490381321998</c:v>
                </c:pt>
                <c:pt idx="1297">
                  <c:v>-381.13585177357601</c:v>
                </c:pt>
                <c:pt idx="1298">
                  <c:v>-397.88575796968598</c:v>
                </c:pt>
                <c:pt idx="1299">
                  <c:v>-392.69196282529998</c:v>
                </c:pt>
                <c:pt idx="1300">
                  <c:v>-392.60055423254897</c:v>
                </c:pt>
                <c:pt idx="1301">
                  <c:v>-392.46585198185397</c:v>
                </c:pt>
                <c:pt idx="1302">
                  <c:v>-392.67639977669302</c:v>
                </c:pt>
                <c:pt idx="1303">
                  <c:v>-395.82224737781797</c:v>
                </c:pt>
                <c:pt idx="1304">
                  <c:v>-385.38168813205101</c:v>
                </c:pt>
                <c:pt idx="1305">
                  <c:v>-382.95729105775303</c:v>
                </c:pt>
                <c:pt idx="1306">
                  <c:v>-388.10207682735</c:v>
                </c:pt>
                <c:pt idx="1307">
                  <c:v>-389.77873988007798</c:v>
                </c:pt>
                <c:pt idx="1308">
                  <c:v>-382.78062943138798</c:v>
                </c:pt>
                <c:pt idx="1309">
                  <c:v>-387.83220524639398</c:v>
                </c:pt>
                <c:pt idx="1310">
                  <c:v>-388.42136813339698</c:v>
                </c:pt>
                <c:pt idx="1311">
                  <c:v>-381.01509440923502</c:v>
                </c:pt>
                <c:pt idx="1312">
                  <c:v>-396.05649396518697</c:v>
                </c:pt>
                <c:pt idx="1313">
                  <c:v>-382.05960623396601</c:v>
                </c:pt>
                <c:pt idx="1314">
                  <c:v>-385.74231859906001</c:v>
                </c:pt>
                <c:pt idx="1315">
                  <c:v>-394.22820443132099</c:v>
                </c:pt>
                <c:pt idx="1316">
                  <c:v>-401.13264042620602</c:v>
                </c:pt>
                <c:pt idx="1317">
                  <c:v>-391.14347061207502</c:v>
                </c:pt>
                <c:pt idx="1318">
                  <c:v>-393.229254084312</c:v>
                </c:pt>
                <c:pt idx="1319">
                  <c:v>-388.784594387786</c:v>
                </c:pt>
                <c:pt idx="1320">
                  <c:v>-388.358128010928</c:v>
                </c:pt>
                <c:pt idx="1321">
                  <c:v>-377.96068856569599</c:v>
                </c:pt>
                <c:pt idx="1322">
                  <c:v>-390.34678518921601</c:v>
                </c:pt>
                <c:pt idx="1323">
                  <c:v>-398.52205418899001</c:v>
                </c:pt>
                <c:pt idx="1324">
                  <c:v>-403.54837876383601</c:v>
                </c:pt>
                <c:pt idx="1325">
                  <c:v>-385.02790203861002</c:v>
                </c:pt>
                <c:pt idx="1326">
                  <c:v>-382.56604553556298</c:v>
                </c:pt>
                <c:pt idx="1327">
                  <c:v>-388.85822003400602</c:v>
                </c:pt>
                <c:pt idx="1328">
                  <c:v>-391.36573174193501</c:v>
                </c:pt>
                <c:pt idx="1329">
                  <c:v>-383.26194868780601</c:v>
                </c:pt>
                <c:pt idx="1330">
                  <c:v>-380.43441079803199</c:v>
                </c:pt>
                <c:pt idx="1331">
                  <c:v>-403.43453754355198</c:v>
                </c:pt>
                <c:pt idx="1332">
                  <c:v>-386.64146547403197</c:v>
                </c:pt>
                <c:pt idx="1333">
                  <c:v>-388.14792919879301</c:v>
                </c:pt>
                <c:pt idx="1334">
                  <c:v>-381.16984670407697</c:v>
                </c:pt>
                <c:pt idx="1335">
                  <c:v>-385.57660479436299</c:v>
                </c:pt>
                <c:pt idx="1336">
                  <c:v>-382.18255530733501</c:v>
                </c:pt>
                <c:pt idx="1337">
                  <c:v>-379.85982868461201</c:v>
                </c:pt>
                <c:pt idx="1338">
                  <c:v>-376.23368734595101</c:v>
                </c:pt>
                <c:pt idx="1339">
                  <c:v>-395.61077755205298</c:v>
                </c:pt>
                <c:pt idx="1340">
                  <c:v>-382.66991335503002</c:v>
                </c:pt>
                <c:pt idx="1341">
                  <c:v>-395.98676781426599</c:v>
                </c:pt>
                <c:pt idx="1342">
                  <c:v>-384.97635265945303</c:v>
                </c:pt>
                <c:pt idx="1343">
                  <c:v>-388.86506182442599</c:v>
                </c:pt>
                <c:pt idx="1344">
                  <c:v>-395.55766634498798</c:v>
                </c:pt>
                <c:pt idx="1345">
                  <c:v>-382.71734350131902</c:v>
                </c:pt>
                <c:pt idx="1346">
                  <c:v>-382.792311679656</c:v>
                </c:pt>
                <c:pt idx="1347">
                  <c:v>-378.88241388126198</c:v>
                </c:pt>
                <c:pt idx="1348">
                  <c:v>-387.205150406695</c:v>
                </c:pt>
                <c:pt idx="1349">
                  <c:v>-385.71237892751498</c:v>
                </c:pt>
                <c:pt idx="1350">
                  <c:v>-393.23497120229899</c:v>
                </c:pt>
                <c:pt idx="1351">
                  <c:v>-386.16732430460797</c:v>
                </c:pt>
                <c:pt idx="1352">
                  <c:v>-402.136987784594</c:v>
                </c:pt>
                <c:pt idx="1353">
                  <c:v>-383.48264440575002</c:v>
                </c:pt>
                <c:pt idx="1354">
                  <c:v>-394.82816374598099</c:v>
                </c:pt>
                <c:pt idx="1355">
                  <c:v>-385.02384945633901</c:v>
                </c:pt>
                <c:pt idx="1356">
                  <c:v>-389.83998201141702</c:v>
                </c:pt>
                <c:pt idx="1357">
                  <c:v>-400.96754463724898</c:v>
                </c:pt>
                <c:pt idx="1358">
                  <c:v>-393.30545977254599</c:v>
                </c:pt>
                <c:pt idx="1359">
                  <c:v>-392.68151317274601</c:v>
                </c:pt>
                <c:pt idx="1360">
                  <c:v>-396.19341456798901</c:v>
                </c:pt>
                <c:pt idx="1361">
                  <c:v>-372.98795791253502</c:v>
                </c:pt>
                <c:pt idx="1362">
                  <c:v>-372.80507387469902</c:v>
                </c:pt>
                <c:pt idx="1363">
                  <c:v>-392.78169280905399</c:v>
                </c:pt>
                <c:pt idx="1364">
                  <c:v>-397.98931964071301</c:v>
                </c:pt>
                <c:pt idx="1365">
                  <c:v>-406.37668926191901</c:v>
                </c:pt>
                <c:pt idx="1366">
                  <c:v>-402.072248015448</c:v>
                </c:pt>
                <c:pt idx="1367">
                  <c:v>-383.24683685366</c:v>
                </c:pt>
                <c:pt idx="1368">
                  <c:v>-378.38878975948103</c:v>
                </c:pt>
                <c:pt idx="1369">
                  <c:v>-396.20331899287697</c:v>
                </c:pt>
                <c:pt idx="1370">
                  <c:v>-377.54438730967098</c:v>
                </c:pt>
                <c:pt idx="1371">
                  <c:v>-399.10629116567998</c:v>
                </c:pt>
                <c:pt idx="1372">
                  <c:v>-387.41895950138502</c:v>
                </c:pt>
                <c:pt idx="1373">
                  <c:v>-385.98525439683402</c:v>
                </c:pt>
                <c:pt idx="1374">
                  <c:v>-386.72129006721002</c:v>
                </c:pt>
                <c:pt idx="1375">
                  <c:v>-394.84224293030599</c:v>
                </c:pt>
                <c:pt idx="1376">
                  <c:v>-386.61253550663997</c:v>
                </c:pt>
                <c:pt idx="1377">
                  <c:v>-373.38525031203199</c:v>
                </c:pt>
                <c:pt idx="1378">
                  <c:v>-388.455332071577</c:v>
                </c:pt>
                <c:pt idx="1379">
                  <c:v>-388.55808670331999</c:v>
                </c:pt>
                <c:pt idx="1380">
                  <c:v>-396.305432777953</c:v>
                </c:pt>
                <c:pt idx="1381">
                  <c:v>-380.64583411671299</c:v>
                </c:pt>
                <c:pt idx="1382">
                  <c:v>-382.44582887634198</c:v>
                </c:pt>
                <c:pt idx="1383">
                  <c:v>-385.09877114928503</c:v>
                </c:pt>
                <c:pt idx="1384">
                  <c:v>-391.352686351481</c:v>
                </c:pt>
                <c:pt idx="1385">
                  <c:v>-386.08367316732699</c:v>
                </c:pt>
                <c:pt idx="1386">
                  <c:v>-384.66902393052402</c:v>
                </c:pt>
                <c:pt idx="1387">
                  <c:v>-387.736260415841</c:v>
                </c:pt>
                <c:pt idx="1388">
                  <c:v>-393.94572772333902</c:v>
                </c:pt>
                <c:pt idx="1389">
                  <c:v>-382.22589251782</c:v>
                </c:pt>
                <c:pt idx="1390">
                  <c:v>-389.39757994482102</c:v>
                </c:pt>
                <c:pt idx="1391">
                  <c:v>-395.27194696564197</c:v>
                </c:pt>
                <c:pt idx="1392">
                  <c:v>-387.69892491067401</c:v>
                </c:pt>
                <c:pt idx="1393">
                  <c:v>-394.559449744929</c:v>
                </c:pt>
                <c:pt idx="1394">
                  <c:v>-390.98934974689098</c:v>
                </c:pt>
                <c:pt idx="1395">
                  <c:v>-375.70072034805401</c:v>
                </c:pt>
                <c:pt idx="1396">
                  <c:v>-383.99964601925501</c:v>
                </c:pt>
                <c:pt idx="1397">
                  <c:v>-385.08834127493401</c:v>
                </c:pt>
                <c:pt idx="1398">
                  <c:v>-386.14838102883999</c:v>
                </c:pt>
                <c:pt idx="1399">
                  <c:v>-392.49540173261101</c:v>
                </c:pt>
                <c:pt idx="1400">
                  <c:v>-393.59173805425701</c:v>
                </c:pt>
                <c:pt idx="1401">
                  <c:v>-377.95852810178002</c:v>
                </c:pt>
                <c:pt idx="1402">
                  <c:v>-383.91598630737099</c:v>
                </c:pt>
                <c:pt idx="1403">
                  <c:v>-389.333611058477</c:v>
                </c:pt>
                <c:pt idx="1404">
                  <c:v>-386.35153477743597</c:v>
                </c:pt>
                <c:pt idx="1405">
                  <c:v>-383.26102692779699</c:v>
                </c:pt>
                <c:pt idx="1406">
                  <c:v>-383.72730083015898</c:v>
                </c:pt>
                <c:pt idx="1407">
                  <c:v>-389.518949721544</c:v>
                </c:pt>
                <c:pt idx="1408">
                  <c:v>-393.32999086794501</c:v>
                </c:pt>
                <c:pt idx="1409">
                  <c:v>-376.67371307884201</c:v>
                </c:pt>
                <c:pt idx="1410">
                  <c:v>-380.72487701216698</c:v>
                </c:pt>
                <c:pt idx="1411">
                  <c:v>-389.43512231258501</c:v>
                </c:pt>
                <c:pt idx="1412">
                  <c:v>-385.92937175672103</c:v>
                </c:pt>
                <c:pt idx="1413">
                  <c:v>-390.04516604519199</c:v>
                </c:pt>
                <c:pt idx="1414">
                  <c:v>-389.20889167010199</c:v>
                </c:pt>
                <c:pt idx="1415">
                  <c:v>-398.54429809915399</c:v>
                </c:pt>
                <c:pt idx="1416">
                  <c:v>-387.740431401146</c:v>
                </c:pt>
                <c:pt idx="1417">
                  <c:v>-395.30600322411999</c:v>
                </c:pt>
                <c:pt idx="1418">
                  <c:v>-380.43129052813498</c:v>
                </c:pt>
                <c:pt idx="1419">
                  <c:v>-392.12979204545798</c:v>
                </c:pt>
                <c:pt idx="1420">
                  <c:v>-384.15251090233397</c:v>
                </c:pt>
                <c:pt idx="1421">
                  <c:v>-387.49201959074497</c:v>
                </c:pt>
                <c:pt idx="1422">
                  <c:v>-396.18701646478598</c:v>
                </c:pt>
                <c:pt idx="1423">
                  <c:v>-392.80572558754102</c:v>
                </c:pt>
                <c:pt idx="1424">
                  <c:v>-397.82695722441002</c:v>
                </c:pt>
                <c:pt idx="1425">
                  <c:v>-388.81724777279697</c:v>
                </c:pt>
                <c:pt idx="1426">
                  <c:v>-391.23855801841501</c:v>
                </c:pt>
                <c:pt idx="1427">
                  <c:v>-378.68555784044401</c:v>
                </c:pt>
                <c:pt idx="1428">
                  <c:v>-382.79450922771201</c:v>
                </c:pt>
                <c:pt idx="1429">
                  <c:v>-392.91906413308601</c:v>
                </c:pt>
                <c:pt idx="1430">
                  <c:v>-392.83575149919102</c:v>
                </c:pt>
                <c:pt idx="1431">
                  <c:v>-398.45104909866501</c:v>
                </c:pt>
                <c:pt idx="1432">
                  <c:v>-392.80830502890097</c:v>
                </c:pt>
                <c:pt idx="1433">
                  <c:v>-377.84459930764598</c:v>
                </c:pt>
                <c:pt idx="1434">
                  <c:v>-389.88762757165102</c:v>
                </c:pt>
                <c:pt idx="1435">
                  <c:v>-382.638391107632</c:v>
                </c:pt>
                <c:pt idx="1436">
                  <c:v>-387.21046092957403</c:v>
                </c:pt>
                <c:pt idx="1437">
                  <c:v>-389.52630940485801</c:v>
                </c:pt>
                <c:pt idx="1438">
                  <c:v>-395.13891894450501</c:v>
                </c:pt>
                <c:pt idx="1439">
                  <c:v>-392.54084331476599</c:v>
                </c:pt>
                <c:pt idx="1440">
                  <c:v>-382.58710364305801</c:v>
                </c:pt>
                <c:pt idx="1441">
                  <c:v>-392.310228758383</c:v>
                </c:pt>
                <c:pt idx="1442">
                  <c:v>-389.62213200128502</c:v>
                </c:pt>
                <c:pt idx="1443">
                  <c:v>-383.90414466927899</c:v>
                </c:pt>
                <c:pt idx="1444">
                  <c:v>-388.82078277802401</c:v>
                </c:pt>
                <c:pt idx="1445">
                  <c:v>-393.57573860400697</c:v>
                </c:pt>
                <c:pt idx="1446">
                  <c:v>-394.75285605069502</c:v>
                </c:pt>
                <c:pt idx="1447">
                  <c:v>-405.53904408041302</c:v>
                </c:pt>
                <c:pt idx="1448">
                  <c:v>-394.46517135268601</c:v>
                </c:pt>
                <c:pt idx="1449">
                  <c:v>-388.37761721778998</c:v>
                </c:pt>
                <c:pt idx="1450">
                  <c:v>-392.74041306355298</c:v>
                </c:pt>
                <c:pt idx="1451">
                  <c:v>-402.23077254662502</c:v>
                </c:pt>
                <c:pt idx="1452">
                  <c:v>-389.08216337674298</c:v>
                </c:pt>
                <c:pt idx="1453">
                  <c:v>-399.29453345408598</c:v>
                </c:pt>
                <c:pt idx="1454">
                  <c:v>-399.76443074756799</c:v>
                </c:pt>
                <c:pt idx="1455">
                  <c:v>-389.88107309754002</c:v>
                </c:pt>
                <c:pt idx="1456">
                  <c:v>-377.00807030670302</c:v>
                </c:pt>
                <c:pt idx="1457">
                  <c:v>-385.65456362138599</c:v>
                </c:pt>
                <c:pt idx="1458">
                  <c:v>-377.95952142981201</c:v>
                </c:pt>
                <c:pt idx="1459">
                  <c:v>-391.60351193324499</c:v>
                </c:pt>
                <c:pt idx="1460">
                  <c:v>-378.59687361572901</c:v>
                </c:pt>
                <c:pt idx="1461">
                  <c:v>-387.18099568005999</c:v>
                </c:pt>
                <c:pt idx="1462">
                  <c:v>-389.604731417457</c:v>
                </c:pt>
                <c:pt idx="1463">
                  <c:v>-394.13876746816402</c:v>
                </c:pt>
                <c:pt idx="1464">
                  <c:v>-392.57742152626201</c:v>
                </c:pt>
                <c:pt idx="1465">
                  <c:v>-389.268894502747</c:v>
                </c:pt>
                <c:pt idx="1466">
                  <c:v>-391.51213355162599</c:v>
                </c:pt>
                <c:pt idx="1467">
                  <c:v>-393.090237689177</c:v>
                </c:pt>
                <c:pt idx="1468">
                  <c:v>-392.32414946410699</c:v>
                </c:pt>
                <c:pt idx="1469">
                  <c:v>-389.21721416334498</c:v>
                </c:pt>
                <c:pt idx="1470">
                  <c:v>-388.17972390628302</c:v>
                </c:pt>
                <c:pt idx="1471">
                  <c:v>-394.16710270731397</c:v>
                </c:pt>
                <c:pt idx="1472">
                  <c:v>-396.41910045401198</c:v>
                </c:pt>
                <c:pt idx="1473">
                  <c:v>-391.111966393008</c:v>
                </c:pt>
                <c:pt idx="1474">
                  <c:v>-387.07122187042802</c:v>
                </c:pt>
                <c:pt idx="1475">
                  <c:v>-392.57299418523297</c:v>
                </c:pt>
                <c:pt idx="1476">
                  <c:v>-394.65191778916801</c:v>
                </c:pt>
                <c:pt idx="1477">
                  <c:v>-361.78391868690397</c:v>
                </c:pt>
                <c:pt idx="1478">
                  <c:v>-380.41927113619499</c:v>
                </c:pt>
                <c:pt idx="1479">
                  <c:v>-396.414521272044</c:v>
                </c:pt>
                <c:pt idx="1480">
                  <c:v>-403.869362382632</c:v>
                </c:pt>
                <c:pt idx="1481">
                  <c:v>-388.25635997904402</c:v>
                </c:pt>
                <c:pt idx="1482">
                  <c:v>-386.94120595313098</c:v>
                </c:pt>
                <c:pt idx="1483">
                  <c:v>-392.64768275824298</c:v>
                </c:pt>
                <c:pt idx="1484">
                  <c:v>-389.16860733885301</c:v>
                </c:pt>
                <c:pt idx="1485">
                  <c:v>-385.62222548814498</c:v>
                </c:pt>
                <c:pt idx="1486">
                  <c:v>-378.60545314667399</c:v>
                </c:pt>
                <c:pt idx="1487">
                  <c:v>-383.21057043046</c:v>
                </c:pt>
                <c:pt idx="1488">
                  <c:v>-387.57214037250998</c:v>
                </c:pt>
                <c:pt idx="1489">
                  <c:v>-389.30162492115699</c:v>
                </c:pt>
                <c:pt idx="1490">
                  <c:v>-385.553850482808</c:v>
                </c:pt>
                <c:pt idx="1491">
                  <c:v>-390.68474663603001</c:v>
                </c:pt>
                <c:pt idx="1492">
                  <c:v>-397.06272655034797</c:v>
                </c:pt>
                <c:pt idx="1493">
                  <c:v>-395.399956881805</c:v>
                </c:pt>
                <c:pt idx="1494">
                  <c:v>-389.981383564113</c:v>
                </c:pt>
                <c:pt idx="1495">
                  <c:v>-388.31643469419402</c:v>
                </c:pt>
                <c:pt idx="1496">
                  <c:v>-387.24171548505501</c:v>
                </c:pt>
                <c:pt idx="1497">
                  <c:v>-391.69893466303603</c:v>
                </c:pt>
                <c:pt idx="1498">
                  <c:v>-394.79792178737699</c:v>
                </c:pt>
                <c:pt idx="1499">
                  <c:v>-394.79374731292103</c:v>
                </c:pt>
                <c:pt idx="1500">
                  <c:v>-382.63955340322298</c:v>
                </c:pt>
                <c:pt idx="1501">
                  <c:v>-376.92443851979601</c:v>
                </c:pt>
                <c:pt idx="1502">
                  <c:v>-390.27634223891999</c:v>
                </c:pt>
                <c:pt idx="1503">
                  <c:v>-389.16514865237502</c:v>
                </c:pt>
                <c:pt idx="1504">
                  <c:v>-392.02538786776603</c:v>
                </c:pt>
                <c:pt idx="1505">
                  <c:v>-394.04426576497798</c:v>
                </c:pt>
                <c:pt idx="1506">
                  <c:v>-391.42207979701197</c:v>
                </c:pt>
                <c:pt idx="1507">
                  <c:v>-377.07398757547702</c:v>
                </c:pt>
                <c:pt idx="1508">
                  <c:v>-374.95041161662999</c:v>
                </c:pt>
                <c:pt idx="1509">
                  <c:v>-392.35554871303702</c:v>
                </c:pt>
                <c:pt idx="1510">
                  <c:v>-399.73002037535002</c:v>
                </c:pt>
                <c:pt idx="1511">
                  <c:v>-399.04874811084801</c:v>
                </c:pt>
                <c:pt idx="1512">
                  <c:v>-400.42616449002497</c:v>
                </c:pt>
                <c:pt idx="1513">
                  <c:v>-395.18095788844403</c:v>
                </c:pt>
                <c:pt idx="1514">
                  <c:v>-382.91321501344498</c:v>
                </c:pt>
                <c:pt idx="1515">
                  <c:v>-385.88868544434899</c:v>
                </c:pt>
                <c:pt idx="1516">
                  <c:v>-382.64887736239302</c:v>
                </c:pt>
                <c:pt idx="1517">
                  <c:v>-393.14271838515998</c:v>
                </c:pt>
                <c:pt idx="1518">
                  <c:v>-391.74372786903098</c:v>
                </c:pt>
                <c:pt idx="1519">
                  <c:v>-397.54573585530699</c:v>
                </c:pt>
                <c:pt idx="1520">
                  <c:v>-386.65200229245897</c:v>
                </c:pt>
                <c:pt idx="1521">
                  <c:v>-403.45175248255799</c:v>
                </c:pt>
                <c:pt idx="1522">
                  <c:v>-397.350220707098</c:v>
                </c:pt>
                <c:pt idx="1523">
                  <c:v>-392.28947580869698</c:v>
                </c:pt>
                <c:pt idx="1524">
                  <c:v>-389.94065485533503</c:v>
                </c:pt>
                <c:pt idx="1525">
                  <c:v>-382.76147129379501</c:v>
                </c:pt>
                <c:pt idx="1526">
                  <c:v>-392.02234422809602</c:v>
                </c:pt>
                <c:pt idx="1527">
                  <c:v>-407.36227251171402</c:v>
                </c:pt>
                <c:pt idx="1528">
                  <c:v>-394.24819266823101</c:v>
                </c:pt>
                <c:pt idx="1529">
                  <c:v>-391.41191535764</c:v>
                </c:pt>
                <c:pt idx="1530">
                  <c:v>-372.21642012486802</c:v>
                </c:pt>
                <c:pt idx="1531">
                  <c:v>-372.78685274626503</c:v>
                </c:pt>
                <c:pt idx="1532">
                  <c:v>-395.41223657960097</c:v>
                </c:pt>
                <c:pt idx="1533">
                  <c:v>-389.06188683738202</c:v>
                </c:pt>
                <c:pt idx="1534">
                  <c:v>-396.20432577617601</c:v>
                </c:pt>
                <c:pt idx="1535">
                  <c:v>-401.89423256828098</c:v>
                </c:pt>
                <c:pt idx="1536">
                  <c:v>-383.94630985776303</c:v>
                </c:pt>
                <c:pt idx="1537">
                  <c:v>-386.37467764926299</c:v>
                </c:pt>
                <c:pt idx="1538">
                  <c:v>-389.04150402571503</c:v>
                </c:pt>
                <c:pt idx="1539">
                  <c:v>-391.76608684468198</c:v>
                </c:pt>
                <c:pt idx="1540">
                  <c:v>-383.90059402981399</c:v>
                </c:pt>
                <c:pt idx="1541">
                  <c:v>-379.02139041681198</c:v>
                </c:pt>
                <c:pt idx="1542">
                  <c:v>-376.21146844469598</c:v>
                </c:pt>
                <c:pt idx="1543">
                  <c:v>-394.99542534494299</c:v>
                </c:pt>
                <c:pt idx="1544">
                  <c:v>-400.63545732582298</c:v>
                </c:pt>
                <c:pt idx="1545">
                  <c:v>-379.71330146524099</c:v>
                </c:pt>
                <c:pt idx="1546">
                  <c:v>-387.83503973933102</c:v>
                </c:pt>
                <c:pt idx="1547">
                  <c:v>-374.06041997624601</c:v>
                </c:pt>
                <c:pt idx="1548">
                  <c:v>-393.10939859627001</c:v>
                </c:pt>
                <c:pt idx="1549">
                  <c:v>-392.66122352910003</c:v>
                </c:pt>
                <c:pt idx="1550">
                  <c:v>-384.349300634332</c:v>
                </c:pt>
                <c:pt idx="1551">
                  <c:v>-386.04481010386201</c:v>
                </c:pt>
                <c:pt idx="1552">
                  <c:v>-389.465702691253</c:v>
                </c:pt>
                <c:pt idx="1553">
                  <c:v>-390.27288318024398</c:v>
                </c:pt>
                <c:pt idx="1554">
                  <c:v>-385.07685701239001</c:v>
                </c:pt>
                <c:pt idx="1555">
                  <c:v>-381.23293277284</c:v>
                </c:pt>
                <c:pt idx="1556">
                  <c:v>-374.99879087869903</c:v>
                </c:pt>
                <c:pt idx="1557">
                  <c:v>-389.16758870321399</c:v>
                </c:pt>
                <c:pt idx="1558">
                  <c:v>-389.06454440001301</c:v>
                </c:pt>
                <c:pt idx="1559">
                  <c:v>-378.118186068299</c:v>
                </c:pt>
                <c:pt idx="1560">
                  <c:v>-375.19529234518001</c:v>
                </c:pt>
                <c:pt idx="1561">
                  <c:v>-382.80540742569002</c:v>
                </c:pt>
                <c:pt idx="1562">
                  <c:v>-384.21743500215803</c:v>
                </c:pt>
                <c:pt idx="1563">
                  <c:v>-377.67408863066998</c:v>
                </c:pt>
                <c:pt idx="1564">
                  <c:v>-382.67912023425299</c:v>
                </c:pt>
                <c:pt idx="1565">
                  <c:v>-375.71278026799502</c:v>
                </c:pt>
                <c:pt idx="1566">
                  <c:v>-379.50199446989501</c:v>
                </c:pt>
                <c:pt idx="1567">
                  <c:v>-386.45960163912298</c:v>
                </c:pt>
                <c:pt idx="1568">
                  <c:v>-394.04572761716997</c:v>
                </c:pt>
                <c:pt idx="1569">
                  <c:v>-383.47994770280297</c:v>
                </c:pt>
                <c:pt idx="1570">
                  <c:v>-369.232292917937</c:v>
                </c:pt>
                <c:pt idx="1571">
                  <c:v>-397.56027654953198</c:v>
                </c:pt>
                <c:pt idx="1572">
                  <c:v>-395.824967844181</c:v>
                </c:pt>
                <c:pt idx="1573">
                  <c:v>-379.66933782418499</c:v>
                </c:pt>
                <c:pt idx="1574">
                  <c:v>-372.10273525795799</c:v>
                </c:pt>
                <c:pt idx="1575">
                  <c:v>-377.76745744218698</c:v>
                </c:pt>
                <c:pt idx="1576">
                  <c:v>-370.65782291925302</c:v>
                </c:pt>
                <c:pt idx="1577">
                  <c:v>-387.726933092428</c:v>
                </c:pt>
                <c:pt idx="1578">
                  <c:v>-373.032433532499</c:v>
                </c:pt>
                <c:pt idx="1579">
                  <c:v>-380.980601894823</c:v>
                </c:pt>
                <c:pt idx="1580">
                  <c:v>-373.13899094876501</c:v>
                </c:pt>
                <c:pt idx="1581">
                  <c:v>-385.81225278798502</c:v>
                </c:pt>
                <c:pt idx="1582">
                  <c:v>-390.71581189052898</c:v>
                </c:pt>
                <c:pt idx="1583">
                  <c:v>-377.966205441196</c:v>
                </c:pt>
                <c:pt idx="1584">
                  <c:v>-373.65175385661701</c:v>
                </c:pt>
                <c:pt idx="1585">
                  <c:v>-380.67129735007097</c:v>
                </c:pt>
                <c:pt idx="1586">
                  <c:v>-370.99573197969102</c:v>
                </c:pt>
                <c:pt idx="1587">
                  <c:v>-384.25645746244999</c:v>
                </c:pt>
                <c:pt idx="1588">
                  <c:v>-373.597306943192</c:v>
                </c:pt>
                <c:pt idx="1589">
                  <c:v>-377.75320320274398</c:v>
                </c:pt>
                <c:pt idx="1590">
                  <c:v>-386.68454498573499</c:v>
                </c:pt>
                <c:pt idx="1591">
                  <c:v>-389.60007989272901</c:v>
                </c:pt>
                <c:pt idx="1592">
                  <c:v>-387.80882924644902</c:v>
                </c:pt>
                <c:pt idx="1593">
                  <c:v>-386.81104507154998</c:v>
                </c:pt>
                <c:pt idx="1594">
                  <c:v>-374.67676336920698</c:v>
                </c:pt>
                <c:pt idx="1595">
                  <c:v>-372.83437800244002</c:v>
                </c:pt>
                <c:pt idx="1596">
                  <c:v>-381.429298529476</c:v>
                </c:pt>
                <c:pt idx="1597">
                  <c:v>-378.26489584392402</c:v>
                </c:pt>
                <c:pt idx="1598">
                  <c:v>-374.38675570172802</c:v>
                </c:pt>
                <c:pt idx="1599">
                  <c:v>-399.22798291560002</c:v>
                </c:pt>
                <c:pt idx="1600">
                  <c:v>-381.50738532080601</c:v>
                </c:pt>
                <c:pt idx="1601">
                  <c:v>-373.296582977149</c:v>
                </c:pt>
                <c:pt idx="1602">
                  <c:v>-374.74999327384</c:v>
                </c:pt>
                <c:pt idx="1603">
                  <c:v>-373.67137184140103</c:v>
                </c:pt>
                <c:pt idx="1604">
                  <c:v>-377.15458865802299</c:v>
                </c:pt>
                <c:pt idx="1605">
                  <c:v>-378.80267801178798</c:v>
                </c:pt>
                <c:pt idx="1606">
                  <c:v>-379.90324362010199</c:v>
                </c:pt>
                <c:pt idx="1607">
                  <c:v>-379.00933214230997</c:v>
                </c:pt>
                <c:pt idx="1608">
                  <c:v>-384.21518264549599</c:v>
                </c:pt>
                <c:pt idx="1609">
                  <c:v>-378.54383755932901</c:v>
                </c:pt>
                <c:pt idx="1610">
                  <c:v>-386.50437265463398</c:v>
                </c:pt>
                <c:pt idx="1611">
                  <c:v>-389.42479227081202</c:v>
                </c:pt>
                <c:pt idx="1612">
                  <c:v>-385.83933323046801</c:v>
                </c:pt>
                <c:pt idx="1613">
                  <c:v>-372.29853322750199</c:v>
                </c:pt>
                <c:pt idx="1614">
                  <c:v>-387.35003593330401</c:v>
                </c:pt>
                <c:pt idx="1615">
                  <c:v>-390.567483166177</c:v>
                </c:pt>
                <c:pt idx="1616">
                  <c:v>-387.67684655536999</c:v>
                </c:pt>
                <c:pt idx="1617">
                  <c:v>-377.77956447801699</c:v>
                </c:pt>
                <c:pt idx="1618">
                  <c:v>-385.83579822265602</c:v>
                </c:pt>
                <c:pt idx="1619">
                  <c:v>-381.30230010520501</c:v>
                </c:pt>
                <c:pt idx="1620">
                  <c:v>-381.48539044100499</c:v>
                </c:pt>
                <c:pt idx="1621">
                  <c:v>-376.62940911764099</c:v>
                </c:pt>
                <c:pt idx="1622">
                  <c:v>-387.91610701279399</c:v>
                </c:pt>
                <c:pt idx="1623">
                  <c:v>-385.858012524206</c:v>
                </c:pt>
                <c:pt idx="1624">
                  <c:v>-391.37958731604601</c:v>
                </c:pt>
                <c:pt idx="1625">
                  <c:v>-381.25865596168302</c:v>
                </c:pt>
                <c:pt idx="1626">
                  <c:v>-378.61440276712898</c:v>
                </c:pt>
                <c:pt idx="1627">
                  <c:v>-380.057956229654</c:v>
                </c:pt>
                <c:pt idx="1628">
                  <c:v>-377.62723863249198</c:v>
                </c:pt>
                <c:pt idx="1629">
                  <c:v>-387.41331937185998</c:v>
                </c:pt>
                <c:pt idx="1630">
                  <c:v>-388.65800672572902</c:v>
                </c:pt>
                <c:pt idx="1631">
                  <c:v>-373.58655725889298</c:v>
                </c:pt>
                <c:pt idx="1632">
                  <c:v>-368.562836622649</c:v>
                </c:pt>
                <c:pt idx="1633">
                  <c:v>-388.27469589735603</c:v>
                </c:pt>
                <c:pt idx="1634">
                  <c:v>-375.36784406082501</c:v>
                </c:pt>
                <c:pt idx="1635">
                  <c:v>-381.80186194871601</c:v>
                </c:pt>
                <c:pt idx="1636">
                  <c:v>-389.46465263900802</c:v>
                </c:pt>
                <c:pt idx="1637">
                  <c:v>-389.47724449735102</c:v>
                </c:pt>
                <c:pt idx="1638">
                  <c:v>-380.54119255918903</c:v>
                </c:pt>
                <c:pt idx="1639">
                  <c:v>-388.65022455201898</c:v>
                </c:pt>
                <c:pt idx="1640">
                  <c:v>-386.40512851221899</c:v>
                </c:pt>
                <c:pt idx="1641">
                  <c:v>-390.424578330815</c:v>
                </c:pt>
                <c:pt idx="1642">
                  <c:v>-388.67039129931698</c:v>
                </c:pt>
                <c:pt idx="1643">
                  <c:v>-383.03411640241598</c:v>
                </c:pt>
                <c:pt idx="1644">
                  <c:v>-380.19780819734598</c:v>
                </c:pt>
                <c:pt idx="1645">
                  <c:v>-387.12105395112798</c:v>
                </c:pt>
                <c:pt idx="1646">
                  <c:v>-384.31481761007802</c:v>
                </c:pt>
                <c:pt idx="1647">
                  <c:v>-380.29651647348402</c:v>
                </c:pt>
                <c:pt idx="1648">
                  <c:v>-386.246464959121</c:v>
                </c:pt>
                <c:pt idx="1649">
                  <c:v>-382.28340695798897</c:v>
                </c:pt>
                <c:pt idx="1650">
                  <c:v>-372.333816575387</c:v>
                </c:pt>
                <c:pt idx="1651">
                  <c:v>-365.86436212723902</c:v>
                </c:pt>
                <c:pt idx="1652">
                  <c:v>-384.919179262932</c:v>
                </c:pt>
                <c:pt idx="1653">
                  <c:v>-382.85628551445501</c:v>
                </c:pt>
                <c:pt idx="1654">
                  <c:v>-385.64728952689097</c:v>
                </c:pt>
                <c:pt idx="1655">
                  <c:v>-377.81414436438598</c:v>
                </c:pt>
                <c:pt idx="1656">
                  <c:v>-367.91777414584601</c:v>
                </c:pt>
                <c:pt idx="1657">
                  <c:v>-371.74807375794899</c:v>
                </c:pt>
                <c:pt idx="1658">
                  <c:v>-377.08301713264399</c:v>
                </c:pt>
                <c:pt idx="1659">
                  <c:v>-379.59991392539501</c:v>
                </c:pt>
                <c:pt idx="1660">
                  <c:v>-381.08864038915198</c:v>
                </c:pt>
                <c:pt idx="1661">
                  <c:v>-374.499504373646</c:v>
                </c:pt>
                <c:pt idx="1662">
                  <c:v>-388.15196135889403</c:v>
                </c:pt>
                <c:pt idx="1663">
                  <c:v>-390.53037878479199</c:v>
                </c:pt>
                <c:pt idx="1664">
                  <c:v>-378.60031568957601</c:v>
                </c:pt>
                <c:pt idx="1665">
                  <c:v>-381.26174172373902</c:v>
                </c:pt>
                <c:pt idx="1666">
                  <c:v>-379.26676925893099</c:v>
                </c:pt>
                <c:pt idx="1667">
                  <c:v>-382.65368931327998</c:v>
                </c:pt>
                <c:pt idx="1668">
                  <c:v>-374.528492648184</c:v>
                </c:pt>
                <c:pt idx="1669">
                  <c:v>-380.35998625329597</c:v>
                </c:pt>
                <c:pt idx="1670">
                  <c:v>-374.58947793971799</c:v>
                </c:pt>
                <c:pt idx="1671">
                  <c:v>-379.75627219226402</c:v>
                </c:pt>
                <c:pt idx="1672">
                  <c:v>-377.53181320689401</c:v>
                </c:pt>
                <c:pt idx="1673">
                  <c:v>-384.37908465764701</c:v>
                </c:pt>
                <c:pt idx="1674">
                  <c:v>-369.98683321110599</c:v>
                </c:pt>
                <c:pt idx="1675">
                  <c:v>-384.848136833166</c:v>
                </c:pt>
                <c:pt idx="1676">
                  <c:v>-380.59081718490302</c:v>
                </c:pt>
                <c:pt idx="1677">
                  <c:v>-384.62712704732201</c:v>
                </c:pt>
                <c:pt idx="1678">
                  <c:v>-388.17953037832001</c:v>
                </c:pt>
                <c:pt idx="1679">
                  <c:v>-379.00785342339901</c:v>
                </c:pt>
                <c:pt idx="1680">
                  <c:v>-375.93203564604698</c:v>
                </c:pt>
                <c:pt idx="1681">
                  <c:v>-374.890981876583</c:v>
                </c:pt>
                <c:pt idx="1682">
                  <c:v>-384.662148199093</c:v>
                </c:pt>
                <c:pt idx="1683">
                  <c:v>-382.94002212881799</c:v>
                </c:pt>
                <c:pt idx="1684">
                  <c:v>-374.25625753386902</c:v>
                </c:pt>
                <c:pt idx="1685">
                  <c:v>-367.24853361424601</c:v>
                </c:pt>
                <c:pt idx="1686">
                  <c:v>-375.72630728555902</c:v>
                </c:pt>
                <c:pt idx="1687">
                  <c:v>-377.59081455100801</c:v>
                </c:pt>
                <c:pt idx="1688">
                  <c:v>-382.89863603691998</c:v>
                </c:pt>
                <c:pt idx="1689">
                  <c:v>-375.38924537766002</c:v>
                </c:pt>
                <c:pt idx="1690">
                  <c:v>-382.84138987710401</c:v>
                </c:pt>
                <c:pt idx="1691">
                  <c:v>-381.86443327477599</c:v>
                </c:pt>
                <c:pt idx="1692">
                  <c:v>-379.15863280544102</c:v>
                </c:pt>
                <c:pt idx="1693">
                  <c:v>-374.99197827776197</c:v>
                </c:pt>
                <c:pt idx="1694">
                  <c:v>-368.229247122826</c:v>
                </c:pt>
                <c:pt idx="1695">
                  <c:v>-375.59512455367599</c:v>
                </c:pt>
                <c:pt idx="1696">
                  <c:v>-371.81801933508802</c:v>
                </c:pt>
                <c:pt idx="1697">
                  <c:v>-383.466913678769</c:v>
                </c:pt>
                <c:pt idx="1698">
                  <c:v>-381.197942626035</c:v>
                </c:pt>
                <c:pt idx="1699">
                  <c:v>-383.08631080064202</c:v>
                </c:pt>
                <c:pt idx="1700">
                  <c:v>-375.84490353405602</c:v>
                </c:pt>
                <c:pt idx="1701">
                  <c:v>-368.51095327729701</c:v>
                </c:pt>
                <c:pt idx="1702">
                  <c:v>-365.46191330719103</c:v>
                </c:pt>
                <c:pt idx="1703">
                  <c:v>-375.3467676665</c:v>
                </c:pt>
                <c:pt idx="1704">
                  <c:v>-364.31408677803898</c:v>
                </c:pt>
                <c:pt idx="1705">
                  <c:v>-368.07388375632098</c:v>
                </c:pt>
                <c:pt idx="1706">
                  <c:v>-379.65971672567002</c:v>
                </c:pt>
                <c:pt idx="1707">
                  <c:v>-376.18995708930299</c:v>
                </c:pt>
                <c:pt idx="1708">
                  <c:v>-377.20467250308701</c:v>
                </c:pt>
                <c:pt idx="1709">
                  <c:v>-386.95563565678799</c:v>
                </c:pt>
                <c:pt idx="1710">
                  <c:v>-373.271662362499</c:v>
                </c:pt>
                <c:pt idx="1711">
                  <c:v>-364.03248044116498</c:v>
                </c:pt>
                <c:pt idx="1712">
                  <c:v>-368.018323256136</c:v>
                </c:pt>
                <c:pt idx="1713">
                  <c:v>-371.545358078091</c:v>
                </c:pt>
                <c:pt idx="1714">
                  <c:v>-380.34535682071999</c:v>
                </c:pt>
                <c:pt idx="1715">
                  <c:v>-363.558437550458</c:v>
                </c:pt>
                <c:pt idx="1716">
                  <c:v>-376.53444187830303</c:v>
                </c:pt>
                <c:pt idx="1717">
                  <c:v>-373.00896306659598</c:v>
                </c:pt>
                <c:pt idx="1718">
                  <c:v>-369.52861543899201</c:v>
                </c:pt>
                <c:pt idx="1719">
                  <c:v>-369.45931043114598</c:v>
                </c:pt>
                <c:pt idx="1720">
                  <c:v>-368.06900225262399</c:v>
                </c:pt>
                <c:pt idx="1721">
                  <c:v>-373.48404581667</c:v>
                </c:pt>
                <c:pt idx="1722">
                  <c:v>-372.20783685106301</c:v>
                </c:pt>
                <c:pt idx="1723">
                  <c:v>-374.64335379850502</c:v>
                </c:pt>
                <c:pt idx="1724">
                  <c:v>-357.09802568362198</c:v>
                </c:pt>
                <c:pt idx="1725">
                  <c:v>-378.51458677361097</c:v>
                </c:pt>
                <c:pt idx="1726">
                  <c:v>-372.43821306907199</c:v>
                </c:pt>
                <c:pt idx="1727">
                  <c:v>-378.43995314188402</c:v>
                </c:pt>
                <c:pt idx="1728">
                  <c:v>-379.12837278274901</c:v>
                </c:pt>
                <c:pt idx="1729">
                  <c:v>-370.35086748899698</c:v>
                </c:pt>
                <c:pt idx="1730">
                  <c:v>-372.258879164983</c:v>
                </c:pt>
                <c:pt idx="1731">
                  <c:v>-382.74713887536399</c:v>
                </c:pt>
                <c:pt idx="1732">
                  <c:v>-365.90912266801399</c:v>
                </c:pt>
                <c:pt idx="1733">
                  <c:v>-369.69414296350698</c:v>
                </c:pt>
                <c:pt idx="1734">
                  <c:v>-364.50853843898898</c:v>
                </c:pt>
                <c:pt idx="1735">
                  <c:v>-379.582708508199</c:v>
                </c:pt>
                <c:pt idx="1736">
                  <c:v>-381.41331600265602</c:v>
                </c:pt>
                <c:pt idx="1737">
                  <c:v>-376.72652608415098</c:v>
                </c:pt>
                <c:pt idx="1738">
                  <c:v>-374.112611891401</c:v>
                </c:pt>
                <c:pt idx="1739">
                  <c:v>-371.21348619231901</c:v>
                </c:pt>
                <c:pt idx="1740">
                  <c:v>-375.50957179416002</c:v>
                </c:pt>
                <c:pt idx="1741">
                  <c:v>-368.65311011486</c:v>
                </c:pt>
                <c:pt idx="1742">
                  <c:v>-369.18243482298197</c:v>
                </c:pt>
                <c:pt idx="1743">
                  <c:v>-377.62890770823702</c:v>
                </c:pt>
                <c:pt idx="1744">
                  <c:v>-379.12424547805699</c:v>
                </c:pt>
                <c:pt idx="1745">
                  <c:v>-381.00814887217399</c:v>
                </c:pt>
                <c:pt idx="1746">
                  <c:v>-373.974185000803</c:v>
                </c:pt>
                <c:pt idx="1747">
                  <c:v>-385.05682947882099</c:v>
                </c:pt>
                <c:pt idx="1748">
                  <c:v>-374.907602025095</c:v>
                </c:pt>
                <c:pt idx="1749">
                  <c:v>-371.51350876729401</c:v>
                </c:pt>
                <c:pt idx="1750">
                  <c:v>-372.01268458107501</c:v>
                </c:pt>
                <c:pt idx="1751">
                  <c:v>-369.277647354946</c:v>
                </c:pt>
                <c:pt idx="1752">
                  <c:v>-374.08654790271299</c:v>
                </c:pt>
                <c:pt idx="1753">
                  <c:v>-371.97245195083502</c:v>
                </c:pt>
                <c:pt idx="1754">
                  <c:v>-361.52410040274498</c:v>
                </c:pt>
                <c:pt idx="1755">
                  <c:v>-374.42087370152001</c:v>
                </c:pt>
                <c:pt idx="1756">
                  <c:v>-388.449395504569</c:v>
                </c:pt>
                <c:pt idx="1757">
                  <c:v>-380.50294997986902</c:v>
                </c:pt>
                <c:pt idx="1758">
                  <c:v>-380.21362130915401</c:v>
                </c:pt>
                <c:pt idx="1759">
                  <c:v>-375.49647280214901</c:v>
                </c:pt>
                <c:pt idx="1760">
                  <c:v>-348.31368487206998</c:v>
                </c:pt>
                <c:pt idx="1761">
                  <c:v>-356.10591266214402</c:v>
                </c:pt>
                <c:pt idx="1762">
                  <c:v>-374.11303972677302</c:v>
                </c:pt>
                <c:pt idx="1763">
                  <c:v>-375.317909400914</c:v>
                </c:pt>
                <c:pt idx="1764">
                  <c:v>-372.23710664789201</c:v>
                </c:pt>
                <c:pt idx="1765">
                  <c:v>-377.53319253249498</c:v>
                </c:pt>
                <c:pt idx="1766">
                  <c:v>-371.55758577196099</c:v>
                </c:pt>
                <c:pt idx="1767">
                  <c:v>-377.19885502607701</c:v>
                </c:pt>
                <c:pt idx="1768">
                  <c:v>-367.597990663838</c:v>
                </c:pt>
                <c:pt idx="1769">
                  <c:v>-367.40185121061302</c:v>
                </c:pt>
                <c:pt idx="1770">
                  <c:v>-373.40889512430499</c:v>
                </c:pt>
                <c:pt idx="1771">
                  <c:v>-390.61173315669902</c:v>
                </c:pt>
                <c:pt idx="1772">
                  <c:v>-382.65292225644998</c:v>
                </c:pt>
                <c:pt idx="1773">
                  <c:v>-375.097547684652</c:v>
                </c:pt>
                <c:pt idx="1774">
                  <c:v>-371.90398850060802</c:v>
                </c:pt>
                <c:pt idx="1775">
                  <c:v>-363.73155189441297</c:v>
                </c:pt>
                <c:pt idx="1776">
                  <c:v>-371.85341991730797</c:v>
                </c:pt>
                <c:pt idx="1777">
                  <c:v>-364.56094456067598</c:v>
                </c:pt>
                <c:pt idx="1778">
                  <c:v>-378.62199465895901</c:v>
                </c:pt>
                <c:pt idx="1779">
                  <c:v>-374.78437987093901</c:v>
                </c:pt>
                <c:pt idx="1780">
                  <c:v>-375.69128071853402</c:v>
                </c:pt>
                <c:pt idx="1781">
                  <c:v>-370.95218055260301</c:v>
                </c:pt>
                <c:pt idx="1782">
                  <c:v>-375.61470845420098</c:v>
                </c:pt>
                <c:pt idx="1783">
                  <c:v>-377.46659433805399</c:v>
                </c:pt>
                <c:pt idx="1784">
                  <c:v>-370.60248919255901</c:v>
                </c:pt>
                <c:pt idx="1785">
                  <c:v>-359.790656145821</c:v>
                </c:pt>
                <c:pt idx="1786">
                  <c:v>-365.22536765027297</c:v>
                </c:pt>
                <c:pt idx="1787">
                  <c:v>-365.85601109479097</c:v>
                </c:pt>
                <c:pt idx="1788">
                  <c:v>-376.82057985268699</c:v>
                </c:pt>
                <c:pt idx="1789">
                  <c:v>-369.49085530177098</c:v>
                </c:pt>
                <c:pt idx="1790">
                  <c:v>-373.30391838471598</c:v>
                </c:pt>
                <c:pt idx="1791">
                  <c:v>-363.16205097512602</c:v>
                </c:pt>
                <c:pt idx="1792">
                  <c:v>-369.345929557452</c:v>
                </c:pt>
                <c:pt idx="1793">
                  <c:v>-367.704249250065</c:v>
                </c:pt>
                <c:pt idx="1794">
                  <c:v>-368.27534775968701</c:v>
                </c:pt>
                <c:pt idx="1795">
                  <c:v>-371.796632057181</c:v>
                </c:pt>
                <c:pt idx="1796">
                  <c:v>-373.00992223330297</c:v>
                </c:pt>
                <c:pt idx="1797">
                  <c:v>-359.60649634535298</c:v>
                </c:pt>
                <c:pt idx="1798">
                  <c:v>-371.82838666150298</c:v>
                </c:pt>
                <c:pt idx="1799">
                  <c:v>-361.07516907344501</c:v>
                </c:pt>
                <c:pt idx="1800">
                  <c:v>-354.58612739543202</c:v>
                </c:pt>
                <c:pt idx="1801">
                  <c:v>-367.22327893544298</c:v>
                </c:pt>
                <c:pt idx="1802">
                  <c:v>-358.39778171680302</c:v>
                </c:pt>
                <c:pt idx="1803">
                  <c:v>-362.24222852776899</c:v>
                </c:pt>
                <c:pt idx="1804">
                  <c:v>-365.63359844774698</c:v>
                </c:pt>
                <c:pt idx="1805">
                  <c:v>-362.982642169901</c:v>
                </c:pt>
                <c:pt idx="1806">
                  <c:v>-352.50696946755698</c:v>
                </c:pt>
                <c:pt idx="1807">
                  <c:v>-371.91529837437901</c:v>
                </c:pt>
                <c:pt idx="1808">
                  <c:v>-376.86705844991502</c:v>
                </c:pt>
                <c:pt idx="1809">
                  <c:v>-371.66856676626497</c:v>
                </c:pt>
                <c:pt idx="1810">
                  <c:v>-380.23094782907401</c:v>
                </c:pt>
                <c:pt idx="1811">
                  <c:v>-366.52157875122703</c:v>
                </c:pt>
                <c:pt idx="1812">
                  <c:v>-367.49391100586303</c:v>
                </c:pt>
                <c:pt idx="1813">
                  <c:v>-371.56934015838698</c:v>
                </c:pt>
                <c:pt idx="1814">
                  <c:v>-380.65672282074598</c:v>
                </c:pt>
                <c:pt idx="1815">
                  <c:v>-368.43952837694297</c:v>
                </c:pt>
                <c:pt idx="1816">
                  <c:v>-374.33877654746101</c:v>
                </c:pt>
                <c:pt idx="1817">
                  <c:v>-363.78004395798098</c:v>
                </c:pt>
                <c:pt idx="1818">
                  <c:v>-374.72721701066098</c:v>
                </c:pt>
                <c:pt idx="1819">
                  <c:v>-372.75684431195998</c:v>
                </c:pt>
                <c:pt idx="1820">
                  <c:v>-359.43484031450203</c:v>
                </c:pt>
                <c:pt idx="1821">
                  <c:v>-367.98125058101101</c:v>
                </c:pt>
                <c:pt idx="1822">
                  <c:v>-366.47960049554302</c:v>
                </c:pt>
                <c:pt idx="1823">
                  <c:v>-351.626413361586</c:v>
                </c:pt>
                <c:pt idx="1824">
                  <c:v>-374.44385295572403</c:v>
                </c:pt>
                <c:pt idx="1825">
                  <c:v>-356.45765809760701</c:v>
                </c:pt>
                <c:pt idx="1826">
                  <c:v>-372.58831405714102</c:v>
                </c:pt>
                <c:pt idx="1827">
                  <c:v>-369.54111487064898</c:v>
                </c:pt>
                <c:pt idx="1828">
                  <c:v>-358.35156554596699</c:v>
                </c:pt>
                <c:pt idx="1829">
                  <c:v>-356.42926191194698</c:v>
                </c:pt>
                <c:pt idx="1830">
                  <c:v>-368.45596846709299</c:v>
                </c:pt>
                <c:pt idx="1831">
                  <c:v>-373.07044578729398</c:v>
                </c:pt>
                <c:pt idx="1832">
                  <c:v>-381.95036543131903</c:v>
                </c:pt>
                <c:pt idx="1833">
                  <c:v>-367.611569252236</c:v>
                </c:pt>
                <c:pt idx="1834">
                  <c:v>-366.50790364154699</c:v>
                </c:pt>
                <c:pt idx="1835">
                  <c:v>-376.62861253919198</c:v>
                </c:pt>
                <c:pt idx="1836">
                  <c:v>-374.899777836863</c:v>
                </c:pt>
                <c:pt idx="1837">
                  <c:v>-371.39711473232302</c:v>
                </c:pt>
                <c:pt idx="1838">
                  <c:v>-369.66340863036999</c:v>
                </c:pt>
                <c:pt idx="1839">
                  <c:v>-382.47403722886799</c:v>
                </c:pt>
                <c:pt idx="1840">
                  <c:v>-383.11543990968897</c:v>
                </c:pt>
                <c:pt idx="1841">
                  <c:v>-388.43952618321703</c:v>
                </c:pt>
                <c:pt idx="1842">
                  <c:v>-362.02711050767601</c:v>
                </c:pt>
                <c:pt idx="1843">
                  <c:v>-354.99797526846299</c:v>
                </c:pt>
                <c:pt idx="1844">
                  <c:v>-354.32797722140702</c:v>
                </c:pt>
                <c:pt idx="1845">
                  <c:v>-371.19478764489401</c:v>
                </c:pt>
                <c:pt idx="1846">
                  <c:v>-365.17449713773499</c:v>
                </c:pt>
                <c:pt idx="1847">
                  <c:v>-364.85366957945303</c:v>
                </c:pt>
                <c:pt idx="1848">
                  <c:v>-369.64975396210502</c:v>
                </c:pt>
                <c:pt idx="1849">
                  <c:v>-367.91980307023402</c:v>
                </c:pt>
                <c:pt idx="1850">
                  <c:v>-364.81396717216103</c:v>
                </c:pt>
                <c:pt idx="1851">
                  <c:v>-372.54409344867702</c:v>
                </c:pt>
                <c:pt idx="1852">
                  <c:v>-371.18971385287898</c:v>
                </c:pt>
                <c:pt idx="1853">
                  <c:v>-368.08098672457299</c:v>
                </c:pt>
                <c:pt idx="1854">
                  <c:v>-366.033754857151</c:v>
                </c:pt>
                <c:pt idx="1855">
                  <c:v>-381.37055300776598</c:v>
                </c:pt>
                <c:pt idx="1856">
                  <c:v>-370.39060834681902</c:v>
                </c:pt>
                <c:pt idx="1857">
                  <c:v>-368.64732230267299</c:v>
                </c:pt>
                <c:pt idx="1858">
                  <c:v>-373.12573877868698</c:v>
                </c:pt>
                <c:pt idx="1859">
                  <c:v>-377.03128762270097</c:v>
                </c:pt>
                <c:pt idx="1860">
                  <c:v>-377.953024026045</c:v>
                </c:pt>
                <c:pt idx="1861">
                  <c:v>-368.426659950474</c:v>
                </c:pt>
                <c:pt idx="1862">
                  <c:v>-365.80156432518498</c:v>
                </c:pt>
                <c:pt idx="1863">
                  <c:v>-361.21018981924698</c:v>
                </c:pt>
                <c:pt idx="1864">
                  <c:v>-370.38810074186603</c:v>
                </c:pt>
                <c:pt idx="1865">
                  <c:v>-371.685635304144</c:v>
                </c:pt>
                <c:pt idx="1866">
                  <c:v>-364.090159837947</c:v>
                </c:pt>
                <c:pt idx="1867">
                  <c:v>-359.92763364505498</c:v>
                </c:pt>
                <c:pt idx="1868">
                  <c:v>-373.44601416911098</c:v>
                </c:pt>
                <c:pt idx="1869">
                  <c:v>-383.94643560284101</c:v>
                </c:pt>
                <c:pt idx="1870">
                  <c:v>-369.43067826587998</c:v>
                </c:pt>
                <c:pt idx="1871">
                  <c:v>-374.20006736379099</c:v>
                </c:pt>
                <c:pt idx="1872">
                  <c:v>-386.27189583961001</c:v>
                </c:pt>
                <c:pt idx="1873">
                  <c:v>-380.350944292576</c:v>
                </c:pt>
                <c:pt idx="1874">
                  <c:v>-386.11854381051103</c:v>
                </c:pt>
                <c:pt idx="1875">
                  <c:v>-374.21986747490001</c:v>
                </c:pt>
                <c:pt idx="1876">
                  <c:v>-376.63831743441801</c:v>
                </c:pt>
                <c:pt idx="1877">
                  <c:v>-375.539646877297</c:v>
                </c:pt>
                <c:pt idx="1878">
                  <c:v>-369.34435349472699</c:v>
                </c:pt>
                <c:pt idx="1879">
                  <c:v>-367.42798441894303</c:v>
                </c:pt>
                <c:pt idx="1880">
                  <c:v>-355.15339532807297</c:v>
                </c:pt>
                <c:pt idx="1881">
                  <c:v>-366.38177323266899</c:v>
                </c:pt>
                <c:pt idx="1882">
                  <c:v>-375.236157045092</c:v>
                </c:pt>
                <c:pt idx="1883">
                  <c:v>-378.85747624322102</c:v>
                </c:pt>
                <c:pt idx="1884">
                  <c:v>-359.870913153201</c:v>
                </c:pt>
                <c:pt idx="1885">
                  <c:v>-375.18118736785198</c:v>
                </c:pt>
                <c:pt idx="1886">
                  <c:v>-371.67606502732599</c:v>
                </c:pt>
                <c:pt idx="1887">
                  <c:v>-369.35919444799799</c:v>
                </c:pt>
                <c:pt idx="1888">
                  <c:v>-371.81808482771697</c:v>
                </c:pt>
                <c:pt idx="1889">
                  <c:v>-370.086231424223</c:v>
                </c:pt>
                <c:pt idx="1890">
                  <c:v>-369.63819499989597</c:v>
                </c:pt>
                <c:pt idx="1891">
                  <c:v>-374.809561961854</c:v>
                </c:pt>
                <c:pt idx="1892">
                  <c:v>-374.578446861337</c:v>
                </c:pt>
                <c:pt idx="1893">
                  <c:v>-382.23241661410702</c:v>
                </c:pt>
                <c:pt idx="1894">
                  <c:v>-373.59074139321802</c:v>
                </c:pt>
                <c:pt idx="1895">
                  <c:v>-371.49234168316099</c:v>
                </c:pt>
                <c:pt idx="1896">
                  <c:v>-369.91008258995299</c:v>
                </c:pt>
                <c:pt idx="1897">
                  <c:v>-384.08012802612001</c:v>
                </c:pt>
                <c:pt idx="1898">
                  <c:v>-382.54037245303903</c:v>
                </c:pt>
                <c:pt idx="1899">
                  <c:v>-378.51284112769298</c:v>
                </c:pt>
                <c:pt idx="1900">
                  <c:v>-376.81456424939</c:v>
                </c:pt>
                <c:pt idx="1901">
                  <c:v>-374.67313698349301</c:v>
                </c:pt>
                <c:pt idx="1902">
                  <c:v>-367.94588074934302</c:v>
                </c:pt>
                <c:pt idx="1903">
                  <c:v>-365.71382525578701</c:v>
                </c:pt>
                <c:pt idx="1904">
                  <c:v>-368.90959895028999</c:v>
                </c:pt>
                <c:pt idx="1905">
                  <c:v>-380.86814258223302</c:v>
                </c:pt>
                <c:pt idx="1906">
                  <c:v>-370.49356799768799</c:v>
                </c:pt>
                <c:pt idx="1907">
                  <c:v>-360.41237915933101</c:v>
                </c:pt>
                <c:pt idx="1908">
                  <c:v>-373.14006487118098</c:v>
                </c:pt>
                <c:pt idx="1909">
                  <c:v>-377.00802624212099</c:v>
                </c:pt>
                <c:pt idx="1910">
                  <c:v>-371.61678434373601</c:v>
                </c:pt>
                <c:pt idx="1911">
                  <c:v>-370.92161336383299</c:v>
                </c:pt>
                <c:pt idx="1912">
                  <c:v>-367.94441907047002</c:v>
                </c:pt>
                <c:pt idx="1913">
                  <c:v>-377.78151152674201</c:v>
                </c:pt>
                <c:pt idx="1914">
                  <c:v>-372.89795290619401</c:v>
                </c:pt>
                <c:pt idx="1915">
                  <c:v>-361.730803993704</c:v>
                </c:pt>
                <c:pt idx="1916">
                  <c:v>-365.43002856418502</c:v>
                </c:pt>
                <c:pt idx="1917">
                  <c:v>-368.79198882937999</c:v>
                </c:pt>
                <c:pt idx="1918">
                  <c:v>-377.05528495736797</c:v>
                </c:pt>
                <c:pt idx="1919">
                  <c:v>-366.37593833774298</c:v>
                </c:pt>
                <c:pt idx="1920">
                  <c:v>-366.61370344035402</c:v>
                </c:pt>
                <c:pt idx="1921">
                  <c:v>-369.06622527015401</c:v>
                </c:pt>
                <c:pt idx="1922">
                  <c:v>-381.76733863131801</c:v>
                </c:pt>
                <c:pt idx="1923">
                  <c:v>-385.71452819983301</c:v>
                </c:pt>
                <c:pt idx="1924">
                  <c:v>-386.07681965351497</c:v>
                </c:pt>
                <c:pt idx="1925">
                  <c:v>-380.06112928581001</c:v>
                </c:pt>
                <c:pt idx="1926">
                  <c:v>-374.95187161058601</c:v>
                </c:pt>
                <c:pt idx="1927">
                  <c:v>-376.62070970440601</c:v>
                </c:pt>
                <c:pt idx="1928">
                  <c:v>-373.272325538735</c:v>
                </c:pt>
                <c:pt idx="1929">
                  <c:v>-378.96921115434799</c:v>
                </c:pt>
                <c:pt idx="1930">
                  <c:v>-383.17463437611502</c:v>
                </c:pt>
                <c:pt idx="1931">
                  <c:v>-377.87409127751101</c:v>
                </c:pt>
                <c:pt idx="1932">
                  <c:v>-376.96361099381801</c:v>
                </c:pt>
                <c:pt idx="1933">
                  <c:v>-372.14226620042098</c:v>
                </c:pt>
                <c:pt idx="1934">
                  <c:v>-368.31995863665799</c:v>
                </c:pt>
                <c:pt idx="1935">
                  <c:v>-371.83630150898199</c:v>
                </c:pt>
                <c:pt idx="1936">
                  <c:v>-362.85421666383598</c:v>
                </c:pt>
                <c:pt idx="1937">
                  <c:v>-368.53787351800997</c:v>
                </c:pt>
                <c:pt idx="1938">
                  <c:v>-359.962284620275</c:v>
                </c:pt>
                <c:pt idx="1939">
                  <c:v>-370.84282316947701</c:v>
                </c:pt>
                <c:pt idx="1940">
                  <c:v>-381.96810417382</c:v>
                </c:pt>
                <c:pt idx="1941">
                  <c:v>-377.73587324017598</c:v>
                </c:pt>
                <c:pt idx="1942">
                  <c:v>-382.471805242465</c:v>
                </c:pt>
                <c:pt idx="1943">
                  <c:v>-361.677557389703</c:v>
                </c:pt>
                <c:pt idx="1944">
                  <c:v>-371.50983859135602</c:v>
                </c:pt>
                <c:pt idx="1945">
                  <c:v>-370.21631034277698</c:v>
                </c:pt>
                <c:pt idx="1946">
                  <c:v>-371.40902421254799</c:v>
                </c:pt>
                <c:pt idx="1947">
                  <c:v>-377.25500271822801</c:v>
                </c:pt>
                <c:pt idx="1948">
                  <c:v>-381.364949548521</c:v>
                </c:pt>
                <c:pt idx="1949">
                  <c:v>-380.43661678401401</c:v>
                </c:pt>
                <c:pt idx="1950">
                  <c:v>-381.52734563354898</c:v>
                </c:pt>
                <c:pt idx="1951">
                  <c:v>-368.32691293803799</c:v>
                </c:pt>
                <c:pt idx="1952">
                  <c:v>-375.47685251394802</c:v>
                </c:pt>
                <c:pt idx="1953">
                  <c:v>-364.43545920149501</c:v>
                </c:pt>
                <c:pt idx="1954">
                  <c:v>-372.51122323567199</c:v>
                </c:pt>
                <c:pt idx="1955">
                  <c:v>-383.54000259243497</c:v>
                </c:pt>
                <c:pt idx="1956">
                  <c:v>-377.85705988556401</c:v>
                </c:pt>
                <c:pt idx="1957">
                  <c:v>-364.04455507869898</c:v>
                </c:pt>
                <c:pt idx="1958">
                  <c:v>-381.49726105138001</c:v>
                </c:pt>
                <c:pt idx="1959">
                  <c:v>-364.53219602738301</c:v>
                </c:pt>
                <c:pt idx="1960">
                  <c:v>-375.03041483469599</c:v>
                </c:pt>
                <c:pt idx="1961">
                  <c:v>-367.104557251438</c:v>
                </c:pt>
                <c:pt idx="1962">
                  <c:v>-359.79720774690702</c:v>
                </c:pt>
                <c:pt idx="1963">
                  <c:v>-385.298262056434</c:v>
                </c:pt>
                <c:pt idx="1964">
                  <c:v>-378.08638878858198</c:v>
                </c:pt>
                <c:pt idx="1965">
                  <c:v>-376.29506462702699</c:v>
                </c:pt>
                <c:pt idx="1966">
                  <c:v>-373.06020638884701</c:v>
                </c:pt>
                <c:pt idx="1967">
                  <c:v>-372.61548764465101</c:v>
                </c:pt>
                <c:pt idx="1968">
                  <c:v>-376.13522312820999</c:v>
                </c:pt>
                <c:pt idx="1969">
                  <c:v>-368.32397465424299</c:v>
                </c:pt>
                <c:pt idx="1970">
                  <c:v>-367.52690822138197</c:v>
                </c:pt>
                <c:pt idx="1971">
                  <c:v>-363.99588235357402</c:v>
                </c:pt>
                <c:pt idx="1972">
                  <c:v>-371.53655861304497</c:v>
                </c:pt>
                <c:pt idx="1973">
                  <c:v>-377.24791160427401</c:v>
                </c:pt>
                <c:pt idx="1974">
                  <c:v>-382.406064766817</c:v>
                </c:pt>
                <c:pt idx="1975">
                  <c:v>-373.29280848739899</c:v>
                </c:pt>
                <c:pt idx="1976">
                  <c:v>-371.36652293060598</c:v>
                </c:pt>
                <c:pt idx="1977">
                  <c:v>-386.05470143009097</c:v>
                </c:pt>
                <c:pt idx="1978">
                  <c:v>-366.21052402817298</c:v>
                </c:pt>
                <c:pt idx="1979">
                  <c:v>-367.09282218151498</c:v>
                </c:pt>
                <c:pt idx="1980">
                  <c:v>-373.65725296316901</c:v>
                </c:pt>
                <c:pt idx="1981">
                  <c:v>-379.25719870828402</c:v>
                </c:pt>
                <c:pt idx="1982">
                  <c:v>-389.08383225917902</c:v>
                </c:pt>
                <c:pt idx="1983">
                  <c:v>-388.730006246431</c:v>
                </c:pt>
                <c:pt idx="1984">
                  <c:v>-373.019563604003</c:v>
                </c:pt>
                <c:pt idx="1985">
                  <c:v>-377.28178872513797</c:v>
                </c:pt>
                <c:pt idx="1986">
                  <c:v>-377.18775297965499</c:v>
                </c:pt>
                <c:pt idx="1987">
                  <c:v>-382.11538989929801</c:v>
                </c:pt>
                <c:pt idx="1988">
                  <c:v>-373.70451323652298</c:v>
                </c:pt>
                <c:pt idx="1989">
                  <c:v>-373.30101085143201</c:v>
                </c:pt>
                <c:pt idx="1990">
                  <c:v>-373.54772705969202</c:v>
                </c:pt>
                <c:pt idx="1991">
                  <c:v>-374.10465113917201</c:v>
                </c:pt>
                <c:pt idx="1992">
                  <c:v>-382.59544700065197</c:v>
                </c:pt>
                <c:pt idx="1993">
                  <c:v>-367.20153634659999</c:v>
                </c:pt>
                <c:pt idx="1994">
                  <c:v>-363.16197841358098</c:v>
                </c:pt>
                <c:pt idx="1995">
                  <c:v>-370.85574985303401</c:v>
                </c:pt>
                <c:pt idx="1996">
                  <c:v>-374.19740874340903</c:v>
                </c:pt>
                <c:pt idx="1997">
                  <c:v>-376.42292656255103</c:v>
                </c:pt>
                <c:pt idx="1998">
                  <c:v>-372.20545490600301</c:v>
                </c:pt>
                <c:pt idx="1999">
                  <c:v>-374.116006185483</c:v>
                </c:pt>
                <c:pt idx="2000">
                  <c:v>-382.53207358687303</c:v>
                </c:pt>
                <c:pt idx="2001">
                  <c:v>-372.87512533053001</c:v>
                </c:pt>
                <c:pt idx="2002">
                  <c:v>-378.88007681210399</c:v>
                </c:pt>
                <c:pt idx="2003">
                  <c:v>-371.48538570350797</c:v>
                </c:pt>
                <c:pt idx="2004">
                  <c:v>-369.46615025900701</c:v>
                </c:pt>
                <c:pt idx="2005">
                  <c:v>-368.19723690372001</c:v>
                </c:pt>
                <c:pt idx="2006">
                  <c:v>-364.57680311789898</c:v>
                </c:pt>
                <c:pt idx="2007">
                  <c:v>-379.62272404680101</c:v>
                </c:pt>
                <c:pt idx="2008">
                  <c:v>-373.25707944916701</c:v>
                </c:pt>
                <c:pt idx="2009">
                  <c:v>-376.189269270186</c:v>
                </c:pt>
                <c:pt idx="2010">
                  <c:v>-362.787134739078</c:v>
                </c:pt>
                <c:pt idx="2011">
                  <c:v>-383.798140212514</c:v>
                </c:pt>
                <c:pt idx="2012">
                  <c:v>-370.98274137084798</c:v>
                </c:pt>
                <c:pt idx="2013">
                  <c:v>-383.91174394204398</c:v>
                </c:pt>
                <c:pt idx="2014">
                  <c:v>-371.28439193377</c:v>
                </c:pt>
                <c:pt idx="2015">
                  <c:v>-387.25090973056501</c:v>
                </c:pt>
                <c:pt idx="2016">
                  <c:v>-379.13580309763302</c:v>
                </c:pt>
                <c:pt idx="2017">
                  <c:v>-378.87683053062699</c:v>
                </c:pt>
                <c:pt idx="2018">
                  <c:v>-377.722534186183</c:v>
                </c:pt>
                <c:pt idx="2019">
                  <c:v>-376.67509320312399</c:v>
                </c:pt>
                <c:pt idx="2020">
                  <c:v>-379.29129827006602</c:v>
                </c:pt>
                <c:pt idx="2021">
                  <c:v>-380.00331195080798</c:v>
                </c:pt>
                <c:pt idx="2022">
                  <c:v>-378.37146291350302</c:v>
                </c:pt>
                <c:pt idx="2023">
                  <c:v>-377.74618295115403</c:v>
                </c:pt>
                <c:pt idx="2024">
                  <c:v>-374.01699662850399</c:v>
                </c:pt>
                <c:pt idx="2025">
                  <c:v>-365.42904701714201</c:v>
                </c:pt>
                <c:pt idx="2026">
                  <c:v>-376.38564785752999</c:v>
                </c:pt>
                <c:pt idx="2027">
                  <c:v>-372.933827736762</c:v>
                </c:pt>
                <c:pt idx="2028">
                  <c:v>-384.84732606981902</c:v>
                </c:pt>
                <c:pt idx="2029">
                  <c:v>-376.53666492642401</c:v>
                </c:pt>
                <c:pt idx="2030">
                  <c:v>-353.24988192372899</c:v>
                </c:pt>
                <c:pt idx="2031">
                  <c:v>-372.14251541235501</c:v>
                </c:pt>
                <c:pt idx="2032">
                  <c:v>-376.68919146785697</c:v>
                </c:pt>
                <c:pt idx="2033">
                  <c:v>-371.22936010410598</c:v>
                </c:pt>
                <c:pt idx="2034">
                  <c:v>-377.09800376451801</c:v>
                </c:pt>
                <c:pt idx="2035">
                  <c:v>-383.71389172417901</c:v>
                </c:pt>
                <c:pt idx="2036">
                  <c:v>-382.31580746580403</c:v>
                </c:pt>
                <c:pt idx="2037">
                  <c:v>-382.20964657660397</c:v>
                </c:pt>
                <c:pt idx="2038">
                  <c:v>-383.30471518808901</c:v>
                </c:pt>
                <c:pt idx="2039">
                  <c:v>-385.80814584106201</c:v>
                </c:pt>
                <c:pt idx="2040">
                  <c:v>-382.52844028515301</c:v>
                </c:pt>
                <c:pt idx="2041">
                  <c:v>-376.89796192491099</c:v>
                </c:pt>
                <c:pt idx="2042">
                  <c:v>-381.00665700766899</c:v>
                </c:pt>
                <c:pt idx="2043">
                  <c:v>-374.422536986252</c:v>
                </c:pt>
                <c:pt idx="2044">
                  <c:v>-383.20706435434801</c:v>
                </c:pt>
                <c:pt idx="2045">
                  <c:v>-378.37564342184498</c:v>
                </c:pt>
                <c:pt idx="2046">
                  <c:v>-380.029424174241</c:v>
                </c:pt>
                <c:pt idx="2047">
                  <c:v>-379.77345053202299</c:v>
                </c:pt>
                <c:pt idx="2048">
                  <c:v>-373.30927046777703</c:v>
                </c:pt>
                <c:pt idx="2049">
                  <c:v>-373.70113737028498</c:v>
                </c:pt>
                <c:pt idx="2050">
                  <c:v>-374.19756357803999</c:v>
                </c:pt>
                <c:pt idx="2051">
                  <c:v>-388.66714303066499</c:v>
                </c:pt>
                <c:pt idx="2052">
                  <c:v>-375.83664113909202</c:v>
                </c:pt>
                <c:pt idx="2053">
                  <c:v>-380.41070199779898</c:v>
                </c:pt>
                <c:pt idx="2054">
                  <c:v>-378.153231964079</c:v>
                </c:pt>
                <c:pt idx="2055">
                  <c:v>-381.08391979413398</c:v>
                </c:pt>
                <c:pt idx="2056">
                  <c:v>-385.87006364815602</c:v>
                </c:pt>
                <c:pt idx="2057">
                  <c:v>-389.42637911931701</c:v>
                </c:pt>
                <c:pt idx="2058">
                  <c:v>-372.70961989723901</c:v>
                </c:pt>
                <c:pt idx="2059">
                  <c:v>-373.800075486688</c:v>
                </c:pt>
                <c:pt idx="2060">
                  <c:v>-377.60108197300298</c:v>
                </c:pt>
                <c:pt idx="2061">
                  <c:v>-373.50893261063197</c:v>
                </c:pt>
                <c:pt idx="2062">
                  <c:v>-384.71054717036299</c:v>
                </c:pt>
                <c:pt idx="2063">
                  <c:v>-384.47263011633299</c:v>
                </c:pt>
                <c:pt idx="2064">
                  <c:v>-370.16169651718502</c:v>
                </c:pt>
                <c:pt idx="2065">
                  <c:v>-378.91891881649002</c:v>
                </c:pt>
                <c:pt idx="2066">
                  <c:v>-387.42866703702299</c:v>
                </c:pt>
                <c:pt idx="2067">
                  <c:v>-378.651868892756</c:v>
                </c:pt>
                <c:pt idx="2068">
                  <c:v>-365.73386600709301</c:v>
                </c:pt>
                <c:pt idx="2069">
                  <c:v>-376.171356343159</c:v>
                </c:pt>
                <c:pt idx="2070">
                  <c:v>-385.596364976914</c:v>
                </c:pt>
                <c:pt idx="2071">
                  <c:v>-388.79319395974898</c:v>
                </c:pt>
                <c:pt idx="2072">
                  <c:v>-383.21677810270103</c:v>
                </c:pt>
                <c:pt idx="2073">
                  <c:v>-376.01664749390102</c:v>
                </c:pt>
                <c:pt idx="2074">
                  <c:v>-381.18203780732398</c:v>
                </c:pt>
                <c:pt idx="2075">
                  <c:v>-375.93355852389698</c:v>
                </c:pt>
                <c:pt idx="2076">
                  <c:v>-386.98629978780502</c:v>
                </c:pt>
                <c:pt idx="2077">
                  <c:v>-389.85035806029703</c:v>
                </c:pt>
                <c:pt idx="2078">
                  <c:v>-374.19524217773602</c:v>
                </c:pt>
                <c:pt idx="2079">
                  <c:v>-379.89937914593202</c:v>
                </c:pt>
                <c:pt idx="2080">
                  <c:v>-376.99402890495901</c:v>
                </c:pt>
                <c:pt idx="2081">
                  <c:v>-378.54728366982999</c:v>
                </c:pt>
                <c:pt idx="2082">
                  <c:v>-368.701373136288</c:v>
                </c:pt>
                <c:pt idx="2083">
                  <c:v>-377.29444890970098</c:v>
                </c:pt>
                <c:pt idx="2084">
                  <c:v>-364.429378553368</c:v>
                </c:pt>
                <c:pt idx="2085">
                  <c:v>-385.63407543795699</c:v>
                </c:pt>
                <c:pt idx="2086">
                  <c:v>-394.57349126754298</c:v>
                </c:pt>
                <c:pt idx="2087">
                  <c:v>-390.195469506601</c:v>
                </c:pt>
                <c:pt idx="2088">
                  <c:v>-389.81231362860001</c:v>
                </c:pt>
                <c:pt idx="2089">
                  <c:v>-375.84218857192099</c:v>
                </c:pt>
                <c:pt idx="2090">
                  <c:v>-385.729291493554</c:v>
                </c:pt>
                <c:pt idx="2091">
                  <c:v>-381.449319586245</c:v>
                </c:pt>
                <c:pt idx="2092">
                  <c:v>-392.369009841516</c:v>
                </c:pt>
                <c:pt idx="2093">
                  <c:v>-381.88857498537101</c:v>
                </c:pt>
                <c:pt idx="2094">
                  <c:v>-386.891064590241</c:v>
                </c:pt>
                <c:pt idx="2095">
                  <c:v>-373.99621193125398</c:v>
                </c:pt>
                <c:pt idx="2096">
                  <c:v>-373.79131259023097</c:v>
                </c:pt>
                <c:pt idx="2097">
                  <c:v>-378.64123934873101</c:v>
                </c:pt>
                <c:pt idx="2098">
                  <c:v>-390.38212783419999</c:v>
                </c:pt>
                <c:pt idx="2099">
                  <c:v>-381.919160731077</c:v>
                </c:pt>
                <c:pt idx="2100">
                  <c:v>-384.968834257705</c:v>
                </c:pt>
                <c:pt idx="2101">
                  <c:v>-381.450739728938</c:v>
                </c:pt>
                <c:pt idx="2102">
                  <c:v>-374.864001111113</c:v>
                </c:pt>
                <c:pt idx="2103">
                  <c:v>-389.63791430792901</c:v>
                </c:pt>
                <c:pt idx="2104">
                  <c:v>-386.74453023654098</c:v>
                </c:pt>
                <c:pt idx="2105">
                  <c:v>-381.47813007051201</c:v>
                </c:pt>
                <c:pt idx="2106">
                  <c:v>-383.57511155245498</c:v>
                </c:pt>
                <c:pt idx="2107">
                  <c:v>-382.36083411542199</c:v>
                </c:pt>
                <c:pt idx="2108">
                  <c:v>-388.42907262086402</c:v>
                </c:pt>
                <c:pt idx="2109">
                  <c:v>-388.70420038125098</c:v>
                </c:pt>
                <c:pt idx="2110">
                  <c:v>-385.30655386201403</c:v>
                </c:pt>
                <c:pt idx="2111">
                  <c:v>-388.79249857430801</c:v>
                </c:pt>
                <c:pt idx="2112">
                  <c:v>-381.98673103093302</c:v>
                </c:pt>
                <c:pt idx="2113">
                  <c:v>-392.47548895521402</c:v>
                </c:pt>
                <c:pt idx="2114">
                  <c:v>-385.87916176148502</c:v>
                </c:pt>
                <c:pt idx="2115">
                  <c:v>-371.14657969835901</c:v>
                </c:pt>
                <c:pt idx="2116">
                  <c:v>-383.43607236027799</c:v>
                </c:pt>
                <c:pt idx="2117">
                  <c:v>-390.64659973188401</c:v>
                </c:pt>
                <c:pt idx="2118">
                  <c:v>-399.75498836380098</c:v>
                </c:pt>
                <c:pt idx="2119">
                  <c:v>-389.95824697446</c:v>
                </c:pt>
                <c:pt idx="2120">
                  <c:v>-393.395657522612</c:v>
                </c:pt>
                <c:pt idx="2121">
                  <c:v>-384.58769382402301</c:v>
                </c:pt>
                <c:pt idx="2122">
                  <c:v>-384.754844821105</c:v>
                </c:pt>
                <c:pt idx="2123">
                  <c:v>-386.908750724203</c:v>
                </c:pt>
                <c:pt idx="2124">
                  <c:v>-379.00171995157598</c:v>
                </c:pt>
                <c:pt idx="2125">
                  <c:v>-390.97597863795102</c:v>
                </c:pt>
                <c:pt idx="2126">
                  <c:v>-395.97567618355703</c:v>
                </c:pt>
                <c:pt idx="2127">
                  <c:v>-385.03086217155197</c:v>
                </c:pt>
                <c:pt idx="2128">
                  <c:v>-382.69050012333702</c:v>
                </c:pt>
                <c:pt idx="2129">
                  <c:v>-387.13392542392899</c:v>
                </c:pt>
                <c:pt idx="2130">
                  <c:v>-383.01107298001898</c:v>
                </c:pt>
                <c:pt idx="2131">
                  <c:v>-377.73860170936302</c:v>
                </c:pt>
                <c:pt idx="2132">
                  <c:v>-387.290982035556</c:v>
                </c:pt>
                <c:pt idx="2133">
                  <c:v>-392.01157937708001</c:v>
                </c:pt>
                <c:pt idx="2134">
                  <c:v>-391.533227942113</c:v>
                </c:pt>
                <c:pt idx="2135">
                  <c:v>-392.96868183028801</c:v>
                </c:pt>
                <c:pt idx="2136">
                  <c:v>-394.04609412266501</c:v>
                </c:pt>
                <c:pt idx="2137">
                  <c:v>-378.378695616524</c:v>
                </c:pt>
                <c:pt idx="2138">
                  <c:v>-392.216468054524</c:v>
                </c:pt>
                <c:pt idx="2139">
                  <c:v>-399.08293025181899</c:v>
                </c:pt>
                <c:pt idx="2140">
                  <c:v>-392.05886670140899</c:v>
                </c:pt>
                <c:pt idx="2141">
                  <c:v>-393.18790761485599</c:v>
                </c:pt>
                <c:pt idx="2142">
                  <c:v>-391.53301753136202</c:v>
                </c:pt>
                <c:pt idx="2143">
                  <c:v>-379.12525944069199</c:v>
                </c:pt>
                <c:pt idx="2144">
                  <c:v>-386.26800383753198</c:v>
                </c:pt>
                <c:pt idx="2145">
                  <c:v>-381.04667439518101</c:v>
                </c:pt>
                <c:pt idx="2146">
                  <c:v>-391.14983054117999</c:v>
                </c:pt>
                <c:pt idx="2147">
                  <c:v>-385.93316943505403</c:v>
                </c:pt>
                <c:pt idx="2148">
                  <c:v>-386.57930866286898</c:v>
                </c:pt>
                <c:pt idx="2149">
                  <c:v>-387.41933374803398</c:v>
                </c:pt>
                <c:pt idx="2150">
                  <c:v>-376.90989656397198</c:v>
                </c:pt>
                <c:pt idx="2151">
                  <c:v>-383.26521601591702</c:v>
                </c:pt>
                <c:pt idx="2152">
                  <c:v>-392.074201716235</c:v>
                </c:pt>
                <c:pt idx="2153">
                  <c:v>-397.46947953926099</c:v>
                </c:pt>
                <c:pt idx="2154">
                  <c:v>-392.45754274561301</c:v>
                </c:pt>
                <c:pt idx="2155">
                  <c:v>-388.63573048622999</c:v>
                </c:pt>
                <c:pt idx="2156">
                  <c:v>-396.72412025124299</c:v>
                </c:pt>
                <c:pt idx="2157">
                  <c:v>-380.99730994125298</c:v>
                </c:pt>
                <c:pt idx="2158">
                  <c:v>-386.93942408916098</c:v>
                </c:pt>
                <c:pt idx="2159">
                  <c:v>-392.671827608402</c:v>
                </c:pt>
                <c:pt idx="2160">
                  <c:v>-391.67460697788999</c:v>
                </c:pt>
                <c:pt idx="2161">
                  <c:v>-384.46130623163901</c:v>
                </c:pt>
                <c:pt idx="2162">
                  <c:v>-389.27447437180098</c:v>
                </c:pt>
                <c:pt idx="2163">
                  <c:v>-383.89139405532597</c:v>
                </c:pt>
                <c:pt idx="2164">
                  <c:v>-388.34622463044502</c:v>
                </c:pt>
                <c:pt idx="2165">
                  <c:v>-388.12204458421098</c:v>
                </c:pt>
                <c:pt idx="2166">
                  <c:v>-390.72938597238698</c:v>
                </c:pt>
                <c:pt idx="2167">
                  <c:v>-387.31452688320002</c:v>
                </c:pt>
                <c:pt idx="2168">
                  <c:v>-389.199439941984</c:v>
                </c:pt>
                <c:pt idx="2169">
                  <c:v>-389.44660020255401</c:v>
                </c:pt>
                <c:pt idx="2170">
                  <c:v>-403.40265848085602</c:v>
                </c:pt>
                <c:pt idx="2171">
                  <c:v>-391.63701914466702</c:v>
                </c:pt>
                <c:pt idx="2172">
                  <c:v>-396.009629413298</c:v>
                </c:pt>
                <c:pt idx="2173">
                  <c:v>-394.91281931090202</c:v>
                </c:pt>
                <c:pt idx="2174">
                  <c:v>-386.33848558804101</c:v>
                </c:pt>
                <c:pt idx="2175">
                  <c:v>-377.89757326539802</c:v>
                </c:pt>
                <c:pt idx="2176">
                  <c:v>-382.565202709902</c:v>
                </c:pt>
                <c:pt idx="2177">
                  <c:v>-388.03209995586298</c:v>
                </c:pt>
                <c:pt idx="2178">
                  <c:v>-406.99842879987199</c:v>
                </c:pt>
                <c:pt idx="2179">
                  <c:v>-394.31613733584999</c:v>
                </c:pt>
                <c:pt idx="2180">
                  <c:v>-388.83009727242302</c:v>
                </c:pt>
                <c:pt idx="2181">
                  <c:v>-388.66138027952002</c:v>
                </c:pt>
                <c:pt idx="2182">
                  <c:v>-388.22355185784699</c:v>
                </c:pt>
                <c:pt idx="2183">
                  <c:v>-382.97813405935199</c:v>
                </c:pt>
                <c:pt idx="2184">
                  <c:v>-389.48418119078701</c:v>
                </c:pt>
                <c:pt idx="2185">
                  <c:v>-373.453929001777</c:v>
                </c:pt>
                <c:pt idx="2186">
                  <c:v>-392.93746929674501</c:v>
                </c:pt>
                <c:pt idx="2187">
                  <c:v>-399.73310440391401</c:v>
                </c:pt>
                <c:pt idx="2188">
                  <c:v>-395.44519066946498</c:v>
                </c:pt>
                <c:pt idx="2189">
                  <c:v>-388.73827544872</c:v>
                </c:pt>
                <c:pt idx="2190">
                  <c:v>-390.08836331683102</c:v>
                </c:pt>
                <c:pt idx="2191">
                  <c:v>-383.76069317780099</c:v>
                </c:pt>
                <c:pt idx="2192">
                  <c:v>-390.27170792305401</c:v>
                </c:pt>
                <c:pt idx="2193">
                  <c:v>-382.90751990278198</c:v>
                </c:pt>
                <c:pt idx="2194">
                  <c:v>-390.33891646375002</c:v>
                </c:pt>
                <c:pt idx="2195">
                  <c:v>-384.58790786044102</c:v>
                </c:pt>
                <c:pt idx="2196">
                  <c:v>-392.92012242438602</c:v>
                </c:pt>
                <c:pt idx="2197">
                  <c:v>-398.82606769579297</c:v>
                </c:pt>
                <c:pt idx="2198">
                  <c:v>-396.86778136665998</c:v>
                </c:pt>
                <c:pt idx="2199">
                  <c:v>-386.23843768302498</c:v>
                </c:pt>
                <c:pt idx="2200">
                  <c:v>-389.070643481947</c:v>
                </c:pt>
                <c:pt idx="2201">
                  <c:v>-391.73699987956599</c:v>
                </c:pt>
                <c:pt idx="2202">
                  <c:v>-384.93184845651001</c:v>
                </c:pt>
                <c:pt idx="2203">
                  <c:v>-397.26901603953598</c:v>
                </c:pt>
                <c:pt idx="2204">
                  <c:v>-395.39604705545599</c:v>
                </c:pt>
                <c:pt idx="2205">
                  <c:v>-403.21685211648901</c:v>
                </c:pt>
                <c:pt idx="2206">
                  <c:v>-398.05172900897003</c:v>
                </c:pt>
                <c:pt idx="2207">
                  <c:v>-402.62781924427998</c:v>
                </c:pt>
                <c:pt idx="2208">
                  <c:v>-400.95160807600001</c:v>
                </c:pt>
                <c:pt idx="2209">
                  <c:v>-396.495070728531</c:v>
                </c:pt>
                <c:pt idx="2210">
                  <c:v>-391.65827262799098</c:v>
                </c:pt>
                <c:pt idx="2211">
                  <c:v>-397.07921267305699</c:v>
                </c:pt>
                <c:pt idx="2212">
                  <c:v>-397.46422795037</c:v>
                </c:pt>
                <c:pt idx="2213">
                  <c:v>-390.93526542361099</c:v>
                </c:pt>
                <c:pt idx="2214">
                  <c:v>-400.64442790340098</c:v>
                </c:pt>
                <c:pt idx="2215">
                  <c:v>-394.92554617277</c:v>
                </c:pt>
                <c:pt idx="2216">
                  <c:v>-391.43388782412302</c:v>
                </c:pt>
                <c:pt idx="2217">
                  <c:v>-402.27303636065398</c:v>
                </c:pt>
                <c:pt idx="2218">
                  <c:v>-394.39388556907397</c:v>
                </c:pt>
                <c:pt idx="2219">
                  <c:v>-397.38840651526101</c:v>
                </c:pt>
                <c:pt idx="2220">
                  <c:v>-403.93942073852099</c:v>
                </c:pt>
                <c:pt idx="2221">
                  <c:v>-398.17994585581403</c:v>
                </c:pt>
                <c:pt idx="2222">
                  <c:v>-399.70169235637297</c:v>
                </c:pt>
                <c:pt idx="2223">
                  <c:v>-395.32714774996498</c:v>
                </c:pt>
                <c:pt idx="2224">
                  <c:v>-377.32094707133399</c:v>
                </c:pt>
                <c:pt idx="2225">
                  <c:v>-390.881343136883</c:v>
                </c:pt>
                <c:pt idx="2226">
                  <c:v>-401.37325006662599</c:v>
                </c:pt>
                <c:pt idx="2227">
                  <c:v>-395.63121118202298</c:v>
                </c:pt>
                <c:pt idx="2228">
                  <c:v>-402.16371527381102</c:v>
                </c:pt>
                <c:pt idx="2229">
                  <c:v>-397.48003437212202</c:v>
                </c:pt>
                <c:pt idx="2230">
                  <c:v>-405.479125713759</c:v>
                </c:pt>
                <c:pt idx="2231">
                  <c:v>-406.99825522506802</c:v>
                </c:pt>
                <c:pt idx="2232">
                  <c:v>-392.77226251179798</c:v>
                </c:pt>
                <c:pt idx="2233">
                  <c:v>-402.58567953150299</c:v>
                </c:pt>
                <c:pt idx="2234">
                  <c:v>-397.03774610481997</c:v>
                </c:pt>
                <c:pt idx="2235">
                  <c:v>-399.25368533743898</c:v>
                </c:pt>
                <c:pt idx="2236">
                  <c:v>-403.63143449069503</c:v>
                </c:pt>
                <c:pt idx="2237">
                  <c:v>-396.487892487777</c:v>
                </c:pt>
                <c:pt idx="2238">
                  <c:v>-400.51163728153898</c:v>
                </c:pt>
                <c:pt idx="2239">
                  <c:v>-399.47372323724699</c:v>
                </c:pt>
                <c:pt idx="2240">
                  <c:v>-405.314932330989</c:v>
                </c:pt>
                <c:pt idx="2241">
                  <c:v>-401.32523017911899</c:v>
                </c:pt>
                <c:pt idx="2242">
                  <c:v>-395.88134799824002</c:v>
                </c:pt>
                <c:pt idx="2243">
                  <c:v>-398.61344915019902</c:v>
                </c:pt>
                <c:pt idx="2244">
                  <c:v>-406.62806630313599</c:v>
                </c:pt>
                <c:pt idx="2245">
                  <c:v>-404.610128769075</c:v>
                </c:pt>
                <c:pt idx="2246">
                  <c:v>-399.31148297340502</c:v>
                </c:pt>
                <c:pt idx="2247">
                  <c:v>-401.82879799749298</c:v>
                </c:pt>
                <c:pt idx="2248">
                  <c:v>-398.19474332510902</c:v>
                </c:pt>
                <c:pt idx="2249">
                  <c:v>-406.19619277620598</c:v>
                </c:pt>
                <c:pt idx="2250">
                  <c:v>-396.92292389996101</c:v>
                </c:pt>
                <c:pt idx="2251">
                  <c:v>-401.39279917722899</c:v>
                </c:pt>
                <c:pt idx="2252">
                  <c:v>-398.23054917956398</c:v>
                </c:pt>
                <c:pt idx="2253">
                  <c:v>-391.422999958888</c:v>
                </c:pt>
                <c:pt idx="2254">
                  <c:v>-405.51422987478702</c:v>
                </c:pt>
                <c:pt idx="2255">
                  <c:v>-409.58310051094497</c:v>
                </c:pt>
                <c:pt idx="2256">
                  <c:v>-407.02128867259898</c:v>
                </c:pt>
                <c:pt idx="2257">
                  <c:v>-413.10896557316801</c:v>
                </c:pt>
                <c:pt idx="2258">
                  <c:v>-401.13772377768902</c:v>
                </c:pt>
                <c:pt idx="2259">
                  <c:v>-402.68376418031698</c:v>
                </c:pt>
                <c:pt idx="2260">
                  <c:v>-403.52327918799898</c:v>
                </c:pt>
                <c:pt idx="2261">
                  <c:v>-412.17703786711201</c:v>
                </c:pt>
                <c:pt idx="2262">
                  <c:v>-409.61818600617801</c:v>
                </c:pt>
                <c:pt idx="2263">
                  <c:v>-409.85233052542299</c:v>
                </c:pt>
                <c:pt idx="2264">
                  <c:v>-395.82975601607302</c:v>
                </c:pt>
                <c:pt idx="2265">
                  <c:v>-400.350306768189</c:v>
                </c:pt>
                <c:pt idx="2266">
                  <c:v>-393.33865962445498</c:v>
                </c:pt>
                <c:pt idx="2267">
                  <c:v>-403.33285297884902</c:v>
                </c:pt>
                <c:pt idx="2268">
                  <c:v>-404.97849515566497</c:v>
                </c:pt>
                <c:pt idx="2269">
                  <c:v>-399.05745745907302</c:v>
                </c:pt>
                <c:pt idx="2270">
                  <c:v>-402.96404891184102</c:v>
                </c:pt>
                <c:pt idx="2271">
                  <c:v>-410.401983107278</c:v>
                </c:pt>
                <c:pt idx="2272">
                  <c:v>-396.76860727848901</c:v>
                </c:pt>
                <c:pt idx="2273">
                  <c:v>-393.79090721279402</c:v>
                </c:pt>
                <c:pt idx="2274">
                  <c:v>-401.10992617924302</c:v>
                </c:pt>
                <c:pt idx="2275">
                  <c:v>-397.48275989083697</c:v>
                </c:pt>
                <c:pt idx="2276">
                  <c:v>-398.10319439239299</c:v>
                </c:pt>
                <c:pt idx="2277">
                  <c:v>-397.420704206192</c:v>
                </c:pt>
                <c:pt idx="2278">
                  <c:v>-403.06646633006801</c:v>
                </c:pt>
                <c:pt idx="2279">
                  <c:v>-395.17773594936102</c:v>
                </c:pt>
                <c:pt idx="2280">
                  <c:v>-406.55178183084098</c:v>
                </c:pt>
                <c:pt idx="2281">
                  <c:v>-401.88639102121698</c:v>
                </c:pt>
                <c:pt idx="2282">
                  <c:v>-401.86110708633402</c:v>
                </c:pt>
                <c:pt idx="2283">
                  <c:v>-410.08097091074001</c:v>
                </c:pt>
                <c:pt idx="2284">
                  <c:v>-403.90896339795103</c:v>
                </c:pt>
                <c:pt idx="2285">
                  <c:v>-406.23205635390099</c:v>
                </c:pt>
                <c:pt idx="2286">
                  <c:v>-406.15500172599599</c:v>
                </c:pt>
                <c:pt idx="2287">
                  <c:v>-402.65833303531201</c:v>
                </c:pt>
                <c:pt idx="2288">
                  <c:v>-403.23839883636902</c:v>
                </c:pt>
                <c:pt idx="2289">
                  <c:v>-398.895968029073</c:v>
                </c:pt>
                <c:pt idx="2290">
                  <c:v>-403.30044301684302</c:v>
                </c:pt>
                <c:pt idx="2291">
                  <c:v>-401.80999758546199</c:v>
                </c:pt>
                <c:pt idx="2292">
                  <c:v>-403.22698328258599</c:v>
                </c:pt>
                <c:pt idx="2293">
                  <c:v>-401.37511206928798</c:v>
                </c:pt>
                <c:pt idx="2294">
                  <c:v>-400.86486500195701</c:v>
                </c:pt>
                <c:pt idx="2295">
                  <c:v>-406.69665852489601</c:v>
                </c:pt>
                <c:pt idx="2296">
                  <c:v>-406.22306677384103</c:v>
                </c:pt>
                <c:pt idx="2297">
                  <c:v>-408.79976995919702</c:v>
                </c:pt>
                <c:pt idx="2298">
                  <c:v>-414.51508573741501</c:v>
                </c:pt>
                <c:pt idx="2299">
                  <c:v>-412.12904443887101</c:v>
                </c:pt>
                <c:pt idx="2300">
                  <c:v>-413.376999528395</c:v>
                </c:pt>
                <c:pt idx="2301">
                  <c:v>-410.813154248675</c:v>
                </c:pt>
                <c:pt idx="2302">
                  <c:v>-396.65213234288098</c:v>
                </c:pt>
                <c:pt idx="2303">
                  <c:v>-404.72433835564698</c:v>
                </c:pt>
                <c:pt idx="2304">
                  <c:v>-395.89282685260298</c:v>
                </c:pt>
                <c:pt idx="2305">
                  <c:v>-411.00857653388601</c:v>
                </c:pt>
                <c:pt idx="2306">
                  <c:v>-413.30941041166898</c:v>
                </c:pt>
                <c:pt idx="2307">
                  <c:v>-408.87264909706198</c:v>
                </c:pt>
                <c:pt idx="2308">
                  <c:v>-407.12215914046499</c:v>
                </c:pt>
                <c:pt idx="2309">
                  <c:v>-406.89569804765</c:v>
                </c:pt>
                <c:pt idx="2310">
                  <c:v>-402.96225467454201</c:v>
                </c:pt>
                <c:pt idx="2311">
                  <c:v>-407.36244664595102</c:v>
                </c:pt>
                <c:pt idx="2312">
                  <c:v>-410.46683577929002</c:v>
                </c:pt>
                <c:pt idx="2313">
                  <c:v>-413.30816212056601</c:v>
                </c:pt>
                <c:pt idx="2314">
                  <c:v>-417.53537748985201</c:v>
                </c:pt>
                <c:pt idx="2315">
                  <c:v>-410.07933307462099</c:v>
                </c:pt>
                <c:pt idx="2316">
                  <c:v>-402.74376001349901</c:v>
                </c:pt>
                <c:pt idx="2317">
                  <c:v>-393.277888727353</c:v>
                </c:pt>
                <c:pt idx="2318">
                  <c:v>-412.46886065846797</c:v>
                </c:pt>
                <c:pt idx="2319">
                  <c:v>-408.375655947528</c:v>
                </c:pt>
                <c:pt idx="2320">
                  <c:v>-418.78041031228798</c:v>
                </c:pt>
                <c:pt idx="2321">
                  <c:v>-411.03387483120702</c:v>
                </c:pt>
                <c:pt idx="2322">
                  <c:v>-409.94496569339202</c:v>
                </c:pt>
                <c:pt idx="2323">
                  <c:v>-409.173651730112</c:v>
                </c:pt>
                <c:pt idx="2324">
                  <c:v>-405.98237558231898</c:v>
                </c:pt>
                <c:pt idx="2325">
                  <c:v>-412.45880899894598</c:v>
                </c:pt>
                <c:pt idx="2326">
                  <c:v>-416.58780442261798</c:v>
                </c:pt>
                <c:pt idx="2327">
                  <c:v>-414.01484783482499</c:v>
                </c:pt>
                <c:pt idx="2328">
                  <c:v>-403.11088615731001</c:v>
                </c:pt>
                <c:pt idx="2329">
                  <c:v>-405.05904336524799</c:v>
                </c:pt>
                <c:pt idx="2330">
                  <c:v>-412.79532365451399</c:v>
                </c:pt>
                <c:pt idx="2331">
                  <c:v>-408.197072071148</c:v>
                </c:pt>
                <c:pt idx="2332">
                  <c:v>-408.88881180093</c:v>
                </c:pt>
                <c:pt idx="2333">
                  <c:v>-415.57203147539599</c:v>
                </c:pt>
                <c:pt idx="2334">
                  <c:v>-420.1649114567</c:v>
                </c:pt>
                <c:pt idx="2335">
                  <c:v>-408.32075437325801</c:v>
                </c:pt>
                <c:pt idx="2336">
                  <c:v>-412.90813362944601</c:v>
                </c:pt>
                <c:pt idx="2337">
                  <c:v>-413.94069361906099</c:v>
                </c:pt>
                <c:pt idx="2338">
                  <c:v>-416.08649375930202</c:v>
                </c:pt>
                <c:pt idx="2339">
                  <c:v>-411.82980318296399</c:v>
                </c:pt>
                <c:pt idx="2340">
                  <c:v>-420.13065724554599</c:v>
                </c:pt>
                <c:pt idx="2341">
                  <c:v>-414.76520849169901</c:v>
                </c:pt>
                <c:pt idx="2342">
                  <c:v>-412.170028289919</c:v>
                </c:pt>
                <c:pt idx="2343">
                  <c:v>-419.87629739155102</c:v>
                </c:pt>
                <c:pt idx="2344">
                  <c:v>-411.33778778076999</c:v>
                </c:pt>
                <c:pt idx="2345">
                  <c:v>-408.34114937735501</c:v>
                </c:pt>
                <c:pt idx="2346">
                  <c:v>-416.36576022489601</c:v>
                </c:pt>
                <c:pt idx="2347">
                  <c:v>-417.91571580644001</c:v>
                </c:pt>
                <c:pt idx="2348">
                  <c:v>-419.31732569671101</c:v>
                </c:pt>
                <c:pt idx="2349">
                  <c:v>-412.602963510103</c:v>
                </c:pt>
                <c:pt idx="2350">
                  <c:v>-406.20329426013001</c:v>
                </c:pt>
                <c:pt idx="2351">
                  <c:v>-408.826710103984</c:v>
                </c:pt>
                <c:pt idx="2352">
                  <c:v>-405.62939616531901</c:v>
                </c:pt>
                <c:pt idx="2353">
                  <c:v>-419.98638140434298</c:v>
                </c:pt>
                <c:pt idx="2354">
                  <c:v>-412.682052544285</c:v>
                </c:pt>
                <c:pt idx="2355">
                  <c:v>-417.19550248163</c:v>
                </c:pt>
                <c:pt idx="2356">
                  <c:v>-428.05141498733002</c:v>
                </c:pt>
                <c:pt idx="2357">
                  <c:v>-418.82148204364898</c:v>
                </c:pt>
                <c:pt idx="2358">
                  <c:v>-418.03325779841799</c:v>
                </c:pt>
                <c:pt idx="2359">
                  <c:v>-408.37242402926103</c:v>
                </c:pt>
                <c:pt idx="2360">
                  <c:v>-418.06840180982402</c:v>
                </c:pt>
                <c:pt idx="2361">
                  <c:v>-422.08737791570002</c:v>
                </c:pt>
                <c:pt idx="2362">
                  <c:v>-422.49012959919401</c:v>
                </c:pt>
                <c:pt idx="2363">
                  <c:v>-410.54053453967902</c:v>
                </c:pt>
                <c:pt idx="2364">
                  <c:v>-414.24104745788298</c:v>
                </c:pt>
                <c:pt idx="2365">
                  <c:v>-408.31868917012599</c:v>
                </c:pt>
                <c:pt idx="2366">
                  <c:v>-414.52258247738501</c:v>
                </c:pt>
                <c:pt idx="2367">
                  <c:v>-412.70278220307301</c:v>
                </c:pt>
                <c:pt idx="2368">
                  <c:v>-402.79278912447802</c:v>
                </c:pt>
                <c:pt idx="2369">
                  <c:v>-407.08289474957098</c:v>
                </c:pt>
                <c:pt idx="2370">
                  <c:v>-415.09862591395398</c:v>
                </c:pt>
                <c:pt idx="2371">
                  <c:v>-408.36194372945698</c:v>
                </c:pt>
                <c:pt idx="2372">
                  <c:v>-413.318406799841</c:v>
                </c:pt>
                <c:pt idx="2373">
                  <c:v>-413.15307397199399</c:v>
                </c:pt>
                <c:pt idx="2374">
                  <c:v>-408.64154439800899</c:v>
                </c:pt>
                <c:pt idx="2375">
                  <c:v>-407.95061608600201</c:v>
                </c:pt>
                <c:pt idx="2376">
                  <c:v>-408.16107950737199</c:v>
                </c:pt>
                <c:pt idx="2377">
                  <c:v>-416.08892706599897</c:v>
                </c:pt>
                <c:pt idx="2378">
                  <c:v>-410.08058799358298</c:v>
                </c:pt>
                <c:pt idx="2379">
                  <c:v>-399.85212573047602</c:v>
                </c:pt>
                <c:pt idx="2380">
                  <c:v>-408.30815175460799</c:v>
                </c:pt>
                <c:pt idx="2381">
                  <c:v>-407.64131469893903</c:v>
                </c:pt>
                <c:pt idx="2382">
                  <c:v>-411.05435712541902</c:v>
                </c:pt>
                <c:pt idx="2383">
                  <c:v>-415.953625547299</c:v>
                </c:pt>
                <c:pt idx="2384">
                  <c:v>-416.02309680618703</c:v>
                </c:pt>
                <c:pt idx="2385">
                  <c:v>-423.80785851977299</c:v>
                </c:pt>
                <c:pt idx="2386">
                  <c:v>-406.51816325834199</c:v>
                </c:pt>
                <c:pt idx="2387">
                  <c:v>-417.66309239384998</c:v>
                </c:pt>
                <c:pt idx="2388">
                  <c:v>-413.27601941603399</c:v>
                </c:pt>
                <c:pt idx="2389">
                  <c:v>-422.06692769520401</c:v>
                </c:pt>
                <c:pt idx="2390">
                  <c:v>-417.72188137724601</c:v>
                </c:pt>
                <c:pt idx="2391">
                  <c:v>-379.948482627565</c:v>
                </c:pt>
                <c:pt idx="2392">
                  <c:v>-419.38175980394902</c:v>
                </c:pt>
                <c:pt idx="2393">
                  <c:v>-423.06632176014301</c:v>
                </c:pt>
                <c:pt idx="2394">
                  <c:v>-415.840072729545</c:v>
                </c:pt>
                <c:pt idx="2395">
                  <c:v>-415.00336107837001</c:v>
                </c:pt>
                <c:pt idx="2396">
                  <c:v>-423.54190837395601</c:v>
                </c:pt>
                <c:pt idx="2397">
                  <c:v>-421.46390965590399</c:v>
                </c:pt>
                <c:pt idx="2398">
                  <c:v>-415.58286216583099</c:v>
                </c:pt>
                <c:pt idx="2399">
                  <c:v>-426.13510200748402</c:v>
                </c:pt>
                <c:pt idx="2400">
                  <c:v>-411.158547928296</c:v>
                </c:pt>
                <c:pt idx="2401">
                  <c:v>-423.795768355468</c:v>
                </c:pt>
                <c:pt idx="2402">
                  <c:v>-409.268666340783</c:v>
                </c:pt>
                <c:pt idx="2403">
                  <c:v>-409.81416976819901</c:v>
                </c:pt>
                <c:pt idx="2404">
                  <c:v>-409.41149073697102</c:v>
                </c:pt>
                <c:pt idx="2405">
                  <c:v>-417.22464384355698</c:v>
                </c:pt>
                <c:pt idx="2406">
                  <c:v>-425.93008055236402</c:v>
                </c:pt>
                <c:pt idx="2407">
                  <c:v>-415.67191366648501</c:v>
                </c:pt>
                <c:pt idx="2408">
                  <c:v>-420.57490847217099</c:v>
                </c:pt>
                <c:pt idx="2409">
                  <c:v>-420.71925646910699</c:v>
                </c:pt>
                <c:pt idx="2410">
                  <c:v>-421.93999768271101</c:v>
                </c:pt>
                <c:pt idx="2411">
                  <c:v>-415.99694057962699</c:v>
                </c:pt>
                <c:pt idx="2412">
                  <c:v>-422.07919392252398</c:v>
                </c:pt>
                <c:pt idx="2413">
                  <c:v>-414.771710102329</c:v>
                </c:pt>
                <c:pt idx="2414">
                  <c:v>-420.48273082519199</c:v>
                </c:pt>
                <c:pt idx="2415">
                  <c:v>-413.30542121655299</c:v>
                </c:pt>
                <c:pt idx="2416">
                  <c:v>-418.53977077907001</c:v>
                </c:pt>
                <c:pt idx="2417">
                  <c:v>-423.413020903789</c:v>
                </c:pt>
                <c:pt idx="2418">
                  <c:v>-424.96907838350302</c:v>
                </c:pt>
                <c:pt idx="2419">
                  <c:v>-422.50826747827699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BAF-4014-81DB-814C39D4C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842176"/>
        <c:axId val="-2116839744"/>
      </c:scatterChart>
      <c:valAx>
        <c:axId val="-2116842176"/>
        <c:scaling>
          <c:orientation val="minMax"/>
          <c:min val="111"/>
        </c:scaling>
        <c:delete val="0"/>
        <c:axPos val="b"/>
        <c:majorGridlines/>
        <c:numFmt formatCode="@" sourceLinked="1"/>
        <c:majorTickMark val="none"/>
        <c:minorTickMark val="none"/>
        <c:tickLblPos val="nextTo"/>
        <c:crossAx val="-2116839744"/>
        <c:crosses val="autoZero"/>
        <c:crossBetween val="midCat"/>
      </c:valAx>
      <c:valAx>
        <c:axId val="-2116839744"/>
        <c:scaling>
          <c:orientation val="minMax"/>
          <c:max val="-30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-21168421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'[MIS-5-11-13-19.xlsx]MIS11'!$P$1:$P$822</c:f>
              <c:numCache>
                <c:formatCode>@</c:formatCode>
                <c:ptCount val="822"/>
                <c:pt idx="0">
                  <c:v>392.75599999999997</c:v>
                </c:pt>
                <c:pt idx="1">
                  <c:v>392.81</c:v>
                </c:pt>
                <c:pt idx="2">
                  <c:v>392.86399999999998</c:v>
                </c:pt>
                <c:pt idx="3">
                  <c:v>392.91800000000001</c:v>
                </c:pt>
                <c:pt idx="4">
                  <c:v>392.97199999999998</c:v>
                </c:pt>
                <c:pt idx="5">
                  <c:v>393.02600000000001</c:v>
                </c:pt>
                <c:pt idx="6">
                  <c:v>393.07979999999998</c:v>
                </c:pt>
                <c:pt idx="7">
                  <c:v>393.1336</c:v>
                </c:pt>
                <c:pt idx="8">
                  <c:v>393.18740000000003</c:v>
                </c:pt>
                <c:pt idx="9">
                  <c:v>393.24119999999999</c:v>
                </c:pt>
                <c:pt idx="10">
                  <c:v>393.29500000000098</c:v>
                </c:pt>
                <c:pt idx="11">
                  <c:v>393.34900000000101</c:v>
                </c:pt>
                <c:pt idx="12">
                  <c:v>393.40300000000099</c:v>
                </c:pt>
                <c:pt idx="13">
                  <c:v>393.45700000000102</c:v>
                </c:pt>
                <c:pt idx="14">
                  <c:v>393.51100000000099</c:v>
                </c:pt>
                <c:pt idx="15">
                  <c:v>393.56500000000102</c:v>
                </c:pt>
                <c:pt idx="16">
                  <c:v>393.61500000000098</c:v>
                </c:pt>
                <c:pt idx="17">
                  <c:v>393.66500000000099</c:v>
                </c:pt>
                <c:pt idx="18">
                  <c:v>393.715000000001</c:v>
                </c:pt>
                <c:pt idx="19">
                  <c:v>393.76500000000101</c:v>
                </c:pt>
                <c:pt idx="20">
                  <c:v>393.81500000000102</c:v>
                </c:pt>
                <c:pt idx="21">
                  <c:v>393.86520000000098</c:v>
                </c:pt>
                <c:pt idx="22">
                  <c:v>393.915400000001</c:v>
                </c:pt>
                <c:pt idx="23">
                  <c:v>393.96560000000102</c:v>
                </c:pt>
                <c:pt idx="24">
                  <c:v>394.01580000000098</c:v>
                </c:pt>
                <c:pt idx="25">
                  <c:v>394.066000000001</c:v>
                </c:pt>
                <c:pt idx="26">
                  <c:v>394.11600000000197</c:v>
                </c:pt>
                <c:pt idx="27">
                  <c:v>394.16600000000102</c:v>
                </c:pt>
                <c:pt idx="28">
                  <c:v>394.21600000000097</c:v>
                </c:pt>
                <c:pt idx="29">
                  <c:v>394.26600000000201</c:v>
                </c:pt>
                <c:pt idx="30">
                  <c:v>394.31600000000202</c:v>
                </c:pt>
                <c:pt idx="31">
                  <c:v>394.36480000000199</c:v>
                </c:pt>
                <c:pt idx="32">
                  <c:v>394.41360000000202</c:v>
                </c:pt>
                <c:pt idx="33">
                  <c:v>394.46240000000199</c:v>
                </c:pt>
                <c:pt idx="34">
                  <c:v>394.51120000000202</c:v>
                </c:pt>
                <c:pt idx="35">
                  <c:v>394.56000000000199</c:v>
                </c:pt>
                <c:pt idx="36">
                  <c:v>394.60880000000202</c:v>
                </c:pt>
                <c:pt idx="37">
                  <c:v>394.65760000000199</c:v>
                </c:pt>
                <c:pt idx="38">
                  <c:v>394.70640000000202</c:v>
                </c:pt>
                <c:pt idx="39">
                  <c:v>394.75520000000199</c:v>
                </c:pt>
                <c:pt idx="40">
                  <c:v>394.80400000000202</c:v>
                </c:pt>
                <c:pt idx="41">
                  <c:v>394.90160000000202</c:v>
                </c:pt>
                <c:pt idx="42">
                  <c:v>394.95040000000199</c:v>
                </c:pt>
                <c:pt idx="43">
                  <c:v>394.99920000000202</c:v>
                </c:pt>
                <c:pt idx="44">
                  <c:v>395.04800000000199</c:v>
                </c:pt>
                <c:pt idx="45">
                  <c:v>395.09320000000201</c:v>
                </c:pt>
                <c:pt idx="46">
                  <c:v>395.13840000000198</c:v>
                </c:pt>
                <c:pt idx="47">
                  <c:v>395.18360000000303</c:v>
                </c:pt>
                <c:pt idx="48">
                  <c:v>395.22880000000202</c:v>
                </c:pt>
                <c:pt idx="49">
                  <c:v>395.27400000000301</c:v>
                </c:pt>
                <c:pt idx="50">
                  <c:v>395.31940000000299</c:v>
                </c:pt>
                <c:pt idx="51">
                  <c:v>395.36480000000302</c:v>
                </c:pt>
                <c:pt idx="52">
                  <c:v>395.41020000000299</c:v>
                </c:pt>
                <c:pt idx="53">
                  <c:v>395.45560000000302</c:v>
                </c:pt>
                <c:pt idx="54">
                  <c:v>395.50100000000299</c:v>
                </c:pt>
                <c:pt idx="55">
                  <c:v>395.54620000000301</c:v>
                </c:pt>
                <c:pt idx="56">
                  <c:v>395.59140000000298</c:v>
                </c:pt>
                <c:pt idx="57">
                  <c:v>395.636600000003</c:v>
                </c:pt>
                <c:pt idx="58">
                  <c:v>395.68180000000302</c:v>
                </c:pt>
                <c:pt idx="59">
                  <c:v>395.72700000000299</c:v>
                </c:pt>
                <c:pt idx="60">
                  <c:v>395.77260000000302</c:v>
                </c:pt>
                <c:pt idx="61">
                  <c:v>395.818200000003</c:v>
                </c:pt>
                <c:pt idx="62">
                  <c:v>395.86380000000298</c:v>
                </c:pt>
                <c:pt idx="63">
                  <c:v>395.90940000000302</c:v>
                </c:pt>
                <c:pt idx="64">
                  <c:v>395.955000000003</c:v>
                </c:pt>
                <c:pt idx="65">
                  <c:v>396.00060000000298</c:v>
                </c:pt>
                <c:pt idx="66">
                  <c:v>396.04620000000398</c:v>
                </c:pt>
                <c:pt idx="67">
                  <c:v>396.09180000000401</c:v>
                </c:pt>
                <c:pt idx="68">
                  <c:v>396.13740000000303</c:v>
                </c:pt>
                <c:pt idx="69">
                  <c:v>396.18300000000397</c:v>
                </c:pt>
                <c:pt idx="70">
                  <c:v>396.22860000000401</c:v>
                </c:pt>
                <c:pt idx="71">
                  <c:v>396.27420000000399</c:v>
                </c:pt>
                <c:pt idx="72">
                  <c:v>396.31980000000402</c:v>
                </c:pt>
                <c:pt idx="73">
                  <c:v>396.365400000004</c:v>
                </c:pt>
                <c:pt idx="74">
                  <c:v>396.41100000000398</c:v>
                </c:pt>
                <c:pt idx="75">
                  <c:v>396.45420000000399</c:v>
                </c:pt>
                <c:pt idx="76">
                  <c:v>396.49740000000401</c:v>
                </c:pt>
                <c:pt idx="77">
                  <c:v>396.54060000000402</c:v>
                </c:pt>
                <c:pt idx="78">
                  <c:v>396.58380000000398</c:v>
                </c:pt>
                <c:pt idx="79">
                  <c:v>396.62700000000399</c:v>
                </c:pt>
                <c:pt idx="80">
                  <c:v>396.670200000004</c:v>
                </c:pt>
                <c:pt idx="81">
                  <c:v>396.71340000000401</c:v>
                </c:pt>
                <c:pt idx="82">
                  <c:v>396.75660000000403</c:v>
                </c:pt>
                <c:pt idx="83">
                  <c:v>396.79980000000398</c:v>
                </c:pt>
                <c:pt idx="84">
                  <c:v>396.843000000004</c:v>
                </c:pt>
                <c:pt idx="85">
                  <c:v>396.88620000000401</c:v>
                </c:pt>
                <c:pt idx="86">
                  <c:v>396.92940000000402</c:v>
                </c:pt>
                <c:pt idx="87">
                  <c:v>396.97260000000398</c:v>
                </c:pt>
                <c:pt idx="88">
                  <c:v>397.01580000000399</c:v>
                </c:pt>
                <c:pt idx="89">
                  <c:v>397.059000000004</c:v>
                </c:pt>
                <c:pt idx="90">
                  <c:v>397.10060000000402</c:v>
                </c:pt>
                <c:pt idx="91">
                  <c:v>397.14220000000398</c:v>
                </c:pt>
                <c:pt idx="92">
                  <c:v>397.183800000004</c:v>
                </c:pt>
                <c:pt idx="93">
                  <c:v>397.22540000000402</c:v>
                </c:pt>
                <c:pt idx="94">
                  <c:v>397.26700000000397</c:v>
                </c:pt>
                <c:pt idx="95">
                  <c:v>397.30880000000502</c:v>
                </c:pt>
                <c:pt idx="96">
                  <c:v>397.35060000000499</c:v>
                </c:pt>
                <c:pt idx="97">
                  <c:v>397.39240000000501</c:v>
                </c:pt>
                <c:pt idx="98">
                  <c:v>397.43420000000498</c:v>
                </c:pt>
                <c:pt idx="99">
                  <c:v>397.476000000005</c:v>
                </c:pt>
                <c:pt idx="100">
                  <c:v>397.51760000000502</c:v>
                </c:pt>
                <c:pt idx="101">
                  <c:v>397.55920000000498</c:v>
                </c:pt>
                <c:pt idx="102">
                  <c:v>397.60080000000499</c:v>
                </c:pt>
                <c:pt idx="103">
                  <c:v>397.64240000000501</c:v>
                </c:pt>
                <c:pt idx="104">
                  <c:v>397.68400000000503</c:v>
                </c:pt>
                <c:pt idx="105">
                  <c:v>397.72500000000502</c:v>
                </c:pt>
                <c:pt idx="106">
                  <c:v>397.76600000000502</c:v>
                </c:pt>
                <c:pt idx="107">
                  <c:v>397.80700000000502</c:v>
                </c:pt>
                <c:pt idx="108">
                  <c:v>397.84800000000502</c:v>
                </c:pt>
                <c:pt idx="109">
                  <c:v>397.88900000000501</c:v>
                </c:pt>
                <c:pt idx="110">
                  <c:v>397.929800000005</c:v>
                </c:pt>
                <c:pt idx="111">
                  <c:v>397.97060000000499</c:v>
                </c:pt>
                <c:pt idx="112">
                  <c:v>398.01140000000498</c:v>
                </c:pt>
                <c:pt idx="113">
                  <c:v>398.05220000000497</c:v>
                </c:pt>
                <c:pt idx="114">
                  <c:v>398.09300000000502</c:v>
                </c:pt>
                <c:pt idx="115">
                  <c:v>398.13400000000598</c:v>
                </c:pt>
                <c:pt idx="116">
                  <c:v>398.17500000000598</c:v>
                </c:pt>
                <c:pt idx="117">
                  <c:v>398.21600000000598</c:v>
                </c:pt>
                <c:pt idx="118">
                  <c:v>398.25700000000597</c:v>
                </c:pt>
                <c:pt idx="119">
                  <c:v>398.29800000000603</c:v>
                </c:pt>
                <c:pt idx="120">
                  <c:v>398.34020000000601</c:v>
                </c:pt>
                <c:pt idx="121">
                  <c:v>398.38240000000599</c:v>
                </c:pt>
                <c:pt idx="122">
                  <c:v>398.42460000000602</c:v>
                </c:pt>
                <c:pt idx="123">
                  <c:v>398.466800000006</c:v>
                </c:pt>
                <c:pt idx="124">
                  <c:v>398.50900000000598</c:v>
                </c:pt>
                <c:pt idx="125">
                  <c:v>398.55120000000602</c:v>
                </c:pt>
                <c:pt idx="126">
                  <c:v>398.593400000006</c:v>
                </c:pt>
                <c:pt idx="127">
                  <c:v>398.63560000000598</c:v>
                </c:pt>
                <c:pt idx="128">
                  <c:v>398.67780000000602</c:v>
                </c:pt>
                <c:pt idx="129">
                  <c:v>398.720000000006</c:v>
                </c:pt>
                <c:pt idx="130">
                  <c:v>398.76240000000598</c:v>
                </c:pt>
                <c:pt idx="131">
                  <c:v>398.80480000000603</c:v>
                </c:pt>
                <c:pt idx="132">
                  <c:v>398.84720000000601</c:v>
                </c:pt>
                <c:pt idx="133">
                  <c:v>398.88960000000702</c:v>
                </c:pt>
                <c:pt idx="134">
                  <c:v>398.93200000000598</c:v>
                </c:pt>
                <c:pt idx="135">
                  <c:v>398.97200000000601</c:v>
                </c:pt>
                <c:pt idx="136">
                  <c:v>399.01200000000603</c:v>
                </c:pt>
                <c:pt idx="137">
                  <c:v>399.05200000000599</c:v>
                </c:pt>
                <c:pt idx="138">
                  <c:v>399.09200000000601</c:v>
                </c:pt>
                <c:pt idx="139">
                  <c:v>399.13200000000597</c:v>
                </c:pt>
                <c:pt idx="140">
                  <c:v>399.17200000000702</c:v>
                </c:pt>
                <c:pt idx="141">
                  <c:v>399.21200000000698</c:v>
                </c:pt>
                <c:pt idx="142">
                  <c:v>399.25200000000598</c:v>
                </c:pt>
                <c:pt idx="143">
                  <c:v>399.29200000000702</c:v>
                </c:pt>
                <c:pt idx="144">
                  <c:v>399.33200000000699</c:v>
                </c:pt>
                <c:pt idx="145">
                  <c:v>399.37200000000701</c:v>
                </c:pt>
                <c:pt idx="146">
                  <c:v>399.41200000000703</c:v>
                </c:pt>
                <c:pt idx="147">
                  <c:v>399.45200000000699</c:v>
                </c:pt>
                <c:pt idx="148">
                  <c:v>399.49200000000701</c:v>
                </c:pt>
                <c:pt idx="149">
                  <c:v>399.53200000000697</c:v>
                </c:pt>
                <c:pt idx="150">
                  <c:v>399.57180000000699</c:v>
                </c:pt>
                <c:pt idx="151">
                  <c:v>399.611600000007</c:v>
                </c:pt>
                <c:pt idx="152">
                  <c:v>399.65140000000702</c:v>
                </c:pt>
                <c:pt idx="153">
                  <c:v>399.69120000000697</c:v>
                </c:pt>
                <c:pt idx="154">
                  <c:v>399.73100000000699</c:v>
                </c:pt>
                <c:pt idx="155">
                  <c:v>399.77100000000701</c:v>
                </c:pt>
                <c:pt idx="156">
                  <c:v>399.81100000000703</c:v>
                </c:pt>
                <c:pt idx="157">
                  <c:v>399.85100000000699</c:v>
                </c:pt>
                <c:pt idx="158">
                  <c:v>399.89100000000701</c:v>
                </c:pt>
                <c:pt idx="159">
                  <c:v>399.93100000000697</c:v>
                </c:pt>
                <c:pt idx="160">
                  <c:v>399.971000000007</c:v>
                </c:pt>
                <c:pt idx="161">
                  <c:v>400.01100000000702</c:v>
                </c:pt>
                <c:pt idx="162">
                  <c:v>400.05100000000698</c:v>
                </c:pt>
                <c:pt idx="163">
                  <c:v>400.09100000000802</c:v>
                </c:pt>
                <c:pt idx="164">
                  <c:v>400.13100000000702</c:v>
                </c:pt>
                <c:pt idx="165">
                  <c:v>400.168200000007</c:v>
                </c:pt>
                <c:pt idx="166">
                  <c:v>400.20540000000699</c:v>
                </c:pt>
                <c:pt idx="167">
                  <c:v>400.24260000000697</c:v>
                </c:pt>
                <c:pt idx="168">
                  <c:v>400.27980000000701</c:v>
                </c:pt>
                <c:pt idx="169">
                  <c:v>400.317000000007</c:v>
                </c:pt>
                <c:pt idx="170">
                  <c:v>400.35420000000698</c:v>
                </c:pt>
                <c:pt idx="171">
                  <c:v>400.39140000000702</c:v>
                </c:pt>
                <c:pt idx="172">
                  <c:v>400.42860000000701</c:v>
                </c:pt>
                <c:pt idx="173">
                  <c:v>400.46580000000699</c:v>
                </c:pt>
                <c:pt idx="174">
                  <c:v>400.50300000000698</c:v>
                </c:pt>
                <c:pt idx="175">
                  <c:v>400.54040000000799</c:v>
                </c:pt>
                <c:pt idx="176">
                  <c:v>400.57780000000798</c:v>
                </c:pt>
                <c:pt idx="177">
                  <c:v>400.61520000000797</c:v>
                </c:pt>
                <c:pt idx="178">
                  <c:v>400.65260000000802</c:v>
                </c:pt>
                <c:pt idx="179">
                  <c:v>400.69000000000801</c:v>
                </c:pt>
                <c:pt idx="180">
                  <c:v>400.72780000000802</c:v>
                </c:pt>
                <c:pt idx="181">
                  <c:v>400.76560000000802</c:v>
                </c:pt>
                <c:pt idx="182">
                  <c:v>400.80340000000803</c:v>
                </c:pt>
                <c:pt idx="183">
                  <c:v>400.84120000000797</c:v>
                </c:pt>
                <c:pt idx="184">
                  <c:v>400.87900000000798</c:v>
                </c:pt>
                <c:pt idx="185">
                  <c:v>400.91700000000799</c:v>
                </c:pt>
                <c:pt idx="186">
                  <c:v>400.955000000008</c:v>
                </c:pt>
                <c:pt idx="187">
                  <c:v>400.99300000000801</c:v>
                </c:pt>
                <c:pt idx="188">
                  <c:v>401.03100000000802</c:v>
                </c:pt>
                <c:pt idx="189">
                  <c:v>401.06900000000797</c:v>
                </c:pt>
                <c:pt idx="190">
                  <c:v>401.10700000000799</c:v>
                </c:pt>
                <c:pt idx="191">
                  <c:v>401.145000000008</c:v>
                </c:pt>
                <c:pt idx="192">
                  <c:v>401.18300000000897</c:v>
                </c:pt>
                <c:pt idx="193">
                  <c:v>401.22100000000802</c:v>
                </c:pt>
                <c:pt idx="194">
                  <c:v>401.25900000000797</c:v>
                </c:pt>
                <c:pt idx="195">
                  <c:v>401.29480000000802</c:v>
                </c:pt>
                <c:pt idx="196">
                  <c:v>401.33060000000802</c:v>
                </c:pt>
                <c:pt idx="197">
                  <c:v>401.36640000000801</c:v>
                </c:pt>
                <c:pt idx="198">
                  <c:v>401.40220000000801</c:v>
                </c:pt>
                <c:pt idx="199">
                  <c:v>401.438000000008</c:v>
                </c:pt>
                <c:pt idx="200">
                  <c:v>401.473800000008</c:v>
                </c:pt>
                <c:pt idx="201">
                  <c:v>401.50960000000799</c:v>
                </c:pt>
                <c:pt idx="202">
                  <c:v>401.54540000000799</c:v>
                </c:pt>
                <c:pt idx="203">
                  <c:v>401.58120000000798</c:v>
                </c:pt>
                <c:pt idx="204">
                  <c:v>401.61700000000798</c:v>
                </c:pt>
                <c:pt idx="205">
                  <c:v>401.65300000000798</c:v>
                </c:pt>
                <c:pt idx="206">
                  <c:v>401.68900000000798</c:v>
                </c:pt>
                <c:pt idx="207">
                  <c:v>401.725000000009</c:v>
                </c:pt>
                <c:pt idx="208">
                  <c:v>401.76100000000901</c:v>
                </c:pt>
                <c:pt idx="209">
                  <c:v>401.79700000000901</c:v>
                </c:pt>
                <c:pt idx="210">
                  <c:v>401.83260000000899</c:v>
                </c:pt>
                <c:pt idx="211">
                  <c:v>401.86820000000898</c:v>
                </c:pt>
                <c:pt idx="212">
                  <c:v>401.90380000000903</c:v>
                </c:pt>
                <c:pt idx="213">
                  <c:v>401.93940000000902</c:v>
                </c:pt>
                <c:pt idx="214">
                  <c:v>401.975000000009</c:v>
                </c:pt>
                <c:pt idx="215">
                  <c:v>402.01060000000899</c:v>
                </c:pt>
                <c:pt idx="216">
                  <c:v>402.04620000000898</c:v>
                </c:pt>
                <c:pt idx="217">
                  <c:v>402.08180000000903</c:v>
                </c:pt>
                <c:pt idx="218">
                  <c:v>402.11740000000901</c:v>
                </c:pt>
                <c:pt idx="219">
                  <c:v>402.153000000009</c:v>
                </c:pt>
                <c:pt idx="220">
                  <c:v>402.18860000000899</c:v>
                </c:pt>
                <c:pt idx="221">
                  <c:v>402.22420000000898</c:v>
                </c:pt>
                <c:pt idx="222">
                  <c:v>402.25980000000902</c:v>
                </c:pt>
                <c:pt idx="223">
                  <c:v>402.29540000000901</c:v>
                </c:pt>
                <c:pt idx="224">
                  <c:v>402.331000000009</c:v>
                </c:pt>
                <c:pt idx="225">
                  <c:v>402.36660000000899</c:v>
                </c:pt>
                <c:pt idx="226">
                  <c:v>402.40220000000897</c:v>
                </c:pt>
                <c:pt idx="227">
                  <c:v>402.43780000000902</c:v>
                </c:pt>
                <c:pt idx="228">
                  <c:v>402.47340000000901</c:v>
                </c:pt>
                <c:pt idx="229">
                  <c:v>402.50900000001002</c:v>
                </c:pt>
                <c:pt idx="230">
                  <c:v>402.54460000000898</c:v>
                </c:pt>
                <c:pt idx="231">
                  <c:v>402.58020000000897</c:v>
                </c:pt>
                <c:pt idx="232">
                  <c:v>402.61580000000902</c:v>
                </c:pt>
                <c:pt idx="233">
                  <c:v>402.65140000001003</c:v>
                </c:pt>
                <c:pt idx="234">
                  <c:v>402.68700000001002</c:v>
                </c:pt>
                <c:pt idx="235">
                  <c:v>402.72280000001001</c:v>
                </c:pt>
                <c:pt idx="236">
                  <c:v>402.75860000001001</c:v>
                </c:pt>
                <c:pt idx="237">
                  <c:v>402.79440000001</c:v>
                </c:pt>
                <c:pt idx="238">
                  <c:v>402.83020000001</c:v>
                </c:pt>
                <c:pt idx="239">
                  <c:v>402.86600000000902</c:v>
                </c:pt>
                <c:pt idx="240">
                  <c:v>402.90000000000902</c:v>
                </c:pt>
                <c:pt idx="241">
                  <c:v>402.93400000000997</c:v>
                </c:pt>
                <c:pt idx="242">
                  <c:v>402.96800000001002</c:v>
                </c:pt>
                <c:pt idx="243">
                  <c:v>403.00200000001001</c:v>
                </c:pt>
                <c:pt idx="244">
                  <c:v>403.03600000001001</c:v>
                </c:pt>
                <c:pt idx="245">
                  <c:v>403.07020000001</c:v>
                </c:pt>
                <c:pt idx="246">
                  <c:v>403.10440000001</c:v>
                </c:pt>
                <c:pt idx="247">
                  <c:v>403.13860000001</c:v>
                </c:pt>
                <c:pt idx="248">
                  <c:v>403.17280000001</c:v>
                </c:pt>
                <c:pt idx="249">
                  <c:v>403.20700000001</c:v>
                </c:pt>
                <c:pt idx="250">
                  <c:v>403.24120000001</c:v>
                </c:pt>
                <c:pt idx="251">
                  <c:v>403.27540000000999</c:v>
                </c:pt>
                <c:pt idx="252">
                  <c:v>403.30960000000999</c:v>
                </c:pt>
                <c:pt idx="253">
                  <c:v>403.34380000000999</c:v>
                </c:pt>
                <c:pt idx="254">
                  <c:v>403.37800000000999</c:v>
                </c:pt>
                <c:pt idx="255">
                  <c:v>403.41280000001001</c:v>
                </c:pt>
                <c:pt idx="256">
                  <c:v>403.44760000001003</c:v>
                </c:pt>
                <c:pt idx="257">
                  <c:v>403.48240000000999</c:v>
                </c:pt>
                <c:pt idx="258">
                  <c:v>403.51720000001001</c:v>
                </c:pt>
                <c:pt idx="259">
                  <c:v>403.55200000001003</c:v>
                </c:pt>
                <c:pt idx="260">
                  <c:v>403.58700000001102</c:v>
                </c:pt>
                <c:pt idx="261">
                  <c:v>403.62200000001002</c:v>
                </c:pt>
                <c:pt idx="262">
                  <c:v>403.65700000001101</c:v>
                </c:pt>
                <c:pt idx="263">
                  <c:v>403.69200000001098</c:v>
                </c:pt>
                <c:pt idx="264">
                  <c:v>403.727000000011</c:v>
                </c:pt>
                <c:pt idx="265">
                  <c:v>403.76180000001102</c:v>
                </c:pt>
                <c:pt idx="266">
                  <c:v>403.79660000001098</c:v>
                </c:pt>
                <c:pt idx="267">
                  <c:v>403.831400000011</c:v>
                </c:pt>
                <c:pt idx="268">
                  <c:v>403.86620000001102</c:v>
                </c:pt>
                <c:pt idx="269">
                  <c:v>403.90100000001098</c:v>
                </c:pt>
                <c:pt idx="270">
                  <c:v>403.93660000001103</c:v>
                </c:pt>
                <c:pt idx="271">
                  <c:v>403.97220000001101</c:v>
                </c:pt>
                <c:pt idx="272">
                  <c:v>404.007800000011</c:v>
                </c:pt>
                <c:pt idx="273">
                  <c:v>404.04340000001099</c:v>
                </c:pt>
                <c:pt idx="274">
                  <c:v>404.07900000001098</c:v>
                </c:pt>
                <c:pt idx="275">
                  <c:v>404.11440000001102</c:v>
                </c:pt>
                <c:pt idx="276">
                  <c:v>404.149800000011</c:v>
                </c:pt>
                <c:pt idx="277">
                  <c:v>404.18520000001098</c:v>
                </c:pt>
                <c:pt idx="278">
                  <c:v>404.22060000001102</c:v>
                </c:pt>
                <c:pt idx="279">
                  <c:v>404.25600000001202</c:v>
                </c:pt>
                <c:pt idx="280">
                  <c:v>404.29160000001099</c:v>
                </c:pt>
                <c:pt idx="281">
                  <c:v>404.32720000001098</c:v>
                </c:pt>
                <c:pt idx="282">
                  <c:v>404.36280000001199</c:v>
                </c:pt>
                <c:pt idx="283">
                  <c:v>404.39840000001197</c:v>
                </c:pt>
                <c:pt idx="284">
                  <c:v>404.43400000001202</c:v>
                </c:pt>
                <c:pt idx="285">
                  <c:v>404.47020000001203</c:v>
                </c:pt>
                <c:pt idx="286">
                  <c:v>404.50640000001198</c:v>
                </c:pt>
                <c:pt idx="287">
                  <c:v>404.54260000001199</c:v>
                </c:pt>
                <c:pt idx="288">
                  <c:v>404.578800000012</c:v>
                </c:pt>
                <c:pt idx="289">
                  <c:v>404.615000000012</c:v>
                </c:pt>
                <c:pt idx="290">
                  <c:v>404.65120000001201</c:v>
                </c:pt>
                <c:pt idx="291">
                  <c:v>404.68740000001202</c:v>
                </c:pt>
                <c:pt idx="292">
                  <c:v>404.72360000001203</c:v>
                </c:pt>
                <c:pt idx="293">
                  <c:v>404.75980000001198</c:v>
                </c:pt>
                <c:pt idx="294">
                  <c:v>404.79600000001199</c:v>
                </c:pt>
                <c:pt idx="295">
                  <c:v>404.83220000001199</c:v>
                </c:pt>
                <c:pt idx="296">
                  <c:v>404.868400000012</c:v>
                </c:pt>
                <c:pt idx="297">
                  <c:v>404.90460000001201</c:v>
                </c:pt>
                <c:pt idx="298">
                  <c:v>404.94080000001202</c:v>
                </c:pt>
                <c:pt idx="299">
                  <c:v>404.97700000001203</c:v>
                </c:pt>
                <c:pt idx="300">
                  <c:v>405.01260000001201</c:v>
                </c:pt>
                <c:pt idx="301">
                  <c:v>405.048200000012</c:v>
                </c:pt>
                <c:pt idx="302">
                  <c:v>405.08380000001199</c:v>
                </c:pt>
                <c:pt idx="303">
                  <c:v>405.11940000001198</c:v>
                </c:pt>
                <c:pt idx="304">
                  <c:v>405.15500000001202</c:v>
                </c:pt>
                <c:pt idx="305">
                  <c:v>405.19060000001298</c:v>
                </c:pt>
                <c:pt idx="306">
                  <c:v>405.22620000001302</c:v>
                </c:pt>
                <c:pt idx="307">
                  <c:v>405.26180000001301</c:v>
                </c:pt>
                <c:pt idx="308">
                  <c:v>405.297400000013</c:v>
                </c:pt>
                <c:pt idx="309">
                  <c:v>405.33300000001299</c:v>
                </c:pt>
                <c:pt idx="310">
                  <c:v>405.36860000001298</c:v>
                </c:pt>
                <c:pt idx="311">
                  <c:v>405.40420000001302</c:v>
                </c:pt>
                <c:pt idx="312">
                  <c:v>405.43980000001301</c:v>
                </c:pt>
                <c:pt idx="313">
                  <c:v>405.475400000013</c:v>
                </c:pt>
                <c:pt idx="314">
                  <c:v>405.51100000001202</c:v>
                </c:pt>
                <c:pt idx="315">
                  <c:v>405.54540000001202</c:v>
                </c:pt>
                <c:pt idx="316">
                  <c:v>405.57980000001299</c:v>
                </c:pt>
                <c:pt idx="317">
                  <c:v>405.614200000013</c:v>
                </c:pt>
                <c:pt idx="318">
                  <c:v>405.648600000013</c:v>
                </c:pt>
                <c:pt idx="319">
                  <c:v>405.68300000001301</c:v>
                </c:pt>
                <c:pt idx="320">
                  <c:v>405.71740000001301</c:v>
                </c:pt>
                <c:pt idx="321">
                  <c:v>405.75180000001302</c:v>
                </c:pt>
                <c:pt idx="322">
                  <c:v>405.78620000001303</c:v>
                </c:pt>
                <c:pt idx="323">
                  <c:v>405.82060000001297</c:v>
                </c:pt>
                <c:pt idx="324">
                  <c:v>405.85500000001298</c:v>
                </c:pt>
                <c:pt idx="325">
                  <c:v>405.88920000001298</c:v>
                </c:pt>
                <c:pt idx="326">
                  <c:v>405.92340000001298</c:v>
                </c:pt>
                <c:pt idx="327">
                  <c:v>405.95760000001297</c:v>
                </c:pt>
                <c:pt idx="328">
                  <c:v>405.99180000001297</c:v>
                </c:pt>
                <c:pt idx="329">
                  <c:v>406.02600000001399</c:v>
                </c:pt>
                <c:pt idx="330">
                  <c:v>406.062200000014</c:v>
                </c:pt>
                <c:pt idx="331">
                  <c:v>406.09840000001401</c:v>
                </c:pt>
                <c:pt idx="332">
                  <c:v>406.13460000001402</c:v>
                </c:pt>
                <c:pt idx="333">
                  <c:v>406.17080000001403</c:v>
                </c:pt>
                <c:pt idx="334">
                  <c:v>406.20700000001398</c:v>
                </c:pt>
                <c:pt idx="335">
                  <c:v>406.24300000001398</c:v>
                </c:pt>
                <c:pt idx="336">
                  <c:v>406.27900000001398</c:v>
                </c:pt>
                <c:pt idx="337">
                  <c:v>406.31500000001398</c:v>
                </c:pt>
                <c:pt idx="338">
                  <c:v>406.35100000001398</c:v>
                </c:pt>
                <c:pt idx="339">
                  <c:v>406.38700000001398</c:v>
                </c:pt>
                <c:pt idx="340">
                  <c:v>406.42320000001399</c:v>
                </c:pt>
                <c:pt idx="341">
                  <c:v>406.459400000014</c:v>
                </c:pt>
                <c:pt idx="342">
                  <c:v>406.49560000001401</c:v>
                </c:pt>
                <c:pt idx="343">
                  <c:v>406.53180000001402</c:v>
                </c:pt>
                <c:pt idx="344">
                  <c:v>406.56800000001402</c:v>
                </c:pt>
                <c:pt idx="345">
                  <c:v>406.60260000001398</c:v>
                </c:pt>
                <c:pt idx="346">
                  <c:v>406.63720000001399</c:v>
                </c:pt>
                <c:pt idx="347">
                  <c:v>406.671800000014</c:v>
                </c:pt>
                <c:pt idx="348">
                  <c:v>406.70640000001401</c:v>
                </c:pt>
                <c:pt idx="349">
                  <c:v>406.74100000001403</c:v>
                </c:pt>
                <c:pt idx="350">
                  <c:v>406.77580000001399</c:v>
                </c:pt>
                <c:pt idx="351">
                  <c:v>406.81060000001401</c:v>
                </c:pt>
                <c:pt idx="352">
                  <c:v>406.84540000001402</c:v>
                </c:pt>
                <c:pt idx="353">
                  <c:v>406.88020000001399</c:v>
                </c:pt>
                <c:pt idx="354">
                  <c:v>406.915000000014</c:v>
                </c:pt>
                <c:pt idx="355">
                  <c:v>406.94960000001402</c:v>
                </c:pt>
                <c:pt idx="356">
                  <c:v>406.98420000001403</c:v>
                </c:pt>
                <c:pt idx="357">
                  <c:v>407.01880000001398</c:v>
                </c:pt>
                <c:pt idx="358">
                  <c:v>407.05340000001399</c:v>
                </c:pt>
                <c:pt idx="359">
                  <c:v>407.08800000001497</c:v>
                </c:pt>
                <c:pt idx="360">
                  <c:v>407.12380000001502</c:v>
                </c:pt>
                <c:pt idx="361">
                  <c:v>407.15960000001502</c:v>
                </c:pt>
                <c:pt idx="362">
                  <c:v>407.19540000001501</c:v>
                </c:pt>
                <c:pt idx="363">
                  <c:v>407.23120000001501</c:v>
                </c:pt>
                <c:pt idx="364">
                  <c:v>407.267000000015</c:v>
                </c:pt>
                <c:pt idx="365">
                  <c:v>407.30260000001499</c:v>
                </c:pt>
                <c:pt idx="366">
                  <c:v>407.33820000001498</c:v>
                </c:pt>
                <c:pt idx="367">
                  <c:v>407.37380000001502</c:v>
                </c:pt>
                <c:pt idx="368">
                  <c:v>407.40940000001501</c:v>
                </c:pt>
                <c:pt idx="369">
                  <c:v>407.445000000015</c:v>
                </c:pt>
                <c:pt idx="370">
                  <c:v>407.48060000001499</c:v>
                </c:pt>
                <c:pt idx="371">
                  <c:v>407.51620000001498</c:v>
                </c:pt>
                <c:pt idx="372">
                  <c:v>407.55180000001502</c:v>
                </c:pt>
                <c:pt idx="373">
                  <c:v>407.58740000001501</c:v>
                </c:pt>
                <c:pt idx="374">
                  <c:v>407.62300000001602</c:v>
                </c:pt>
                <c:pt idx="375">
                  <c:v>407.65900000001602</c:v>
                </c:pt>
                <c:pt idx="376">
                  <c:v>407.69500000001602</c:v>
                </c:pt>
                <c:pt idx="377">
                  <c:v>407.73100000001602</c:v>
                </c:pt>
                <c:pt idx="378">
                  <c:v>407.76700000001603</c:v>
                </c:pt>
                <c:pt idx="379">
                  <c:v>407.80300000001603</c:v>
                </c:pt>
                <c:pt idx="380">
                  <c:v>407.83900000001597</c:v>
                </c:pt>
                <c:pt idx="381">
                  <c:v>407.87500000001597</c:v>
                </c:pt>
                <c:pt idx="382">
                  <c:v>407.91100000001597</c:v>
                </c:pt>
                <c:pt idx="383">
                  <c:v>407.94700000001598</c:v>
                </c:pt>
                <c:pt idx="384">
                  <c:v>407.98300000001598</c:v>
                </c:pt>
                <c:pt idx="385">
                  <c:v>408.01900000001598</c:v>
                </c:pt>
                <c:pt idx="386">
                  <c:v>408.05500000001598</c:v>
                </c:pt>
                <c:pt idx="387">
                  <c:v>408.09100000001598</c:v>
                </c:pt>
                <c:pt idx="388">
                  <c:v>408.12700000001598</c:v>
                </c:pt>
                <c:pt idx="389">
                  <c:v>408.16300000001701</c:v>
                </c:pt>
                <c:pt idx="390">
                  <c:v>408.20100000001702</c:v>
                </c:pt>
                <c:pt idx="391">
                  <c:v>408.23900000001697</c:v>
                </c:pt>
                <c:pt idx="392">
                  <c:v>408.27700000001698</c:v>
                </c:pt>
                <c:pt idx="393">
                  <c:v>408.31500000001699</c:v>
                </c:pt>
                <c:pt idx="394">
                  <c:v>408.353000000017</c:v>
                </c:pt>
                <c:pt idx="395">
                  <c:v>408.39080000001701</c:v>
                </c:pt>
                <c:pt idx="396">
                  <c:v>408.42860000001701</c:v>
                </c:pt>
                <c:pt idx="397">
                  <c:v>408.46640000001702</c:v>
                </c:pt>
                <c:pt idx="398">
                  <c:v>408.50420000001702</c:v>
                </c:pt>
                <c:pt idx="399">
                  <c:v>408.54200000001799</c:v>
                </c:pt>
                <c:pt idx="400">
                  <c:v>408.580000000018</c:v>
                </c:pt>
                <c:pt idx="401">
                  <c:v>408.61800000001801</c:v>
                </c:pt>
                <c:pt idx="402">
                  <c:v>408.65600000001803</c:v>
                </c:pt>
                <c:pt idx="403">
                  <c:v>408.69400000001798</c:v>
                </c:pt>
                <c:pt idx="404">
                  <c:v>408.73200000001702</c:v>
                </c:pt>
                <c:pt idx="405">
                  <c:v>408.769000000017</c:v>
                </c:pt>
                <c:pt idx="406">
                  <c:v>408.80600000001698</c:v>
                </c:pt>
                <c:pt idx="407">
                  <c:v>408.84300000001701</c:v>
                </c:pt>
                <c:pt idx="408">
                  <c:v>408.88000000001699</c:v>
                </c:pt>
                <c:pt idx="409">
                  <c:v>408.91700000001703</c:v>
                </c:pt>
                <c:pt idx="410">
                  <c:v>408.95400000001803</c:v>
                </c:pt>
                <c:pt idx="411">
                  <c:v>408.991000000018</c:v>
                </c:pt>
                <c:pt idx="412">
                  <c:v>409.02800000001798</c:v>
                </c:pt>
                <c:pt idx="413">
                  <c:v>409.06500000001802</c:v>
                </c:pt>
                <c:pt idx="414">
                  <c:v>409.10200000001799</c:v>
                </c:pt>
                <c:pt idx="415">
                  <c:v>409.13880000001802</c:v>
                </c:pt>
                <c:pt idx="416">
                  <c:v>409.17560000001799</c:v>
                </c:pt>
                <c:pt idx="417">
                  <c:v>409.21240000001802</c:v>
                </c:pt>
                <c:pt idx="418">
                  <c:v>409.24920000001799</c:v>
                </c:pt>
                <c:pt idx="419">
                  <c:v>409.28600000001802</c:v>
                </c:pt>
                <c:pt idx="420">
                  <c:v>409.32400000001797</c:v>
                </c:pt>
                <c:pt idx="421">
                  <c:v>409.36200000001799</c:v>
                </c:pt>
                <c:pt idx="422">
                  <c:v>409.40000000001902</c:v>
                </c:pt>
                <c:pt idx="423">
                  <c:v>409.43800000001897</c:v>
                </c:pt>
                <c:pt idx="424">
                  <c:v>409.47600000001898</c:v>
                </c:pt>
                <c:pt idx="425">
                  <c:v>409.514000000019</c:v>
                </c:pt>
                <c:pt idx="426">
                  <c:v>409.55200000001901</c:v>
                </c:pt>
                <c:pt idx="427">
                  <c:v>409.59000000001902</c:v>
                </c:pt>
                <c:pt idx="428">
                  <c:v>409.62800000001897</c:v>
                </c:pt>
                <c:pt idx="429">
                  <c:v>409.66600000001898</c:v>
                </c:pt>
                <c:pt idx="430">
                  <c:v>409.70400000001899</c:v>
                </c:pt>
                <c:pt idx="431">
                  <c:v>409.742000000019</c:v>
                </c:pt>
                <c:pt idx="432">
                  <c:v>409.78000000001902</c:v>
                </c:pt>
                <c:pt idx="433">
                  <c:v>409.81800000001903</c:v>
                </c:pt>
                <c:pt idx="434">
                  <c:v>409.85600000002</c:v>
                </c:pt>
                <c:pt idx="435">
                  <c:v>409.89600000002002</c:v>
                </c:pt>
                <c:pt idx="436">
                  <c:v>409.93600000001999</c:v>
                </c:pt>
                <c:pt idx="437">
                  <c:v>409.97600000002001</c:v>
                </c:pt>
                <c:pt idx="438">
                  <c:v>410.01600000001997</c:v>
                </c:pt>
                <c:pt idx="439">
                  <c:v>410.05600000001999</c:v>
                </c:pt>
                <c:pt idx="440">
                  <c:v>410.09620000002002</c:v>
                </c:pt>
                <c:pt idx="441">
                  <c:v>410.13640000002101</c:v>
                </c:pt>
                <c:pt idx="442">
                  <c:v>410.17660000002098</c:v>
                </c:pt>
                <c:pt idx="443">
                  <c:v>410.21680000002101</c:v>
                </c:pt>
                <c:pt idx="444">
                  <c:v>410.25700000002098</c:v>
                </c:pt>
                <c:pt idx="445">
                  <c:v>410.29700000001998</c:v>
                </c:pt>
                <c:pt idx="446">
                  <c:v>410.33700000002102</c:v>
                </c:pt>
                <c:pt idx="447">
                  <c:v>410.37700000002098</c:v>
                </c:pt>
                <c:pt idx="448">
                  <c:v>410.41700000002101</c:v>
                </c:pt>
                <c:pt idx="449">
                  <c:v>410.45700000002103</c:v>
                </c:pt>
                <c:pt idx="450">
                  <c:v>410.498400000022</c:v>
                </c:pt>
                <c:pt idx="451">
                  <c:v>410.53980000002201</c:v>
                </c:pt>
                <c:pt idx="452">
                  <c:v>410.58120000002202</c:v>
                </c:pt>
                <c:pt idx="453">
                  <c:v>410.62260000002198</c:v>
                </c:pt>
                <c:pt idx="454">
                  <c:v>410.66400000002199</c:v>
                </c:pt>
                <c:pt idx="455">
                  <c:v>410.70520000002199</c:v>
                </c:pt>
                <c:pt idx="456">
                  <c:v>410.74640000002199</c:v>
                </c:pt>
                <c:pt idx="457">
                  <c:v>410.787600000022</c:v>
                </c:pt>
                <c:pt idx="458">
                  <c:v>410.828800000022</c:v>
                </c:pt>
                <c:pt idx="459">
                  <c:v>410.870000000022</c:v>
                </c:pt>
                <c:pt idx="460">
                  <c:v>410.91140000002201</c:v>
                </c:pt>
                <c:pt idx="461">
                  <c:v>410.95280000002202</c:v>
                </c:pt>
                <c:pt idx="462">
                  <c:v>410.99420000002198</c:v>
                </c:pt>
                <c:pt idx="463">
                  <c:v>411.03560000002199</c:v>
                </c:pt>
                <c:pt idx="464">
                  <c:v>411.077000000022</c:v>
                </c:pt>
                <c:pt idx="465">
                  <c:v>411.11860000002201</c:v>
                </c:pt>
                <c:pt idx="466">
                  <c:v>411.16020000002197</c:v>
                </c:pt>
                <c:pt idx="467">
                  <c:v>411.20180000002301</c:v>
                </c:pt>
                <c:pt idx="468">
                  <c:v>411.24340000002297</c:v>
                </c:pt>
                <c:pt idx="469">
                  <c:v>411.28500000002202</c:v>
                </c:pt>
                <c:pt idx="470">
                  <c:v>411.32660000002301</c:v>
                </c:pt>
                <c:pt idx="471">
                  <c:v>411.36820000002302</c:v>
                </c:pt>
                <c:pt idx="472">
                  <c:v>411.40980000002298</c:v>
                </c:pt>
                <c:pt idx="473">
                  <c:v>411.451400000023</c:v>
                </c:pt>
                <c:pt idx="474">
                  <c:v>411.49300000002302</c:v>
                </c:pt>
                <c:pt idx="475">
                  <c:v>411.53440000002303</c:v>
                </c:pt>
                <c:pt idx="476">
                  <c:v>411.57580000002298</c:v>
                </c:pt>
                <c:pt idx="477">
                  <c:v>411.61720000002299</c:v>
                </c:pt>
                <c:pt idx="478">
                  <c:v>411.658600000023</c:v>
                </c:pt>
                <c:pt idx="479">
                  <c:v>411.700000000025</c:v>
                </c:pt>
                <c:pt idx="480">
                  <c:v>411.74500000002502</c:v>
                </c:pt>
                <c:pt idx="481">
                  <c:v>411.79000000002497</c:v>
                </c:pt>
                <c:pt idx="482">
                  <c:v>411.83500000002499</c:v>
                </c:pt>
                <c:pt idx="483">
                  <c:v>411.88000000002501</c:v>
                </c:pt>
                <c:pt idx="484">
                  <c:v>411.92500000002502</c:v>
                </c:pt>
                <c:pt idx="485">
                  <c:v>411.96980000002497</c:v>
                </c:pt>
                <c:pt idx="486">
                  <c:v>412.01460000002498</c:v>
                </c:pt>
                <c:pt idx="487">
                  <c:v>412.05940000002499</c:v>
                </c:pt>
                <c:pt idx="488">
                  <c:v>412.104200000025</c:v>
                </c:pt>
                <c:pt idx="489">
                  <c:v>412.14900000002598</c:v>
                </c:pt>
                <c:pt idx="490">
                  <c:v>412.19400000002503</c:v>
                </c:pt>
                <c:pt idx="491">
                  <c:v>412.23900000002601</c:v>
                </c:pt>
                <c:pt idx="492">
                  <c:v>412.28400000002603</c:v>
                </c:pt>
                <c:pt idx="493">
                  <c:v>412.32900000002599</c:v>
                </c:pt>
                <c:pt idx="494">
                  <c:v>412.37400000002702</c:v>
                </c:pt>
                <c:pt idx="495">
                  <c:v>412.42060000002698</c:v>
                </c:pt>
                <c:pt idx="496">
                  <c:v>412.46720000002699</c:v>
                </c:pt>
                <c:pt idx="497">
                  <c:v>412.513800000027</c:v>
                </c:pt>
                <c:pt idx="498">
                  <c:v>412.56040000002702</c:v>
                </c:pt>
                <c:pt idx="499">
                  <c:v>412.60700000002703</c:v>
                </c:pt>
                <c:pt idx="500">
                  <c:v>412.65340000002698</c:v>
                </c:pt>
                <c:pt idx="501">
                  <c:v>412.69980000002698</c:v>
                </c:pt>
                <c:pt idx="502">
                  <c:v>412.74620000002699</c:v>
                </c:pt>
                <c:pt idx="503">
                  <c:v>412.79260000002699</c:v>
                </c:pt>
                <c:pt idx="504">
                  <c:v>412.839000000027</c:v>
                </c:pt>
                <c:pt idx="505">
                  <c:v>412.88560000002701</c:v>
                </c:pt>
                <c:pt idx="506">
                  <c:v>412.93220000002702</c:v>
                </c:pt>
                <c:pt idx="507">
                  <c:v>412.97880000002698</c:v>
                </c:pt>
                <c:pt idx="508">
                  <c:v>413.02540000002699</c:v>
                </c:pt>
                <c:pt idx="509">
                  <c:v>413.072000000027</c:v>
                </c:pt>
                <c:pt idx="510">
                  <c:v>413.11760000002698</c:v>
                </c:pt>
                <c:pt idx="511">
                  <c:v>413.16320000002702</c:v>
                </c:pt>
                <c:pt idx="512">
                  <c:v>413.208800000027</c:v>
                </c:pt>
                <c:pt idx="513">
                  <c:v>413.25440000002698</c:v>
                </c:pt>
                <c:pt idx="514">
                  <c:v>413.30000000002701</c:v>
                </c:pt>
                <c:pt idx="515">
                  <c:v>413.34560000002699</c:v>
                </c:pt>
                <c:pt idx="516">
                  <c:v>413.39120000002703</c:v>
                </c:pt>
                <c:pt idx="517">
                  <c:v>413.43680000002701</c:v>
                </c:pt>
                <c:pt idx="518">
                  <c:v>413.48240000002698</c:v>
                </c:pt>
                <c:pt idx="519">
                  <c:v>413.52800000002702</c:v>
                </c:pt>
                <c:pt idx="520">
                  <c:v>413.573600000027</c:v>
                </c:pt>
                <c:pt idx="521">
                  <c:v>413.61920000002698</c:v>
                </c:pt>
                <c:pt idx="522">
                  <c:v>413.66480000002798</c:v>
                </c:pt>
                <c:pt idx="523">
                  <c:v>413.71040000002802</c:v>
                </c:pt>
                <c:pt idx="524">
                  <c:v>413.75600000002902</c:v>
                </c:pt>
                <c:pt idx="525">
                  <c:v>413.80360000002901</c:v>
                </c:pt>
                <c:pt idx="526">
                  <c:v>413.851200000029</c:v>
                </c:pt>
                <c:pt idx="527">
                  <c:v>413.89880000002898</c:v>
                </c:pt>
                <c:pt idx="528">
                  <c:v>413.94640000002897</c:v>
                </c:pt>
                <c:pt idx="529">
                  <c:v>413.99400000002902</c:v>
                </c:pt>
                <c:pt idx="530">
                  <c:v>414.04180000002901</c:v>
                </c:pt>
                <c:pt idx="531">
                  <c:v>414.08960000002901</c:v>
                </c:pt>
                <c:pt idx="532">
                  <c:v>414.137400000029</c:v>
                </c:pt>
                <c:pt idx="533">
                  <c:v>414.185200000029</c:v>
                </c:pt>
                <c:pt idx="534">
                  <c:v>414.23300000002899</c:v>
                </c:pt>
                <c:pt idx="535">
                  <c:v>414.28080000003001</c:v>
                </c:pt>
                <c:pt idx="536">
                  <c:v>414.32860000003001</c:v>
                </c:pt>
                <c:pt idx="537">
                  <c:v>414.37640000003</c:v>
                </c:pt>
                <c:pt idx="538">
                  <c:v>414.42420000003</c:v>
                </c:pt>
                <c:pt idx="539">
                  <c:v>414.47200000002999</c:v>
                </c:pt>
                <c:pt idx="540">
                  <c:v>414.52040000003001</c:v>
                </c:pt>
                <c:pt idx="541">
                  <c:v>414.56880000003002</c:v>
                </c:pt>
                <c:pt idx="542">
                  <c:v>414.61720000002998</c:v>
                </c:pt>
                <c:pt idx="543">
                  <c:v>414.66560000003</c:v>
                </c:pt>
                <c:pt idx="544">
                  <c:v>414.71400000003098</c:v>
                </c:pt>
                <c:pt idx="545">
                  <c:v>414.762600000031</c:v>
                </c:pt>
                <c:pt idx="546">
                  <c:v>414.81120000003102</c:v>
                </c:pt>
                <c:pt idx="547">
                  <c:v>414.85980000003099</c:v>
                </c:pt>
                <c:pt idx="548">
                  <c:v>414.90840000003101</c:v>
                </c:pt>
                <c:pt idx="549">
                  <c:v>414.95700000003097</c:v>
                </c:pt>
                <c:pt idx="550">
                  <c:v>415.005600000031</c:v>
                </c:pt>
                <c:pt idx="551">
                  <c:v>415.05420000003102</c:v>
                </c:pt>
                <c:pt idx="552">
                  <c:v>415.10280000003098</c:v>
                </c:pt>
                <c:pt idx="553">
                  <c:v>415.151400000031</c:v>
                </c:pt>
                <c:pt idx="554">
                  <c:v>415.20000000003103</c:v>
                </c:pt>
                <c:pt idx="555">
                  <c:v>415.24860000003099</c:v>
                </c:pt>
                <c:pt idx="556">
                  <c:v>415.29720000003101</c:v>
                </c:pt>
                <c:pt idx="557">
                  <c:v>415.34580000003098</c:v>
                </c:pt>
                <c:pt idx="558">
                  <c:v>415.394400000031</c:v>
                </c:pt>
                <c:pt idx="559">
                  <c:v>415.44300000003102</c:v>
                </c:pt>
                <c:pt idx="560">
                  <c:v>415.49180000003201</c:v>
                </c:pt>
                <c:pt idx="561">
                  <c:v>415.54060000003199</c:v>
                </c:pt>
                <c:pt idx="562">
                  <c:v>415.58940000003201</c:v>
                </c:pt>
                <c:pt idx="563">
                  <c:v>415.63820000003199</c:v>
                </c:pt>
                <c:pt idx="564">
                  <c:v>415.68700000003201</c:v>
                </c:pt>
                <c:pt idx="565">
                  <c:v>415.73580000003199</c:v>
                </c:pt>
                <c:pt idx="566">
                  <c:v>415.78460000003201</c:v>
                </c:pt>
                <c:pt idx="567">
                  <c:v>415.83340000003199</c:v>
                </c:pt>
                <c:pt idx="568">
                  <c:v>415.88220000003201</c:v>
                </c:pt>
                <c:pt idx="569">
                  <c:v>415.93100000003199</c:v>
                </c:pt>
                <c:pt idx="570">
                  <c:v>415.98000000003202</c:v>
                </c:pt>
                <c:pt idx="571">
                  <c:v>416.029000000032</c:v>
                </c:pt>
                <c:pt idx="572">
                  <c:v>416.07800000003198</c:v>
                </c:pt>
                <c:pt idx="573">
                  <c:v>416.12700000003298</c:v>
                </c:pt>
                <c:pt idx="574">
                  <c:v>416.17600000003199</c:v>
                </c:pt>
                <c:pt idx="575">
                  <c:v>416.22480000003202</c:v>
                </c:pt>
                <c:pt idx="576">
                  <c:v>416.27360000003301</c:v>
                </c:pt>
                <c:pt idx="577">
                  <c:v>416.32240000003299</c:v>
                </c:pt>
                <c:pt idx="578">
                  <c:v>416.37120000003301</c:v>
                </c:pt>
                <c:pt idx="579">
                  <c:v>416.42000000003299</c:v>
                </c:pt>
                <c:pt idx="580">
                  <c:v>416.46900000003302</c:v>
                </c:pt>
                <c:pt idx="581">
                  <c:v>416.518000000033</c:v>
                </c:pt>
                <c:pt idx="582">
                  <c:v>416.56700000003298</c:v>
                </c:pt>
                <c:pt idx="583">
                  <c:v>416.61600000003301</c:v>
                </c:pt>
                <c:pt idx="584">
                  <c:v>416.66500000003299</c:v>
                </c:pt>
                <c:pt idx="585">
                  <c:v>416.713400000033</c:v>
                </c:pt>
                <c:pt idx="586">
                  <c:v>416.76180000003302</c:v>
                </c:pt>
                <c:pt idx="587">
                  <c:v>416.81020000003298</c:v>
                </c:pt>
                <c:pt idx="588">
                  <c:v>416.85860000003299</c:v>
                </c:pt>
                <c:pt idx="589">
                  <c:v>416.90700000003301</c:v>
                </c:pt>
                <c:pt idx="590">
                  <c:v>416.95540000003302</c:v>
                </c:pt>
                <c:pt idx="591">
                  <c:v>417.00380000003298</c:v>
                </c:pt>
                <c:pt idx="592">
                  <c:v>417.052200000033</c:v>
                </c:pt>
                <c:pt idx="593">
                  <c:v>417.10060000003301</c:v>
                </c:pt>
                <c:pt idx="594">
                  <c:v>417.14900000003303</c:v>
                </c:pt>
                <c:pt idx="595">
                  <c:v>417.19760000003299</c:v>
                </c:pt>
                <c:pt idx="596">
                  <c:v>417.24620000003398</c:v>
                </c:pt>
                <c:pt idx="597">
                  <c:v>417.294800000034</c:v>
                </c:pt>
                <c:pt idx="598">
                  <c:v>417.34340000003402</c:v>
                </c:pt>
                <c:pt idx="599">
                  <c:v>417.39200000003399</c:v>
                </c:pt>
                <c:pt idx="600">
                  <c:v>417.44160000003399</c:v>
                </c:pt>
                <c:pt idx="601">
                  <c:v>417.49120000003398</c:v>
                </c:pt>
                <c:pt idx="602">
                  <c:v>417.54080000003501</c:v>
                </c:pt>
                <c:pt idx="603">
                  <c:v>417.590400000035</c:v>
                </c:pt>
                <c:pt idx="604">
                  <c:v>417.640000000035</c:v>
                </c:pt>
                <c:pt idx="605">
                  <c:v>417.689600000035</c:v>
                </c:pt>
                <c:pt idx="606">
                  <c:v>417.739200000035</c:v>
                </c:pt>
                <c:pt idx="607">
                  <c:v>417.788800000035</c:v>
                </c:pt>
                <c:pt idx="608">
                  <c:v>417.83840000003499</c:v>
                </c:pt>
                <c:pt idx="609">
                  <c:v>417.88800000003499</c:v>
                </c:pt>
                <c:pt idx="610">
                  <c:v>417.93760000003499</c:v>
                </c:pt>
                <c:pt idx="611">
                  <c:v>417.98720000003499</c:v>
                </c:pt>
                <c:pt idx="612">
                  <c:v>418.03680000003499</c:v>
                </c:pt>
                <c:pt idx="613">
                  <c:v>418.08640000003498</c:v>
                </c:pt>
                <c:pt idx="614">
                  <c:v>418.13600000003697</c:v>
                </c:pt>
                <c:pt idx="615">
                  <c:v>418.188200000037</c:v>
                </c:pt>
                <c:pt idx="616">
                  <c:v>418.24040000003703</c:v>
                </c:pt>
                <c:pt idx="617">
                  <c:v>418.292600000037</c:v>
                </c:pt>
                <c:pt idx="618">
                  <c:v>418.34480000003703</c:v>
                </c:pt>
                <c:pt idx="619">
                  <c:v>418.39700000003802</c:v>
                </c:pt>
                <c:pt idx="620">
                  <c:v>418.44940000003697</c:v>
                </c:pt>
                <c:pt idx="621">
                  <c:v>418.50180000003797</c:v>
                </c:pt>
                <c:pt idx="622">
                  <c:v>418.55420000003801</c:v>
                </c:pt>
                <c:pt idx="623">
                  <c:v>418.60660000003799</c:v>
                </c:pt>
                <c:pt idx="624">
                  <c:v>418.65900000003802</c:v>
                </c:pt>
                <c:pt idx="625">
                  <c:v>418.71120000003799</c:v>
                </c:pt>
                <c:pt idx="626">
                  <c:v>418.76340000003802</c:v>
                </c:pt>
                <c:pt idx="627">
                  <c:v>418.81560000003799</c:v>
                </c:pt>
                <c:pt idx="628">
                  <c:v>418.86780000003802</c:v>
                </c:pt>
                <c:pt idx="629">
                  <c:v>418.92000000003799</c:v>
                </c:pt>
                <c:pt idx="630">
                  <c:v>418.97240000003802</c:v>
                </c:pt>
                <c:pt idx="631">
                  <c:v>419.024800000038</c:v>
                </c:pt>
                <c:pt idx="632">
                  <c:v>419.07720000003798</c:v>
                </c:pt>
                <c:pt idx="633">
                  <c:v>419.12960000003801</c:v>
                </c:pt>
                <c:pt idx="634">
                  <c:v>419.18200000003799</c:v>
                </c:pt>
                <c:pt idx="635">
                  <c:v>419.23440000003802</c:v>
                </c:pt>
                <c:pt idx="636">
                  <c:v>419.28680000003902</c:v>
                </c:pt>
                <c:pt idx="637">
                  <c:v>419.339200000039</c:v>
                </c:pt>
                <c:pt idx="638">
                  <c:v>419.39160000003898</c:v>
                </c:pt>
                <c:pt idx="639">
                  <c:v>419.44400000003901</c:v>
                </c:pt>
                <c:pt idx="640">
                  <c:v>419.49640000003899</c:v>
                </c:pt>
                <c:pt idx="641">
                  <c:v>419.54880000003902</c:v>
                </c:pt>
                <c:pt idx="642">
                  <c:v>419.601200000039</c:v>
                </c:pt>
                <c:pt idx="643">
                  <c:v>419.65360000003898</c:v>
                </c:pt>
                <c:pt idx="644">
                  <c:v>419.706000000041</c:v>
                </c:pt>
                <c:pt idx="645">
                  <c:v>419.760800000041</c:v>
                </c:pt>
                <c:pt idx="646">
                  <c:v>419.815600000041</c:v>
                </c:pt>
                <c:pt idx="647">
                  <c:v>419.870400000041</c:v>
                </c:pt>
                <c:pt idx="648">
                  <c:v>419.925200000041</c:v>
                </c:pt>
                <c:pt idx="649">
                  <c:v>419.980000000041</c:v>
                </c:pt>
                <c:pt idx="650">
                  <c:v>420.03500000004198</c:v>
                </c:pt>
                <c:pt idx="651">
                  <c:v>420.09000000004198</c:v>
                </c:pt>
                <c:pt idx="652">
                  <c:v>420.14500000004102</c:v>
                </c:pt>
                <c:pt idx="653">
                  <c:v>420.20000000004097</c:v>
                </c:pt>
                <c:pt idx="654">
                  <c:v>420.255000000042</c:v>
                </c:pt>
                <c:pt idx="655">
                  <c:v>420.31000000004201</c:v>
                </c:pt>
                <c:pt idx="656">
                  <c:v>420.36500000004202</c:v>
                </c:pt>
                <c:pt idx="657">
                  <c:v>420.42000000004202</c:v>
                </c:pt>
                <c:pt idx="658">
                  <c:v>420.47500000004197</c:v>
                </c:pt>
                <c:pt idx="659">
                  <c:v>420.53000000004198</c:v>
                </c:pt>
                <c:pt idx="660">
                  <c:v>420.58600000004299</c:v>
                </c:pt>
                <c:pt idx="661">
                  <c:v>420.64200000004303</c:v>
                </c:pt>
                <c:pt idx="662">
                  <c:v>420.69800000004301</c:v>
                </c:pt>
                <c:pt idx="663">
                  <c:v>420.75400000004299</c:v>
                </c:pt>
                <c:pt idx="664">
                  <c:v>420.81000000004298</c:v>
                </c:pt>
                <c:pt idx="665">
                  <c:v>420.86600000004302</c:v>
                </c:pt>
                <c:pt idx="666">
                  <c:v>420.922000000043</c:v>
                </c:pt>
                <c:pt idx="667">
                  <c:v>420.97800000004298</c:v>
                </c:pt>
                <c:pt idx="668">
                  <c:v>421.03400000004302</c:v>
                </c:pt>
                <c:pt idx="669">
                  <c:v>421.09000000004301</c:v>
                </c:pt>
                <c:pt idx="670">
                  <c:v>421.14620000004402</c:v>
                </c:pt>
                <c:pt idx="671">
                  <c:v>421.20240000004401</c:v>
                </c:pt>
                <c:pt idx="672">
                  <c:v>421.258600000044</c:v>
                </c:pt>
                <c:pt idx="673">
                  <c:v>421.31480000004399</c:v>
                </c:pt>
                <c:pt idx="674">
                  <c:v>421.37100000004801</c:v>
                </c:pt>
                <c:pt idx="675">
                  <c:v>421.432200000048</c:v>
                </c:pt>
                <c:pt idx="676">
                  <c:v>421.49340000004798</c:v>
                </c:pt>
                <c:pt idx="677">
                  <c:v>421.55460000004803</c:v>
                </c:pt>
                <c:pt idx="678">
                  <c:v>421.61580000004801</c:v>
                </c:pt>
                <c:pt idx="679">
                  <c:v>421.677000000048</c:v>
                </c:pt>
                <c:pt idx="680">
                  <c:v>421.73820000004798</c:v>
                </c:pt>
                <c:pt idx="681">
                  <c:v>421.79940000004802</c:v>
                </c:pt>
                <c:pt idx="682">
                  <c:v>421.86060000004801</c:v>
                </c:pt>
                <c:pt idx="683">
                  <c:v>421.92180000004799</c:v>
                </c:pt>
                <c:pt idx="684">
                  <c:v>421.98300000004798</c:v>
                </c:pt>
                <c:pt idx="685">
                  <c:v>422.044400000049</c:v>
                </c:pt>
                <c:pt idx="686">
                  <c:v>422.10580000004899</c:v>
                </c:pt>
                <c:pt idx="687">
                  <c:v>422.16720000004898</c:v>
                </c:pt>
                <c:pt idx="688">
                  <c:v>422.22860000004903</c:v>
                </c:pt>
                <c:pt idx="689">
                  <c:v>422.29000000004999</c:v>
                </c:pt>
                <c:pt idx="690">
                  <c:v>422.35220000005</c:v>
                </c:pt>
                <c:pt idx="691">
                  <c:v>422.41440000005002</c:v>
                </c:pt>
                <c:pt idx="692">
                  <c:v>422.47660000004998</c:v>
                </c:pt>
                <c:pt idx="693">
                  <c:v>422.53880000005</c:v>
                </c:pt>
                <c:pt idx="694">
                  <c:v>422.60100000005002</c:v>
                </c:pt>
                <c:pt idx="695">
                  <c:v>422.66340000004999</c:v>
                </c:pt>
                <c:pt idx="696">
                  <c:v>422.72580000005001</c:v>
                </c:pt>
                <c:pt idx="697">
                  <c:v>422.78820000004998</c:v>
                </c:pt>
                <c:pt idx="698">
                  <c:v>422.85060000005097</c:v>
                </c:pt>
                <c:pt idx="699">
                  <c:v>422.91300000004998</c:v>
                </c:pt>
                <c:pt idx="700">
                  <c:v>422.97520000004999</c:v>
                </c:pt>
                <c:pt idx="701">
                  <c:v>423.03740000005098</c:v>
                </c:pt>
                <c:pt idx="702">
                  <c:v>423.09960000004997</c:v>
                </c:pt>
                <c:pt idx="703">
                  <c:v>423.16180000005102</c:v>
                </c:pt>
                <c:pt idx="704">
                  <c:v>423.22400000005302</c:v>
                </c:pt>
                <c:pt idx="705">
                  <c:v>423.28900000005302</c:v>
                </c:pt>
                <c:pt idx="706">
                  <c:v>423.35400000005302</c:v>
                </c:pt>
                <c:pt idx="707">
                  <c:v>423.41900000005302</c:v>
                </c:pt>
                <c:pt idx="708">
                  <c:v>423.48400000005302</c:v>
                </c:pt>
                <c:pt idx="709">
                  <c:v>423.54900000005301</c:v>
                </c:pt>
                <c:pt idx="710">
                  <c:v>423.61400000005301</c:v>
                </c:pt>
                <c:pt idx="711">
                  <c:v>423.67900000005301</c:v>
                </c:pt>
                <c:pt idx="712">
                  <c:v>423.74400000005397</c:v>
                </c:pt>
                <c:pt idx="713">
                  <c:v>423.80900000005403</c:v>
                </c:pt>
                <c:pt idx="714">
                  <c:v>423.87400000005402</c:v>
                </c:pt>
                <c:pt idx="715">
                  <c:v>423.93900000005402</c:v>
                </c:pt>
                <c:pt idx="716">
                  <c:v>424.00400000005402</c:v>
                </c:pt>
                <c:pt idx="717">
                  <c:v>424.06900000005402</c:v>
                </c:pt>
                <c:pt idx="718">
                  <c:v>424.13400000005402</c:v>
                </c:pt>
                <c:pt idx="719">
                  <c:v>424.19900000004901</c:v>
                </c:pt>
                <c:pt idx="720">
                  <c:v>424.25840000004899</c:v>
                </c:pt>
                <c:pt idx="721">
                  <c:v>424.31780000004898</c:v>
                </c:pt>
                <c:pt idx="722">
                  <c:v>424.37720000004998</c:v>
                </c:pt>
                <c:pt idx="723">
                  <c:v>424.43660000005002</c:v>
                </c:pt>
                <c:pt idx="724">
                  <c:v>424.49600000005</c:v>
                </c:pt>
                <c:pt idx="725">
                  <c:v>424.55540000004999</c:v>
                </c:pt>
                <c:pt idx="726">
                  <c:v>424.61480000005002</c:v>
                </c:pt>
                <c:pt idx="727">
                  <c:v>424.67420000005001</c:v>
                </c:pt>
                <c:pt idx="728">
                  <c:v>424.73360000004999</c:v>
                </c:pt>
                <c:pt idx="729">
                  <c:v>424.79300000004997</c:v>
                </c:pt>
                <c:pt idx="730">
                  <c:v>424.85240000005001</c:v>
                </c:pt>
                <c:pt idx="731">
                  <c:v>424.91180000004999</c:v>
                </c:pt>
                <c:pt idx="732">
                  <c:v>424.97120000004998</c:v>
                </c:pt>
                <c:pt idx="733">
                  <c:v>425.03060000005001</c:v>
                </c:pt>
                <c:pt idx="734">
                  <c:v>425.09000000004698</c:v>
                </c:pt>
                <c:pt idx="735">
                  <c:v>425.14560000004701</c:v>
                </c:pt>
                <c:pt idx="736">
                  <c:v>425.20120000004698</c:v>
                </c:pt>
                <c:pt idx="737">
                  <c:v>425.25680000004701</c:v>
                </c:pt>
                <c:pt idx="738">
                  <c:v>425.31240000004698</c:v>
                </c:pt>
                <c:pt idx="739">
                  <c:v>425.36800000004803</c:v>
                </c:pt>
                <c:pt idx="740">
                  <c:v>425.423600000048</c:v>
                </c:pt>
                <c:pt idx="741">
                  <c:v>425.47920000004802</c:v>
                </c:pt>
                <c:pt idx="742">
                  <c:v>425.53480000004799</c:v>
                </c:pt>
                <c:pt idx="743">
                  <c:v>425.59040000004802</c:v>
                </c:pt>
                <c:pt idx="744">
                  <c:v>425.64600000004799</c:v>
                </c:pt>
                <c:pt idx="745">
                  <c:v>425.70160000004802</c:v>
                </c:pt>
                <c:pt idx="746">
                  <c:v>425.75720000004799</c:v>
                </c:pt>
                <c:pt idx="747">
                  <c:v>425.81280000004801</c:v>
                </c:pt>
                <c:pt idx="748">
                  <c:v>425.86840000004798</c:v>
                </c:pt>
                <c:pt idx="749">
                  <c:v>425.924000000055</c:v>
                </c:pt>
                <c:pt idx="750">
                  <c:v>425.98780000005502</c:v>
                </c:pt>
                <c:pt idx="751">
                  <c:v>426.05160000005498</c:v>
                </c:pt>
                <c:pt idx="752">
                  <c:v>426.11540000005601</c:v>
                </c:pt>
                <c:pt idx="753">
                  <c:v>426.17920000005603</c:v>
                </c:pt>
                <c:pt idx="754">
                  <c:v>426.24300000005599</c:v>
                </c:pt>
                <c:pt idx="755">
                  <c:v>426.306800000056</c:v>
                </c:pt>
                <c:pt idx="756">
                  <c:v>426.37060000005602</c:v>
                </c:pt>
                <c:pt idx="757">
                  <c:v>426.43440000005597</c:v>
                </c:pt>
                <c:pt idx="758">
                  <c:v>426.49820000005599</c:v>
                </c:pt>
                <c:pt idx="759">
                  <c:v>426.562000000056</c:v>
                </c:pt>
                <c:pt idx="760">
                  <c:v>426.62580000005602</c:v>
                </c:pt>
                <c:pt idx="761">
                  <c:v>426.68960000005598</c:v>
                </c:pt>
                <c:pt idx="762">
                  <c:v>426.75340000005599</c:v>
                </c:pt>
                <c:pt idx="763">
                  <c:v>426.817200000056</c:v>
                </c:pt>
                <c:pt idx="764">
                  <c:v>426.88100000006398</c:v>
                </c:pt>
                <c:pt idx="765">
                  <c:v>426.95320000006399</c:v>
                </c:pt>
                <c:pt idx="766">
                  <c:v>427.025400000064</c:v>
                </c:pt>
                <c:pt idx="767">
                  <c:v>427.09760000006401</c:v>
                </c:pt>
                <c:pt idx="768">
                  <c:v>427.16980000006401</c:v>
                </c:pt>
              </c:numCache>
            </c:numRef>
          </c:xVal>
          <c:yVal>
            <c:numRef>
              <c:f>'[MIS-5-11-13-19.xlsx]MIS11'!$Q$1:$Q$822</c:f>
              <c:numCache>
                <c:formatCode>@</c:formatCode>
                <c:ptCount val="822"/>
                <c:pt idx="0">
                  <c:v>-419.87330606663602</c:v>
                </c:pt>
                <c:pt idx="1">
                  <c:v>-417.77322721115598</c:v>
                </c:pt>
                <c:pt idx="2">
                  <c:v>-419.04765523702702</c:v>
                </c:pt>
                <c:pt idx="3">
                  <c:v>-419.73589562551098</c:v>
                </c:pt>
                <c:pt idx="4">
                  <c:v>-415.82572689039301</c:v>
                </c:pt>
                <c:pt idx="5">
                  <c:v>-416.68174897275998</c:v>
                </c:pt>
                <c:pt idx="6">
                  <c:v>-418.06525749577997</c:v>
                </c:pt>
                <c:pt idx="7">
                  <c:v>-420.36106179845899</c:v>
                </c:pt>
                <c:pt idx="8">
                  <c:v>-415.60283544756498</c:v>
                </c:pt>
                <c:pt idx="9">
                  <c:v>-414.19592739103098</c:v>
                </c:pt>
                <c:pt idx="10">
                  <c:v>-416.15716907036</c:v>
                </c:pt>
                <c:pt idx="11">
                  <c:v>-415.63044811653702</c:v>
                </c:pt>
                <c:pt idx="12">
                  <c:v>-414.16217707976102</c:v>
                </c:pt>
                <c:pt idx="13">
                  <c:v>-415.32152871799701</c:v>
                </c:pt>
                <c:pt idx="14">
                  <c:v>-415.884725915584</c:v>
                </c:pt>
                <c:pt idx="15">
                  <c:v>-416.27984869119803</c:v>
                </c:pt>
                <c:pt idx="16">
                  <c:v>-415.52153817498902</c:v>
                </c:pt>
                <c:pt idx="17">
                  <c:v>-415.10927803914302</c:v>
                </c:pt>
                <c:pt idx="18">
                  <c:v>-417.31419158544901</c:v>
                </c:pt>
                <c:pt idx="19">
                  <c:v>-415.72725377351298</c:v>
                </c:pt>
                <c:pt idx="20">
                  <c:v>-414.34919245150598</c:v>
                </c:pt>
                <c:pt idx="21">
                  <c:v>-410.88289956650698</c:v>
                </c:pt>
                <c:pt idx="22">
                  <c:v>-410.48558043479801</c:v>
                </c:pt>
                <c:pt idx="23">
                  <c:v>-411.14210426794301</c:v>
                </c:pt>
                <c:pt idx="24">
                  <c:v>-413.85305939427201</c:v>
                </c:pt>
                <c:pt idx="25">
                  <c:v>-413.52618689204701</c:v>
                </c:pt>
                <c:pt idx="26">
                  <c:v>-411.09054382872802</c:v>
                </c:pt>
                <c:pt idx="27">
                  <c:v>-412.20572926030098</c:v>
                </c:pt>
                <c:pt idx="28">
                  <c:v>-409.42421244048802</c:v>
                </c:pt>
                <c:pt idx="29">
                  <c:v>-407.98632122605801</c:v>
                </c:pt>
                <c:pt idx="30">
                  <c:v>-407.86957465874798</c:v>
                </c:pt>
                <c:pt idx="31">
                  <c:v>-409.21071604500202</c:v>
                </c:pt>
                <c:pt idx="32">
                  <c:v>-411.00950307910398</c:v>
                </c:pt>
                <c:pt idx="33">
                  <c:v>-411.769329012573</c:v>
                </c:pt>
                <c:pt idx="34">
                  <c:v>-411.24298273472601</c:v>
                </c:pt>
                <c:pt idx="35">
                  <c:v>-411.49131838423898</c:v>
                </c:pt>
                <c:pt idx="36">
                  <c:v>-413.43222155022499</c:v>
                </c:pt>
                <c:pt idx="37">
                  <c:v>-411.53842145824302</c:v>
                </c:pt>
                <c:pt idx="38">
                  <c:v>-408.154218799185</c:v>
                </c:pt>
                <c:pt idx="39">
                  <c:v>-404.31470511599201</c:v>
                </c:pt>
                <c:pt idx="40">
                  <c:v>-400.61632089228902</c:v>
                </c:pt>
                <c:pt idx="41">
                  <c:v>-409.337426772193</c:v>
                </c:pt>
                <c:pt idx="42">
                  <c:v>-408.879870414582</c:v>
                </c:pt>
                <c:pt idx="43">
                  <c:v>-408.54947477509302</c:v>
                </c:pt>
                <c:pt idx="44">
                  <c:v>-408.80329788953497</c:v>
                </c:pt>
                <c:pt idx="45">
                  <c:v>-406.34194094004499</c:v>
                </c:pt>
                <c:pt idx="46">
                  <c:v>-410.44723468900901</c:v>
                </c:pt>
                <c:pt idx="47">
                  <c:v>-409.18549574345099</c:v>
                </c:pt>
                <c:pt idx="48">
                  <c:v>-410.85573363759198</c:v>
                </c:pt>
                <c:pt idx="49">
                  <c:v>-408.129013865297</c:v>
                </c:pt>
                <c:pt idx="50">
                  <c:v>-408.20622879210202</c:v>
                </c:pt>
                <c:pt idx="51">
                  <c:v>-408.73548638471902</c:v>
                </c:pt>
                <c:pt idx="52">
                  <c:v>-404.702966009796</c:v>
                </c:pt>
                <c:pt idx="53">
                  <c:v>-403.17810931020898</c:v>
                </c:pt>
                <c:pt idx="54">
                  <c:v>-402.85917856525703</c:v>
                </c:pt>
                <c:pt idx="55">
                  <c:v>-401.87929667175098</c:v>
                </c:pt>
                <c:pt idx="56">
                  <c:v>-399.49279560528998</c:v>
                </c:pt>
                <c:pt idx="57">
                  <c:v>-398.57830001614002</c:v>
                </c:pt>
                <c:pt idx="58">
                  <c:v>-398.36056442228801</c:v>
                </c:pt>
                <c:pt idx="59">
                  <c:v>-401.66158588874299</c:v>
                </c:pt>
                <c:pt idx="60">
                  <c:v>-402.47946955931002</c:v>
                </c:pt>
                <c:pt idx="61">
                  <c:v>-400.99744702651998</c:v>
                </c:pt>
                <c:pt idx="62">
                  <c:v>-400.86254961402801</c:v>
                </c:pt>
                <c:pt idx="63">
                  <c:v>-404.28055430749498</c:v>
                </c:pt>
                <c:pt idx="64">
                  <c:v>-402.64526106762798</c:v>
                </c:pt>
                <c:pt idx="65">
                  <c:v>-402.292066766174</c:v>
                </c:pt>
                <c:pt idx="66">
                  <c:v>-403.56713838796298</c:v>
                </c:pt>
                <c:pt idx="67">
                  <c:v>-404.24966829323699</c:v>
                </c:pt>
                <c:pt idx="68">
                  <c:v>-405.56566583106201</c:v>
                </c:pt>
                <c:pt idx="69">
                  <c:v>-404.88963242280801</c:v>
                </c:pt>
                <c:pt idx="70">
                  <c:v>-401.602720684639</c:v>
                </c:pt>
                <c:pt idx="71">
                  <c:v>-399.58112580035697</c:v>
                </c:pt>
                <c:pt idx="72">
                  <c:v>-401.63000472788701</c:v>
                </c:pt>
                <c:pt idx="73">
                  <c:v>-403.83135094210797</c:v>
                </c:pt>
                <c:pt idx="74">
                  <c:v>-404.16937442627301</c:v>
                </c:pt>
                <c:pt idx="75">
                  <c:v>-405.63860626195998</c:v>
                </c:pt>
                <c:pt idx="76">
                  <c:v>-402.09035227496298</c:v>
                </c:pt>
                <c:pt idx="77">
                  <c:v>-400.973175815758</c:v>
                </c:pt>
                <c:pt idx="78">
                  <c:v>-402.86928421650202</c:v>
                </c:pt>
                <c:pt idx="79">
                  <c:v>-401.20906821437598</c:v>
                </c:pt>
                <c:pt idx="80">
                  <c:v>-404.39505153657097</c:v>
                </c:pt>
                <c:pt idx="81">
                  <c:v>-404.97328490917403</c:v>
                </c:pt>
                <c:pt idx="82">
                  <c:v>-403.615667785661</c:v>
                </c:pt>
                <c:pt idx="83">
                  <c:v>-398.74169431131901</c:v>
                </c:pt>
                <c:pt idx="84">
                  <c:v>-397.16662785948603</c:v>
                </c:pt>
                <c:pt idx="85">
                  <c:v>-399.64309261408101</c:v>
                </c:pt>
                <c:pt idx="86">
                  <c:v>-401.09682832876899</c:v>
                </c:pt>
                <c:pt idx="87">
                  <c:v>-401.48997019507902</c:v>
                </c:pt>
                <c:pt idx="88">
                  <c:v>-397.97919258911702</c:v>
                </c:pt>
                <c:pt idx="90">
                  <c:v>-396.96747706635699</c:v>
                </c:pt>
                <c:pt idx="91">
                  <c:v>-394.10391734874798</c:v>
                </c:pt>
                <c:pt idx="92">
                  <c:v>-397.34678706486397</c:v>
                </c:pt>
                <c:pt idx="93">
                  <c:v>-399.41901450048198</c:v>
                </c:pt>
                <c:pt idx="94">
                  <c:v>-397.53710386909802</c:v>
                </c:pt>
                <c:pt idx="95">
                  <c:v>-396.89706388670999</c:v>
                </c:pt>
                <c:pt idx="96">
                  <c:v>-399.56831072107502</c:v>
                </c:pt>
                <c:pt idx="97">
                  <c:v>-398.35454819417498</c:v>
                </c:pt>
                <c:pt idx="98">
                  <c:v>-399.37772304516699</c:v>
                </c:pt>
                <c:pt idx="99">
                  <c:v>-399.25539258881599</c:v>
                </c:pt>
                <c:pt idx="100">
                  <c:v>-397.77964461282801</c:v>
                </c:pt>
                <c:pt idx="101">
                  <c:v>-395.69566717619</c:v>
                </c:pt>
                <c:pt idx="102">
                  <c:v>-397.01078799530097</c:v>
                </c:pt>
                <c:pt idx="103">
                  <c:v>-399.29459168620599</c:v>
                </c:pt>
                <c:pt idx="104">
                  <c:v>-399.502534076129</c:v>
                </c:pt>
                <c:pt idx="105">
                  <c:v>-400.07884879472499</c:v>
                </c:pt>
                <c:pt idx="106">
                  <c:v>-399.79724074802198</c:v>
                </c:pt>
                <c:pt idx="107">
                  <c:v>-399.07858788863302</c:v>
                </c:pt>
                <c:pt idx="108">
                  <c:v>-394.83972749486497</c:v>
                </c:pt>
                <c:pt idx="109">
                  <c:v>-392.037698010675</c:v>
                </c:pt>
                <c:pt idx="110">
                  <c:v>-393.97490504025001</c:v>
                </c:pt>
                <c:pt idx="111">
                  <c:v>-394.26937500364102</c:v>
                </c:pt>
                <c:pt idx="112">
                  <c:v>-393.09147672285502</c:v>
                </c:pt>
                <c:pt idx="113">
                  <c:v>-395.11742723289098</c:v>
                </c:pt>
                <c:pt idx="114">
                  <c:v>-396.32251712597099</c:v>
                </c:pt>
                <c:pt idx="115">
                  <c:v>-395.95501274848402</c:v>
                </c:pt>
                <c:pt idx="116">
                  <c:v>-395.21967700452598</c:v>
                </c:pt>
                <c:pt idx="117">
                  <c:v>-396.94479398284301</c:v>
                </c:pt>
                <c:pt idx="118">
                  <c:v>-398.22153918731999</c:v>
                </c:pt>
                <c:pt idx="119">
                  <c:v>-395.65652637879498</c:v>
                </c:pt>
                <c:pt idx="120">
                  <c:v>-394.77542161612098</c:v>
                </c:pt>
                <c:pt idx="121">
                  <c:v>-396.743080750785</c:v>
                </c:pt>
                <c:pt idx="122">
                  <c:v>-399.04833602486002</c:v>
                </c:pt>
                <c:pt idx="123">
                  <c:v>-399.54239572229801</c:v>
                </c:pt>
                <c:pt idx="124">
                  <c:v>-401.46529613446501</c:v>
                </c:pt>
                <c:pt idx="125">
                  <c:v>-401.83735228588301</c:v>
                </c:pt>
                <c:pt idx="126">
                  <c:v>-401.21247924771097</c:v>
                </c:pt>
                <c:pt idx="127">
                  <c:v>-398.98698208944597</c:v>
                </c:pt>
                <c:pt idx="128">
                  <c:v>-399.38664411183998</c:v>
                </c:pt>
                <c:pt idx="129">
                  <c:v>-399.398779156687</c:v>
                </c:pt>
                <c:pt idx="130">
                  <c:v>-401.55595765314899</c:v>
                </c:pt>
                <c:pt idx="131">
                  <c:v>-400.13883265026698</c:v>
                </c:pt>
                <c:pt idx="132">
                  <c:v>-398.21594458063601</c:v>
                </c:pt>
                <c:pt idx="133">
                  <c:v>-398.02819274112602</c:v>
                </c:pt>
                <c:pt idx="134">
                  <c:v>-396.28570228054201</c:v>
                </c:pt>
                <c:pt idx="135">
                  <c:v>-394.06426077463198</c:v>
                </c:pt>
                <c:pt idx="136">
                  <c:v>-392.43816099704901</c:v>
                </c:pt>
                <c:pt idx="137">
                  <c:v>-396.16345596447098</c:v>
                </c:pt>
                <c:pt idx="138">
                  <c:v>-395.54423161474801</c:v>
                </c:pt>
                <c:pt idx="139">
                  <c:v>-393.90042943864398</c:v>
                </c:pt>
                <c:pt idx="140">
                  <c:v>-396.62101729851202</c:v>
                </c:pt>
                <c:pt idx="141">
                  <c:v>-395.93171183697802</c:v>
                </c:pt>
                <c:pt idx="142">
                  <c:v>-396.441795998055</c:v>
                </c:pt>
                <c:pt idx="143">
                  <c:v>-396.92522060031501</c:v>
                </c:pt>
                <c:pt idx="144">
                  <c:v>-395.29283834638801</c:v>
                </c:pt>
                <c:pt idx="145">
                  <c:v>-396.57452777570501</c:v>
                </c:pt>
                <c:pt idx="146">
                  <c:v>-396.62550992054003</c:v>
                </c:pt>
                <c:pt idx="147">
                  <c:v>-394.39755907317999</c:v>
                </c:pt>
                <c:pt idx="148">
                  <c:v>-394.03292314179498</c:v>
                </c:pt>
                <c:pt idx="149">
                  <c:v>-397.74438121361902</c:v>
                </c:pt>
                <c:pt idx="150">
                  <c:v>-400.621145349041</c:v>
                </c:pt>
                <c:pt idx="151">
                  <c:v>-399.67193888529101</c:v>
                </c:pt>
                <c:pt idx="152">
                  <c:v>-398.67522968522297</c:v>
                </c:pt>
                <c:pt idx="153">
                  <c:v>-397.23981205503202</c:v>
                </c:pt>
                <c:pt idx="154">
                  <c:v>-395.04008516869402</c:v>
                </c:pt>
                <c:pt idx="155">
                  <c:v>-395.46598621441302</c:v>
                </c:pt>
                <c:pt idx="156">
                  <c:v>-396.07656941771</c:v>
                </c:pt>
                <c:pt idx="157">
                  <c:v>-395.61863918209502</c:v>
                </c:pt>
                <c:pt idx="158">
                  <c:v>-396.204595865344</c:v>
                </c:pt>
                <c:pt idx="159">
                  <c:v>-396.68954280994001</c:v>
                </c:pt>
                <c:pt idx="160">
                  <c:v>-396.11342505070098</c:v>
                </c:pt>
                <c:pt idx="161">
                  <c:v>-396.76898428103902</c:v>
                </c:pt>
                <c:pt idx="162">
                  <c:v>-396.013699726487</c:v>
                </c:pt>
                <c:pt idx="163">
                  <c:v>-394.97248885469901</c:v>
                </c:pt>
                <c:pt idx="164">
                  <c:v>-395.58505394455199</c:v>
                </c:pt>
                <c:pt idx="165">
                  <c:v>-397.79513093968001</c:v>
                </c:pt>
                <c:pt idx="166">
                  <c:v>-395.23066562819702</c:v>
                </c:pt>
                <c:pt idx="167">
                  <c:v>-389.39394008957299</c:v>
                </c:pt>
                <c:pt idx="168">
                  <c:v>-389.37727812160898</c:v>
                </c:pt>
                <c:pt idx="169">
                  <c:v>-392.54943934326002</c:v>
                </c:pt>
                <c:pt idx="170">
                  <c:v>-393.66251125976299</c:v>
                </c:pt>
                <c:pt idx="171">
                  <c:v>-392.45693301057997</c:v>
                </c:pt>
                <c:pt idx="172">
                  <c:v>-393.95911011323801</c:v>
                </c:pt>
                <c:pt idx="173">
                  <c:v>-394.98807453625602</c:v>
                </c:pt>
                <c:pt idx="174">
                  <c:v>-391.45746230793998</c:v>
                </c:pt>
                <c:pt idx="175">
                  <c:v>-389.59086104115102</c:v>
                </c:pt>
                <c:pt idx="176">
                  <c:v>-390.68244910192197</c:v>
                </c:pt>
                <c:pt idx="177">
                  <c:v>-394.65230105017503</c:v>
                </c:pt>
                <c:pt idx="178">
                  <c:v>-391.27272510263799</c:v>
                </c:pt>
                <c:pt idx="179">
                  <c:v>-388.260045778934</c:v>
                </c:pt>
                <c:pt idx="180">
                  <c:v>-390.16393383174</c:v>
                </c:pt>
                <c:pt idx="181">
                  <c:v>-388.62170169756899</c:v>
                </c:pt>
                <c:pt idx="182">
                  <c:v>-389.82572872463902</c:v>
                </c:pt>
                <c:pt idx="183">
                  <c:v>-389.05895512942402</c:v>
                </c:pt>
                <c:pt idx="184">
                  <c:v>-388.54935057160799</c:v>
                </c:pt>
                <c:pt idx="185">
                  <c:v>-390.102114870658</c:v>
                </c:pt>
                <c:pt idx="186">
                  <c:v>-391.73838655914</c:v>
                </c:pt>
                <c:pt idx="187">
                  <c:v>-394.26972730642001</c:v>
                </c:pt>
                <c:pt idx="188">
                  <c:v>-393.49195004893102</c:v>
                </c:pt>
                <c:pt idx="189">
                  <c:v>-394.29928014389998</c:v>
                </c:pt>
                <c:pt idx="190">
                  <c:v>-395.31385467957801</c:v>
                </c:pt>
                <c:pt idx="191">
                  <c:v>-393.242922124492</c:v>
                </c:pt>
                <c:pt idx="192">
                  <c:v>-392.36639142752699</c:v>
                </c:pt>
                <c:pt idx="193">
                  <c:v>-392.23837638595103</c:v>
                </c:pt>
                <c:pt idx="194">
                  <c:v>-391.68110015093703</c:v>
                </c:pt>
                <c:pt idx="195">
                  <c:v>-394.172209129002</c:v>
                </c:pt>
                <c:pt idx="196">
                  <c:v>-394.28032531925601</c:v>
                </c:pt>
                <c:pt idx="197">
                  <c:v>-393.37130000597699</c:v>
                </c:pt>
                <c:pt idx="198">
                  <c:v>-392.24516314491802</c:v>
                </c:pt>
                <c:pt idx="199">
                  <c:v>-389.34685872658201</c:v>
                </c:pt>
                <c:pt idx="200">
                  <c:v>-385.60824873692701</c:v>
                </c:pt>
                <c:pt idx="201">
                  <c:v>-385.63341039638402</c:v>
                </c:pt>
                <c:pt idx="202">
                  <c:v>-390.44975516284899</c:v>
                </c:pt>
                <c:pt idx="203">
                  <c:v>-391.41942100381499</c:v>
                </c:pt>
                <c:pt idx="204">
                  <c:v>-389.43142373169002</c:v>
                </c:pt>
                <c:pt idx="205">
                  <c:v>-386.43910651208</c:v>
                </c:pt>
                <c:pt idx="206">
                  <c:v>-389.28263355462099</c:v>
                </c:pt>
                <c:pt idx="207">
                  <c:v>-391.119361571627</c:v>
                </c:pt>
                <c:pt idx="208">
                  <c:v>-389.556740538432</c:v>
                </c:pt>
                <c:pt idx="209">
                  <c:v>-388.48624341747598</c:v>
                </c:pt>
                <c:pt idx="210">
                  <c:v>-389.49430653584199</c:v>
                </c:pt>
                <c:pt idx="211">
                  <c:v>-387.58126784524501</c:v>
                </c:pt>
                <c:pt idx="212">
                  <c:v>-387.04070233091102</c:v>
                </c:pt>
                <c:pt idx="213">
                  <c:v>-387.06774903473303</c:v>
                </c:pt>
                <c:pt idx="214">
                  <c:v>-387.616131223894</c:v>
                </c:pt>
                <c:pt idx="215">
                  <c:v>-389.47766144897599</c:v>
                </c:pt>
                <c:pt idx="216">
                  <c:v>-391.81511488985501</c:v>
                </c:pt>
                <c:pt idx="217">
                  <c:v>-389.606913732659</c:v>
                </c:pt>
                <c:pt idx="218">
                  <c:v>-390.32982001539699</c:v>
                </c:pt>
                <c:pt idx="219">
                  <c:v>-392.875215066625</c:v>
                </c:pt>
                <c:pt idx="220">
                  <c:v>-391.762886833133</c:v>
                </c:pt>
                <c:pt idx="221">
                  <c:v>-388.13228956652</c:v>
                </c:pt>
                <c:pt idx="222">
                  <c:v>-388.550292858376</c:v>
                </c:pt>
                <c:pt idx="223">
                  <c:v>-389.79317827544298</c:v>
                </c:pt>
                <c:pt idx="224">
                  <c:v>-388.452204761914</c:v>
                </c:pt>
                <c:pt idx="225">
                  <c:v>-386.78012233583399</c:v>
                </c:pt>
                <c:pt idx="226">
                  <c:v>-384.94470295544198</c:v>
                </c:pt>
                <c:pt idx="227">
                  <c:v>-385.64984937639099</c:v>
                </c:pt>
                <c:pt idx="228">
                  <c:v>-388.01539582528301</c:v>
                </c:pt>
                <c:pt idx="229">
                  <c:v>-389.060938171896</c:v>
                </c:pt>
                <c:pt idx="230">
                  <c:v>-386.499393162243</c:v>
                </c:pt>
                <c:pt idx="231">
                  <c:v>-386.64428836143998</c:v>
                </c:pt>
                <c:pt idx="232">
                  <c:v>-390.656856201344</c:v>
                </c:pt>
                <c:pt idx="233">
                  <c:v>-392.71884601819897</c:v>
                </c:pt>
                <c:pt idx="234">
                  <c:v>-389.78958182514401</c:v>
                </c:pt>
                <c:pt idx="235">
                  <c:v>-387.21659450838598</c:v>
                </c:pt>
                <c:pt idx="236">
                  <c:v>-387.91220308364001</c:v>
                </c:pt>
                <c:pt idx="237">
                  <c:v>-388.511378898999</c:v>
                </c:pt>
                <c:pt idx="238">
                  <c:v>-388.08625442169</c:v>
                </c:pt>
                <c:pt idx="239">
                  <c:v>-385.99737457884697</c:v>
                </c:pt>
                <c:pt idx="240">
                  <c:v>-384.96839346433501</c:v>
                </c:pt>
                <c:pt idx="241">
                  <c:v>-385.20003554150202</c:v>
                </c:pt>
                <c:pt idx="242">
                  <c:v>-387.96991361270699</c:v>
                </c:pt>
                <c:pt idx="243">
                  <c:v>-389.03017141026498</c:v>
                </c:pt>
                <c:pt idx="244">
                  <c:v>-387.49725500557702</c:v>
                </c:pt>
                <c:pt idx="245">
                  <c:v>-384.425149631213</c:v>
                </c:pt>
                <c:pt idx="246">
                  <c:v>-384.51712023774701</c:v>
                </c:pt>
                <c:pt idx="247">
                  <c:v>-382.93606491604203</c:v>
                </c:pt>
                <c:pt idx="248">
                  <c:v>-384.70053467885299</c:v>
                </c:pt>
                <c:pt idx="249">
                  <c:v>-383.541384316853</c:v>
                </c:pt>
                <c:pt idx="250">
                  <c:v>-382.740290885212</c:v>
                </c:pt>
                <c:pt idx="251">
                  <c:v>-382.215361776995</c:v>
                </c:pt>
                <c:pt idx="252">
                  <c:v>-385.22960315098402</c:v>
                </c:pt>
                <c:pt idx="253">
                  <c:v>-383.42095729208398</c:v>
                </c:pt>
                <c:pt idx="254">
                  <c:v>-385.69338421896902</c:v>
                </c:pt>
                <c:pt idx="255">
                  <c:v>-384.93093890051398</c:v>
                </c:pt>
                <c:pt idx="256">
                  <c:v>-383.778964808647</c:v>
                </c:pt>
                <c:pt idx="257">
                  <c:v>-384.715443679457</c:v>
                </c:pt>
                <c:pt idx="258">
                  <c:v>-386.74221532162699</c:v>
                </c:pt>
                <c:pt idx="259">
                  <c:v>-384.095226248975</c:v>
                </c:pt>
                <c:pt idx="260">
                  <c:v>-381.85546456932298</c:v>
                </c:pt>
                <c:pt idx="261">
                  <c:v>-383.74384844291399</c:v>
                </c:pt>
                <c:pt idx="262">
                  <c:v>-387.22077153692902</c:v>
                </c:pt>
                <c:pt idx="263">
                  <c:v>-386.67453679803498</c:v>
                </c:pt>
                <c:pt idx="264">
                  <c:v>-385.899806095938</c:v>
                </c:pt>
                <c:pt idx="265">
                  <c:v>-385.78904972211001</c:v>
                </c:pt>
                <c:pt idx="266">
                  <c:v>-384.480887374872</c:v>
                </c:pt>
                <c:pt idx="267">
                  <c:v>-387.54891055895399</c:v>
                </c:pt>
                <c:pt idx="268">
                  <c:v>-389.24579563094699</c:v>
                </c:pt>
                <c:pt idx="269">
                  <c:v>-388.18520376220198</c:v>
                </c:pt>
                <c:pt idx="270">
                  <c:v>-385.77101519169202</c:v>
                </c:pt>
                <c:pt idx="271">
                  <c:v>-385.52725110465298</c:v>
                </c:pt>
                <c:pt idx="272">
                  <c:v>-386.09769321504501</c:v>
                </c:pt>
                <c:pt idx="273">
                  <c:v>-385.50544181062799</c:v>
                </c:pt>
                <c:pt idx="274">
                  <c:v>-386.40877591469501</c:v>
                </c:pt>
                <c:pt idx="275">
                  <c:v>-386.08339466129399</c:v>
                </c:pt>
                <c:pt idx="276">
                  <c:v>-385.32772483704099</c:v>
                </c:pt>
                <c:pt idx="277">
                  <c:v>-385.85377034312103</c:v>
                </c:pt>
                <c:pt idx="278">
                  <c:v>-387.081211573698</c:v>
                </c:pt>
                <c:pt idx="279">
                  <c:v>-387.47353485078497</c:v>
                </c:pt>
                <c:pt idx="280">
                  <c:v>-388.63727461110801</c:v>
                </c:pt>
                <c:pt idx="281">
                  <c:v>-388.05288373599001</c:v>
                </c:pt>
                <c:pt idx="282">
                  <c:v>-389.044706496103</c:v>
                </c:pt>
                <c:pt idx="283">
                  <c:v>-388.75074251018202</c:v>
                </c:pt>
                <c:pt idx="284">
                  <c:v>-390.38304056800803</c:v>
                </c:pt>
                <c:pt idx="285">
                  <c:v>-387.83944569449801</c:v>
                </c:pt>
                <c:pt idx="286">
                  <c:v>-384.29332372625697</c:v>
                </c:pt>
                <c:pt idx="287">
                  <c:v>-378.60153480228502</c:v>
                </c:pt>
                <c:pt idx="288">
                  <c:v>-381.715388274362</c:v>
                </c:pt>
                <c:pt idx="289">
                  <c:v>-384.62552704230899</c:v>
                </c:pt>
                <c:pt idx="290">
                  <c:v>-386.95979295175198</c:v>
                </c:pt>
                <c:pt idx="291">
                  <c:v>-383.77751748212</c:v>
                </c:pt>
                <c:pt idx="292">
                  <c:v>-381.893803032069</c:v>
                </c:pt>
                <c:pt idx="293">
                  <c:v>-382.04952951676898</c:v>
                </c:pt>
                <c:pt idx="294">
                  <c:v>-384.31242618604</c:v>
                </c:pt>
                <c:pt idx="295">
                  <c:v>-385.10112152474699</c:v>
                </c:pt>
                <c:pt idx="296">
                  <c:v>-385.51476384319801</c:v>
                </c:pt>
                <c:pt idx="297">
                  <c:v>-385.03411687897898</c:v>
                </c:pt>
                <c:pt idx="298">
                  <c:v>-386.73086778945498</c:v>
                </c:pt>
                <c:pt idx="299">
                  <c:v>-386.49121097501597</c:v>
                </c:pt>
                <c:pt idx="300">
                  <c:v>-388.333575389967</c:v>
                </c:pt>
                <c:pt idx="301">
                  <c:v>-385.84203574667299</c:v>
                </c:pt>
                <c:pt idx="302">
                  <c:v>-383.14763118908098</c:v>
                </c:pt>
                <c:pt idx="303">
                  <c:v>-381.81709542455502</c:v>
                </c:pt>
                <c:pt idx="304">
                  <c:v>-381.493855009171</c:v>
                </c:pt>
                <c:pt idx="305">
                  <c:v>-381.43846529292398</c:v>
                </c:pt>
                <c:pt idx="306">
                  <c:v>-385.96411541446901</c:v>
                </c:pt>
                <c:pt idx="307">
                  <c:v>-386.50552162666997</c:v>
                </c:pt>
                <c:pt idx="308">
                  <c:v>-387.46522374113198</c:v>
                </c:pt>
                <c:pt idx="309">
                  <c:v>-387.47810915656203</c:v>
                </c:pt>
                <c:pt idx="310">
                  <c:v>-384.79463416619302</c:v>
                </c:pt>
                <c:pt idx="311">
                  <c:v>-388.71778018408202</c:v>
                </c:pt>
                <c:pt idx="312">
                  <c:v>-392.33288652832601</c:v>
                </c:pt>
                <c:pt idx="313">
                  <c:v>-391.63453531737002</c:v>
                </c:pt>
                <c:pt idx="314">
                  <c:v>-389.47382033407501</c:v>
                </c:pt>
                <c:pt idx="315">
                  <c:v>-387.67204738327598</c:v>
                </c:pt>
                <c:pt idx="316">
                  <c:v>-383.09922712552901</c:v>
                </c:pt>
                <c:pt idx="317">
                  <c:v>-379.71490998880103</c:v>
                </c:pt>
                <c:pt idx="318">
                  <c:v>-379.626056578195</c:v>
                </c:pt>
                <c:pt idx="319">
                  <c:v>-380.30917912089899</c:v>
                </c:pt>
                <c:pt idx="320">
                  <c:v>-380.938718020262</c:v>
                </c:pt>
                <c:pt idx="321">
                  <c:v>-380.70054416954002</c:v>
                </c:pt>
                <c:pt idx="322">
                  <c:v>-383.11459814380498</c:v>
                </c:pt>
                <c:pt idx="323">
                  <c:v>-383.92178759298298</c:v>
                </c:pt>
                <c:pt idx="324">
                  <c:v>-383.66428312515802</c:v>
                </c:pt>
                <c:pt idx="325">
                  <c:v>-382.13219360809597</c:v>
                </c:pt>
                <c:pt idx="326">
                  <c:v>-380.705264687637</c:v>
                </c:pt>
                <c:pt idx="327">
                  <c:v>-383.33982267058599</c:v>
                </c:pt>
                <c:pt idx="328">
                  <c:v>-384.20666637448801</c:v>
                </c:pt>
                <c:pt idx="329">
                  <c:v>-381.737015022599</c:v>
                </c:pt>
                <c:pt idx="330">
                  <c:v>-380.32060745273799</c:v>
                </c:pt>
                <c:pt idx="331">
                  <c:v>-379.70630281883803</c:v>
                </c:pt>
                <c:pt idx="332">
                  <c:v>-384.45040987420202</c:v>
                </c:pt>
                <c:pt idx="333">
                  <c:v>-385.66566360685601</c:v>
                </c:pt>
                <c:pt idx="334">
                  <c:v>-385.24429723754298</c:v>
                </c:pt>
                <c:pt idx="335">
                  <c:v>-386.72620751370698</c:v>
                </c:pt>
                <c:pt idx="336">
                  <c:v>-385.21784896855502</c:v>
                </c:pt>
                <c:pt idx="337">
                  <c:v>-382.60019863428801</c:v>
                </c:pt>
                <c:pt idx="338">
                  <c:v>-384.48079778631302</c:v>
                </c:pt>
                <c:pt idx="339">
                  <c:v>-386.47452266515899</c:v>
                </c:pt>
                <c:pt idx="340">
                  <c:v>-386.54986225172701</c:v>
                </c:pt>
                <c:pt idx="341">
                  <c:v>-386.56041361584403</c:v>
                </c:pt>
                <c:pt idx="342">
                  <c:v>-386.880398114819</c:v>
                </c:pt>
                <c:pt idx="343">
                  <c:v>-385.23189495725097</c:v>
                </c:pt>
                <c:pt idx="344">
                  <c:v>-382.91629760381301</c:v>
                </c:pt>
                <c:pt idx="345">
                  <c:v>-382.18544875412698</c:v>
                </c:pt>
                <c:pt idx="346">
                  <c:v>-381.171681900029</c:v>
                </c:pt>
                <c:pt idx="347">
                  <c:v>-380.644863072335</c:v>
                </c:pt>
                <c:pt idx="348">
                  <c:v>-383.70035341952598</c:v>
                </c:pt>
                <c:pt idx="349">
                  <c:v>-387.61560488795402</c:v>
                </c:pt>
                <c:pt idx="350">
                  <c:v>-387.36238090364202</c:v>
                </c:pt>
                <c:pt idx="351">
                  <c:v>-385.44415621902499</c:v>
                </c:pt>
                <c:pt idx="352">
                  <c:v>-384.829881964371</c:v>
                </c:pt>
                <c:pt idx="353">
                  <c:v>-383.303197894238</c:v>
                </c:pt>
                <c:pt idx="354">
                  <c:v>-380.89989962477699</c:v>
                </c:pt>
                <c:pt idx="355">
                  <c:v>-382.324078355224</c:v>
                </c:pt>
                <c:pt idx="356">
                  <c:v>-382.54459702355001</c:v>
                </c:pt>
                <c:pt idx="357">
                  <c:v>-382.31113316467201</c:v>
                </c:pt>
                <c:pt idx="358">
                  <c:v>-382.52989218942002</c:v>
                </c:pt>
                <c:pt idx="359">
                  <c:v>-380.53804328139603</c:v>
                </c:pt>
                <c:pt idx="360">
                  <c:v>-381.169036143786</c:v>
                </c:pt>
                <c:pt idx="361">
                  <c:v>-380.303752116542</c:v>
                </c:pt>
                <c:pt idx="362">
                  <c:v>-380.80977220496999</c:v>
                </c:pt>
                <c:pt idx="363">
                  <c:v>-382.92270127391703</c:v>
                </c:pt>
                <c:pt idx="364">
                  <c:v>-385.50256844461302</c:v>
                </c:pt>
                <c:pt idx="365">
                  <c:v>-385.69319357058998</c:v>
                </c:pt>
                <c:pt idx="366">
                  <c:v>-384.564512465392</c:v>
                </c:pt>
                <c:pt idx="367">
                  <c:v>-382.85959222318797</c:v>
                </c:pt>
                <c:pt idx="368">
                  <c:v>-385.00994210880901</c:v>
                </c:pt>
                <c:pt idx="369">
                  <c:v>-384.19610240843099</c:v>
                </c:pt>
                <c:pt idx="370">
                  <c:v>-380.929970924386</c:v>
                </c:pt>
                <c:pt idx="371">
                  <c:v>-379.28877511213602</c:v>
                </c:pt>
                <c:pt idx="372">
                  <c:v>-377.11102624279903</c:v>
                </c:pt>
                <c:pt idx="373">
                  <c:v>-380.03382316403702</c:v>
                </c:pt>
                <c:pt idx="374">
                  <c:v>-385.13823084286503</c:v>
                </c:pt>
                <c:pt idx="375">
                  <c:v>-386.51953112979601</c:v>
                </c:pt>
                <c:pt idx="376">
                  <c:v>-385.58361262077801</c:v>
                </c:pt>
                <c:pt idx="377">
                  <c:v>-385.41932127340903</c:v>
                </c:pt>
                <c:pt idx="378">
                  <c:v>-385.519698989814</c:v>
                </c:pt>
                <c:pt idx="379">
                  <c:v>-385.03113625971201</c:v>
                </c:pt>
                <c:pt idx="380">
                  <c:v>-384.76392328645801</c:v>
                </c:pt>
                <c:pt idx="381">
                  <c:v>-383.26282226464798</c:v>
                </c:pt>
                <c:pt idx="382">
                  <c:v>-384.331296019928</c:v>
                </c:pt>
                <c:pt idx="383">
                  <c:v>-383.60671711922998</c:v>
                </c:pt>
                <c:pt idx="384">
                  <c:v>-381.93442352710002</c:v>
                </c:pt>
                <c:pt idx="385">
                  <c:v>-382.880966360971</c:v>
                </c:pt>
                <c:pt idx="386">
                  <c:v>-381.476597943429</c:v>
                </c:pt>
                <c:pt idx="387">
                  <c:v>-381.53195692823101</c:v>
                </c:pt>
                <c:pt idx="388">
                  <c:v>-382.59841712920598</c:v>
                </c:pt>
                <c:pt idx="389">
                  <c:v>-381.53871156456302</c:v>
                </c:pt>
                <c:pt idx="390">
                  <c:v>-385.17784229107201</c:v>
                </c:pt>
                <c:pt idx="391">
                  <c:v>-387.82743110033402</c:v>
                </c:pt>
                <c:pt idx="392">
                  <c:v>-384.89173186310597</c:v>
                </c:pt>
                <c:pt idx="393">
                  <c:v>-382.09188398934202</c:v>
                </c:pt>
                <c:pt idx="394">
                  <c:v>-383.986921859017</c:v>
                </c:pt>
                <c:pt idx="395">
                  <c:v>-388.50783954884702</c:v>
                </c:pt>
                <c:pt idx="396">
                  <c:v>-388.87241974414798</c:v>
                </c:pt>
                <c:pt idx="397">
                  <c:v>-384.41569113513498</c:v>
                </c:pt>
                <c:pt idx="398">
                  <c:v>-383.99122574730097</c:v>
                </c:pt>
                <c:pt idx="399">
                  <c:v>-385.39457991897001</c:v>
                </c:pt>
                <c:pt idx="400">
                  <c:v>-387.62430909834399</c:v>
                </c:pt>
                <c:pt idx="401">
                  <c:v>-386.80484605535599</c:v>
                </c:pt>
                <c:pt idx="402">
                  <c:v>-385.98691459785903</c:v>
                </c:pt>
                <c:pt idx="403">
                  <c:v>-386.65984587903802</c:v>
                </c:pt>
                <c:pt idx="404">
                  <c:v>-384.87551283802702</c:v>
                </c:pt>
                <c:pt idx="405">
                  <c:v>-385.72568939121902</c:v>
                </c:pt>
                <c:pt idx="406">
                  <c:v>-386.60471322299998</c:v>
                </c:pt>
                <c:pt idx="407">
                  <c:v>-387.59698304706399</c:v>
                </c:pt>
                <c:pt idx="408">
                  <c:v>-387.32935366453398</c:v>
                </c:pt>
                <c:pt idx="409">
                  <c:v>-383.64424284128</c:v>
                </c:pt>
                <c:pt idx="410">
                  <c:v>-383.70307196512101</c:v>
                </c:pt>
                <c:pt idx="411">
                  <c:v>-385.79286450331199</c:v>
                </c:pt>
                <c:pt idx="412">
                  <c:v>-385.84610400323601</c:v>
                </c:pt>
                <c:pt idx="413">
                  <c:v>-384.083671928645</c:v>
                </c:pt>
                <c:pt idx="414">
                  <c:v>-382.91116690793302</c:v>
                </c:pt>
                <c:pt idx="415">
                  <c:v>-382.473706357526</c:v>
                </c:pt>
                <c:pt idx="416">
                  <c:v>-381.75615069927301</c:v>
                </c:pt>
                <c:pt idx="417">
                  <c:v>-383.537761951758</c:v>
                </c:pt>
                <c:pt idx="418">
                  <c:v>-386.19941831680802</c:v>
                </c:pt>
                <c:pt idx="419">
                  <c:v>-387.43715907856802</c:v>
                </c:pt>
                <c:pt idx="420">
                  <c:v>-386.85086502329199</c:v>
                </c:pt>
                <c:pt idx="421">
                  <c:v>-385.89453817221198</c:v>
                </c:pt>
                <c:pt idx="422">
                  <c:v>-387.76188108855899</c:v>
                </c:pt>
                <c:pt idx="423">
                  <c:v>-387.31973312801603</c:v>
                </c:pt>
                <c:pt idx="424">
                  <c:v>-383.04074218324598</c:v>
                </c:pt>
                <c:pt idx="425">
                  <c:v>-383.33350550204398</c:v>
                </c:pt>
                <c:pt idx="426">
                  <c:v>-384.88166427933498</c:v>
                </c:pt>
                <c:pt idx="427">
                  <c:v>-382.69664740683601</c:v>
                </c:pt>
                <c:pt idx="428">
                  <c:v>-382.32104643722499</c:v>
                </c:pt>
                <c:pt idx="429">
                  <c:v>-384.144070207737</c:v>
                </c:pt>
                <c:pt idx="430">
                  <c:v>-385.72774469496898</c:v>
                </c:pt>
                <c:pt idx="431">
                  <c:v>-384.74966024877199</c:v>
                </c:pt>
                <c:pt idx="432">
                  <c:v>-384.36529678187901</c:v>
                </c:pt>
                <c:pt idx="433">
                  <c:v>-385.15311670518298</c:v>
                </c:pt>
                <c:pt idx="434">
                  <c:v>-388.17330419735703</c:v>
                </c:pt>
                <c:pt idx="435">
                  <c:v>-387.89910341162698</c:v>
                </c:pt>
                <c:pt idx="436">
                  <c:v>-385.85004516532098</c:v>
                </c:pt>
                <c:pt idx="437">
                  <c:v>-384.63923787971999</c:v>
                </c:pt>
                <c:pt idx="438">
                  <c:v>-386.89516287431798</c:v>
                </c:pt>
                <c:pt idx="439">
                  <c:v>-387.03851825597297</c:v>
                </c:pt>
                <c:pt idx="440">
                  <c:v>-385.33377907463398</c:v>
                </c:pt>
                <c:pt idx="441">
                  <c:v>-388.93041941268098</c:v>
                </c:pt>
                <c:pt idx="442">
                  <c:v>-389.78407467106803</c:v>
                </c:pt>
                <c:pt idx="443">
                  <c:v>-386.44410719448302</c:v>
                </c:pt>
                <c:pt idx="444">
                  <c:v>-385.85526140460502</c:v>
                </c:pt>
                <c:pt idx="445">
                  <c:v>-389.48732167666498</c:v>
                </c:pt>
                <c:pt idx="446">
                  <c:v>-387.44748728605202</c:v>
                </c:pt>
                <c:pt idx="447">
                  <c:v>-385.97604267393399</c:v>
                </c:pt>
                <c:pt idx="448">
                  <c:v>-386.17916377986103</c:v>
                </c:pt>
                <c:pt idx="449">
                  <c:v>-385.55004993411001</c:v>
                </c:pt>
                <c:pt idx="450">
                  <c:v>-385.16457982274602</c:v>
                </c:pt>
                <c:pt idx="451">
                  <c:v>-384.70817167677899</c:v>
                </c:pt>
                <c:pt idx="452">
                  <c:v>-386.677130558123</c:v>
                </c:pt>
                <c:pt idx="453">
                  <c:v>-389.12588634722101</c:v>
                </c:pt>
                <c:pt idx="454">
                  <c:v>-387.78596135780299</c:v>
                </c:pt>
                <c:pt idx="455">
                  <c:v>-387.62945296872698</c:v>
                </c:pt>
                <c:pt idx="456">
                  <c:v>-387.37371531998099</c:v>
                </c:pt>
                <c:pt idx="457">
                  <c:v>-386.06702362399199</c:v>
                </c:pt>
                <c:pt idx="458">
                  <c:v>-387.70623232127298</c:v>
                </c:pt>
                <c:pt idx="459">
                  <c:v>-386.29861430436898</c:v>
                </c:pt>
                <c:pt idx="460">
                  <c:v>-385.70300926557599</c:v>
                </c:pt>
                <c:pt idx="461">
                  <c:v>-385.15951943480098</c:v>
                </c:pt>
                <c:pt idx="462">
                  <c:v>-386.19715596023701</c:v>
                </c:pt>
                <c:pt idx="463">
                  <c:v>-386.11359294430599</c:v>
                </c:pt>
                <c:pt idx="464">
                  <c:v>-384.95904019979997</c:v>
                </c:pt>
                <c:pt idx="465">
                  <c:v>-389.62078897134103</c:v>
                </c:pt>
                <c:pt idx="466">
                  <c:v>-392.27083805583999</c:v>
                </c:pt>
                <c:pt idx="467">
                  <c:v>-389.37136755526399</c:v>
                </c:pt>
                <c:pt idx="468">
                  <c:v>-386.75927042760702</c:v>
                </c:pt>
                <c:pt idx="469">
                  <c:v>-385.63860708715299</c:v>
                </c:pt>
                <c:pt idx="470">
                  <c:v>-388.06062032295398</c:v>
                </c:pt>
                <c:pt idx="471">
                  <c:v>-389.7700839876</c:v>
                </c:pt>
                <c:pt idx="472">
                  <c:v>-391.27216846390002</c:v>
                </c:pt>
                <c:pt idx="473">
                  <c:v>-389.330039350731</c:v>
                </c:pt>
                <c:pt idx="474">
                  <c:v>-387.167177393842</c:v>
                </c:pt>
                <c:pt idx="475">
                  <c:v>-387.108436755794</c:v>
                </c:pt>
                <c:pt idx="476">
                  <c:v>-387.57551547984599</c:v>
                </c:pt>
                <c:pt idx="477">
                  <c:v>-386.08440199953901</c:v>
                </c:pt>
                <c:pt idx="478">
                  <c:v>-386.28596841312498</c:v>
                </c:pt>
                <c:pt idx="479">
                  <c:v>-388.71805385405202</c:v>
                </c:pt>
                <c:pt idx="480">
                  <c:v>-389.17708861668899</c:v>
                </c:pt>
                <c:pt idx="481">
                  <c:v>-391.15376200112502</c:v>
                </c:pt>
                <c:pt idx="482">
                  <c:v>-392.3471051921</c:v>
                </c:pt>
                <c:pt idx="483">
                  <c:v>-388.88747224916</c:v>
                </c:pt>
                <c:pt idx="484">
                  <c:v>-389.425030624805</c:v>
                </c:pt>
                <c:pt idx="485">
                  <c:v>-395.28222827307002</c:v>
                </c:pt>
                <c:pt idx="486">
                  <c:v>-396.07076078803198</c:v>
                </c:pt>
                <c:pt idx="487">
                  <c:v>-392.26971207605999</c:v>
                </c:pt>
                <c:pt idx="488">
                  <c:v>-391.38770185036202</c:v>
                </c:pt>
                <c:pt idx="489">
                  <c:v>-394.80347603446899</c:v>
                </c:pt>
                <c:pt idx="490">
                  <c:v>-395.13783276439199</c:v>
                </c:pt>
                <c:pt idx="491">
                  <c:v>-394.72500387707902</c:v>
                </c:pt>
                <c:pt idx="492">
                  <c:v>-392.95311469069799</c:v>
                </c:pt>
                <c:pt idx="493">
                  <c:v>-393.145628651099</c:v>
                </c:pt>
                <c:pt idx="494">
                  <c:v>-393.54246509228898</c:v>
                </c:pt>
                <c:pt idx="495">
                  <c:v>-394.93345062709199</c:v>
                </c:pt>
                <c:pt idx="496">
                  <c:v>-394.37478908163502</c:v>
                </c:pt>
                <c:pt idx="497">
                  <c:v>-392.484729955879</c:v>
                </c:pt>
                <c:pt idx="498">
                  <c:v>-392.19195538932701</c:v>
                </c:pt>
                <c:pt idx="499">
                  <c:v>-391.35634175425298</c:v>
                </c:pt>
                <c:pt idx="500">
                  <c:v>-392.06894145664597</c:v>
                </c:pt>
                <c:pt idx="501">
                  <c:v>-393.73585635205399</c:v>
                </c:pt>
                <c:pt idx="502">
                  <c:v>-395.16445224438502</c:v>
                </c:pt>
                <c:pt idx="503">
                  <c:v>-393.45325804866599</c:v>
                </c:pt>
                <c:pt idx="504">
                  <c:v>-393.910433694814</c:v>
                </c:pt>
                <c:pt idx="505">
                  <c:v>-395.88909420009298</c:v>
                </c:pt>
                <c:pt idx="506">
                  <c:v>-397.22290276338498</c:v>
                </c:pt>
                <c:pt idx="507">
                  <c:v>-397.10629210747902</c:v>
                </c:pt>
                <c:pt idx="508">
                  <c:v>-393.39836766954301</c:v>
                </c:pt>
                <c:pt idx="509">
                  <c:v>-392.072520163673</c:v>
                </c:pt>
                <c:pt idx="510">
                  <c:v>-392.40366926045698</c:v>
                </c:pt>
                <c:pt idx="511">
                  <c:v>-393.14067737022702</c:v>
                </c:pt>
                <c:pt idx="512">
                  <c:v>-392.79980532690502</c:v>
                </c:pt>
                <c:pt idx="513">
                  <c:v>-391.24738879512802</c:v>
                </c:pt>
                <c:pt idx="514">
                  <c:v>-392.01138862109298</c:v>
                </c:pt>
                <c:pt idx="515">
                  <c:v>-395.22316909210099</c:v>
                </c:pt>
                <c:pt idx="516">
                  <c:v>-393.77377586951502</c:v>
                </c:pt>
                <c:pt idx="517">
                  <c:v>-393.32934390670403</c:v>
                </c:pt>
                <c:pt idx="518">
                  <c:v>-393.41612695752502</c:v>
                </c:pt>
                <c:pt idx="519">
                  <c:v>-392.805047991979</c:v>
                </c:pt>
                <c:pt idx="520">
                  <c:v>-393.43409951132298</c:v>
                </c:pt>
                <c:pt idx="521">
                  <c:v>-394.16376878855999</c:v>
                </c:pt>
                <c:pt idx="522">
                  <c:v>-394.00153177386801</c:v>
                </c:pt>
                <c:pt idx="523">
                  <c:v>-395.84388591394497</c:v>
                </c:pt>
                <c:pt idx="524">
                  <c:v>-395.77178253739402</c:v>
                </c:pt>
                <c:pt idx="525">
                  <c:v>-391.490865632208</c:v>
                </c:pt>
                <c:pt idx="526">
                  <c:v>-389.93962300857999</c:v>
                </c:pt>
                <c:pt idx="527">
                  <c:v>-392.76660383907802</c:v>
                </c:pt>
                <c:pt idx="528">
                  <c:v>-392.80868033517402</c:v>
                </c:pt>
                <c:pt idx="529">
                  <c:v>-390.97866881226201</c:v>
                </c:pt>
                <c:pt idx="530">
                  <c:v>-391.94214621637502</c:v>
                </c:pt>
                <c:pt idx="531">
                  <c:v>-393.511298404098</c:v>
                </c:pt>
                <c:pt idx="532">
                  <c:v>-393.08136193301101</c:v>
                </c:pt>
                <c:pt idx="533">
                  <c:v>-397.02767091355997</c:v>
                </c:pt>
                <c:pt idx="534">
                  <c:v>-398.27897032286</c:v>
                </c:pt>
                <c:pt idx="535">
                  <c:v>-397.51348269021099</c:v>
                </c:pt>
                <c:pt idx="536">
                  <c:v>-394.44633361817603</c:v>
                </c:pt>
                <c:pt idx="537">
                  <c:v>-393.16920729046302</c:v>
                </c:pt>
                <c:pt idx="538">
                  <c:v>-393.645667955215</c:v>
                </c:pt>
                <c:pt idx="539">
                  <c:v>-396.640890729587</c:v>
                </c:pt>
                <c:pt idx="540">
                  <c:v>-395.20418808366401</c:v>
                </c:pt>
                <c:pt idx="541">
                  <c:v>-393.07245898213802</c:v>
                </c:pt>
                <c:pt idx="542">
                  <c:v>-391.68009354028601</c:v>
                </c:pt>
                <c:pt idx="543">
                  <c:v>-391.445468447341</c:v>
                </c:pt>
                <c:pt idx="544">
                  <c:v>-392.22953140762399</c:v>
                </c:pt>
                <c:pt idx="545">
                  <c:v>-394.71860122274899</c:v>
                </c:pt>
                <c:pt idx="546">
                  <c:v>-393.61181346613802</c:v>
                </c:pt>
                <c:pt idx="547">
                  <c:v>-392.96677712389402</c:v>
                </c:pt>
                <c:pt idx="548">
                  <c:v>-391.91591504748197</c:v>
                </c:pt>
                <c:pt idx="549">
                  <c:v>-393.40532954999998</c:v>
                </c:pt>
                <c:pt idx="550">
                  <c:v>-395.78407676261497</c:v>
                </c:pt>
                <c:pt idx="551">
                  <c:v>-394.89277494339098</c:v>
                </c:pt>
                <c:pt idx="552">
                  <c:v>-392.93106146678502</c:v>
                </c:pt>
                <c:pt idx="553">
                  <c:v>-395.26834360645398</c:v>
                </c:pt>
                <c:pt idx="554">
                  <c:v>-396.17604421063902</c:v>
                </c:pt>
                <c:pt idx="555">
                  <c:v>-395.80268144583698</c:v>
                </c:pt>
                <c:pt idx="556">
                  <c:v>-394.690917577851</c:v>
                </c:pt>
                <c:pt idx="557">
                  <c:v>-395.68824047323199</c:v>
                </c:pt>
                <c:pt idx="558">
                  <c:v>-396.109115556289</c:v>
                </c:pt>
                <c:pt idx="559">
                  <c:v>-392.220300083594</c:v>
                </c:pt>
                <c:pt idx="560">
                  <c:v>-391.66843375060199</c:v>
                </c:pt>
                <c:pt idx="561">
                  <c:v>-393.06511177183597</c:v>
                </c:pt>
                <c:pt idx="562">
                  <c:v>-392.14593937043099</c:v>
                </c:pt>
                <c:pt idx="563">
                  <c:v>-390.06063814401398</c:v>
                </c:pt>
                <c:pt idx="564">
                  <c:v>-391.14351049075299</c:v>
                </c:pt>
                <c:pt idx="565">
                  <c:v>-394.59083376854898</c:v>
                </c:pt>
                <c:pt idx="566">
                  <c:v>-395.49461616660898</c:v>
                </c:pt>
                <c:pt idx="567">
                  <c:v>-394.69246188157598</c:v>
                </c:pt>
                <c:pt idx="568">
                  <c:v>-394.57233193281598</c:v>
                </c:pt>
                <c:pt idx="569">
                  <c:v>-392.97680354723298</c:v>
                </c:pt>
                <c:pt idx="570">
                  <c:v>-396.56607330998298</c:v>
                </c:pt>
                <c:pt idx="571">
                  <c:v>-395.77336019766102</c:v>
                </c:pt>
                <c:pt idx="572">
                  <c:v>-391.99322170708899</c:v>
                </c:pt>
                <c:pt idx="573">
                  <c:v>-395.02595083042701</c:v>
                </c:pt>
                <c:pt idx="574">
                  <c:v>-395.45865487720198</c:v>
                </c:pt>
                <c:pt idx="575">
                  <c:v>-393.289782857766</c:v>
                </c:pt>
                <c:pt idx="576">
                  <c:v>-393.31966206016301</c:v>
                </c:pt>
                <c:pt idx="577">
                  <c:v>-394.21990985852199</c:v>
                </c:pt>
                <c:pt idx="578">
                  <c:v>-394.68090040099702</c:v>
                </c:pt>
                <c:pt idx="579">
                  <c:v>-393.60387365241297</c:v>
                </c:pt>
                <c:pt idx="580">
                  <c:v>-393.62570889018502</c:v>
                </c:pt>
                <c:pt idx="581">
                  <c:v>-393.42660873317402</c:v>
                </c:pt>
                <c:pt idx="582">
                  <c:v>-389.47485725422501</c:v>
                </c:pt>
                <c:pt idx="583">
                  <c:v>-391.39241887804599</c:v>
                </c:pt>
                <c:pt idx="584">
                  <c:v>-394.98292842364998</c:v>
                </c:pt>
                <c:pt idx="585">
                  <c:v>-394.98198585780301</c:v>
                </c:pt>
                <c:pt idx="586">
                  <c:v>-393.74453357966098</c:v>
                </c:pt>
                <c:pt idx="587">
                  <c:v>-391.63059007392098</c:v>
                </c:pt>
                <c:pt idx="588">
                  <c:v>-391.12791191443199</c:v>
                </c:pt>
                <c:pt idx="589">
                  <c:v>-394.76303908896301</c:v>
                </c:pt>
                <c:pt idx="590">
                  <c:v>-395.613371870121</c:v>
                </c:pt>
                <c:pt idx="591">
                  <c:v>-391.86570070406202</c:v>
                </c:pt>
                <c:pt idx="592">
                  <c:v>-390.435708928797</c:v>
                </c:pt>
                <c:pt idx="593">
                  <c:v>-390.375628294183</c:v>
                </c:pt>
                <c:pt idx="594">
                  <c:v>-389.513506698279</c:v>
                </c:pt>
                <c:pt idx="595">
                  <c:v>-390.41247269831899</c:v>
                </c:pt>
                <c:pt idx="596">
                  <c:v>-390.88361725303798</c:v>
                </c:pt>
                <c:pt idx="597">
                  <c:v>-388.46481972176701</c:v>
                </c:pt>
                <c:pt idx="598">
                  <c:v>-390.07458607376401</c:v>
                </c:pt>
                <c:pt idx="599">
                  <c:v>-394.07084688028198</c:v>
                </c:pt>
                <c:pt idx="600">
                  <c:v>-392.768579443975</c:v>
                </c:pt>
                <c:pt idx="601">
                  <c:v>-391.89481716731501</c:v>
                </c:pt>
                <c:pt idx="602">
                  <c:v>-394.91607165841901</c:v>
                </c:pt>
                <c:pt idx="603">
                  <c:v>-394.283725601453</c:v>
                </c:pt>
                <c:pt idx="604">
                  <c:v>-394.22310869881801</c:v>
                </c:pt>
                <c:pt idx="605">
                  <c:v>-393.88455224613699</c:v>
                </c:pt>
                <c:pt idx="606">
                  <c:v>-395.18801568836199</c:v>
                </c:pt>
                <c:pt idx="607">
                  <c:v>-394.16325635782999</c:v>
                </c:pt>
                <c:pt idx="608">
                  <c:v>-390.29931389343898</c:v>
                </c:pt>
                <c:pt idx="609">
                  <c:v>-391.324895574702</c:v>
                </c:pt>
                <c:pt idx="610">
                  <c:v>-393.27335897549398</c:v>
                </c:pt>
                <c:pt idx="611">
                  <c:v>-393.16843303188602</c:v>
                </c:pt>
                <c:pt idx="612">
                  <c:v>-392.731952754188</c:v>
                </c:pt>
                <c:pt idx="613">
                  <c:v>-394.27068637637598</c:v>
                </c:pt>
                <c:pt idx="614">
                  <c:v>-394.08659196462798</c:v>
                </c:pt>
                <c:pt idx="615">
                  <c:v>-391.89430468518901</c:v>
                </c:pt>
                <c:pt idx="616">
                  <c:v>-391.92599607699998</c:v>
                </c:pt>
                <c:pt idx="617">
                  <c:v>-395.228770137933</c:v>
                </c:pt>
                <c:pt idx="618">
                  <c:v>-397.40018661255999</c:v>
                </c:pt>
                <c:pt idx="619">
                  <c:v>-395.80238309576401</c:v>
                </c:pt>
                <c:pt idx="620">
                  <c:v>-394.24544017344698</c:v>
                </c:pt>
                <c:pt idx="621">
                  <c:v>-393.18500899395002</c:v>
                </c:pt>
                <c:pt idx="622">
                  <c:v>-394.59531200323602</c:v>
                </c:pt>
                <c:pt idx="623">
                  <c:v>-394.64633696291997</c:v>
                </c:pt>
                <c:pt idx="624">
                  <c:v>-392.50651116511</c:v>
                </c:pt>
                <c:pt idx="625">
                  <c:v>-395.03560341955802</c:v>
                </c:pt>
                <c:pt idx="626">
                  <c:v>-398.77162359857601</c:v>
                </c:pt>
                <c:pt idx="627">
                  <c:v>-399.55161109046401</c:v>
                </c:pt>
                <c:pt idx="628">
                  <c:v>-398.90275249695298</c:v>
                </c:pt>
                <c:pt idx="629">
                  <c:v>-399.27438335622998</c:v>
                </c:pt>
                <c:pt idx="630">
                  <c:v>-397.719314963263</c:v>
                </c:pt>
                <c:pt idx="631">
                  <c:v>-394.69831972069301</c:v>
                </c:pt>
                <c:pt idx="632">
                  <c:v>-394.54068398792401</c:v>
                </c:pt>
                <c:pt idx="633">
                  <c:v>-396.176606595458</c:v>
                </c:pt>
                <c:pt idx="634">
                  <c:v>-393.81079507938102</c:v>
                </c:pt>
                <c:pt idx="635">
                  <c:v>-393.02568010112202</c:v>
                </c:pt>
                <c:pt idx="636">
                  <c:v>-393.69867439280398</c:v>
                </c:pt>
                <c:pt idx="637">
                  <c:v>-394.64176307415801</c:v>
                </c:pt>
                <c:pt idx="638">
                  <c:v>-398.67742195413399</c:v>
                </c:pt>
                <c:pt idx="639">
                  <c:v>-396.97885881955102</c:v>
                </c:pt>
                <c:pt idx="640">
                  <c:v>-395.35288255318198</c:v>
                </c:pt>
                <c:pt idx="641">
                  <c:v>-394.67669603162602</c:v>
                </c:pt>
                <c:pt idx="642">
                  <c:v>-394.780373044545</c:v>
                </c:pt>
                <c:pt idx="643">
                  <c:v>-394.73709073535201</c:v>
                </c:pt>
                <c:pt idx="644">
                  <c:v>-394.03803585273499</c:v>
                </c:pt>
                <c:pt idx="645">
                  <c:v>-395.90819622001402</c:v>
                </c:pt>
                <c:pt idx="646">
                  <c:v>-396.49204535602701</c:v>
                </c:pt>
                <c:pt idx="647">
                  <c:v>-395.94039618144097</c:v>
                </c:pt>
                <c:pt idx="648">
                  <c:v>-399.28429416447898</c:v>
                </c:pt>
                <c:pt idx="649">
                  <c:v>-398.20930445345499</c:v>
                </c:pt>
                <c:pt idx="650">
                  <c:v>-397.451137627572</c:v>
                </c:pt>
                <c:pt idx="651">
                  <c:v>-398.26769086835299</c:v>
                </c:pt>
                <c:pt idx="652">
                  <c:v>-396.02114890946302</c:v>
                </c:pt>
                <c:pt idx="653">
                  <c:v>-394.89091308651399</c:v>
                </c:pt>
                <c:pt idx="654">
                  <c:v>-394.60930814194597</c:v>
                </c:pt>
                <c:pt idx="655">
                  <c:v>-396.66474381792199</c:v>
                </c:pt>
                <c:pt idx="656">
                  <c:v>-398.85817035850999</c:v>
                </c:pt>
                <c:pt idx="657">
                  <c:v>-397.29692496595197</c:v>
                </c:pt>
                <c:pt idx="658">
                  <c:v>-396.96924397653601</c:v>
                </c:pt>
                <c:pt idx="659">
                  <c:v>-395.74571385467101</c:v>
                </c:pt>
                <c:pt idx="660">
                  <c:v>-396.48957251142201</c:v>
                </c:pt>
                <c:pt idx="661">
                  <c:v>-396.55526567010702</c:v>
                </c:pt>
                <c:pt idx="662">
                  <c:v>-396.97879215210099</c:v>
                </c:pt>
                <c:pt idx="663">
                  <c:v>-396.75752450740998</c:v>
                </c:pt>
                <c:pt idx="664">
                  <c:v>-394.901906511905</c:v>
                </c:pt>
                <c:pt idx="665">
                  <c:v>-395.65713846652199</c:v>
                </c:pt>
                <c:pt idx="666">
                  <c:v>-396.76122902560002</c:v>
                </c:pt>
                <c:pt idx="667">
                  <c:v>-400.07782764085403</c:v>
                </c:pt>
                <c:pt idx="668">
                  <c:v>-397.51306073792801</c:v>
                </c:pt>
                <c:pt idx="669">
                  <c:v>-394.34123731042899</c:v>
                </c:pt>
                <c:pt idx="670">
                  <c:v>-394.206053584779</c:v>
                </c:pt>
                <c:pt idx="671">
                  <c:v>-398.06421925214698</c:v>
                </c:pt>
                <c:pt idx="672">
                  <c:v>-400.334159617333</c:v>
                </c:pt>
                <c:pt idx="673">
                  <c:v>-402.70985734692198</c:v>
                </c:pt>
                <c:pt idx="674">
                  <c:v>-402.48545849521003</c:v>
                </c:pt>
                <c:pt idx="675">
                  <c:v>-402.822995307496</c:v>
                </c:pt>
                <c:pt idx="676">
                  <c:v>-400.80281722525001</c:v>
                </c:pt>
                <c:pt idx="677">
                  <c:v>-402.63272991168799</c:v>
                </c:pt>
                <c:pt idx="678">
                  <c:v>-403.31097610321399</c:v>
                </c:pt>
                <c:pt idx="679">
                  <c:v>-400.65216783257603</c:v>
                </c:pt>
                <c:pt idx="680">
                  <c:v>-401.70650055834398</c:v>
                </c:pt>
                <c:pt idx="681">
                  <c:v>-400.38462769287401</c:v>
                </c:pt>
                <c:pt idx="682">
                  <c:v>-402.932790077341</c:v>
                </c:pt>
                <c:pt idx="683">
                  <c:v>-405.78792044475603</c:v>
                </c:pt>
                <c:pt idx="684">
                  <c:v>-403.81094141667103</c:v>
                </c:pt>
                <c:pt idx="685">
                  <c:v>-402.072338686526</c:v>
                </c:pt>
                <c:pt idx="686">
                  <c:v>-402.57434192254601</c:v>
                </c:pt>
                <c:pt idx="687">
                  <c:v>-402.66674987470799</c:v>
                </c:pt>
                <c:pt idx="688">
                  <c:v>-400.54593118168401</c:v>
                </c:pt>
                <c:pt idx="689">
                  <c:v>-401.76825252179299</c:v>
                </c:pt>
                <c:pt idx="690">
                  <c:v>-402.44231260530898</c:v>
                </c:pt>
                <c:pt idx="691">
                  <c:v>-406.36690412560398</c:v>
                </c:pt>
                <c:pt idx="692">
                  <c:v>-403.79810512070299</c:v>
                </c:pt>
                <c:pt idx="693">
                  <c:v>-401.34036153284598</c:v>
                </c:pt>
                <c:pt idx="695">
                  <c:v>-401.47647980188799</c:v>
                </c:pt>
                <c:pt idx="696">
                  <c:v>-403.60141947128199</c:v>
                </c:pt>
                <c:pt idx="697">
                  <c:v>-403.99824354771903</c:v>
                </c:pt>
                <c:pt idx="698">
                  <c:v>-403.23455508177801</c:v>
                </c:pt>
                <c:pt idx="699">
                  <c:v>-399.48887146902098</c:v>
                </c:pt>
                <c:pt idx="700">
                  <c:v>-402.73307567963798</c:v>
                </c:pt>
                <c:pt idx="701">
                  <c:v>-399.08994785716698</c:v>
                </c:pt>
                <c:pt idx="702">
                  <c:v>-396.96500743557601</c:v>
                </c:pt>
                <c:pt idx="703">
                  <c:v>-400.77486543241099</c:v>
                </c:pt>
                <c:pt idx="704">
                  <c:v>-405.63002536344101</c:v>
                </c:pt>
                <c:pt idx="705">
                  <c:v>-404.80564906011</c:v>
                </c:pt>
                <c:pt idx="706">
                  <c:v>-400.31903857466102</c:v>
                </c:pt>
                <c:pt idx="707">
                  <c:v>-400.78406110561701</c:v>
                </c:pt>
                <c:pt idx="708">
                  <c:v>-405.125850800634</c:v>
                </c:pt>
                <c:pt idx="709">
                  <c:v>-408.699527986654</c:v>
                </c:pt>
                <c:pt idx="710">
                  <c:v>-408.50121694096498</c:v>
                </c:pt>
                <c:pt idx="711">
                  <c:v>-407.79576591589603</c:v>
                </c:pt>
                <c:pt idx="712">
                  <c:v>-404.67404990504502</c:v>
                </c:pt>
                <c:pt idx="713">
                  <c:v>-403.20739576523698</c:v>
                </c:pt>
                <c:pt idx="714">
                  <c:v>-401.31022973951201</c:v>
                </c:pt>
                <c:pt idx="715">
                  <c:v>-400.35991957692602</c:v>
                </c:pt>
                <c:pt idx="716">
                  <c:v>-402.82106383659197</c:v>
                </c:pt>
                <c:pt idx="717">
                  <c:v>-404.72945787375699</c:v>
                </c:pt>
                <c:pt idx="718">
                  <c:v>-404.16023350595901</c:v>
                </c:pt>
                <c:pt idx="719">
                  <c:v>-404.52201071369501</c:v>
                </c:pt>
                <c:pt idx="720">
                  <c:v>-405.77289449108002</c:v>
                </c:pt>
                <c:pt idx="721">
                  <c:v>-404.90976333486799</c:v>
                </c:pt>
                <c:pt idx="722">
                  <c:v>-403.745605487788</c:v>
                </c:pt>
                <c:pt idx="723">
                  <c:v>-400.87849276501299</c:v>
                </c:pt>
                <c:pt idx="724">
                  <c:v>-399.66772617112701</c:v>
                </c:pt>
                <c:pt idx="725">
                  <c:v>-399.84059145337801</c:v>
                </c:pt>
                <c:pt idx="726">
                  <c:v>-399.63527470755901</c:v>
                </c:pt>
                <c:pt idx="727">
                  <c:v>-397.26962893629099</c:v>
                </c:pt>
                <c:pt idx="728">
                  <c:v>-394.17319678705599</c:v>
                </c:pt>
                <c:pt idx="729">
                  <c:v>-394.82843012002502</c:v>
                </c:pt>
                <c:pt idx="730">
                  <c:v>-392.348171128226</c:v>
                </c:pt>
                <c:pt idx="731">
                  <c:v>-392.83036539105899</c:v>
                </c:pt>
                <c:pt idx="732">
                  <c:v>-392.06096675420599</c:v>
                </c:pt>
                <c:pt idx="733">
                  <c:v>-390.24400128033898</c:v>
                </c:pt>
                <c:pt idx="734">
                  <c:v>-388.882179481344</c:v>
                </c:pt>
                <c:pt idx="735">
                  <c:v>-389.64753897327699</c:v>
                </c:pt>
                <c:pt idx="736">
                  <c:v>-389.93666700155302</c:v>
                </c:pt>
                <c:pt idx="737">
                  <c:v>-392.86965790852599</c:v>
                </c:pt>
                <c:pt idx="738">
                  <c:v>-392.64968728062001</c:v>
                </c:pt>
                <c:pt idx="739">
                  <c:v>-391.119169228533</c:v>
                </c:pt>
                <c:pt idx="740">
                  <c:v>-392.72026683986002</c:v>
                </c:pt>
                <c:pt idx="741">
                  <c:v>-392.51894068388702</c:v>
                </c:pt>
                <c:pt idx="742">
                  <c:v>-392.03643929232902</c:v>
                </c:pt>
                <c:pt idx="743">
                  <c:v>-391.850277143732</c:v>
                </c:pt>
                <c:pt idx="744">
                  <c:v>-391.977921028813</c:v>
                </c:pt>
                <c:pt idx="745">
                  <c:v>-394.61169530606799</c:v>
                </c:pt>
                <c:pt idx="746">
                  <c:v>-398.56913312932301</c:v>
                </c:pt>
                <c:pt idx="747">
                  <c:v>-395.10700730251801</c:v>
                </c:pt>
                <c:pt idx="748">
                  <c:v>-396.48027051305098</c:v>
                </c:pt>
                <c:pt idx="749">
                  <c:v>-399.93035044844299</c:v>
                </c:pt>
                <c:pt idx="750">
                  <c:v>-402.38968901496497</c:v>
                </c:pt>
                <c:pt idx="751">
                  <c:v>-400.77499383076702</c:v>
                </c:pt>
                <c:pt idx="752">
                  <c:v>-399.75430191964602</c:v>
                </c:pt>
                <c:pt idx="753">
                  <c:v>-403.04244247167202</c:v>
                </c:pt>
                <c:pt idx="754">
                  <c:v>-403.42683080231399</c:v>
                </c:pt>
                <c:pt idx="755">
                  <c:v>-403.12371690815002</c:v>
                </c:pt>
                <c:pt idx="756">
                  <c:v>-400.27775174299802</c:v>
                </c:pt>
                <c:pt idx="757">
                  <c:v>-397.70725190539798</c:v>
                </c:pt>
                <c:pt idx="758">
                  <c:v>-401.77055964072201</c:v>
                </c:pt>
                <c:pt idx="759">
                  <c:v>-399.962539311147</c:v>
                </c:pt>
                <c:pt idx="760">
                  <c:v>-401.77855925268898</c:v>
                </c:pt>
                <c:pt idx="761">
                  <c:v>-401.26930677690302</c:v>
                </c:pt>
                <c:pt idx="762">
                  <c:v>-402.75171736650901</c:v>
                </c:pt>
                <c:pt idx="763">
                  <c:v>-404.06379409205999</c:v>
                </c:pt>
                <c:pt idx="764">
                  <c:v>-404.43021412850499</c:v>
                </c:pt>
                <c:pt idx="765">
                  <c:v>-404.72137126278602</c:v>
                </c:pt>
                <c:pt idx="766">
                  <c:v>-406.55216573831302</c:v>
                </c:pt>
                <c:pt idx="767">
                  <c:v>-406.04745709293798</c:v>
                </c:pt>
                <c:pt idx="768">
                  <c:v>-405.58908078570801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F59-41CE-BE28-973F68EA9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752464"/>
        <c:axId val="-2115749488"/>
      </c:scatterChart>
      <c:valAx>
        <c:axId val="-211575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5749488"/>
        <c:crosses val="autoZero"/>
        <c:crossBetween val="midCat"/>
      </c:valAx>
      <c:valAx>
        <c:axId val="-211574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5752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45336926526945E-2"/>
          <c:y val="7.893602320883622E-2"/>
          <c:w val="0.91936291901742961"/>
          <c:h val="0.8947996618829504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'[MIS-5-11-13-19.xlsx]MIS 13'!$L$1:$L$854</c:f>
              <c:numCache>
                <c:formatCode>General</c:formatCode>
                <c:ptCount val="854"/>
                <c:pt idx="0">
                  <c:v>451.291</c:v>
                </c:pt>
                <c:pt idx="1">
                  <c:v>451.40179999999998</c:v>
                </c:pt>
                <c:pt idx="2">
                  <c:v>451.51260000000002</c:v>
                </c:pt>
                <c:pt idx="3">
                  <c:v>451.6234</c:v>
                </c:pt>
                <c:pt idx="4">
                  <c:v>451.73419999999999</c:v>
                </c:pt>
                <c:pt idx="5">
                  <c:v>451.84500000000003</c:v>
                </c:pt>
                <c:pt idx="6">
                  <c:v>451.94560000000001</c:v>
                </c:pt>
                <c:pt idx="7">
                  <c:v>452.0462</c:v>
                </c:pt>
                <c:pt idx="8">
                  <c:v>452.14679999999998</c:v>
                </c:pt>
                <c:pt idx="9">
                  <c:v>452.24740000000003</c:v>
                </c:pt>
                <c:pt idx="10">
                  <c:v>452.34800000000001</c:v>
                </c:pt>
                <c:pt idx="11">
                  <c:v>452.4486</c:v>
                </c:pt>
                <c:pt idx="12">
                  <c:v>452.54919999999998</c:v>
                </c:pt>
                <c:pt idx="13">
                  <c:v>452.64980000000003</c:v>
                </c:pt>
                <c:pt idx="14">
                  <c:v>452.75040000000001</c:v>
                </c:pt>
                <c:pt idx="15">
                  <c:v>452.851</c:v>
                </c:pt>
                <c:pt idx="16">
                  <c:v>452.95159999999998</c:v>
                </c:pt>
                <c:pt idx="17">
                  <c:v>453.05220000000003</c:v>
                </c:pt>
                <c:pt idx="18">
                  <c:v>453.15280000000098</c:v>
                </c:pt>
                <c:pt idx="19">
                  <c:v>453.2534</c:v>
                </c:pt>
                <c:pt idx="20">
                  <c:v>453.35399999999998</c:v>
                </c:pt>
                <c:pt idx="21">
                  <c:v>453.459</c:v>
                </c:pt>
                <c:pt idx="22">
                  <c:v>453.56400000000002</c:v>
                </c:pt>
                <c:pt idx="23">
                  <c:v>453.66899999999998</c:v>
                </c:pt>
                <c:pt idx="24">
                  <c:v>453.774</c:v>
                </c:pt>
                <c:pt idx="25">
                  <c:v>461.26499999999999</c:v>
                </c:pt>
                <c:pt idx="26">
                  <c:v>461.38200000000001</c:v>
                </c:pt>
                <c:pt idx="27">
                  <c:v>461.49900000000002</c:v>
                </c:pt>
                <c:pt idx="28">
                  <c:v>461.61599999999999</c:v>
                </c:pt>
                <c:pt idx="29">
                  <c:v>461.733</c:v>
                </c:pt>
                <c:pt idx="30">
                  <c:v>461.85</c:v>
                </c:pt>
                <c:pt idx="31">
                  <c:v>461.96719999999999</c:v>
                </c:pt>
                <c:pt idx="32">
                  <c:v>462.08440000000002</c:v>
                </c:pt>
                <c:pt idx="33">
                  <c:v>462.20159999999998</c:v>
                </c:pt>
                <c:pt idx="34">
                  <c:v>462.31880000000001</c:v>
                </c:pt>
                <c:pt idx="35">
                  <c:v>462.43599999999998</c:v>
                </c:pt>
                <c:pt idx="36">
                  <c:v>462.553</c:v>
                </c:pt>
                <c:pt idx="37">
                  <c:v>462.67</c:v>
                </c:pt>
                <c:pt idx="38">
                  <c:v>462.787000000001</c:v>
                </c:pt>
                <c:pt idx="39">
                  <c:v>462.904</c:v>
                </c:pt>
                <c:pt idx="40">
                  <c:v>463.02100000000098</c:v>
                </c:pt>
                <c:pt idx="41">
                  <c:v>463.13459999999998</c:v>
                </c:pt>
                <c:pt idx="42">
                  <c:v>463.2482</c:v>
                </c:pt>
                <c:pt idx="43">
                  <c:v>463.36180000000002</c:v>
                </c:pt>
                <c:pt idx="44">
                  <c:v>463.47539999999998</c:v>
                </c:pt>
                <c:pt idx="45">
                  <c:v>463.589</c:v>
                </c:pt>
                <c:pt idx="46">
                  <c:v>463.70240000000001</c:v>
                </c:pt>
                <c:pt idx="47">
                  <c:v>463.81580000000002</c:v>
                </c:pt>
                <c:pt idx="48">
                  <c:v>463.92919999999998</c:v>
                </c:pt>
                <c:pt idx="49">
                  <c:v>464.04259999999999</c:v>
                </c:pt>
                <c:pt idx="50">
                  <c:v>464.15600000000097</c:v>
                </c:pt>
                <c:pt idx="51">
                  <c:v>464.26960000000003</c:v>
                </c:pt>
                <c:pt idx="52">
                  <c:v>464.38319999999999</c:v>
                </c:pt>
                <c:pt idx="53">
                  <c:v>464.49680000000001</c:v>
                </c:pt>
                <c:pt idx="54">
                  <c:v>464.61040000000003</c:v>
                </c:pt>
                <c:pt idx="55">
                  <c:v>464.72399999999999</c:v>
                </c:pt>
                <c:pt idx="56">
                  <c:v>464.8304</c:v>
                </c:pt>
                <c:pt idx="57">
                  <c:v>464.93680000000001</c:v>
                </c:pt>
                <c:pt idx="58">
                  <c:v>465.04320000000001</c:v>
                </c:pt>
                <c:pt idx="59">
                  <c:v>465.14960000000002</c:v>
                </c:pt>
                <c:pt idx="60">
                  <c:v>465.25599999999997</c:v>
                </c:pt>
                <c:pt idx="61">
                  <c:v>465.36239999999998</c:v>
                </c:pt>
                <c:pt idx="62">
                  <c:v>465.46879999999999</c:v>
                </c:pt>
                <c:pt idx="63">
                  <c:v>465.57520000000102</c:v>
                </c:pt>
                <c:pt idx="64">
                  <c:v>465.6816</c:v>
                </c:pt>
                <c:pt idx="65">
                  <c:v>465.78800000000098</c:v>
                </c:pt>
                <c:pt idx="66">
                  <c:v>465.89440000000002</c:v>
                </c:pt>
                <c:pt idx="67">
                  <c:v>466.00080000000003</c:v>
                </c:pt>
                <c:pt idx="68">
                  <c:v>466.10719999999998</c:v>
                </c:pt>
                <c:pt idx="69">
                  <c:v>466.21359999999999</c:v>
                </c:pt>
                <c:pt idx="70">
                  <c:v>466.32</c:v>
                </c:pt>
                <c:pt idx="71">
                  <c:v>466.43200000000002</c:v>
                </c:pt>
                <c:pt idx="72">
                  <c:v>466.54399999999998</c:v>
                </c:pt>
                <c:pt idx="73">
                  <c:v>466.65600000000097</c:v>
                </c:pt>
                <c:pt idx="74">
                  <c:v>466.76799999999997</c:v>
                </c:pt>
                <c:pt idx="75">
                  <c:v>466.88000000000102</c:v>
                </c:pt>
                <c:pt idx="76">
                  <c:v>466.99180000000001</c:v>
                </c:pt>
                <c:pt idx="77">
                  <c:v>467.10359999999997</c:v>
                </c:pt>
                <c:pt idx="78">
                  <c:v>467.21540000000101</c:v>
                </c:pt>
                <c:pt idx="79">
                  <c:v>467.3272</c:v>
                </c:pt>
                <c:pt idx="80">
                  <c:v>467.43900000000002</c:v>
                </c:pt>
                <c:pt idx="81">
                  <c:v>467.55079999999998</c:v>
                </c:pt>
                <c:pt idx="82">
                  <c:v>467.6626</c:v>
                </c:pt>
                <c:pt idx="83">
                  <c:v>467.77440000000001</c:v>
                </c:pt>
                <c:pt idx="84">
                  <c:v>467.88619999999997</c:v>
                </c:pt>
                <c:pt idx="85">
                  <c:v>467.99799999999999</c:v>
                </c:pt>
                <c:pt idx="86">
                  <c:v>468.12079999999997</c:v>
                </c:pt>
                <c:pt idx="87">
                  <c:v>468.24360000000001</c:v>
                </c:pt>
                <c:pt idx="88">
                  <c:v>468.36640000000102</c:v>
                </c:pt>
                <c:pt idx="89">
                  <c:v>468.48919999999998</c:v>
                </c:pt>
                <c:pt idx="90">
                  <c:v>468.61200000000002</c:v>
                </c:pt>
                <c:pt idx="91">
                  <c:v>468.73500000000001</c:v>
                </c:pt>
                <c:pt idx="92">
                  <c:v>468.858</c:v>
                </c:pt>
                <c:pt idx="93">
                  <c:v>468.98099999999999</c:v>
                </c:pt>
                <c:pt idx="94">
                  <c:v>469.10399999999998</c:v>
                </c:pt>
                <c:pt idx="95">
                  <c:v>469.22699999999998</c:v>
                </c:pt>
                <c:pt idx="96">
                  <c:v>469.34980000000002</c:v>
                </c:pt>
                <c:pt idx="97">
                  <c:v>469.4726</c:v>
                </c:pt>
                <c:pt idx="98">
                  <c:v>469.59540000000101</c:v>
                </c:pt>
                <c:pt idx="99">
                  <c:v>469.71820000000002</c:v>
                </c:pt>
                <c:pt idx="100">
                  <c:v>469.84100000000097</c:v>
                </c:pt>
                <c:pt idx="101">
                  <c:v>469.96280000000002</c:v>
                </c:pt>
                <c:pt idx="102">
                  <c:v>470.08460000000002</c:v>
                </c:pt>
                <c:pt idx="103">
                  <c:v>470.206400000001</c:v>
                </c:pt>
                <c:pt idx="104">
                  <c:v>470.32819999999998</c:v>
                </c:pt>
                <c:pt idx="105">
                  <c:v>470.5718</c:v>
                </c:pt>
                <c:pt idx="106">
                  <c:v>470.6936</c:v>
                </c:pt>
                <c:pt idx="107">
                  <c:v>470.81540000000001</c:v>
                </c:pt>
                <c:pt idx="108">
                  <c:v>470.93720000000002</c:v>
                </c:pt>
                <c:pt idx="109">
                  <c:v>471.05900000000003</c:v>
                </c:pt>
                <c:pt idx="110">
                  <c:v>471.18079999999998</c:v>
                </c:pt>
                <c:pt idx="111">
                  <c:v>471.30259999999998</c:v>
                </c:pt>
                <c:pt idx="112">
                  <c:v>471.42440000000101</c:v>
                </c:pt>
                <c:pt idx="113">
                  <c:v>471.5462</c:v>
                </c:pt>
                <c:pt idx="114">
                  <c:v>471.66800000000097</c:v>
                </c:pt>
                <c:pt idx="115">
                  <c:v>471.77460000000002</c:v>
                </c:pt>
                <c:pt idx="116">
                  <c:v>471.88119999999998</c:v>
                </c:pt>
                <c:pt idx="117">
                  <c:v>471.98779999999999</c:v>
                </c:pt>
                <c:pt idx="118">
                  <c:v>472.09440000000001</c:v>
                </c:pt>
                <c:pt idx="119">
                  <c:v>472.20100000000002</c:v>
                </c:pt>
                <c:pt idx="120">
                  <c:v>472.30779999999999</c:v>
                </c:pt>
                <c:pt idx="121">
                  <c:v>472.41460000000001</c:v>
                </c:pt>
                <c:pt idx="122">
                  <c:v>472.52140000000003</c:v>
                </c:pt>
                <c:pt idx="123">
                  <c:v>472.62819999999999</c:v>
                </c:pt>
                <c:pt idx="124">
                  <c:v>472.73500000000098</c:v>
                </c:pt>
                <c:pt idx="125">
                  <c:v>472.84179999999998</c:v>
                </c:pt>
                <c:pt idx="126">
                  <c:v>472.9486</c:v>
                </c:pt>
                <c:pt idx="127">
                  <c:v>473.05540000000099</c:v>
                </c:pt>
                <c:pt idx="128">
                  <c:v>473.16219999999998</c:v>
                </c:pt>
                <c:pt idx="129">
                  <c:v>473.26900000000001</c:v>
                </c:pt>
                <c:pt idx="130">
                  <c:v>473.35660000000001</c:v>
                </c:pt>
                <c:pt idx="131">
                  <c:v>473.44420000000002</c:v>
                </c:pt>
                <c:pt idx="132">
                  <c:v>473.53179999999998</c:v>
                </c:pt>
                <c:pt idx="133">
                  <c:v>473.61939999999998</c:v>
                </c:pt>
                <c:pt idx="134">
                  <c:v>473.70699999999999</c:v>
                </c:pt>
                <c:pt idx="135">
                  <c:v>473.7946</c:v>
                </c:pt>
                <c:pt idx="136">
                  <c:v>473.88220000000001</c:v>
                </c:pt>
                <c:pt idx="137">
                  <c:v>473.96980000000002</c:v>
                </c:pt>
                <c:pt idx="138">
                  <c:v>474.05739999999997</c:v>
                </c:pt>
                <c:pt idx="139">
                  <c:v>474.14499999999998</c:v>
                </c:pt>
                <c:pt idx="140">
                  <c:v>474.23259999999999</c:v>
                </c:pt>
                <c:pt idx="141">
                  <c:v>474.3202</c:v>
                </c:pt>
                <c:pt idx="142">
                  <c:v>474.40780000000001</c:v>
                </c:pt>
                <c:pt idx="143">
                  <c:v>474.49540000000002</c:v>
                </c:pt>
                <c:pt idx="144">
                  <c:v>474.58300000000003</c:v>
                </c:pt>
                <c:pt idx="145">
                  <c:v>474.67739999999998</c:v>
                </c:pt>
                <c:pt idx="146">
                  <c:v>474.77179999999998</c:v>
                </c:pt>
                <c:pt idx="147">
                  <c:v>474.86620000000102</c:v>
                </c:pt>
                <c:pt idx="148">
                  <c:v>474.9606</c:v>
                </c:pt>
                <c:pt idx="149">
                  <c:v>475.05500000000001</c:v>
                </c:pt>
                <c:pt idx="150">
                  <c:v>475.14940000000001</c:v>
                </c:pt>
                <c:pt idx="151">
                  <c:v>475.24380000000002</c:v>
                </c:pt>
                <c:pt idx="152">
                  <c:v>475.338200000001</c:v>
                </c:pt>
                <c:pt idx="153">
                  <c:v>475.43259999999998</c:v>
                </c:pt>
                <c:pt idx="154">
                  <c:v>475.52699999999999</c:v>
                </c:pt>
                <c:pt idx="155">
                  <c:v>475.62139999999999</c:v>
                </c:pt>
                <c:pt idx="156">
                  <c:v>475.7158</c:v>
                </c:pt>
                <c:pt idx="157">
                  <c:v>475.81020000000001</c:v>
                </c:pt>
                <c:pt idx="158">
                  <c:v>475.90460000000002</c:v>
                </c:pt>
                <c:pt idx="159">
                  <c:v>475.99900000000002</c:v>
                </c:pt>
                <c:pt idx="160">
                  <c:v>476.10579999999999</c:v>
                </c:pt>
                <c:pt idx="161">
                  <c:v>476.21260000000001</c:v>
                </c:pt>
                <c:pt idx="162">
                  <c:v>476.31939999999997</c:v>
                </c:pt>
                <c:pt idx="163">
                  <c:v>476.42619999999999</c:v>
                </c:pt>
                <c:pt idx="164">
                  <c:v>476.53300000000098</c:v>
                </c:pt>
                <c:pt idx="165">
                  <c:v>476.64</c:v>
                </c:pt>
                <c:pt idx="166">
                  <c:v>476.74700000000001</c:v>
                </c:pt>
                <c:pt idx="167">
                  <c:v>476.85399999999998</c:v>
                </c:pt>
                <c:pt idx="168">
                  <c:v>476.96100000000001</c:v>
                </c:pt>
                <c:pt idx="169">
                  <c:v>477.06799999999998</c:v>
                </c:pt>
                <c:pt idx="170">
                  <c:v>477.1748</c:v>
                </c:pt>
                <c:pt idx="171">
                  <c:v>477.28160000000003</c:v>
                </c:pt>
                <c:pt idx="172">
                  <c:v>477.38840000000101</c:v>
                </c:pt>
                <c:pt idx="173">
                  <c:v>477.49520000000001</c:v>
                </c:pt>
                <c:pt idx="174">
                  <c:v>477.60199999999998</c:v>
                </c:pt>
                <c:pt idx="175">
                  <c:v>477.69119999999998</c:v>
                </c:pt>
                <c:pt idx="176">
                  <c:v>477.78039999999999</c:v>
                </c:pt>
                <c:pt idx="177">
                  <c:v>477.86960000000101</c:v>
                </c:pt>
                <c:pt idx="178">
                  <c:v>477.9588</c:v>
                </c:pt>
                <c:pt idx="179">
                  <c:v>478.048</c:v>
                </c:pt>
                <c:pt idx="180">
                  <c:v>478.13720000000001</c:v>
                </c:pt>
                <c:pt idx="181">
                  <c:v>478.22640000000001</c:v>
                </c:pt>
                <c:pt idx="182">
                  <c:v>478.31560000000002</c:v>
                </c:pt>
                <c:pt idx="183">
                  <c:v>478.40480000000002</c:v>
                </c:pt>
                <c:pt idx="184">
                  <c:v>478.49400000000003</c:v>
                </c:pt>
                <c:pt idx="185">
                  <c:v>478.58339999999998</c:v>
                </c:pt>
                <c:pt idx="186">
                  <c:v>478.6728</c:v>
                </c:pt>
                <c:pt idx="187">
                  <c:v>478.76220000000097</c:v>
                </c:pt>
                <c:pt idx="188">
                  <c:v>478.85160000000002</c:v>
                </c:pt>
                <c:pt idx="189">
                  <c:v>478.94099999999997</c:v>
                </c:pt>
                <c:pt idx="190">
                  <c:v>479.029</c:v>
                </c:pt>
                <c:pt idx="191">
                  <c:v>479.11700000000002</c:v>
                </c:pt>
                <c:pt idx="192">
                  <c:v>479.20499999999998</c:v>
                </c:pt>
                <c:pt idx="193">
                  <c:v>479.29300000000001</c:v>
                </c:pt>
                <c:pt idx="194">
                  <c:v>479.38099999999997</c:v>
                </c:pt>
                <c:pt idx="195">
                  <c:v>479.46899999999999</c:v>
                </c:pt>
                <c:pt idx="196">
                  <c:v>479.55700000000002</c:v>
                </c:pt>
                <c:pt idx="197">
                  <c:v>479.64499999999998</c:v>
                </c:pt>
                <c:pt idx="198">
                  <c:v>479.733</c:v>
                </c:pt>
                <c:pt idx="199">
                  <c:v>479.82100000000003</c:v>
                </c:pt>
                <c:pt idx="200">
                  <c:v>479.9092</c:v>
                </c:pt>
                <c:pt idx="201">
                  <c:v>479.99740000000003</c:v>
                </c:pt>
                <c:pt idx="202">
                  <c:v>480.08560000000102</c:v>
                </c:pt>
                <c:pt idx="203">
                  <c:v>480.17380000000003</c:v>
                </c:pt>
                <c:pt idx="204">
                  <c:v>480.262</c:v>
                </c:pt>
                <c:pt idx="205">
                  <c:v>480.36059999999998</c:v>
                </c:pt>
                <c:pt idx="206">
                  <c:v>480.45920000000001</c:v>
                </c:pt>
                <c:pt idx="207">
                  <c:v>480.55779999999999</c:v>
                </c:pt>
                <c:pt idx="208">
                  <c:v>480.65640000000002</c:v>
                </c:pt>
                <c:pt idx="209">
                  <c:v>480.755</c:v>
                </c:pt>
                <c:pt idx="210">
                  <c:v>480.85359999999997</c:v>
                </c:pt>
                <c:pt idx="211">
                  <c:v>480.9522</c:v>
                </c:pt>
                <c:pt idx="212">
                  <c:v>481.05079999999998</c:v>
                </c:pt>
                <c:pt idx="213">
                  <c:v>481.14940000000001</c:v>
                </c:pt>
                <c:pt idx="214">
                  <c:v>481.24799999999999</c:v>
                </c:pt>
                <c:pt idx="215">
                  <c:v>481.34660000000002</c:v>
                </c:pt>
                <c:pt idx="216">
                  <c:v>481.4452</c:v>
                </c:pt>
                <c:pt idx="217">
                  <c:v>481.54379999999998</c:v>
                </c:pt>
                <c:pt idx="218">
                  <c:v>481.64240000000001</c:v>
                </c:pt>
                <c:pt idx="219">
                  <c:v>481.74099999999999</c:v>
                </c:pt>
                <c:pt idx="220">
                  <c:v>481.83260000000001</c:v>
                </c:pt>
                <c:pt idx="221">
                  <c:v>481.92419999999998</c:v>
                </c:pt>
                <c:pt idx="222">
                  <c:v>482.01580000000098</c:v>
                </c:pt>
                <c:pt idx="223">
                  <c:v>482.10739999999998</c:v>
                </c:pt>
                <c:pt idx="224">
                  <c:v>482.19900000000001</c:v>
                </c:pt>
                <c:pt idx="225">
                  <c:v>482.29039999999998</c:v>
                </c:pt>
                <c:pt idx="226">
                  <c:v>482.3818</c:v>
                </c:pt>
                <c:pt idx="227">
                  <c:v>482.47320000000099</c:v>
                </c:pt>
                <c:pt idx="228">
                  <c:v>482.56459999999998</c:v>
                </c:pt>
                <c:pt idx="229">
                  <c:v>482.65600000000001</c:v>
                </c:pt>
                <c:pt idx="230">
                  <c:v>482.74740000000003</c:v>
                </c:pt>
                <c:pt idx="231">
                  <c:v>482.83879999999999</c:v>
                </c:pt>
                <c:pt idx="232">
                  <c:v>482.93020000000001</c:v>
                </c:pt>
                <c:pt idx="233">
                  <c:v>483.02159999999998</c:v>
                </c:pt>
                <c:pt idx="234">
                  <c:v>483.113</c:v>
                </c:pt>
                <c:pt idx="235">
                  <c:v>483.1986</c:v>
                </c:pt>
                <c:pt idx="236">
                  <c:v>483.2842</c:v>
                </c:pt>
                <c:pt idx="237">
                  <c:v>483.3698</c:v>
                </c:pt>
                <c:pt idx="238">
                  <c:v>483.4554</c:v>
                </c:pt>
                <c:pt idx="239">
                  <c:v>483.541</c:v>
                </c:pt>
                <c:pt idx="240">
                  <c:v>483.6266</c:v>
                </c:pt>
                <c:pt idx="241">
                  <c:v>483.7122</c:v>
                </c:pt>
                <c:pt idx="242">
                  <c:v>483.7978</c:v>
                </c:pt>
                <c:pt idx="243">
                  <c:v>483.88339999999999</c:v>
                </c:pt>
                <c:pt idx="244">
                  <c:v>483.96899999999999</c:v>
                </c:pt>
                <c:pt idx="245">
                  <c:v>484.05459999999999</c:v>
                </c:pt>
                <c:pt idx="246">
                  <c:v>484.14019999999999</c:v>
                </c:pt>
                <c:pt idx="247">
                  <c:v>484.22579999999999</c:v>
                </c:pt>
                <c:pt idx="248">
                  <c:v>484.31139999999999</c:v>
                </c:pt>
                <c:pt idx="249">
                  <c:v>484.39699999999999</c:v>
                </c:pt>
                <c:pt idx="250">
                  <c:v>484.47859999999997</c:v>
                </c:pt>
                <c:pt idx="251">
                  <c:v>484.56020000000001</c:v>
                </c:pt>
                <c:pt idx="252">
                  <c:v>484.64180000000101</c:v>
                </c:pt>
                <c:pt idx="253">
                  <c:v>484.72340000000003</c:v>
                </c:pt>
                <c:pt idx="254">
                  <c:v>484.80500000000001</c:v>
                </c:pt>
                <c:pt idx="255">
                  <c:v>484.88659999999999</c:v>
                </c:pt>
                <c:pt idx="256">
                  <c:v>484.96820000000002</c:v>
                </c:pt>
                <c:pt idx="257">
                  <c:v>485.0498</c:v>
                </c:pt>
                <c:pt idx="258">
                  <c:v>485.13139999999999</c:v>
                </c:pt>
                <c:pt idx="259">
                  <c:v>485.21300000000002</c:v>
                </c:pt>
                <c:pt idx="260">
                  <c:v>485.2946</c:v>
                </c:pt>
                <c:pt idx="261">
                  <c:v>485.37619999999998</c:v>
                </c:pt>
                <c:pt idx="262">
                  <c:v>485.45780000000002</c:v>
                </c:pt>
                <c:pt idx="263">
                  <c:v>485.5394</c:v>
                </c:pt>
                <c:pt idx="264">
                  <c:v>485.62099999999998</c:v>
                </c:pt>
                <c:pt idx="265">
                  <c:v>485.6986</c:v>
                </c:pt>
                <c:pt idx="266">
                  <c:v>485.77620000000002</c:v>
                </c:pt>
                <c:pt idx="267">
                  <c:v>485.85379999999998</c:v>
                </c:pt>
                <c:pt idx="268">
                  <c:v>485.9314</c:v>
                </c:pt>
                <c:pt idx="269">
                  <c:v>486.00900000000001</c:v>
                </c:pt>
                <c:pt idx="270">
                  <c:v>486.08659999999998</c:v>
                </c:pt>
                <c:pt idx="271">
                  <c:v>486.16419999999999</c:v>
                </c:pt>
                <c:pt idx="272">
                  <c:v>486.24180000000001</c:v>
                </c:pt>
                <c:pt idx="273">
                  <c:v>486.31939999999997</c:v>
                </c:pt>
                <c:pt idx="274">
                  <c:v>486.39699999999999</c:v>
                </c:pt>
                <c:pt idx="275">
                  <c:v>486.4744</c:v>
                </c:pt>
                <c:pt idx="276">
                  <c:v>486.55180000000001</c:v>
                </c:pt>
                <c:pt idx="277">
                  <c:v>486.62920000000003</c:v>
                </c:pt>
                <c:pt idx="278">
                  <c:v>486.70659999999998</c:v>
                </c:pt>
                <c:pt idx="279">
                  <c:v>486.78399999999999</c:v>
                </c:pt>
                <c:pt idx="280">
                  <c:v>486.86020000000002</c:v>
                </c:pt>
                <c:pt idx="281">
                  <c:v>486.93639999999999</c:v>
                </c:pt>
                <c:pt idx="282">
                  <c:v>487.01260000000002</c:v>
                </c:pt>
                <c:pt idx="283">
                  <c:v>487.08879999999999</c:v>
                </c:pt>
                <c:pt idx="284">
                  <c:v>487.16500000000002</c:v>
                </c:pt>
                <c:pt idx="285">
                  <c:v>487.24099999999999</c:v>
                </c:pt>
                <c:pt idx="286">
                  <c:v>487.31700000000001</c:v>
                </c:pt>
                <c:pt idx="287">
                  <c:v>487.39299999999997</c:v>
                </c:pt>
                <c:pt idx="288">
                  <c:v>487.46899999999999</c:v>
                </c:pt>
                <c:pt idx="289">
                  <c:v>487.54500000000002</c:v>
                </c:pt>
                <c:pt idx="290">
                  <c:v>487.62119999999999</c:v>
                </c:pt>
                <c:pt idx="291">
                  <c:v>487.69740000000002</c:v>
                </c:pt>
                <c:pt idx="292">
                  <c:v>487.77359999999999</c:v>
                </c:pt>
                <c:pt idx="293">
                  <c:v>487.84980000000002</c:v>
                </c:pt>
                <c:pt idx="294">
                  <c:v>487.92599999999999</c:v>
                </c:pt>
                <c:pt idx="295">
                  <c:v>487.9966</c:v>
                </c:pt>
                <c:pt idx="296">
                  <c:v>488.06720000000001</c:v>
                </c:pt>
                <c:pt idx="297">
                  <c:v>488.13780000000003</c:v>
                </c:pt>
                <c:pt idx="298">
                  <c:v>488.20839999999998</c:v>
                </c:pt>
                <c:pt idx="299">
                  <c:v>488.279</c:v>
                </c:pt>
                <c:pt idx="300">
                  <c:v>488.3494</c:v>
                </c:pt>
                <c:pt idx="301">
                  <c:v>488.41980000000001</c:v>
                </c:pt>
                <c:pt idx="302">
                  <c:v>488.49020000000098</c:v>
                </c:pt>
                <c:pt idx="303">
                  <c:v>488.56060000000002</c:v>
                </c:pt>
                <c:pt idx="304">
                  <c:v>488.63099999999997</c:v>
                </c:pt>
                <c:pt idx="305">
                  <c:v>488.70159999999998</c:v>
                </c:pt>
                <c:pt idx="306">
                  <c:v>488.7722</c:v>
                </c:pt>
                <c:pt idx="307">
                  <c:v>488.84280000000001</c:v>
                </c:pt>
                <c:pt idx="308">
                  <c:v>488.91340000000002</c:v>
                </c:pt>
                <c:pt idx="309">
                  <c:v>488.98399999999998</c:v>
                </c:pt>
                <c:pt idx="310">
                  <c:v>489.05</c:v>
                </c:pt>
                <c:pt idx="311">
                  <c:v>489.11599999999999</c:v>
                </c:pt>
                <c:pt idx="312">
                  <c:v>489.18200000000002</c:v>
                </c:pt>
                <c:pt idx="313">
                  <c:v>489.24799999999999</c:v>
                </c:pt>
                <c:pt idx="314">
                  <c:v>489.31400000000002</c:v>
                </c:pt>
                <c:pt idx="315">
                  <c:v>489.37979999999999</c:v>
                </c:pt>
                <c:pt idx="316">
                  <c:v>489.44560000000001</c:v>
                </c:pt>
                <c:pt idx="317">
                  <c:v>489.51139999999998</c:v>
                </c:pt>
                <c:pt idx="318">
                  <c:v>489.5772</c:v>
                </c:pt>
                <c:pt idx="319">
                  <c:v>489.64299999999997</c:v>
                </c:pt>
                <c:pt idx="320">
                  <c:v>489.7088</c:v>
                </c:pt>
                <c:pt idx="321">
                  <c:v>489.77460000000002</c:v>
                </c:pt>
                <c:pt idx="322">
                  <c:v>489.84039999999999</c:v>
                </c:pt>
                <c:pt idx="323">
                  <c:v>489.90620000000001</c:v>
                </c:pt>
                <c:pt idx="324">
                  <c:v>489.97199999999998</c:v>
                </c:pt>
                <c:pt idx="325">
                  <c:v>490.03899999999999</c:v>
                </c:pt>
                <c:pt idx="326">
                  <c:v>490.10599999999999</c:v>
                </c:pt>
                <c:pt idx="327">
                  <c:v>490.17300000000103</c:v>
                </c:pt>
                <c:pt idx="328">
                  <c:v>490.24</c:v>
                </c:pt>
                <c:pt idx="329">
                  <c:v>490.30700000000002</c:v>
                </c:pt>
                <c:pt idx="330">
                  <c:v>490.37380000000002</c:v>
                </c:pt>
                <c:pt idx="331">
                  <c:v>490.44060000000002</c:v>
                </c:pt>
                <c:pt idx="332">
                  <c:v>490.50740000000002</c:v>
                </c:pt>
                <c:pt idx="333">
                  <c:v>490.57420000000002</c:v>
                </c:pt>
                <c:pt idx="334">
                  <c:v>490.64100000000002</c:v>
                </c:pt>
                <c:pt idx="335">
                  <c:v>490.70780000000002</c:v>
                </c:pt>
                <c:pt idx="336">
                  <c:v>490.77460000000002</c:v>
                </c:pt>
                <c:pt idx="337">
                  <c:v>490.84140000000002</c:v>
                </c:pt>
                <c:pt idx="338">
                  <c:v>490.90820000000002</c:v>
                </c:pt>
                <c:pt idx="339">
                  <c:v>490.97500000000002</c:v>
                </c:pt>
                <c:pt idx="340">
                  <c:v>491.04239999999999</c:v>
                </c:pt>
                <c:pt idx="341">
                  <c:v>491.10980000000001</c:v>
                </c:pt>
                <c:pt idx="342">
                  <c:v>491.24459999999999</c:v>
                </c:pt>
                <c:pt idx="343">
                  <c:v>491.31200000000001</c:v>
                </c:pt>
                <c:pt idx="344">
                  <c:v>491.37959999999998</c:v>
                </c:pt>
                <c:pt idx="345">
                  <c:v>491.44720000000001</c:v>
                </c:pt>
                <c:pt idx="346">
                  <c:v>491.51479999999998</c:v>
                </c:pt>
                <c:pt idx="347">
                  <c:v>491.58240000000001</c:v>
                </c:pt>
                <c:pt idx="348">
                  <c:v>491.65</c:v>
                </c:pt>
                <c:pt idx="349">
                  <c:v>491.7174</c:v>
                </c:pt>
                <c:pt idx="350">
                  <c:v>491.78480000000002</c:v>
                </c:pt>
                <c:pt idx="351">
                  <c:v>491.85219999999998</c:v>
                </c:pt>
                <c:pt idx="352">
                  <c:v>491.9196</c:v>
                </c:pt>
                <c:pt idx="353">
                  <c:v>491.98700000000002</c:v>
                </c:pt>
                <c:pt idx="354">
                  <c:v>492.05860000000001</c:v>
                </c:pt>
                <c:pt idx="355">
                  <c:v>492.1302</c:v>
                </c:pt>
                <c:pt idx="356">
                  <c:v>492.20179999999999</c:v>
                </c:pt>
                <c:pt idx="357">
                  <c:v>492.27339999999998</c:v>
                </c:pt>
                <c:pt idx="358">
                  <c:v>492.34500000000003</c:v>
                </c:pt>
                <c:pt idx="359">
                  <c:v>492.41640000000001</c:v>
                </c:pt>
                <c:pt idx="360">
                  <c:v>492.48779999999999</c:v>
                </c:pt>
                <c:pt idx="361">
                  <c:v>492.55919999999998</c:v>
                </c:pt>
                <c:pt idx="362">
                  <c:v>492.63060000000002</c:v>
                </c:pt>
                <c:pt idx="363">
                  <c:v>492.702</c:v>
                </c:pt>
                <c:pt idx="364">
                  <c:v>492.77339999999998</c:v>
                </c:pt>
                <c:pt idx="365">
                  <c:v>492.84480000000002</c:v>
                </c:pt>
                <c:pt idx="366">
                  <c:v>492.9162</c:v>
                </c:pt>
                <c:pt idx="367">
                  <c:v>492.98759999999999</c:v>
                </c:pt>
                <c:pt idx="368">
                  <c:v>493.05900000000003</c:v>
                </c:pt>
                <c:pt idx="369">
                  <c:v>493.13260000000002</c:v>
                </c:pt>
                <c:pt idx="370">
                  <c:v>493.20620000000002</c:v>
                </c:pt>
                <c:pt idx="371">
                  <c:v>493.27980000000002</c:v>
                </c:pt>
                <c:pt idx="372">
                  <c:v>493.35340000000002</c:v>
                </c:pt>
                <c:pt idx="373">
                  <c:v>493.42700000000002</c:v>
                </c:pt>
                <c:pt idx="374">
                  <c:v>493.50040000000001</c:v>
                </c:pt>
                <c:pt idx="375">
                  <c:v>493.57380000000001</c:v>
                </c:pt>
                <c:pt idx="376">
                  <c:v>493.64720000000102</c:v>
                </c:pt>
                <c:pt idx="377">
                  <c:v>493.72059999999999</c:v>
                </c:pt>
                <c:pt idx="378">
                  <c:v>497.52600000000001</c:v>
                </c:pt>
                <c:pt idx="379">
                  <c:v>497.60160000000002</c:v>
                </c:pt>
                <c:pt idx="380">
                  <c:v>497.67720000000003</c:v>
                </c:pt>
                <c:pt idx="381">
                  <c:v>497.75279999999998</c:v>
                </c:pt>
                <c:pt idx="382">
                  <c:v>497.82839999999999</c:v>
                </c:pt>
                <c:pt idx="383">
                  <c:v>497.904</c:v>
                </c:pt>
                <c:pt idx="384">
                  <c:v>497.9794</c:v>
                </c:pt>
                <c:pt idx="385">
                  <c:v>498.0548</c:v>
                </c:pt>
                <c:pt idx="386">
                  <c:v>498.1302</c:v>
                </c:pt>
                <c:pt idx="387">
                  <c:v>498.2056</c:v>
                </c:pt>
                <c:pt idx="388">
                  <c:v>498.28100000000001</c:v>
                </c:pt>
                <c:pt idx="389">
                  <c:v>498.35640000000001</c:v>
                </c:pt>
                <c:pt idx="390">
                  <c:v>498.43180000000001</c:v>
                </c:pt>
                <c:pt idx="391">
                  <c:v>498.50720000000001</c:v>
                </c:pt>
                <c:pt idx="392">
                  <c:v>498.58260000000001</c:v>
                </c:pt>
                <c:pt idx="393">
                  <c:v>498.65800000000002</c:v>
                </c:pt>
                <c:pt idx="394">
                  <c:v>498.7328</c:v>
                </c:pt>
                <c:pt idx="395">
                  <c:v>498.80759999999998</c:v>
                </c:pt>
                <c:pt idx="396">
                  <c:v>498.88240000000002</c:v>
                </c:pt>
                <c:pt idx="397">
                  <c:v>498.9572</c:v>
                </c:pt>
                <c:pt idx="398">
                  <c:v>499.03199999999998</c:v>
                </c:pt>
                <c:pt idx="399">
                  <c:v>499.10680000000002</c:v>
                </c:pt>
                <c:pt idx="400">
                  <c:v>499.1816</c:v>
                </c:pt>
                <c:pt idx="401">
                  <c:v>499.25639999999999</c:v>
                </c:pt>
                <c:pt idx="402">
                  <c:v>499.33120000000002</c:v>
                </c:pt>
                <c:pt idx="403">
                  <c:v>499.40600000000001</c:v>
                </c:pt>
                <c:pt idx="404">
                  <c:v>499.48079999999999</c:v>
                </c:pt>
                <c:pt idx="405">
                  <c:v>499.55560000000003</c:v>
                </c:pt>
                <c:pt idx="406">
                  <c:v>499.63040000000001</c:v>
                </c:pt>
                <c:pt idx="407">
                  <c:v>499.70519999999999</c:v>
                </c:pt>
                <c:pt idx="408">
                  <c:v>499.78</c:v>
                </c:pt>
                <c:pt idx="409">
                  <c:v>499.93200000000002</c:v>
                </c:pt>
                <c:pt idx="410">
                  <c:v>500.00799999999998</c:v>
                </c:pt>
                <c:pt idx="411">
                  <c:v>500.084</c:v>
                </c:pt>
                <c:pt idx="412">
                  <c:v>500.31200000000001</c:v>
                </c:pt>
                <c:pt idx="413">
                  <c:v>500.38799999999998</c:v>
                </c:pt>
                <c:pt idx="414">
                  <c:v>500.464</c:v>
                </c:pt>
                <c:pt idx="415">
                  <c:v>500.54</c:v>
                </c:pt>
                <c:pt idx="416">
                  <c:v>500.61579999999998</c:v>
                </c:pt>
                <c:pt idx="417">
                  <c:v>500.69159999999999</c:v>
                </c:pt>
                <c:pt idx="418">
                  <c:v>500.76740000000001</c:v>
                </c:pt>
                <c:pt idx="419">
                  <c:v>500.84320000000002</c:v>
                </c:pt>
                <c:pt idx="420">
                  <c:v>500.91899999999998</c:v>
                </c:pt>
                <c:pt idx="421">
                  <c:v>500.9966</c:v>
                </c:pt>
                <c:pt idx="422">
                  <c:v>501.07420000000002</c:v>
                </c:pt>
                <c:pt idx="423">
                  <c:v>501.15179999999998</c:v>
                </c:pt>
                <c:pt idx="424">
                  <c:v>501.2294</c:v>
                </c:pt>
                <c:pt idx="425">
                  <c:v>501.30700000000002</c:v>
                </c:pt>
                <c:pt idx="426">
                  <c:v>501.38479999999998</c:v>
                </c:pt>
                <c:pt idx="427">
                  <c:v>501.46260000000001</c:v>
                </c:pt>
                <c:pt idx="428">
                  <c:v>501.54039999999998</c:v>
                </c:pt>
                <c:pt idx="429">
                  <c:v>501.6182</c:v>
                </c:pt>
                <c:pt idx="430">
                  <c:v>501.69600000000003</c:v>
                </c:pt>
                <c:pt idx="431">
                  <c:v>501.77359999999999</c:v>
                </c:pt>
                <c:pt idx="432">
                  <c:v>501.85120000000001</c:v>
                </c:pt>
                <c:pt idx="433">
                  <c:v>501.92880000000002</c:v>
                </c:pt>
                <c:pt idx="434">
                  <c:v>502.00639999999999</c:v>
                </c:pt>
                <c:pt idx="435">
                  <c:v>502.084</c:v>
                </c:pt>
                <c:pt idx="436">
                  <c:v>502.16160000000002</c:v>
                </c:pt>
                <c:pt idx="437">
                  <c:v>502.23919999999998</c:v>
                </c:pt>
                <c:pt idx="438">
                  <c:v>502.3168</c:v>
                </c:pt>
                <c:pt idx="439">
                  <c:v>502.39440000000002</c:v>
                </c:pt>
                <c:pt idx="440">
                  <c:v>502.47199999999998</c:v>
                </c:pt>
                <c:pt idx="441">
                  <c:v>502.5496</c:v>
                </c:pt>
                <c:pt idx="442">
                  <c:v>502.62720000000002</c:v>
                </c:pt>
                <c:pt idx="443">
                  <c:v>502.70479999999998</c:v>
                </c:pt>
                <c:pt idx="444">
                  <c:v>502.7824</c:v>
                </c:pt>
                <c:pt idx="445">
                  <c:v>502.86</c:v>
                </c:pt>
                <c:pt idx="446">
                  <c:v>502.93779999999998</c:v>
                </c:pt>
                <c:pt idx="447">
                  <c:v>503.01560000000001</c:v>
                </c:pt>
                <c:pt idx="448">
                  <c:v>503.09339999999997</c:v>
                </c:pt>
                <c:pt idx="449">
                  <c:v>503.1712</c:v>
                </c:pt>
                <c:pt idx="450">
                  <c:v>503.24900000000002</c:v>
                </c:pt>
                <c:pt idx="451">
                  <c:v>503.32560000000001</c:v>
                </c:pt>
                <c:pt idx="452">
                  <c:v>503.40219999999999</c:v>
                </c:pt>
                <c:pt idx="453">
                  <c:v>503.47879999999998</c:v>
                </c:pt>
                <c:pt idx="454">
                  <c:v>503.55540000000002</c:v>
                </c:pt>
                <c:pt idx="455">
                  <c:v>503.63200000000001</c:v>
                </c:pt>
                <c:pt idx="456">
                  <c:v>503.70839999999998</c:v>
                </c:pt>
                <c:pt idx="457">
                  <c:v>503.78480000000002</c:v>
                </c:pt>
                <c:pt idx="458">
                  <c:v>503.8612</c:v>
                </c:pt>
                <c:pt idx="459">
                  <c:v>503.93759999999997</c:v>
                </c:pt>
                <c:pt idx="460">
                  <c:v>504.01400000000001</c:v>
                </c:pt>
                <c:pt idx="461">
                  <c:v>504.09059999999999</c:v>
                </c:pt>
                <c:pt idx="462">
                  <c:v>504.16719999999998</c:v>
                </c:pt>
                <c:pt idx="463">
                  <c:v>504.24380000000002</c:v>
                </c:pt>
                <c:pt idx="464">
                  <c:v>504.32040000000001</c:v>
                </c:pt>
                <c:pt idx="465">
                  <c:v>504.39699999999999</c:v>
                </c:pt>
                <c:pt idx="466">
                  <c:v>504.47320000000002</c:v>
                </c:pt>
                <c:pt idx="467">
                  <c:v>504.54939999999999</c:v>
                </c:pt>
                <c:pt idx="468">
                  <c:v>504.62560000000002</c:v>
                </c:pt>
                <c:pt idx="469">
                  <c:v>504.70179999999999</c:v>
                </c:pt>
                <c:pt idx="470">
                  <c:v>504.77800000000002</c:v>
                </c:pt>
                <c:pt idx="471">
                  <c:v>504.85399999999998</c:v>
                </c:pt>
                <c:pt idx="472">
                  <c:v>504.93</c:v>
                </c:pt>
                <c:pt idx="473">
                  <c:v>505.00599999999997</c:v>
                </c:pt>
                <c:pt idx="474">
                  <c:v>505.08199999999999</c:v>
                </c:pt>
                <c:pt idx="475">
                  <c:v>505.15800000000002</c:v>
                </c:pt>
                <c:pt idx="476">
                  <c:v>505.23419999999999</c:v>
                </c:pt>
                <c:pt idx="477">
                  <c:v>505.31040000000002</c:v>
                </c:pt>
                <c:pt idx="478">
                  <c:v>505.38659999999999</c:v>
                </c:pt>
                <c:pt idx="479">
                  <c:v>505.46280000000002</c:v>
                </c:pt>
                <c:pt idx="480">
                  <c:v>505.53899999999999</c:v>
                </c:pt>
                <c:pt idx="481">
                  <c:v>505.62200000000001</c:v>
                </c:pt>
                <c:pt idx="482">
                  <c:v>505.70499999999998</c:v>
                </c:pt>
                <c:pt idx="483">
                  <c:v>505.78800000000001</c:v>
                </c:pt>
                <c:pt idx="484">
                  <c:v>505.87099999999998</c:v>
                </c:pt>
                <c:pt idx="485">
                  <c:v>505.95400000000001</c:v>
                </c:pt>
                <c:pt idx="486">
                  <c:v>506.03719999999998</c:v>
                </c:pt>
                <c:pt idx="487">
                  <c:v>506.12040000000002</c:v>
                </c:pt>
                <c:pt idx="488">
                  <c:v>506.20359999999999</c:v>
                </c:pt>
                <c:pt idx="489">
                  <c:v>506.28680000000003</c:v>
                </c:pt>
                <c:pt idx="490">
                  <c:v>506.37</c:v>
                </c:pt>
                <c:pt idx="491">
                  <c:v>506.45299999999997</c:v>
                </c:pt>
                <c:pt idx="492">
                  <c:v>506.536</c:v>
                </c:pt>
                <c:pt idx="493">
                  <c:v>506.61900000000003</c:v>
                </c:pt>
                <c:pt idx="494">
                  <c:v>506.702</c:v>
                </c:pt>
                <c:pt idx="495">
                  <c:v>506.78500000000003</c:v>
                </c:pt>
                <c:pt idx="496">
                  <c:v>506.8648</c:v>
                </c:pt>
                <c:pt idx="497">
                  <c:v>506.94459999999998</c:v>
                </c:pt>
                <c:pt idx="498">
                  <c:v>507.02440000000098</c:v>
                </c:pt>
                <c:pt idx="499">
                  <c:v>507.10419999999999</c:v>
                </c:pt>
                <c:pt idx="500">
                  <c:v>507.18400000000003</c:v>
                </c:pt>
                <c:pt idx="501">
                  <c:v>507.26400000000001</c:v>
                </c:pt>
                <c:pt idx="502">
                  <c:v>507.34399999999999</c:v>
                </c:pt>
                <c:pt idx="503">
                  <c:v>507.42399999999998</c:v>
                </c:pt>
                <c:pt idx="504">
                  <c:v>507.50400000000002</c:v>
                </c:pt>
                <c:pt idx="505">
                  <c:v>507.584</c:v>
                </c:pt>
                <c:pt idx="506">
                  <c:v>507.66399999999999</c:v>
                </c:pt>
                <c:pt idx="507">
                  <c:v>507.74400000000003</c:v>
                </c:pt>
                <c:pt idx="508">
                  <c:v>507.82400000000001</c:v>
                </c:pt>
                <c:pt idx="509">
                  <c:v>507.904</c:v>
                </c:pt>
                <c:pt idx="510">
                  <c:v>507.98399999999998</c:v>
                </c:pt>
                <c:pt idx="511">
                  <c:v>508.06299999999999</c:v>
                </c:pt>
                <c:pt idx="512">
                  <c:v>508.142</c:v>
                </c:pt>
                <c:pt idx="513">
                  <c:v>508.221</c:v>
                </c:pt>
                <c:pt idx="514">
                  <c:v>508.3</c:v>
                </c:pt>
                <c:pt idx="515">
                  <c:v>508.37900000000002</c:v>
                </c:pt>
                <c:pt idx="516">
                  <c:v>508.45819999999998</c:v>
                </c:pt>
                <c:pt idx="517">
                  <c:v>508.53739999999999</c:v>
                </c:pt>
                <c:pt idx="518">
                  <c:v>508.61660000000001</c:v>
                </c:pt>
                <c:pt idx="519">
                  <c:v>508.69580000000002</c:v>
                </c:pt>
                <c:pt idx="520">
                  <c:v>508.77499999999998</c:v>
                </c:pt>
                <c:pt idx="521">
                  <c:v>508.85399999999998</c:v>
                </c:pt>
                <c:pt idx="522">
                  <c:v>508.93299999999999</c:v>
                </c:pt>
                <c:pt idx="523">
                  <c:v>509.01200000000102</c:v>
                </c:pt>
                <c:pt idx="524">
                  <c:v>509.09100000000001</c:v>
                </c:pt>
                <c:pt idx="525">
                  <c:v>509.17</c:v>
                </c:pt>
                <c:pt idx="526">
                  <c:v>509.25779999999997</c:v>
                </c:pt>
                <c:pt idx="527">
                  <c:v>509.43340000000001</c:v>
                </c:pt>
                <c:pt idx="528">
                  <c:v>509.52120000000002</c:v>
                </c:pt>
                <c:pt idx="529">
                  <c:v>509.60899999999998</c:v>
                </c:pt>
                <c:pt idx="530">
                  <c:v>509.6968</c:v>
                </c:pt>
                <c:pt idx="531">
                  <c:v>509.78460000000001</c:v>
                </c:pt>
                <c:pt idx="532">
                  <c:v>509.87240000000003</c:v>
                </c:pt>
                <c:pt idx="533">
                  <c:v>509.96019999999999</c:v>
                </c:pt>
                <c:pt idx="534">
                  <c:v>510.048</c:v>
                </c:pt>
                <c:pt idx="535">
                  <c:v>510.13600000000002</c:v>
                </c:pt>
                <c:pt idx="536">
                  <c:v>510.22399999999999</c:v>
                </c:pt>
                <c:pt idx="537">
                  <c:v>510.31200000000001</c:v>
                </c:pt>
                <c:pt idx="538">
                  <c:v>510.4</c:v>
                </c:pt>
                <c:pt idx="539">
                  <c:v>510.488</c:v>
                </c:pt>
                <c:pt idx="540">
                  <c:v>510.57260000000002</c:v>
                </c:pt>
                <c:pt idx="541">
                  <c:v>510.65719999999999</c:v>
                </c:pt>
                <c:pt idx="542">
                  <c:v>510.74180000000001</c:v>
                </c:pt>
                <c:pt idx="543">
                  <c:v>510.82639999999998</c:v>
                </c:pt>
                <c:pt idx="544">
                  <c:v>510.911</c:v>
                </c:pt>
                <c:pt idx="545">
                  <c:v>510.99560000000002</c:v>
                </c:pt>
                <c:pt idx="546">
                  <c:v>511.08019999999999</c:v>
                </c:pt>
                <c:pt idx="547">
                  <c:v>511.16480000000098</c:v>
                </c:pt>
                <c:pt idx="548">
                  <c:v>511.24939999999998</c:v>
                </c:pt>
                <c:pt idx="549">
                  <c:v>511.334</c:v>
                </c:pt>
                <c:pt idx="550">
                  <c:v>511.41860000000003</c:v>
                </c:pt>
                <c:pt idx="551">
                  <c:v>511.50319999999999</c:v>
                </c:pt>
                <c:pt idx="552">
                  <c:v>511.58780000000002</c:v>
                </c:pt>
                <c:pt idx="553">
                  <c:v>511.67239999999998</c:v>
                </c:pt>
                <c:pt idx="554">
                  <c:v>511.75700000000001</c:v>
                </c:pt>
                <c:pt idx="555">
                  <c:v>511.84160000000003</c:v>
                </c:pt>
                <c:pt idx="556">
                  <c:v>511.92619999999999</c:v>
                </c:pt>
                <c:pt idx="557">
                  <c:v>512.01080000000002</c:v>
                </c:pt>
                <c:pt idx="558">
                  <c:v>512.09540000000004</c:v>
                </c:pt>
                <c:pt idx="559">
                  <c:v>512.17999999999995</c:v>
                </c:pt>
                <c:pt idx="560">
                  <c:v>512.26440000000002</c:v>
                </c:pt>
                <c:pt idx="561">
                  <c:v>512.34879999999998</c:v>
                </c:pt>
                <c:pt idx="562">
                  <c:v>512.43320000000006</c:v>
                </c:pt>
                <c:pt idx="563">
                  <c:v>512.51760000000002</c:v>
                </c:pt>
                <c:pt idx="564">
                  <c:v>512.60199999999998</c:v>
                </c:pt>
                <c:pt idx="565">
                  <c:v>512.6866</c:v>
                </c:pt>
                <c:pt idx="566">
                  <c:v>512.77120000000002</c:v>
                </c:pt>
                <c:pt idx="567">
                  <c:v>512.85580000000004</c:v>
                </c:pt>
                <c:pt idx="568">
                  <c:v>512.94039999999995</c:v>
                </c:pt>
                <c:pt idx="569">
                  <c:v>513.02499999999998</c:v>
                </c:pt>
                <c:pt idx="570">
                  <c:v>513.10720000000003</c:v>
                </c:pt>
                <c:pt idx="571">
                  <c:v>513.18939999999998</c:v>
                </c:pt>
                <c:pt idx="572">
                  <c:v>513.27160000000094</c:v>
                </c:pt>
                <c:pt idx="573">
                  <c:v>513.35379999999998</c:v>
                </c:pt>
                <c:pt idx="574">
                  <c:v>513.43600000000004</c:v>
                </c:pt>
                <c:pt idx="575">
                  <c:v>513.51800000000003</c:v>
                </c:pt>
                <c:pt idx="576">
                  <c:v>513.6</c:v>
                </c:pt>
                <c:pt idx="577">
                  <c:v>513.68200000000002</c:v>
                </c:pt>
                <c:pt idx="578">
                  <c:v>513.846</c:v>
                </c:pt>
                <c:pt idx="579">
                  <c:v>513.92819999999995</c:v>
                </c:pt>
                <c:pt idx="580">
                  <c:v>514.0104</c:v>
                </c:pt>
                <c:pt idx="581">
                  <c:v>514.09259999999995</c:v>
                </c:pt>
                <c:pt idx="582">
                  <c:v>514.1748</c:v>
                </c:pt>
                <c:pt idx="583">
                  <c:v>514.25699999999995</c:v>
                </c:pt>
                <c:pt idx="584">
                  <c:v>514.33720000000005</c:v>
                </c:pt>
                <c:pt idx="585">
                  <c:v>514.41740000000004</c:v>
                </c:pt>
                <c:pt idx="586">
                  <c:v>514.49760000000003</c:v>
                </c:pt>
                <c:pt idx="587">
                  <c:v>514.57780000000002</c:v>
                </c:pt>
                <c:pt idx="588">
                  <c:v>514.65800000000002</c:v>
                </c:pt>
                <c:pt idx="589">
                  <c:v>514.73800000000006</c:v>
                </c:pt>
                <c:pt idx="590">
                  <c:v>514.81799999999998</c:v>
                </c:pt>
                <c:pt idx="591">
                  <c:v>514.89800000000002</c:v>
                </c:pt>
                <c:pt idx="592">
                  <c:v>514.97799999999995</c:v>
                </c:pt>
                <c:pt idx="593">
                  <c:v>515.05799999999999</c:v>
                </c:pt>
                <c:pt idx="594">
                  <c:v>515.13819999999998</c:v>
                </c:pt>
                <c:pt idx="595">
                  <c:v>515.21839999999997</c:v>
                </c:pt>
                <c:pt idx="596">
                  <c:v>515.29860000000099</c:v>
                </c:pt>
                <c:pt idx="597">
                  <c:v>515.45899999999995</c:v>
                </c:pt>
                <c:pt idx="598">
                  <c:v>515.53779999999995</c:v>
                </c:pt>
                <c:pt idx="599">
                  <c:v>515.61659999999995</c:v>
                </c:pt>
                <c:pt idx="600">
                  <c:v>515.69539999999995</c:v>
                </c:pt>
                <c:pt idx="601">
                  <c:v>515.77419999999995</c:v>
                </c:pt>
                <c:pt idx="602">
                  <c:v>515.85299999999995</c:v>
                </c:pt>
                <c:pt idx="603">
                  <c:v>515.93179999999995</c:v>
                </c:pt>
                <c:pt idx="604">
                  <c:v>516.01059999999995</c:v>
                </c:pt>
                <c:pt idx="605">
                  <c:v>516.08939999999996</c:v>
                </c:pt>
                <c:pt idx="606">
                  <c:v>516.16819999999996</c:v>
                </c:pt>
                <c:pt idx="607">
                  <c:v>516.24699999999996</c:v>
                </c:pt>
                <c:pt idx="608">
                  <c:v>516.32579999999996</c:v>
                </c:pt>
                <c:pt idx="609">
                  <c:v>516.40459999999996</c:v>
                </c:pt>
                <c:pt idx="610">
                  <c:v>516.48339999999996</c:v>
                </c:pt>
                <c:pt idx="611">
                  <c:v>516.56219999999996</c:v>
                </c:pt>
                <c:pt idx="612">
                  <c:v>516.64099999999996</c:v>
                </c:pt>
                <c:pt idx="613">
                  <c:v>516.71519999999998</c:v>
                </c:pt>
                <c:pt idx="614">
                  <c:v>516.7894</c:v>
                </c:pt>
                <c:pt idx="615">
                  <c:v>516.86360000000002</c:v>
                </c:pt>
                <c:pt idx="616">
                  <c:v>516.93780000000004</c:v>
                </c:pt>
                <c:pt idx="617">
                  <c:v>517.01199999999994</c:v>
                </c:pt>
                <c:pt idx="618">
                  <c:v>517.08619999999996</c:v>
                </c:pt>
                <c:pt idx="619">
                  <c:v>517.16039999999998</c:v>
                </c:pt>
                <c:pt idx="620">
                  <c:v>517.2346</c:v>
                </c:pt>
                <c:pt idx="621">
                  <c:v>517.30880000000002</c:v>
                </c:pt>
                <c:pt idx="622">
                  <c:v>517.38300000000004</c:v>
                </c:pt>
                <c:pt idx="623">
                  <c:v>517.45719999999994</c:v>
                </c:pt>
                <c:pt idx="624">
                  <c:v>517.53139999999996</c:v>
                </c:pt>
                <c:pt idx="625">
                  <c:v>517.60559999999998</c:v>
                </c:pt>
                <c:pt idx="626">
                  <c:v>517.6798</c:v>
                </c:pt>
                <c:pt idx="627">
                  <c:v>517.75400000000002</c:v>
                </c:pt>
                <c:pt idx="628">
                  <c:v>517.83000000000004</c:v>
                </c:pt>
                <c:pt idx="629">
                  <c:v>517.90599999999995</c:v>
                </c:pt>
                <c:pt idx="630">
                  <c:v>517.98199999999997</c:v>
                </c:pt>
                <c:pt idx="631">
                  <c:v>518.05799999999999</c:v>
                </c:pt>
                <c:pt idx="632">
                  <c:v>518.21019999999999</c:v>
                </c:pt>
                <c:pt idx="633">
                  <c:v>518.28639999999996</c:v>
                </c:pt>
                <c:pt idx="634">
                  <c:v>518.36260000000004</c:v>
                </c:pt>
                <c:pt idx="635">
                  <c:v>518.43880000000001</c:v>
                </c:pt>
                <c:pt idx="636">
                  <c:v>518.51499999999999</c:v>
                </c:pt>
                <c:pt idx="637">
                  <c:v>518.59100000000001</c:v>
                </c:pt>
                <c:pt idx="638">
                  <c:v>518.66700000000003</c:v>
                </c:pt>
                <c:pt idx="639">
                  <c:v>518.74300000000005</c:v>
                </c:pt>
                <c:pt idx="640">
                  <c:v>518.81899999999996</c:v>
                </c:pt>
                <c:pt idx="641">
                  <c:v>518.89499999999998</c:v>
                </c:pt>
                <c:pt idx="642">
                  <c:v>518.96720000000005</c:v>
                </c:pt>
                <c:pt idx="643">
                  <c:v>519.0394</c:v>
                </c:pt>
                <c:pt idx="644">
                  <c:v>519.11159999999995</c:v>
                </c:pt>
                <c:pt idx="645">
                  <c:v>519.18380000000002</c:v>
                </c:pt>
                <c:pt idx="646">
                  <c:v>519.25599999999997</c:v>
                </c:pt>
                <c:pt idx="647">
                  <c:v>519.32820000000004</c:v>
                </c:pt>
                <c:pt idx="648">
                  <c:v>519.40039999999999</c:v>
                </c:pt>
                <c:pt idx="649">
                  <c:v>519.47260000000006</c:v>
                </c:pt>
                <c:pt idx="650">
                  <c:v>519.54480000000001</c:v>
                </c:pt>
                <c:pt idx="651">
                  <c:v>519.61699999999996</c:v>
                </c:pt>
                <c:pt idx="652">
                  <c:v>519.68939999999998</c:v>
                </c:pt>
                <c:pt idx="653">
                  <c:v>519.76179999999999</c:v>
                </c:pt>
                <c:pt idx="654">
                  <c:v>519.83420000000001</c:v>
                </c:pt>
                <c:pt idx="655">
                  <c:v>519.90660000000003</c:v>
                </c:pt>
                <c:pt idx="656">
                  <c:v>519.97900000000004</c:v>
                </c:pt>
                <c:pt idx="657">
                  <c:v>520.05100000000004</c:v>
                </c:pt>
                <c:pt idx="658">
                  <c:v>520.12300000000005</c:v>
                </c:pt>
                <c:pt idx="659">
                  <c:v>520.19500000000005</c:v>
                </c:pt>
                <c:pt idx="660">
                  <c:v>520.26700000000005</c:v>
                </c:pt>
                <c:pt idx="661">
                  <c:v>520.33900000000006</c:v>
                </c:pt>
                <c:pt idx="662">
                  <c:v>520.41099999999994</c:v>
                </c:pt>
                <c:pt idx="663">
                  <c:v>520.48299999999995</c:v>
                </c:pt>
                <c:pt idx="664">
                  <c:v>520.55499999999995</c:v>
                </c:pt>
                <c:pt idx="665">
                  <c:v>520.62699999999995</c:v>
                </c:pt>
                <c:pt idx="666">
                  <c:v>520.69899999999996</c:v>
                </c:pt>
                <c:pt idx="667">
                  <c:v>520.77099999999996</c:v>
                </c:pt>
                <c:pt idx="668">
                  <c:v>520.84299999999996</c:v>
                </c:pt>
                <c:pt idx="669">
                  <c:v>520.91499999999996</c:v>
                </c:pt>
                <c:pt idx="670">
                  <c:v>520.98699999999997</c:v>
                </c:pt>
                <c:pt idx="671">
                  <c:v>521.05899999999997</c:v>
                </c:pt>
                <c:pt idx="672">
                  <c:v>521.13099999999997</c:v>
                </c:pt>
                <c:pt idx="673">
                  <c:v>521.20299999999997</c:v>
                </c:pt>
                <c:pt idx="674">
                  <c:v>521.27499999999998</c:v>
                </c:pt>
                <c:pt idx="675">
                  <c:v>521.34699999999998</c:v>
                </c:pt>
                <c:pt idx="676">
                  <c:v>521.41899999999998</c:v>
                </c:pt>
                <c:pt idx="677">
                  <c:v>521.49080000000004</c:v>
                </c:pt>
                <c:pt idx="678">
                  <c:v>521.56259999999997</c:v>
                </c:pt>
                <c:pt idx="679">
                  <c:v>521.63440000000003</c:v>
                </c:pt>
                <c:pt idx="680">
                  <c:v>521.70619999999997</c:v>
                </c:pt>
                <c:pt idx="681">
                  <c:v>521.77800000000002</c:v>
                </c:pt>
                <c:pt idx="682">
                  <c:v>521.84979999999996</c:v>
                </c:pt>
                <c:pt idx="683">
                  <c:v>521.92160000000001</c:v>
                </c:pt>
                <c:pt idx="684">
                  <c:v>521.99339999999995</c:v>
                </c:pt>
                <c:pt idx="685">
                  <c:v>522.0652</c:v>
                </c:pt>
                <c:pt idx="686">
                  <c:v>522.13699999999994</c:v>
                </c:pt>
                <c:pt idx="687">
                  <c:v>522.20860000000005</c:v>
                </c:pt>
                <c:pt idx="688">
                  <c:v>522.28020000000004</c:v>
                </c:pt>
                <c:pt idx="689">
                  <c:v>522.35180000000003</c:v>
                </c:pt>
                <c:pt idx="690">
                  <c:v>522.42340000000002</c:v>
                </c:pt>
                <c:pt idx="691">
                  <c:v>522.495</c:v>
                </c:pt>
                <c:pt idx="692">
                  <c:v>522.56659999999999</c:v>
                </c:pt>
                <c:pt idx="693">
                  <c:v>522.63819999999998</c:v>
                </c:pt>
                <c:pt idx="694">
                  <c:v>522.70979999999997</c:v>
                </c:pt>
                <c:pt idx="695">
                  <c:v>522.78139999999996</c:v>
                </c:pt>
                <c:pt idx="696">
                  <c:v>522.85299999999995</c:v>
                </c:pt>
                <c:pt idx="697">
                  <c:v>522.92460000000005</c:v>
                </c:pt>
                <c:pt idx="698">
                  <c:v>522.99620000000004</c:v>
                </c:pt>
                <c:pt idx="699">
                  <c:v>523.06780000000003</c:v>
                </c:pt>
                <c:pt idx="700">
                  <c:v>523.13940000000002</c:v>
                </c:pt>
                <c:pt idx="701">
                  <c:v>523.21100000000001</c:v>
                </c:pt>
                <c:pt idx="702">
                  <c:v>523.28520000000003</c:v>
                </c:pt>
                <c:pt idx="703">
                  <c:v>523.35940000000005</c:v>
                </c:pt>
                <c:pt idx="704">
                  <c:v>523.43359999999996</c:v>
                </c:pt>
                <c:pt idx="705">
                  <c:v>523.50779999999997</c:v>
                </c:pt>
                <c:pt idx="706">
                  <c:v>523.58199999999999</c:v>
                </c:pt>
                <c:pt idx="707">
                  <c:v>523.65620000000001</c:v>
                </c:pt>
                <c:pt idx="708">
                  <c:v>523.73040000000003</c:v>
                </c:pt>
                <c:pt idx="709">
                  <c:v>523.80460000000005</c:v>
                </c:pt>
                <c:pt idx="710">
                  <c:v>523.87879999999996</c:v>
                </c:pt>
                <c:pt idx="711">
                  <c:v>523.95299999999997</c:v>
                </c:pt>
                <c:pt idx="712">
                  <c:v>524.02719999999999</c:v>
                </c:pt>
                <c:pt idx="713">
                  <c:v>524.10140000000001</c:v>
                </c:pt>
                <c:pt idx="714">
                  <c:v>524.17560000000003</c:v>
                </c:pt>
                <c:pt idx="715">
                  <c:v>524.24980000000005</c:v>
                </c:pt>
                <c:pt idx="716">
                  <c:v>524.32399999999996</c:v>
                </c:pt>
                <c:pt idx="717">
                  <c:v>524.40060000000005</c:v>
                </c:pt>
                <c:pt idx="718">
                  <c:v>524.55380000000002</c:v>
                </c:pt>
                <c:pt idx="719">
                  <c:v>524.63040000000001</c:v>
                </c:pt>
                <c:pt idx="720">
                  <c:v>524.47720000000004</c:v>
                </c:pt>
                <c:pt idx="721">
                  <c:v>524.70699999999999</c:v>
                </c:pt>
                <c:pt idx="722">
                  <c:v>524.78359999999998</c:v>
                </c:pt>
                <c:pt idx="723">
                  <c:v>524.86019999999996</c:v>
                </c:pt>
                <c:pt idx="724">
                  <c:v>524.93679999999995</c:v>
                </c:pt>
                <c:pt idx="725">
                  <c:v>525.01340000000005</c:v>
                </c:pt>
                <c:pt idx="726">
                  <c:v>525.09</c:v>
                </c:pt>
                <c:pt idx="727">
                  <c:v>525.16660000000002</c:v>
                </c:pt>
                <c:pt idx="728">
                  <c:v>525.2432</c:v>
                </c:pt>
                <c:pt idx="729">
                  <c:v>525.39639999999997</c:v>
                </c:pt>
                <c:pt idx="730">
                  <c:v>525.47299999999996</c:v>
                </c:pt>
                <c:pt idx="731">
                  <c:v>525.55420000000004</c:v>
                </c:pt>
                <c:pt idx="732">
                  <c:v>525.6354</c:v>
                </c:pt>
                <c:pt idx="733">
                  <c:v>525.71659999999997</c:v>
                </c:pt>
                <c:pt idx="734">
                  <c:v>525.87900000000002</c:v>
                </c:pt>
                <c:pt idx="735">
                  <c:v>525.96019999999999</c:v>
                </c:pt>
                <c:pt idx="736">
                  <c:v>526.04139999999995</c:v>
                </c:pt>
                <c:pt idx="737">
                  <c:v>526.12260000000003</c:v>
                </c:pt>
                <c:pt idx="738">
                  <c:v>526.2038</c:v>
                </c:pt>
                <c:pt idx="739">
                  <c:v>526.28499999999997</c:v>
                </c:pt>
                <c:pt idx="740">
                  <c:v>526.36620000000005</c:v>
                </c:pt>
                <c:pt idx="741">
                  <c:v>526.44740000000002</c:v>
                </c:pt>
                <c:pt idx="742">
                  <c:v>526.52860000000101</c:v>
                </c:pt>
                <c:pt idx="743">
                  <c:v>526.60979999999995</c:v>
                </c:pt>
                <c:pt idx="744">
                  <c:v>526.69100000000003</c:v>
                </c:pt>
                <c:pt idx="745">
                  <c:v>526.77319999999997</c:v>
                </c:pt>
                <c:pt idx="746">
                  <c:v>526.85540000000003</c:v>
                </c:pt>
                <c:pt idx="747">
                  <c:v>526.93759999999997</c:v>
                </c:pt>
                <c:pt idx="748">
                  <c:v>527.01980000000003</c:v>
                </c:pt>
                <c:pt idx="749">
                  <c:v>527.10199999999998</c:v>
                </c:pt>
                <c:pt idx="750">
                  <c:v>527.18420000000003</c:v>
                </c:pt>
                <c:pt idx="751">
                  <c:v>527.26639999999998</c:v>
                </c:pt>
                <c:pt idx="752">
                  <c:v>527.34860000000003</c:v>
                </c:pt>
                <c:pt idx="753">
                  <c:v>527.43079999999998</c:v>
                </c:pt>
                <c:pt idx="754">
                  <c:v>527.51300000000003</c:v>
                </c:pt>
                <c:pt idx="755">
                  <c:v>527.59540000000004</c:v>
                </c:pt>
                <c:pt idx="756">
                  <c:v>527.67780000000005</c:v>
                </c:pt>
                <c:pt idx="757">
                  <c:v>527.76020000000005</c:v>
                </c:pt>
                <c:pt idx="758">
                  <c:v>527.84259999999995</c:v>
                </c:pt>
                <c:pt idx="759">
                  <c:v>527.92499999999995</c:v>
                </c:pt>
                <c:pt idx="760">
                  <c:v>528.00660000000005</c:v>
                </c:pt>
                <c:pt idx="761">
                  <c:v>528.08820000000003</c:v>
                </c:pt>
                <c:pt idx="762">
                  <c:v>528.16980000000001</c:v>
                </c:pt>
                <c:pt idx="763">
                  <c:v>528.25139999999999</c:v>
                </c:pt>
                <c:pt idx="764">
                  <c:v>528.33299999999997</c:v>
                </c:pt>
                <c:pt idx="765">
                  <c:v>528.41480000000001</c:v>
                </c:pt>
                <c:pt idx="766">
                  <c:v>528.49659999999994</c:v>
                </c:pt>
                <c:pt idx="767">
                  <c:v>528.57840000000101</c:v>
                </c:pt>
                <c:pt idx="768">
                  <c:v>528.66020000000003</c:v>
                </c:pt>
                <c:pt idx="769">
                  <c:v>528.74199999999996</c:v>
                </c:pt>
                <c:pt idx="770">
                  <c:v>528.82380000000001</c:v>
                </c:pt>
                <c:pt idx="771">
                  <c:v>528.90560000000005</c:v>
                </c:pt>
                <c:pt idx="772">
                  <c:v>528.98739999999998</c:v>
                </c:pt>
                <c:pt idx="773">
                  <c:v>529.06920000000002</c:v>
                </c:pt>
                <c:pt idx="774">
                  <c:v>529.15099999999995</c:v>
                </c:pt>
                <c:pt idx="775">
                  <c:v>529.23379999999997</c:v>
                </c:pt>
                <c:pt idx="776">
                  <c:v>529.31659999999999</c:v>
                </c:pt>
                <c:pt idx="777">
                  <c:v>529.39940000000001</c:v>
                </c:pt>
                <c:pt idx="778">
                  <c:v>529.48220000000003</c:v>
                </c:pt>
                <c:pt idx="779">
                  <c:v>529.56500000000005</c:v>
                </c:pt>
                <c:pt idx="780">
                  <c:v>529.64779999999996</c:v>
                </c:pt>
                <c:pt idx="781">
                  <c:v>529.73059999999998</c:v>
                </c:pt>
                <c:pt idx="782">
                  <c:v>529.8134</c:v>
                </c:pt>
                <c:pt idx="783">
                  <c:v>529.89620000000002</c:v>
                </c:pt>
                <c:pt idx="784">
                  <c:v>529.97900000000004</c:v>
                </c:pt>
                <c:pt idx="785">
                  <c:v>530.06179999999995</c:v>
                </c:pt>
                <c:pt idx="786">
                  <c:v>530.14459999999997</c:v>
                </c:pt>
                <c:pt idx="787">
                  <c:v>530.22739999999999</c:v>
                </c:pt>
                <c:pt idx="788">
                  <c:v>530.31020000000001</c:v>
                </c:pt>
                <c:pt idx="789">
                  <c:v>530.39300000000003</c:v>
                </c:pt>
                <c:pt idx="790">
                  <c:v>530.47500000000002</c:v>
                </c:pt>
                <c:pt idx="791">
                  <c:v>530.55700000000002</c:v>
                </c:pt>
                <c:pt idx="792">
                  <c:v>530.63900000000103</c:v>
                </c:pt>
                <c:pt idx="793">
                  <c:v>530.721</c:v>
                </c:pt>
                <c:pt idx="794">
                  <c:v>530.803</c:v>
                </c:pt>
                <c:pt idx="795">
                  <c:v>530.88480000000004</c:v>
                </c:pt>
                <c:pt idx="796">
                  <c:v>530.96659999999997</c:v>
                </c:pt>
                <c:pt idx="797">
                  <c:v>531.04840000000002</c:v>
                </c:pt>
                <c:pt idx="798">
                  <c:v>531.13019999999995</c:v>
                </c:pt>
                <c:pt idx="799">
                  <c:v>531.21199999999999</c:v>
                </c:pt>
                <c:pt idx="800">
                  <c:v>531.29399999999998</c:v>
                </c:pt>
                <c:pt idx="801">
                  <c:v>531.37599999999998</c:v>
                </c:pt>
                <c:pt idx="802">
                  <c:v>531.45799999999997</c:v>
                </c:pt>
                <c:pt idx="803">
                  <c:v>531.54</c:v>
                </c:pt>
                <c:pt idx="804">
                  <c:v>531.62199999999996</c:v>
                </c:pt>
                <c:pt idx="805">
                  <c:v>531.70180000000005</c:v>
                </c:pt>
                <c:pt idx="806">
                  <c:v>531.78160000000003</c:v>
                </c:pt>
                <c:pt idx="807">
                  <c:v>531.8614</c:v>
                </c:pt>
                <c:pt idx="808">
                  <c:v>531.94119999999998</c:v>
                </c:pt>
                <c:pt idx="809">
                  <c:v>532.02099999999996</c:v>
                </c:pt>
                <c:pt idx="810">
                  <c:v>532.101</c:v>
                </c:pt>
                <c:pt idx="811">
                  <c:v>532.18100000000004</c:v>
                </c:pt>
                <c:pt idx="812">
                  <c:v>532.26099999999997</c:v>
                </c:pt>
                <c:pt idx="813">
                  <c:v>532.34100000000001</c:v>
                </c:pt>
                <c:pt idx="814">
                  <c:v>532.42100000000005</c:v>
                </c:pt>
                <c:pt idx="815">
                  <c:v>532.50099999999998</c:v>
                </c:pt>
                <c:pt idx="816">
                  <c:v>532.58100000000002</c:v>
                </c:pt>
                <c:pt idx="817">
                  <c:v>532.66100000000097</c:v>
                </c:pt>
                <c:pt idx="818">
                  <c:v>532.74099999999999</c:v>
                </c:pt>
                <c:pt idx="819">
                  <c:v>538.20399999999995</c:v>
                </c:pt>
                <c:pt idx="820">
                  <c:v>538.3184</c:v>
                </c:pt>
                <c:pt idx="821">
                  <c:v>538.43280000000004</c:v>
                </c:pt>
                <c:pt idx="822">
                  <c:v>538.54719999999998</c:v>
                </c:pt>
                <c:pt idx="823">
                  <c:v>538.66160000000002</c:v>
                </c:pt>
                <c:pt idx="824">
                  <c:v>538.77599999999995</c:v>
                </c:pt>
                <c:pt idx="825">
                  <c:v>538.89059999999995</c:v>
                </c:pt>
                <c:pt idx="826">
                  <c:v>539.00519999999995</c:v>
                </c:pt>
                <c:pt idx="827">
                  <c:v>539.11980000000096</c:v>
                </c:pt>
                <c:pt idx="828">
                  <c:v>539.23440000000005</c:v>
                </c:pt>
                <c:pt idx="829">
                  <c:v>539.34900000000096</c:v>
                </c:pt>
                <c:pt idx="830">
                  <c:v>539.45979999999997</c:v>
                </c:pt>
                <c:pt idx="831">
                  <c:v>539.57060000000001</c:v>
                </c:pt>
                <c:pt idx="832">
                  <c:v>539.68140000000005</c:v>
                </c:pt>
                <c:pt idx="833">
                  <c:v>539.79219999999998</c:v>
                </c:pt>
                <c:pt idx="834">
                  <c:v>539.90300000000002</c:v>
                </c:pt>
                <c:pt idx="835">
                  <c:v>540.0136</c:v>
                </c:pt>
                <c:pt idx="836">
                  <c:v>540.12419999999997</c:v>
                </c:pt>
                <c:pt idx="837">
                  <c:v>540.23480000000097</c:v>
                </c:pt>
                <c:pt idx="838">
                  <c:v>540.34540000000004</c:v>
                </c:pt>
                <c:pt idx="839">
                  <c:v>540.45600000000002</c:v>
                </c:pt>
                <c:pt idx="840">
                  <c:v>540.56679999999994</c:v>
                </c:pt>
                <c:pt idx="841">
                  <c:v>540.67759999999998</c:v>
                </c:pt>
                <c:pt idx="842">
                  <c:v>540.78840000000105</c:v>
                </c:pt>
                <c:pt idx="843">
                  <c:v>540.89919999999995</c:v>
                </c:pt>
                <c:pt idx="844">
                  <c:v>541.01</c:v>
                </c:pt>
                <c:pt idx="845">
                  <c:v>541.12059999999997</c:v>
                </c:pt>
                <c:pt idx="846">
                  <c:v>541.23119999999994</c:v>
                </c:pt>
                <c:pt idx="847">
                  <c:v>541.34180000000003</c:v>
                </c:pt>
                <c:pt idx="848">
                  <c:v>541.45240000000001</c:v>
                </c:pt>
                <c:pt idx="849">
                  <c:v>541.56299999999999</c:v>
                </c:pt>
                <c:pt idx="850">
                  <c:v>541.67359999999996</c:v>
                </c:pt>
                <c:pt idx="851">
                  <c:v>541.78420000000006</c:v>
                </c:pt>
                <c:pt idx="852">
                  <c:v>541.89480000000003</c:v>
                </c:pt>
                <c:pt idx="853">
                  <c:v>542.00540000000001</c:v>
                </c:pt>
              </c:numCache>
            </c:numRef>
          </c:xVal>
          <c:yVal>
            <c:numRef>
              <c:f>'[MIS-5-11-13-19.xlsx]MIS 13'!$M$1:$M$854</c:f>
              <c:numCache>
                <c:formatCode>General</c:formatCode>
                <c:ptCount val="854"/>
                <c:pt idx="0">
                  <c:v>-436.84157046257701</c:v>
                </c:pt>
                <c:pt idx="1">
                  <c:v>-435.86707798123001</c:v>
                </c:pt>
                <c:pt idx="2">
                  <c:v>-433.70526157989002</c:v>
                </c:pt>
                <c:pt idx="3">
                  <c:v>-433.46885241997899</c:v>
                </c:pt>
                <c:pt idx="4">
                  <c:v>-433.32312941864899</c:v>
                </c:pt>
                <c:pt idx="5">
                  <c:v>-435.07540082390801</c:v>
                </c:pt>
                <c:pt idx="6">
                  <c:v>-435.79252065276899</c:v>
                </c:pt>
                <c:pt idx="7">
                  <c:v>-434.68040869228702</c:v>
                </c:pt>
                <c:pt idx="8">
                  <c:v>-434.57655714561298</c:v>
                </c:pt>
                <c:pt idx="9">
                  <c:v>-434.89885143433202</c:v>
                </c:pt>
                <c:pt idx="10">
                  <c:v>-434.801327220031</c:v>
                </c:pt>
                <c:pt idx="11">
                  <c:v>-434.17899558092802</c:v>
                </c:pt>
                <c:pt idx="12">
                  <c:v>-432.70627721291498</c:v>
                </c:pt>
                <c:pt idx="13">
                  <c:v>-429.05715211258303</c:v>
                </c:pt>
                <c:pt idx="14">
                  <c:v>-427.992292302875</c:v>
                </c:pt>
                <c:pt idx="15">
                  <c:v>-426.31786127830901</c:v>
                </c:pt>
                <c:pt idx="16">
                  <c:v>-424.322653297562</c:v>
                </c:pt>
                <c:pt idx="17">
                  <c:v>-423.55513757655598</c:v>
                </c:pt>
                <c:pt idx="18">
                  <c:v>-426.37695363694098</c:v>
                </c:pt>
                <c:pt idx="19">
                  <c:v>-429.45432814492301</c:v>
                </c:pt>
                <c:pt idx="20">
                  <c:v>-428.18902232014801</c:v>
                </c:pt>
                <c:pt idx="21">
                  <c:v>-426.67323814163097</c:v>
                </c:pt>
                <c:pt idx="22">
                  <c:v>-426.82688744089597</c:v>
                </c:pt>
                <c:pt idx="23">
                  <c:v>-427.028985776978</c:v>
                </c:pt>
                <c:pt idx="24">
                  <c:v>-430.00724558872599</c:v>
                </c:pt>
                <c:pt idx="25">
                  <c:v>-431.95885731804702</c:v>
                </c:pt>
                <c:pt idx="26">
                  <c:v>-432.74499611573901</c:v>
                </c:pt>
                <c:pt idx="27">
                  <c:v>-435.70059946804002</c:v>
                </c:pt>
                <c:pt idx="28">
                  <c:v>-438.72871798493401</c:v>
                </c:pt>
                <c:pt idx="29">
                  <c:v>-437.40529605963701</c:v>
                </c:pt>
                <c:pt idx="30">
                  <c:v>-439.90909840819501</c:v>
                </c:pt>
                <c:pt idx="31">
                  <c:v>-434.51127008278002</c:v>
                </c:pt>
                <c:pt idx="32">
                  <c:v>-435.09045102996498</c:v>
                </c:pt>
                <c:pt idx="33">
                  <c:v>-432.941302078288</c:v>
                </c:pt>
                <c:pt idx="34">
                  <c:v>-438.96429689284702</c:v>
                </c:pt>
                <c:pt idx="35">
                  <c:v>-438.05452668905002</c:v>
                </c:pt>
                <c:pt idx="36">
                  <c:v>-438.59821261034398</c:v>
                </c:pt>
                <c:pt idx="37">
                  <c:v>-439.42155484030599</c:v>
                </c:pt>
                <c:pt idx="38">
                  <c:v>-440.87010390238299</c:v>
                </c:pt>
                <c:pt idx="39">
                  <c:v>-440.91771716477399</c:v>
                </c:pt>
                <c:pt idx="40">
                  <c:v>-440.04515039324701</c:v>
                </c:pt>
                <c:pt idx="41">
                  <c:v>-437.60404908325398</c:v>
                </c:pt>
                <c:pt idx="42">
                  <c:v>-437.26872509635899</c:v>
                </c:pt>
                <c:pt idx="43">
                  <c:v>-439.17443497869198</c:v>
                </c:pt>
                <c:pt idx="44">
                  <c:v>-439.30825257837802</c:v>
                </c:pt>
                <c:pt idx="45">
                  <c:v>-439.48589456014298</c:v>
                </c:pt>
                <c:pt idx="46">
                  <c:v>-440.17258712091899</c:v>
                </c:pt>
                <c:pt idx="47">
                  <c:v>-440.02580256196399</c:v>
                </c:pt>
                <c:pt idx="48">
                  <c:v>-439.46694269813003</c:v>
                </c:pt>
                <c:pt idx="49">
                  <c:v>-439.66192526273198</c:v>
                </c:pt>
                <c:pt idx="50">
                  <c:v>-439.53752581980399</c:v>
                </c:pt>
                <c:pt idx="51">
                  <c:v>-438.27873697599102</c:v>
                </c:pt>
                <c:pt idx="52">
                  <c:v>-438.59289663718403</c:v>
                </c:pt>
                <c:pt idx="53">
                  <c:v>-439.385209111606</c:v>
                </c:pt>
                <c:pt idx="54">
                  <c:v>-438.07534436925499</c:v>
                </c:pt>
                <c:pt idx="55">
                  <c:v>-436.99437532035603</c:v>
                </c:pt>
                <c:pt idx="56">
                  <c:v>-437.07585588820501</c:v>
                </c:pt>
                <c:pt idx="57">
                  <c:v>-436.60432950520601</c:v>
                </c:pt>
                <c:pt idx="58">
                  <c:v>-437.929287504152</c:v>
                </c:pt>
                <c:pt idx="59">
                  <c:v>-437.977348039623</c:v>
                </c:pt>
                <c:pt idx="60">
                  <c:v>-438.19899769703602</c:v>
                </c:pt>
                <c:pt idx="61">
                  <c:v>-438.10234318664698</c:v>
                </c:pt>
                <c:pt idx="62">
                  <c:v>-438.30836066760003</c:v>
                </c:pt>
                <c:pt idx="63">
                  <c:v>-436.75856531544503</c:v>
                </c:pt>
                <c:pt idx="64">
                  <c:v>-435.045453201295</c:v>
                </c:pt>
                <c:pt idx="65">
                  <c:v>-432.87045101702398</c:v>
                </c:pt>
                <c:pt idx="66">
                  <c:v>-432.32357191951399</c:v>
                </c:pt>
                <c:pt idx="67">
                  <c:v>-432.85573223878299</c:v>
                </c:pt>
                <c:pt idx="68">
                  <c:v>-431.56694789695399</c:v>
                </c:pt>
                <c:pt idx="69">
                  <c:v>-431.82149347681502</c:v>
                </c:pt>
                <c:pt idx="70">
                  <c:v>-429.690320033006</c:v>
                </c:pt>
                <c:pt idx="71">
                  <c:v>-427.35185712431303</c:v>
                </c:pt>
                <c:pt idx="72">
                  <c:v>-428.74617973145899</c:v>
                </c:pt>
                <c:pt idx="73">
                  <c:v>-428.85392152615799</c:v>
                </c:pt>
                <c:pt idx="74">
                  <c:v>-428.51127826553301</c:v>
                </c:pt>
                <c:pt idx="75">
                  <c:v>-427.73252681678798</c:v>
                </c:pt>
                <c:pt idx="76">
                  <c:v>-432.07332110337001</c:v>
                </c:pt>
                <c:pt idx="77">
                  <c:v>-428.54940187801702</c:v>
                </c:pt>
                <c:pt idx="78">
                  <c:v>-431.88021132505298</c:v>
                </c:pt>
                <c:pt idx="79">
                  <c:v>-430.609698698974</c:v>
                </c:pt>
                <c:pt idx="80">
                  <c:v>-430.415327124638</c:v>
                </c:pt>
                <c:pt idx="81">
                  <c:v>-431.50039792914902</c:v>
                </c:pt>
                <c:pt idx="82">
                  <c:v>-432.88936503340199</c:v>
                </c:pt>
                <c:pt idx="83">
                  <c:v>-432.05138802326098</c:v>
                </c:pt>
                <c:pt idx="84">
                  <c:v>-432.78887395216202</c:v>
                </c:pt>
                <c:pt idx="85">
                  <c:v>-432.97411302400599</c:v>
                </c:pt>
                <c:pt idx="86">
                  <c:v>-434.17028202414201</c:v>
                </c:pt>
                <c:pt idx="87">
                  <c:v>-435.24831493106802</c:v>
                </c:pt>
                <c:pt idx="88">
                  <c:v>-434.81746338751401</c:v>
                </c:pt>
                <c:pt idx="89">
                  <c:v>-435.04901180789602</c:v>
                </c:pt>
                <c:pt idx="90">
                  <c:v>-436.16516329423098</c:v>
                </c:pt>
                <c:pt idx="91">
                  <c:v>-436.66921230294997</c:v>
                </c:pt>
                <c:pt idx="92">
                  <c:v>-438.26168851710599</c:v>
                </c:pt>
                <c:pt idx="93">
                  <c:v>-438.69296569240697</c:v>
                </c:pt>
                <c:pt idx="94">
                  <c:v>-436.96124975843799</c:v>
                </c:pt>
                <c:pt idx="95">
                  <c:v>-436.25191206449199</c:v>
                </c:pt>
                <c:pt idx="96">
                  <c:v>-437.577243193203</c:v>
                </c:pt>
                <c:pt idx="97">
                  <c:v>-438.383090541375</c:v>
                </c:pt>
                <c:pt idx="98">
                  <c:v>-439.48286048945101</c:v>
                </c:pt>
                <c:pt idx="99">
                  <c:v>-439.87979944032702</c:v>
                </c:pt>
                <c:pt idx="100">
                  <c:v>-438.62818858916103</c:v>
                </c:pt>
                <c:pt idx="101">
                  <c:v>-438.11091169338602</c:v>
                </c:pt>
                <c:pt idx="102">
                  <c:v>-437.35053920717297</c:v>
                </c:pt>
                <c:pt idx="103">
                  <c:v>-434.83975511718501</c:v>
                </c:pt>
                <c:pt idx="104">
                  <c:v>-432.09742428450602</c:v>
                </c:pt>
                <c:pt idx="105">
                  <c:v>-435.59709126512797</c:v>
                </c:pt>
                <c:pt idx="106">
                  <c:v>-436.54312677724101</c:v>
                </c:pt>
                <c:pt idx="107">
                  <c:v>-437.06796773836498</c:v>
                </c:pt>
                <c:pt idx="108">
                  <c:v>-438.35938291901499</c:v>
                </c:pt>
                <c:pt idx="109">
                  <c:v>-439.18035168711702</c:v>
                </c:pt>
                <c:pt idx="110">
                  <c:v>-439.85577678838501</c:v>
                </c:pt>
                <c:pt idx="111">
                  <c:v>-440.22971857978303</c:v>
                </c:pt>
                <c:pt idx="112">
                  <c:v>-440.55231054933199</c:v>
                </c:pt>
                <c:pt idx="113">
                  <c:v>-440.21743578147198</c:v>
                </c:pt>
                <c:pt idx="114">
                  <c:v>-438.81146043517901</c:v>
                </c:pt>
                <c:pt idx="115">
                  <c:v>-436.20847992447898</c:v>
                </c:pt>
                <c:pt idx="116">
                  <c:v>-432.52799099692601</c:v>
                </c:pt>
                <c:pt idx="117">
                  <c:v>-430.888263700869</c:v>
                </c:pt>
                <c:pt idx="118">
                  <c:v>-428.42756931440198</c:v>
                </c:pt>
                <c:pt idx="119">
                  <c:v>-424.468909266038</c:v>
                </c:pt>
                <c:pt idx="120">
                  <c:v>-423.74591805328703</c:v>
                </c:pt>
                <c:pt idx="121">
                  <c:v>-426.94441507592899</c:v>
                </c:pt>
                <c:pt idx="122">
                  <c:v>-428.92038953803001</c:v>
                </c:pt>
                <c:pt idx="123">
                  <c:v>-429.29653653650098</c:v>
                </c:pt>
                <c:pt idx="124">
                  <c:v>-431.33666978652502</c:v>
                </c:pt>
                <c:pt idx="125">
                  <c:v>-433.00695830740898</c:v>
                </c:pt>
                <c:pt idx="126">
                  <c:v>-432.96128069572597</c:v>
                </c:pt>
                <c:pt idx="127">
                  <c:v>-431.34234535207401</c:v>
                </c:pt>
                <c:pt idx="128">
                  <c:v>-430.38024668666702</c:v>
                </c:pt>
                <c:pt idx="129">
                  <c:v>-428.69746758467397</c:v>
                </c:pt>
                <c:pt idx="130">
                  <c:v>-426.42106550361399</c:v>
                </c:pt>
                <c:pt idx="131">
                  <c:v>-423.53980662532098</c:v>
                </c:pt>
                <c:pt idx="132">
                  <c:v>-422.99512215592102</c:v>
                </c:pt>
                <c:pt idx="133">
                  <c:v>-422.31308478881601</c:v>
                </c:pt>
                <c:pt idx="134">
                  <c:v>-419.690780226838</c:v>
                </c:pt>
                <c:pt idx="135">
                  <c:v>-419.40032463002501</c:v>
                </c:pt>
                <c:pt idx="136">
                  <c:v>-418.94357378892897</c:v>
                </c:pt>
                <c:pt idx="137">
                  <c:v>-418.45996205203198</c:v>
                </c:pt>
                <c:pt idx="138">
                  <c:v>-416.09339102793899</c:v>
                </c:pt>
                <c:pt idx="139">
                  <c:v>-415.85798469725</c:v>
                </c:pt>
                <c:pt idx="140">
                  <c:v>-416.81068850896798</c:v>
                </c:pt>
                <c:pt idx="141">
                  <c:v>-416.24707147616198</c:v>
                </c:pt>
                <c:pt idx="142">
                  <c:v>-416.16758097805302</c:v>
                </c:pt>
                <c:pt idx="143">
                  <c:v>-415.651162607522</c:v>
                </c:pt>
                <c:pt idx="144">
                  <c:v>-414.68184942852798</c:v>
                </c:pt>
                <c:pt idx="145">
                  <c:v>-411.39553248295402</c:v>
                </c:pt>
                <c:pt idx="146">
                  <c:v>-408.92753742231298</c:v>
                </c:pt>
                <c:pt idx="147">
                  <c:v>-410.64659117477203</c:v>
                </c:pt>
                <c:pt idx="148">
                  <c:v>-411.88781802213299</c:v>
                </c:pt>
                <c:pt idx="149">
                  <c:v>-413.59553244131399</c:v>
                </c:pt>
                <c:pt idx="150">
                  <c:v>-405.74697518028898</c:v>
                </c:pt>
                <c:pt idx="151">
                  <c:v>-416.40835314879399</c:v>
                </c:pt>
                <c:pt idx="152">
                  <c:v>-417.13427029494102</c:v>
                </c:pt>
                <c:pt idx="153">
                  <c:v>-418.361007994224</c:v>
                </c:pt>
                <c:pt idx="154">
                  <c:v>-420.13896328343498</c:v>
                </c:pt>
                <c:pt idx="155">
                  <c:v>-419.68527478713497</c:v>
                </c:pt>
                <c:pt idx="156">
                  <c:v>-418.322234758192</c:v>
                </c:pt>
                <c:pt idx="157">
                  <c:v>-420.94051207621601</c:v>
                </c:pt>
                <c:pt idx="158">
                  <c:v>-421.21411581714199</c:v>
                </c:pt>
                <c:pt idx="159">
                  <c:v>-422.89159201424599</c:v>
                </c:pt>
                <c:pt idx="160">
                  <c:v>-424.55678393363303</c:v>
                </c:pt>
                <c:pt idx="161">
                  <c:v>-425.68934217040697</c:v>
                </c:pt>
                <c:pt idx="162">
                  <c:v>-425.818684393512</c:v>
                </c:pt>
                <c:pt idx="163">
                  <c:v>-426.084098615958</c:v>
                </c:pt>
                <c:pt idx="164">
                  <c:v>-426.26693913093698</c:v>
                </c:pt>
                <c:pt idx="165">
                  <c:v>-427.95008499468099</c:v>
                </c:pt>
                <c:pt idx="166">
                  <c:v>-431.76030079258999</c:v>
                </c:pt>
                <c:pt idx="167">
                  <c:v>-433.64629472942801</c:v>
                </c:pt>
                <c:pt idx="168">
                  <c:v>-432.04008899795599</c:v>
                </c:pt>
                <c:pt idx="169">
                  <c:v>-426.86262324670503</c:v>
                </c:pt>
                <c:pt idx="170">
                  <c:v>-431.16641502371101</c:v>
                </c:pt>
                <c:pt idx="171">
                  <c:v>-430.34099982134001</c:v>
                </c:pt>
                <c:pt idx="172">
                  <c:v>-428.99811860711401</c:v>
                </c:pt>
                <c:pt idx="173">
                  <c:v>-426.59595467578498</c:v>
                </c:pt>
                <c:pt idx="174">
                  <c:v>-424.81587916737601</c:v>
                </c:pt>
                <c:pt idx="175">
                  <c:v>-423.67742093364399</c:v>
                </c:pt>
                <c:pt idx="176">
                  <c:v>-422.80701193935698</c:v>
                </c:pt>
                <c:pt idx="177">
                  <c:v>-424.22053365625601</c:v>
                </c:pt>
                <c:pt idx="178">
                  <c:v>-424.82859916917999</c:v>
                </c:pt>
                <c:pt idx="179">
                  <c:v>-422.00215518434499</c:v>
                </c:pt>
                <c:pt idx="180">
                  <c:v>-420.05513949155801</c:v>
                </c:pt>
                <c:pt idx="181">
                  <c:v>-419.13968814563702</c:v>
                </c:pt>
                <c:pt idx="182">
                  <c:v>-417.085578749663</c:v>
                </c:pt>
                <c:pt idx="183">
                  <c:v>-415.62993416561199</c:v>
                </c:pt>
                <c:pt idx="184">
                  <c:v>-416.97919966059902</c:v>
                </c:pt>
                <c:pt idx="185">
                  <c:v>-418.37440389194097</c:v>
                </c:pt>
                <c:pt idx="186">
                  <c:v>-418.55823791107798</c:v>
                </c:pt>
                <c:pt idx="187">
                  <c:v>-417.03455732735603</c:v>
                </c:pt>
                <c:pt idx="188">
                  <c:v>-416.69111234904102</c:v>
                </c:pt>
                <c:pt idx="189">
                  <c:v>-415.444930449163</c:v>
                </c:pt>
                <c:pt idx="190">
                  <c:v>-413.67178453331297</c:v>
                </c:pt>
                <c:pt idx="191">
                  <c:v>-413.495279739377</c:v>
                </c:pt>
                <c:pt idx="192">
                  <c:v>-412.90484072105602</c:v>
                </c:pt>
                <c:pt idx="193">
                  <c:v>-412.66218981632801</c:v>
                </c:pt>
                <c:pt idx="194">
                  <c:v>-413.17580944498297</c:v>
                </c:pt>
                <c:pt idx="195">
                  <c:v>-412.710466633924</c:v>
                </c:pt>
                <c:pt idx="196">
                  <c:v>-410.80849329276998</c:v>
                </c:pt>
                <c:pt idx="197">
                  <c:v>-410.29275344491799</c:v>
                </c:pt>
                <c:pt idx="198">
                  <c:v>-412.06377914157002</c:v>
                </c:pt>
                <c:pt idx="199">
                  <c:v>-414.00012155548302</c:v>
                </c:pt>
                <c:pt idx="200">
                  <c:v>-416.60175341478799</c:v>
                </c:pt>
                <c:pt idx="201">
                  <c:v>-417.082299988047</c:v>
                </c:pt>
                <c:pt idx="202">
                  <c:v>-416.41883382609302</c:v>
                </c:pt>
                <c:pt idx="203">
                  <c:v>-417.166169712878</c:v>
                </c:pt>
                <c:pt idx="204">
                  <c:v>-417.384651694811</c:v>
                </c:pt>
                <c:pt idx="205">
                  <c:v>-419.27411042792801</c:v>
                </c:pt>
                <c:pt idx="206">
                  <c:v>-421.38381973178599</c:v>
                </c:pt>
                <c:pt idx="207">
                  <c:v>-422.168172769227</c:v>
                </c:pt>
                <c:pt idx="208">
                  <c:v>-421.414488691592</c:v>
                </c:pt>
                <c:pt idx="209">
                  <c:v>-420.93850138683302</c:v>
                </c:pt>
                <c:pt idx="210">
                  <c:v>-423.87956972381602</c:v>
                </c:pt>
                <c:pt idx="211">
                  <c:v>-426.87825541843699</c:v>
                </c:pt>
                <c:pt idx="212">
                  <c:v>-427.99729288849198</c:v>
                </c:pt>
                <c:pt idx="213">
                  <c:v>-426.38657076365001</c:v>
                </c:pt>
                <c:pt idx="214">
                  <c:v>-424.26266406067202</c:v>
                </c:pt>
                <c:pt idx="215">
                  <c:v>-423.41200650679502</c:v>
                </c:pt>
                <c:pt idx="216">
                  <c:v>-423.05408755785101</c:v>
                </c:pt>
                <c:pt idx="217">
                  <c:v>-423.05289246794001</c:v>
                </c:pt>
                <c:pt idx="218">
                  <c:v>-423.46383465205798</c:v>
                </c:pt>
                <c:pt idx="219">
                  <c:v>-423.07789414666701</c:v>
                </c:pt>
                <c:pt idx="220">
                  <c:v>-421.824840427705</c:v>
                </c:pt>
                <c:pt idx="221">
                  <c:v>-422.17722070733998</c:v>
                </c:pt>
                <c:pt idx="222">
                  <c:v>-421.02777150101599</c:v>
                </c:pt>
                <c:pt idx="223">
                  <c:v>-418.39412434986798</c:v>
                </c:pt>
                <c:pt idx="224">
                  <c:v>-417.692390348792</c:v>
                </c:pt>
                <c:pt idx="225">
                  <c:v>-417.16256387378201</c:v>
                </c:pt>
                <c:pt idx="226">
                  <c:v>-419.87253308231698</c:v>
                </c:pt>
                <c:pt idx="227">
                  <c:v>-420.75100674699098</c:v>
                </c:pt>
                <c:pt idx="228">
                  <c:v>-420.33043285722698</c:v>
                </c:pt>
                <c:pt idx="229">
                  <c:v>-419.78140059633802</c:v>
                </c:pt>
                <c:pt idx="230">
                  <c:v>-419.410572840491</c:v>
                </c:pt>
                <c:pt idx="231">
                  <c:v>-418.42673418125599</c:v>
                </c:pt>
                <c:pt idx="232">
                  <c:v>-417.91737288792001</c:v>
                </c:pt>
                <c:pt idx="233">
                  <c:v>-417.66713227947798</c:v>
                </c:pt>
                <c:pt idx="234">
                  <c:v>-418.28979051162997</c:v>
                </c:pt>
                <c:pt idx="235">
                  <c:v>-418.956128807337</c:v>
                </c:pt>
                <c:pt idx="236">
                  <c:v>-420.44309420455801</c:v>
                </c:pt>
                <c:pt idx="237">
                  <c:v>-420.77711506000799</c:v>
                </c:pt>
                <c:pt idx="238">
                  <c:v>-418.90875943933099</c:v>
                </c:pt>
                <c:pt idx="239">
                  <c:v>-416.92195916564702</c:v>
                </c:pt>
                <c:pt idx="240">
                  <c:v>-417.345572294666</c:v>
                </c:pt>
                <c:pt idx="241">
                  <c:v>-419.13880347812602</c:v>
                </c:pt>
                <c:pt idx="242">
                  <c:v>-420.051997080793</c:v>
                </c:pt>
                <c:pt idx="243">
                  <c:v>-419.75378877170101</c:v>
                </c:pt>
                <c:pt idx="244">
                  <c:v>-418.14823221532902</c:v>
                </c:pt>
                <c:pt idx="245">
                  <c:v>-418.36491916782899</c:v>
                </c:pt>
                <c:pt idx="246">
                  <c:v>-417.80360149050898</c:v>
                </c:pt>
                <c:pt idx="247">
                  <c:v>-415.99200293607299</c:v>
                </c:pt>
                <c:pt idx="248">
                  <c:v>-414.56953532264299</c:v>
                </c:pt>
                <c:pt idx="249">
                  <c:v>-413.66211256446098</c:v>
                </c:pt>
                <c:pt idx="250">
                  <c:v>-412.80815576484099</c:v>
                </c:pt>
                <c:pt idx="251">
                  <c:v>-413.60215268204701</c:v>
                </c:pt>
                <c:pt idx="252">
                  <c:v>-414.17869467121801</c:v>
                </c:pt>
                <c:pt idx="253">
                  <c:v>-415.98158473546903</c:v>
                </c:pt>
                <c:pt idx="254">
                  <c:v>-416.26781322965599</c:v>
                </c:pt>
                <c:pt idx="255">
                  <c:v>-415.69921912010699</c:v>
                </c:pt>
                <c:pt idx="256">
                  <c:v>-415.502988520771</c:v>
                </c:pt>
                <c:pt idx="257">
                  <c:v>-415.587375112225</c:v>
                </c:pt>
                <c:pt idx="258">
                  <c:v>-415.19879360871698</c:v>
                </c:pt>
                <c:pt idx="259">
                  <c:v>-414.77055521688601</c:v>
                </c:pt>
                <c:pt idx="260">
                  <c:v>-414.03776683222901</c:v>
                </c:pt>
                <c:pt idx="261">
                  <c:v>-412.53494209764801</c:v>
                </c:pt>
                <c:pt idx="262">
                  <c:v>-411.81955387701902</c:v>
                </c:pt>
                <c:pt idx="263">
                  <c:v>-411.37497548200099</c:v>
                </c:pt>
                <c:pt idx="264">
                  <c:v>-412.879215458197</c:v>
                </c:pt>
                <c:pt idx="265">
                  <c:v>-414.01647015669602</c:v>
                </c:pt>
                <c:pt idx="266">
                  <c:v>-413.081096075083</c:v>
                </c:pt>
                <c:pt idx="267">
                  <c:v>-413.55587907401701</c:v>
                </c:pt>
                <c:pt idx="268">
                  <c:v>-413.50549348590403</c:v>
                </c:pt>
                <c:pt idx="269">
                  <c:v>-412.35921393060102</c:v>
                </c:pt>
                <c:pt idx="270">
                  <c:v>-411.73493929616001</c:v>
                </c:pt>
                <c:pt idx="271">
                  <c:v>-412.16543096847602</c:v>
                </c:pt>
                <c:pt idx="272">
                  <c:v>-412.01285896252102</c:v>
                </c:pt>
                <c:pt idx="273">
                  <c:v>-410.49220663630598</c:v>
                </c:pt>
                <c:pt idx="274">
                  <c:v>-409.96410745395002</c:v>
                </c:pt>
                <c:pt idx="275">
                  <c:v>-412.50223354006903</c:v>
                </c:pt>
                <c:pt idx="276">
                  <c:v>-413.76540215281199</c:v>
                </c:pt>
                <c:pt idx="277">
                  <c:v>-411.43559507693999</c:v>
                </c:pt>
                <c:pt idx="278">
                  <c:v>-410.69141749401001</c:v>
                </c:pt>
                <c:pt idx="279">
                  <c:v>-410.62204990877399</c:v>
                </c:pt>
                <c:pt idx="280">
                  <c:v>-411.12582757564297</c:v>
                </c:pt>
                <c:pt idx="281">
                  <c:v>-411.71481892392899</c:v>
                </c:pt>
                <c:pt idx="282">
                  <c:v>-411.11616998560203</c:v>
                </c:pt>
                <c:pt idx="283">
                  <c:v>-412.51252894482002</c:v>
                </c:pt>
                <c:pt idx="284">
                  <c:v>-413.94748463151899</c:v>
                </c:pt>
                <c:pt idx="285">
                  <c:v>-413.09447693175503</c:v>
                </c:pt>
                <c:pt idx="286">
                  <c:v>-411.22656511919001</c:v>
                </c:pt>
                <c:pt idx="287">
                  <c:v>-409.19940983643102</c:v>
                </c:pt>
                <c:pt idx="288">
                  <c:v>-408.796908201701</c:v>
                </c:pt>
                <c:pt idx="289">
                  <c:v>-410.42801119199601</c:v>
                </c:pt>
                <c:pt idx="290">
                  <c:v>-411.29920156416603</c:v>
                </c:pt>
                <c:pt idx="291">
                  <c:v>-411.71229307245301</c:v>
                </c:pt>
                <c:pt idx="292">
                  <c:v>-411.20950321959401</c:v>
                </c:pt>
                <c:pt idx="293">
                  <c:v>-410.004379473212</c:v>
                </c:pt>
                <c:pt idx="294">
                  <c:v>-409.95103552454401</c:v>
                </c:pt>
                <c:pt idx="295">
                  <c:v>-409.34890655341201</c:v>
                </c:pt>
                <c:pt idx="296">
                  <c:v>-408.46837495782103</c:v>
                </c:pt>
                <c:pt idx="297">
                  <c:v>-408.89728479704303</c:v>
                </c:pt>
                <c:pt idx="298">
                  <c:v>-408.45903373439899</c:v>
                </c:pt>
                <c:pt idx="299">
                  <c:v>-408.16378038340901</c:v>
                </c:pt>
                <c:pt idx="300">
                  <c:v>-408.80275765745</c:v>
                </c:pt>
                <c:pt idx="301">
                  <c:v>-409.49002796316699</c:v>
                </c:pt>
                <c:pt idx="302">
                  <c:v>-409.34378328958599</c:v>
                </c:pt>
                <c:pt idx="303">
                  <c:v>-409.06403190291297</c:v>
                </c:pt>
                <c:pt idx="304">
                  <c:v>-407.53722729696898</c:v>
                </c:pt>
                <c:pt idx="305">
                  <c:v>-406.47058336419002</c:v>
                </c:pt>
                <c:pt idx="306">
                  <c:v>-406.39949180763699</c:v>
                </c:pt>
                <c:pt idx="307">
                  <c:v>-406.800358825393</c:v>
                </c:pt>
                <c:pt idx="308">
                  <c:v>-406.50226117672702</c:v>
                </c:pt>
                <c:pt idx="309">
                  <c:v>-406.54514493965399</c:v>
                </c:pt>
                <c:pt idx="310">
                  <c:v>-405.32831805827902</c:v>
                </c:pt>
                <c:pt idx="311">
                  <c:v>-404.90961405373798</c:v>
                </c:pt>
                <c:pt idx="312">
                  <c:v>-405.66594553473197</c:v>
                </c:pt>
                <c:pt idx="313">
                  <c:v>-405.63263585203998</c:v>
                </c:pt>
                <c:pt idx="314">
                  <c:v>-404.48035300517603</c:v>
                </c:pt>
                <c:pt idx="315">
                  <c:v>-402.34259294844901</c:v>
                </c:pt>
                <c:pt idx="316">
                  <c:v>-403.17511787506203</c:v>
                </c:pt>
                <c:pt idx="317">
                  <c:v>-405.310487751967</c:v>
                </c:pt>
                <c:pt idx="318">
                  <c:v>-406.63982511137698</c:v>
                </c:pt>
                <c:pt idx="319">
                  <c:v>-407.22834210264</c:v>
                </c:pt>
                <c:pt idx="320">
                  <c:v>-407.104355922683</c:v>
                </c:pt>
                <c:pt idx="321">
                  <c:v>-407.418954328457</c:v>
                </c:pt>
                <c:pt idx="322">
                  <c:v>-407.709624214119</c:v>
                </c:pt>
                <c:pt idx="323">
                  <c:v>-405.10053528098001</c:v>
                </c:pt>
                <c:pt idx="324">
                  <c:v>-401.45275966562502</c:v>
                </c:pt>
                <c:pt idx="325">
                  <c:v>-398.7</c:v>
                </c:pt>
                <c:pt idx="326">
                  <c:v>-398.2</c:v>
                </c:pt>
                <c:pt idx="327">
                  <c:v>-398.6</c:v>
                </c:pt>
                <c:pt idx="328">
                  <c:v>-400.2</c:v>
                </c:pt>
                <c:pt idx="329">
                  <c:v>-401.3</c:v>
                </c:pt>
                <c:pt idx="330">
                  <c:v>-403.4</c:v>
                </c:pt>
                <c:pt idx="331">
                  <c:v>-406.2</c:v>
                </c:pt>
                <c:pt idx="332">
                  <c:v>-407.9</c:v>
                </c:pt>
                <c:pt idx="333">
                  <c:v>-408.4</c:v>
                </c:pt>
                <c:pt idx="334">
                  <c:v>-408.3</c:v>
                </c:pt>
                <c:pt idx="335">
                  <c:v>-399.9</c:v>
                </c:pt>
                <c:pt idx="336">
                  <c:v>-405.5</c:v>
                </c:pt>
                <c:pt idx="337">
                  <c:v>-403.7</c:v>
                </c:pt>
                <c:pt idx="338">
                  <c:v>-403.2</c:v>
                </c:pt>
                <c:pt idx="339">
                  <c:v>-403.6</c:v>
                </c:pt>
                <c:pt idx="340">
                  <c:v>-404.3</c:v>
                </c:pt>
                <c:pt idx="341">
                  <c:v>-403.9</c:v>
                </c:pt>
                <c:pt idx="342">
                  <c:v>-404.4</c:v>
                </c:pt>
                <c:pt idx="343">
                  <c:v>-405.8</c:v>
                </c:pt>
                <c:pt idx="344">
                  <c:v>-404.8</c:v>
                </c:pt>
                <c:pt idx="345">
                  <c:v>-403.1</c:v>
                </c:pt>
                <c:pt idx="346">
                  <c:v>-403.3</c:v>
                </c:pt>
                <c:pt idx="347">
                  <c:v>-403.8</c:v>
                </c:pt>
                <c:pt idx="348">
                  <c:v>-404.5</c:v>
                </c:pt>
                <c:pt idx="349">
                  <c:v>-405.3</c:v>
                </c:pt>
                <c:pt idx="350">
                  <c:v>-404.5</c:v>
                </c:pt>
                <c:pt idx="351">
                  <c:v>-405.8</c:v>
                </c:pt>
                <c:pt idx="352">
                  <c:v>-407.9</c:v>
                </c:pt>
                <c:pt idx="353">
                  <c:v>-409.3</c:v>
                </c:pt>
                <c:pt idx="354">
                  <c:v>-408.1</c:v>
                </c:pt>
                <c:pt idx="355">
                  <c:v>-405.6</c:v>
                </c:pt>
                <c:pt idx="356">
                  <c:v>-405</c:v>
                </c:pt>
                <c:pt idx="357">
                  <c:v>-405.1</c:v>
                </c:pt>
                <c:pt idx="358">
                  <c:v>-406.1</c:v>
                </c:pt>
                <c:pt idx="359">
                  <c:v>-406.6</c:v>
                </c:pt>
                <c:pt idx="360">
                  <c:v>-406.4</c:v>
                </c:pt>
                <c:pt idx="361">
                  <c:v>-406.9</c:v>
                </c:pt>
                <c:pt idx="362">
                  <c:v>-408.4</c:v>
                </c:pt>
                <c:pt idx="363">
                  <c:v>-409.4</c:v>
                </c:pt>
                <c:pt idx="364">
                  <c:v>-409.1</c:v>
                </c:pt>
                <c:pt idx="365">
                  <c:v>-408.8</c:v>
                </c:pt>
                <c:pt idx="366">
                  <c:v>-408.5</c:v>
                </c:pt>
                <c:pt idx="367">
                  <c:v>-408.1</c:v>
                </c:pt>
                <c:pt idx="368">
                  <c:v>-408.3</c:v>
                </c:pt>
                <c:pt idx="369">
                  <c:v>-409.1</c:v>
                </c:pt>
                <c:pt idx="370">
                  <c:v>-409.4</c:v>
                </c:pt>
                <c:pt idx="371">
                  <c:v>-408.8</c:v>
                </c:pt>
                <c:pt idx="372">
                  <c:v>-408.2</c:v>
                </c:pt>
                <c:pt idx="373">
                  <c:v>-410.11814585657999</c:v>
                </c:pt>
                <c:pt idx="374">
                  <c:v>-411.95958704541101</c:v>
                </c:pt>
                <c:pt idx="375">
                  <c:v>-412.075037759309</c:v>
                </c:pt>
                <c:pt idx="376">
                  <c:v>-410.51605810465998</c:v>
                </c:pt>
                <c:pt idx="377">
                  <c:v>-410.63246363534199</c:v>
                </c:pt>
                <c:pt idx="378">
                  <c:v>-412.99014243257199</c:v>
                </c:pt>
                <c:pt idx="379">
                  <c:v>-413.23099241755898</c:v>
                </c:pt>
                <c:pt idx="380">
                  <c:v>-413.00334223470799</c:v>
                </c:pt>
                <c:pt idx="381">
                  <c:v>-412.131830665226</c:v>
                </c:pt>
                <c:pt idx="382">
                  <c:v>-412.27051525422399</c:v>
                </c:pt>
                <c:pt idx="383">
                  <c:v>-412.688006344428</c:v>
                </c:pt>
                <c:pt idx="384">
                  <c:v>-413.12936785425597</c:v>
                </c:pt>
                <c:pt idx="385">
                  <c:v>-414.008990268378</c:v>
                </c:pt>
                <c:pt idx="386">
                  <c:v>-414.05696726280502</c:v>
                </c:pt>
                <c:pt idx="387">
                  <c:v>-413.042548049152</c:v>
                </c:pt>
                <c:pt idx="388">
                  <c:v>-412.75029199587499</c:v>
                </c:pt>
                <c:pt idx="389">
                  <c:v>-412.94308286935302</c:v>
                </c:pt>
                <c:pt idx="390">
                  <c:v>-411.82172757447501</c:v>
                </c:pt>
                <c:pt idx="391">
                  <c:v>-411.32259455112398</c:v>
                </c:pt>
                <c:pt idx="392">
                  <c:v>-411.93868753259801</c:v>
                </c:pt>
                <c:pt idx="393">
                  <c:v>-411.73109190091998</c:v>
                </c:pt>
                <c:pt idx="394">
                  <c:v>-414.53021092637101</c:v>
                </c:pt>
                <c:pt idx="395">
                  <c:v>-415.58902062380201</c:v>
                </c:pt>
                <c:pt idx="396">
                  <c:v>-415.28116922970298</c:v>
                </c:pt>
                <c:pt idx="397">
                  <c:v>-413.93193099548199</c:v>
                </c:pt>
                <c:pt idx="398">
                  <c:v>-413.66131745599699</c:v>
                </c:pt>
                <c:pt idx="399">
                  <c:v>-414.63132919242798</c:v>
                </c:pt>
                <c:pt idx="400">
                  <c:v>-414.49184382474198</c:v>
                </c:pt>
                <c:pt idx="401">
                  <c:v>-412.71261636634199</c:v>
                </c:pt>
                <c:pt idx="402">
                  <c:v>-412.36593575632202</c:v>
                </c:pt>
                <c:pt idx="403">
                  <c:v>-413.53836865116301</c:v>
                </c:pt>
                <c:pt idx="404">
                  <c:v>-414.06502712711398</c:v>
                </c:pt>
                <c:pt idx="405">
                  <c:v>-412.89911371560402</c:v>
                </c:pt>
                <c:pt idx="406">
                  <c:v>-412.02792041838302</c:v>
                </c:pt>
                <c:pt idx="407">
                  <c:v>-411.91453337615297</c:v>
                </c:pt>
                <c:pt idx="408">
                  <c:v>-411.697067905675</c:v>
                </c:pt>
                <c:pt idx="409">
                  <c:v>-411.46679282633698</c:v>
                </c:pt>
                <c:pt idx="410">
                  <c:v>-412.57811744694101</c:v>
                </c:pt>
                <c:pt idx="411">
                  <c:v>-412.27153914188898</c:v>
                </c:pt>
                <c:pt idx="412">
                  <c:v>-413.043099626458</c:v>
                </c:pt>
                <c:pt idx="413">
                  <c:v>-411.29442970386498</c:v>
                </c:pt>
                <c:pt idx="414">
                  <c:v>-411.93280174365498</c:v>
                </c:pt>
                <c:pt idx="415">
                  <c:v>-413.05940343281799</c:v>
                </c:pt>
                <c:pt idx="416">
                  <c:v>-414.23088151087399</c:v>
                </c:pt>
                <c:pt idx="417">
                  <c:v>-413.31226564666702</c:v>
                </c:pt>
                <c:pt idx="418">
                  <c:v>-412.75202434907902</c:v>
                </c:pt>
                <c:pt idx="419">
                  <c:v>-414.733523796599</c:v>
                </c:pt>
                <c:pt idx="420">
                  <c:v>-413.661953999687</c:v>
                </c:pt>
                <c:pt idx="421">
                  <c:v>-414.01622847106898</c:v>
                </c:pt>
                <c:pt idx="422">
                  <c:v>-414.81162437887002</c:v>
                </c:pt>
                <c:pt idx="423">
                  <c:v>-414.83664226085602</c:v>
                </c:pt>
                <c:pt idx="424">
                  <c:v>-414.89239920845398</c:v>
                </c:pt>
                <c:pt idx="425">
                  <c:v>-415.147167838575</c:v>
                </c:pt>
                <c:pt idx="426">
                  <c:v>-413.96290454141302</c:v>
                </c:pt>
                <c:pt idx="427">
                  <c:v>-415.12270996756502</c:v>
                </c:pt>
                <c:pt idx="428">
                  <c:v>-414.96234276312498</c:v>
                </c:pt>
                <c:pt idx="429">
                  <c:v>-415.03933184882698</c:v>
                </c:pt>
                <c:pt idx="430">
                  <c:v>-415.55902685886599</c:v>
                </c:pt>
                <c:pt idx="431">
                  <c:v>-414.55349379887298</c:v>
                </c:pt>
                <c:pt idx="432">
                  <c:v>-414.04960961377401</c:v>
                </c:pt>
                <c:pt idx="433">
                  <c:v>-413.512451182392</c:v>
                </c:pt>
                <c:pt idx="434">
                  <c:v>-416.00227576705799</c:v>
                </c:pt>
                <c:pt idx="435">
                  <c:v>-416.88513540794202</c:v>
                </c:pt>
                <c:pt idx="436">
                  <c:v>-415.61911253420197</c:v>
                </c:pt>
                <c:pt idx="437">
                  <c:v>-415.46444948626697</c:v>
                </c:pt>
                <c:pt idx="438">
                  <c:v>-415.44003134520602</c:v>
                </c:pt>
                <c:pt idx="439">
                  <c:v>-416.71362570671101</c:v>
                </c:pt>
                <c:pt idx="440">
                  <c:v>-416.93416939780002</c:v>
                </c:pt>
                <c:pt idx="441">
                  <c:v>-416.65430910150201</c:v>
                </c:pt>
                <c:pt idx="442">
                  <c:v>-417.11442736581699</c:v>
                </c:pt>
                <c:pt idx="443">
                  <c:v>-418.31164940966698</c:v>
                </c:pt>
                <c:pt idx="444">
                  <c:v>-417.60400007829003</c:v>
                </c:pt>
                <c:pt idx="445">
                  <c:v>-415.84900423300201</c:v>
                </c:pt>
                <c:pt idx="446">
                  <c:v>-414.34213919569999</c:v>
                </c:pt>
                <c:pt idx="447">
                  <c:v>-415.09538772487798</c:v>
                </c:pt>
                <c:pt idx="448">
                  <c:v>-417.01543045416901</c:v>
                </c:pt>
                <c:pt idx="449">
                  <c:v>-417.81019256680298</c:v>
                </c:pt>
                <c:pt idx="450">
                  <c:v>-416.31727102318001</c:v>
                </c:pt>
                <c:pt idx="451">
                  <c:v>-413.28739619893202</c:v>
                </c:pt>
                <c:pt idx="452">
                  <c:v>-416.10554938307001</c:v>
                </c:pt>
                <c:pt idx="453">
                  <c:v>-418.10230403042902</c:v>
                </c:pt>
                <c:pt idx="454">
                  <c:v>-417.80250188919001</c:v>
                </c:pt>
                <c:pt idx="455">
                  <c:v>-415.93149882546402</c:v>
                </c:pt>
                <c:pt idx="456">
                  <c:v>-416.126056914694</c:v>
                </c:pt>
                <c:pt idx="457">
                  <c:v>-416.705962465624</c:v>
                </c:pt>
                <c:pt idx="458">
                  <c:v>-416.4929902623</c:v>
                </c:pt>
                <c:pt idx="459">
                  <c:v>-415.40981729431701</c:v>
                </c:pt>
                <c:pt idx="460">
                  <c:v>-415.38064568950199</c:v>
                </c:pt>
                <c:pt idx="461">
                  <c:v>-415.42590528689101</c:v>
                </c:pt>
                <c:pt idx="462">
                  <c:v>-415.45060627129402</c:v>
                </c:pt>
                <c:pt idx="463">
                  <c:v>-415.703473515913</c:v>
                </c:pt>
                <c:pt idx="464">
                  <c:v>-415.94493244752101</c:v>
                </c:pt>
                <c:pt idx="465">
                  <c:v>-416.328678394181</c:v>
                </c:pt>
                <c:pt idx="466">
                  <c:v>-416.61862265608499</c:v>
                </c:pt>
                <c:pt idx="467">
                  <c:v>-416.21677949291598</c:v>
                </c:pt>
                <c:pt idx="468">
                  <c:v>-415.62540887190499</c:v>
                </c:pt>
                <c:pt idx="469">
                  <c:v>-415.87352265277002</c:v>
                </c:pt>
                <c:pt idx="470">
                  <c:v>-416.14128408381902</c:v>
                </c:pt>
                <c:pt idx="471">
                  <c:v>-416.07757064238803</c:v>
                </c:pt>
                <c:pt idx="472">
                  <c:v>-415.96283668999098</c:v>
                </c:pt>
                <c:pt idx="473">
                  <c:v>-416.79530961507697</c:v>
                </c:pt>
                <c:pt idx="474">
                  <c:v>-416.465085305809</c:v>
                </c:pt>
                <c:pt idx="475">
                  <c:v>-415.13787849559998</c:v>
                </c:pt>
                <c:pt idx="476">
                  <c:v>-414.81589352350602</c:v>
                </c:pt>
                <c:pt idx="477">
                  <c:v>-414.44383873319799</c:v>
                </c:pt>
                <c:pt idx="478">
                  <c:v>-413.06721860277003</c:v>
                </c:pt>
                <c:pt idx="479">
                  <c:v>-412.87928130855403</c:v>
                </c:pt>
                <c:pt idx="480">
                  <c:v>-413.49816526226999</c:v>
                </c:pt>
                <c:pt idx="481">
                  <c:v>-414.21243538866099</c:v>
                </c:pt>
                <c:pt idx="482">
                  <c:v>-413.13050730818401</c:v>
                </c:pt>
                <c:pt idx="483">
                  <c:v>-413.88660791561398</c:v>
                </c:pt>
                <c:pt idx="484">
                  <c:v>-414.83728363939599</c:v>
                </c:pt>
                <c:pt idx="485">
                  <c:v>-416.68446262728003</c:v>
                </c:pt>
                <c:pt idx="486">
                  <c:v>-417.96566253079197</c:v>
                </c:pt>
                <c:pt idx="487">
                  <c:v>-419.06211114304602</c:v>
                </c:pt>
                <c:pt idx="488">
                  <c:v>-420.00549822240401</c:v>
                </c:pt>
                <c:pt idx="489">
                  <c:v>-419.59512791081698</c:v>
                </c:pt>
                <c:pt idx="490">
                  <c:v>-419.82950093337098</c:v>
                </c:pt>
                <c:pt idx="491">
                  <c:v>-419.59304260198297</c:v>
                </c:pt>
                <c:pt idx="492">
                  <c:v>-419.494396260999</c:v>
                </c:pt>
                <c:pt idx="493">
                  <c:v>-419.69944087369601</c:v>
                </c:pt>
                <c:pt idx="494">
                  <c:v>-418.42040487577702</c:v>
                </c:pt>
                <c:pt idx="495">
                  <c:v>-418.37347745109997</c:v>
                </c:pt>
                <c:pt idx="496">
                  <c:v>-420.46550302160699</c:v>
                </c:pt>
                <c:pt idx="497">
                  <c:v>-420.77903121485002</c:v>
                </c:pt>
                <c:pt idx="498">
                  <c:v>-417.373527822673</c:v>
                </c:pt>
                <c:pt idx="499">
                  <c:v>-414.95919853996497</c:v>
                </c:pt>
                <c:pt idx="500">
                  <c:v>-415.18379542589997</c:v>
                </c:pt>
                <c:pt idx="501">
                  <c:v>-416.600450260863</c:v>
                </c:pt>
                <c:pt idx="502">
                  <c:v>-418.98210438789698</c:v>
                </c:pt>
                <c:pt idx="503">
                  <c:v>-417.95081198825102</c:v>
                </c:pt>
                <c:pt idx="504">
                  <c:v>-418.54280239551298</c:v>
                </c:pt>
                <c:pt idx="505">
                  <c:v>-417.142353087971</c:v>
                </c:pt>
                <c:pt idx="506">
                  <c:v>-416.49498165933898</c:v>
                </c:pt>
                <c:pt idx="507">
                  <c:v>-415.69087668555699</c:v>
                </c:pt>
                <c:pt idx="508">
                  <c:v>-415.43549679942299</c:v>
                </c:pt>
                <c:pt idx="509">
                  <c:v>-415.048296748555</c:v>
                </c:pt>
                <c:pt idx="510">
                  <c:v>-414.90253311104402</c:v>
                </c:pt>
                <c:pt idx="511">
                  <c:v>-415.55444177500402</c:v>
                </c:pt>
                <c:pt idx="512">
                  <c:v>-415.64658777771399</c:v>
                </c:pt>
                <c:pt idx="513">
                  <c:v>-416.11716487535301</c:v>
                </c:pt>
                <c:pt idx="514">
                  <c:v>-415.56093226874998</c:v>
                </c:pt>
                <c:pt idx="515">
                  <c:v>-416.05295379510102</c:v>
                </c:pt>
                <c:pt idx="516">
                  <c:v>-414.404947479626</c:v>
                </c:pt>
                <c:pt idx="517">
                  <c:v>-413.888952087576</c:v>
                </c:pt>
                <c:pt idx="518">
                  <c:v>-415.78337617988802</c:v>
                </c:pt>
                <c:pt idx="519">
                  <c:v>-417.259633912303</c:v>
                </c:pt>
                <c:pt idx="520">
                  <c:v>-416.991008937846</c:v>
                </c:pt>
                <c:pt idx="521">
                  <c:v>-414.98696203389102</c:v>
                </c:pt>
                <c:pt idx="522">
                  <c:v>-414.48749409152703</c:v>
                </c:pt>
                <c:pt idx="523">
                  <c:v>-414.26365012997098</c:v>
                </c:pt>
                <c:pt idx="524">
                  <c:v>-414.29007264065302</c:v>
                </c:pt>
                <c:pt idx="525">
                  <c:v>-414.46326596952701</c:v>
                </c:pt>
                <c:pt idx="526">
                  <c:v>-415.48572174727201</c:v>
                </c:pt>
                <c:pt idx="527">
                  <c:v>-420.18311991897298</c:v>
                </c:pt>
                <c:pt idx="528">
                  <c:v>-422.06619107843699</c:v>
                </c:pt>
                <c:pt idx="529">
                  <c:v>-422.40747088530901</c:v>
                </c:pt>
                <c:pt idx="530">
                  <c:v>-423.31437641019397</c:v>
                </c:pt>
                <c:pt idx="531">
                  <c:v>-423.551903025206</c:v>
                </c:pt>
                <c:pt idx="532">
                  <c:v>-425.14988942649001</c:v>
                </c:pt>
                <c:pt idx="533">
                  <c:v>-425.43913495780902</c:v>
                </c:pt>
                <c:pt idx="534">
                  <c:v>-424.60286334095701</c:v>
                </c:pt>
                <c:pt idx="535">
                  <c:v>-423.00405306782301</c:v>
                </c:pt>
                <c:pt idx="536">
                  <c:v>-421.64996156940998</c:v>
                </c:pt>
                <c:pt idx="537">
                  <c:v>-421.755662597293</c:v>
                </c:pt>
                <c:pt idx="538">
                  <c:v>-421.58631145633001</c:v>
                </c:pt>
                <c:pt idx="539">
                  <c:v>-422.34787016519999</c:v>
                </c:pt>
                <c:pt idx="540">
                  <c:v>-422.341278710528</c:v>
                </c:pt>
                <c:pt idx="541">
                  <c:v>-422.90985543159002</c:v>
                </c:pt>
                <c:pt idx="542">
                  <c:v>-422.74428207831602</c:v>
                </c:pt>
                <c:pt idx="543">
                  <c:v>-421.95317004678299</c:v>
                </c:pt>
                <c:pt idx="544">
                  <c:v>-421.47752951903902</c:v>
                </c:pt>
                <c:pt idx="545">
                  <c:v>-422.48810739977802</c:v>
                </c:pt>
                <c:pt idx="546">
                  <c:v>-423.90826042919099</c:v>
                </c:pt>
                <c:pt idx="547">
                  <c:v>-423.94857650499802</c:v>
                </c:pt>
                <c:pt idx="548">
                  <c:v>-422.87035260905901</c:v>
                </c:pt>
                <c:pt idx="549">
                  <c:v>-421.85603628820098</c:v>
                </c:pt>
                <c:pt idx="550">
                  <c:v>-420.770571632523</c:v>
                </c:pt>
                <c:pt idx="551">
                  <c:v>-420.86821038666801</c:v>
                </c:pt>
                <c:pt idx="552">
                  <c:v>-421.54539850380399</c:v>
                </c:pt>
                <c:pt idx="553">
                  <c:v>-421.55423301553202</c:v>
                </c:pt>
                <c:pt idx="554">
                  <c:v>-422.03245764768502</c:v>
                </c:pt>
                <c:pt idx="555">
                  <c:v>-421.73245801579202</c:v>
                </c:pt>
                <c:pt idx="556">
                  <c:v>-421.19351331253603</c:v>
                </c:pt>
                <c:pt idx="557">
                  <c:v>-421.75799743026698</c:v>
                </c:pt>
                <c:pt idx="558">
                  <c:v>-422.98110210025601</c:v>
                </c:pt>
                <c:pt idx="559">
                  <c:v>-423.44169705652502</c:v>
                </c:pt>
                <c:pt idx="560">
                  <c:v>-422.55488107018903</c:v>
                </c:pt>
                <c:pt idx="561">
                  <c:v>-421.69010217870903</c:v>
                </c:pt>
                <c:pt idx="562">
                  <c:v>-421.95110401871398</c:v>
                </c:pt>
                <c:pt idx="563">
                  <c:v>-422.66103296249202</c:v>
                </c:pt>
                <c:pt idx="564">
                  <c:v>-423.99335242812401</c:v>
                </c:pt>
                <c:pt idx="565">
                  <c:v>-424.18134327117798</c:v>
                </c:pt>
                <c:pt idx="566">
                  <c:v>-422.88684103001202</c:v>
                </c:pt>
                <c:pt idx="567">
                  <c:v>-422.64382302910298</c:v>
                </c:pt>
                <c:pt idx="568">
                  <c:v>-423.53414133505697</c:v>
                </c:pt>
                <c:pt idx="569">
                  <c:v>-424.19684793271699</c:v>
                </c:pt>
                <c:pt idx="570">
                  <c:v>-424.86522121191098</c:v>
                </c:pt>
                <c:pt idx="571">
                  <c:v>-424.38577666476402</c:v>
                </c:pt>
                <c:pt idx="572">
                  <c:v>-424.14467378941401</c:v>
                </c:pt>
                <c:pt idx="573">
                  <c:v>-423.59974758898198</c:v>
                </c:pt>
                <c:pt idx="574">
                  <c:v>-423.32556283963402</c:v>
                </c:pt>
                <c:pt idx="575">
                  <c:v>-415.88522965885898</c:v>
                </c:pt>
                <c:pt idx="576">
                  <c:v>-415.71839704302198</c:v>
                </c:pt>
                <c:pt idx="577">
                  <c:v>-423.25069573847998</c:v>
                </c:pt>
                <c:pt idx="578">
                  <c:v>-417.797044373407</c:v>
                </c:pt>
                <c:pt idx="579">
                  <c:v>-422.48300083289303</c:v>
                </c:pt>
                <c:pt idx="580">
                  <c:v>-421.636297468431</c:v>
                </c:pt>
                <c:pt idx="581">
                  <c:v>-421.22354055723298</c:v>
                </c:pt>
                <c:pt idx="582">
                  <c:v>-420.43604033733698</c:v>
                </c:pt>
                <c:pt idx="583">
                  <c:v>-420.36999971427002</c:v>
                </c:pt>
                <c:pt idx="584">
                  <c:v>-421.17405637013502</c:v>
                </c:pt>
                <c:pt idx="585">
                  <c:v>-422.44776508014797</c:v>
                </c:pt>
                <c:pt idx="586">
                  <c:v>-423.547522548507</c:v>
                </c:pt>
                <c:pt idx="587">
                  <c:v>-424.003603274868</c:v>
                </c:pt>
                <c:pt idx="588">
                  <c:v>-424.05943295471297</c:v>
                </c:pt>
                <c:pt idx="589">
                  <c:v>-423.53803197502702</c:v>
                </c:pt>
                <c:pt idx="590">
                  <c:v>-424.21801395557497</c:v>
                </c:pt>
                <c:pt idx="591">
                  <c:v>-424.03482668474697</c:v>
                </c:pt>
                <c:pt idx="592">
                  <c:v>-423.29418102383102</c:v>
                </c:pt>
                <c:pt idx="593">
                  <c:v>-422.479351550084</c:v>
                </c:pt>
                <c:pt idx="594">
                  <c:v>-422.74804319391899</c:v>
                </c:pt>
                <c:pt idx="595">
                  <c:v>-422.97324271610597</c:v>
                </c:pt>
                <c:pt idx="596">
                  <c:v>-422.33836977468502</c:v>
                </c:pt>
                <c:pt idx="597">
                  <c:v>-419.77173924994401</c:v>
                </c:pt>
                <c:pt idx="598">
                  <c:v>-418.56214228687998</c:v>
                </c:pt>
                <c:pt idx="599">
                  <c:v>-419.00763886002397</c:v>
                </c:pt>
                <c:pt idx="600">
                  <c:v>-419.47803309700998</c:v>
                </c:pt>
                <c:pt idx="601">
                  <c:v>-420.27745468907301</c:v>
                </c:pt>
                <c:pt idx="602">
                  <c:v>-420.59846294300701</c:v>
                </c:pt>
                <c:pt idx="603">
                  <c:v>-420.29072639485298</c:v>
                </c:pt>
                <c:pt idx="604">
                  <c:v>-419.97416535824902</c:v>
                </c:pt>
                <c:pt idx="605">
                  <c:v>-419.32366277057503</c:v>
                </c:pt>
                <c:pt idx="606">
                  <c:v>-419.98819575346897</c:v>
                </c:pt>
                <c:pt idx="607">
                  <c:v>-421.08607415133599</c:v>
                </c:pt>
                <c:pt idx="608">
                  <c:v>-421.41590689371998</c:v>
                </c:pt>
                <c:pt idx="609">
                  <c:v>-421.68365305664997</c:v>
                </c:pt>
                <c:pt idx="610">
                  <c:v>-420.61606502085999</c:v>
                </c:pt>
                <c:pt idx="611">
                  <c:v>-420.08361917752399</c:v>
                </c:pt>
                <c:pt idx="612">
                  <c:v>-419.79649641782299</c:v>
                </c:pt>
                <c:pt idx="613">
                  <c:v>-421.24042082706501</c:v>
                </c:pt>
                <c:pt idx="614">
                  <c:v>-421.81639376515301</c:v>
                </c:pt>
                <c:pt idx="615">
                  <c:v>-421.20232140365101</c:v>
                </c:pt>
                <c:pt idx="616">
                  <c:v>-420.12622403971301</c:v>
                </c:pt>
                <c:pt idx="617">
                  <c:v>-419.74316417942902</c:v>
                </c:pt>
                <c:pt idx="618">
                  <c:v>-419.07267812390501</c:v>
                </c:pt>
                <c:pt idx="619">
                  <c:v>-418.18359918777003</c:v>
                </c:pt>
                <c:pt idx="620">
                  <c:v>-417.44314754524697</c:v>
                </c:pt>
                <c:pt idx="621">
                  <c:v>-416.26903532744899</c:v>
                </c:pt>
                <c:pt idx="622">
                  <c:v>-414.75360450280402</c:v>
                </c:pt>
                <c:pt idx="623">
                  <c:v>-413.56594039202901</c:v>
                </c:pt>
                <c:pt idx="624">
                  <c:v>-414.48480773847399</c:v>
                </c:pt>
                <c:pt idx="625">
                  <c:v>-415.45189461109499</c:v>
                </c:pt>
                <c:pt idx="626">
                  <c:v>-415.48402923711598</c:v>
                </c:pt>
                <c:pt idx="627">
                  <c:v>-415.76658793423002</c:v>
                </c:pt>
                <c:pt idx="628">
                  <c:v>-415.91488834277902</c:v>
                </c:pt>
                <c:pt idx="629">
                  <c:v>-414.80979623107498</c:v>
                </c:pt>
                <c:pt idx="630">
                  <c:v>-413.24299427723599</c:v>
                </c:pt>
                <c:pt idx="631">
                  <c:v>-413.86151385606797</c:v>
                </c:pt>
                <c:pt idx="632">
                  <c:v>-417.05708749794201</c:v>
                </c:pt>
                <c:pt idx="633">
                  <c:v>-417.77393709093502</c:v>
                </c:pt>
                <c:pt idx="634">
                  <c:v>-418.44666424167599</c:v>
                </c:pt>
                <c:pt idx="635">
                  <c:v>-418.48213726218</c:v>
                </c:pt>
                <c:pt idx="636">
                  <c:v>-412.529249388214</c:v>
                </c:pt>
                <c:pt idx="637">
                  <c:v>-415.55307239037</c:v>
                </c:pt>
                <c:pt idx="638">
                  <c:v>-413.97460950536498</c:v>
                </c:pt>
                <c:pt idx="639">
                  <c:v>-414.88448915496201</c:v>
                </c:pt>
                <c:pt idx="640">
                  <c:v>-415.85223114745901</c:v>
                </c:pt>
                <c:pt idx="641">
                  <c:v>-417.04098675030099</c:v>
                </c:pt>
                <c:pt idx="642">
                  <c:v>-417.64678348648499</c:v>
                </c:pt>
                <c:pt idx="643">
                  <c:v>-417.46311077858599</c:v>
                </c:pt>
                <c:pt idx="644">
                  <c:v>-416.20243023482698</c:v>
                </c:pt>
                <c:pt idx="645">
                  <c:v>-414.498776620407</c:v>
                </c:pt>
                <c:pt idx="646">
                  <c:v>-414.20249696653099</c:v>
                </c:pt>
                <c:pt idx="647">
                  <c:v>-413.26472507182302</c:v>
                </c:pt>
                <c:pt idx="648">
                  <c:v>-413.23087450716002</c:v>
                </c:pt>
                <c:pt idx="649">
                  <c:v>-412.64810176513299</c:v>
                </c:pt>
                <c:pt idx="650">
                  <c:v>-415.45013855982501</c:v>
                </c:pt>
                <c:pt idx="651">
                  <c:v>-416.76932747032299</c:v>
                </c:pt>
                <c:pt idx="652">
                  <c:v>-416.62809282032998</c:v>
                </c:pt>
                <c:pt idx="653">
                  <c:v>-416.31065233290798</c:v>
                </c:pt>
                <c:pt idx="654">
                  <c:v>-416.18552529571502</c:v>
                </c:pt>
                <c:pt idx="655">
                  <c:v>-415.31597387874598</c:v>
                </c:pt>
                <c:pt idx="656">
                  <c:v>-413.65651776351001</c:v>
                </c:pt>
                <c:pt idx="657">
                  <c:v>-411.86914825251301</c:v>
                </c:pt>
                <c:pt idx="658">
                  <c:v>-411.57062750106599</c:v>
                </c:pt>
                <c:pt idx="659">
                  <c:v>-414.13989349902698</c:v>
                </c:pt>
                <c:pt idx="660">
                  <c:v>-415.32298768632302</c:v>
                </c:pt>
                <c:pt idx="661">
                  <c:v>-414.30909942524897</c:v>
                </c:pt>
                <c:pt idx="662">
                  <c:v>-413.56840891067702</c:v>
                </c:pt>
                <c:pt idx="663">
                  <c:v>-413.79385932853199</c:v>
                </c:pt>
                <c:pt idx="664">
                  <c:v>-413.840546827867</c:v>
                </c:pt>
                <c:pt idx="665">
                  <c:v>-414.40109875906199</c:v>
                </c:pt>
                <c:pt idx="666">
                  <c:v>-414.935752175559</c:v>
                </c:pt>
                <c:pt idx="667">
                  <c:v>-414.94930733938997</c:v>
                </c:pt>
                <c:pt idx="668">
                  <c:v>-414.350426984563</c:v>
                </c:pt>
                <c:pt idx="669">
                  <c:v>-413.43507941355699</c:v>
                </c:pt>
                <c:pt idx="670">
                  <c:v>-413.488715294884</c:v>
                </c:pt>
                <c:pt idx="671">
                  <c:v>-413.36800995532201</c:v>
                </c:pt>
                <c:pt idx="672">
                  <c:v>-413.124128753175</c:v>
                </c:pt>
                <c:pt idx="673">
                  <c:v>-413.11333418330298</c:v>
                </c:pt>
                <c:pt idx="674">
                  <c:v>-412.26086828249998</c:v>
                </c:pt>
                <c:pt idx="675">
                  <c:v>-411.934554003085</c:v>
                </c:pt>
                <c:pt idx="676">
                  <c:v>-411.66161593078999</c:v>
                </c:pt>
                <c:pt idx="677">
                  <c:v>-411.16854048356799</c:v>
                </c:pt>
                <c:pt idx="678">
                  <c:v>-411.55948872705</c:v>
                </c:pt>
                <c:pt idx="679">
                  <c:v>-409.73011308855598</c:v>
                </c:pt>
                <c:pt idx="680">
                  <c:v>-411.85752515893699</c:v>
                </c:pt>
                <c:pt idx="681">
                  <c:v>-412.06064360405497</c:v>
                </c:pt>
                <c:pt idx="682">
                  <c:v>-412.31770099336001</c:v>
                </c:pt>
                <c:pt idx="683">
                  <c:v>-412.70418653382001</c:v>
                </c:pt>
                <c:pt idx="684">
                  <c:v>-413.162156722242</c:v>
                </c:pt>
                <c:pt idx="685">
                  <c:v>-412.67917480445601</c:v>
                </c:pt>
                <c:pt idx="686">
                  <c:v>-411.09904525011501</c:v>
                </c:pt>
                <c:pt idx="687">
                  <c:v>-410.57292061527698</c:v>
                </c:pt>
                <c:pt idx="688">
                  <c:v>-410.68366542695497</c:v>
                </c:pt>
                <c:pt idx="689">
                  <c:v>-412.26649536215501</c:v>
                </c:pt>
                <c:pt idx="690">
                  <c:v>-412.87908652920697</c:v>
                </c:pt>
                <c:pt idx="691">
                  <c:v>-413.29233944885999</c:v>
                </c:pt>
                <c:pt idx="692">
                  <c:v>-413.12930644001199</c:v>
                </c:pt>
                <c:pt idx="693">
                  <c:v>-412.90707028659699</c:v>
                </c:pt>
                <c:pt idx="694">
                  <c:v>-412.90684592530903</c:v>
                </c:pt>
                <c:pt idx="695">
                  <c:v>-412.418001443072</c:v>
                </c:pt>
                <c:pt idx="696">
                  <c:v>-412.13908142783703</c:v>
                </c:pt>
                <c:pt idx="697">
                  <c:v>-411.79277059910601</c:v>
                </c:pt>
                <c:pt idx="698">
                  <c:v>-412.03250791952098</c:v>
                </c:pt>
                <c:pt idx="699">
                  <c:v>-412.05401237193098</c:v>
                </c:pt>
                <c:pt idx="700">
                  <c:v>-412.39294645053099</c:v>
                </c:pt>
                <c:pt idx="701">
                  <c:v>-412.05072945626398</c:v>
                </c:pt>
                <c:pt idx="702">
                  <c:v>-411.288227885575</c:v>
                </c:pt>
                <c:pt idx="703">
                  <c:v>-409.92570137855301</c:v>
                </c:pt>
                <c:pt idx="704">
                  <c:v>-408.95807244220902</c:v>
                </c:pt>
                <c:pt idx="705">
                  <c:v>-410.23890335804703</c:v>
                </c:pt>
                <c:pt idx="706">
                  <c:v>-411.99021032698897</c:v>
                </c:pt>
                <c:pt idx="707">
                  <c:v>-413.16397172605599</c:v>
                </c:pt>
                <c:pt idx="708">
                  <c:v>-415.32623669319099</c:v>
                </c:pt>
                <c:pt idx="709">
                  <c:v>-417.32392428277899</c:v>
                </c:pt>
                <c:pt idx="710">
                  <c:v>-416.98422657126002</c:v>
                </c:pt>
                <c:pt idx="711">
                  <c:v>-415.13957232842603</c:v>
                </c:pt>
                <c:pt idx="712">
                  <c:v>-413.29302862353302</c:v>
                </c:pt>
                <c:pt idx="713">
                  <c:v>-411.351381994919</c:v>
                </c:pt>
                <c:pt idx="714">
                  <c:v>-411.47113847448298</c:v>
                </c:pt>
                <c:pt idx="715">
                  <c:v>-411.39848473420301</c:v>
                </c:pt>
                <c:pt idx="716">
                  <c:v>-410.39274610075398</c:v>
                </c:pt>
                <c:pt idx="717">
                  <c:v>-411.13636031809801</c:v>
                </c:pt>
                <c:pt idx="718">
                  <c:v>-412.20960618513999</c:v>
                </c:pt>
                <c:pt idx="719">
                  <c:v>-411.71158751518601</c:v>
                </c:pt>
                <c:pt idx="720">
                  <c:v>-412.283883002582</c:v>
                </c:pt>
                <c:pt idx="721">
                  <c:v>-411.614329155966</c:v>
                </c:pt>
                <c:pt idx="722">
                  <c:v>-411.34707035071602</c:v>
                </c:pt>
                <c:pt idx="723">
                  <c:v>-410.35072475309602</c:v>
                </c:pt>
                <c:pt idx="724">
                  <c:v>-410.006650931492</c:v>
                </c:pt>
                <c:pt idx="725">
                  <c:v>-410.81732088032498</c:v>
                </c:pt>
                <c:pt idx="726">
                  <c:v>-410.27082060168999</c:v>
                </c:pt>
                <c:pt idx="727">
                  <c:v>-410.301062576991</c:v>
                </c:pt>
                <c:pt idx="728">
                  <c:v>-411.21341797780099</c:v>
                </c:pt>
                <c:pt idx="729">
                  <c:v>-414.93586369385099</c:v>
                </c:pt>
                <c:pt idx="730">
                  <c:v>-417.15722252908898</c:v>
                </c:pt>
                <c:pt idx="731">
                  <c:v>-419.06502498609501</c:v>
                </c:pt>
                <c:pt idx="732">
                  <c:v>-420.85193823703497</c:v>
                </c:pt>
                <c:pt idx="733">
                  <c:v>-421.04147692657898</c:v>
                </c:pt>
                <c:pt idx="734">
                  <c:v>-420.329088479029</c:v>
                </c:pt>
                <c:pt idx="735">
                  <c:v>-419.26883530632801</c:v>
                </c:pt>
                <c:pt idx="736">
                  <c:v>-416.78118178654802</c:v>
                </c:pt>
                <c:pt idx="737">
                  <c:v>-417.80372266163602</c:v>
                </c:pt>
                <c:pt idx="738">
                  <c:v>-417.54338980048402</c:v>
                </c:pt>
                <c:pt idx="739">
                  <c:v>-416.47838816145799</c:v>
                </c:pt>
                <c:pt idx="740">
                  <c:v>-416.214592328256</c:v>
                </c:pt>
                <c:pt idx="741">
                  <c:v>-417.59035635231697</c:v>
                </c:pt>
                <c:pt idx="742">
                  <c:v>-419.04971787410102</c:v>
                </c:pt>
                <c:pt idx="743">
                  <c:v>-419.26857712274699</c:v>
                </c:pt>
                <c:pt idx="744">
                  <c:v>-418.25703222726901</c:v>
                </c:pt>
                <c:pt idx="745">
                  <c:v>-415.542141671575</c:v>
                </c:pt>
                <c:pt idx="746">
                  <c:v>-415.32177342293397</c:v>
                </c:pt>
                <c:pt idx="747">
                  <c:v>-415.17671031909202</c:v>
                </c:pt>
                <c:pt idx="748">
                  <c:v>-414.89017436999899</c:v>
                </c:pt>
                <c:pt idx="749">
                  <c:v>-415.86727572431403</c:v>
                </c:pt>
                <c:pt idx="750">
                  <c:v>-416.02815946399301</c:v>
                </c:pt>
                <c:pt idx="751">
                  <c:v>-415.29924517473199</c:v>
                </c:pt>
                <c:pt idx="752">
                  <c:v>-416.01530742963399</c:v>
                </c:pt>
                <c:pt idx="753">
                  <c:v>-416.54893588186098</c:v>
                </c:pt>
                <c:pt idx="754">
                  <c:v>-415.95015140349</c:v>
                </c:pt>
                <c:pt idx="755">
                  <c:v>-414.00721735307297</c:v>
                </c:pt>
                <c:pt idx="756">
                  <c:v>-412.84804723564298</c:v>
                </c:pt>
                <c:pt idx="757">
                  <c:v>-415.38907768587802</c:v>
                </c:pt>
                <c:pt idx="758">
                  <c:v>-417.16949466519799</c:v>
                </c:pt>
                <c:pt idx="759">
                  <c:v>-417.95802630630999</c:v>
                </c:pt>
                <c:pt idx="760">
                  <c:v>-419.80618640752198</c:v>
                </c:pt>
                <c:pt idx="761">
                  <c:v>-420.43307980895798</c:v>
                </c:pt>
                <c:pt idx="762">
                  <c:v>-419.38845106325402</c:v>
                </c:pt>
                <c:pt idx="763">
                  <c:v>-419.01510115976703</c:v>
                </c:pt>
                <c:pt idx="764">
                  <c:v>-417.972993088365</c:v>
                </c:pt>
                <c:pt idx="765">
                  <c:v>-417.49173504936903</c:v>
                </c:pt>
                <c:pt idx="766">
                  <c:v>-416.983064677328</c:v>
                </c:pt>
                <c:pt idx="767">
                  <c:v>-417.528666332493</c:v>
                </c:pt>
                <c:pt idx="768">
                  <c:v>-417.09750669526801</c:v>
                </c:pt>
                <c:pt idx="769">
                  <c:v>-416.65531910796699</c:v>
                </c:pt>
                <c:pt idx="770">
                  <c:v>-416.05542360150298</c:v>
                </c:pt>
                <c:pt idx="771">
                  <c:v>-417.52359205154602</c:v>
                </c:pt>
                <c:pt idx="772">
                  <c:v>-419.17955073715899</c:v>
                </c:pt>
                <c:pt idx="773">
                  <c:v>-420.42274900566503</c:v>
                </c:pt>
                <c:pt idx="774">
                  <c:v>-420.24113612443102</c:v>
                </c:pt>
                <c:pt idx="775">
                  <c:v>-420.30150797627999</c:v>
                </c:pt>
                <c:pt idx="776">
                  <c:v>-420.40756704986899</c:v>
                </c:pt>
                <c:pt idx="777">
                  <c:v>-420.19175929031599</c:v>
                </c:pt>
                <c:pt idx="778">
                  <c:v>-419.313495048606</c:v>
                </c:pt>
                <c:pt idx="779">
                  <c:v>-419.24153149954998</c:v>
                </c:pt>
                <c:pt idx="780">
                  <c:v>-420.30891273542602</c:v>
                </c:pt>
                <c:pt idx="781">
                  <c:v>-420.19724856609798</c:v>
                </c:pt>
                <c:pt idx="782">
                  <c:v>-418.78208069786098</c:v>
                </c:pt>
                <c:pt idx="783">
                  <c:v>-417.95769586937598</c:v>
                </c:pt>
                <c:pt idx="784">
                  <c:v>-419.38714554548</c:v>
                </c:pt>
                <c:pt idx="785">
                  <c:v>-420.09273387201603</c:v>
                </c:pt>
                <c:pt idx="786">
                  <c:v>-420.41737977181202</c:v>
                </c:pt>
                <c:pt idx="787">
                  <c:v>-420.44436492253499</c:v>
                </c:pt>
                <c:pt idx="788">
                  <c:v>-419.57741784492401</c:v>
                </c:pt>
                <c:pt idx="789">
                  <c:v>-417.88620382067597</c:v>
                </c:pt>
                <c:pt idx="790">
                  <c:v>-416.46731771579402</c:v>
                </c:pt>
                <c:pt idx="791">
                  <c:v>-415.61619012883699</c:v>
                </c:pt>
                <c:pt idx="792">
                  <c:v>-416.06813349791798</c:v>
                </c:pt>
                <c:pt idx="793">
                  <c:v>-417.20311328801102</c:v>
                </c:pt>
                <c:pt idx="794">
                  <c:v>-418.19147932616698</c:v>
                </c:pt>
                <c:pt idx="795">
                  <c:v>-419.07946402660298</c:v>
                </c:pt>
                <c:pt idx="796">
                  <c:v>-419.87720052120301</c:v>
                </c:pt>
                <c:pt idx="797">
                  <c:v>-420.586588772195</c:v>
                </c:pt>
                <c:pt idx="798">
                  <c:v>-420.96093682238001</c:v>
                </c:pt>
                <c:pt idx="799">
                  <c:v>-420.70546092185498</c:v>
                </c:pt>
                <c:pt idx="800">
                  <c:v>-420.163407385254</c:v>
                </c:pt>
                <c:pt idx="801">
                  <c:v>-418.66187292344802</c:v>
                </c:pt>
                <c:pt idx="802">
                  <c:v>-417.90132373061198</c:v>
                </c:pt>
                <c:pt idx="803">
                  <c:v>-417.60721526478102</c:v>
                </c:pt>
                <c:pt idx="804">
                  <c:v>-417.55281870006598</c:v>
                </c:pt>
                <c:pt idx="805">
                  <c:v>-417.33786179916098</c:v>
                </c:pt>
                <c:pt idx="806">
                  <c:v>-416.88732310988098</c:v>
                </c:pt>
                <c:pt idx="807">
                  <c:v>-416.30948695131701</c:v>
                </c:pt>
                <c:pt idx="808">
                  <c:v>-415.81936571561698</c:v>
                </c:pt>
                <c:pt idx="809">
                  <c:v>-415.26781236787599</c:v>
                </c:pt>
                <c:pt idx="810">
                  <c:v>-414.86255611169901</c:v>
                </c:pt>
                <c:pt idx="811">
                  <c:v>-414.54058153318999</c:v>
                </c:pt>
                <c:pt idx="812">
                  <c:v>-414.03999697732201</c:v>
                </c:pt>
                <c:pt idx="813">
                  <c:v>-415.21772591754802</c:v>
                </c:pt>
                <c:pt idx="814">
                  <c:v>-416.87171205629102</c:v>
                </c:pt>
                <c:pt idx="815">
                  <c:v>-417.37812100924498</c:v>
                </c:pt>
                <c:pt idx="816">
                  <c:v>-416.67615398510901</c:v>
                </c:pt>
                <c:pt idx="817">
                  <c:v>-416.46501053657403</c:v>
                </c:pt>
                <c:pt idx="818">
                  <c:v>-416.33936538830397</c:v>
                </c:pt>
                <c:pt idx="819">
                  <c:v>-434.17996134996298</c:v>
                </c:pt>
                <c:pt idx="820">
                  <c:v>-434.34445550761598</c:v>
                </c:pt>
                <c:pt idx="821">
                  <c:v>-432.93293029527501</c:v>
                </c:pt>
                <c:pt idx="822">
                  <c:v>-432.44048651914198</c:v>
                </c:pt>
                <c:pt idx="823">
                  <c:v>-431.23141189120298</c:v>
                </c:pt>
                <c:pt idx="824">
                  <c:v>-432.204129208739</c:v>
                </c:pt>
                <c:pt idx="825">
                  <c:v>-432.705304057457</c:v>
                </c:pt>
                <c:pt idx="826">
                  <c:v>-432.31964309229602</c:v>
                </c:pt>
                <c:pt idx="827">
                  <c:v>-432.62626324523899</c:v>
                </c:pt>
                <c:pt idx="828">
                  <c:v>-431.38465755615601</c:v>
                </c:pt>
                <c:pt idx="829">
                  <c:v>-431.36628293320302</c:v>
                </c:pt>
                <c:pt idx="830">
                  <c:v>-429.73967371465602</c:v>
                </c:pt>
                <c:pt idx="831">
                  <c:v>-428.603872933177</c:v>
                </c:pt>
                <c:pt idx="832">
                  <c:v>-428.09500570870102</c:v>
                </c:pt>
                <c:pt idx="833">
                  <c:v>-429.64446912829999</c:v>
                </c:pt>
                <c:pt idx="834">
                  <c:v>-431.114943264896</c:v>
                </c:pt>
                <c:pt idx="835">
                  <c:v>-431.41651004911802</c:v>
                </c:pt>
                <c:pt idx="836">
                  <c:v>-430.72035234640401</c:v>
                </c:pt>
                <c:pt idx="837">
                  <c:v>-430.27433639539998</c:v>
                </c:pt>
                <c:pt idx="838">
                  <c:v>-429.71304047043799</c:v>
                </c:pt>
                <c:pt idx="839">
                  <c:v>-429.38830536874798</c:v>
                </c:pt>
                <c:pt idx="840">
                  <c:v>-430.91376528692098</c:v>
                </c:pt>
                <c:pt idx="841">
                  <c:v>-432.45972411879302</c:v>
                </c:pt>
                <c:pt idx="842">
                  <c:v>-431.510897980008</c:v>
                </c:pt>
                <c:pt idx="843">
                  <c:v>-429.61614438368002</c:v>
                </c:pt>
                <c:pt idx="844">
                  <c:v>-429.22318880425098</c:v>
                </c:pt>
                <c:pt idx="845">
                  <c:v>-430.50921498251603</c:v>
                </c:pt>
                <c:pt idx="846">
                  <c:v>-431.940525511521</c:v>
                </c:pt>
                <c:pt idx="847">
                  <c:v>-426.74279418138298</c:v>
                </c:pt>
                <c:pt idx="848">
                  <c:v>-432.90974287345301</c:v>
                </c:pt>
                <c:pt idx="849">
                  <c:v>-432.43688090111698</c:v>
                </c:pt>
                <c:pt idx="850">
                  <c:v>-431.25844232105101</c:v>
                </c:pt>
                <c:pt idx="851">
                  <c:v>-430.76378769610398</c:v>
                </c:pt>
                <c:pt idx="852">
                  <c:v>-431.70365811695001</c:v>
                </c:pt>
                <c:pt idx="853">
                  <c:v>-432.17514442443002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10-4FF7-A750-FD130BE02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724560"/>
        <c:axId val="-2115721584"/>
      </c:scatterChart>
      <c:valAx>
        <c:axId val="-2115724560"/>
        <c:scaling>
          <c:orientation val="minMax"/>
          <c:min val="4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5721584"/>
        <c:crosses val="autoZero"/>
        <c:crossBetween val="midCat"/>
      </c:valAx>
      <c:valAx>
        <c:axId val="-211572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5724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'[MIS-5-11-13-19.xlsx]MIS19'!$L$1:$L$390</c:f>
              <c:numCache>
                <c:formatCode>@</c:formatCode>
                <c:ptCount val="390"/>
                <c:pt idx="0">
                  <c:v>747.81600000000003</c:v>
                </c:pt>
                <c:pt idx="1">
                  <c:v>747.94899999999996</c:v>
                </c:pt>
                <c:pt idx="2">
                  <c:v>748.08199999999999</c:v>
                </c:pt>
                <c:pt idx="3">
                  <c:v>748.21500000000106</c:v>
                </c:pt>
                <c:pt idx="4">
                  <c:v>748.34800000000098</c:v>
                </c:pt>
                <c:pt idx="5">
                  <c:v>748.48100000000102</c:v>
                </c:pt>
                <c:pt idx="6">
                  <c:v>748.61380000000099</c:v>
                </c:pt>
                <c:pt idx="7">
                  <c:v>748.74660000000097</c:v>
                </c:pt>
                <c:pt idx="8">
                  <c:v>748.87940000000106</c:v>
                </c:pt>
                <c:pt idx="9">
                  <c:v>749.01220000000103</c:v>
                </c:pt>
                <c:pt idx="10">
                  <c:v>749.14500000000203</c:v>
                </c:pt>
                <c:pt idx="11">
                  <c:v>749.27800000000195</c:v>
                </c:pt>
                <c:pt idx="12">
                  <c:v>749.41100000000199</c:v>
                </c:pt>
                <c:pt idx="13">
                  <c:v>749.54400000000203</c:v>
                </c:pt>
                <c:pt idx="14">
                  <c:v>749.67700000000298</c:v>
                </c:pt>
                <c:pt idx="15">
                  <c:v>749.81000000000301</c:v>
                </c:pt>
                <c:pt idx="16">
                  <c:v>749.946400000003</c:v>
                </c:pt>
                <c:pt idx="17">
                  <c:v>750.08280000000298</c:v>
                </c:pt>
                <c:pt idx="18">
                  <c:v>750.21920000000296</c:v>
                </c:pt>
                <c:pt idx="19">
                  <c:v>750.35560000000305</c:v>
                </c:pt>
                <c:pt idx="20">
                  <c:v>750.49200000000303</c:v>
                </c:pt>
                <c:pt idx="21">
                  <c:v>750.62840000000301</c:v>
                </c:pt>
                <c:pt idx="22">
                  <c:v>750.76480000000402</c:v>
                </c:pt>
                <c:pt idx="23">
                  <c:v>750.901200000004</c:v>
                </c:pt>
                <c:pt idx="24">
                  <c:v>751.03760000000398</c:v>
                </c:pt>
                <c:pt idx="25">
                  <c:v>751.17400000000396</c:v>
                </c:pt>
                <c:pt idx="26">
                  <c:v>751.31040000000405</c:v>
                </c:pt>
                <c:pt idx="27">
                  <c:v>751.44680000000403</c:v>
                </c:pt>
                <c:pt idx="28">
                  <c:v>751.58320000000504</c:v>
                </c:pt>
                <c:pt idx="29">
                  <c:v>751.71960000000502</c:v>
                </c:pt>
                <c:pt idx="30">
                  <c:v>751.856000000005</c:v>
                </c:pt>
                <c:pt idx="31">
                  <c:v>752.000000000005</c:v>
                </c:pt>
                <c:pt idx="32">
                  <c:v>752.14400000000603</c:v>
                </c:pt>
                <c:pt idx="33">
                  <c:v>752.28800000000604</c:v>
                </c:pt>
                <c:pt idx="34">
                  <c:v>752.43200000000604</c:v>
                </c:pt>
                <c:pt idx="35">
                  <c:v>752.57600000000605</c:v>
                </c:pt>
                <c:pt idx="36">
                  <c:v>752.72000000000605</c:v>
                </c:pt>
                <c:pt idx="37">
                  <c:v>752.86400000000697</c:v>
                </c:pt>
                <c:pt idx="38">
                  <c:v>753.00800000000697</c:v>
                </c:pt>
                <c:pt idx="39">
                  <c:v>753.15200000000698</c:v>
                </c:pt>
                <c:pt idx="40">
                  <c:v>753.29600000000698</c:v>
                </c:pt>
                <c:pt idx="41">
                  <c:v>753.44000000000699</c:v>
                </c:pt>
                <c:pt idx="42">
                  <c:v>753.58400000000699</c:v>
                </c:pt>
                <c:pt idx="43">
                  <c:v>753.728000000007</c:v>
                </c:pt>
                <c:pt idx="44">
                  <c:v>753.87200000000803</c:v>
                </c:pt>
                <c:pt idx="45">
                  <c:v>754.01600000000803</c:v>
                </c:pt>
                <c:pt idx="46">
                  <c:v>754.15980000000798</c:v>
                </c:pt>
                <c:pt idx="47">
                  <c:v>754.30360000000803</c:v>
                </c:pt>
                <c:pt idx="48">
                  <c:v>754.44740000000797</c:v>
                </c:pt>
                <c:pt idx="49">
                  <c:v>754.59120000000803</c:v>
                </c:pt>
                <c:pt idx="50">
                  <c:v>754.73500000000797</c:v>
                </c:pt>
                <c:pt idx="51">
                  <c:v>754.87880000000905</c:v>
                </c:pt>
                <c:pt idx="52">
                  <c:v>755.02260000000899</c:v>
                </c:pt>
                <c:pt idx="53">
                  <c:v>755.16640000000905</c:v>
                </c:pt>
                <c:pt idx="54">
                  <c:v>755.31020000000899</c:v>
                </c:pt>
                <c:pt idx="55">
                  <c:v>755.45400000000996</c:v>
                </c:pt>
                <c:pt idx="56">
                  <c:v>755.59760000000995</c:v>
                </c:pt>
                <c:pt idx="57">
                  <c:v>755.74120000001005</c:v>
                </c:pt>
                <c:pt idx="58">
                  <c:v>755.88480000001005</c:v>
                </c:pt>
                <c:pt idx="59">
                  <c:v>756.02840000001004</c:v>
                </c:pt>
                <c:pt idx="60">
                  <c:v>756.17200000000901</c:v>
                </c:pt>
                <c:pt idx="61">
                  <c:v>756.30640000000994</c:v>
                </c:pt>
                <c:pt idx="62">
                  <c:v>756.44080000000997</c:v>
                </c:pt>
                <c:pt idx="63">
                  <c:v>756.57520000001</c:v>
                </c:pt>
                <c:pt idx="64">
                  <c:v>756.70960000001003</c:v>
                </c:pt>
                <c:pt idx="65">
                  <c:v>756.84400000001096</c:v>
                </c:pt>
                <c:pt idx="66">
                  <c:v>756.97820000001104</c:v>
                </c:pt>
                <c:pt idx="67">
                  <c:v>757.11240000001101</c:v>
                </c:pt>
                <c:pt idx="68">
                  <c:v>757.24660000001097</c:v>
                </c:pt>
                <c:pt idx="69">
                  <c:v>757.38080000001105</c:v>
                </c:pt>
                <c:pt idx="70">
                  <c:v>757.51500000001101</c:v>
                </c:pt>
                <c:pt idx="71">
                  <c:v>757.64920000001098</c:v>
                </c:pt>
                <c:pt idx="72">
                  <c:v>757.78340000001106</c:v>
                </c:pt>
                <c:pt idx="73">
                  <c:v>757.91760000001102</c:v>
                </c:pt>
                <c:pt idx="74">
                  <c:v>758.05180000001201</c:v>
                </c:pt>
                <c:pt idx="75">
                  <c:v>758.18600000001004</c:v>
                </c:pt>
                <c:pt idx="76">
                  <c:v>758.30500000001098</c:v>
                </c:pt>
                <c:pt idx="77">
                  <c:v>758.42400000001101</c:v>
                </c:pt>
                <c:pt idx="78">
                  <c:v>758.54300000001103</c:v>
                </c:pt>
                <c:pt idx="79">
                  <c:v>758.66200000001095</c:v>
                </c:pt>
                <c:pt idx="80">
                  <c:v>758.78100000001098</c:v>
                </c:pt>
                <c:pt idx="81">
                  <c:v>758.900000000011</c:v>
                </c:pt>
                <c:pt idx="82">
                  <c:v>759.01900000001103</c:v>
                </c:pt>
                <c:pt idx="83">
                  <c:v>759.13800000001197</c:v>
                </c:pt>
                <c:pt idx="84">
                  <c:v>759.257000000012</c:v>
                </c:pt>
                <c:pt idx="85">
                  <c:v>759.37600000001203</c:v>
                </c:pt>
                <c:pt idx="86">
                  <c:v>759.49500000001206</c:v>
                </c:pt>
                <c:pt idx="87">
                  <c:v>759.61400000001197</c:v>
                </c:pt>
                <c:pt idx="88">
                  <c:v>759.733000000012</c:v>
                </c:pt>
                <c:pt idx="89">
                  <c:v>759.85200000001305</c:v>
                </c:pt>
                <c:pt idx="90">
                  <c:v>759.97100000001501</c:v>
                </c:pt>
                <c:pt idx="91">
                  <c:v>760.106000000015</c:v>
                </c:pt>
                <c:pt idx="92">
                  <c:v>760.24100000001499</c:v>
                </c:pt>
                <c:pt idx="93">
                  <c:v>760.37600000001498</c:v>
                </c:pt>
                <c:pt idx="94">
                  <c:v>760.51100000001497</c:v>
                </c:pt>
                <c:pt idx="95">
                  <c:v>760.64600000001496</c:v>
                </c:pt>
                <c:pt idx="96">
                  <c:v>760.78100000001496</c:v>
                </c:pt>
                <c:pt idx="97">
                  <c:v>760.91600000001495</c:v>
                </c:pt>
                <c:pt idx="98">
                  <c:v>761.05100000001505</c:v>
                </c:pt>
                <c:pt idx="99">
                  <c:v>761.18600000001504</c:v>
                </c:pt>
                <c:pt idx="100">
                  <c:v>761.32100000001606</c:v>
                </c:pt>
                <c:pt idx="101">
                  <c:v>761.45600000001605</c:v>
                </c:pt>
                <c:pt idx="102">
                  <c:v>761.59100000001604</c:v>
                </c:pt>
                <c:pt idx="103">
                  <c:v>761.72600000001603</c:v>
                </c:pt>
                <c:pt idx="104">
                  <c:v>761.86100000001602</c:v>
                </c:pt>
                <c:pt idx="105">
                  <c:v>761.99600000001999</c:v>
                </c:pt>
                <c:pt idx="106">
                  <c:v>762.15500000001998</c:v>
                </c:pt>
                <c:pt idx="107">
                  <c:v>762.31400000001997</c:v>
                </c:pt>
                <c:pt idx="108">
                  <c:v>762.47300000001997</c:v>
                </c:pt>
                <c:pt idx="109">
                  <c:v>762.63200000001996</c:v>
                </c:pt>
                <c:pt idx="110">
                  <c:v>762.79100000001995</c:v>
                </c:pt>
                <c:pt idx="111">
                  <c:v>762.94980000002101</c:v>
                </c:pt>
                <c:pt idx="112">
                  <c:v>763.10860000002106</c:v>
                </c:pt>
                <c:pt idx="113">
                  <c:v>763.26740000002098</c:v>
                </c:pt>
                <c:pt idx="114">
                  <c:v>763.42620000002103</c:v>
                </c:pt>
                <c:pt idx="115">
                  <c:v>763.58500000002198</c:v>
                </c:pt>
                <c:pt idx="116">
                  <c:v>763.74380000002202</c:v>
                </c:pt>
                <c:pt idx="117">
                  <c:v>763.90260000002195</c:v>
                </c:pt>
                <c:pt idx="118">
                  <c:v>764.06140000002199</c:v>
                </c:pt>
                <c:pt idx="119">
                  <c:v>764.22020000002203</c:v>
                </c:pt>
                <c:pt idx="120">
                  <c:v>764.37900000002003</c:v>
                </c:pt>
                <c:pt idx="121">
                  <c:v>764.52320000001998</c:v>
                </c:pt>
                <c:pt idx="122">
                  <c:v>764.66740000002096</c:v>
                </c:pt>
                <c:pt idx="123">
                  <c:v>764.81160000002103</c:v>
                </c:pt>
                <c:pt idx="124">
                  <c:v>764.95580000002099</c:v>
                </c:pt>
                <c:pt idx="125">
                  <c:v>765.10000000002105</c:v>
                </c:pt>
                <c:pt idx="126">
                  <c:v>765.24420000002101</c:v>
                </c:pt>
                <c:pt idx="127">
                  <c:v>765.38840000002097</c:v>
                </c:pt>
                <c:pt idx="128">
                  <c:v>765.53260000002194</c:v>
                </c:pt>
                <c:pt idx="129">
                  <c:v>765.67680000002201</c:v>
                </c:pt>
                <c:pt idx="130">
                  <c:v>765.82100000002197</c:v>
                </c:pt>
                <c:pt idx="131">
                  <c:v>765.96500000002197</c:v>
                </c:pt>
                <c:pt idx="132">
                  <c:v>766.10900000002198</c:v>
                </c:pt>
                <c:pt idx="133">
                  <c:v>766.25300000002198</c:v>
                </c:pt>
                <c:pt idx="134">
                  <c:v>766.39700000002301</c:v>
                </c:pt>
                <c:pt idx="135">
                  <c:v>766.54100000002097</c:v>
                </c:pt>
                <c:pt idx="136">
                  <c:v>766.67500000002099</c:v>
                </c:pt>
                <c:pt idx="137">
                  <c:v>766.80900000002202</c:v>
                </c:pt>
                <c:pt idx="138">
                  <c:v>766.94300000002204</c:v>
                </c:pt>
                <c:pt idx="139">
                  <c:v>767.07700000002205</c:v>
                </c:pt>
                <c:pt idx="140">
                  <c:v>767.21100000002195</c:v>
                </c:pt>
                <c:pt idx="141">
                  <c:v>767.34500000002197</c:v>
                </c:pt>
                <c:pt idx="142">
                  <c:v>767.47900000002198</c:v>
                </c:pt>
                <c:pt idx="143">
                  <c:v>767.613000000022</c:v>
                </c:pt>
                <c:pt idx="144">
                  <c:v>767.74700000002304</c:v>
                </c:pt>
                <c:pt idx="145">
                  <c:v>767.88100000002305</c:v>
                </c:pt>
                <c:pt idx="146">
                  <c:v>768.01500000002295</c:v>
                </c:pt>
                <c:pt idx="147">
                  <c:v>768.14900000002297</c:v>
                </c:pt>
                <c:pt idx="148">
                  <c:v>768.28300000002298</c:v>
                </c:pt>
                <c:pt idx="149">
                  <c:v>768.41700000002299</c:v>
                </c:pt>
                <c:pt idx="150">
                  <c:v>768.55100000002699</c:v>
                </c:pt>
                <c:pt idx="151">
                  <c:v>768.70660000002704</c:v>
                </c:pt>
                <c:pt idx="152">
                  <c:v>768.862200000028</c:v>
                </c:pt>
                <c:pt idx="153">
                  <c:v>769.01780000002805</c:v>
                </c:pt>
                <c:pt idx="154">
                  <c:v>769.17340000002798</c:v>
                </c:pt>
                <c:pt idx="155">
                  <c:v>769.32900000002803</c:v>
                </c:pt>
                <c:pt idx="156">
                  <c:v>769.48440000002802</c:v>
                </c:pt>
                <c:pt idx="157">
                  <c:v>769.639800000028</c:v>
                </c:pt>
                <c:pt idx="158">
                  <c:v>769.79520000002901</c:v>
                </c:pt>
                <c:pt idx="159">
                  <c:v>769.950600000029</c:v>
                </c:pt>
                <c:pt idx="160">
                  <c:v>770.10600000002898</c:v>
                </c:pt>
                <c:pt idx="161">
                  <c:v>770.26160000002903</c:v>
                </c:pt>
                <c:pt idx="162">
                  <c:v>770.41720000002897</c:v>
                </c:pt>
                <c:pt idx="163">
                  <c:v>770.57280000003004</c:v>
                </c:pt>
                <c:pt idx="164">
                  <c:v>770.72840000002998</c:v>
                </c:pt>
                <c:pt idx="165">
                  <c:v>770.884000000029</c:v>
                </c:pt>
                <c:pt idx="166">
                  <c:v>771.03540000002999</c:v>
                </c:pt>
                <c:pt idx="167">
                  <c:v>771.18680000002996</c:v>
                </c:pt>
                <c:pt idx="168">
                  <c:v>771.33820000003004</c:v>
                </c:pt>
                <c:pt idx="169">
                  <c:v>771.48960000003001</c:v>
                </c:pt>
                <c:pt idx="170">
                  <c:v>771.64100000002998</c:v>
                </c:pt>
                <c:pt idx="171">
                  <c:v>771.79260000003001</c:v>
                </c:pt>
                <c:pt idx="172">
                  <c:v>771.94420000003004</c:v>
                </c:pt>
                <c:pt idx="173">
                  <c:v>772.09580000002995</c:v>
                </c:pt>
                <c:pt idx="174">
                  <c:v>772.24740000003101</c:v>
                </c:pt>
                <c:pt idx="175">
                  <c:v>772.39900000003104</c:v>
                </c:pt>
                <c:pt idx="176">
                  <c:v>772.550400000031</c:v>
                </c:pt>
                <c:pt idx="177">
                  <c:v>772.70180000003097</c:v>
                </c:pt>
                <c:pt idx="178">
                  <c:v>772.85320000003105</c:v>
                </c:pt>
                <c:pt idx="179">
                  <c:v>773.00460000003204</c:v>
                </c:pt>
                <c:pt idx="180">
                  <c:v>773.15600000002803</c:v>
                </c:pt>
                <c:pt idx="181">
                  <c:v>773.28680000002805</c:v>
                </c:pt>
                <c:pt idx="182">
                  <c:v>773.41760000002796</c:v>
                </c:pt>
                <c:pt idx="183">
                  <c:v>773.54840000002798</c:v>
                </c:pt>
                <c:pt idx="184">
                  <c:v>773.679200000028</c:v>
                </c:pt>
                <c:pt idx="185">
                  <c:v>773.81000000002803</c:v>
                </c:pt>
                <c:pt idx="186">
                  <c:v>773.941000000028</c:v>
                </c:pt>
                <c:pt idx="187">
                  <c:v>774.07200000002899</c:v>
                </c:pt>
                <c:pt idx="188">
                  <c:v>774.20300000002896</c:v>
                </c:pt>
                <c:pt idx="189">
                  <c:v>774.33400000002905</c:v>
                </c:pt>
                <c:pt idx="190">
                  <c:v>774.46500000002902</c:v>
                </c:pt>
                <c:pt idx="191">
                  <c:v>774.59580000002904</c:v>
                </c:pt>
                <c:pt idx="192">
                  <c:v>774.72660000002895</c:v>
                </c:pt>
                <c:pt idx="193">
                  <c:v>774.85740000003</c:v>
                </c:pt>
                <c:pt idx="194">
                  <c:v>774.98820000003002</c:v>
                </c:pt>
                <c:pt idx="195">
                  <c:v>775.11900000003197</c:v>
                </c:pt>
                <c:pt idx="196">
                  <c:v>775.25900000003196</c:v>
                </c:pt>
                <c:pt idx="197">
                  <c:v>775.39900000003195</c:v>
                </c:pt>
                <c:pt idx="198">
                  <c:v>775.53900000003205</c:v>
                </c:pt>
                <c:pt idx="199">
                  <c:v>775.67900000003203</c:v>
                </c:pt>
                <c:pt idx="200">
                  <c:v>775.81900000003202</c:v>
                </c:pt>
                <c:pt idx="201">
                  <c:v>775.95900000003303</c:v>
                </c:pt>
                <c:pt idx="202">
                  <c:v>776.09900000003302</c:v>
                </c:pt>
                <c:pt idx="203">
                  <c:v>776.239000000033</c:v>
                </c:pt>
                <c:pt idx="204">
                  <c:v>776.37900000003299</c:v>
                </c:pt>
                <c:pt idx="205">
                  <c:v>776.519000000034</c:v>
                </c:pt>
                <c:pt idx="206">
                  <c:v>776.65900000003398</c:v>
                </c:pt>
                <c:pt idx="207">
                  <c:v>776.79900000003397</c:v>
                </c:pt>
                <c:pt idx="208">
                  <c:v>776.93900000003396</c:v>
                </c:pt>
                <c:pt idx="209">
                  <c:v>777.07900000003394</c:v>
                </c:pt>
                <c:pt idx="210">
                  <c:v>777.219000000032</c:v>
                </c:pt>
                <c:pt idx="211">
                  <c:v>777.34880000003204</c:v>
                </c:pt>
                <c:pt idx="212">
                  <c:v>777.47860000003197</c:v>
                </c:pt>
                <c:pt idx="213">
                  <c:v>777.60840000003202</c:v>
                </c:pt>
                <c:pt idx="214">
                  <c:v>777.73820000003298</c:v>
                </c:pt>
                <c:pt idx="215">
                  <c:v>777.86800000003302</c:v>
                </c:pt>
                <c:pt idx="216">
                  <c:v>777.99780000003295</c:v>
                </c:pt>
                <c:pt idx="217">
                  <c:v>778.127600000033</c:v>
                </c:pt>
                <c:pt idx="218">
                  <c:v>778.25740000003304</c:v>
                </c:pt>
                <c:pt idx="219">
                  <c:v>778.38720000003298</c:v>
                </c:pt>
                <c:pt idx="220">
                  <c:v>778.51700000003302</c:v>
                </c:pt>
                <c:pt idx="221">
                  <c:v>778.64680000003295</c:v>
                </c:pt>
                <c:pt idx="222">
                  <c:v>778.77660000003402</c:v>
                </c:pt>
                <c:pt idx="223">
                  <c:v>778.90640000003395</c:v>
                </c:pt>
                <c:pt idx="224">
                  <c:v>779.036200000034</c:v>
                </c:pt>
                <c:pt idx="225">
                  <c:v>779.166000000032</c:v>
                </c:pt>
                <c:pt idx="226">
                  <c:v>779.28900000003205</c:v>
                </c:pt>
                <c:pt idx="227">
                  <c:v>779.41200000003198</c:v>
                </c:pt>
                <c:pt idx="228">
                  <c:v>779.53500000003305</c:v>
                </c:pt>
                <c:pt idx="229">
                  <c:v>779.65800000003298</c:v>
                </c:pt>
                <c:pt idx="230">
                  <c:v>779.78100000003303</c:v>
                </c:pt>
                <c:pt idx="231">
                  <c:v>779.90420000003303</c:v>
                </c:pt>
                <c:pt idx="232">
                  <c:v>780.02740000003303</c:v>
                </c:pt>
                <c:pt idx="233">
                  <c:v>780.15060000003302</c:v>
                </c:pt>
                <c:pt idx="234">
                  <c:v>780.27380000003404</c:v>
                </c:pt>
                <c:pt idx="235">
                  <c:v>780.39700000003404</c:v>
                </c:pt>
                <c:pt idx="236">
                  <c:v>780.52020000003404</c:v>
                </c:pt>
                <c:pt idx="237">
                  <c:v>780.64340000003403</c:v>
                </c:pt>
                <c:pt idx="238">
                  <c:v>780.76660000003403</c:v>
                </c:pt>
                <c:pt idx="239">
                  <c:v>780.88980000003403</c:v>
                </c:pt>
                <c:pt idx="240">
                  <c:v>781.01300000003403</c:v>
                </c:pt>
                <c:pt idx="241">
                  <c:v>781.13280000003397</c:v>
                </c:pt>
                <c:pt idx="242">
                  <c:v>781.25260000003402</c:v>
                </c:pt>
                <c:pt idx="243">
                  <c:v>781.37240000003396</c:v>
                </c:pt>
                <c:pt idx="244">
                  <c:v>781.49220000003402</c:v>
                </c:pt>
                <c:pt idx="245">
                  <c:v>781.61200000003396</c:v>
                </c:pt>
                <c:pt idx="246">
                  <c:v>781.73160000003395</c:v>
                </c:pt>
                <c:pt idx="247">
                  <c:v>781.85120000003405</c:v>
                </c:pt>
                <c:pt idx="248">
                  <c:v>781.97080000003405</c:v>
                </c:pt>
                <c:pt idx="249">
                  <c:v>782.09040000003404</c:v>
                </c:pt>
                <c:pt idx="250">
                  <c:v>782.21000000003505</c:v>
                </c:pt>
                <c:pt idx="251">
                  <c:v>782.32980000003499</c:v>
                </c:pt>
                <c:pt idx="252">
                  <c:v>782.44960000003505</c:v>
                </c:pt>
                <c:pt idx="253">
                  <c:v>782.56940000003499</c:v>
                </c:pt>
                <c:pt idx="254">
                  <c:v>782.68920000003504</c:v>
                </c:pt>
                <c:pt idx="255">
                  <c:v>782.80900000003601</c:v>
                </c:pt>
                <c:pt idx="256">
                  <c:v>782.93060000003595</c:v>
                </c:pt>
                <c:pt idx="257">
                  <c:v>783.05220000003601</c:v>
                </c:pt>
                <c:pt idx="258">
                  <c:v>783.17380000003698</c:v>
                </c:pt>
                <c:pt idx="259">
                  <c:v>783.29540000003703</c:v>
                </c:pt>
                <c:pt idx="260">
                  <c:v>783.41700000003698</c:v>
                </c:pt>
                <c:pt idx="261">
                  <c:v>783.53880000003699</c:v>
                </c:pt>
                <c:pt idx="262">
                  <c:v>783.66060000003699</c:v>
                </c:pt>
                <c:pt idx="263">
                  <c:v>783.782400000037</c:v>
                </c:pt>
                <c:pt idx="264">
                  <c:v>783.90420000003803</c:v>
                </c:pt>
                <c:pt idx="265">
                  <c:v>784.02600000003804</c:v>
                </c:pt>
                <c:pt idx="266">
                  <c:v>784.14760000003798</c:v>
                </c:pt>
                <c:pt idx="267">
                  <c:v>784.26920000003804</c:v>
                </c:pt>
                <c:pt idx="268">
                  <c:v>784.39080000003798</c:v>
                </c:pt>
                <c:pt idx="269">
                  <c:v>784.51240000003804</c:v>
                </c:pt>
                <c:pt idx="270">
                  <c:v>784.63400000003696</c:v>
                </c:pt>
                <c:pt idx="271">
                  <c:v>784.751600000037</c:v>
                </c:pt>
                <c:pt idx="272">
                  <c:v>784.86920000003704</c:v>
                </c:pt>
                <c:pt idx="273">
                  <c:v>784.98680000003696</c:v>
                </c:pt>
                <c:pt idx="274">
                  <c:v>785.104400000037</c:v>
                </c:pt>
                <c:pt idx="275">
                  <c:v>785.22200000003704</c:v>
                </c:pt>
                <c:pt idx="276">
                  <c:v>785.33960000003799</c:v>
                </c:pt>
                <c:pt idx="277">
                  <c:v>785.45720000003803</c:v>
                </c:pt>
                <c:pt idx="278">
                  <c:v>785.57480000003795</c:v>
                </c:pt>
                <c:pt idx="279">
                  <c:v>785.69240000003799</c:v>
                </c:pt>
                <c:pt idx="280">
                  <c:v>785.81000000003803</c:v>
                </c:pt>
                <c:pt idx="281">
                  <c:v>785.92760000003796</c:v>
                </c:pt>
                <c:pt idx="282">
                  <c:v>786.04520000003902</c:v>
                </c:pt>
                <c:pt idx="283">
                  <c:v>786.16280000003906</c:v>
                </c:pt>
                <c:pt idx="284">
                  <c:v>786.28040000003898</c:v>
                </c:pt>
                <c:pt idx="285">
                  <c:v>786.39800000003697</c:v>
                </c:pt>
                <c:pt idx="286">
                  <c:v>786.50880000003701</c:v>
                </c:pt>
                <c:pt idx="287">
                  <c:v>786.61960000003705</c:v>
                </c:pt>
                <c:pt idx="288">
                  <c:v>786.73040000003698</c:v>
                </c:pt>
                <c:pt idx="289">
                  <c:v>786.84120000003702</c:v>
                </c:pt>
                <c:pt idx="290">
                  <c:v>786.95200000003797</c:v>
                </c:pt>
                <c:pt idx="291">
                  <c:v>787.06280000003801</c:v>
                </c:pt>
                <c:pt idx="292">
                  <c:v>787.17360000003805</c:v>
                </c:pt>
                <c:pt idx="293">
                  <c:v>787.28440000003798</c:v>
                </c:pt>
                <c:pt idx="294">
                  <c:v>787.39520000003802</c:v>
                </c:pt>
                <c:pt idx="295">
                  <c:v>787.50600000003794</c:v>
                </c:pt>
                <c:pt idx="296">
                  <c:v>787.61680000003798</c:v>
                </c:pt>
                <c:pt idx="297">
                  <c:v>787.72760000003802</c:v>
                </c:pt>
                <c:pt idx="298">
                  <c:v>787.83840000003795</c:v>
                </c:pt>
                <c:pt idx="299">
                  <c:v>787.94920000003799</c:v>
                </c:pt>
                <c:pt idx="300">
                  <c:v>788.06000000003598</c:v>
                </c:pt>
                <c:pt idx="301">
                  <c:v>788.16520000003698</c:v>
                </c:pt>
                <c:pt idx="302">
                  <c:v>788.27040000003694</c:v>
                </c:pt>
                <c:pt idx="303">
                  <c:v>788.37560000003702</c:v>
                </c:pt>
                <c:pt idx="304">
                  <c:v>788.48080000003699</c:v>
                </c:pt>
                <c:pt idx="305">
                  <c:v>788.58600000003798</c:v>
                </c:pt>
                <c:pt idx="306">
                  <c:v>788.69140000003802</c:v>
                </c:pt>
                <c:pt idx="307">
                  <c:v>788.79680000003805</c:v>
                </c:pt>
                <c:pt idx="308">
                  <c:v>788.90220000003796</c:v>
                </c:pt>
                <c:pt idx="309">
                  <c:v>789.007600000038</c:v>
                </c:pt>
                <c:pt idx="310">
                  <c:v>789.11300000003803</c:v>
                </c:pt>
                <c:pt idx="311">
                  <c:v>789.218200000038</c:v>
                </c:pt>
                <c:pt idx="312">
                  <c:v>789.32340000003796</c:v>
                </c:pt>
                <c:pt idx="313">
                  <c:v>789.42860000003805</c:v>
                </c:pt>
                <c:pt idx="314">
                  <c:v>789.53380000003904</c:v>
                </c:pt>
                <c:pt idx="315">
                  <c:v>789.63900000004401</c:v>
                </c:pt>
                <c:pt idx="316">
                  <c:v>789.75740000004396</c:v>
                </c:pt>
                <c:pt idx="317">
                  <c:v>789.87580000004402</c:v>
                </c:pt>
                <c:pt idx="318">
                  <c:v>789.99420000004397</c:v>
                </c:pt>
                <c:pt idx="319">
                  <c:v>790.11260000004404</c:v>
                </c:pt>
                <c:pt idx="320">
                  <c:v>790.23100000004399</c:v>
                </c:pt>
                <c:pt idx="321">
                  <c:v>790.34960000004401</c:v>
                </c:pt>
                <c:pt idx="322">
                  <c:v>790.46820000004402</c:v>
                </c:pt>
                <c:pt idx="323">
                  <c:v>790.58680000004404</c:v>
                </c:pt>
                <c:pt idx="324">
                  <c:v>790.70540000004496</c:v>
                </c:pt>
                <c:pt idx="325">
                  <c:v>790.82400000004498</c:v>
                </c:pt>
                <c:pt idx="326">
                  <c:v>790.94240000004504</c:v>
                </c:pt>
                <c:pt idx="327">
                  <c:v>791.06080000004499</c:v>
                </c:pt>
                <c:pt idx="328">
                  <c:v>791.17920000004494</c:v>
                </c:pt>
                <c:pt idx="329">
                  <c:v>791.29760000004501</c:v>
                </c:pt>
                <c:pt idx="330">
                  <c:v>791.41600000005099</c:v>
                </c:pt>
                <c:pt idx="331">
                  <c:v>791.54940000005104</c:v>
                </c:pt>
                <c:pt idx="332">
                  <c:v>791.682800000052</c:v>
                </c:pt>
                <c:pt idx="333">
                  <c:v>791.81620000005205</c:v>
                </c:pt>
                <c:pt idx="334">
                  <c:v>791.94960000005199</c:v>
                </c:pt>
                <c:pt idx="335">
                  <c:v>792.08300000005204</c:v>
                </c:pt>
                <c:pt idx="336">
                  <c:v>792.21640000005198</c:v>
                </c:pt>
                <c:pt idx="337">
                  <c:v>792.34980000005203</c:v>
                </c:pt>
                <c:pt idx="338">
                  <c:v>792.48320000005299</c:v>
                </c:pt>
                <c:pt idx="339">
                  <c:v>792.61660000005304</c:v>
                </c:pt>
                <c:pt idx="340">
                  <c:v>792.75000000005298</c:v>
                </c:pt>
                <c:pt idx="341">
                  <c:v>792.88340000005303</c:v>
                </c:pt>
                <c:pt idx="342">
                  <c:v>793.01680000005297</c:v>
                </c:pt>
                <c:pt idx="343">
                  <c:v>793.15020000005302</c:v>
                </c:pt>
                <c:pt idx="344">
                  <c:v>793.28360000005296</c:v>
                </c:pt>
                <c:pt idx="345">
                  <c:v>793.41700000006199</c:v>
                </c:pt>
                <c:pt idx="346">
                  <c:v>793.57180000006201</c:v>
                </c:pt>
                <c:pt idx="347">
                  <c:v>793.72660000006204</c:v>
                </c:pt>
                <c:pt idx="348">
                  <c:v>793.88140000006297</c:v>
                </c:pt>
                <c:pt idx="349">
                  <c:v>794.03620000006299</c:v>
                </c:pt>
                <c:pt idx="350">
                  <c:v>794.19100000006301</c:v>
                </c:pt>
                <c:pt idx="351">
                  <c:v>794.34560000006297</c:v>
                </c:pt>
                <c:pt idx="352">
                  <c:v>794.50020000006305</c:v>
                </c:pt>
                <c:pt idx="353">
                  <c:v>794.65480000006301</c:v>
                </c:pt>
                <c:pt idx="354">
                  <c:v>794.80940000006399</c:v>
                </c:pt>
                <c:pt idx="355">
                  <c:v>794.96400000006395</c:v>
                </c:pt>
                <c:pt idx="356">
                  <c:v>795.11880000006397</c:v>
                </c:pt>
                <c:pt idx="357">
                  <c:v>795.27360000006399</c:v>
                </c:pt>
                <c:pt idx="358">
                  <c:v>795.42840000006402</c:v>
                </c:pt>
                <c:pt idx="359">
                  <c:v>795.58320000006495</c:v>
                </c:pt>
                <c:pt idx="360">
                  <c:v>795.738000000076</c:v>
                </c:pt>
                <c:pt idx="361">
                  <c:v>795.91920000007599</c:v>
                </c:pt>
                <c:pt idx="362">
                  <c:v>796.10040000007598</c:v>
                </c:pt>
                <c:pt idx="363">
                  <c:v>796.28160000007699</c:v>
                </c:pt>
                <c:pt idx="364">
                  <c:v>796.46280000007698</c:v>
                </c:pt>
                <c:pt idx="365">
                  <c:v>796.64400000007697</c:v>
                </c:pt>
                <c:pt idx="366">
                  <c:v>796.82540000007702</c:v>
                </c:pt>
                <c:pt idx="367">
                  <c:v>797.00680000007799</c:v>
                </c:pt>
                <c:pt idx="368">
                  <c:v>797.18820000007804</c:v>
                </c:pt>
                <c:pt idx="369">
                  <c:v>797.36960000007798</c:v>
                </c:pt>
                <c:pt idx="370">
                  <c:v>797.55100000007803</c:v>
                </c:pt>
                <c:pt idx="371">
                  <c:v>797.73220000007802</c:v>
                </c:pt>
                <c:pt idx="372">
                  <c:v>797.91340000007801</c:v>
                </c:pt>
                <c:pt idx="373">
                  <c:v>798.094600000078</c:v>
                </c:pt>
                <c:pt idx="374">
                  <c:v>798.27580000007902</c:v>
                </c:pt>
                <c:pt idx="375">
                  <c:v>798.45700000009003</c:v>
                </c:pt>
                <c:pt idx="376">
                  <c:v>798.66560000009099</c:v>
                </c:pt>
                <c:pt idx="377">
                  <c:v>798.87420000009104</c:v>
                </c:pt>
                <c:pt idx="378">
                  <c:v>799.08280000009199</c:v>
                </c:pt>
                <c:pt idx="379">
                  <c:v>799.29140000009204</c:v>
                </c:pt>
                <c:pt idx="380">
                  <c:v>799.50000000009197</c:v>
                </c:pt>
                <c:pt idx="381">
                  <c:v>799.70880000009299</c:v>
                </c:pt>
                <c:pt idx="382">
                  <c:v>799.91760000009299</c:v>
                </c:pt>
                <c:pt idx="383">
                  <c:v>800.12640000009299</c:v>
                </c:pt>
                <c:pt idx="384">
                  <c:v>800.33520000009298</c:v>
                </c:pt>
                <c:pt idx="385">
                  <c:v>800.54400000009298</c:v>
                </c:pt>
                <c:pt idx="386">
                  <c:v>800.752800000094</c:v>
                </c:pt>
                <c:pt idx="387">
                  <c:v>800.96160000009399</c:v>
                </c:pt>
                <c:pt idx="388">
                  <c:v>801.17040000009399</c:v>
                </c:pt>
                <c:pt idx="389">
                  <c:v>801.37920000009501</c:v>
                </c:pt>
              </c:numCache>
            </c:numRef>
          </c:xVal>
          <c:yVal>
            <c:numRef>
              <c:f>'[MIS-5-11-13-19.xlsx]MIS19'!$M$1:$M$390</c:f>
              <c:numCache>
                <c:formatCode>@</c:formatCode>
                <c:ptCount val="390"/>
                <c:pt idx="0">
                  <c:v>-438.85580923010502</c:v>
                </c:pt>
                <c:pt idx="1">
                  <c:v>-438.42342191833097</c:v>
                </c:pt>
                <c:pt idx="2">
                  <c:v>-437.89096583409099</c:v>
                </c:pt>
                <c:pt idx="3">
                  <c:v>-437.37502478726799</c:v>
                </c:pt>
                <c:pt idx="4">
                  <c:v>-437.947954038364</c:v>
                </c:pt>
                <c:pt idx="5">
                  <c:v>-438.30200548465598</c:v>
                </c:pt>
                <c:pt idx="6">
                  <c:v>-437.64694086542602</c:v>
                </c:pt>
                <c:pt idx="7">
                  <c:v>-438.23461408135199</c:v>
                </c:pt>
                <c:pt idx="8">
                  <c:v>-438.07150250975599</c:v>
                </c:pt>
                <c:pt idx="9">
                  <c:v>-438.42884129937102</c:v>
                </c:pt>
                <c:pt idx="10">
                  <c:v>-437.90165695189398</c:v>
                </c:pt>
                <c:pt idx="11">
                  <c:v>-439.00942682913302</c:v>
                </c:pt>
                <c:pt idx="12">
                  <c:v>-438.92003026584001</c:v>
                </c:pt>
                <c:pt idx="13">
                  <c:v>-438.89435161441401</c:v>
                </c:pt>
                <c:pt idx="14">
                  <c:v>-439.03884537433999</c:v>
                </c:pt>
                <c:pt idx="15">
                  <c:v>-439.32488913842701</c:v>
                </c:pt>
                <c:pt idx="16">
                  <c:v>-439.72870691993199</c:v>
                </c:pt>
                <c:pt idx="17">
                  <c:v>-439.690437813323</c:v>
                </c:pt>
                <c:pt idx="18">
                  <c:v>-439.12102792343899</c:v>
                </c:pt>
                <c:pt idx="19">
                  <c:v>-439.65173313113598</c:v>
                </c:pt>
                <c:pt idx="20">
                  <c:v>-439.849965403326</c:v>
                </c:pt>
                <c:pt idx="21">
                  <c:v>-439.15164648750198</c:v>
                </c:pt>
                <c:pt idx="22">
                  <c:v>-439.04460489442499</c:v>
                </c:pt>
                <c:pt idx="23">
                  <c:v>-439.32790175853398</c:v>
                </c:pt>
                <c:pt idx="24">
                  <c:v>-438.92352749295497</c:v>
                </c:pt>
                <c:pt idx="25">
                  <c:v>-439.555585718369</c:v>
                </c:pt>
                <c:pt idx="26">
                  <c:v>-439.410614954854</c:v>
                </c:pt>
                <c:pt idx="27">
                  <c:v>-438.16840998103601</c:v>
                </c:pt>
                <c:pt idx="28">
                  <c:v>-438.62233805414098</c:v>
                </c:pt>
                <c:pt idx="29">
                  <c:v>-438.48197614024298</c:v>
                </c:pt>
                <c:pt idx="30">
                  <c:v>-438.11149271013397</c:v>
                </c:pt>
                <c:pt idx="31">
                  <c:v>-438.90348175889801</c:v>
                </c:pt>
                <c:pt idx="32">
                  <c:v>-438.35667544270098</c:v>
                </c:pt>
                <c:pt idx="33">
                  <c:v>-438.37715418357197</c:v>
                </c:pt>
                <c:pt idx="34">
                  <c:v>-438.937807162333</c:v>
                </c:pt>
                <c:pt idx="35">
                  <c:v>-437.88145536990402</c:v>
                </c:pt>
                <c:pt idx="36">
                  <c:v>-437.83697735477199</c:v>
                </c:pt>
                <c:pt idx="37">
                  <c:v>-437.699104091555</c:v>
                </c:pt>
                <c:pt idx="38">
                  <c:v>-437.014519662704</c:v>
                </c:pt>
                <c:pt idx="39">
                  <c:v>-436.83460601184498</c:v>
                </c:pt>
                <c:pt idx="40">
                  <c:v>-436.37118345172701</c:v>
                </c:pt>
                <c:pt idx="41">
                  <c:v>-435.617873716845</c:v>
                </c:pt>
                <c:pt idx="42">
                  <c:v>-436.27220521379297</c:v>
                </c:pt>
                <c:pt idx="43">
                  <c:v>-435.49147594439</c:v>
                </c:pt>
                <c:pt idx="44">
                  <c:v>-435.68182968469802</c:v>
                </c:pt>
                <c:pt idx="45">
                  <c:v>-435.81483947177298</c:v>
                </c:pt>
                <c:pt idx="46">
                  <c:v>-436.05599947146101</c:v>
                </c:pt>
                <c:pt idx="47">
                  <c:v>-435.25230465091801</c:v>
                </c:pt>
                <c:pt idx="48">
                  <c:v>-434.68785859451901</c:v>
                </c:pt>
                <c:pt idx="49">
                  <c:v>-434.95318705281898</c:v>
                </c:pt>
                <c:pt idx="50">
                  <c:v>-434.88113327176001</c:v>
                </c:pt>
                <c:pt idx="51">
                  <c:v>-435.03921218176799</c:v>
                </c:pt>
                <c:pt idx="52">
                  <c:v>-434.87964832885598</c:v>
                </c:pt>
                <c:pt idx="53">
                  <c:v>-434.11037872712097</c:v>
                </c:pt>
                <c:pt idx="54">
                  <c:v>-433.60253522340298</c:v>
                </c:pt>
                <c:pt idx="55">
                  <c:v>-433.08037409166701</c:v>
                </c:pt>
                <c:pt idx="56">
                  <c:v>-435.34298539425799</c:v>
                </c:pt>
                <c:pt idx="57">
                  <c:v>-431.90272689744103</c:v>
                </c:pt>
                <c:pt idx="58">
                  <c:v>-430.86505537320897</c:v>
                </c:pt>
                <c:pt idx="59">
                  <c:v>-430.73620295244802</c:v>
                </c:pt>
                <c:pt idx="60">
                  <c:v>-425.24728670932802</c:v>
                </c:pt>
                <c:pt idx="61">
                  <c:v>-427.50611853403399</c:v>
                </c:pt>
                <c:pt idx="62">
                  <c:v>-427.69548158015999</c:v>
                </c:pt>
                <c:pt idx="63">
                  <c:v>-426.26691438682798</c:v>
                </c:pt>
                <c:pt idx="64">
                  <c:v>-425.54230127798098</c:v>
                </c:pt>
                <c:pt idx="65">
                  <c:v>-425.356396146593</c:v>
                </c:pt>
                <c:pt idx="66">
                  <c:v>-423.35444103915501</c:v>
                </c:pt>
                <c:pt idx="67">
                  <c:v>-422.21309895137</c:v>
                </c:pt>
                <c:pt idx="68">
                  <c:v>-421.48986107076701</c:v>
                </c:pt>
                <c:pt idx="69">
                  <c:v>-420.62779079498301</c:v>
                </c:pt>
                <c:pt idx="70">
                  <c:v>-420.19736116386599</c:v>
                </c:pt>
                <c:pt idx="71">
                  <c:v>-421.40138428519998</c:v>
                </c:pt>
                <c:pt idx="72">
                  <c:v>-420.44528868036798</c:v>
                </c:pt>
                <c:pt idx="73">
                  <c:v>-420.26349318372002</c:v>
                </c:pt>
                <c:pt idx="74">
                  <c:v>-420.137287736595</c:v>
                </c:pt>
                <c:pt idx="75">
                  <c:v>-421.12353583966802</c:v>
                </c:pt>
                <c:pt idx="76">
                  <c:v>-421.36290088699599</c:v>
                </c:pt>
                <c:pt idx="77">
                  <c:v>-421.458425753445</c:v>
                </c:pt>
                <c:pt idx="78">
                  <c:v>-422.15940826692901</c:v>
                </c:pt>
                <c:pt idx="79">
                  <c:v>-422.66305376572598</c:v>
                </c:pt>
                <c:pt idx="80">
                  <c:v>-423.034715893721</c:v>
                </c:pt>
                <c:pt idx="81">
                  <c:v>-423.38859595945098</c:v>
                </c:pt>
                <c:pt idx="82">
                  <c:v>-424.38043979331297</c:v>
                </c:pt>
                <c:pt idx="83">
                  <c:v>-425.33788392960003</c:v>
                </c:pt>
                <c:pt idx="84">
                  <c:v>-425.74089404423398</c:v>
                </c:pt>
                <c:pt idx="85">
                  <c:v>-426.13441882074699</c:v>
                </c:pt>
                <c:pt idx="86">
                  <c:v>-425.567785498962</c:v>
                </c:pt>
                <c:pt idx="87">
                  <c:v>-426.56766168355102</c:v>
                </c:pt>
                <c:pt idx="88">
                  <c:v>-427.18732394705199</c:v>
                </c:pt>
                <c:pt idx="89">
                  <c:v>-427.66297475347602</c:v>
                </c:pt>
                <c:pt idx="90">
                  <c:v>-428.58501848839302</c:v>
                </c:pt>
                <c:pt idx="91">
                  <c:v>-429.15568818841899</c:v>
                </c:pt>
                <c:pt idx="92">
                  <c:v>-430.17961820314702</c:v>
                </c:pt>
                <c:pt idx="93">
                  <c:v>-430.147692971916</c:v>
                </c:pt>
                <c:pt idx="94">
                  <c:v>-430.88770594256698</c:v>
                </c:pt>
                <c:pt idx="95">
                  <c:v>-431.07561264230497</c:v>
                </c:pt>
                <c:pt idx="96">
                  <c:v>-432.36131463353502</c:v>
                </c:pt>
                <c:pt idx="97">
                  <c:v>-432.94732665218999</c:v>
                </c:pt>
                <c:pt idx="98">
                  <c:v>-434.60376923028701</c:v>
                </c:pt>
                <c:pt idx="99">
                  <c:v>-434.04872615413802</c:v>
                </c:pt>
                <c:pt idx="100">
                  <c:v>-434.46235307352799</c:v>
                </c:pt>
                <c:pt idx="101">
                  <c:v>-435.33717743146099</c:v>
                </c:pt>
                <c:pt idx="102">
                  <c:v>-435.35436098660102</c:v>
                </c:pt>
                <c:pt idx="103">
                  <c:v>-435.617231489434</c:v>
                </c:pt>
                <c:pt idx="104">
                  <c:v>-435.83872118844999</c:v>
                </c:pt>
                <c:pt idx="105">
                  <c:v>-435.62117004032598</c:v>
                </c:pt>
                <c:pt idx="106">
                  <c:v>-433.22407957927902</c:v>
                </c:pt>
                <c:pt idx="107">
                  <c:v>-434.85645097210198</c:v>
                </c:pt>
                <c:pt idx="108">
                  <c:v>-435.13472748125099</c:v>
                </c:pt>
                <c:pt idx="109">
                  <c:v>-433.58370738505198</c:v>
                </c:pt>
                <c:pt idx="110">
                  <c:v>-433.58217602248601</c:v>
                </c:pt>
                <c:pt idx="111">
                  <c:v>-432.27268742871502</c:v>
                </c:pt>
                <c:pt idx="112">
                  <c:v>-430.79509459709601</c:v>
                </c:pt>
                <c:pt idx="113">
                  <c:v>-431.40200049533098</c:v>
                </c:pt>
                <c:pt idx="114">
                  <c:v>-429.34253547878598</c:v>
                </c:pt>
                <c:pt idx="115">
                  <c:v>-429.03399049420301</c:v>
                </c:pt>
                <c:pt idx="116">
                  <c:v>-427.864569672112</c:v>
                </c:pt>
                <c:pt idx="117">
                  <c:v>-426.89521157346201</c:v>
                </c:pt>
                <c:pt idx="118">
                  <c:v>-425.91343218296697</c:v>
                </c:pt>
                <c:pt idx="119">
                  <c:v>-427.86801528691001</c:v>
                </c:pt>
                <c:pt idx="120">
                  <c:v>-424.640172227682</c:v>
                </c:pt>
                <c:pt idx="121">
                  <c:v>-424.449300505049</c:v>
                </c:pt>
                <c:pt idx="122">
                  <c:v>-422.98462272106002</c:v>
                </c:pt>
                <c:pt idx="123">
                  <c:v>-423.20175213050197</c:v>
                </c:pt>
                <c:pt idx="124">
                  <c:v>-422.05894906774802</c:v>
                </c:pt>
                <c:pt idx="125">
                  <c:v>-421.09043696929399</c:v>
                </c:pt>
                <c:pt idx="126">
                  <c:v>-421.35563772635601</c:v>
                </c:pt>
                <c:pt idx="127">
                  <c:v>-421.39623845238702</c:v>
                </c:pt>
                <c:pt idx="128">
                  <c:v>-420.40063311866902</c:v>
                </c:pt>
                <c:pt idx="129">
                  <c:v>-421.28525790845202</c:v>
                </c:pt>
                <c:pt idx="130">
                  <c:v>-420.17843088612</c:v>
                </c:pt>
                <c:pt idx="131">
                  <c:v>-420.21787529766902</c:v>
                </c:pt>
                <c:pt idx="132">
                  <c:v>-420.84932744018101</c:v>
                </c:pt>
                <c:pt idx="133">
                  <c:v>-420.10087971593498</c:v>
                </c:pt>
                <c:pt idx="134">
                  <c:v>-420.52842298253103</c:v>
                </c:pt>
                <c:pt idx="135">
                  <c:v>-419.78375890760401</c:v>
                </c:pt>
                <c:pt idx="136">
                  <c:v>-420.61008309569701</c:v>
                </c:pt>
                <c:pt idx="137">
                  <c:v>-420.44174993739603</c:v>
                </c:pt>
                <c:pt idx="138">
                  <c:v>-421.570155692936</c:v>
                </c:pt>
                <c:pt idx="139">
                  <c:v>-421.94248475165602</c:v>
                </c:pt>
                <c:pt idx="140">
                  <c:v>-422.86582612009101</c:v>
                </c:pt>
                <c:pt idx="141">
                  <c:v>-424.11532268650899</c:v>
                </c:pt>
                <c:pt idx="142">
                  <c:v>-424.76088596476399</c:v>
                </c:pt>
                <c:pt idx="143">
                  <c:v>-424.55100461494499</c:v>
                </c:pt>
                <c:pt idx="144">
                  <c:v>-427.24707051008301</c:v>
                </c:pt>
                <c:pt idx="145">
                  <c:v>-427.31500444667398</c:v>
                </c:pt>
                <c:pt idx="146">
                  <c:v>-427.63912340540497</c:v>
                </c:pt>
                <c:pt idx="147">
                  <c:v>-428.011936439701</c:v>
                </c:pt>
                <c:pt idx="148">
                  <c:v>-428.73290226684202</c:v>
                </c:pt>
                <c:pt idx="149">
                  <c:v>-430.19359497137401</c:v>
                </c:pt>
                <c:pt idx="150">
                  <c:v>-429.54121065739901</c:v>
                </c:pt>
                <c:pt idx="151">
                  <c:v>-430.44212455688802</c:v>
                </c:pt>
                <c:pt idx="152">
                  <c:v>-429.42878645083698</c:v>
                </c:pt>
                <c:pt idx="153">
                  <c:v>-430.08204783610603</c:v>
                </c:pt>
                <c:pt idx="154">
                  <c:v>-429.87789317496498</c:v>
                </c:pt>
                <c:pt idx="155">
                  <c:v>-430.28061830923002</c:v>
                </c:pt>
                <c:pt idx="156">
                  <c:v>-429.77212286953301</c:v>
                </c:pt>
                <c:pt idx="157">
                  <c:v>-428.15862444706602</c:v>
                </c:pt>
                <c:pt idx="158">
                  <c:v>-427.587781900209</c:v>
                </c:pt>
                <c:pt idx="159">
                  <c:v>-426.14063055155901</c:v>
                </c:pt>
                <c:pt idx="160">
                  <c:v>-426.89818329858298</c:v>
                </c:pt>
                <c:pt idx="161">
                  <c:v>-423.811830120651</c:v>
                </c:pt>
                <c:pt idx="162">
                  <c:v>-423.71713614555</c:v>
                </c:pt>
                <c:pt idx="163">
                  <c:v>-422.09445619093799</c:v>
                </c:pt>
                <c:pt idx="164">
                  <c:v>-420.71749311308702</c:v>
                </c:pt>
                <c:pt idx="165">
                  <c:v>-419.57448782552001</c:v>
                </c:pt>
                <c:pt idx="166">
                  <c:v>-418.99327581247098</c:v>
                </c:pt>
                <c:pt idx="167">
                  <c:v>-418.435463836753</c:v>
                </c:pt>
                <c:pt idx="168">
                  <c:v>-416.42304884347499</c:v>
                </c:pt>
                <c:pt idx="169">
                  <c:v>-416.64209435413699</c:v>
                </c:pt>
                <c:pt idx="170">
                  <c:v>-416.82711766479099</c:v>
                </c:pt>
                <c:pt idx="171">
                  <c:v>-415.854151074497</c:v>
                </c:pt>
                <c:pt idx="172">
                  <c:v>-415.76899334223401</c:v>
                </c:pt>
                <c:pt idx="173">
                  <c:v>-414.267748944701</c:v>
                </c:pt>
                <c:pt idx="174">
                  <c:v>-412.96978901625198</c:v>
                </c:pt>
                <c:pt idx="175">
                  <c:v>-412.565827051143</c:v>
                </c:pt>
                <c:pt idx="176">
                  <c:v>-412.30184782548201</c:v>
                </c:pt>
                <c:pt idx="177">
                  <c:v>-411.81845419274902</c:v>
                </c:pt>
                <c:pt idx="178">
                  <c:v>-413.43681744604601</c:v>
                </c:pt>
                <c:pt idx="179">
                  <c:v>-411.881348302937</c:v>
                </c:pt>
                <c:pt idx="180">
                  <c:v>-413.36467184073001</c:v>
                </c:pt>
                <c:pt idx="181">
                  <c:v>-414.56129076893501</c:v>
                </c:pt>
                <c:pt idx="182">
                  <c:v>-414.04415158702102</c:v>
                </c:pt>
                <c:pt idx="183">
                  <c:v>-417.41052454935698</c:v>
                </c:pt>
                <c:pt idx="184">
                  <c:v>-417.81970317583603</c:v>
                </c:pt>
                <c:pt idx="185">
                  <c:v>-418.41755849179799</c:v>
                </c:pt>
                <c:pt idx="186">
                  <c:v>-419.42475395207498</c:v>
                </c:pt>
                <c:pt idx="187">
                  <c:v>-419.72449371930702</c:v>
                </c:pt>
                <c:pt idx="188">
                  <c:v>-420.47275259475498</c:v>
                </c:pt>
                <c:pt idx="189">
                  <c:v>-418.83588636067299</c:v>
                </c:pt>
                <c:pt idx="190">
                  <c:v>-419.005305195581</c:v>
                </c:pt>
                <c:pt idx="191">
                  <c:v>-418.38166119965399</c:v>
                </c:pt>
                <c:pt idx="192">
                  <c:v>-419.25509724425802</c:v>
                </c:pt>
                <c:pt idx="193">
                  <c:v>-418.034270603214</c:v>
                </c:pt>
                <c:pt idx="194">
                  <c:v>-417.70132505928302</c:v>
                </c:pt>
                <c:pt idx="195">
                  <c:v>-419.49280934183099</c:v>
                </c:pt>
                <c:pt idx="196">
                  <c:v>-416.62036687557202</c:v>
                </c:pt>
                <c:pt idx="197">
                  <c:v>-418.55529593506702</c:v>
                </c:pt>
                <c:pt idx="198">
                  <c:v>-413.23513033634401</c:v>
                </c:pt>
                <c:pt idx="199">
                  <c:v>-413.06183231809803</c:v>
                </c:pt>
                <c:pt idx="200">
                  <c:v>-413.63755382588198</c:v>
                </c:pt>
                <c:pt idx="201">
                  <c:v>-413.640855070253</c:v>
                </c:pt>
                <c:pt idx="202">
                  <c:v>-413.82304729064901</c:v>
                </c:pt>
                <c:pt idx="203">
                  <c:v>-413.65123123881602</c:v>
                </c:pt>
                <c:pt idx="204">
                  <c:v>-412.91627134804497</c:v>
                </c:pt>
                <c:pt idx="205">
                  <c:v>-413.83324245032497</c:v>
                </c:pt>
                <c:pt idx="206">
                  <c:v>-413.08435446772802</c:v>
                </c:pt>
                <c:pt idx="207">
                  <c:v>-412.72914936684998</c:v>
                </c:pt>
                <c:pt idx="208">
                  <c:v>-412.08821965036401</c:v>
                </c:pt>
                <c:pt idx="209">
                  <c:v>-410.96829689509201</c:v>
                </c:pt>
                <c:pt idx="210">
                  <c:v>-410.76671068260299</c:v>
                </c:pt>
                <c:pt idx="211">
                  <c:v>-411.00567577038697</c:v>
                </c:pt>
                <c:pt idx="212">
                  <c:v>-410.05522290897801</c:v>
                </c:pt>
                <c:pt idx="213">
                  <c:v>-410.31228279098798</c:v>
                </c:pt>
                <c:pt idx="214">
                  <c:v>-409.34593119780698</c:v>
                </c:pt>
                <c:pt idx="215">
                  <c:v>-408.34001092304197</c:v>
                </c:pt>
                <c:pt idx="216">
                  <c:v>-407.21268581889598</c:v>
                </c:pt>
                <c:pt idx="217">
                  <c:v>-407.16829771245301</c:v>
                </c:pt>
                <c:pt idx="218">
                  <c:v>-406.83207340072602</c:v>
                </c:pt>
                <c:pt idx="219">
                  <c:v>-407.257510878321</c:v>
                </c:pt>
                <c:pt idx="220">
                  <c:v>-407.10967958768703</c:v>
                </c:pt>
                <c:pt idx="221">
                  <c:v>-407.38983790070102</c:v>
                </c:pt>
                <c:pt idx="222">
                  <c:v>-406.97668053219098</c:v>
                </c:pt>
                <c:pt idx="223">
                  <c:v>-406.18420439563999</c:v>
                </c:pt>
                <c:pt idx="224">
                  <c:v>-406.705484003062</c:v>
                </c:pt>
                <c:pt idx="225">
                  <c:v>-405.26081474398501</c:v>
                </c:pt>
                <c:pt idx="226">
                  <c:v>-406.27540605571397</c:v>
                </c:pt>
                <c:pt idx="227">
                  <c:v>-406.47432205942999</c:v>
                </c:pt>
                <c:pt idx="228">
                  <c:v>-406.222591564607</c:v>
                </c:pt>
                <c:pt idx="229">
                  <c:v>-406.51376516218602</c:v>
                </c:pt>
                <c:pt idx="231">
                  <c:v>-406.18026644020898</c:v>
                </c:pt>
                <c:pt idx="232">
                  <c:v>-404.76844208311798</c:v>
                </c:pt>
                <c:pt idx="233">
                  <c:v>-404.50668133427899</c:v>
                </c:pt>
                <c:pt idx="234">
                  <c:v>-403.41896557644998</c:v>
                </c:pt>
                <c:pt idx="235">
                  <c:v>-403.91951856148899</c:v>
                </c:pt>
                <c:pt idx="236">
                  <c:v>-403.63397308114901</c:v>
                </c:pt>
                <c:pt idx="237">
                  <c:v>-403.20181722063501</c:v>
                </c:pt>
                <c:pt idx="238">
                  <c:v>-403.037858636961</c:v>
                </c:pt>
                <c:pt idx="239">
                  <c:v>-403.39897731086398</c:v>
                </c:pt>
                <c:pt idx="240">
                  <c:v>-402.98372571252798</c:v>
                </c:pt>
                <c:pt idx="241">
                  <c:v>-403.89723912777401</c:v>
                </c:pt>
                <c:pt idx="242">
                  <c:v>-403.53710394318801</c:v>
                </c:pt>
                <c:pt idx="243">
                  <c:v>-403.20994930147702</c:v>
                </c:pt>
                <c:pt idx="244">
                  <c:v>-403.11275068240099</c:v>
                </c:pt>
                <c:pt idx="245">
                  <c:v>-403.80781196702702</c:v>
                </c:pt>
                <c:pt idx="246">
                  <c:v>-403.87581730658701</c:v>
                </c:pt>
                <c:pt idx="247">
                  <c:v>-403.50371304318901</c:v>
                </c:pt>
                <c:pt idx="248">
                  <c:v>-404.122024143141</c:v>
                </c:pt>
                <c:pt idx="249">
                  <c:v>-403.66899486091597</c:v>
                </c:pt>
                <c:pt idx="250">
                  <c:v>-404.20685393923401</c:v>
                </c:pt>
                <c:pt idx="251">
                  <c:v>-404.38190662267601</c:v>
                </c:pt>
                <c:pt idx="252">
                  <c:v>-404.73197213447298</c:v>
                </c:pt>
                <c:pt idx="253">
                  <c:v>-405.07642446366498</c:v>
                </c:pt>
                <c:pt idx="254">
                  <c:v>-404.21369205674898</c:v>
                </c:pt>
                <c:pt idx="255">
                  <c:v>-403.87350853601203</c:v>
                </c:pt>
                <c:pt idx="256">
                  <c:v>-403.86143437424403</c:v>
                </c:pt>
                <c:pt idx="257">
                  <c:v>-403.33337363174797</c:v>
                </c:pt>
                <c:pt idx="258">
                  <c:v>-403.45009492101298</c:v>
                </c:pt>
                <c:pt idx="259">
                  <c:v>-402.25540970974799</c:v>
                </c:pt>
                <c:pt idx="260">
                  <c:v>-402.94286777555999</c:v>
                </c:pt>
                <c:pt idx="261">
                  <c:v>-402.83131215142203</c:v>
                </c:pt>
                <c:pt idx="262">
                  <c:v>-402.07566887985701</c:v>
                </c:pt>
                <c:pt idx="263">
                  <c:v>-402.87723417574801</c:v>
                </c:pt>
                <c:pt idx="264">
                  <c:v>-402.364840316531</c:v>
                </c:pt>
                <c:pt idx="265">
                  <c:v>-402.80344079264103</c:v>
                </c:pt>
                <c:pt idx="266">
                  <c:v>-403.36709378281898</c:v>
                </c:pt>
                <c:pt idx="267">
                  <c:v>-403.24114457495102</c:v>
                </c:pt>
                <c:pt idx="268">
                  <c:v>-402.734798916106</c:v>
                </c:pt>
                <c:pt idx="269">
                  <c:v>-402.147157437906</c:v>
                </c:pt>
                <c:pt idx="270">
                  <c:v>-402.94540652329999</c:v>
                </c:pt>
                <c:pt idx="271">
                  <c:v>-403.60308218493901</c:v>
                </c:pt>
                <c:pt idx="272">
                  <c:v>-401.89620576187002</c:v>
                </c:pt>
                <c:pt idx="273">
                  <c:v>-401.58114204780401</c:v>
                </c:pt>
                <c:pt idx="274">
                  <c:v>-400.87969785667502</c:v>
                </c:pt>
                <c:pt idx="275">
                  <c:v>-401.06530732586202</c:v>
                </c:pt>
                <c:pt idx="276">
                  <c:v>-401.33320591149999</c:v>
                </c:pt>
                <c:pt idx="277">
                  <c:v>-401.16973972429702</c:v>
                </c:pt>
                <c:pt idx="278">
                  <c:v>-399.93848691455997</c:v>
                </c:pt>
                <c:pt idx="279">
                  <c:v>-399.25251416381701</c:v>
                </c:pt>
                <c:pt idx="280">
                  <c:v>-399.17949900586598</c:v>
                </c:pt>
                <c:pt idx="281">
                  <c:v>-398.04212037105202</c:v>
                </c:pt>
                <c:pt idx="282">
                  <c:v>-397.35991965652198</c:v>
                </c:pt>
                <c:pt idx="283">
                  <c:v>-397.32516293007001</c:v>
                </c:pt>
                <c:pt idx="284">
                  <c:v>-396.953978093383</c:v>
                </c:pt>
                <c:pt idx="285">
                  <c:v>-396.490388449894</c:v>
                </c:pt>
                <c:pt idx="286">
                  <c:v>-396.30165459546703</c:v>
                </c:pt>
                <c:pt idx="287">
                  <c:v>-396.913817100058</c:v>
                </c:pt>
                <c:pt idx="288">
                  <c:v>-397.55069974052799</c:v>
                </c:pt>
                <c:pt idx="289">
                  <c:v>-397.91693167774702</c:v>
                </c:pt>
                <c:pt idx="290">
                  <c:v>-396.66299590663101</c:v>
                </c:pt>
                <c:pt idx="291">
                  <c:v>-397.74680520127799</c:v>
                </c:pt>
                <c:pt idx="292">
                  <c:v>-396.95760044422201</c:v>
                </c:pt>
                <c:pt idx="293">
                  <c:v>-396.60002718693698</c:v>
                </c:pt>
                <c:pt idx="294">
                  <c:v>-395.661064599452</c:v>
                </c:pt>
                <c:pt idx="295">
                  <c:v>-394.71977973907502</c:v>
                </c:pt>
                <c:pt idx="296">
                  <c:v>-394.39782439803503</c:v>
                </c:pt>
                <c:pt idx="297">
                  <c:v>-392.74236412228902</c:v>
                </c:pt>
                <c:pt idx="298">
                  <c:v>-392.871013672017</c:v>
                </c:pt>
                <c:pt idx="299">
                  <c:v>-392.85518019062499</c:v>
                </c:pt>
                <c:pt idx="300">
                  <c:v>-394.08757008211899</c:v>
                </c:pt>
                <c:pt idx="301">
                  <c:v>-395.157851997043</c:v>
                </c:pt>
                <c:pt idx="302">
                  <c:v>-396.203433829944</c:v>
                </c:pt>
                <c:pt idx="303">
                  <c:v>-397.34738885355802</c:v>
                </c:pt>
                <c:pt idx="304">
                  <c:v>-398.44577164881099</c:v>
                </c:pt>
                <c:pt idx="305">
                  <c:v>-399.64938400265402</c:v>
                </c:pt>
                <c:pt idx="306">
                  <c:v>-400.22309672745001</c:v>
                </c:pt>
                <c:pt idx="307">
                  <c:v>-401.22428974552599</c:v>
                </c:pt>
                <c:pt idx="308">
                  <c:v>-402.38147265388397</c:v>
                </c:pt>
                <c:pt idx="309">
                  <c:v>-402.38240204580399</c:v>
                </c:pt>
                <c:pt idx="310">
                  <c:v>-403.16955207562</c:v>
                </c:pt>
                <c:pt idx="311">
                  <c:v>-404.10317192213301</c:v>
                </c:pt>
                <c:pt idx="312">
                  <c:v>-403.744265996347</c:v>
                </c:pt>
                <c:pt idx="313">
                  <c:v>-404.430576602771</c:v>
                </c:pt>
                <c:pt idx="314">
                  <c:v>-404.54277913719102</c:v>
                </c:pt>
                <c:pt idx="315">
                  <c:v>-404.68040072439601</c:v>
                </c:pt>
                <c:pt idx="316">
                  <c:v>-405.435341097361</c:v>
                </c:pt>
                <c:pt idx="317">
                  <c:v>-405.789247335852</c:v>
                </c:pt>
                <c:pt idx="318">
                  <c:v>-406.23091971340301</c:v>
                </c:pt>
                <c:pt idx="319">
                  <c:v>-406.69188794110897</c:v>
                </c:pt>
                <c:pt idx="320">
                  <c:v>-407.41818824262998</c:v>
                </c:pt>
                <c:pt idx="321">
                  <c:v>-408.31234235615898</c:v>
                </c:pt>
                <c:pt idx="322">
                  <c:v>-408.83240879456099</c:v>
                </c:pt>
                <c:pt idx="323">
                  <c:v>-409.08974389664297</c:v>
                </c:pt>
                <c:pt idx="324">
                  <c:v>-409.60170050366497</c:v>
                </c:pt>
                <c:pt idx="325">
                  <c:v>-411.01480746337</c:v>
                </c:pt>
                <c:pt idx="326">
                  <c:v>-412.35216775330599</c:v>
                </c:pt>
                <c:pt idx="327">
                  <c:v>-412.22829253041499</c:v>
                </c:pt>
                <c:pt idx="328">
                  <c:v>-413.05743302028202</c:v>
                </c:pt>
                <c:pt idx="329">
                  <c:v>-413.28714612082899</c:v>
                </c:pt>
                <c:pt idx="330">
                  <c:v>-414.60858467851301</c:v>
                </c:pt>
                <c:pt idx="331">
                  <c:v>-414.29721397354501</c:v>
                </c:pt>
                <c:pt idx="332">
                  <c:v>-414.76794479379703</c:v>
                </c:pt>
                <c:pt idx="333">
                  <c:v>-416.85302516872002</c:v>
                </c:pt>
                <c:pt idx="334">
                  <c:v>-418.22094524327201</c:v>
                </c:pt>
                <c:pt idx="335">
                  <c:v>-417.64498088615801</c:v>
                </c:pt>
                <c:pt idx="336">
                  <c:v>-420.27644767444599</c:v>
                </c:pt>
                <c:pt idx="337">
                  <c:v>-421.27611858605201</c:v>
                </c:pt>
                <c:pt idx="338">
                  <c:v>-421.81777190749</c:v>
                </c:pt>
                <c:pt idx="339">
                  <c:v>-421.93915757361401</c:v>
                </c:pt>
                <c:pt idx="340">
                  <c:v>-422.91950325174099</c:v>
                </c:pt>
                <c:pt idx="341">
                  <c:v>-422.90494039212098</c:v>
                </c:pt>
                <c:pt idx="342">
                  <c:v>-423.856644272746</c:v>
                </c:pt>
                <c:pt idx="343">
                  <c:v>-424.070484894929</c:v>
                </c:pt>
                <c:pt idx="344">
                  <c:v>-423.07123275964199</c:v>
                </c:pt>
                <c:pt idx="345">
                  <c:v>-423.60178231162598</c:v>
                </c:pt>
                <c:pt idx="346">
                  <c:v>-423.43593521810601</c:v>
                </c:pt>
                <c:pt idx="347">
                  <c:v>-425.35053127619199</c:v>
                </c:pt>
                <c:pt idx="348">
                  <c:v>-426.87893112989599</c:v>
                </c:pt>
                <c:pt idx="349">
                  <c:v>-426.44617829874301</c:v>
                </c:pt>
                <c:pt idx="350">
                  <c:v>-426.02045669032299</c:v>
                </c:pt>
                <c:pt idx="351">
                  <c:v>-426.56437741435798</c:v>
                </c:pt>
                <c:pt idx="352">
                  <c:v>-427.80177463859002</c:v>
                </c:pt>
                <c:pt idx="353">
                  <c:v>-428.19453538819698</c:v>
                </c:pt>
                <c:pt idx="354">
                  <c:v>-428.93982779100401</c:v>
                </c:pt>
                <c:pt idx="355">
                  <c:v>-430.31787236125001</c:v>
                </c:pt>
                <c:pt idx="356">
                  <c:v>-431.27079825079397</c:v>
                </c:pt>
                <c:pt idx="357">
                  <c:v>-432.49189619525498</c:v>
                </c:pt>
                <c:pt idx="358">
                  <c:v>-434.17765943745201</c:v>
                </c:pt>
                <c:pt idx="359">
                  <c:v>-435.24781313803601</c:v>
                </c:pt>
                <c:pt idx="360">
                  <c:v>-436.91831150417801</c:v>
                </c:pt>
                <c:pt idx="361">
                  <c:v>-436.22274646802998</c:v>
                </c:pt>
                <c:pt idx="362">
                  <c:v>-438.85170655253103</c:v>
                </c:pt>
                <c:pt idx="363">
                  <c:v>-439.51888387655299</c:v>
                </c:pt>
                <c:pt idx="364">
                  <c:v>-440.567169002453</c:v>
                </c:pt>
                <c:pt idx="365">
                  <c:v>-440.01193325674302</c:v>
                </c:pt>
                <c:pt idx="366">
                  <c:v>-440.71494654865398</c:v>
                </c:pt>
                <c:pt idx="367">
                  <c:v>-440.88921709249797</c:v>
                </c:pt>
                <c:pt idx="368">
                  <c:v>-440.94852089829101</c:v>
                </c:pt>
                <c:pt idx="369">
                  <c:v>-442.143646328302</c:v>
                </c:pt>
                <c:pt idx="370">
                  <c:v>-442.55185457595798</c:v>
                </c:pt>
                <c:pt idx="371">
                  <c:v>-441.81504086029798</c:v>
                </c:pt>
                <c:pt idx="372">
                  <c:v>-441.53350608395903</c:v>
                </c:pt>
                <c:pt idx="373">
                  <c:v>-442.25648525634801</c:v>
                </c:pt>
                <c:pt idx="374">
                  <c:v>-443.24612539129498</c:v>
                </c:pt>
                <c:pt idx="375">
                  <c:v>-442.63487896925</c:v>
                </c:pt>
                <c:pt idx="376">
                  <c:v>-442.68933124415298</c:v>
                </c:pt>
                <c:pt idx="377">
                  <c:v>-442.79821147141399</c:v>
                </c:pt>
                <c:pt idx="378">
                  <c:v>-441.99589207843098</c:v>
                </c:pt>
                <c:pt idx="379">
                  <c:v>-442.51695095991602</c:v>
                </c:pt>
                <c:pt idx="380">
                  <c:v>-442.48174821751201</c:v>
                </c:pt>
                <c:pt idx="381">
                  <c:v>-442.066041257927</c:v>
                </c:pt>
                <c:pt idx="382">
                  <c:v>-441.806117693543</c:v>
                </c:pt>
                <c:pt idx="383">
                  <c:v>-441.16406814851598</c:v>
                </c:pt>
                <c:pt idx="384">
                  <c:v>-441.419856120156</c:v>
                </c:pt>
                <c:pt idx="385">
                  <c:v>-442.121812368402</c:v>
                </c:pt>
                <c:pt idx="386">
                  <c:v>-441.54399847296003</c:v>
                </c:pt>
                <c:pt idx="387">
                  <c:v>-441.90784560626201</c:v>
                </c:pt>
                <c:pt idx="388">
                  <c:v>-441.23712172186703</c:v>
                </c:pt>
                <c:pt idx="389">
                  <c:v>-441.41520788888403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CC5-4639-893E-B4BBD18DE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786544"/>
        <c:axId val="-2116768464"/>
      </c:scatterChart>
      <c:valAx>
        <c:axId val="-211678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6768464"/>
        <c:crosses val="autoZero"/>
        <c:crossBetween val="midCat"/>
      </c:valAx>
      <c:valAx>
        <c:axId val="-211676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6786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'MIS11'!$G$1</c:f>
              <c:strCache>
                <c:ptCount val="1"/>
                <c:pt idx="0">
                  <c:v>Deut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'MIS11'!$F$2:$F$773</c:f>
              <c:numCache>
                <c:formatCode>General</c:formatCode>
                <c:ptCount val="772"/>
                <c:pt idx="1">
                  <c:v>2694.45</c:v>
                </c:pt>
                <c:pt idx="2">
                  <c:v>2694.56</c:v>
                </c:pt>
                <c:pt idx="3">
                  <c:v>2694.67</c:v>
                </c:pt>
                <c:pt idx="4">
                  <c:v>2694.78</c:v>
                </c:pt>
                <c:pt idx="5">
                  <c:v>2694.89</c:v>
                </c:pt>
                <c:pt idx="6">
                  <c:v>2695.0000000000005</c:v>
                </c:pt>
                <c:pt idx="7">
                  <c:v>2695.11</c:v>
                </c:pt>
                <c:pt idx="8">
                  <c:v>2695.22</c:v>
                </c:pt>
                <c:pt idx="9">
                  <c:v>2695.33</c:v>
                </c:pt>
                <c:pt idx="10">
                  <c:v>2695.44</c:v>
                </c:pt>
                <c:pt idx="11">
                  <c:v>2695.55</c:v>
                </c:pt>
                <c:pt idx="12">
                  <c:v>2695.66</c:v>
                </c:pt>
                <c:pt idx="13">
                  <c:v>2695.77</c:v>
                </c:pt>
                <c:pt idx="14">
                  <c:v>2695.88</c:v>
                </c:pt>
                <c:pt idx="15">
                  <c:v>2695.99</c:v>
                </c:pt>
                <c:pt idx="16">
                  <c:v>2696.1</c:v>
                </c:pt>
                <c:pt idx="17">
                  <c:v>2696.21</c:v>
                </c:pt>
                <c:pt idx="18">
                  <c:v>2696.32</c:v>
                </c:pt>
                <c:pt idx="19">
                  <c:v>2696.43</c:v>
                </c:pt>
                <c:pt idx="20">
                  <c:v>2696.54</c:v>
                </c:pt>
                <c:pt idx="21">
                  <c:v>2696.65</c:v>
                </c:pt>
                <c:pt idx="22">
                  <c:v>2696.76</c:v>
                </c:pt>
                <c:pt idx="23">
                  <c:v>2696.87</c:v>
                </c:pt>
                <c:pt idx="24">
                  <c:v>2696.98</c:v>
                </c:pt>
                <c:pt idx="25">
                  <c:v>2697.09</c:v>
                </c:pt>
                <c:pt idx="26">
                  <c:v>2697.2</c:v>
                </c:pt>
                <c:pt idx="27">
                  <c:v>2697.31</c:v>
                </c:pt>
                <c:pt idx="28">
                  <c:v>2697.42</c:v>
                </c:pt>
                <c:pt idx="29">
                  <c:v>2697.53</c:v>
                </c:pt>
                <c:pt idx="30">
                  <c:v>2697.64</c:v>
                </c:pt>
                <c:pt idx="31">
                  <c:v>2697.75</c:v>
                </c:pt>
                <c:pt idx="32">
                  <c:v>2697.86</c:v>
                </c:pt>
                <c:pt idx="33">
                  <c:v>2697.97</c:v>
                </c:pt>
                <c:pt idx="34">
                  <c:v>2698.08</c:v>
                </c:pt>
                <c:pt idx="35">
                  <c:v>2698.19</c:v>
                </c:pt>
                <c:pt idx="36">
                  <c:v>2698.3</c:v>
                </c:pt>
                <c:pt idx="37">
                  <c:v>2698.41</c:v>
                </c:pt>
                <c:pt idx="38">
                  <c:v>2698.52</c:v>
                </c:pt>
                <c:pt idx="39">
                  <c:v>2698.63</c:v>
                </c:pt>
                <c:pt idx="40">
                  <c:v>2698.74</c:v>
                </c:pt>
                <c:pt idx="41">
                  <c:v>2698.85</c:v>
                </c:pt>
                <c:pt idx="42">
                  <c:v>2698.96000000001</c:v>
                </c:pt>
                <c:pt idx="43">
                  <c:v>2699.0700000000102</c:v>
                </c:pt>
                <c:pt idx="44">
                  <c:v>2699.1800000000098</c:v>
                </c:pt>
                <c:pt idx="45">
                  <c:v>2699.29000000001</c:v>
                </c:pt>
                <c:pt idx="46">
                  <c:v>2699.4000000000101</c:v>
                </c:pt>
                <c:pt idx="47">
                  <c:v>2699.5100000000102</c:v>
                </c:pt>
                <c:pt idx="48">
                  <c:v>2699.6200000000099</c:v>
                </c:pt>
                <c:pt idx="49">
                  <c:v>2699.73000000001</c:v>
                </c:pt>
                <c:pt idx="50">
                  <c:v>2699.8400000000101</c:v>
                </c:pt>
                <c:pt idx="51">
                  <c:v>2699.9500000000098</c:v>
                </c:pt>
                <c:pt idx="52">
                  <c:v>2700.0600000000099</c:v>
                </c:pt>
                <c:pt idx="53">
                  <c:v>2700.1700000000101</c:v>
                </c:pt>
                <c:pt idx="54">
                  <c:v>2700.2800000000102</c:v>
                </c:pt>
                <c:pt idx="55">
                  <c:v>2700.3900000000099</c:v>
                </c:pt>
                <c:pt idx="56">
                  <c:v>2700.50000000001</c:v>
                </c:pt>
                <c:pt idx="57">
                  <c:v>2700.6100000000101</c:v>
                </c:pt>
                <c:pt idx="58">
                  <c:v>2700.7200000000098</c:v>
                </c:pt>
                <c:pt idx="59">
                  <c:v>2700.8300000000099</c:v>
                </c:pt>
                <c:pt idx="60">
                  <c:v>2700.9400000000101</c:v>
                </c:pt>
                <c:pt idx="61">
                  <c:v>2701.0500000000102</c:v>
                </c:pt>
                <c:pt idx="62">
                  <c:v>2701.1600000000099</c:v>
                </c:pt>
                <c:pt idx="63">
                  <c:v>2701.27000000001</c:v>
                </c:pt>
                <c:pt idx="64">
                  <c:v>2701.3800000000101</c:v>
                </c:pt>
                <c:pt idx="65">
                  <c:v>2701.4900000000098</c:v>
                </c:pt>
                <c:pt idx="66">
                  <c:v>2701.6000000000099</c:v>
                </c:pt>
                <c:pt idx="67">
                  <c:v>2701.71000000001</c:v>
                </c:pt>
                <c:pt idx="68">
                  <c:v>2701.8200000000102</c:v>
                </c:pt>
                <c:pt idx="69">
                  <c:v>2701.9300000000098</c:v>
                </c:pt>
                <c:pt idx="70">
                  <c:v>2702.04000000001</c:v>
                </c:pt>
                <c:pt idx="71">
                  <c:v>2702.1500000000101</c:v>
                </c:pt>
                <c:pt idx="72">
                  <c:v>2702.2600000000102</c:v>
                </c:pt>
                <c:pt idx="73">
                  <c:v>2702.3700000000099</c:v>
                </c:pt>
                <c:pt idx="74">
                  <c:v>2702.48000000001</c:v>
                </c:pt>
                <c:pt idx="75">
                  <c:v>2702.5900000000101</c:v>
                </c:pt>
                <c:pt idx="76">
                  <c:v>2702.7000000000098</c:v>
                </c:pt>
                <c:pt idx="77">
                  <c:v>2702.8100000000099</c:v>
                </c:pt>
                <c:pt idx="78">
                  <c:v>2702.9200000000101</c:v>
                </c:pt>
                <c:pt idx="79">
                  <c:v>2703.0300000000102</c:v>
                </c:pt>
                <c:pt idx="80">
                  <c:v>2703.1400000000099</c:v>
                </c:pt>
                <c:pt idx="81">
                  <c:v>2703.25000000001</c:v>
                </c:pt>
                <c:pt idx="82">
                  <c:v>2703.3600000000101</c:v>
                </c:pt>
                <c:pt idx="83">
                  <c:v>2703.4700000000098</c:v>
                </c:pt>
                <c:pt idx="84">
                  <c:v>2703.5800000000099</c:v>
                </c:pt>
                <c:pt idx="85">
                  <c:v>2703.6900000000101</c:v>
                </c:pt>
                <c:pt idx="86">
                  <c:v>2703.8000000000102</c:v>
                </c:pt>
                <c:pt idx="87">
                  <c:v>2703.9100000000099</c:v>
                </c:pt>
                <c:pt idx="88">
                  <c:v>2704.02000000001</c:v>
                </c:pt>
                <c:pt idx="89">
                  <c:v>2704.1300000000101</c:v>
                </c:pt>
                <c:pt idx="90">
                  <c:v>2704.2400000000098</c:v>
                </c:pt>
                <c:pt idx="91">
                  <c:v>2704.3500000000099</c:v>
                </c:pt>
                <c:pt idx="92">
                  <c:v>2704.46000000001</c:v>
                </c:pt>
                <c:pt idx="93">
                  <c:v>2704.5700000000102</c:v>
                </c:pt>
                <c:pt idx="94">
                  <c:v>2704.6800000000098</c:v>
                </c:pt>
                <c:pt idx="95">
                  <c:v>2704.79000000001</c:v>
                </c:pt>
                <c:pt idx="96">
                  <c:v>2704.9000000000101</c:v>
                </c:pt>
                <c:pt idx="97">
                  <c:v>2705.0100000000102</c:v>
                </c:pt>
                <c:pt idx="98">
                  <c:v>2705.1200000000099</c:v>
                </c:pt>
                <c:pt idx="99">
                  <c:v>2705.23000000001</c:v>
                </c:pt>
                <c:pt idx="100">
                  <c:v>2705.3400000000101</c:v>
                </c:pt>
                <c:pt idx="101">
                  <c:v>2705.4500000000098</c:v>
                </c:pt>
                <c:pt idx="102">
                  <c:v>2705.5600000000099</c:v>
                </c:pt>
                <c:pt idx="103">
                  <c:v>2705.6700000000101</c:v>
                </c:pt>
                <c:pt idx="104">
                  <c:v>2705.7800000000102</c:v>
                </c:pt>
                <c:pt idx="105">
                  <c:v>2705.8900000000099</c:v>
                </c:pt>
                <c:pt idx="106">
                  <c:v>2706.00000000001</c:v>
                </c:pt>
                <c:pt idx="107">
                  <c:v>2706.1100000000101</c:v>
                </c:pt>
                <c:pt idx="108">
                  <c:v>2706.2200000000098</c:v>
                </c:pt>
                <c:pt idx="109">
                  <c:v>2706.3300000000099</c:v>
                </c:pt>
                <c:pt idx="110">
                  <c:v>2706.4400000000101</c:v>
                </c:pt>
                <c:pt idx="111">
                  <c:v>2706.5500000000102</c:v>
                </c:pt>
                <c:pt idx="112">
                  <c:v>2706.6600000000099</c:v>
                </c:pt>
                <c:pt idx="113">
                  <c:v>2706.77000000001</c:v>
                </c:pt>
                <c:pt idx="114">
                  <c:v>2706.8800000000101</c:v>
                </c:pt>
                <c:pt idx="115">
                  <c:v>2706.9900000000098</c:v>
                </c:pt>
                <c:pt idx="116">
                  <c:v>2707.1000000000099</c:v>
                </c:pt>
                <c:pt idx="117">
                  <c:v>2707.21000000001</c:v>
                </c:pt>
                <c:pt idx="118">
                  <c:v>2707.3200000000102</c:v>
                </c:pt>
                <c:pt idx="119">
                  <c:v>2707.4300000000098</c:v>
                </c:pt>
                <c:pt idx="120">
                  <c:v>2707.54000000001</c:v>
                </c:pt>
                <c:pt idx="121">
                  <c:v>2707.6500000000201</c:v>
                </c:pt>
                <c:pt idx="122">
                  <c:v>2707.7600000000202</c:v>
                </c:pt>
                <c:pt idx="123">
                  <c:v>2707.8700000000199</c:v>
                </c:pt>
                <c:pt idx="124">
                  <c:v>2707.98000000002</c:v>
                </c:pt>
                <c:pt idx="125">
                  <c:v>2708.0900000000202</c:v>
                </c:pt>
                <c:pt idx="126">
                  <c:v>2708.2000000000198</c:v>
                </c:pt>
                <c:pt idx="127">
                  <c:v>2708.31000000002</c:v>
                </c:pt>
                <c:pt idx="128">
                  <c:v>2708.4200000000201</c:v>
                </c:pt>
                <c:pt idx="129">
                  <c:v>2708.5300000000202</c:v>
                </c:pt>
                <c:pt idx="130">
                  <c:v>2708.6400000000199</c:v>
                </c:pt>
                <c:pt idx="131">
                  <c:v>2708.75000000002</c:v>
                </c:pt>
                <c:pt idx="132">
                  <c:v>2708.8600000000201</c:v>
                </c:pt>
                <c:pt idx="133">
                  <c:v>2708.9700000000198</c:v>
                </c:pt>
                <c:pt idx="134">
                  <c:v>2709.0800000000199</c:v>
                </c:pt>
                <c:pt idx="135">
                  <c:v>2709.1900000000201</c:v>
                </c:pt>
                <c:pt idx="136">
                  <c:v>2709.3000000000202</c:v>
                </c:pt>
                <c:pt idx="137">
                  <c:v>2709.4100000000199</c:v>
                </c:pt>
                <c:pt idx="138">
                  <c:v>2709.52000000002</c:v>
                </c:pt>
                <c:pt idx="139">
                  <c:v>2709.6300000000201</c:v>
                </c:pt>
                <c:pt idx="140">
                  <c:v>2709.7400000000198</c:v>
                </c:pt>
                <c:pt idx="141">
                  <c:v>2709.8500000000199</c:v>
                </c:pt>
                <c:pt idx="142">
                  <c:v>2709.96000000002</c:v>
                </c:pt>
                <c:pt idx="143">
                  <c:v>2710.0700000000202</c:v>
                </c:pt>
                <c:pt idx="144">
                  <c:v>2710.1800000000198</c:v>
                </c:pt>
                <c:pt idx="145">
                  <c:v>2710.29000000002</c:v>
                </c:pt>
                <c:pt idx="146">
                  <c:v>2710.4000000000201</c:v>
                </c:pt>
                <c:pt idx="147">
                  <c:v>2710.5100000000202</c:v>
                </c:pt>
                <c:pt idx="148">
                  <c:v>2710.6200000000199</c:v>
                </c:pt>
                <c:pt idx="149">
                  <c:v>2710.73000000002</c:v>
                </c:pt>
                <c:pt idx="150">
                  <c:v>2710.8400000000202</c:v>
                </c:pt>
                <c:pt idx="151">
                  <c:v>2710.9500000000198</c:v>
                </c:pt>
                <c:pt idx="152">
                  <c:v>2711.06000000002</c:v>
                </c:pt>
                <c:pt idx="153">
                  <c:v>2711.1700000000201</c:v>
                </c:pt>
                <c:pt idx="154">
                  <c:v>2711.2800000000202</c:v>
                </c:pt>
                <c:pt idx="155">
                  <c:v>2711.3900000000199</c:v>
                </c:pt>
                <c:pt idx="156">
                  <c:v>2711.50000000002</c:v>
                </c:pt>
                <c:pt idx="157">
                  <c:v>2711.6100000000201</c:v>
                </c:pt>
                <c:pt idx="158">
                  <c:v>2711.7200000000198</c:v>
                </c:pt>
                <c:pt idx="159">
                  <c:v>2711.8300000000199</c:v>
                </c:pt>
                <c:pt idx="160">
                  <c:v>2711.9400000000201</c:v>
                </c:pt>
                <c:pt idx="161">
                  <c:v>2712.0500000000202</c:v>
                </c:pt>
                <c:pt idx="162">
                  <c:v>2712.1600000000199</c:v>
                </c:pt>
                <c:pt idx="163">
                  <c:v>2712.27000000002</c:v>
                </c:pt>
                <c:pt idx="164">
                  <c:v>2712.3800000000201</c:v>
                </c:pt>
                <c:pt idx="165">
                  <c:v>2712.4900000000198</c:v>
                </c:pt>
                <c:pt idx="166">
                  <c:v>2712.6000000000199</c:v>
                </c:pt>
                <c:pt idx="167">
                  <c:v>2712.71000000002</c:v>
                </c:pt>
                <c:pt idx="168">
                  <c:v>2712.8200000000202</c:v>
                </c:pt>
                <c:pt idx="169">
                  <c:v>2712.9300000000198</c:v>
                </c:pt>
                <c:pt idx="170">
                  <c:v>2713.04000000002</c:v>
                </c:pt>
                <c:pt idx="171">
                  <c:v>2713.1500000000201</c:v>
                </c:pt>
                <c:pt idx="172">
                  <c:v>2713.2600000000202</c:v>
                </c:pt>
                <c:pt idx="173">
                  <c:v>2713.3700000000199</c:v>
                </c:pt>
                <c:pt idx="174">
                  <c:v>2713.48000000002</c:v>
                </c:pt>
                <c:pt idx="175">
                  <c:v>2713.5900000000202</c:v>
                </c:pt>
                <c:pt idx="176">
                  <c:v>2713.7000000000198</c:v>
                </c:pt>
                <c:pt idx="177">
                  <c:v>2713.81000000002</c:v>
                </c:pt>
                <c:pt idx="178">
                  <c:v>2713.9200000000201</c:v>
                </c:pt>
                <c:pt idx="179">
                  <c:v>2714.0300000000202</c:v>
                </c:pt>
                <c:pt idx="180">
                  <c:v>2714.1400000000199</c:v>
                </c:pt>
                <c:pt idx="181">
                  <c:v>2714.25000000002</c:v>
                </c:pt>
                <c:pt idx="182">
                  <c:v>2714.3600000000201</c:v>
                </c:pt>
                <c:pt idx="183">
                  <c:v>2714.4700000000198</c:v>
                </c:pt>
                <c:pt idx="184">
                  <c:v>2714.5800000000199</c:v>
                </c:pt>
                <c:pt idx="185">
                  <c:v>2714.6900000000201</c:v>
                </c:pt>
                <c:pt idx="186">
                  <c:v>2714.8000000000202</c:v>
                </c:pt>
                <c:pt idx="187">
                  <c:v>2714.9100000000199</c:v>
                </c:pt>
                <c:pt idx="188">
                  <c:v>2715.02000000002</c:v>
                </c:pt>
                <c:pt idx="189">
                  <c:v>2715.1300000000201</c:v>
                </c:pt>
                <c:pt idx="190">
                  <c:v>2715.2400000000198</c:v>
                </c:pt>
                <c:pt idx="191">
                  <c:v>2715.3500000000199</c:v>
                </c:pt>
                <c:pt idx="192">
                  <c:v>2715.46000000002</c:v>
                </c:pt>
                <c:pt idx="193">
                  <c:v>2715.5700000000202</c:v>
                </c:pt>
                <c:pt idx="194">
                  <c:v>2715.6800000000198</c:v>
                </c:pt>
                <c:pt idx="195">
                  <c:v>2715.79000000002</c:v>
                </c:pt>
                <c:pt idx="196">
                  <c:v>2715.9000000000201</c:v>
                </c:pt>
                <c:pt idx="197">
                  <c:v>2716.0100000000202</c:v>
                </c:pt>
                <c:pt idx="198">
                  <c:v>2716.1200000000199</c:v>
                </c:pt>
                <c:pt idx="199">
                  <c:v>2716.23000000003</c:v>
                </c:pt>
                <c:pt idx="200">
                  <c:v>2716.3400000000302</c:v>
                </c:pt>
                <c:pt idx="201">
                  <c:v>2716.4500000000298</c:v>
                </c:pt>
                <c:pt idx="202">
                  <c:v>2716.56000000003</c:v>
                </c:pt>
                <c:pt idx="203">
                  <c:v>2716.6700000000301</c:v>
                </c:pt>
                <c:pt idx="204">
                  <c:v>2716.7800000000302</c:v>
                </c:pt>
                <c:pt idx="205">
                  <c:v>2716.8900000000299</c:v>
                </c:pt>
                <c:pt idx="206">
                  <c:v>2717.00000000003</c:v>
                </c:pt>
                <c:pt idx="207">
                  <c:v>2717.1100000000301</c:v>
                </c:pt>
                <c:pt idx="208">
                  <c:v>2717.2200000000298</c:v>
                </c:pt>
                <c:pt idx="209">
                  <c:v>2717.3300000000299</c:v>
                </c:pt>
                <c:pt idx="210">
                  <c:v>2717.4400000000301</c:v>
                </c:pt>
                <c:pt idx="211">
                  <c:v>2717.5500000000302</c:v>
                </c:pt>
                <c:pt idx="212">
                  <c:v>2717.6600000000299</c:v>
                </c:pt>
                <c:pt idx="213">
                  <c:v>2717.77000000003</c:v>
                </c:pt>
                <c:pt idx="214">
                  <c:v>2717.8800000000301</c:v>
                </c:pt>
                <c:pt idx="215">
                  <c:v>2717.9900000000298</c:v>
                </c:pt>
                <c:pt idx="216">
                  <c:v>2718.1000000000299</c:v>
                </c:pt>
                <c:pt idx="217">
                  <c:v>2718.21000000003</c:v>
                </c:pt>
                <c:pt idx="218">
                  <c:v>2718.3200000000302</c:v>
                </c:pt>
                <c:pt idx="219">
                  <c:v>2718.4300000000298</c:v>
                </c:pt>
                <c:pt idx="220">
                  <c:v>2718.54000000003</c:v>
                </c:pt>
                <c:pt idx="221">
                  <c:v>2718.6500000000301</c:v>
                </c:pt>
                <c:pt idx="222">
                  <c:v>2718.7600000000298</c:v>
                </c:pt>
                <c:pt idx="223">
                  <c:v>2718.8700000000299</c:v>
                </c:pt>
                <c:pt idx="224">
                  <c:v>2718.98000000003</c:v>
                </c:pt>
                <c:pt idx="225">
                  <c:v>2719.0900000000302</c:v>
                </c:pt>
                <c:pt idx="226">
                  <c:v>2719.2000000000298</c:v>
                </c:pt>
                <c:pt idx="227">
                  <c:v>2719.31000000003</c:v>
                </c:pt>
                <c:pt idx="228">
                  <c:v>2719.4200000000301</c:v>
                </c:pt>
                <c:pt idx="229">
                  <c:v>2719.5300000000302</c:v>
                </c:pt>
                <c:pt idx="230">
                  <c:v>2719.6400000000299</c:v>
                </c:pt>
                <c:pt idx="231">
                  <c:v>2719.75000000003</c:v>
                </c:pt>
                <c:pt idx="232">
                  <c:v>2719.8600000000301</c:v>
                </c:pt>
                <c:pt idx="233">
                  <c:v>2719.9700000000298</c:v>
                </c:pt>
                <c:pt idx="234">
                  <c:v>2720.0800000000299</c:v>
                </c:pt>
                <c:pt idx="235">
                  <c:v>2720.1900000000301</c:v>
                </c:pt>
                <c:pt idx="236">
                  <c:v>2720.3000000000302</c:v>
                </c:pt>
                <c:pt idx="237">
                  <c:v>2720.4100000000299</c:v>
                </c:pt>
                <c:pt idx="238">
                  <c:v>2720.52000000003</c:v>
                </c:pt>
                <c:pt idx="239">
                  <c:v>2720.6300000000301</c:v>
                </c:pt>
                <c:pt idx="240">
                  <c:v>2720.7400000000298</c:v>
                </c:pt>
                <c:pt idx="241">
                  <c:v>2720.8500000000299</c:v>
                </c:pt>
                <c:pt idx="242">
                  <c:v>2720.96000000003</c:v>
                </c:pt>
                <c:pt idx="243">
                  <c:v>2721.0700000000302</c:v>
                </c:pt>
                <c:pt idx="244">
                  <c:v>2721.1800000000298</c:v>
                </c:pt>
                <c:pt idx="245">
                  <c:v>2721.29000000003</c:v>
                </c:pt>
                <c:pt idx="246">
                  <c:v>2721.4000000000301</c:v>
                </c:pt>
                <c:pt idx="247">
                  <c:v>2721.5100000000298</c:v>
                </c:pt>
                <c:pt idx="248">
                  <c:v>2721.6200000000299</c:v>
                </c:pt>
                <c:pt idx="249">
                  <c:v>2721.73000000003</c:v>
                </c:pt>
                <c:pt idx="250">
                  <c:v>2721.8400000000302</c:v>
                </c:pt>
                <c:pt idx="251">
                  <c:v>2721.9500000000298</c:v>
                </c:pt>
                <c:pt idx="252">
                  <c:v>2722.06000000003</c:v>
                </c:pt>
                <c:pt idx="253">
                  <c:v>2722.1700000000301</c:v>
                </c:pt>
                <c:pt idx="254">
                  <c:v>2722.2800000000302</c:v>
                </c:pt>
                <c:pt idx="255">
                  <c:v>2722.3900000000299</c:v>
                </c:pt>
                <c:pt idx="256">
                  <c:v>2722.50000000003</c:v>
                </c:pt>
                <c:pt idx="257">
                  <c:v>2722.6100000000301</c:v>
                </c:pt>
                <c:pt idx="258">
                  <c:v>2722.7200000000298</c:v>
                </c:pt>
                <c:pt idx="259">
                  <c:v>2722.8300000000299</c:v>
                </c:pt>
                <c:pt idx="260">
                  <c:v>2722.9400000000301</c:v>
                </c:pt>
                <c:pt idx="261">
                  <c:v>2723.0500000000302</c:v>
                </c:pt>
                <c:pt idx="262">
                  <c:v>2723.1600000000299</c:v>
                </c:pt>
                <c:pt idx="263">
                  <c:v>2723.27000000003</c:v>
                </c:pt>
                <c:pt idx="264">
                  <c:v>2723.3800000000301</c:v>
                </c:pt>
                <c:pt idx="265">
                  <c:v>2723.4900000000298</c:v>
                </c:pt>
                <c:pt idx="266">
                  <c:v>2723.6000000000299</c:v>
                </c:pt>
                <c:pt idx="267">
                  <c:v>2723.71000000003</c:v>
                </c:pt>
                <c:pt idx="268">
                  <c:v>2723.8200000000302</c:v>
                </c:pt>
                <c:pt idx="269">
                  <c:v>2723.9300000000298</c:v>
                </c:pt>
                <c:pt idx="270">
                  <c:v>2724.04000000003</c:v>
                </c:pt>
                <c:pt idx="271">
                  <c:v>2724.1500000000301</c:v>
                </c:pt>
                <c:pt idx="272">
                  <c:v>2724.2600000000298</c:v>
                </c:pt>
                <c:pt idx="273">
                  <c:v>2724.3700000000299</c:v>
                </c:pt>
                <c:pt idx="274">
                  <c:v>2724.48000000003</c:v>
                </c:pt>
                <c:pt idx="275">
                  <c:v>2724.5900000000302</c:v>
                </c:pt>
                <c:pt idx="276">
                  <c:v>2724.7000000000298</c:v>
                </c:pt>
                <c:pt idx="277">
                  <c:v>2724.81000000003</c:v>
                </c:pt>
                <c:pt idx="278">
                  <c:v>2724.9200000000401</c:v>
                </c:pt>
                <c:pt idx="279">
                  <c:v>2725.0300000000402</c:v>
                </c:pt>
                <c:pt idx="280">
                  <c:v>2725.1400000000399</c:v>
                </c:pt>
                <c:pt idx="281">
                  <c:v>2725.25000000004</c:v>
                </c:pt>
                <c:pt idx="282">
                  <c:v>2725.3600000000401</c:v>
                </c:pt>
                <c:pt idx="283">
                  <c:v>2725.4700000000398</c:v>
                </c:pt>
                <c:pt idx="284">
                  <c:v>2725.5800000000399</c:v>
                </c:pt>
                <c:pt idx="285">
                  <c:v>2725.6900000000401</c:v>
                </c:pt>
                <c:pt idx="286">
                  <c:v>2725.8000000000402</c:v>
                </c:pt>
                <c:pt idx="287">
                  <c:v>2725.9100000000399</c:v>
                </c:pt>
                <c:pt idx="288">
                  <c:v>2726.02000000004</c:v>
                </c:pt>
                <c:pt idx="289">
                  <c:v>2726.1300000000401</c:v>
                </c:pt>
                <c:pt idx="290">
                  <c:v>2726.2400000000398</c:v>
                </c:pt>
                <c:pt idx="291">
                  <c:v>2726.3500000000399</c:v>
                </c:pt>
                <c:pt idx="292">
                  <c:v>2726.4600000000401</c:v>
                </c:pt>
                <c:pt idx="293">
                  <c:v>2726.5700000000402</c:v>
                </c:pt>
                <c:pt idx="294">
                  <c:v>2726.6800000000399</c:v>
                </c:pt>
                <c:pt idx="295">
                  <c:v>2726.79000000003</c:v>
                </c:pt>
                <c:pt idx="296">
                  <c:v>2726.9000000000401</c:v>
                </c:pt>
                <c:pt idx="297">
                  <c:v>2727.0100000000398</c:v>
                </c:pt>
                <c:pt idx="298">
                  <c:v>2727.1200000000399</c:v>
                </c:pt>
                <c:pt idx="299">
                  <c:v>2727.23000000004</c:v>
                </c:pt>
                <c:pt idx="300">
                  <c:v>2727.3400000000402</c:v>
                </c:pt>
                <c:pt idx="301">
                  <c:v>2727.4500000000398</c:v>
                </c:pt>
                <c:pt idx="302">
                  <c:v>2727.56000000004</c:v>
                </c:pt>
                <c:pt idx="303">
                  <c:v>2727.6700000000401</c:v>
                </c:pt>
                <c:pt idx="304">
                  <c:v>2727.7800000000402</c:v>
                </c:pt>
                <c:pt idx="305">
                  <c:v>2727.8900000000399</c:v>
                </c:pt>
                <c:pt idx="306">
                  <c:v>2728.00000000004</c:v>
                </c:pt>
                <c:pt idx="307">
                  <c:v>2728.1100000000401</c:v>
                </c:pt>
                <c:pt idx="308">
                  <c:v>2728.2200000000398</c:v>
                </c:pt>
                <c:pt idx="309">
                  <c:v>2728.3300000000399</c:v>
                </c:pt>
                <c:pt idx="310">
                  <c:v>2728.4400000000401</c:v>
                </c:pt>
                <c:pt idx="311">
                  <c:v>2728.5500000000402</c:v>
                </c:pt>
                <c:pt idx="312">
                  <c:v>2728.6600000000399</c:v>
                </c:pt>
                <c:pt idx="313">
                  <c:v>2728.77000000004</c:v>
                </c:pt>
                <c:pt idx="314">
                  <c:v>2728.8800000000401</c:v>
                </c:pt>
                <c:pt idx="315">
                  <c:v>2728.9900000000398</c:v>
                </c:pt>
                <c:pt idx="316">
                  <c:v>2729.1000000000399</c:v>
                </c:pt>
                <c:pt idx="317">
                  <c:v>2729.2100000000401</c:v>
                </c:pt>
                <c:pt idx="318">
                  <c:v>2729.3200000000402</c:v>
                </c:pt>
                <c:pt idx="319">
                  <c:v>2729.4300000000399</c:v>
                </c:pt>
                <c:pt idx="320">
                  <c:v>2729.54000000004</c:v>
                </c:pt>
                <c:pt idx="321">
                  <c:v>2729.6500000000401</c:v>
                </c:pt>
                <c:pt idx="322">
                  <c:v>2729.7600000000398</c:v>
                </c:pt>
                <c:pt idx="323">
                  <c:v>2729.8700000000399</c:v>
                </c:pt>
                <c:pt idx="324">
                  <c:v>2729.98000000004</c:v>
                </c:pt>
                <c:pt idx="325">
                  <c:v>2730.0900000000402</c:v>
                </c:pt>
                <c:pt idx="326">
                  <c:v>2730.2000000000398</c:v>
                </c:pt>
                <c:pt idx="327">
                  <c:v>2730.31000000004</c:v>
                </c:pt>
                <c:pt idx="328">
                  <c:v>2730.4200000000401</c:v>
                </c:pt>
                <c:pt idx="329">
                  <c:v>2730.5300000000402</c:v>
                </c:pt>
                <c:pt idx="330">
                  <c:v>2730.6400000000399</c:v>
                </c:pt>
                <c:pt idx="331">
                  <c:v>2730.75000000004</c:v>
                </c:pt>
                <c:pt idx="332">
                  <c:v>2730.8600000000401</c:v>
                </c:pt>
                <c:pt idx="333">
                  <c:v>2730.9700000000398</c:v>
                </c:pt>
                <c:pt idx="334">
                  <c:v>2731.0800000000399</c:v>
                </c:pt>
                <c:pt idx="335">
                  <c:v>2731.1900000000401</c:v>
                </c:pt>
                <c:pt idx="336">
                  <c:v>2731.3000000000402</c:v>
                </c:pt>
                <c:pt idx="337">
                  <c:v>2731.4100000000399</c:v>
                </c:pt>
                <c:pt idx="338">
                  <c:v>2731.52000000004</c:v>
                </c:pt>
                <c:pt idx="339">
                  <c:v>2731.6300000000401</c:v>
                </c:pt>
                <c:pt idx="340">
                  <c:v>2731.7400000000398</c:v>
                </c:pt>
                <c:pt idx="341">
                  <c:v>2731.8500000000399</c:v>
                </c:pt>
                <c:pt idx="342">
                  <c:v>2731.9600000000401</c:v>
                </c:pt>
                <c:pt idx="343">
                  <c:v>2732.0700000000402</c:v>
                </c:pt>
                <c:pt idx="344">
                  <c:v>2732.1800000000399</c:v>
                </c:pt>
                <c:pt idx="345">
                  <c:v>2732.29000000004</c:v>
                </c:pt>
                <c:pt idx="346">
                  <c:v>2732.4000000000401</c:v>
                </c:pt>
                <c:pt idx="347">
                  <c:v>2732.5100000000398</c:v>
                </c:pt>
                <c:pt idx="348">
                  <c:v>2732.6200000000399</c:v>
                </c:pt>
                <c:pt idx="349">
                  <c:v>2732.73000000004</c:v>
                </c:pt>
                <c:pt idx="350">
                  <c:v>2732.8400000000402</c:v>
                </c:pt>
                <c:pt idx="351">
                  <c:v>2732.9500000000398</c:v>
                </c:pt>
                <c:pt idx="352">
                  <c:v>2733.06000000004</c:v>
                </c:pt>
                <c:pt idx="353">
                  <c:v>2733.1700000000401</c:v>
                </c:pt>
                <c:pt idx="354">
                  <c:v>2733.2800000000402</c:v>
                </c:pt>
                <c:pt idx="355">
                  <c:v>2733.3900000000399</c:v>
                </c:pt>
                <c:pt idx="356">
                  <c:v>2733.50000000005</c:v>
                </c:pt>
                <c:pt idx="357">
                  <c:v>2733.6100000000501</c:v>
                </c:pt>
                <c:pt idx="358">
                  <c:v>2733.7200000000498</c:v>
                </c:pt>
                <c:pt idx="359">
                  <c:v>2733.8300000000499</c:v>
                </c:pt>
                <c:pt idx="360">
                  <c:v>2733.9400000000501</c:v>
                </c:pt>
                <c:pt idx="361">
                  <c:v>2734.0500000000502</c:v>
                </c:pt>
                <c:pt idx="362">
                  <c:v>2734.1600000000499</c:v>
                </c:pt>
                <c:pt idx="363">
                  <c:v>2734.27000000005</c:v>
                </c:pt>
                <c:pt idx="364">
                  <c:v>2734.3800000000501</c:v>
                </c:pt>
                <c:pt idx="365">
                  <c:v>2734.4900000000498</c:v>
                </c:pt>
                <c:pt idx="366">
                  <c:v>2734.6000000000499</c:v>
                </c:pt>
                <c:pt idx="367">
                  <c:v>2734.7100000000501</c:v>
                </c:pt>
                <c:pt idx="368">
                  <c:v>2734.8200000000502</c:v>
                </c:pt>
                <c:pt idx="369">
                  <c:v>2734.9300000000499</c:v>
                </c:pt>
                <c:pt idx="370">
                  <c:v>2735.04000000005</c:v>
                </c:pt>
                <c:pt idx="371">
                  <c:v>2735.1500000000501</c:v>
                </c:pt>
                <c:pt idx="372">
                  <c:v>2735.2600000000498</c:v>
                </c:pt>
                <c:pt idx="373">
                  <c:v>2735.3700000000499</c:v>
                </c:pt>
                <c:pt idx="374">
                  <c:v>2735.48000000005</c:v>
                </c:pt>
                <c:pt idx="375">
                  <c:v>2735.5900000000502</c:v>
                </c:pt>
                <c:pt idx="376">
                  <c:v>2735.7000000000498</c:v>
                </c:pt>
                <c:pt idx="377">
                  <c:v>2735.81000000005</c:v>
                </c:pt>
                <c:pt idx="378">
                  <c:v>2735.9200000000501</c:v>
                </c:pt>
                <c:pt idx="379">
                  <c:v>2736.0300000000502</c:v>
                </c:pt>
                <c:pt idx="380">
                  <c:v>2736.1400000000499</c:v>
                </c:pt>
                <c:pt idx="381">
                  <c:v>2736.25000000005</c:v>
                </c:pt>
                <c:pt idx="382">
                  <c:v>2736.3600000000501</c:v>
                </c:pt>
                <c:pt idx="383">
                  <c:v>2736.4700000000498</c:v>
                </c:pt>
                <c:pt idx="384">
                  <c:v>2736.5800000000499</c:v>
                </c:pt>
                <c:pt idx="385">
                  <c:v>2736.6900000000501</c:v>
                </c:pt>
                <c:pt idx="386">
                  <c:v>2736.8000000000502</c:v>
                </c:pt>
                <c:pt idx="387">
                  <c:v>2736.9100000000499</c:v>
                </c:pt>
                <c:pt idx="388">
                  <c:v>2737.02000000005</c:v>
                </c:pt>
                <c:pt idx="389">
                  <c:v>2737.1300000000501</c:v>
                </c:pt>
                <c:pt idx="390">
                  <c:v>2737.2400000000498</c:v>
                </c:pt>
                <c:pt idx="391">
                  <c:v>2737.3500000000499</c:v>
                </c:pt>
                <c:pt idx="392">
                  <c:v>2737.4600000000501</c:v>
                </c:pt>
                <c:pt idx="393">
                  <c:v>2737.5700000000502</c:v>
                </c:pt>
                <c:pt idx="394">
                  <c:v>2737.6800000000499</c:v>
                </c:pt>
                <c:pt idx="395">
                  <c:v>2737.79000000005</c:v>
                </c:pt>
                <c:pt idx="396">
                  <c:v>2737.9000000000501</c:v>
                </c:pt>
                <c:pt idx="397">
                  <c:v>2738.0100000000498</c:v>
                </c:pt>
                <c:pt idx="398">
                  <c:v>2738.1200000000499</c:v>
                </c:pt>
                <c:pt idx="399">
                  <c:v>2738.23000000005</c:v>
                </c:pt>
                <c:pt idx="400">
                  <c:v>2738.3400000000502</c:v>
                </c:pt>
                <c:pt idx="401">
                  <c:v>2738.4500000000498</c:v>
                </c:pt>
                <c:pt idx="402">
                  <c:v>2738.56000000005</c:v>
                </c:pt>
                <c:pt idx="403">
                  <c:v>2738.6700000000501</c:v>
                </c:pt>
                <c:pt idx="404">
                  <c:v>2738.7800000000502</c:v>
                </c:pt>
                <c:pt idx="405">
                  <c:v>2738.8900000000499</c:v>
                </c:pt>
                <c:pt idx="406">
                  <c:v>2739.00000000005</c:v>
                </c:pt>
                <c:pt idx="407">
                  <c:v>2739.1100000000501</c:v>
                </c:pt>
                <c:pt idx="408">
                  <c:v>2739.2200000000498</c:v>
                </c:pt>
                <c:pt idx="409">
                  <c:v>2739.3300000000499</c:v>
                </c:pt>
                <c:pt idx="410">
                  <c:v>2739.4400000000501</c:v>
                </c:pt>
                <c:pt idx="411">
                  <c:v>2739.5500000000502</c:v>
                </c:pt>
                <c:pt idx="412">
                  <c:v>2739.6600000000499</c:v>
                </c:pt>
                <c:pt idx="413">
                  <c:v>2739.77000000005</c:v>
                </c:pt>
                <c:pt idx="414">
                  <c:v>2739.8800000000501</c:v>
                </c:pt>
                <c:pt idx="415">
                  <c:v>2739.9900000000498</c:v>
                </c:pt>
                <c:pt idx="416">
                  <c:v>2740.1000000000499</c:v>
                </c:pt>
                <c:pt idx="417">
                  <c:v>2740.2100000000501</c:v>
                </c:pt>
                <c:pt idx="418">
                  <c:v>2740.3200000000502</c:v>
                </c:pt>
                <c:pt idx="419">
                  <c:v>2740.4300000000499</c:v>
                </c:pt>
                <c:pt idx="420">
                  <c:v>2740.54000000005</c:v>
                </c:pt>
                <c:pt idx="421">
                  <c:v>2740.6500000000501</c:v>
                </c:pt>
                <c:pt idx="422">
                  <c:v>2740.7600000000498</c:v>
                </c:pt>
                <c:pt idx="423">
                  <c:v>2740.8700000000499</c:v>
                </c:pt>
                <c:pt idx="424">
                  <c:v>2740.98000000005</c:v>
                </c:pt>
                <c:pt idx="425">
                  <c:v>2741.0900000000502</c:v>
                </c:pt>
                <c:pt idx="426">
                  <c:v>2741.2000000000498</c:v>
                </c:pt>
                <c:pt idx="427">
                  <c:v>2741.31000000005</c:v>
                </c:pt>
                <c:pt idx="428">
                  <c:v>2741.4200000000501</c:v>
                </c:pt>
                <c:pt idx="429">
                  <c:v>2741.5300000000502</c:v>
                </c:pt>
                <c:pt idx="430">
                  <c:v>2741.6400000000499</c:v>
                </c:pt>
                <c:pt idx="431">
                  <c:v>2741.75000000005</c:v>
                </c:pt>
                <c:pt idx="432">
                  <c:v>2741.8600000000501</c:v>
                </c:pt>
                <c:pt idx="433">
                  <c:v>2741.9700000000498</c:v>
                </c:pt>
                <c:pt idx="434">
                  <c:v>2742.0800000000499</c:v>
                </c:pt>
                <c:pt idx="435">
                  <c:v>2742.1900000000601</c:v>
                </c:pt>
                <c:pt idx="436">
                  <c:v>2742.3000000000602</c:v>
                </c:pt>
                <c:pt idx="437">
                  <c:v>2742.4100000000599</c:v>
                </c:pt>
                <c:pt idx="438">
                  <c:v>2742.52000000006</c:v>
                </c:pt>
                <c:pt idx="439">
                  <c:v>2742.6300000000601</c:v>
                </c:pt>
                <c:pt idx="440">
                  <c:v>2742.7400000000598</c:v>
                </c:pt>
                <c:pt idx="441">
                  <c:v>2742.8500000000599</c:v>
                </c:pt>
                <c:pt idx="442">
                  <c:v>2742.9600000000601</c:v>
                </c:pt>
                <c:pt idx="443">
                  <c:v>2743.0700000000602</c:v>
                </c:pt>
                <c:pt idx="444">
                  <c:v>2743.1800000000599</c:v>
                </c:pt>
                <c:pt idx="445">
                  <c:v>2743.29000000006</c:v>
                </c:pt>
                <c:pt idx="446">
                  <c:v>2743.4000000000601</c:v>
                </c:pt>
                <c:pt idx="447">
                  <c:v>2743.5100000000598</c:v>
                </c:pt>
                <c:pt idx="448">
                  <c:v>2743.6200000000599</c:v>
                </c:pt>
                <c:pt idx="449">
                  <c:v>2743.73000000006</c:v>
                </c:pt>
                <c:pt idx="450">
                  <c:v>2743.8400000000602</c:v>
                </c:pt>
                <c:pt idx="451">
                  <c:v>2743.9500000000598</c:v>
                </c:pt>
                <c:pt idx="452">
                  <c:v>2744.06000000006</c:v>
                </c:pt>
                <c:pt idx="453">
                  <c:v>2744.1700000000601</c:v>
                </c:pt>
                <c:pt idx="454">
                  <c:v>2744.2800000000602</c:v>
                </c:pt>
                <c:pt idx="455">
                  <c:v>2744.3900000000599</c:v>
                </c:pt>
                <c:pt idx="456">
                  <c:v>2744.50000000006</c:v>
                </c:pt>
                <c:pt idx="457">
                  <c:v>2744.6100000000602</c:v>
                </c:pt>
                <c:pt idx="458">
                  <c:v>2744.7200000000598</c:v>
                </c:pt>
                <c:pt idx="459">
                  <c:v>2744.83000000006</c:v>
                </c:pt>
                <c:pt idx="460">
                  <c:v>2744.9400000000601</c:v>
                </c:pt>
                <c:pt idx="461">
                  <c:v>2745.0500000000602</c:v>
                </c:pt>
                <c:pt idx="462">
                  <c:v>2745.1600000000599</c:v>
                </c:pt>
                <c:pt idx="463">
                  <c:v>2745.27000000006</c:v>
                </c:pt>
                <c:pt idx="464">
                  <c:v>2745.3800000000601</c:v>
                </c:pt>
                <c:pt idx="465">
                  <c:v>2745.4900000000598</c:v>
                </c:pt>
                <c:pt idx="466">
                  <c:v>2745.6000000000599</c:v>
                </c:pt>
                <c:pt idx="467">
                  <c:v>2745.7100000000601</c:v>
                </c:pt>
                <c:pt idx="468">
                  <c:v>2745.8200000000602</c:v>
                </c:pt>
                <c:pt idx="469">
                  <c:v>2745.9300000000599</c:v>
                </c:pt>
                <c:pt idx="470">
                  <c:v>2746.04000000006</c:v>
                </c:pt>
                <c:pt idx="471">
                  <c:v>2746.1500000000601</c:v>
                </c:pt>
                <c:pt idx="472">
                  <c:v>2746.2600000000598</c:v>
                </c:pt>
                <c:pt idx="473">
                  <c:v>2746.3700000000599</c:v>
                </c:pt>
                <c:pt idx="474">
                  <c:v>2746.48000000006</c:v>
                </c:pt>
                <c:pt idx="475">
                  <c:v>2746.5900000000602</c:v>
                </c:pt>
                <c:pt idx="476">
                  <c:v>2746.7000000000598</c:v>
                </c:pt>
                <c:pt idx="477">
                  <c:v>2746.81000000006</c:v>
                </c:pt>
                <c:pt idx="478">
                  <c:v>2746.9200000000601</c:v>
                </c:pt>
                <c:pt idx="479">
                  <c:v>2747.0300000000602</c:v>
                </c:pt>
                <c:pt idx="480">
                  <c:v>2747.1400000000599</c:v>
                </c:pt>
                <c:pt idx="481">
                  <c:v>2747.25000000006</c:v>
                </c:pt>
                <c:pt idx="482">
                  <c:v>2747.3600000000602</c:v>
                </c:pt>
                <c:pt idx="483">
                  <c:v>2747.4700000000598</c:v>
                </c:pt>
                <c:pt idx="484">
                  <c:v>2747.58000000006</c:v>
                </c:pt>
                <c:pt idx="485">
                  <c:v>2747.6900000000601</c:v>
                </c:pt>
                <c:pt idx="486">
                  <c:v>2747.8000000000602</c:v>
                </c:pt>
                <c:pt idx="487">
                  <c:v>2747.9100000000599</c:v>
                </c:pt>
                <c:pt idx="488">
                  <c:v>2748.02000000006</c:v>
                </c:pt>
                <c:pt idx="489">
                  <c:v>2748.1300000000601</c:v>
                </c:pt>
                <c:pt idx="490">
                  <c:v>2748.2400000000598</c:v>
                </c:pt>
                <c:pt idx="491">
                  <c:v>2748.3500000000599</c:v>
                </c:pt>
                <c:pt idx="492">
                  <c:v>2748.4600000000601</c:v>
                </c:pt>
                <c:pt idx="493">
                  <c:v>2748.5700000000602</c:v>
                </c:pt>
                <c:pt idx="494">
                  <c:v>2748.6800000000599</c:v>
                </c:pt>
                <c:pt idx="495">
                  <c:v>2748.79000000006</c:v>
                </c:pt>
                <c:pt idx="496">
                  <c:v>2748.9000000000601</c:v>
                </c:pt>
                <c:pt idx="497">
                  <c:v>2749.0100000000598</c:v>
                </c:pt>
                <c:pt idx="498">
                  <c:v>2749.1200000000599</c:v>
                </c:pt>
                <c:pt idx="499">
                  <c:v>2749.23000000006</c:v>
                </c:pt>
                <c:pt idx="500">
                  <c:v>2749.3400000000602</c:v>
                </c:pt>
                <c:pt idx="501">
                  <c:v>2749.4500000000598</c:v>
                </c:pt>
                <c:pt idx="502">
                  <c:v>2749.56000000006</c:v>
                </c:pt>
                <c:pt idx="503">
                  <c:v>2749.6700000000601</c:v>
                </c:pt>
                <c:pt idx="504">
                  <c:v>2749.7800000000602</c:v>
                </c:pt>
                <c:pt idx="505">
                  <c:v>2749.8900000000599</c:v>
                </c:pt>
                <c:pt idx="506">
                  <c:v>2750.00000000006</c:v>
                </c:pt>
                <c:pt idx="507">
                  <c:v>2750.1100000000602</c:v>
                </c:pt>
                <c:pt idx="508">
                  <c:v>2750.2200000000598</c:v>
                </c:pt>
                <c:pt idx="509">
                  <c:v>2750.33000000006</c:v>
                </c:pt>
                <c:pt idx="510">
                  <c:v>2750.4400000000601</c:v>
                </c:pt>
                <c:pt idx="511">
                  <c:v>2750.5500000000602</c:v>
                </c:pt>
                <c:pt idx="512">
                  <c:v>2750.6600000000599</c:v>
                </c:pt>
                <c:pt idx="513">
                  <c:v>2750.77000000007</c:v>
                </c:pt>
                <c:pt idx="514">
                  <c:v>2750.8800000000701</c:v>
                </c:pt>
                <c:pt idx="515">
                  <c:v>2750.9900000000698</c:v>
                </c:pt>
                <c:pt idx="516">
                  <c:v>2751.1000000000699</c:v>
                </c:pt>
                <c:pt idx="517">
                  <c:v>2751.2100000000701</c:v>
                </c:pt>
                <c:pt idx="518">
                  <c:v>2751.3200000000702</c:v>
                </c:pt>
                <c:pt idx="519">
                  <c:v>2751.4300000000699</c:v>
                </c:pt>
                <c:pt idx="520">
                  <c:v>2751.54000000007</c:v>
                </c:pt>
                <c:pt idx="521">
                  <c:v>2751.6500000000701</c:v>
                </c:pt>
                <c:pt idx="522">
                  <c:v>2751.7600000000698</c:v>
                </c:pt>
                <c:pt idx="523">
                  <c:v>2751.8700000000699</c:v>
                </c:pt>
                <c:pt idx="524">
                  <c:v>2751.98000000007</c:v>
                </c:pt>
                <c:pt idx="525">
                  <c:v>2752.0900000000702</c:v>
                </c:pt>
                <c:pt idx="526">
                  <c:v>2752.2000000000698</c:v>
                </c:pt>
                <c:pt idx="527">
                  <c:v>2752.31000000007</c:v>
                </c:pt>
                <c:pt idx="528">
                  <c:v>2752.4200000000701</c:v>
                </c:pt>
                <c:pt idx="529">
                  <c:v>2752.5300000000698</c:v>
                </c:pt>
                <c:pt idx="530">
                  <c:v>2752.6400000000699</c:v>
                </c:pt>
                <c:pt idx="531">
                  <c:v>2752.75000000007</c:v>
                </c:pt>
                <c:pt idx="532">
                  <c:v>2752.8600000000702</c:v>
                </c:pt>
                <c:pt idx="533">
                  <c:v>2752.9700000000698</c:v>
                </c:pt>
                <c:pt idx="534">
                  <c:v>2753.08000000007</c:v>
                </c:pt>
                <c:pt idx="535">
                  <c:v>2753.1900000000701</c:v>
                </c:pt>
                <c:pt idx="536">
                  <c:v>2753.3000000000702</c:v>
                </c:pt>
                <c:pt idx="537">
                  <c:v>2753.4100000000699</c:v>
                </c:pt>
                <c:pt idx="538">
                  <c:v>2753.52000000007</c:v>
                </c:pt>
                <c:pt idx="539">
                  <c:v>2753.6300000000701</c:v>
                </c:pt>
                <c:pt idx="540">
                  <c:v>2753.7400000000698</c:v>
                </c:pt>
                <c:pt idx="541">
                  <c:v>2753.8500000000699</c:v>
                </c:pt>
                <c:pt idx="542">
                  <c:v>2753.9600000000701</c:v>
                </c:pt>
                <c:pt idx="543">
                  <c:v>2754.0700000000702</c:v>
                </c:pt>
                <c:pt idx="544">
                  <c:v>2754.1800000000699</c:v>
                </c:pt>
                <c:pt idx="545">
                  <c:v>2754.29000000007</c:v>
                </c:pt>
                <c:pt idx="546">
                  <c:v>2754.4000000000701</c:v>
                </c:pt>
                <c:pt idx="547">
                  <c:v>2754.5100000000698</c:v>
                </c:pt>
                <c:pt idx="548">
                  <c:v>2754.6200000000699</c:v>
                </c:pt>
                <c:pt idx="549">
                  <c:v>2754.73000000007</c:v>
                </c:pt>
                <c:pt idx="550">
                  <c:v>2754.8400000000702</c:v>
                </c:pt>
                <c:pt idx="551">
                  <c:v>2754.9500000000698</c:v>
                </c:pt>
                <c:pt idx="552">
                  <c:v>2755.06000000007</c:v>
                </c:pt>
                <c:pt idx="553">
                  <c:v>2755.1700000000701</c:v>
                </c:pt>
                <c:pt idx="554">
                  <c:v>2755.2800000000698</c:v>
                </c:pt>
                <c:pt idx="555">
                  <c:v>2755.3900000000699</c:v>
                </c:pt>
                <c:pt idx="556">
                  <c:v>2755.50000000007</c:v>
                </c:pt>
                <c:pt idx="557">
                  <c:v>2755.6100000000702</c:v>
                </c:pt>
                <c:pt idx="558">
                  <c:v>2755.7200000000698</c:v>
                </c:pt>
                <c:pt idx="559">
                  <c:v>2755.83000000007</c:v>
                </c:pt>
                <c:pt idx="560">
                  <c:v>2755.9400000000701</c:v>
                </c:pt>
                <c:pt idx="561">
                  <c:v>2756.0500000000702</c:v>
                </c:pt>
                <c:pt idx="562">
                  <c:v>2756.1600000000699</c:v>
                </c:pt>
                <c:pt idx="563">
                  <c:v>2756.27000000007</c:v>
                </c:pt>
                <c:pt idx="564">
                  <c:v>2756.3800000000701</c:v>
                </c:pt>
                <c:pt idx="565">
                  <c:v>2756.4900000000698</c:v>
                </c:pt>
                <c:pt idx="566">
                  <c:v>2756.6000000000699</c:v>
                </c:pt>
                <c:pt idx="567">
                  <c:v>2756.7100000000701</c:v>
                </c:pt>
                <c:pt idx="568">
                  <c:v>2756.8200000000702</c:v>
                </c:pt>
                <c:pt idx="569">
                  <c:v>2756.9300000000699</c:v>
                </c:pt>
                <c:pt idx="570">
                  <c:v>2757.04000000007</c:v>
                </c:pt>
                <c:pt idx="571">
                  <c:v>2757.1500000000701</c:v>
                </c:pt>
                <c:pt idx="572">
                  <c:v>2757.2600000000698</c:v>
                </c:pt>
                <c:pt idx="573">
                  <c:v>2757.3700000000699</c:v>
                </c:pt>
                <c:pt idx="574">
                  <c:v>2757.48000000007</c:v>
                </c:pt>
                <c:pt idx="575">
                  <c:v>2757.5900000000702</c:v>
                </c:pt>
                <c:pt idx="576">
                  <c:v>2757.7000000000698</c:v>
                </c:pt>
                <c:pt idx="577">
                  <c:v>2757.81000000007</c:v>
                </c:pt>
                <c:pt idx="578">
                  <c:v>2757.9200000000701</c:v>
                </c:pt>
                <c:pt idx="579">
                  <c:v>2758.0300000000698</c:v>
                </c:pt>
                <c:pt idx="580">
                  <c:v>2758.1400000000699</c:v>
                </c:pt>
                <c:pt idx="581">
                  <c:v>2758.25000000007</c:v>
                </c:pt>
                <c:pt idx="582">
                  <c:v>2758.3600000000702</c:v>
                </c:pt>
                <c:pt idx="583">
                  <c:v>2758.4700000000698</c:v>
                </c:pt>
                <c:pt idx="584">
                  <c:v>2758.58000000007</c:v>
                </c:pt>
                <c:pt idx="585">
                  <c:v>2758.6900000000701</c:v>
                </c:pt>
                <c:pt idx="586">
                  <c:v>2758.8000000000702</c:v>
                </c:pt>
                <c:pt idx="587">
                  <c:v>2758.9100000000699</c:v>
                </c:pt>
                <c:pt idx="588">
                  <c:v>2759.02000000007</c:v>
                </c:pt>
                <c:pt idx="589">
                  <c:v>2759.1300000000701</c:v>
                </c:pt>
                <c:pt idx="590">
                  <c:v>2759.2400000000698</c:v>
                </c:pt>
                <c:pt idx="591">
                  <c:v>2759.3500000000699</c:v>
                </c:pt>
                <c:pt idx="592">
                  <c:v>2759.4600000000801</c:v>
                </c:pt>
                <c:pt idx="593">
                  <c:v>2759.5700000000802</c:v>
                </c:pt>
                <c:pt idx="594">
                  <c:v>2759.6800000000799</c:v>
                </c:pt>
                <c:pt idx="595">
                  <c:v>2759.79000000008</c:v>
                </c:pt>
                <c:pt idx="596">
                  <c:v>2759.9000000000801</c:v>
                </c:pt>
                <c:pt idx="597">
                  <c:v>2760.0100000000798</c:v>
                </c:pt>
                <c:pt idx="598">
                  <c:v>2760.1200000000799</c:v>
                </c:pt>
                <c:pt idx="599">
                  <c:v>2760.2300000000801</c:v>
                </c:pt>
                <c:pt idx="600">
                  <c:v>2760.3400000000802</c:v>
                </c:pt>
                <c:pt idx="601">
                  <c:v>2760.4500000000799</c:v>
                </c:pt>
                <c:pt idx="602">
                  <c:v>2760.56000000008</c:v>
                </c:pt>
                <c:pt idx="603">
                  <c:v>2760.6700000000801</c:v>
                </c:pt>
                <c:pt idx="604">
                  <c:v>2760.7800000000798</c:v>
                </c:pt>
                <c:pt idx="605">
                  <c:v>2760.8900000000799</c:v>
                </c:pt>
                <c:pt idx="606">
                  <c:v>2761.00000000008</c:v>
                </c:pt>
                <c:pt idx="607">
                  <c:v>2761.1100000000802</c:v>
                </c:pt>
                <c:pt idx="608">
                  <c:v>2761.2200000000798</c:v>
                </c:pt>
                <c:pt idx="609">
                  <c:v>2761.33000000008</c:v>
                </c:pt>
                <c:pt idx="610">
                  <c:v>2761.4400000000801</c:v>
                </c:pt>
                <c:pt idx="611">
                  <c:v>2761.5500000000802</c:v>
                </c:pt>
                <c:pt idx="612">
                  <c:v>2761.6600000000799</c:v>
                </c:pt>
                <c:pt idx="613">
                  <c:v>2761.77000000008</c:v>
                </c:pt>
                <c:pt idx="614">
                  <c:v>2761.8800000000801</c:v>
                </c:pt>
                <c:pt idx="615">
                  <c:v>2761.9900000000798</c:v>
                </c:pt>
                <c:pt idx="616">
                  <c:v>2762.1000000000799</c:v>
                </c:pt>
                <c:pt idx="617">
                  <c:v>2762.2100000000801</c:v>
                </c:pt>
                <c:pt idx="618">
                  <c:v>2762.3200000000802</c:v>
                </c:pt>
                <c:pt idx="619">
                  <c:v>2762.4300000000799</c:v>
                </c:pt>
                <c:pt idx="620">
                  <c:v>2762.54000000008</c:v>
                </c:pt>
                <c:pt idx="621">
                  <c:v>2762.6500000000801</c:v>
                </c:pt>
                <c:pt idx="622">
                  <c:v>2762.7600000000798</c:v>
                </c:pt>
                <c:pt idx="623">
                  <c:v>2762.8700000000799</c:v>
                </c:pt>
                <c:pt idx="624">
                  <c:v>2762.9800000000801</c:v>
                </c:pt>
                <c:pt idx="625">
                  <c:v>2763.0900000000802</c:v>
                </c:pt>
                <c:pt idx="626">
                  <c:v>2763.2000000000799</c:v>
                </c:pt>
                <c:pt idx="627">
                  <c:v>2763.31000000008</c:v>
                </c:pt>
                <c:pt idx="628">
                  <c:v>2763.4200000000801</c:v>
                </c:pt>
                <c:pt idx="629">
                  <c:v>2763.5300000000798</c:v>
                </c:pt>
                <c:pt idx="630">
                  <c:v>2763.6400000000799</c:v>
                </c:pt>
                <c:pt idx="631">
                  <c:v>2763.75000000008</c:v>
                </c:pt>
                <c:pt idx="632">
                  <c:v>2763.8600000000802</c:v>
                </c:pt>
                <c:pt idx="633">
                  <c:v>2763.9700000000798</c:v>
                </c:pt>
                <c:pt idx="634">
                  <c:v>2764.08000000008</c:v>
                </c:pt>
                <c:pt idx="635">
                  <c:v>2764.1900000000801</c:v>
                </c:pt>
                <c:pt idx="636">
                  <c:v>2764.3000000000802</c:v>
                </c:pt>
                <c:pt idx="637">
                  <c:v>2764.4100000000799</c:v>
                </c:pt>
                <c:pt idx="638">
                  <c:v>2764.52000000008</c:v>
                </c:pt>
                <c:pt idx="639">
                  <c:v>2764.6300000000801</c:v>
                </c:pt>
                <c:pt idx="640">
                  <c:v>2764.7400000000798</c:v>
                </c:pt>
                <c:pt idx="641">
                  <c:v>2764.8500000000799</c:v>
                </c:pt>
                <c:pt idx="642">
                  <c:v>2764.9600000000801</c:v>
                </c:pt>
                <c:pt idx="643">
                  <c:v>2765.0700000000802</c:v>
                </c:pt>
                <c:pt idx="644">
                  <c:v>2765.1800000000799</c:v>
                </c:pt>
                <c:pt idx="645">
                  <c:v>2765.29000000008</c:v>
                </c:pt>
                <c:pt idx="646">
                  <c:v>2765.4000000000801</c:v>
                </c:pt>
                <c:pt idx="647">
                  <c:v>2765.5100000000798</c:v>
                </c:pt>
                <c:pt idx="648">
                  <c:v>2765.6200000000799</c:v>
                </c:pt>
                <c:pt idx="649">
                  <c:v>2765.7300000000801</c:v>
                </c:pt>
                <c:pt idx="650">
                  <c:v>2765.8400000000802</c:v>
                </c:pt>
                <c:pt idx="651">
                  <c:v>2765.9500000000799</c:v>
                </c:pt>
                <c:pt idx="652">
                  <c:v>2766.06000000008</c:v>
                </c:pt>
                <c:pt idx="653">
                  <c:v>2766.1700000000801</c:v>
                </c:pt>
                <c:pt idx="654">
                  <c:v>2766.2800000000798</c:v>
                </c:pt>
                <c:pt idx="655">
                  <c:v>2766.3900000000799</c:v>
                </c:pt>
                <c:pt idx="656">
                  <c:v>2766.50000000008</c:v>
                </c:pt>
                <c:pt idx="657">
                  <c:v>2766.6100000000802</c:v>
                </c:pt>
                <c:pt idx="658">
                  <c:v>2766.7200000000798</c:v>
                </c:pt>
                <c:pt idx="659">
                  <c:v>2766.83000000008</c:v>
                </c:pt>
                <c:pt idx="660">
                  <c:v>2766.9400000000801</c:v>
                </c:pt>
                <c:pt idx="661">
                  <c:v>2767.0500000000802</c:v>
                </c:pt>
                <c:pt idx="662">
                  <c:v>2767.1600000000799</c:v>
                </c:pt>
                <c:pt idx="663">
                  <c:v>2767.27000000008</c:v>
                </c:pt>
                <c:pt idx="664">
                  <c:v>2767.3800000000801</c:v>
                </c:pt>
                <c:pt idx="665">
                  <c:v>2767.4900000000798</c:v>
                </c:pt>
                <c:pt idx="666">
                  <c:v>2767.6000000000799</c:v>
                </c:pt>
                <c:pt idx="667">
                  <c:v>2767.7100000000801</c:v>
                </c:pt>
                <c:pt idx="668">
                  <c:v>2767.8200000000802</c:v>
                </c:pt>
                <c:pt idx="669">
                  <c:v>2767.9300000000799</c:v>
                </c:pt>
                <c:pt idx="670">
                  <c:v>2768.04000000009</c:v>
                </c:pt>
                <c:pt idx="671">
                  <c:v>2768.1500000000901</c:v>
                </c:pt>
                <c:pt idx="672">
                  <c:v>2768.2600000000898</c:v>
                </c:pt>
                <c:pt idx="673">
                  <c:v>2768.3700000000899</c:v>
                </c:pt>
                <c:pt idx="674">
                  <c:v>2768.4800000000901</c:v>
                </c:pt>
                <c:pt idx="675">
                  <c:v>2768.5900000000902</c:v>
                </c:pt>
                <c:pt idx="676">
                  <c:v>2768.7000000000899</c:v>
                </c:pt>
                <c:pt idx="677">
                  <c:v>2768.81000000009</c:v>
                </c:pt>
                <c:pt idx="678">
                  <c:v>2768.9200000000901</c:v>
                </c:pt>
                <c:pt idx="679">
                  <c:v>2769.0300000000898</c:v>
                </c:pt>
                <c:pt idx="680">
                  <c:v>2769.1400000000899</c:v>
                </c:pt>
                <c:pt idx="681">
                  <c:v>2769.25000000009</c:v>
                </c:pt>
                <c:pt idx="682">
                  <c:v>2769.3600000000902</c:v>
                </c:pt>
                <c:pt idx="683">
                  <c:v>2769.4700000000898</c:v>
                </c:pt>
                <c:pt idx="684">
                  <c:v>2769.58000000009</c:v>
                </c:pt>
                <c:pt idx="685">
                  <c:v>2769.6900000000901</c:v>
                </c:pt>
                <c:pt idx="686">
                  <c:v>2769.8000000000902</c:v>
                </c:pt>
                <c:pt idx="687">
                  <c:v>2769.9100000000899</c:v>
                </c:pt>
                <c:pt idx="688">
                  <c:v>2770.02000000009</c:v>
                </c:pt>
                <c:pt idx="689">
                  <c:v>2770.1300000000901</c:v>
                </c:pt>
                <c:pt idx="690">
                  <c:v>2770.2400000000898</c:v>
                </c:pt>
                <c:pt idx="691">
                  <c:v>2770.3500000000899</c:v>
                </c:pt>
                <c:pt idx="692">
                  <c:v>2770.4600000000901</c:v>
                </c:pt>
                <c:pt idx="693">
                  <c:v>2770.5700000000902</c:v>
                </c:pt>
                <c:pt idx="694">
                  <c:v>2770.6800000000899</c:v>
                </c:pt>
                <c:pt idx="695">
                  <c:v>2770.79000000009</c:v>
                </c:pt>
                <c:pt idx="696">
                  <c:v>2770.9000000000901</c:v>
                </c:pt>
                <c:pt idx="697">
                  <c:v>2771.0100000000898</c:v>
                </c:pt>
                <c:pt idx="698">
                  <c:v>2771.1200000000899</c:v>
                </c:pt>
                <c:pt idx="699">
                  <c:v>2771.2300000000901</c:v>
                </c:pt>
                <c:pt idx="700">
                  <c:v>2771.3400000000902</c:v>
                </c:pt>
                <c:pt idx="701">
                  <c:v>2771.4500000000899</c:v>
                </c:pt>
                <c:pt idx="702">
                  <c:v>2771.56000000009</c:v>
                </c:pt>
                <c:pt idx="703">
                  <c:v>2771.6700000000901</c:v>
                </c:pt>
                <c:pt idx="704">
                  <c:v>2771.7800000000898</c:v>
                </c:pt>
                <c:pt idx="705">
                  <c:v>2771.8900000000899</c:v>
                </c:pt>
                <c:pt idx="706">
                  <c:v>2772.00000000009</c:v>
                </c:pt>
                <c:pt idx="707">
                  <c:v>2772.1100000000902</c:v>
                </c:pt>
                <c:pt idx="708">
                  <c:v>2772.2200000000898</c:v>
                </c:pt>
                <c:pt idx="709">
                  <c:v>2772.33000000009</c:v>
                </c:pt>
                <c:pt idx="710">
                  <c:v>2772.4400000000901</c:v>
                </c:pt>
                <c:pt idx="711">
                  <c:v>2772.5500000000902</c:v>
                </c:pt>
                <c:pt idx="712">
                  <c:v>2772.6600000000899</c:v>
                </c:pt>
                <c:pt idx="713">
                  <c:v>2772.77000000009</c:v>
                </c:pt>
                <c:pt idx="714">
                  <c:v>2772.8800000000901</c:v>
                </c:pt>
                <c:pt idx="715">
                  <c:v>2772.9900000000898</c:v>
                </c:pt>
                <c:pt idx="716">
                  <c:v>2773.1000000000899</c:v>
                </c:pt>
                <c:pt idx="717">
                  <c:v>2773.2100000000901</c:v>
                </c:pt>
                <c:pt idx="718">
                  <c:v>2773.3200000000902</c:v>
                </c:pt>
                <c:pt idx="719">
                  <c:v>2773.4300000000899</c:v>
                </c:pt>
                <c:pt idx="720">
                  <c:v>2773.54000000009</c:v>
                </c:pt>
                <c:pt idx="721">
                  <c:v>2773.6500000000901</c:v>
                </c:pt>
                <c:pt idx="722">
                  <c:v>2773.7600000000898</c:v>
                </c:pt>
                <c:pt idx="723">
                  <c:v>2773.8700000000899</c:v>
                </c:pt>
                <c:pt idx="724">
                  <c:v>2773.9800000000901</c:v>
                </c:pt>
                <c:pt idx="725">
                  <c:v>2774.0900000000902</c:v>
                </c:pt>
                <c:pt idx="726">
                  <c:v>2774.2000000000899</c:v>
                </c:pt>
                <c:pt idx="727">
                  <c:v>2774.31000000009</c:v>
                </c:pt>
                <c:pt idx="728">
                  <c:v>2774.4200000000901</c:v>
                </c:pt>
                <c:pt idx="729">
                  <c:v>2774.5300000000898</c:v>
                </c:pt>
                <c:pt idx="730">
                  <c:v>2774.6400000000899</c:v>
                </c:pt>
                <c:pt idx="731">
                  <c:v>2774.75000000009</c:v>
                </c:pt>
                <c:pt idx="732">
                  <c:v>2774.8600000000902</c:v>
                </c:pt>
                <c:pt idx="733">
                  <c:v>2774.9700000000898</c:v>
                </c:pt>
                <c:pt idx="734">
                  <c:v>2775.08000000009</c:v>
                </c:pt>
                <c:pt idx="735">
                  <c:v>2775.1900000000901</c:v>
                </c:pt>
                <c:pt idx="736">
                  <c:v>2775.3000000000902</c:v>
                </c:pt>
                <c:pt idx="737">
                  <c:v>2775.4100000000899</c:v>
                </c:pt>
                <c:pt idx="738">
                  <c:v>2775.52000000009</c:v>
                </c:pt>
                <c:pt idx="739">
                  <c:v>2775.6300000000901</c:v>
                </c:pt>
                <c:pt idx="740">
                  <c:v>2775.7400000000898</c:v>
                </c:pt>
                <c:pt idx="741">
                  <c:v>2775.8500000000899</c:v>
                </c:pt>
                <c:pt idx="742">
                  <c:v>2775.9600000000901</c:v>
                </c:pt>
                <c:pt idx="743">
                  <c:v>2776.0700000000902</c:v>
                </c:pt>
                <c:pt idx="744">
                  <c:v>2776.1800000000899</c:v>
                </c:pt>
                <c:pt idx="745">
                  <c:v>2776.29000000009</c:v>
                </c:pt>
                <c:pt idx="746">
                  <c:v>2776.4000000000901</c:v>
                </c:pt>
                <c:pt idx="747">
                  <c:v>2776.5100000000898</c:v>
                </c:pt>
                <c:pt idx="748">
                  <c:v>2776.6200000000899</c:v>
                </c:pt>
                <c:pt idx="749">
                  <c:v>2776.7300000001001</c:v>
                </c:pt>
                <c:pt idx="750">
                  <c:v>2776.8400000001002</c:v>
                </c:pt>
                <c:pt idx="751">
                  <c:v>2776.9500000000999</c:v>
                </c:pt>
                <c:pt idx="752">
                  <c:v>2777.0600000001</c:v>
                </c:pt>
                <c:pt idx="753">
                  <c:v>2777.1700000001001</c:v>
                </c:pt>
                <c:pt idx="754">
                  <c:v>2777.2800000000998</c:v>
                </c:pt>
                <c:pt idx="755">
                  <c:v>2777.3900000000999</c:v>
                </c:pt>
                <c:pt idx="756">
                  <c:v>2777.5000000001</c:v>
                </c:pt>
                <c:pt idx="757">
                  <c:v>2777.6100000001002</c:v>
                </c:pt>
                <c:pt idx="758">
                  <c:v>2777.7200000000998</c:v>
                </c:pt>
                <c:pt idx="759">
                  <c:v>2777.8300000001</c:v>
                </c:pt>
                <c:pt idx="760">
                  <c:v>2777.9400000001001</c:v>
                </c:pt>
                <c:pt idx="761">
                  <c:v>2778.0500000001002</c:v>
                </c:pt>
                <c:pt idx="762">
                  <c:v>2778.1600000000999</c:v>
                </c:pt>
                <c:pt idx="763">
                  <c:v>2778.2700000001</c:v>
                </c:pt>
                <c:pt idx="764">
                  <c:v>2778.3800000001002</c:v>
                </c:pt>
                <c:pt idx="765">
                  <c:v>2778.4900000000998</c:v>
                </c:pt>
                <c:pt idx="766">
                  <c:v>2778.6000000001</c:v>
                </c:pt>
                <c:pt idx="767">
                  <c:v>2778.7100000001001</c:v>
                </c:pt>
                <c:pt idx="768">
                  <c:v>2778.8200000001002</c:v>
                </c:pt>
                <c:pt idx="769">
                  <c:v>2778.9300000000999</c:v>
                </c:pt>
                <c:pt idx="770">
                  <c:v>2779.0400000001</c:v>
                </c:pt>
              </c:numCache>
            </c:numRef>
          </c:xVal>
          <c:yVal>
            <c:numRef>
              <c:f>'MIS11'!$G$2:$G$773</c:f>
              <c:numCache>
                <c:formatCode>@</c:formatCode>
                <c:ptCount val="772"/>
                <c:pt idx="1">
                  <c:v>-419.87330606663602</c:v>
                </c:pt>
                <c:pt idx="2">
                  <c:v>-417.77322721115598</c:v>
                </c:pt>
                <c:pt idx="3">
                  <c:v>-419.04765523702702</c:v>
                </c:pt>
                <c:pt idx="4">
                  <c:v>-419.73589562551098</c:v>
                </c:pt>
                <c:pt idx="5">
                  <c:v>-415.82572689039301</c:v>
                </c:pt>
                <c:pt idx="6">
                  <c:v>-416.68174897275998</c:v>
                </c:pt>
                <c:pt idx="7">
                  <c:v>-418.06525749577997</c:v>
                </c:pt>
                <c:pt idx="8">
                  <c:v>-420.36106179845899</c:v>
                </c:pt>
                <c:pt idx="9">
                  <c:v>-415.60283544756498</c:v>
                </c:pt>
                <c:pt idx="10">
                  <c:v>-414.19592739103098</c:v>
                </c:pt>
                <c:pt idx="11">
                  <c:v>-416.15716907036</c:v>
                </c:pt>
                <c:pt idx="12">
                  <c:v>-415.63044811653702</c:v>
                </c:pt>
                <c:pt idx="13">
                  <c:v>-414.16217707976102</c:v>
                </c:pt>
                <c:pt idx="14">
                  <c:v>-415.32152871799701</c:v>
                </c:pt>
                <c:pt idx="15">
                  <c:v>-415.884725915584</c:v>
                </c:pt>
                <c:pt idx="16">
                  <c:v>-416.27984869119803</c:v>
                </c:pt>
                <c:pt idx="17">
                  <c:v>-415.52153817498902</c:v>
                </c:pt>
                <c:pt idx="18">
                  <c:v>-415.10927803914302</c:v>
                </c:pt>
                <c:pt idx="19">
                  <c:v>-417.31419158544901</c:v>
                </c:pt>
                <c:pt idx="20">
                  <c:v>-415.72725377351298</c:v>
                </c:pt>
                <c:pt idx="21">
                  <c:v>-414.34919245150598</c:v>
                </c:pt>
                <c:pt idx="22">
                  <c:v>-410.88289956650698</c:v>
                </c:pt>
                <c:pt idx="23">
                  <c:v>-410.48558043479801</c:v>
                </c:pt>
                <c:pt idx="24">
                  <c:v>-411.14210426794301</c:v>
                </c:pt>
                <c:pt idx="25">
                  <c:v>-413.85305939427201</c:v>
                </c:pt>
                <c:pt idx="26">
                  <c:v>-413.52618689204701</c:v>
                </c:pt>
                <c:pt idx="27">
                  <c:v>-411.09054382872802</c:v>
                </c:pt>
                <c:pt idx="28">
                  <c:v>-412.20572926030098</c:v>
                </c:pt>
                <c:pt idx="29">
                  <c:v>-409.42421244048802</c:v>
                </c:pt>
                <c:pt idx="30">
                  <c:v>-407.98632122605801</c:v>
                </c:pt>
                <c:pt idx="31">
                  <c:v>-407.86957465874798</c:v>
                </c:pt>
                <c:pt idx="32">
                  <c:v>-409.21071604500202</c:v>
                </c:pt>
                <c:pt idx="33">
                  <c:v>-411.00950307910398</c:v>
                </c:pt>
                <c:pt idx="34">
                  <c:v>-411.769329012573</c:v>
                </c:pt>
                <c:pt idx="35">
                  <c:v>-411.24298273472601</c:v>
                </c:pt>
                <c:pt idx="36">
                  <c:v>-411.49131838423898</c:v>
                </c:pt>
                <c:pt idx="37">
                  <c:v>-413.43222155022499</c:v>
                </c:pt>
                <c:pt idx="38">
                  <c:v>-411.53842145824302</c:v>
                </c:pt>
                <c:pt idx="39">
                  <c:v>-408.154218799185</c:v>
                </c:pt>
                <c:pt idx="40">
                  <c:v>-404.31470511599201</c:v>
                </c:pt>
                <c:pt idx="41">
                  <c:v>-400.61632089228902</c:v>
                </c:pt>
                <c:pt idx="43">
                  <c:v>-409.337426772193</c:v>
                </c:pt>
                <c:pt idx="44">
                  <c:v>-408.879870414582</c:v>
                </c:pt>
                <c:pt idx="45">
                  <c:v>-408.54947477509302</c:v>
                </c:pt>
                <c:pt idx="46">
                  <c:v>-408.80329788953497</c:v>
                </c:pt>
                <c:pt idx="47">
                  <c:v>-406.34194094004499</c:v>
                </c:pt>
                <c:pt idx="48">
                  <c:v>-410.44723468900901</c:v>
                </c:pt>
                <c:pt idx="49">
                  <c:v>-409.18549574345099</c:v>
                </c:pt>
                <c:pt idx="50">
                  <c:v>-410.85573363759198</c:v>
                </c:pt>
                <c:pt idx="51">
                  <c:v>-408.129013865297</c:v>
                </c:pt>
                <c:pt idx="52">
                  <c:v>-408.20622879210202</c:v>
                </c:pt>
                <c:pt idx="53">
                  <c:v>-408.73548638471902</c:v>
                </c:pt>
                <c:pt idx="54">
                  <c:v>-404.702966009796</c:v>
                </c:pt>
                <c:pt idx="55">
                  <c:v>-403.17810931020898</c:v>
                </c:pt>
                <c:pt idx="56">
                  <c:v>-402.85917856525703</c:v>
                </c:pt>
                <c:pt idx="57">
                  <c:v>-401.87929667175098</c:v>
                </c:pt>
                <c:pt idx="58">
                  <c:v>-399.49279560528998</c:v>
                </c:pt>
                <c:pt idx="59">
                  <c:v>-398.57830001614002</c:v>
                </c:pt>
                <c:pt idx="60">
                  <c:v>-398.36056442228801</c:v>
                </c:pt>
                <c:pt idx="61">
                  <c:v>-401.66158588874299</c:v>
                </c:pt>
                <c:pt idx="62">
                  <c:v>-402.47946955931002</c:v>
                </c:pt>
                <c:pt idx="63">
                  <c:v>-400.99744702651998</c:v>
                </c:pt>
                <c:pt idx="64">
                  <c:v>-400.86254961402801</c:v>
                </c:pt>
                <c:pt idx="65">
                  <c:v>-404.28055430749498</c:v>
                </c:pt>
                <c:pt idx="66">
                  <c:v>-402.64526106762798</c:v>
                </c:pt>
                <c:pt idx="67">
                  <c:v>-402.292066766174</c:v>
                </c:pt>
                <c:pt idx="68">
                  <c:v>-403.56713838796298</c:v>
                </c:pt>
                <c:pt idx="69">
                  <c:v>-404.24966829323699</c:v>
                </c:pt>
                <c:pt idx="70">
                  <c:v>-405.56566583106201</c:v>
                </c:pt>
                <c:pt idx="71">
                  <c:v>-404.88963242280801</c:v>
                </c:pt>
                <c:pt idx="72">
                  <c:v>-401.602720684639</c:v>
                </c:pt>
                <c:pt idx="73">
                  <c:v>-399.58112580035697</c:v>
                </c:pt>
                <c:pt idx="74">
                  <c:v>-401.63000472788701</c:v>
                </c:pt>
                <c:pt idx="75">
                  <c:v>-403.83135094210797</c:v>
                </c:pt>
                <c:pt idx="76">
                  <c:v>-404.16937442627301</c:v>
                </c:pt>
                <c:pt idx="77">
                  <c:v>-405.63860626195998</c:v>
                </c:pt>
                <c:pt idx="78">
                  <c:v>-402.09035227496298</c:v>
                </c:pt>
                <c:pt idx="79">
                  <c:v>-400.973175815758</c:v>
                </c:pt>
                <c:pt idx="80">
                  <c:v>-402.86928421650202</c:v>
                </c:pt>
                <c:pt idx="81">
                  <c:v>-401.20906821437598</c:v>
                </c:pt>
                <c:pt idx="82">
                  <c:v>-404.39505153657097</c:v>
                </c:pt>
                <c:pt idx="83">
                  <c:v>-404.97328490917403</c:v>
                </c:pt>
                <c:pt idx="84">
                  <c:v>-403.615667785661</c:v>
                </c:pt>
                <c:pt idx="85">
                  <c:v>-398.74169431131901</c:v>
                </c:pt>
                <c:pt idx="86">
                  <c:v>-397.16662785948603</c:v>
                </c:pt>
                <c:pt idx="87">
                  <c:v>-399.64309261408101</c:v>
                </c:pt>
                <c:pt idx="88">
                  <c:v>-401.09682832876899</c:v>
                </c:pt>
                <c:pt idx="89">
                  <c:v>-401.48997019507902</c:v>
                </c:pt>
                <c:pt idx="90">
                  <c:v>-397.97919258911702</c:v>
                </c:pt>
                <c:pt idx="92">
                  <c:v>-396.96747706635699</c:v>
                </c:pt>
                <c:pt idx="93">
                  <c:v>-394.10391734874798</c:v>
                </c:pt>
                <c:pt idx="94">
                  <c:v>-397.34678706486397</c:v>
                </c:pt>
                <c:pt idx="95">
                  <c:v>-399.41901450048198</c:v>
                </c:pt>
                <c:pt idx="96">
                  <c:v>-397.53710386909802</c:v>
                </c:pt>
                <c:pt idx="97">
                  <c:v>-396.89706388670999</c:v>
                </c:pt>
                <c:pt idx="98">
                  <c:v>-399.56831072107502</c:v>
                </c:pt>
                <c:pt idx="99">
                  <c:v>-398.35454819417498</c:v>
                </c:pt>
                <c:pt idx="100">
                  <c:v>-399.37772304516699</c:v>
                </c:pt>
                <c:pt idx="101">
                  <c:v>-399.25539258881599</c:v>
                </c:pt>
                <c:pt idx="102">
                  <c:v>-397.77964461282801</c:v>
                </c:pt>
                <c:pt idx="103">
                  <c:v>-395.69566717619</c:v>
                </c:pt>
                <c:pt idx="104">
                  <c:v>-397.01078799530097</c:v>
                </c:pt>
                <c:pt idx="105">
                  <c:v>-399.29459168620599</c:v>
                </c:pt>
                <c:pt idx="106">
                  <c:v>-399.502534076129</c:v>
                </c:pt>
                <c:pt idx="107">
                  <c:v>-400.07884879472499</c:v>
                </c:pt>
                <c:pt idx="108">
                  <c:v>-399.79724074802198</c:v>
                </c:pt>
                <c:pt idx="109">
                  <c:v>-399.07858788863302</c:v>
                </c:pt>
                <c:pt idx="110">
                  <c:v>-394.83972749486497</c:v>
                </c:pt>
                <c:pt idx="111">
                  <c:v>-392.037698010675</c:v>
                </c:pt>
                <c:pt idx="112">
                  <c:v>-393.97490504025001</c:v>
                </c:pt>
                <c:pt idx="113">
                  <c:v>-394.26937500364102</c:v>
                </c:pt>
                <c:pt idx="114">
                  <c:v>-393.09147672285502</c:v>
                </c:pt>
                <c:pt idx="115">
                  <c:v>-395.11742723289098</c:v>
                </c:pt>
                <c:pt idx="116">
                  <c:v>-396.32251712597099</c:v>
                </c:pt>
                <c:pt idx="117">
                  <c:v>-395.95501274848402</c:v>
                </c:pt>
                <c:pt idx="118">
                  <c:v>-395.21967700452598</c:v>
                </c:pt>
                <c:pt idx="119">
                  <c:v>-396.94479398284301</c:v>
                </c:pt>
                <c:pt idx="120">
                  <c:v>-398.22153918731999</c:v>
                </c:pt>
                <c:pt idx="121">
                  <c:v>-395.65652637879498</c:v>
                </c:pt>
                <c:pt idx="122">
                  <c:v>-394.77542161612098</c:v>
                </c:pt>
                <c:pt idx="123">
                  <c:v>-396.743080750785</c:v>
                </c:pt>
                <c:pt idx="124">
                  <c:v>-399.04833602486002</c:v>
                </c:pt>
                <c:pt idx="125">
                  <c:v>-399.54239572229801</c:v>
                </c:pt>
                <c:pt idx="126">
                  <c:v>-401.46529613446501</c:v>
                </c:pt>
                <c:pt idx="127">
                  <c:v>-401.83735228588301</c:v>
                </c:pt>
                <c:pt idx="128">
                  <c:v>-401.21247924771097</c:v>
                </c:pt>
                <c:pt idx="129">
                  <c:v>-398.98698208944597</c:v>
                </c:pt>
                <c:pt idx="130">
                  <c:v>-399.38664411183998</c:v>
                </c:pt>
                <c:pt idx="131">
                  <c:v>-399.398779156687</c:v>
                </c:pt>
                <c:pt idx="132">
                  <c:v>-401.55595765314899</c:v>
                </c:pt>
                <c:pt idx="133">
                  <c:v>-400.13883265026698</c:v>
                </c:pt>
                <c:pt idx="134">
                  <c:v>-398.21594458063601</c:v>
                </c:pt>
                <c:pt idx="135">
                  <c:v>-398.02819274112602</c:v>
                </c:pt>
                <c:pt idx="136">
                  <c:v>-396.28570228054201</c:v>
                </c:pt>
                <c:pt idx="137">
                  <c:v>-394.06426077463198</c:v>
                </c:pt>
                <c:pt idx="138">
                  <c:v>-392.43816099704901</c:v>
                </c:pt>
                <c:pt idx="139">
                  <c:v>-396.16345596447098</c:v>
                </c:pt>
                <c:pt idx="140">
                  <c:v>-395.54423161474801</c:v>
                </c:pt>
                <c:pt idx="141">
                  <c:v>-393.90042943864398</c:v>
                </c:pt>
                <c:pt idx="142">
                  <c:v>-396.62101729851202</c:v>
                </c:pt>
                <c:pt idx="143">
                  <c:v>-395.93171183697802</c:v>
                </c:pt>
                <c:pt idx="144">
                  <c:v>-396.441795998055</c:v>
                </c:pt>
                <c:pt idx="145">
                  <c:v>-396.92522060031501</c:v>
                </c:pt>
                <c:pt idx="146">
                  <c:v>-395.29283834638801</c:v>
                </c:pt>
                <c:pt idx="147">
                  <c:v>-396.57452777570501</c:v>
                </c:pt>
                <c:pt idx="148">
                  <c:v>-396.62550992054003</c:v>
                </c:pt>
                <c:pt idx="149">
                  <c:v>-394.39755907317999</c:v>
                </c:pt>
                <c:pt idx="150">
                  <c:v>-394.03292314179498</c:v>
                </c:pt>
                <c:pt idx="151">
                  <c:v>-397.74438121361902</c:v>
                </c:pt>
                <c:pt idx="152">
                  <c:v>-400.621145349041</c:v>
                </c:pt>
                <c:pt idx="153">
                  <c:v>-399.67193888529101</c:v>
                </c:pt>
                <c:pt idx="154">
                  <c:v>-398.67522968522297</c:v>
                </c:pt>
                <c:pt idx="155">
                  <c:v>-397.23981205503202</c:v>
                </c:pt>
                <c:pt idx="156">
                  <c:v>-395.04008516869402</c:v>
                </c:pt>
                <c:pt idx="157">
                  <c:v>-395.46598621441302</c:v>
                </c:pt>
                <c:pt idx="158">
                  <c:v>-396.07656941771</c:v>
                </c:pt>
                <c:pt idx="159">
                  <c:v>-395.61863918209502</c:v>
                </c:pt>
                <c:pt idx="160">
                  <c:v>-396.204595865344</c:v>
                </c:pt>
                <c:pt idx="161">
                  <c:v>-396.68954280994001</c:v>
                </c:pt>
                <c:pt idx="162">
                  <c:v>-396.11342505070098</c:v>
                </c:pt>
                <c:pt idx="163">
                  <c:v>-396.76898428103902</c:v>
                </c:pt>
                <c:pt idx="164">
                  <c:v>-396.013699726487</c:v>
                </c:pt>
                <c:pt idx="165">
                  <c:v>-394.97248885469901</c:v>
                </c:pt>
                <c:pt idx="166">
                  <c:v>-395.58505394455199</c:v>
                </c:pt>
                <c:pt idx="167">
                  <c:v>-397.79513093968001</c:v>
                </c:pt>
                <c:pt idx="168">
                  <c:v>-395.23066562819702</c:v>
                </c:pt>
                <c:pt idx="169">
                  <c:v>-389.39394008957299</c:v>
                </c:pt>
                <c:pt idx="170">
                  <c:v>-389.37727812160898</c:v>
                </c:pt>
                <c:pt idx="171">
                  <c:v>-392.54943934326002</c:v>
                </c:pt>
                <c:pt idx="172">
                  <c:v>-393.66251125976299</c:v>
                </c:pt>
                <c:pt idx="173">
                  <c:v>-392.45693301057997</c:v>
                </c:pt>
                <c:pt idx="174">
                  <c:v>-393.95911011323801</c:v>
                </c:pt>
                <c:pt idx="175">
                  <c:v>-394.98807453625602</c:v>
                </c:pt>
                <c:pt idx="176">
                  <c:v>-391.45746230793998</c:v>
                </c:pt>
                <c:pt idx="177">
                  <c:v>-389.59086104115102</c:v>
                </c:pt>
                <c:pt idx="178">
                  <c:v>-390.68244910192197</c:v>
                </c:pt>
                <c:pt idx="179">
                  <c:v>-394.65230105017503</c:v>
                </c:pt>
                <c:pt idx="180">
                  <c:v>-391.27272510263799</c:v>
                </c:pt>
                <c:pt idx="181">
                  <c:v>-388.260045778934</c:v>
                </c:pt>
                <c:pt idx="182">
                  <c:v>-390.16393383174</c:v>
                </c:pt>
                <c:pt idx="183">
                  <c:v>-388.62170169756899</c:v>
                </c:pt>
                <c:pt idx="184">
                  <c:v>-389.82572872463902</c:v>
                </c:pt>
                <c:pt idx="185">
                  <c:v>-389.05895512942402</c:v>
                </c:pt>
                <c:pt idx="186">
                  <c:v>-388.54935057160799</c:v>
                </c:pt>
                <c:pt idx="187">
                  <c:v>-390.102114870658</c:v>
                </c:pt>
                <c:pt idx="188">
                  <c:v>-391.73838655914</c:v>
                </c:pt>
                <c:pt idx="189">
                  <c:v>-394.26972730642001</c:v>
                </c:pt>
                <c:pt idx="190">
                  <c:v>-393.49195004893102</c:v>
                </c:pt>
                <c:pt idx="191">
                  <c:v>-394.29928014389998</c:v>
                </c:pt>
                <c:pt idx="192">
                  <c:v>-395.31385467957801</c:v>
                </c:pt>
                <c:pt idx="193">
                  <c:v>-393.242922124492</c:v>
                </c:pt>
                <c:pt idx="194">
                  <c:v>-392.36639142752699</c:v>
                </c:pt>
                <c:pt idx="195">
                  <c:v>-392.23837638595103</c:v>
                </c:pt>
                <c:pt idx="196">
                  <c:v>-391.68110015093703</c:v>
                </c:pt>
                <c:pt idx="197">
                  <c:v>-394.172209129002</c:v>
                </c:pt>
                <c:pt idx="198">
                  <c:v>-394.28032531925601</c:v>
                </c:pt>
                <c:pt idx="199">
                  <c:v>-393.37130000597699</c:v>
                </c:pt>
                <c:pt idx="200">
                  <c:v>-392.24516314491802</c:v>
                </c:pt>
                <c:pt idx="201">
                  <c:v>-389.34685872658201</c:v>
                </c:pt>
                <c:pt idx="202">
                  <c:v>-385.60824873692701</c:v>
                </c:pt>
                <c:pt idx="203">
                  <c:v>-385.63341039638402</c:v>
                </c:pt>
                <c:pt idx="204">
                  <c:v>-390.44975516284899</c:v>
                </c:pt>
                <c:pt idx="205">
                  <c:v>-391.41942100381499</c:v>
                </c:pt>
                <c:pt idx="206">
                  <c:v>-389.43142373169002</c:v>
                </c:pt>
                <c:pt idx="207">
                  <c:v>-386.43910651208</c:v>
                </c:pt>
                <c:pt idx="208">
                  <c:v>-389.28263355462099</c:v>
                </c:pt>
                <c:pt idx="209">
                  <c:v>-391.119361571627</c:v>
                </c:pt>
                <c:pt idx="210">
                  <c:v>-389.556740538432</c:v>
                </c:pt>
                <c:pt idx="211">
                  <c:v>-388.48624341747598</c:v>
                </c:pt>
                <c:pt idx="212">
                  <c:v>-389.49430653584199</c:v>
                </c:pt>
                <c:pt idx="213">
                  <c:v>-387.58126784524501</c:v>
                </c:pt>
                <c:pt idx="214">
                  <c:v>-387.04070233091102</c:v>
                </c:pt>
                <c:pt idx="215">
                  <c:v>-387.06774903473303</c:v>
                </c:pt>
                <c:pt idx="216">
                  <c:v>-387.616131223894</c:v>
                </c:pt>
                <c:pt idx="217">
                  <c:v>-389.47766144897599</c:v>
                </c:pt>
                <c:pt idx="218">
                  <c:v>-391.81511488985501</c:v>
                </c:pt>
                <c:pt idx="219">
                  <c:v>-389.606913732659</c:v>
                </c:pt>
                <c:pt idx="220">
                  <c:v>-390.32982001539699</c:v>
                </c:pt>
                <c:pt idx="221">
                  <c:v>-392.875215066625</c:v>
                </c:pt>
                <c:pt idx="222">
                  <c:v>-391.762886833133</c:v>
                </c:pt>
                <c:pt idx="223">
                  <c:v>-388.13228956652</c:v>
                </c:pt>
                <c:pt idx="224">
                  <c:v>-388.550292858376</c:v>
                </c:pt>
                <c:pt idx="225">
                  <c:v>-389.79317827544298</c:v>
                </c:pt>
                <c:pt idx="226">
                  <c:v>-388.452204761914</c:v>
                </c:pt>
                <c:pt idx="227">
                  <c:v>-386.78012233583399</c:v>
                </c:pt>
                <c:pt idx="228">
                  <c:v>-384.94470295544198</c:v>
                </c:pt>
                <c:pt idx="229">
                  <c:v>-385.64984937639099</c:v>
                </c:pt>
                <c:pt idx="230">
                  <c:v>-388.01539582528301</c:v>
                </c:pt>
                <c:pt idx="231">
                  <c:v>-389.060938171896</c:v>
                </c:pt>
                <c:pt idx="232">
                  <c:v>-386.499393162243</c:v>
                </c:pt>
                <c:pt idx="233">
                  <c:v>-386.64428836143998</c:v>
                </c:pt>
                <c:pt idx="234">
                  <c:v>-390.656856201344</c:v>
                </c:pt>
                <c:pt idx="235">
                  <c:v>-392.71884601819897</c:v>
                </c:pt>
                <c:pt idx="236">
                  <c:v>-389.78958182514401</c:v>
                </c:pt>
                <c:pt idx="237">
                  <c:v>-387.21659450838598</c:v>
                </c:pt>
                <c:pt idx="238">
                  <c:v>-387.91220308364001</c:v>
                </c:pt>
                <c:pt idx="239">
                  <c:v>-388.511378898999</c:v>
                </c:pt>
                <c:pt idx="240">
                  <c:v>-388.08625442169</c:v>
                </c:pt>
                <c:pt idx="241">
                  <c:v>-385.99737457884697</c:v>
                </c:pt>
                <c:pt idx="242">
                  <c:v>-384.96839346433501</c:v>
                </c:pt>
                <c:pt idx="243">
                  <c:v>-385.20003554150202</c:v>
                </c:pt>
                <c:pt idx="244">
                  <c:v>-387.96991361270699</c:v>
                </c:pt>
                <c:pt idx="245">
                  <c:v>-389.03017141026498</c:v>
                </c:pt>
                <c:pt idx="246">
                  <c:v>-387.49725500557702</c:v>
                </c:pt>
                <c:pt idx="247">
                  <c:v>-384.425149631213</c:v>
                </c:pt>
                <c:pt idx="248">
                  <c:v>-384.51712023774701</c:v>
                </c:pt>
                <c:pt idx="249">
                  <c:v>-382.93606491604203</c:v>
                </c:pt>
                <c:pt idx="250">
                  <c:v>-384.70053467885299</c:v>
                </c:pt>
                <c:pt idx="251">
                  <c:v>-383.541384316853</c:v>
                </c:pt>
                <c:pt idx="252">
                  <c:v>-382.740290885212</c:v>
                </c:pt>
                <c:pt idx="253">
                  <c:v>-382.215361776995</c:v>
                </c:pt>
                <c:pt idx="254">
                  <c:v>-385.22960315098402</c:v>
                </c:pt>
                <c:pt idx="255">
                  <c:v>-383.42095729208398</c:v>
                </c:pt>
                <c:pt idx="256">
                  <c:v>-385.69338421896902</c:v>
                </c:pt>
                <c:pt idx="257">
                  <c:v>-384.93093890051398</c:v>
                </c:pt>
                <c:pt idx="258">
                  <c:v>-383.778964808647</c:v>
                </c:pt>
                <c:pt idx="259">
                  <c:v>-384.715443679457</c:v>
                </c:pt>
                <c:pt idx="260">
                  <c:v>-386.74221532162699</c:v>
                </c:pt>
                <c:pt idx="261">
                  <c:v>-384.095226248975</c:v>
                </c:pt>
                <c:pt idx="262">
                  <c:v>-381.85546456932298</c:v>
                </c:pt>
                <c:pt idx="263">
                  <c:v>-383.74384844291399</c:v>
                </c:pt>
                <c:pt idx="264">
                  <c:v>-387.22077153692902</c:v>
                </c:pt>
                <c:pt idx="265">
                  <c:v>-386.67453679803498</c:v>
                </c:pt>
                <c:pt idx="266">
                  <c:v>-385.899806095938</c:v>
                </c:pt>
                <c:pt idx="267">
                  <c:v>-385.78904972211001</c:v>
                </c:pt>
                <c:pt idx="268">
                  <c:v>-384.480887374872</c:v>
                </c:pt>
                <c:pt idx="269">
                  <c:v>-387.54891055895399</c:v>
                </c:pt>
                <c:pt idx="270">
                  <c:v>-389.24579563094699</c:v>
                </c:pt>
                <c:pt idx="271">
                  <c:v>-388.18520376220198</c:v>
                </c:pt>
                <c:pt idx="272">
                  <c:v>-385.77101519169202</c:v>
                </c:pt>
                <c:pt idx="273">
                  <c:v>-385.52725110465298</c:v>
                </c:pt>
                <c:pt idx="274">
                  <c:v>-386.09769321504501</c:v>
                </c:pt>
                <c:pt idx="275">
                  <c:v>-385.50544181062799</c:v>
                </c:pt>
                <c:pt idx="276">
                  <c:v>-386.40877591469501</c:v>
                </c:pt>
                <c:pt idx="277">
                  <c:v>-386.08339466129399</c:v>
                </c:pt>
                <c:pt idx="278">
                  <c:v>-385.32772483704099</c:v>
                </c:pt>
                <c:pt idx="279">
                  <c:v>-385.85377034312103</c:v>
                </c:pt>
                <c:pt idx="280">
                  <c:v>-387.081211573698</c:v>
                </c:pt>
                <c:pt idx="281">
                  <c:v>-387.47353485078497</c:v>
                </c:pt>
                <c:pt idx="282">
                  <c:v>-388.63727461110801</c:v>
                </c:pt>
                <c:pt idx="283">
                  <c:v>-388.05288373599001</c:v>
                </c:pt>
                <c:pt idx="284">
                  <c:v>-389.044706496103</c:v>
                </c:pt>
                <c:pt idx="285">
                  <c:v>-388.75074251018202</c:v>
                </c:pt>
                <c:pt idx="286">
                  <c:v>-390.38304056800803</c:v>
                </c:pt>
                <c:pt idx="287">
                  <c:v>-387.83944569449801</c:v>
                </c:pt>
                <c:pt idx="288">
                  <c:v>-384.29332372625697</c:v>
                </c:pt>
                <c:pt idx="289">
                  <c:v>-378.60153480228502</c:v>
                </c:pt>
                <c:pt idx="290">
                  <c:v>-381.715388274362</c:v>
                </c:pt>
                <c:pt idx="291">
                  <c:v>-384.62552704230899</c:v>
                </c:pt>
                <c:pt idx="292">
                  <c:v>-386.95979295175198</c:v>
                </c:pt>
                <c:pt idx="293">
                  <c:v>-383.77751748212</c:v>
                </c:pt>
                <c:pt idx="294">
                  <c:v>-381.893803032069</c:v>
                </c:pt>
                <c:pt idx="295">
                  <c:v>-382.04952951676898</c:v>
                </c:pt>
                <c:pt idx="296">
                  <c:v>-384.31242618604</c:v>
                </c:pt>
                <c:pt idx="297">
                  <c:v>-385.10112152474699</c:v>
                </c:pt>
                <c:pt idx="298">
                  <c:v>-385.51476384319801</c:v>
                </c:pt>
                <c:pt idx="299">
                  <c:v>-385.03411687897898</c:v>
                </c:pt>
                <c:pt idx="300">
                  <c:v>-386.73086778945498</c:v>
                </c:pt>
                <c:pt idx="301">
                  <c:v>-386.49121097501597</c:v>
                </c:pt>
                <c:pt idx="302">
                  <c:v>-388.333575389967</c:v>
                </c:pt>
                <c:pt idx="303">
                  <c:v>-385.84203574667299</c:v>
                </c:pt>
                <c:pt idx="304">
                  <c:v>-383.14763118908098</c:v>
                </c:pt>
                <c:pt idx="305">
                  <c:v>-381.81709542455502</c:v>
                </c:pt>
                <c:pt idx="306">
                  <c:v>-381.493855009171</c:v>
                </c:pt>
                <c:pt idx="307">
                  <c:v>-381.43846529292398</c:v>
                </c:pt>
                <c:pt idx="308">
                  <c:v>-385.96411541446901</c:v>
                </c:pt>
                <c:pt idx="309">
                  <c:v>-386.50552162666997</c:v>
                </c:pt>
                <c:pt idx="310">
                  <c:v>-387.46522374113198</c:v>
                </c:pt>
                <c:pt idx="311">
                  <c:v>-387.47810915656203</c:v>
                </c:pt>
                <c:pt idx="312">
                  <c:v>-384.79463416619302</c:v>
                </c:pt>
                <c:pt idx="313">
                  <c:v>-388.71778018408202</c:v>
                </c:pt>
                <c:pt idx="314">
                  <c:v>-392.33288652832601</c:v>
                </c:pt>
                <c:pt idx="315">
                  <c:v>-391.63453531737002</c:v>
                </c:pt>
                <c:pt idx="316">
                  <c:v>-389.47382033407501</c:v>
                </c:pt>
                <c:pt idx="317">
                  <c:v>-387.67204738327598</c:v>
                </c:pt>
                <c:pt idx="318">
                  <c:v>-383.09922712552901</c:v>
                </c:pt>
                <c:pt idx="319">
                  <c:v>-379.71490998880103</c:v>
                </c:pt>
                <c:pt idx="320">
                  <c:v>-379.626056578195</c:v>
                </c:pt>
                <c:pt idx="321">
                  <c:v>-380.30917912089899</c:v>
                </c:pt>
                <c:pt idx="322">
                  <c:v>-380.938718020262</c:v>
                </c:pt>
                <c:pt idx="323">
                  <c:v>-380.70054416954002</c:v>
                </c:pt>
                <c:pt idx="324">
                  <c:v>-383.11459814380498</c:v>
                </c:pt>
                <c:pt idx="325">
                  <c:v>-383.92178759298298</c:v>
                </c:pt>
                <c:pt idx="326">
                  <c:v>-383.66428312515802</c:v>
                </c:pt>
                <c:pt idx="327">
                  <c:v>-382.13219360809597</c:v>
                </c:pt>
                <c:pt idx="328">
                  <c:v>-380.705264687637</c:v>
                </c:pt>
                <c:pt idx="329">
                  <c:v>-383.33982267058599</c:v>
                </c:pt>
                <c:pt idx="330">
                  <c:v>-384.20666637448801</c:v>
                </c:pt>
                <c:pt idx="331">
                  <c:v>-381.737015022599</c:v>
                </c:pt>
                <c:pt idx="332">
                  <c:v>-380.32060745273799</c:v>
                </c:pt>
                <c:pt idx="333">
                  <c:v>-379.70630281883803</c:v>
                </c:pt>
                <c:pt idx="334">
                  <c:v>-384.45040987420202</c:v>
                </c:pt>
                <c:pt idx="335">
                  <c:v>-385.66566360685601</c:v>
                </c:pt>
                <c:pt idx="336">
                  <c:v>-385.24429723754298</c:v>
                </c:pt>
                <c:pt idx="337">
                  <c:v>-386.72620751370698</c:v>
                </c:pt>
                <c:pt idx="338">
                  <c:v>-385.21784896855502</c:v>
                </c:pt>
                <c:pt idx="339">
                  <c:v>-382.60019863428801</c:v>
                </c:pt>
                <c:pt idx="340">
                  <c:v>-384.48079778631302</c:v>
                </c:pt>
                <c:pt idx="341">
                  <c:v>-386.47452266515899</c:v>
                </c:pt>
                <c:pt idx="342">
                  <c:v>-386.54986225172701</c:v>
                </c:pt>
                <c:pt idx="343">
                  <c:v>-386.56041361584403</c:v>
                </c:pt>
                <c:pt idx="344">
                  <c:v>-386.880398114819</c:v>
                </c:pt>
                <c:pt idx="345">
                  <c:v>-385.23189495725097</c:v>
                </c:pt>
                <c:pt idx="346">
                  <c:v>-382.91629760381301</c:v>
                </c:pt>
                <c:pt idx="347">
                  <c:v>-382.18544875412698</c:v>
                </c:pt>
                <c:pt idx="348">
                  <c:v>-381.171681900029</c:v>
                </c:pt>
                <c:pt idx="349">
                  <c:v>-380.644863072335</c:v>
                </c:pt>
                <c:pt idx="350">
                  <c:v>-383.70035341952598</c:v>
                </c:pt>
                <c:pt idx="351">
                  <c:v>-387.61560488795402</c:v>
                </c:pt>
                <c:pt idx="352">
                  <c:v>-387.36238090364202</c:v>
                </c:pt>
                <c:pt idx="353">
                  <c:v>-385.44415621902499</c:v>
                </c:pt>
                <c:pt idx="354">
                  <c:v>-384.829881964371</c:v>
                </c:pt>
                <c:pt idx="355">
                  <c:v>-383.303197894238</c:v>
                </c:pt>
                <c:pt idx="356">
                  <c:v>-380.89989962477699</c:v>
                </c:pt>
                <c:pt idx="357">
                  <c:v>-382.324078355224</c:v>
                </c:pt>
                <c:pt idx="358">
                  <c:v>-382.54459702355001</c:v>
                </c:pt>
                <c:pt idx="359">
                  <c:v>-382.31113316467201</c:v>
                </c:pt>
                <c:pt idx="360">
                  <c:v>-382.52989218942002</c:v>
                </c:pt>
                <c:pt idx="361">
                  <c:v>-380.53804328139603</c:v>
                </c:pt>
                <c:pt idx="362">
                  <c:v>-381.169036143786</c:v>
                </c:pt>
                <c:pt idx="363">
                  <c:v>-380.303752116542</c:v>
                </c:pt>
                <c:pt idx="364">
                  <c:v>-380.80977220496999</c:v>
                </c:pt>
                <c:pt idx="365">
                  <c:v>-382.92270127391703</c:v>
                </c:pt>
                <c:pt idx="366">
                  <c:v>-385.50256844461302</c:v>
                </c:pt>
                <c:pt idx="367">
                  <c:v>-385.69319357058998</c:v>
                </c:pt>
                <c:pt idx="368">
                  <c:v>-384.564512465392</c:v>
                </c:pt>
                <c:pt idx="369">
                  <c:v>-382.85959222318797</c:v>
                </c:pt>
                <c:pt idx="370">
                  <c:v>-385.00994210880901</c:v>
                </c:pt>
                <c:pt idx="371">
                  <c:v>-384.19610240843099</c:v>
                </c:pt>
                <c:pt idx="372">
                  <c:v>-380.929970924386</c:v>
                </c:pt>
                <c:pt idx="373">
                  <c:v>-379.28877511213602</c:v>
                </c:pt>
                <c:pt idx="374">
                  <c:v>-377.11102624279903</c:v>
                </c:pt>
                <c:pt idx="375">
                  <c:v>-380.03382316403702</c:v>
                </c:pt>
                <c:pt idx="376">
                  <c:v>-385.13823084286503</c:v>
                </c:pt>
                <c:pt idx="377">
                  <c:v>-386.51953112979601</c:v>
                </c:pt>
                <c:pt idx="378">
                  <c:v>-385.58361262077801</c:v>
                </c:pt>
                <c:pt idx="379">
                  <c:v>-385.41932127340903</c:v>
                </c:pt>
                <c:pt idx="380">
                  <c:v>-385.519698989814</c:v>
                </c:pt>
                <c:pt idx="381">
                  <c:v>-385.03113625971201</c:v>
                </c:pt>
                <c:pt idx="382">
                  <c:v>-384.76392328645801</c:v>
                </c:pt>
                <c:pt idx="383">
                  <c:v>-383.26282226464798</c:v>
                </c:pt>
                <c:pt idx="384">
                  <c:v>-384.331296019928</c:v>
                </c:pt>
                <c:pt idx="385">
                  <c:v>-383.60671711922998</c:v>
                </c:pt>
                <c:pt idx="386">
                  <c:v>-381.93442352710002</c:v>
                </c:pt>
                <c:pt idx="387">
                  <c:v>-382.880966360971</c:v>
                </c:pt>
                <c:pt idx="388">
                  <c:v>-381.476597943429</c:v>
                </c:pt>
                <c:pt idx="389">
                  <c:v>-381.53195692823101</c:v>
                </c:pt>
                <c:pt idx="390">
                  <c:v>-382.59841712920598</c:v>
                </c:pt>
                <c:pt idx="391">
                  <c:v>-381.53871156456302</c:v>
                </c:pt>
                <c:pt idx="392">
                  <c:v>-385.17784229107201</c:v>
                </c:pt>
                <c:pt idx="393">
                  <c:v>-387.82743110033402</c:v>
                </c:pt>
                <c:pt idx="394">
                  <c:v>-384.89173186310597</c:v>
                </c:pt>
                <c:pt idx="395">
                  <c:v>-382.09188398934202</c:v>
                </c:pt>
                <c:pt idx="396">
                  <c:v>-383.986921859017</c:v>
                </c:pt>
                <c:pt idx="397">
                  <c:v>-388.50783954884702</c:v>
                </c:pt>
                <c:pt idx="398">
                  <c:v>-388.87241974414798</c:v>
                </c:pt>
                <c:pt idx="399">
                  <c:v>-384.41569113513498</c:v>
                </c:pt>
                <c:pt idx="400">
                  <c:v>-383.99122574730097</c:v>
                </c:pt>
                <c:pt idx="401">
                  <c:v>-385.39457991897001</c:v>
                </c:pt>
                <c:pt idx="402">
                  <c:v>-387.62430909834399</c:v>
                </c:pt>
                <c:pt idx="403">
                  <c:v>-386.80484605535599</c:v>
                </c:pt>
                <c:pt idx="404">
                  <c:v>-385.98691459785903</c:v>
                </c:pt>
                <c:pt idx="405">
                  <c:v>-386.65984587903802</c:v>
                </c:pt>
                <c:pt idx="406">
                  <c:v>-384.87551283802702</c:v>
                </c:pt>
                <c:pt idx="407">
                  <c:v>-385.72568939121902</c:v>
                </c:pt>
                <c:pt idx="408">
                  <c:v>-386.60471322299998</c:v>
                </c:pt>
                <c:pt idx="409">
                  <c:v>-387.59698304706399</c:v>
                </c:pt>
                <c:pt idx="410">
                  <c:v>-387.32935366453398</c:v>
                </c:pt>
                <c:pt idx="411">
                  <c:v>-383.64424284128</c:v>
                </c:pt>
                <c:pt idx="412">
                  <c:v>-383.70307196512101</c:v>
                </c:pt>
                <c:pt idx="413">
                  <c:v>-385.79286450331199</c:v>
                </c:pt>
                <c:pt idx="414">
                  <c:v>-385.84610400323601</c:v>
                </c:pt>
                <c:pt idx="415">
                  <c:v>-384.083671928645</c:v>
                </c:pt>
                <c:pt idx="416">
                  <c:v>-382.91116690793302</c:v>
                </c:pt>
                <c:pt idx="417">
                  <c:v>-382.473706357526</c:v>
                </c:pt>
                <c:pt idx="418">
                  <c:v>-381.75615069927301</c:v>
                </c:pt>
                <c:pt idx="419">
                  <c:v>-383.537761951758</c:v>
                </c:pt>
                <c:pt idx="420">
                  <c:v>-386.19941831680802</c:v>
                </c:pt>
                <c:pt idx="421">
                  <c:v>-387.43715907856802</c:v>
                </c:pt>
                <c:pt idx="422">
                  <c:v>-386.85086502329199</c:v>
                </c:pt>
                <c:pt idx="423">
                  <c:v>-385.89453817221198</c:v>
                </c:pt>
                <c:pt idx="424">
                  <c:v>-387.76188108855899</c:v>
                </c:pt>
                <c:pt idx="425">
                  <c:v>-387.31973312801603</c:v>
                </c:pt>
                <c:pt idx="426">
                  <c:v>-383.04074218324598</c:v>
                </c:pt>
                <c:pt idx="427">
                  <c:v>-383.33350550204398</c:v>
                </c:pt>
                <c:pt idx="428">
                  <c:v>-384.88166427933498</c:v>
                </c:pt>
                <c:pt idx="429">
                  <c:v>-382.69664740683601</c:v>
                </c:pt>
                <c:pt idx="430">
                  <c:v>-382.32104643722499</c:v>
                </c:pt>
                <c:pt idx="431">
                  <c:v>-384.144070207737</c:v>
                </c:pt>
                <c:pt idx="432">
                  <c:v>-385.72774469496898</c:v>
                </c:pt>
                <c:pt idx="433">
                  <c:v>-384.74966024877199</c:v>
                </c:pt>
                <c:pt idx="434">
                  <c:v>-384.36529678187901</c:v>
                </c:pt>
                <c:pt idx="435">
                  <c:v>-385.15311670518298</c:v>
                </c:pt>
                <c:pt idx="436">
                  <c:v>-388.17330419735703</c:v>
                </c:pt>
                <c:pt idx="437">
                  <c:v>-387.89910341162698</c:v>
                </c:pt>
                <c:pt idx="438">
                  <c:v>-385.85004516532098</c:v>
                </c:pt>
                <c:pt idx="439">
                  <c:v>-384.63923787971999</c:v>
                </c:pt>
                <c:pt idx="440">
                  <c:v>-386.89516287431798</c:v>
                </c:pt>
                <c:pt idx="441">
                  <c:v>-387.03851825597297</c:v>
                </c:pt>
                <c:pt idx="442">
                  <c:v>-385.33377907463398</c:v>
                </c:pt>
                <c:pt idx="443">
                  <c:v>-388.93041941268098</c:v>
                </c:pt>
                <c:pt idx="444">
                  <c:v>-389.78407467106803</c:v>
                </c:pt>
                <c:pt idx="445">
                  <c:v>-386.44410719448302</c:v>
                </c:pt>
                <c:pt idx="446">
                  <c:v>-385.85526140460502</c:v>
                </c:pt>
                <c:pt idx="447">
                  <c:v>-389.48732167666498</c:v>
                </c:pt>
                <c:pt idx="448">
                  <c:v>-387.44748728605202</c:v>
                </c:pt>
                <c:pt idx="449">
                  <c:v>-385.97604267393399</c:v>
                </c:pt>
                <c:pt idx="450">
                  <c:v>-386.17916377986103</c:v>
                </c:pt>
                <c:pt idx="451">
                  <c:v>-385.55004993411001</c:v>
                </c:pt>
                <c:pt idx="452">
                  <c:v>-385.16457982274602</c:v>
                </c:pt>
                <c:pt idx="453">
                  <c:v>-384.70817167677899</c:v>
                </c:pt>
                <c:pt idx="454">
                  <c:v>-386.677130558123</c:v>
                </c:pt>
                <c:pt idx="455">
                  <c:v>-389.12588634722101</c:v>
                </c:pt>
                <c:pt idx="456">
                  <c:v>-387.78596135780299</c:v>
                </c:pt>
                <c:pt idx="457">
                  <c:v>-387.62945296872698</c:v>
                </c:pt>
                <c:pt idx="458">
                  <c:v>-387.37371531998099</c:v>
                </c:pt>
                <c:pt idx="459">
                  <c:v>-386.06702362399199</c:v>
                </c:pt>
                <c:pt idx="460">
                  <c:v>-387.70623232127298</c:v>
                </c:pt>
                <c:pt idx="461">
                  <c:v>-386.29861430436898</c:v>
                </c:pt>
                <c:pt idx="462">
                  <c:v>-385.70300926557599</c:v>
                </c:pt>
                <c:pt idx="463">
                  <c:v>-385.15951943480098</c:v>
                </c:pt>
                <c:pt idx="464">
                  <c:v>-386.19715596023701</c:v>
                </c:pt>
                <c:pt idx="465">
                  <c:v>-386.11359294430599</c:v>
                </c:pt>
                <c:pt idx="466">
                  <c:v>-384.95904019979997</c:v>
                </c:pt>
                <c:pt idx="467">
                  <c:v>-389.62078897134103</c:v>
                </c:pt>
                <c:pt idx="468">
                  <c:v>-392.27083805583999</c:v>
                </c:pt>
                <c:pt idx="469">
                  <c:v>-389.37136755526399</c:v>
                </c:pt>
                <c:pt idx="470">
                  <c:v>-386.75927042760702</c:v>
                </c:pt>
                <c:pt idx="471">
                  <c:v>-385.63860708715299</c:v>
                </c:pt>
                <c:pt idx="472">
                  <c:v>-388.06062032295398</c:v>
                </c:pt>
                <c:pt idx="473">
                  <c:v>-389.7700839876</c:v>
                </c:pt>
                <c:pt idx="474">
                  <c:v>-391.27216846390002</c:v>
                </c:pt>
                <c:pt idx="475">
                  <c:v>-389.330039350731</c:v>
                </c:pt>
                <c:pt idx="476">
                  <c:v>-387.167177393842</c:v>
                </c:pt>
                <c:pt idx="477">
                  <c:v>-387.108436755794</c:v>
                </c:pt>
                <c:pt idx="478">
                  <c:v>-387.57551547984599</c:v>
                </c:pt>
                <c:pt idx="479">
                  <c:v>-386.08440199953901</c:v>
                </c:pt>
                <c:pt idx="480">
                  <c:v>-386.28596841312498</c:v>
                </c:pt>
                <c:pt idx="481">
                  <c:v>-388.71805385405202</c:v>
                </c:pt>
                <c:pt idx="482">
                  <c:v>-389.17708861668899</c:v>
                </c:pt>
                <c:pt idx="483">
                  <c:v>-391.15376200112502</c:v>
                </c:pt>
                <c:pt idx="484">
                  <c:v>-392.3471051921</c:v>
                </c:pt>
                <c:pt idx="485">
                  <c:v>-388.88747224916</c:v>
                </c:pt>
                <c:pt idx="486">
                  <c:v>-389.425030624805</c:v>
                </c:pt>
                <c:pt idx="487">
                  <c:v>-395.28222827307002</c:v>
                </c:pt>
                <c:pt idx="488">
                  <c:v>-396.07076078803198</c:v>
                </c:pt>
                <c:pt idx="489">
                  <c:v>-392.26971207605999</c:v>
                </c:pt>
                <c:pt idx="490">
                  <c:v>-391.38770185036202</c:v>
                </c:pt>
                <c:pt idx="491">
                  <c:v>-394.80347603446899</c:v>
                </c:pt>
                <c:pt idx="492">
                  <c:v>-395.13783276439199</c:v>
                </c:pt>
                <c:pt idx="493">
                  <c:v>-394.72500387707902</c:v>
                </c:pt>
                <c:pt idx="494">
                  <c:v>-392.95311469069799</c:v>
                </c:pt>
                <c:pt idx="495">
                  <c:v>-393.145628651099</c:v>
                </c:pt>
                <c:pt idx="496">
                  <c:v>-393.54246509228898</c:v>
                </c:pt>
                <c:pt idx="497">
                  <c:v>-394.93345062709199</c:v>
                </c:pt>
                <c:pt idx="498">
                  <c:v>-394.37478908163502</c:v>
                </c:pt>
                <c:pt idx="499">
                  <c:v>-392.484729955879</c:v>
                </c:pt>
                <c:pt idx="500">
                  <c:v>-392.19195538932701</c:v>
                </c:pt>
                <c:pt idx="501">
                  <c:v>-391.35634175425298</c:v>
                </c:pt>
                <c:pt idx="502">
                  <c:v>-392.06894145664597</c:v>
                </c:pt>
                <c:pt idx="503">
                  <c:v>-393.73585635205399</c:v>
                </c:pt>
                <c:pt idx="504">
                  <c:v>-395.16445224438502</c:v>
                </c:pt>
                <c:pt idx="505">
                  <c:v>-393.45325804866599</c:v>
                </c:pt>
                <c:pt idx="506">
                  <c:v>-393.910433694814</c:v>
                </c:pt>
                <c:pt idx="507">
                  <c:v>-395.88909420009298</c:v>
                </c:pt>
                <c:pt idx="508">
                  <c:v>-397.22290276338498</c:v>
                </c:pt>
                <c:pt idx="509">
                  <c:v>-397.10629210747902</c:v>
                </c:pt>
                <c:pt idx="510">
                  <c:v>-393.39836766954301</c:v>
                </c:pt>
                <c:pt idx="511">
                  <c:v>-392.072520163673</c:v>
                </c:pt>
                <c:pt idx="512">
                  <c:v>-392.40366926045698</c:v>
                </c:pt>
                <c:pt idx="513">
                  <c:v>-393.14067737022702</c:v>
                </c:pt>
                <c:pt idx="514">
                  <c:v>-392.79980532690502</c:v>
                </c:pt>
                <c:pt idx="515">
                  <c:v>-391.24738879512802</c:v>
                </c:pt>
                <c:pt idx="516">
                  <c:v>-392.01138862109298</c:v>
                </c:pt>
                <c:pt idx="517">
                  <c:v>-395.22316909210099</c:v>
                </c:pt>
                <c:pt idx="518">
                  <c:v>-393.77377586951502</c:v>
                </c:pt>
                <c:pt idx="519">
                  <c:v>-393.32934390670403</c:v>
                </c:pt>
                <c:pt idx="520">
                  <c:v>-393.41612695752502</c:v>
                </c:pt>
                <c:pt idx="521">
                  <c:v>-392.805047991979</c:v>
                </c:pt>
                <c:pt idx="522">
                  <c:v>-393.43409951132298</c:v>
                </c:pt>
                <c:pt idx="523">
                  <c:v>-394.16376878855999</c:v>
                </c:pt>
                <c:pt idx="524">
                  <c:v>-394.00153177386801</c:v>
                </c:pt>
                <c:pt idx="525">
                  <c:v>-395.84388591394497</c:v>
                </c:pt>
                <c:pt idx="526">
                  <c:v>-395.77178253739402</c:v>
                </c:pt>
                <c:pt idx="527">
                  <c:v>-391.490865632208</c:v>
                </c:pt>
                <c:pt idx="528">
                  <c:v>-389.93962300857999</c:v>
                </c:pt>
                <c:pt idx="529">
                  <c:v>-392.76660383907802</c:v>
                </c:pt>
                <c:pt idx="530">
                  <c:v>-392.80868033517402</c:v>
                </c:pt>
                <c:pt idx="531">
                  <c:v>-390.97866881226201</c:v>
                </c:pt>
                <c:pt idx="532">
                  <c:v>-391.94214621637502</c:v>
                </c:pt>
                <c:pt idx="533">
                  <c:v>-393.511298404098</c:v>
                </c:pt>
                <c:pt idx="534">
                  <c:v>-393.08136193301101</c:v>
                </c:pt>
                <c:pt idx="535">
                  <c:v>-397.02767091355997</c:v>
                </c:pt>
                <c:pt idx="536">
                  <c:v>-398.27897032286</c:v>
                </c:pt>
                <c:pt idx="537">
                  <c:v>-397.51348269021099</c:v>
                </c:pt>
                <c:pt idx="538">
                  <c:v>-394.44633361817603</c:v>
                </c:pt>
                <c:pt idx="539">
                  <c:v>-393.16920729046302</c:v>
                </c:pt>
                <c:pt idx="540">
                  <c:v>-393.645667955215</c:v>
                </c:pt>
                <c:pt idx="541">
                  <c:v>-396.640890729587</c:v>
                </c:pt>
                <c:pt idx="542">
                  <c:v>-395.20418808366401</c:v>
                </c:pt>
                <c:pt idx="543">
                  <c:v>-393.07245898213802</c:v>
                </c:pt>
                <c:pt idx="544">
                  <c:v>-391.68009354028601</c:v>
                </c:pt>
                <c:pt idx="545">
                  <c:v>-391.445468447341</c:v>
                </c:pt>
                <c:pt idx="546">
                  <c:v>-392.22953140762399</c:v>
                </c:pt>
                <c:pt idx="547">
                  <c:v>-394.71860122274899</c:v>
                </c:pt>
                <c:pt idx="548">
                  <c:v>-393.61181346613802</c:v>
                </c:pt>
                <c:pt idx="549">
                  <c:v>-392.96677712389402</c:v>
                </c:pt>
                <c:pt idx="550">
                  <c:v>-391.91591504748197</c:v>
                </c:pt>
                <c:pt idx="551">
                  <c:v>-393.40532954999998</c:v>
                </c:pt>
                <c:pt idx="552">
                  <c:v>-395.78407676261497</c:v>
                </c:pt>
                <c:pt idx="553">
                  <c:v>-394.89277494339098</c:v>
                </c:pt>
                <c:pt idx="554">
                  <c:v>-392.93106146678502</c:v>
                </c:pt>
                <c:pt idx="555">
                  <c:v>-395.26834360645398</c:v>
                </c:pt>
                <c:pt idx="556">
                  <c:v>-396.17604421063902</c:v>
                </c:pt>
                <c:pt idx="557">
                  <c:v>-395.80268144583698</c:v>
                </c:pt>
                <c:pt idx="558">
                  <c:v>-394.690917577851</c:v>
                </c:pt>
                <c:pt idx="559">
                  <c:v>-395.68824047323199</c:v>
                </c:pt>
                <c:pt idx="560">
                  <c:v>-396.109115556289</c:v>
                </c:pt>
                <c:pt idx="561">
                  <c:v>-392.220300083594</c:v>
                </c:pt>
                <c:pt idx="562">
                  <c:v>-391.66843375060199</c:v>
                </c:pt>
                <c:pt idx="563">
                  <c:v>-393.06511177183597</c:v>
                </c:pt>
                <c:pt idx="564">
                  <c:v>-392.14593937043099</c:v>
                </c:pt>
                <c:pt idx="565">
                  <c:v>-390.06063814401398</c:v>
                </c:pt>
                <c:pt idx="566">
                  <c:v>-391.14351049075299</c:v>
                </c:pt>
                <c:pt idx="567">
                  <c:v>-394.59083376854898</c:v>
                </c:pt>
                <c:pt idx="568">
                  <c:v>-395.49461616660898</c:v>
                </c:pt>
                <c:pt idx="569">
                  <c:v>-394.69246188157598</c:v>
                </c:pt>
                <c:pt idx="570">
                  <c:v>-394.57233193281598</c:v>
                </c:pt>
                <c:pt idx="571">
                  <c:v>-392.97680354723298</c:v>
                </c:pt>
                <c:pt idx="572">
                  <c:v>-396.56607330998298</c:v>
                </c:pt>
                <c:pt idx="573">
                  <c:v>-395.77336019766102</c:v>
                </c:pt>
                <c:pt idx="574">
                  <c:v>-391.99322170708899</c:v>
                </c:pt>
                <c:pt idx="575">
                  <c:v>-395.02595083042701</c:v>
                </c:pt>
                <c:pt idx="576">
                  <c:v>-395.45865487720198</c:v>
                </c:pt>
                <c:pt idx="577">
                  <c:v>-393.289782857766</c:v>
                </c:pt>
                <c:pt idx="578">
                  <c:v>-393.31966206016301</c:v>
                </c:pt>
                <c:pt idx="579">
                  <c:v>-394.21990985852199</c:v>
                </c:pt>
                <c:pt idx="580">
                  <c:v>-394.68090040099702</c:v>
                </c:pt>
                <c:pt idx="581">
                  <c:v>-393.60387365241297</c:v>
                </c:pt>
                <c:pt idx="582">
                  <c:v>-393.62570889018502</c:v>
                </c:pt>
                <c:pt idx="583">
                  <c:v>-393.42660873317402</c:v>
                </c:pt>
                <c:pt idx="584">
                  <c:v>-389.47485725422501</c:v>
                </c:pt>
                <c:pt idx="585">
                  <c:v>-391.39241887804599</c:v>
                </c:pt>
                <c:pt idx="586">
                  <c:v>-394.98292842364998</c:v>
                </c:pt>
                <c:pt idx="587">
                  <c:v>-394.98198585780301</c:v>
                </c:pt>
                <c:pt idx="588">
                  <c:v>-393.74453357966098</c:v>
                </c:pt>
                <c:pt idx="589">
                  <c:v>-391.63059007392098</c:v>
                </c:pt>
                <c:pt idx="590">
                  <c:v>-391.12791191443199</c:v>
                </c:pt>
                <c:pt idx="591">
                  <c:v>-394.76303908896301</c:v>
                </c:pt>
                <c:pt idx="592">
                  <c:v>-395.613371870121</c:v>
                </c:pt>
                <c:pt idx="593">
                  <c:v>-391.86570070406202</c:v>
                </c:pt>
                <c:pt idx="594">
                  <c:v>-390.435708928797</c:v>
                </c:pt>
                <c:pt idx="595">
                  <c:v>-390.375628294183</c:v>
                </c:pt>
                <c:pt idx="596">
                  <c:v>-389.513506698279</c:v>
                </c:pt>
                <c:pt idx="597">
                  <c:v>-390.41247269831899</c:v>
                </c:pt>
                <c:pt idx="598">
                  <c:v>-390.88361725303798</c:v>
                </c:pt>
                <c:pt idx="599">
                  <c:v>-388.46481972176701</c:v>
                </c:pt>
                <c:pt idx="600">
                  <c:v>-390.07458607376401</c:v>
                </c:pt>
                <c:pt idx="601">
                  <c:v>-394.07084688028198</c:v>
                </c:pt>
                <c:pt idx="602">
                  <c:v>-392.768579443975</c:v>
                </c:pt>
                <c:pt idx="603">
                  <c:v>-391.89481716731501</c:v>
                </c:pt>
                <c:pt idx="604">
                  <c:v>-394.91607165841901</c:v>
                </c:pt>
                <c:pt idx="605">
                  <c:v>-394.283725601453</c:v>
                </c:pt>
                <c:pt idx="606">
                  <c:v>-394.22310869881801</c:v>
                </c:pt>
                <c:pt idx="607">
                  <c:v>-393.88455224613699</c:v>
                </c:pt>
                <c:pt idx="608">
                  <c:v>-395.18801568836199</c:v>
                </c:pt>
                <c:pt idx="609">
                  <c:v>-394.16325635782999</c:v>
                </c:pt>
                <c:pt idx="610">
                  <c:v>-390.29931389343898</c:v>
                </c:pt>
                <c:pt idx="611">
                  <c:v>-391.324895574702</c:v>
                </c:pt>
                <c:pt idx="612">
                  <c:v>-393.27335897549398</c:v>
                </c:pt>
                <c:pt idx="613">
                  <c:v>-393.16843303188602</c:v>
                </c:pt>
                <c:pt idx="614">
                  <c:v>-392.731952754188</c:v>
                </c:pt>
                <c:pt idx="615">
                  <c:v>-394.27068637637598</c:v>
                </c:pt>
                <c:pt idx="616">
                  <c:v>-394.08659196462798</c:v>
                </c:pt>
                <c:pt idx="617">
                  <c:v>-391.89430468518901</c:v>
                </c:pt>
                <c:pt idx="618">
                  <c:v>-391.92599607699998</c:v>
                </c:pt>
                <c:pt idx="619">
                  <c:v>-395.228770137933</c:v>
                </c:pt>
                <c:pt idx="620">
                  <c:v>-397.40018661255999</c:v>
                </c:pt>
                <c:pt idx="621">
                  <c:v>-395.80238309576401</c:v>
                </c:pt>
                <c:pt idx="622">
                  <c:v>-394.24544017344698</c:v>
                </c:pt>
                <c:pt idx="623">
                  <c:v>-393.18500899395002</c:v>
                </c:pt>
                <c:pt idx="624">
                  <c:v>-394.59531200323602</c:v>
                </c:pt>
                <c:pt idx="625">
                  <c:v>-394.64633696291997</c:v>
                </c:pt>
                <c:pt idx="626">
                  <c:v>-392.50651116511</c:v>
                </c:pt>
                <c:pt idx="627">
                  <c:v>-395.03560341955802</c:v>
                </c:pt>
                <c:pt idx="628">
                  <c:v>-398.77162359857601</c:v>
                </c:pt>
                <c:pt idx="629">
                  <c:v>-399.55161109046401</c:v>
                </c:pt>
                <c:pt idx="630">
                  <c:v>-398.90275249695298</c:v>
                </c:pt>
                <c:pt idx="631">
                  <c:v>-399.27438335622998</c:v>
                </c:pt>
                <c:pt idx="632">
                  <c:v>-397.719314963263</c:v>
                </c:pt>
                <c:pt idx="633">
                  <c:v>-394.69831972069301</c:v>
                </c:pt>
                <c:pt idx="634">
                  <c:v>-394.54068398792401</c:v>
                </c:pt>
                <c:pt idx="635">
                  <c:v>-396.176606595458</c:v>
                </c:pt>
                <c:pt idx="636">
                  <c:v>-393.81079507938102</c:v>
                </c:pt>
                <c:pt idx="637">
                  <c:v>-393.02568010112202</c:v>
                </c:pt>
                <c:pt idx="638">
                  <c:v>-393.69867439280398</c:v>
                </c:pt>
                <c:pt idx="639">
                  <c:v>-394.64176307415801</c:v>
                </c:pt>
                <c:pt idx="640">
                  <c:v>-398.67742195413399</c:v>
                </c:pt>
                <c:pt idx="641">
                  <c:v>-396.97885881955102</c:v>
                </c:pt>
                <c:pt idx="642">
                  <c:v>-395.35288255318198</c:v>
                </c:pt>
                <c:pt idx="643">
                  <c:v>-394.67669603162602</c:v>
                </c:pt>
                <c:pt idx="644">
                  <c:v>-394.780373044545</c:v>
                </c:pt>
                <c:pt idx="645">
                  <c:v>-394.73709073535201</c:v>
                </c:pt>
                <c:pt idx="646">
                  <c:v>-394.03803585273499</c:v>
                </c:pt>
                <c:pt idx="647">
                  <c:v>-395.90819622001402</c:v>
                </c:pt>
                <c:pt idx="648">
                  <c:v>-396.49204535602701</c:v>
                </c:pt>
                <c:pt idx="649">
                  <c:v>-395.94039618144097</c:v>
                </c:pt>
                <c:pt idx="650">
                  <c:v>-399.28429416447898</c:v>
                </c:pt>
                <c:pt idx="651">
                  <c:v>-398.20930445345499</c:v>
                </c:pt>
                <c:pt idx="652">
                  <c:v>-397.451137627572</c:v>
                </c:pt>
                <c:pt idx="653">
                  <c:v>-398.26769086835299</c:v>
                </c:pt>
                <c:pt idx="654">
                  <c:v>-396.02114890946302</c:v>
                </c:pt>
                <c:pt idx="655">
                  <c:v>-394.89091308651399</c:v>
                </c:pt>
                <c:pt idx="656">
                  <c:v>-394.60930814194597</c:v>
                </c:pt>
                <c:pt idx="657">
                  <c:v>-396.66474381792199</c:v>
                </c:pt>
                <c:pt idx="658">
                  <c:v>-398.85817035850999</c:v>
                </c:pt>
                <c:pt idx="659">
                  <c:v>-397.29692496595197</c:v>
                </c:pt>
                <c:pt idx="660">
                  <c:v>-396.96924397653601</c:v>
                </c:pt>
                <c:pt idx="661">
                  <c:v>-395.74571385467101</c:v>
                </c:pt>
                <c:pt idx="662">
                  <c:v>-396.48957251142201</c:v>
                </c:pt>
                <c:pt idx="663">
                  <c:v>-396.55526567010702</c:v>
                </c:pt>
                <c:pt idx="664">
                  <c:v>-396.97879215210099</c:v>
                </c:pt>
                <c:pt idx="665">
                  <c:v>-396.75752450740998</c:v>
                </c:pt>
                <c:pt idx="666">
                  <c:v>-394.901906511905</c:v>
                </c:pt>
                <c:pt idx="667">
                  <c:v>-395.65713846652199</c:v>
                </c:pt>
                <c:pt idx="668">
                  <c:v>-396.76122902560002</c:v>
                </c:pt>
                <c:pt idx="669">
                  <c:v>-400.07782764085403</c:v>
                </c:pt>
                <c:pt idx="670">
                  <c:v>-397.51306073792801</c:v>
                </c:pt>
                <c:pt idx="671">
                  <c:v>-394.34123731042899</c:v>
                </c:pt>
                <c:pt idx="672">
                  <c:v>-394.206053584779</c:v>
                </c:pt>
                <c:pt idx="673">
                  <c:v>-398.06421925214698</c:v>
                </c:pt>
                <c:pt idx="674">
                  <c:v>-400.334159617333</c:v>
                </c:pt>
                <c:pt idx="675">
                  <c:v>-402.70985734692198</c:v>
                </c:pt>
                <c:pt idx="676">
                  <c:v>-402.48545849521003</c:v>
                </c:pt>
                <c:pt idx="677">
                  <c:v>-402.822995307496</c:v>
                </c:pt>
                <c:pt idx="678">
                  <c:v>-400.80281722525001</c:v>
                </c:pt>
                <c:pt idx="679">
                  <c:v>-402.63272991168799</c:v>
                </c:pt>
                <c:pt idx="680">
                  <c:v>-403.31097610321399</c:v>
                </c:pt>
                <c:pt idx="681">
                  <c:v>-400.65216783257603</c:v>
                </c:pt>
                <c:pt idx="682">
                  <c:v>-401.70650055834398</c:v>
                </c:pt>
                <c:pt idx="683">
                  <c:v>-400.38462769287401</c:v>
                </c:pt>
                <c:pt idx="684">
                  <c:v>-402.932790077341</c:v>
                </c:pt>
                <c:pt idx="685">
                  <c:v>-405.78792044475603</c:v>
                </c:pt>
                <c:pt idx="686">
                  <c:v>-403.81094141667103</c:v>
                </c:pt>
                <c:pt idx="687">
                  <c:v>-402.072338686526</c:v>
                </c:pt>
                <c:pt idx="688">
                  <c:v>-402.57434192254601</c:v>
                </c:pt>
                <c:pt idx="689">
                  <c:v>-402.66674987470799</c:v>
                </c:pt>
                <c:pt idx="690">
                  <c:v>-400.54593118168401</c:v>
                </c:pt>
                <c:pt idx="691">
                  <c:v>-401.76825252179299</c:v>
                </c:pt>
                <c:pt idx="692">
                  <c:v>-402.44231260530898</c:v>
                </c:pt>
                <c:pt idx="693">
                  <c:v>-406.36690412560398</c:v>
                </c:pt>
                <c:pt idx="694">
                  <c:v>-403.79810512070299</c:v>
                </c:pt>
                <c:pt idx="695">
                  <c:v>-401.34036153284598</c:v>
                </c:pt>
                <c:pt idx="697">
                  <c:v>-401.47647980188799</c:v>
                </c:pt>
                <c:pt idx="698">
                  <c:v>-403.60141947128199</c:v>
                </c:pt>
                <c:pt idx="699">
                  <c:v>-403.99824354771903</c:v>
                </c:pt>
                <c:pt idx="700">
                  <c:v>-403.23455508177801</c:v>
                </c:pt>
                <c:pt idx="701">
                  <c:v>-399.48887146902098</c:v>
                </c:pt>
                <c:pt idx="702">
                  <c:v>-402.73307567963798</c:v>
                </c:pt>
                <c:pt idx="703">
                  <c:v>-399.08994785716698</c:v>
                </c:pt>
                <c:pt idx="704">
                  <c:v>-396.96500743557601</c:v>
                </c:pt>
                <c:pt idx="705">
                  <c:v>-400.77486543241099</c:v>
                </c:pt>
                <c:pt idx="706">
                  <c:v>-405.63002536344101</c:v>
                </c:pt>
                <c:pt idx="707">
                  <c:v>-404.80564906011</c:v>
                </c:pt>
                <c:pt idx="708">
                  <c:v>-400.31903857466102</c:v>
                </c:pt>
                <c:pt idx="709">
                  <c:v>-400.78406110561701</c:v>
                </c:pt>
                <c:pt idx="710">
                  <c:v>-405.125850800634</c:v>
                </c:pt>
                <c:pt idx="711">
                  <c:v>-408.699527986654</c:v>
                </c:pt>
                <c:pt idx="712">
                  <c:v>-408.50121694096498</c:v>
                </c:pt>
                <c:pt idx="713">
                  <c:v>-407.79576591589603</c:v>
                </c:pt>
                <c:pt idx="714">
                  <c:v>-404.67404990504502</c:v>
                </c:pt>
                <c:pt idx="715">
                  <c:v>-403.20739576523698</c:v>
                </c:pt>
                <c:pt idx="716">
                  <c:v>-401.31022973951201</c:v>
                </c:pt>
                <c:pt idx="717">
                  <c:v>-400.35991957692602</c:v>
                </c:pt>
                <c:pt idx="718">
                  <c:v>-402.82106383659197</c:v>
                </c:pt>
                <c:pt idx="719">
                  <c:v>-404.72945787375699</c:v>
                </c:pt>
                <c:pt idx="720">
                  <c:v>-404.16023350595901</c:v>
                </c:pt>
                <c:pt idx="721">
                  <c:v>-404.52201071369501</c:v>
                </c:pt>
                <c:pt idx="722">
                  <c:v>-405.77289449108002</c:v>
                </c:pt>
                <c:pt idx="723">
                  <c:v>-404.90976333486799</c:v>
                </c:pt>
                <c:pt idx="724">
                  <c:v>-403.745605487788</c:v>
                </c:pt>
                <c:pt idx="725">
                  <c:v>-400.87849276501299</c:v>
                </c:pt>
                <c:pt idx="726">
                  <c:v>-399.66772617112701</c:v>
                </c:pt>
                <c:pt idx="727">
                  <c:v>-399.84059145337801</c:v>
                </c:pt>
                <c:pt idx="728">
                  <c:v>-399.63527470755901</c:v>
                </c:pt>
                <c:pt idx="729">
                  <c:v>-397.26962893629099</c:v>
                </c:pt>
                <c:pt idx="730">
                  <c:v>-394.17319678705599</c:v>
                </c:pt>
                <c:pt idx="731">
                  <c:v>-394.82843012002502</c:v>
                </c:pt>
                <c:pt idx="732">
                  <c:v>-392.348171128226</c:v>
                </c:pt>
                <c:pt idx="733">
                  <c:v>-392.83036539105899</c:v>
                </c:pt>
                <c:pt idx="734">
                  <c:v>-392.06096675420599</c:v>
                </c:pt>
                <c:pt idx="735">
                  <c:v>-390.24400128033898</c:v>
                </c:pt>
                <c:pt idx="736">
                  <c:v>-388.882179481344</c:v>
                </c:pt>
                <c:pt idx="737">
                  <c:v>-389.64753897327699</c:v>
                </c:pt>
                <c:pt idx="738">
                  <c:v>-389.93666700155302</c:v>
                </c:pt>
                <c:pt idx="739">
                  <c:v>-392.86965790852599</c:v>
                </c:pt>
                <c:pt idx="740">
                  <c:v>-392.64968728062001</c:v>
                </c:pt>
                <c:pt idx="741">
                  <c:v>-391.119169228533</c:v>
                </c:pt>
                <c:pt idx="742">
                  <c:v>-392.72026683986002</c:v>
                </c:pt>
                <c:pt idx="743">
                  <c:v>-392.51894068388702</c:v>
                </c:pt>
                <c:pt idx="744">
                  <c:v>-392.03643929232902</c:v>
                </c:pt>
                <c:pt idx="745">
                  <c:v>-391.850277143732</c:v>
                </c:pt>
                <c:pt idx="746">
                  <c:v>-391.977921028813</c:v>
                </c:pt>
                <c:pt idx="747">
                  <c:v>-394.61169530606799</c:v>
                </c:pt>
                <c:pt idx="748">
                  <c:v>-398.56913312932301</c:v>
                </c:pt>
                <c:pt idx="749">
                  <c:v>-395.10700730251801</c:v>
                </c:pt>
                <c:pt idx="750">
                  <c:v>-396.48027051305098</c:v>
                </c:pt>
                <c:pt idx="751">
                  <c:v>-399.93035044844299</c:v>
                </c:pt>
                <c:pt idx="752">
                  <c:v>-402.38968901496497</c:v>
                </c:pt>
                <c:pt idx="753">
                  <c:v>-400.77499383076702</c:v>
                </c:pt>
                <c:pt idx="754">
                  <c:v>-399.75430191964602</c:v>
                </c:pt>
                <c:pt idx="755">
                  <c:v>-403.04244247167202</c:v>
                </c:pt>
                <c:pt idx="756">
                  <c:v>-403.42683080231399</c:v>
                </c:pt>
                <c:pt idx="757">
                  <c:v>-403.12371690815002</c:v>
                </c:pt>
                <c:pt idx="758">
                  <c:v>-400.27775174299802</c:v>
                </c:pt>
                <c:pt idx="759">
                  <c:v>-397.70725190539798</c:v>
                </c:pt>
                <c:pt idx="760">
                  <c:v>-401.77055964072201</c:v>
                </c:pt>
                <c:pt idx="761">
                  <c:v>-399.962539311147</c:v>
                </c:pt>
                <c:pt idx="762">
                  <c:v>-401.77855925268898</c:v>
                </c:pt>
                <c:pt idx="763">
                  <c:v>-401.26930677690302</c:v>
                </c:pt>
                <c:pt idx="764">
                  <c:v>-402.75171736650901</c:v>
                </c:pt>
                <c:pt idx="765">
                  <c:v>-404.06379409205999</c:v>
                </c:pt>
                <c:pt idx="766">
                  <c:v>-404.43021412850499</c:v>
                </c:pt>
                <c:pt idx="767">
                  <c:v>-404.72137126278602</c:v>
                </c:pt>
                <c:pt idx="768">
                  <c:v>-406.55216573831302</c:v>
                </c:pt>
                <c:pt idx="769">
                  <c:v>-406.04745709293798</c:v>
                </c:pt>
                <c:pt idx="770">
                  <c:v>-405.58908078570801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6B-46CB-8737-E0CFDCA2C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235312"/>
        <c:axId val="-2093856384"/>
      </c:scatterChart>
      <c:valAx>
        <c:axId val="-209323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3856384"/>
        <c:crosses val="autoZero"/>
        <c:crossBetween val="midCat"/>
      </c:valAx>
      <c:valAx>
        <c:axId val="-20938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3235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'MIS5'!$G$1</c:f>
              <c:strCache>
                <c:ptCount val="1"/>
                <c:pt idx="0">
                  <c:v>Deut</c:v>
                </c:pt>
              </c:strCache>
            </c:strRef>
          </c:tx>
          <c:spPr>
            <a:ln w="12700"/>
          </c:spPr>
          <c:xVal>
            <c:numRef>
              <c:f>'MIS5'!$F$2:$F$2422</c:f>
              <c:numCache>
                <c:formatCode>0.00</c:formatCode>
                <c:ptCount val="2421"/>
                <c:pt idx="0">
                  <c:v>1489.95</c:v>
                </c:pt>
                <c:pt idx="1">
                  <c:v>1490.06</c:v>
                </c:pt>
                <c:pt idx="2">
                  <c:v>1490.17</c:v>
                </c:pt>
                <c:pt idx="3">
                  <c:v>1490.28</c:v>
                </c:pt>
                <c:pt idx="4">
                  <c:v>1490.39</c:v>
                </c:pt>
                <c:pt idx="5">
                  <c:v>1490.5</c:v>
                </c:pt>
                <c:pt idx="6">
                  <c:v>1490.61</c:v>
                </c:pt>
                <c:pt idx="7">
                  <c:v>1490.72</c:v>
                </c:pt>
                <c:pt idx="8">
                  <c:v>1490.83</c:v>
                </c:pt>
                <c:pt idx="9" formatCode="General">
                  <c:v>1490.94</c:v>
                </c:pt>
                <c:pt idx="10" formatCode="General">
                  <c:v>1491.05</c:v>
                </c:pt>
                <c:pt idx="11" formatCode="General">
                  <c:v>1491.16</c:v>
                </c:pt>
                <c:pt idx="12" formatCode="General">
                  <c:v>1491.27</c:v>
                </c:pt>
                <c:pt idx="13" formatCode="General">
                  <c:v>1491.38</c:v>
                </c:pt>
                <c:pt idx="14" formatCode="General">
                  <c:v>1491.49</c:v>
                </c:pt>
                <c:pt idx="15" formatCode="General">
                  <c:v>1491.6</c:v>
                </c:pt>
                <c:pt idx="16" formatCode="General">
                  <c:v>1491.71</c:v>
                </c:pt>
                <c:pt idx="17" formatCode="General">
                  <c:v>1491.82</c:v>
                </c:pt>
                <c:pt idx="18" formatCode="General">
                  <c:v>1491.93</c:v>
                </c:pt>
                <c:pt idx="19" formatCode="General">
                  <c:v>1492.04</c:v>
                </c:pt>
                <c:pt idx="20" formatCode="General">
                  <c:v>1492.15</c:v>
                </c:pt>
                <c:pt idx="21" formatCode="General">
                  <c:v>1492.26</c:v>
                </c:pt>
                <c:pt idx="22" formatCode="General">
                  <c:v>1492.37</c:v>
                </c:pt>
                <c:pt idx="23" formatCode="General">
                  <c:v>1492.48</c:v>
                </c:pt>
                <c:pt idx="24" formatCode="General">
                  <c:v>1492.59</c:v>
                </c:pt>
                <c:pt idx="25" formatCode="General">
                  <c:v>1492.7</c:v>
                </c:pt>
                <c:pt idx="26" formatCode="General">
                  <c:v>1492.81</c:v>
                </c:pt>
                <c:pt idx="27" formatCode="General">
                  <c:v>1492.92</c:v>
                </c:pt>
                <c:pt idx="28" formatCode="General">
                  <c:v>1493.03</c:v>
                </c:pt>
                <c:pt idx="29" formatCode="General">
                  <c:v>1493.14</c:v>
                </c:pt>
                <c:pt idx="30" formatCode="General">
                  <c:v>1493.25</c:v>
                </c:pt>
                <c:pt idx="31" formatCode="General">
                  <c:v>1493.36</c:v>
                </c:pt>
                <c:pt idx="32" formatCode="General">
                  <c:v>1493.47</c:v>
                </c:pt>
                <c:pt idx="33" formatCode="General">
                  <c:v>1493.58</c:v>
                </c:pt>
                <c:pt idx="34" formatCode="General">
                  <c:v>1493.69</c:v>
                </c:pt>
                <c:pt idx="35" formatCode="General">
                  <c:v>1493.8</c:v>
                </c:pt>
                <c:pt idx="36" formatCode="General">
                  <c:v>1493.91</c:v>
                </c:pt>
                <c:pt idx="37" formatCode="General">
                  <c:v>1494.02</c:v>
                </c:pt>
                <c:pt idx="38" formatCode="General">
                  <c:v>1494.13</c:v>
                </c:pt>
                <c:pt idx="39" formatCode="General">
                  <c:v>1494.24</c:v>
                </c:pt>
                <c:pt idx="40" formatCode="General">
                  <c:v>1494.35</c:v>
                </c:pt>
                <c:pt idx="41" formatCode="General">
                  <c:v>1494.46</c:v>
                </c:pt>
                <c:pt idx="42" formatCode="General">
                  <c:v>1494.57</c:v>
                </c:pt>
                <c:pt idx="43" formatCode="General">
                  <c:v>1494.68</c:v>
                </c:pt>
                <c:pt idx="44" formatCode="General">
                  <c:v>1494.79</c:v>
                </c:pt>
                <c:pt idx="45" formatCode="General">
                  <c:v>1494.9</c:v>
                </c:pt>
                <c:pt idx="46" formatCode="General">
                  <c:v>1495.01</c:v>
                </c:pt>
                <c:pt idx="47" formatCode="General">
                  <c:v>1495.12</c:v>
                </c:pt>
                <c:pt idx="48" formatCode="General">
                  <c:v>1495.23</c:v>
                </c:pt>
                <c:pt idx="49" formatCode="General">
                  <c:v>1495.34</c:v>
                </c:pt>
                <c:pt idx="50" formatCode="General">
                  <c:v>1495.45</c:v>
                </c:pt>
                <c:pt idx="51" formatCode="General">
                  <c:v>1495.56</c:v>
                </c:pt>
                <c:pt idx="52" formatCode="General">
                  <c:v>1495.67</c:v>
                </c:pt>
                <c:pt idx="53" formatCode="General">
                  <c:v>1495.78</c:v>
                </c:pt>
                <c:pt idx="54" formatCode="General">
                  <c:v>1495.89</c:v>
                </c:pt>
                <c:pt idx="55" formatCode="General">
                  <c:v>1496</c:v>
                </c:pt>
                <c:pt idx="56" formatCode="General">
                  <c:v>1496.11</c:v>
                </c:pt>
                <c:pt idx="57" formatCode="General">
                  <c:v>1496.22</c:v>
                </c:pt>
                <c:pt idx="58" formatCode="General">
                  <c:v>1496.33</c:v>
                </c:pt>
                <c:pt idx="59" formatCode="General">
                  <c:v>1496.44</c:v>
                </c:pt>
                <c:pt idx="60" formatCode="General">
                  <c:v>1496.55</c:v>
                </c:pt>
                <c:pt idx="61" formatCode="General">
                  <c:v>1496.6599999999901</c:v>
                </c:pt>
                <c:pt idx="62" formatCode="General">
                  <c:v>1496.76999999999</c:v>
                </c:pt>
                <c:pt idx="63" formatCode="General">
                  <c:v>1496.8799999999901</c:v>
                </c:pt>
                <c:pt idx="64" formatCode="General">
                  <c:v>1496.98999999999</c:v>
                </c:pt>
                <c:pt idx="65" formatCode="General">
                  <c:v>1497.0999999999899</c:v>
                </c:pt>
                <c:pt idx="66" formatCode="General">
                  <c:v>1497.20999999999</c:v>
                </c:pt>
                <c:pt idx="67" formatCode="General">
                  <c:v>1497.3199999999899</c:v>
                </c:pt>
                <c:pt idx="68" formatCode="General">
                  <c:v>1497.4299999999901</c:v>
                </c:pt>
                <c:pt idx="69" formatCode="General">
                  <c:v>1497.53999999999</c:v>
                </c:pt>
                <c:pt idx="70" formatCode="General">
                  <c:v>1497.6499999999901</c:v>
                </c:pt>
                <c:pt idx="71" formatCode="General">
                  <c:v>1497.75999999999</c:v>
                </c:pt>
                <c:pt idx="72" formatCode="General">
                  <c:v>1497.8699999999899</c:v>
                </c:pt>
                <c:pt idx="73" formatCode="General">
                  <c:v>1497.97999999999</c:v>
                </c:pt>
                <c:pt idx="74" formatCode="General">
                  <c:v>1498.0899999999899</c:v>
                </c:pt>
                <c:pt idx="75" formatCode="General">
                  <c:v>1498.19999999999</c:v>
                </c:pt>
                <c:pt idx="76" formatCode="General">
                  <c:v>1498.3099999999899</c:v>
                </c:pt>
                <c:pt idx="77" formatCode="General">
                  <c:v>1498.4199999999901</c:v>
                </c:pt>
                <c:pt idx="78" formatCode="General">
                  <c:v>1498.52999999999</c:v>
                </c:pt>
                <c:pt idx="79" formatCode="General">
                  <c:v>1498.6399999999901</c:v>
                </c:pt>
                <c:pt idx="80" formatCode="General">
                  <c:v>1498.74999999999</c:v>
                </c:pt>
                <c:pt idx="81" formatCode="General">
                  <c:v>1498.8599999999899</c:v>
                </c:pt>
                <c:pt idx="82" formatCode="General">
                  <c:v>1498.96999999999</c:v>
                </c:pt>
                <c:pt idx="83" formatCode="General">
                  <c:v>1499.0799999999899</c:v>
                </c:pt>
                <c:pt idx="84" formatCode="General">
                  <c:v>1499.1899999999901</c:v>
                </c:pt>
                <c:pt idx="85" formatCode="General">
                  <c:v>1499.29999999999</c:v>
                </c:pt>
                <c:pt idx="86" formatCode="General">
                  <c:v>1499.4099999999901</c:v>
                </c:pt>
                <c:pt idx="87" formatCode="General">
                  <c:v>1499.51999999999</c:v>
                </c:pt>
                <c:pt idx="88" formatCode="General">
                  <c:v>1499.6299999999901</c:v>
                </c:pt>
                <c:pt idx="89" formatCode="General">
                  <c:v>1499.73999999999</c:v>
                </c:pt>
                <c:pt idx="90" formatCode="General">
                  <c:v>1499.8499999999899</c:v>
                </c:pt>
                <c:pt idx="91" formatCode="General">
                  <c:v>1499.95999999999</c:v>
                </c:pt>
                <c:pt idx="92" formatCode="General">
                  <c:v>1500.0699999999899</c:v>
                </c:pt>
                <c:pt idx="93" formatCode="General">
                  <c:v>1500.1799999999901</c:v>
                </c:pt>
                <c:pt idx="94" formatCode="General">
                  <c:v>1500.28999999999</c:v>
                </c:pt>
                <c:pt idx="95" formatCode="General">
                  <c:v>1500.3999999999901</c:v>
                </c:pt>
                <c:pt idx="96" formatCode="General">
                  <c:v>1500.50999999999</c:v>
                </c:pt>
                <c:pt idx="97" formatCode="General">
                  <c:v>1500.6199999999899</c:v>
                </c:pt>
                <c:pt idx="98" formatCode="General">
                  <c:v>1500.72999999999</c:v>
                </c:pt>
                <c:pt idx="99" formatCode="General">
                  <c:v>1500.8399999999899</c:v>
                </c:pt>
                <c:pt idx="100" formatCode="General">
                  <c:v>1500.94999999999</c:v>
                </c:pt>
                <c:pt idx="101" formatCode="General">
                  <c:v>1501.0599999999899</c:v>
                </c:pt>
                <c:pt idx="102" formatCode="General">
                  <c:v>1501.1699999999901</c:v>
                </c:pt>
                <c:pt idx="103" formatCode="General">
                  <c:v>1501.27999999999</c:v>
                </c:pt>
                <c:pt idx="104" formatCode="General">
                  <c:v>1501.3899999999901</c:v>
                </c:pt>
                <c:pt idx="105" formatCode="General">
                  <c:v>1501.49999999999</c:v>
                </c:pt>
                <c:pt idx="106" formatCode="General">
                  <c:v>1501.6099999999899</c:v>
                </c:pt>
                <c:pt idx="107" formatCode="General">
                  <c:v>1501.71999999999</c:v>
                </c:pt>
                <c:pt idx="108" formatCode="General">
                  <c:v>1501.8299999999899</c:v>
                </c:pt>
                <c:pt idx="109" formatCode="General">
                  <c:v>1501.9399999999901</c:v>
                </c:pt>
                <c:pt idx="110" formatCode="General">
                  <c:v>1502.04999999999</c:v>
                </c:pt>
                <c:pt idx="111" formatCode="General">
                  <c:v>1502.1599999999901</c:v>
                </c:pt>
                <c:pt idx="112" formatCode="General">
                  <c:v>1502.26999999999</c:v>
                </c:pt>
                <c:pt idx="113" formatCode="General">
                  <c:v>1502.3799999999901</c:v>
                </c:pt>
                <c:pt idx="114" formatCode="General">
                  <c:v>1502.48999999999</c:v>
                </c:pt>
                <c:pt idx="115" formatCode="General">
                  <c:v>1502.5999999999899</c:v>
                </c:pt>
                <c:pt idx="116" formatCode="General">
                  <c:v>1502.70999999999</c:v>
                </c:pt>
                <c:pt idx="117" formatCode="General">
                  <c:v>1502.8199999999899</c:v>
                </c:pt>
                <c:pt idx="118" formatCode="General">
                  <c:v>1502.9299999999901</c:v>
                </c:pt>
                <c:pt idx="119" formatCode="General">
                  <c:v>1503.03999999999</c:v>
                </c:pt>
                <c:pt idx="120" formatCode="General">
                  <c:v>1503.1499999999901</c:v>
                </c:pt>
                <c:pt idx="121" formatCode="General">
                  <c:v>1503.25999999999</c:v>
                </c:pt>
                <c:pt idx="122" formatCode="General">
                  <c:v>1503.3699999999899</c:v>
                </c:pt>
                <c:pt idx="123" formatCode="General">
                  <c:v>1503.47999999999</c:v>
                </c:pt>
                <c:pt idx="124" formatCode="General">
                  <c:v>1503.5899999999899</c:v>
                </c:pt>
                <c:pt idx="125" formatCode="General">
                  <c:v>1503.69999999999</c:v>
                </c:pt>
                <c:pt idx="126" formatCode="General">
                  <c:v>1503.8099999999899</c:v>
                </c:pt>
                <c:pt idx="127" formatCode="General">
                  <c:v>1503.9199999999901</c:v>
                </c:pt>
                <c:pt idx="128" formatCode="General">
                  <c:v>1504.02999999999</c:v>
                </c:pt>
                <c:pt idx="129" formatCode="General">
                  <c:v>1504.1399999999901</c:v>
                </c:pt>
                <c:pt idx="130" formatCode="General">
                  <c:v>1504.24999999999</c:v>
                </c:pt>
                <c:pt idx="131" formatCode="General">
                  <c:v>1504.3599999999899</c:v>
                </c:pt>
                <c:pt idx="132" formatCode="General">
                  <c:v>1504.46999999999</c:v>
                </c:pt>
                <c:pt idx="133" formatCode="General">
                  <c:v>1504.5799999999899</c:v>
                </c:pt>
                <c:pt idx="134" formatCode="General">
                  <c:v>1504.6899999999901</c:v>
                </c:pt>
                <c:pt idx="135" formatCode="General">
                  <c:v>1504.79999999999</c:v>
                </c:pt>
                <c:pt idx="136" formatCode="General">
                  <c:v>1504.9099999999901</c:v>
                </c:pt>
                <c:pt idx="137" formatCode="General">
                  <c:v>1505.01999999999</c:v>
                </c:pt>
                <c:pt idx="138" formatCode="General">
                  <c:v>1505.1299999999901</c:v>
                </c:pt>
                <c:pt idx="139" formatCode="General">
                  <c:v>1505.23999999999</c:v>
                </c:pt>
                <c:pt idx="140" formatCode="General">
                  <c:v>1505.3499999999899</c:v>
                </c:pt>
                <c:pt idx="141" formatCode="General">
                  <c:v>1505.45999999999</c:v>
                </c:pt>
                <c:pt idx="142" formatCode="General">
                  <c:v>1505.5699999999899</c:v>
                </c:pt>
                <c:pt idx="143" formatCode="General">
                  <c:v>1505.6799999999901</c:v>
                </c:pt>
                <c:pt idx="144" formatCode="General">
                  <c:v>1505.78999999999</c:v>
                </c:pt>
                <c:pt idx="145" formatCode="General">
                  <c:v>1505.8999999999901</c:v>
                </c:pt>
                <c:pt idx="146" formatCode="General">
                  <c:v>1506.00999999999</c:v>
                </c:pt>
                <c:pt idx="147" formatCode="General">
                  <c:v>1506.1199999999899</c:v>
                </c:pt>
                <c:pt idx="148" formatCode="General">
                  <c:v>1506.22999999999</c:v>
                </c:pt>
                <c:pt idx="149" formatCode="General">
                  <c:v>1506.3399999999899</c:v>
                </c:pt>
                <c:pt idx="150" formatCode="General">
                  <c:v>1506.44999999999</c:v>
                </c:pt>
                <c:pt idx="151" formatCode="General">
                  <c:v>1506.5599999999899</c:v>
                </c:pt>
                <c:pt idx="152" formatCode="General">
                  <c:v>1506.6699999999901</c:v>
                </c:pt>
                <c:pt idx="153" formatCode="General">
                  <c:v>1506.77999999999</c:v>
                </c:pt>
                <c:pt idx="154" formatCode="General">
                  <c:v>1506.8899999999901</c:v>
                </c:pt>
                <c:pt idx="155" formatCode="General">
                  <c:v>1506.99999999999</c:v>
                </c:pt>
                <c:pt idx="156" formatCode="General">
                  <c:v>1507.1099999999899</c:v>
                </c:pt>
                <c:pt idx="157" formatCode="General">
                  <c:v>1507.21999999999</c:v>
                </c:pt>
                <c:pt idx="158" formatCode="General">
                  <c:v>1507.3299999999899</c:v>
                </c:pt>
                <c:pt idx="159" formatCode="General">
                  <c:v>1507.4399999999901</c:v>
                </c:pt>
                <c:pt idx="160" formatCode="General">
                  <c:v>1507.5499999999799</c:v>
                </c:pt>
                <c:pt idx="161" formatCode="General">
                  <c:v>1507.6599999999801</c:v>
                </c:pt>
                <c:pt idx="162" formatCode="General">
                  <c:v>1507.76999999998</c:v>
                </c:pt>
                <c:pt idx="163" formatCode="General">
                  <c:v>1507.8799999999801</c:v>
                </c:pt>
                <c:pt idx="164" formatCode="General">
                  <c:v>1507.98999999998</c:v>
                </c:pt>
                <c:pt idx="165" formatCode="General">
                  <c:v>1508.0999999999799</c:v>
                </c:pt>
                <c:pt idx="166" formatCode="General">
                  <c:v>1508.20999999998</c:v>
                </c:pt>
                <c:pt idx="167" formatCode="General">
                  <c:v>1508.3199999999799</c:v>
                </c:pt>
                <c:pt idx="168" formatCode="General">
                  <c:v>1508.4299999999801</c:v>
                </c:pt>
                <c:pt idx="169" formatCode="General">
                  <c:v>1508.53999999998</c:v>
                </c:pt>
                <c:pt idx="170" formatCode="General">
                  <c:v>1508.6499999999801</c:v>
                </c:pt>
                <c:pt idx="171" formatCode="General">
                  <c:v>1508.75999999998</c:v>
                </c:pt>
                <c:pt idx="172" formatCode="General">
                  <c:v>1508.8699999999801</c:v>
                </c:pt>
                <c:pt idx="173" formatCode="General">
                  <c:v>1508.97999999998</c:v>
                </c:pt>
                <c:pt idx="174" formatCode="General">
                  <c:v>1509.0899999999799</c:v>
                </c:pt>
                <c:pt idx="175" formatCode="General">
                  <c:v>1509.19999999998</c:v>
                </c:pt>
                <c:pt idx="176" formatCode="General">
                  <c:v>1509.3099999999799</c:v>
                </c:pt>
                <c:pt idx="177" formatCode="General">
                  <c:v>1509.4199999999801</c:v>
                </c:pt>
                <c:pt idx="178" formatCode="General">
                  <c:v>1509.52999999998</c:v>
                </c:pt>
                <c:pt idx="179" formatCode="General">
                  <c:v>1509.6399999999801</c:v>
                </c:pt>
                <c:pt idx="180" formatCode="General">
                  <c:v>1509.74999999998</c:v>
                </c:pt>
                <c:pt idx="181" formatCode="General">
                  <c:v>1509.8599999999799</c:v>
                </c:pt>
                <c:pt idx="182" formatCode="General">
                  <c:v>1509.96999999998</c:v>
                </c:pt>
                <c:pt idx="183" formatCode="General">
                  <c:v>1510.0799999999799</c:v>
                </c:pt>
                <c:pt idx="184" formatCode="General">
                  <c:v>1510.18999999998</c:v>
                </c:pt>
                <c:pt idx="185" formatCode="General">
                  <c:v>1510.2999999999799</c:v>
                </c:pt>
                <c:pt idx="186" formatCode="General">
                  <c:v>1510.4099999999801</c:v>
                </c:pt>
                <c:pt idx="187" formatCode="General">
                  <c:v>1510.51999999998</c:v>
                </c:pt>
                <c:pt idx="188" formatCode="General">
                  <c:v>1510.6299999999801</c:v>
                </c:pt>
                <c:pt idx="189" formatCode="General">
                  <c:v>1510.73999999998</c:v>
                </c:pt>
                <c:pt idx="190" formatCode="General">
                  <c:v>1510.8499999999799</c:v>
                </c:pt>
                <c:pt idx="191" formatCode="General">
                  <c:v>1510.95999999998</c:v>
                </c:pt>
                <c:pt idx="192" formatCode="General">
                  <c:v>1511.0699999999799</c:v>
                </c:pt>
                <c:pt idx="193" formatCode="General">
                  <c:v>1511.1799999999801</c:v>
                </c:pt>
                <c:pt idx="194" formatCode="General">
                  <c:v>1511.28999999998</c:v>
                </c:pt>
                <c:pt idx="195" formatCode="General">
                  <c:v>1511.3999999999801</c:v>
                </c:pt>
                <c:pt idx="196" formatCode="General">
                  <c:v>1511.50999999998</c:v>
                </c:pt>
                <c:pt idx="197" formatCode="General">
                  <c:v>1511.6199999999801</c:v>
                </c:pt>
                <c:pt idx="198" formatCode="General">
                  <c:v>1511.72999999998</c:v>
                </c:pt>
                <c:pt idx="199" formatCode="General">
                  <c:v>1511.8399999999799</c:v>
                </c:pt>
                <c:pt idx="200" formatCode="General">
                  <c:v>1511.94999999998</c:v>
                </c:pt>
                <c:pt idx="201" formatCode="General">
                  <c:v>1512.0599999999799</c:v>
                </c:pt>
                <c:pt idx="202" formatCode="General">
                  <c:v>1512.1699999999801</c:v>
                </c:pt>
                <c:pt idx="203" formatCode="General">
                  <c:v>1512.27999999998</c:v>
                </c:pt>
                <c:pt idx="204" formatCode="General">
                  <c:v>1512.3899999999801</c:v>
                </c:pt>
                <c:pt idx="205" formatCode="General">
                  <c:v>1512.49999999998</c:v>
                </c:pt>
                <c:pt idx="206" formatCode="General">
                  <c:v>1512.6099999999799</c:v>
                </c:pt>
                <c:pt idx="207" formatCode="General">
                  <c:v>1512.71999999998</c:v>
                </c:pt>
                <c:pt idx="208" formatCode="General">
                  <c:v>1512.8299999999799</c:v>
                </c:pt>
                <c:pt idx="209" formatCode="General">
                  <c:v>1512.93999999998</c:v>
                </c:pt>
                <c:pt idx="210" formatCode="General">
                  <c:v>1513.0499999999799</c:v>
                </c:pt>
                <c:pt idx="211" formatCode="General">
                  <c:v>1513.1599999999801</c:v>
                </c:pt>
                <c:pt idx="212" formatCode="General">
                  <c:v>1513.26999999998</c:v>
                </c:pt>
                <c:pt idx="213" formatCode="General">
                  <c:v>1513.3799999999801</c:v>
                </c:pt>
                <c:pt idx="214" formatCode="General">
                  <c:v>1513.48999999998</c:v>
                </c:pt>
                <c:pt idx="215" formatCode="General">
                  <c:v>1513.5999999999799</c:v>
                </c:pt>
                <c:pt idx="216" formatCode="General">
                  <c:v>1513.70999999998</c:v>
                </c:pt>
                <c:pt idx="217" formatCode="General">
                  <c:v>1513.8199999999799</c:v>
                </c:pt>
                <c:pt idx="218" formatCode="General">
                  <c:v>1513.9299999999801</c:v>
                </c:pt>
                <c:pt idx="219" formatCode="General">
                  <c:v>1514.03999999998</c:v>
                </c:pt>
                <c:pt idx="220" formatCode="General">
                  <c:v>1514.1499999999801</c:v>
                </c:pt>
                <c:pt idx="221" formatCode="General">
                  <c:v>1514.25999999998</c:v>
                </c:pt>
                <c:pt idx="222" formatCode="General">
                  <c:v>1514.3699999999801</c:v>
                </c:pt>
                <c:pt idx="223" formatCode="General">
                  <c:v>1514.47999999998</c:v>
                </c:pt>
                <c:pt idx="224" formatCode="General">
                  <c:v>1514.5899999999799</c:v>
                </c:pt>
                <c:pt idx="225" formatCode="General">
                  <c:v>1514.69999999998</c:v>
                </c:pt>
                <c:pt idx="226" formatCode="General">
                  <c:v>1514.8099999999799</c:v>
                </c:pt>
                <c:pt idx="227" formatCode="General">
                  <c:v>1514.9199999999801</c:v>
                </c:pt>
                <c:pt idx="228" formatCode="General">
                  <c:v>1515.02999999998</c:v>
                </c:pt>
                <c:pt idx="229" formatCode="General">
                  <c:v>1515.1399999999801</c:v>
                </c:pt>
                <c:pt idx="230" formatCode="General">
                  <c:v>1515.24999999998</c:v>
                </c:pt>
                <c:pt idx="231" formatCode="General">
                  <c:v>1515.3599999999799</c:v>
                </c:pt>
                <c:pt idx="232" formatCode="General">
                  <c:v>1515.46999999998</c:v>
                </c:pt>
                <c:pt idx="233" formatCode="General">
                  <c:v>1515.5799999999799</c:v>
                </c:pt>
                <c:pt idx="234" formatCode="General">
                  <c:v>1515.68999999998</c:v>
                </c:pt>
                <c:pt idx="235" formatCode="General">
                  <c:v>1515.7999999999799</c:v>
                </c:pt>
                <c:pt idx="236" formatCode="General">
                  <c:v>1515.9099999999801</c:v>
                </c:pt>
                <c:pt idx="237" formatCode="General">
                  <c:v>1516.01999999998</c:v>
                </c:pt>
                <c:pt idx="238" formatCode="General">
                  <c:v>1516.1299999999801</c:v>
                </c:pt>
                <c:pt idx="239" formatCode="General">
                  <c:v>1516.23999999998</c:v>
                </c:pt>
                <c:pt idx="240" formatCode="General">
                  <c:v>1516.3499999999799</c:v>
                </c:pt>
                <c:pt idx="241" formatCode="General">
                  <c:v>1516.45999999998</c:v>
                </c:pt>
                <c:pt idx="242" formatCode="General">
                  <c:v>1516.5699999999799</c:v>
                </c:pt>
                <c:pt idx="243" formatCode="General">
                  <c:v>1516.6799999999801</c:v>
                </c:pt>
                <c:pt idx="244" formatCode="General">
                  <c:v>1516.78999999998</c:v>
                </c:pt>
                <c:pt idx="245" formatCode="General">
                  <c:v>1516.8999999999801</c:v>
                </c:pt>
                <c:pt idx="246" formatCode="General">
                  <c:v>1517.00999999998</c:v>
                </c:pt>
                <c:pt idx="247" formatCode="General">
                  <c:v>1517.1199999999801</c:v>
                </c:pt>
                <c:pt idx="248" formatCode="General">
                  <c:v>1517.22999999998</c:v>
                </c:pt>
                <c:pt idx="249" formatCode="General">
                  <c:v>1517.3399999999799</c:v>
                </c:pt>
                <c:pt idx="250" formatCode="General">
                  <c:v>1517.44999999998</c:v>
                </c:pt>
                <c:pt idx="251" formatCode="General">
                  <c:v>1517.5599999999799</c:v>
                </c:pt>
                <c:pt idx="252" formatCode="General">
                  <c:v>1517.6699999999801</c:v>
                </c:pt>
                <c:pt idx="253" formatCode="General">
                  <c:v>1517.77999999998</c:v>
                </c:pt>
                <c:pt idx="254" formatCode="General">
                  <c:v>1517.8899999999801</c:v>
                </c:pt>
                <c:pt idx="255" formatCode="General">
                  <c:v>1517.99999999998</c:v>
                </c:pt>
                <c:pt idx="256" formatCode="General">
                  <c:v>1518.1099999999799</c:v>
                </c:pt>
                <c:pt idx="257" formatCode="General">
                  <c:v>1518.21999999998</c:v>
                </c:pt>
                <c:pt idx="258" formatCode="General">
                  <c:v>1518.3299999999799</c:v>
                </c:pt>
                <c:pt idx="259" formatCode="General">
                  <c:v>1518.43999999998</c:v>
                </c:pt>
                <c:pt idx="260" formatCode="General">
                  <c:v>1518.5499999999699</c:v>
                </c:pt>
                <c:pt idx="261" formatCode="General">
                  <c:v>1518.6599999999701</c:v>
                </c:pt>
                <c:pt idx="262" formatCode="General">
                  <c:v>1518.76999999997</c:v>
                </c:pt>
                <c:pt idx="263" formatCode="General">
                  <c:v>1518.8799999999701</c:v>
                </c:pt>
                <c:pt idx="264" formatCode="General">
                  <c:v>1518.98999999997</c:v>
                </c:pt>
                <c:pt idx="265" formatCode="General">
                  <c:v>1519.0999999999699</c:v>
                </c:pt>
                <c:pt idx="266" formatCode="General">
                  <c:v>1519.20999999997</c:v>
                </c:pt>
                <c:pt idx="267" formatCode="General">
                  <c:v>1519.3199999999699</c:v>
                </c:pt>
                <c:pt idx="268" formatCode="General">
                  <c:v>1519.4299999999701</c:v>
                </c:pt>
                <c:pt idx="269" formatCode="General">
                  <c:v>1519.53999999997</c:v>
                </c:pt>
                <c:pt idx="270" formatCode="General">
                  <c:v>1519.6499999999701</c:v>
                </c:pt>
                <c:pt idx="271" formatCode="General">
                  <c:v>1519.75999999997</c:v>
                </c:pt>
                <c:pt idx="272" formatCode="General">
                  <c:v>1519.8699999999701</c:v>
                </c:pt>
                <c:pt idx="273" formatCode="General">
                  <c:v>1519.97999999997</c:v>
                </c:pt>
                <c:pt idx="274" formatCode="General">
                  <c:v>1520.0899999999699</c:v>
                </c:pt>
                <c:pt idx="275" formatCode="General">
                  <c:v>1520.19999999997</c:v>
                </c:pt>
                <c:pt idx="276" formatCode="General">
                  <c:v>1520.3099999999699</c:v>
                </c:pt>
                <c:pt idx="277" formatCode="General">
                  <c:v>1520.4199999999701</c:v>
                </c:pt>
                <c:pt idx="278" formatCode="General">
                  <c:v>1520.52999999997</c:v>
                </c:pt>
                <c:pt idx="279" formatCode="General">
                  <c:v>1520.6399999999701</c:v>
                </c:pt>
                <c:pt idx="280" formatCode="General">
                  <c:v>1520.74999999997</c:v>
                </c:pt>
                <c:pt idx="281" formatCode="General">
                  <c:v>1520.8599999999699</c:v>
                </c:pt>
                <c:pt idx="282" formatCode="General">
                  <c:v>1520.96999999997</c:v>
                </c:pt>
                <c:pt idx="283" formatCode="General">
                  <c:v>1521.0799999999699</c:v>
                </c:pt>
                <c:pt idx="284" formatCode="General">
                  <c:v>1521.18999999997</c:v>
                </c:pt>
                <c:pt idx="285" formatCode="General">
                  <c:v>1521.2999999999699</c:v>
                </c:pt>
                <c:pt idx="286" formatCode="General">
                  <c:v>1521.4099999999701</c:v>
                </c:pt>
                <c:pt idx="287" formatCode="General">
                  <c:v>1521.51999999997</c:v>
                </c:pt>
                <c:pt idx="288" formatCode="General">
                  <c:v>1521.6299999999701</c:v>
                </c:pt>
                <c:pt idx="289" formatCode="General">
                  <c:v>1521.73999999997</c:v>
                </c:pt>
                <c:pt idx="290" formatCode="General">
                  <c:v>1521.8499999999699</c:v>
                </c:pt>
                <c:pt idx="291" formatCode="General">
                  <c:v>1521.95999999997</c:v>
                </c:pt>
                <c:pt idx="292" formatCode="General">
                  <c:v>1522.0699999999699</c:v>
                </c:pt>
                <c:pt idx="293" formatCode="General">
                  <c:v>1522.1799999999701</c:v>
                </c:pt>
                <c:pt idx="294" formatCode="General">
                  <c:v>1522.28999999997</c:v>
                </c:pt>
                <c:pt idx="295" formatCode="General">
                  <c:v>1522.3999999999701</c:v>
                </c:pt>
                <c:pt idx="296" formatCode="General">
                  <c:v>1522.50999999997</c:v>
                </c:pt>
                <c:pt idx="297" formatCode="General">
                  <c:v>1522.6199999999701</c:v>
                </c:pt>
                <c:pt idx="298" formatCode="General">
                  <c:v>1522.72999999997</c:v>
                </c:pt>
                <c:pt idx="299" formatCode="General">
                  <c:v>1522.8399999999699</c:v>
                </c:pt>
                <c:pt idx="300" formatCode="General">
                  <c:v>1522.94999999997</c:v>
                </c:pt>
                <c:pt idx="301" formatCode="General">
                  <c:v>1523.0599999999699</c:v>
                </c:pt>
                <c:pt idx="302" formatCode="General">
                  <c:v>1523.1699999999701</c:v>
                </c:pt>
                <c:pt idx="303" formatCode="General">
                  <c:v>1523.27999999997</c:v>
                </c:pt>
                <c:pt idx="304" formatCode="General">
                  <c:v>1523.3899999999701</c:v>
                </c:pt>
                <c:pt idx="305" formatCode="General">
                  <c:v>1523.49999999997</c:v>
                </c:pt>
                <c:pt idx="306" formatCode="General">
                  <c:v>1523.6099999999699</c:v>
                </c:pt>
                <c:pt idx="307" formatCode="General">
                  <c:v>1523.71999999997</c:v>
                </c:pt>
                <c:pt idx="308" formatCode="General">
                  <c:v>1523.8299999999699</c:v>
                </c:pt>
                <c:pt idx="309" formatCode="General">
                  <c:v>1523.93999999997</c:v>
                </c:pt>
                <c:pt idx="310" formatCode="General">
                  <c:v>1524.0499999999699</c:v>
                </c:pt>
                <c:pt idx="311" formatCode="General">
                  <c:v>1524.1599999999701</c:v>
                </c:pt>
                <c:pt idx="312" formatCode="General">
                  <c:v>1524.26999999997</c:v>
                </c:pt>
                <c:pt idx="313" formatCode="General">
                  <c:v>1524.3799999999701</c:v>
                </c:pt>
                <c:pt idx="314" formatCode="General">
                  <c:v>1524.48999999997</c:v>
                </c:pt>
                <c:pt idx="315" formatCode="General">
                  <c:v>1524.5999999999699</c:v>
                </c:pt>
                <c:pt idx="316" formatCode="General">
                  <c:v>1524.70999999997</c:v>
                </c:pt>
                <c:pt idx="317" formatCode="General">
                  <c:v>1524.8199999999699</c:v>
                </c:pt>
                <c:pt idx="318" formatCode="General">
                  <c:v>1524.9299999999701</c:v>
                </c:pt>
                <c:pt idx="319" formatCode="General">
                  <c:v>1525.03999999997</c:v>
                </c:pt>
                <c:pt idx="320" formatCode="General">
                  <c:v>1525.1499999999701</c:v>
                </c:pt>
                <c:pt idx="321" formatCode="General">
                  <c:v>1525.25999999997</c:v>
                </c:pt>
                <c:pt idx="322" formatCode="General">
                  <c:v>1525.3699999999701</c:v>
                </c:pt>
                <c:pt idx="323" formatCode="General">
                  <c:v>1525.47999999997</c:v>
                </c:pt>
                <c:pt idx="324" formatCode="General">
                  <c:v>1525.5899999999699</c:v>
                </c:pt>
                <c:pt idx="325" formatCode="General">
                  <c:v>1525.69999999997</c:v>
                </c:pt>
                <c:pt idx="326" formatCode="General">
                  <c:v>1525.8099999999699</c:v>
                </c:pt>
                <c:pt idx="327" formatCode="General">
                  <c:v>1525.9199999999701</c:v>
                </c:pt>
                <c:pt idx="328" formatCode="General">
                  <c:v>1526.02999999997</c:v>
                </c:pt>
                <c:pt idx="329" formatCode="General">
                  <c:v>1526.1399999999701</c:v>
                </c:pt>
                <c:pt idx="330" formatCode="General">
                  <c:v>1526.24999999997</c:v>
                </c:pt>
                <c:pt idx="331" formatCode="General">
                  <c:v>1526.3599999999699</c:v>
                </c:pt>
                <c:pt idx="332" formatCode="General">
                  <c:v>1526.46999999997</c:v>
                </c:pt>
                <c:pt idx="333" formatCode="General">
                  <c:v>1526.5799999999699</c:v>
                </c:pt>
                <c:pt idx="334" formatCode="General">
                  <c:v>1526.68999999997</c:v>
                </c:pt>
                <c:pt idx="335" formatCode="General">
                  <c:v>1526.7999999999699</c:v>
                </c:pt>
                <c:pt idx="336" formatCode="General">
                  <c:v>1526.9099999999701</c:v>
                </c:pt>
                <c:pt idx="337" formatCode="General">
                  <c:v>1527.01999999997</c:v>
                </c:pt>
                <c:pt idx="338" formatCode="General">
                  <c:v>1527.1299999999701</c:v>
                </c:pt>
                <c:pt idx="339" formatCode="General">
                  <c:v>1527.23999999997</c:v>
                </c:pt>
                <c:pt idx="340" formatCode="General">
                  <c:v>1527.3499999999699</c:v>
                </c:pt>
                <c:pt idx="341" formatCode="General">
                  <c:v>1527.45999999997</c:v>
                </c:pt>
                <c:pt idx="342" formatCode="General">
                  <c:v>1527.5699999999699</c:v>
                </c:pt>
                <c:pt idx="343" formatCode="General">
                  <c:v>1527.6799999999701</c:v>
                </c:pt>
                <c:pt idx="344" formatCode="General">
                  <c:v>1527.78999999997</c:v>
                </c:pt>
                <c:pt idx="345" formatCode="General">
                  <c:v>1527.8999999999701</c:v>
                </c:pt>
                <c:pt idx="346" formatCode="General">
                  <c:v>1528.00999999997</c:v>
                </c:pt>
                <c:pt idx="347" formatCode="General">
                  <c:v>1528.1199999999701</c:v>
                </c:pt>
                <c:pt idx="348" formatCode="General">
                  <c:v>1528.22999999997</c:v>
                </c:pt>
                <c:pt idx="349" formatCode="General">
                  <c:v>1528.3399999999699</c:v>
                </c:pt>
                <c:pt idx="350" formatCode="General">
                  <c:v>1528.44999999997</c:v>
                </c:pt>
                <c:pt idx="351" formatCode="General">
                  <c:v>1528.5599999999699</c:v>
                </c:pt>
                <c:pt idx="352" formatCode="General">
                  <c:v>1528.6699999999701</c:v>
                </c:pt>
                <c:pt idx="353" formatCode="General">
                  <c:v>1528.77999999997</c:v>
                </c:pt>
                <c:pt idx="354" formatCode="General">
                  <c:v>1528.8899999999701</c:v>
                </c:pt>
                <c:pt idx="355" formatCode="General">
                  <c:v>1528.99999999997</c:v>
                </c:pt>
                <c:pt idx="356" formatCode="General">
                  <c:v>1529.1099999999699</c:v>
                </c:pt>
                <c:pt idx="357" formatCode="General">
                  <c:v>1529.21999999997</c:v>
                </c:pt>
                <c:pt idx="358" formatCode="General">
                  <c:v>1529.3299999999699</c:v>
                </c:pt>
                <c:pt idx="359" formatCode="General">
                  <c:v>1529.43999999997</c:v>
                </c:pt>
                <c:pt idx="360" formatCode="General">
                  <c:v>1529.5499999999599</c:v>
                </c:pt>
                <c:pt idx="361" formatCode="General">
                  <c:v>1529.6599999999601</c:v>
                </c:pt>
                <c:pt idx="362" formatCode="General">
                  <c:v>1529.76999999996</c:v>
                </c:pt>
                <c:pt idx="363" formatCode="General">
                  <c:v>1529.8799999999601</c:v>
                </c:pt>
                <c:pt idx="364" formatCode="General">
                  <c:v>1529.98999999996</c:v>
                </c:pt>
                <c:pt idx="365" formatCode="General">
                  <c:v>1530.0999999999599</c:v>
                </c:pt>
                <c:pt idx="366" formatCode="General">
                  <c:v>1530.20999999996</c:v>
                </c:pt>
                <c:pt idx="367" formatCode="General">
                  <c:v>1530.3199999999599</c:v>
                </c:pt>
                <c:pt idx="368" formatCode="General">
                  <c:v>1530.42999999996</c:v>
                </c:pt>
                <c:pt idx="369" formatCode="General">
                  <c:v>1530.5399999999599</c:v>
                </c:pt>
                <c:pt idx="370" formatCode="General">
                  <c:v>1530.6499999999601</c:v>
                </c:pt>
                <c:pt idx="371" formatCode="General">
                  <c:v>1530.75999999996</c:v>
                </c:pt>
                <c:pt idx="372" formatCode="General">
                  <c:v>1530.8699999999601</c:v>
                </c:pt>
                <c:pt idx="373" formatCode="General">
                  <c:v>1530.97999999996</c:v>
                </c:pt>
                <c:pt idx="374" formatCode="General">
                  <c:v>1531.0899999999599</c:v>
                </c:pt>
                <c:pt idx="375" formatCode="General">
                  <c:v>1531.19999999996</c:v>
                </c:pt>
                <c:pt idx="376" formatCode="General">
                  <c:v>1531.3099999999599</c:v>
                </c:pt>
                <c:pt idx="377" formatCode="General">
                  <c:v>1531.4199999999601</c:v>
                </c:pt>
                <c:pt idx="378" formatCode="General">
                  <c:v>1531.52999999996</c:v>
                </c:pt>
                <c:pt idx="379" formatCode="General">
                  <c:v>1531.6399999999601</c:v>
                </c:pt>
                <c:pt idx="380" formatCode="General">
                  <c:v>1531.74999999996</c:v>
                </c:pt>
                <c:pt idx="381" formatCode="General">
                  <c:v>1531.8599999999601</c:v>
                </c:pt>
                <c:pt idx="382" formatCode="General">
                  <c:v>1531.96999999996</c:v>
                </c:pt>
                <c:pt idx="383" formatCode="General">
                  <c:v>1532.0799999999599</c:v>
                </c:pt>
                <c:pt idx="384" formatCode="General">
                  <c:v>1532.18999999996</c:v>
                </c:pt>
                <c:pt idx="385" formatCode="General">
                  <c:v>1532.2999999999599</c:v>
                </c:pt>
                <c:pt idx="386" formatCode="General">
                  <c:v>1532.4099999999601</c:v>
                </c:pt>
                <c:pt idx="387" formatCode="General">
                  <c:v>1532.51999999996</c:v>
                </c:pt>
                <c:pt idx="388" formatCode="General">
                  <c:v>1532.6299999999601</c:v>
                </c:pt>
                <c:pt idx="389" formatCode="General">
                  <c:v>1532.73999999996</c:v>
                </c:pt>
                <c:pt idx="390" formatCode="General">
                  <c:v>1532.8499999999599</c:v>
                </c:pt>
                <c:pt idx="391" formatCode="General">
                  <c:v>1532.95999999996</c:v>
                </c:pt>
                <c:pt idx="392" formatCode="General">
                  <c:v>1533.0699999999599</c:v>
                </c:pt>
                <c:pt idx="393" formatCode="General">
                  <c:v>1533.17999999996</c:v>
                </c:pt>
                <c:pt idx="394" formatCode="General">
                  <c:v>1533.2899999999599</c:v>
                </c:pt>
                <c:pt idx="395" formatCode="General">
                  <c:v>1533.3999999999601</c:v>
                </c:pt>
                <c:pt idx="396" formatCode="General">
                  <c:v>1533.50999999996</c:v>
                </c:pt>
                <c:pt idx="397" formatCode="General">
                  <c:v>1533.6199999999601</c:v>
                </c:pt>
                <c:pt idx="398" formatCode="General">
                  <c:v>1533.72999999996</c:v>
                </c:pt>
                <c:pt idx="399" formatCode="General">
                  <c:v>1533.8399999999599</c:v>
                </c:pt>
                <c:pt idx="400" formatCode="General">
                  <c:v>1533.94999999996</c:v>
                </c:pt>
                <c:pt idx="401" formatCode="General">
                  <c:v>1534.0599999999599</c:v>
                </c:pt>
                <c:pt idx="402" formatCode="General">
                  <c:v>1534.1699999999601</c:v>
                </c:pt>
                <c:pt idx="403" formatCode="General">
                  <c:v>1534.27999999996</c:v>
                </c:pt>
                <c:pt idx="404" formatCode="General">
                  <c:v>1534.3899999999601</c:v>
                </c:pt>
                <c:pt idx="405" formatCode="General">
                  <c:v>1534.49999999996</c:v>
                </c:pt>
                <c:pt idx="406" formatCode="General">
                  <c:v>1534.6099999999601</c:v>
                </c:pt>
                <c:pt idx="407" formatCode="General">
                  <c:v>1534.71999999996</c:v>
                </c:pt>
                <c:pt idx="408" formatCode="General">
                  <c:v>1534.8299999999599</c:v>
                </c:pt>
                <c:pt idx="409" formatCode="General">
                  <c:v>1534.93999999996</c:v>
                </c:pt>
                <c:pt idx="410" formatCode="General">
                  <c:v>1535.0499999999599</c:v>
                </c:pt>
                <c:pt idx="411" formatCode="General">
                  <c:v>1535.1599999999601</c:v>
                </c:pt>
                <c:pt idx="412" formatCode="General">
                  <c:v>1535.26999999996</c:v>
                </c:pt>
                <c:pt idx="413" formatCode="General">
                  <c:v>1535.3799999999601</c:v>
                </c:pt>
                <c:pt idx="414" formatCode="General">
                  <c:v>1535.48999999996</c:v>
                </c:pt>
                <c:pt idx="415" formatCode="General">
                  <c:v>1535.5999999999599</c:v>
                </c:pt>
                <c:pt idx="416" formatCode="General">
                  <c:v>1535.70999999996</c:v>
                </c:pt>
                <c:pt idx="417" formatCode="General">
                  <c:v>1535.8199999999599</c:v>
                </c:pt>
                <c:pt idx="418" formatCode="General">
                  <c:v>1535.92999999996</c:v>
                </c:pt>
                <c:pt idx="419" formatCode="General">
                  <c:v>1536.0399999999599</c:v>
                </c:pt>
                <c:pt idx="420" formatCode="General">
                  <c:v>1536.1499999999601</c:v>
                </c:pt>
                <c:pt idx="421" formatCode="General">
                  <c:v>1536.25999999996</c:v>
                </c:pt>
                <c:pt idx="422" formatCode="General">
                  <c:v>1536.3699999999601</c:v>
                </c:pt>
                <c:pt idx="423" formatCode="General">
                  <c:v>1536.47999999996</c:v>
                </c:pt>
                <c:pt idx="424" formatCode="General">
                  <c:v>1536.5899999999599</c:v>
                </c:pt>
                <c:pt idx="425" formatCode="General">
                  <c:v>1536.69999999996</c:v>
                </c:pt>
                <c:pt idx="426" formatCode="General">
                  <c:v>1536.8099999999599</c:v>
                </c:pt>
                <c:pt idx="427" formatCode="General">
                  <c:v>1536.9199999999601</c:v>
                </c:pt>
                <c:pt idx="428" formatCode="General">
                  <c:v>1537.02999999996</c:v>
                </c:pt>
                <c:pt idx="429" formatCode="General">
                  <c:v>1537.1399999999601</c:v>
                </c:pt>
                <c:pt idx="430" formatCode="General">
                  <c:v>1537.24999999996</c:v>
                </c:pt>
                <c:pt idx="431" formatCode="General">
                  <c:v>1537.3599999999601</c:v>
                </c:pt>
                <c:pt idx="432" formatCode="General">
                  <c:v>1537.46999999996</c:v>
                </c:pt>
                <c:pt idx="433" formatCode="General">
                  <c:v>1537.5799999999599</c:v>
                </c:pt>
                <c:pt idx="434" formatCode="General">
                  <c:v>1537.68999999996</c:v>
                </c:pt>
                <c:pt idx="435" formatCode="General">
                  <c:v>1537.7999999999599</c:v>
                </c:pt>
                <c:pt idx="436" formatCode="General">
                  <c:v>1537.9099999999601</c:v>
                </c:pt>
                <c:pt idx="437" formatCode="General">
                  <c:v>1538.01999999996</c:v>
                </c:pt>
                <c:pt idx="438" formatCode="General">
                  <c:v>1538.1299999999601</c:v>
                </c:pt>
                <c:pt idx="439" formatCode="General">
                  <c:v>1538.23999999996</c:v>
                </c:pt>
                <c:pt idx="440" formatCode="General">
                  <c:v>1538.3499999999599</c:v>
                </c:pt>
                <c:pt idx="441" formatCode="General">
                  <c:v>1538.45999999996</c:v>
                </c:pt>
                <c:pt idx="442" formatCode="General">
                  <c:v>1538.5699999999599</c:v>
                </c:pt>
                <c:pt idx="443" formatCode="General">
                  <c:v>1538.67999999996</c:v>
                </c:pt>
                <c:pt idx="444" formatCode="General">
                  <c:v>1538.7899999999599</c:v>
                </c:pt>
                <c:pt idx="445" formatCode="General">
                  <c:v>1538.8999999999601</c:v>
                </c:pt>
                <c:pt idx="446" formatCode="General">
                  <c:v>1539.00999999996</c:v>
                </c:pt>
                <c:pt idx="447" formatCode="General">
                  <c:v>1539.1199999999601</c:v>
                </c:pt>
                <c:pt idx="448" formatCode="General">
                  <c:v>1539.22999999996</c:v>
                </c:pt>
                <c:pt idx="449" formatCode="General">
                  <c:v>1539.3399999999599</c:v>
                </c:pt>
                <c:pt idx="450" formatCode="General">
                  <c:v>1539.44999999996</c:v>
                </c:pt>
                <c:pt idx="451" formatCode="General">
                  <c:v>1539.5599999999599</c:v>
                </c:pt>
                <c:pt idx="452" formatCode="General">
                  <c:v>1539.6699999999601</c:v>
                </c:pt>
                <c:pt idx="453" formatCode="General">
                  <c:v>1539.77999999996</c:v>
                </c:pt>
                <c:pt idx="454" formatCode="General">
                  <c:v>1539.8899999999601</c:v>
                </c:pt>
                <c:pt idx="455" formatCode="General">
                  <c:v>1539.99999999996</c:v>
                </c:pt>
                <c:pt idx="456" formatCode="General">
                  <c:v>1540.1099999999601</c:v>
                </c:pt>
                <c:pt idx="457" formatCode="General">
                  <c:v>1540.21999999996</c:v>
                </c:pt>
                <c:pt idx="458" formatCode="General">
                  <c:v>1540.3299999999599</c:v>
                </c:pt>
                <c:pt idx="459" formatCode="General">
                  <c:v>1540.43999999996</c:v>
                </c:pt>
                <c:pt idx="460" formatCode="General">
                  <c:v>1540.5499999999499</c:v>
                </c:pt>
                <c:pt idx="461" formatCode="General">
                  <c:v>1540.6599999999501</c:v>
                </c:pt>
                <c:pt idx="462" formatCode="General">
                  <c:v>1540.76999999995</c:v>
                </c:pt>
                <c:pt idx="463" formatCode="General">
                  <c:v>1540.8799999999501</c:v>
                </c:pt>
                <c:pt idx="464" formatCode="General">
                  <c:v>1540.98999999995</c:v>
                </c:pt>
                <c:pt idx="465" formatCode="General">
                  <c:v>1541.0999999999499</c:v>
                </c:pt>
                <c:pt idx="466" formatCode="General">
                  <c:v>1541.20999999995</c:v>
                </c:pt>
                <c:pt idx="467" formatCode="General">
                  <c:v>1541.3199999999499</c:v>
                </c:pt>
                <c:pt idx="468" formatCode="General">
                  <c:v>1541.42999999995</c:v>
                </c:pt>
                <c:pt idx="469" formatCode="General">
                  <c:v>1541.5399999999499</c:v>
                </c:pt>
                <c:pt idx="470" formatCode="General">
                  <c:v>1541.6499999999501</c:v>
                </c:pt>
                <c:pt idx="471" formatCode="General">
                  <c:v>1541.75999999995</c:v>
                </c:pt>
                <c:pt idx="472" formatCode="General">
                  <c:v>1541.8699999999501</c:v>
                </c:pt>
                <c:pt idx="473" formatCode="General">
                  <c:v>1541.97999999995</c:v>
                </c:pt>
                <c:pt idx="474" formatCode="General">
                  <c:v>1542.0899999999499</c:v>
                </c:pt>
                <c:pt idx="475" formatCode="General">
                  <c:v>1542.19999999995</c:v>
                </c:pt>
                <c:pt idx="476" formatCode="General">
                  <c:v>1542.3099999999499</c:v>
                </c:pt>
                <c:pt idx="477" formatCode="General">
                  <c:v>1542.4199999999501</c:v>
                </c:pt>
                <c:pt idx="478" formatCode="General">
                  <c:v>1542.52999999995</c:v>
                </c:pt>
                <c:pt idx="479" formatCode="General">
                  <c:v>1542.6399999999501</c:v>
                </c:pt>
                <c:pt idx="480" formatCode="General">
                  <c:v>1542.74999999995</c:v>
                </c:pt>
                <c:pt idx="481" formatCode="General">
                  <c:v>1542.8599999999501</c:v>
                </c:pt>
                <c:pt idx="482" formatCode="General">
                  <c:v>1542.96999999995</c:v>
                </c:pt>
                <c:pt idx="483" formatCode="General">
                  <c:v>1543.0799999999499</c:v>
                </c:pt>
                <c:pt idx="484" formatCode="General">
                  <c:v>1543.18999999995</c:v>
                </c:pt>
                <c:pt idx="485" formatCode="General">
                  <c:v>1543.2999999999499</c:v>
                </c:pt>
                <c:pt idx="486" formatCode="General">
                  <c:v>1543.4099999999501</c:v>
                </c:pt>
                <c:pt idx="487" formatCode="General">
                  <c:v>1543.51999999995</c:v>
                </c:pt>
                <c:pt idx="488" formatCode="General">
                  <c:v>1543.6299999999501</c:v>
                </c:pt>
                <c:pt idx="489" formatCode="General">
                  <c:v>1543.73999999995</c:v>
                </c:pt>
                <c:pt idx="490" formatCode="General">
                  <c:v>1543.8499999999499</c:v>
                </c:pt>
                <c:pt idx="491" formatCode="General">
                  <c:v>1543.95999999995</c:v>
                </c:pt>
                <c:pt idx="492" formatCode="General">
                  <c:v>1544.0699999999499</c:v>
                </c:pt>
                <c:pt idx="493" formatCode="General">
                  <c:v>1544.17999999995</c:v>
                </c:pt>
                <c:pt idx="494" formatCode="General">
                  <c:v>1544.2899999999499</c:v>
                </c:pt>
                <c:pt idx="495" formatCode="General">
                  <c:v>1544.3999999999501</c:v>
                </c:pt>
                <c:pt idx="496" formatCode="General">
                  <c:v>1544.50999999995</c:v>
                </c:pt>
                <c:pt idx="497" formatCode="General">
                  <c:v>1544.6199999999501</c:v>
                </c:pt>
                <c:pt idx="498" formatCode="General">
                  <c:v>1544.72999999995</c:v>
                </c:pt>
                <c:pt idx="499" formatCode="General">
                  <c:v>1544.8399999999499</c:v>
                </c:pt>
                <c:pt idx="500" formatCode="General">
                  <c:v>1544.94999999995</c:v>
                </c:pt>
                <c:pt idx="501" formatCode="General">
                  <c:v>1545.0599999999499</c:v>
                </c:pt>
                <c:pt idx="502" formatCode="General">
                  <c:v>1545.1699999999501</c:v>
                </c:pt>
                <c:pt idx="503" formatCode="General">
                  <c:v>1545.27999999995</c:v>
                </c:pt>
                <c:pt idx="504" formatCode="General">
                  <c:v>1545.3899999999501</c:v>
                </c:pt>
                <c:pt idx="505" formatCode="General">
                  <c:v>1545.49999999995</c:v>
                </c:pt>
                <c:pt idx="506" formatCode="General">
                  <c:v>1545.6099999999501</c:v>
                </c:pt>
                <c:pt idx="507" formatCode="General">
                  <c:v>1545.71999999995</c:v>
                </c:pt>
                <c:pt idx="508" formatCode="General">
                  <c:v>1545.8299999999499</c:v>
                </c:pt>
                <c:pt idx="509" formatCode="General">
                  <c:v>1545.93999999995</c:v>
                </c:pt>
                <c:pt idx="510" formatCode="General">
                  <c:v>1546.0499999999499</c:v>
                </c:pt>
                <c:pt idx="511" formatCode="General">
                  <c:v>1546.1599999999501</c:v>
                </c:pt>
                <c:pt idx="512" formatCode="General">
                  <c:v>1546.26999999995</c:v>
                </c:pt>
                <c:pt idx="513" formatCode="General">
                  <c:v>1546.3799999999501</c:v>
                </c:pt>
                <c:pt idx="514" formatCode="General">
                  <c:v>1546.48999999995</c:v>
                </c:pt>
                <c:pt idx="515" formatCode="General">
                  <c:v>1546.5999999999499</c:v>
                </c:pt>
                <c:pt idx="516" formatCode="General">
                  <c:v>1546.70999999995</c:v>
                </c:pt>
                <c:pt idx="517" formatCode="General">
                  <c:v>1546.8199999999499</c:v>
                </c:pt>
                <c:pt idx="518" formatCode="General">
                  <c:v>1546.92999999995</c:v>
                </c:pt>
                <c:pt idx="519" formatCode="General">
                  <c:v>1547.0399999999499</c:v>
                </c:pt>
                <c:pt idx="520" formatCode="General">
                  <c:v>1547.1499999999501</c:v>
                </c:pt>
                <c:pt idx="521" formatCode="General">
                  <c:v>1547.25999999995</c:v>
                </c:pt>
                <c:pt idx="522" formatCode="General">
                  <c:v>1547.3699999999501</c:v>
                </c:pt>
                <c:pt idx="523" formatCode="General">
                  <c:v>1547.47999999995</c:v>
                </c:pt>
                <c:pt idx="524" formatCode="General">
                  <c:v>1547.5899999999499</c:v>
                </c:pt>
                <c:pt idx="525" formatCode="General">
                  <c:v>1547.69999999995</c:v>
                </c:pt>
                <c:pt idx="526" formatCode="General">
                  <c:v>1547.8099999999499</c:v>
                </c:pt>
                <c:pt idx="527" formatCode="General">
                  <c:v>1547.9199999999501</c:v>
                </c:pt>
                <c:pt idx="528" formatCode="General">
                  <c:v>1548.02999999995</c:v>
                </c:pt>
                <c:pt idx="529" formatCode="General">
                  <c:v>1548.1399999999501</c:v>
                </c:pt>
                <c:pt idx="530" formatCode="General">
                  <c:v>1548.24999999995</c:v>
                </c:pt>
                <c:pt idx="531" formatCode="General">
                  <c:v>1548.3599999999501</c:v>
                </c:pt>
                <c:pt idx="532" formatCode="General">
                  <c:v>1548.46999999995</c:v>
                </c:pt>
                <c:pt idx="533" formatCode="General">
                  <c:v>1548.5799999999499</c:v>
                </c:pt>
                <c:pt idx="534" formatCode="General">
                  <c:v>1548.68999999995</c:v>
                </c:pt>
                <c:pt idx="535" formatCode="General">
                  <c:v>1548.7999999999499</c:v>
                </c:pt>
                <c:pt idx="536" formatCode="General">
                  <c:v>1548.9099999999501</c:v>
                </c:pt>
                <c:pt idx="537" formatCode="General">
                  <c:v>1549.01999999995</c:v>
                </c:pt>
                <c:pt idx="538" formatCode="General">
                  <c:v>1549.1299999999501</c:v>
                </c:pt>
                <c:pt idx="539" formatCode="General">
                  <c:v>1549.23999999995</c:v>
                </c:pt>
                <c:pt idx="540" formatCode="General">
                  <c:v>1549.3499999999499</c:v>
                </c:pt>
                <c:pt idx="541" formatCode="General">
                  <c:v>1549.45999999995</c:v>
                </c:pt>
                <c:pt idx="542" formatCode="General">
                  <c:v>1549.5699999999499</c:v>
                </c:pt>
                <c:pt idx="543" formatCode="General">
                  <c:v>1549.67999999995</c:v>
                </c:pt>
                <c:pt idx="544" formatCode="General">
                  <c:v>1549.7899999999499</c:v>
                </c:pt>
                <c:pt idx="545" formatCode="General">
                  <c:v>1549.8999999999501</c:v>
                </c:pt>
                <c:pt idx="546" formatCode="General">
                  <c:v>1550.00999999995</c:v>
                </c:pt>
                <c:pt idx="547" formatCode="General">
                  <c:v>1550.1199999999501</c:v>
                </c:pt>
                <c:pt idx="548" formatCode="General">
                  <c:v>1550.22999999995</c:v>
                </c:pt>
                <c:pt idx="549" formatCode="General">
                  <c:v>1550.3399999999499</c:v>
                </c:pt>
                <c:pt idx="550" formatCode="General">
                  <c:v>1550.44999999995</c:v>
                </c:pt>
                <c:pt idx="551" formatCode="General">
                  <c:v>1550.5599999999499</c:v>
                </c:pt>
                <c:pt idx="552" formatCode="General">
                  <c:v>1550.6699999999501</c:v>
                </c:pt>
                <c:pt idx="553" formatCode="General">
                  <c:v>1550.77999999995</c:v>
                </c:pt>
                <c:pt idx="554" formatCode="General">
                  <c:v>1550.8899999999501</c:v>
                </c:pt>
                <c:pt idx="555" formatCode="General">
                  <c:v>1550.99999999995</c:v>
                </c:pt>
                <c:pt idx="556" formatCode="General">
                  <c:v>1551.1099999999501</c:v>
                </c:pt>
                <c:pt idx="557" formatCode="General">
                  <c:v>1551.21999999995</c:v>
                </c:pt>
                <c:pt idx="558" formatCode="General">
                  <c:v>1551.3299999999499</c:v>
                </c:pt>
                <c:pt idx="559" formatCode="General">
                  <c:v>1551.43999999995</c:v>
                </c:pt>
                <c:pt idx="560" formatCode="General">
                  <c:v>1551.5499999999399</c:v>
                </c:pt>
                <c:pt idx="561" formatCode="General">
                  <c:v>1551.6599999999401</c:v>
                </c:pt>
                <c:pt idx="562" formatCode="General">
                  <c:v>1551.76999999994</c:v>
                </c:pt>
                <c:pt idx="563" formatCode="General">
                  <c:v>1551.8799999999401</c:v>
                </c:pt>
                <c:pt idx="564" formatCode="General">
                  <c:v>1551.98999999994</c:v>
                </c:pt>
                <c:pt idx="565" formatCode="General">
                  <c:v>1552.0999999999401</c:v>
                </c:pt>
                <c:pt idx="566" formatCode="General">
                  <c:v>1552.20999999994</c:v>
                </c:pt>
                <c:pt idx="567" formatCode="General">
                  <c:v>1552.3199999999399</c:v>
                </c:pt>
                <c:pt idx="568" formatCode="General">
                  <c:v>1552.42999999994</c:v>
                </c:pt>
                <c:pt idx="569" formatCode="General">
                  <c:v>1552.5399999999399</c:v>
                </c:pt>
                <c:pt idx="570" formatCode="General">
                  <c:v>1552.6499999999401</c:v>
                </c:pt>
                <c:pt idx="571" formatCode="General">
                  <c:v>1552.75999999994</c:v>
                </c:pt>
                <c:pt idx="572" formatCode="General">
                  <c:v>1552.8699999999401</c:v>
                </c:pt>
                <c:pt idx="573" formatCode="General">
                  <c:v>1552.97999999994</c:v>
                </c:pt>
                <c:pt idx="574" formatCode="General">
                  <c:v>1553.0899999999399</c:v>
                </c:pt>
                <c:pt idx="575" formatCode="General">
                  <c:v>1553.19999999994</c:v>
                </c:pt>
                <c:pt idx="576" formatCode="General">
                  <c:v>1553.3099999999399</c:v>
                </c:pt>
                <c:pt idx="577" formatCode="General">
                  <c:v>1553.41999999994</c:v>
                </c:pt>
                <c:pt idx="578" formatCode="General">
                  <c:v>1553.5299999999399</c:v>
                </c:pt>
                <c:pt idx="579" formatCode="General">
                  <c:v>1553.6399999999401</c:v>
                </c:pt>
                <c:pt idx="580" formatCode="General">
                  <c:v>1553.74999999994</c:v>
                </c:pt>
                <c:pt idx="581" formatCode="General">
                  <c:v>1553.8599999999401</c:v>
                </c:pt>
                <c:pt idx="582" formatCode="General">
                  <c:v>1553.96999999994</c:v>
                </c:pt>
                <c:pt idx="583" formatCode="General">
                  <c:v>1554.0799999999399</c:v>
                </c:pt>
                <c:pt idx="584" formatCode="General">
                  <c:v>1554.18999999994</c:v>
                </c:pt>
                <c:pt idx="585" formatCode="General">
                  <c:v>1554.2999999999399</c:v>
                </c:pt>
                <c:pt idx="586" formatCode="General">
                  <c:v>1554.4099999999401</c:v>
                </c:pt>
                <c:pt idx="587" formatCode="General">
                  <c:v>1554.51999999994</c:v>
                </c:pt>
                <c:pt idx="588" formatCode="General">
                  <c:v>1554.6299999999401</c:v>
                </c:pt>
                <c:pt idx="589" formatCode="General">
                  <c:v>1554.73999999994</c:v>
                </c:pt>
                <c:pt idx="590" formatCode="General">
                  <c:v>1554.8499999999401</c:v>
                </c:pt>
                <c:pt idx="591" formatCode="General">
                  <c:v>1554.95999999994</c:v>
                </c:pt>
                <c:pt idx="592" formatCode="General">
                  <c:v>1555.0699999999399</c:v>
                </c:pt>
                <c:pt idx="593" formatCode="General">
                  <c:v>1555.17999999994</c:v>
                </c:pt>
                <c:pt idx="594" formatCode="General">
                  <c:v>1555.2899999999399</c:v>
                </c:pt>
                <c:pt idx="595" formatCode="General">
                  <c:v>1555.3999999999401</c:v>
                </c:pt>
                <c:pt idx="596" formatCode="General">
                  <c:v>1555.50999999994</c:v>
                </c:pt>
                <c:pt idx="597" formatCode="General">
                  <c:v>1555.6199999999401</c:v>
                </c:pt>
                <c:pt idx="598" formatCode="General">
                  <c:v>1555.72999999994</c:v>
                </c:pt>
                <c:pt idx="599" formatCode="General">
                  <c:v>1555.8399999999399</c:v>
                </c:pt>
                <c:pt idx="600" formatCode="General">
                  <c:v>1555.94999999994</c:v>
                </c:pt>
                <c:pt idx="601" formatCode="General">
                  <c:v>1556.0599999999399</c:v>
                </c:pt>
                <c:pt idx="602" formatCode="General">
                  <c:v>1556.16999999994</c:v>
                </c:pt>
                <c:pt idx="603" formatCode="General">
                  <c:v>1556.2799999999399</c:v>
                </c:pt>
                <c:pt idx="604" formatCode="General">
                  <c:v>1556.3899999999401</c:v>
                </c:pt>
                <c:pt idx="605" formatCode="General">
                  <c:v>1556.49999999994</c:v>
                </c:pt>
                <c:pt idx="606" formatCode="General">
                  <c:v>1556.6099999999401</c:v>
                </c:pt>
                <c:pt idx="607" formatCode="General">
                  <c:v>1556.71999999994</c:v>
                </c:pt>
                <c:pt idx="608" formatCode="General">
                  <c:v>1556.8299999999399</c:v>
                </c:pt>
                <c:pt idx="609" formatCode="General">
                  <c:v>1556.93999999994</c:v>
                </c:pt>
                <c:pt idx="610" formatCode="General">
                  <c:v>1557.0499999999399</c:v>
                </c:pt>
                <c:pt idx="611" formatCode="General">
                  <c:v>1557.1599999999401</c:v>
                </c:pt>
                <c:pt idx="612" formatCode="General">
                  <c:v>1557.26999999994</c:v>
                </c:pt>
                <c:pt idx="613" formatCode="General">
                  <c:v>1557.3799999999401</c:v>
                </c:pt>
                <c:pt idx="614" formatCode="General">
                  <c:v>1557.48999999994</c:v>
                </c:pt>
                <c:pt idx="615" formatCode="General">
                  <c:v>1557.5999999999401</c:v>
                </c:pt>
                <c:pt idx="616" formatCode="General">
                  <c:v>1557.70999999994</c:v>
                </c:pt>
                <c:pt idx="617" formatCode="General">
                  <c:v>1557.8199999999399</c:v>
                </c:pt>
                <c:pt idx="618" formatCode="General">
                  <c:v>1557.92999999994</c:v>
                </c:pt>
                <c:pt idx="619" formatCode="General">
                  <c:v>1558.0399999999399</c:v>
                </c:pt>
                <c:pt idx="620" formatCode="General">
                  <c:v>1558.1499999999401</c:v>
                </c:pt>
                <c:pt idx="621" formatCode="General">
                  <c:v>1558.25999999994</c:v>
                </c:pt>
                <c:pt idx="622" formatCode="General">
                  <c:v>1558.3699999999401</c:v>
                </c:pt>
                <c:pt idx="623" formatCode="General">
                  <c:v>1558.47999999994</c:v>
                </c:pt>
                <c:pt idx="624" formatCode="General">
                  <c:v>1558.5899999999399</c:v>
                </c:pt>
                <c:pt idx="625" formatCode="General">
                  <c:v>1558.69999999994</c:v>
                </c:pt>
                <c:pt idx="626" formatCode="General">
                  <c:v>1558.8099999999399</c:v>
                </c:pt>
                <c:pt idx="627" formatCode="General">
                  <c:v>1558.91999999994</c:v>
                </c:pt>
                <c:pt idx="628" formatCode="General">
                  <c:v>1559.0299999999399</c:v>
                </c:pt>
                <c:pt idx="629" formatCode="General">
                  <c:v>1559.1399999999401</c:v>
                </c:pt>
                <c:pt idx="630" formatCode="General">
                  <c:v>1559.24999999994</c:v>
                </c:pt>
                <c:pt idx="631" formatCode="General">
                  <c:v>1559.3599999999401</c:v>
                </c:pt>
                <c:pt idx="632" formatCode="General">
                  <c:v>1559.46999999994</c:v>
                </c:pt>
                <c:pt idx="633" formatCode="General">
                  <c:v>1559.5799999999399</c:v>
                </c:pt>
                <c:pt idx="634" formatCode="General">
                  <c:v>1559.68999999994</c:v>
                </c:pt>
                <c:pt idx="635" formatCode="General">
                  <c:v>1559.7999999999399</c:v>
                </c:pt>
                <c:pt idx="636" formatCode="General">
                  <c:v>1559.9099999999401</c:v>
                </c:pt>
                <c:pt idx="637" formatCode="General">
                  <c:v>1560.01999999994</c:v>
                </c:pt>
                <c:pt idx="638" formatCode="General">
                  <c:v>1560.1299999999401</c:v>
                </c:pt>
                <c:pt idx="639" formatCode="General">
                  <c:v>1560.23999999994</c:v>
                </c:pt>
                <c:pt idx="640" formatCode="General">
                  <c:v>1560.3499999999401</c:v>
                </c:pt>
                <c:pt idx="641" formatCode="General">
                  <c:v>1560.45999999994</c:v>
                </c:pt>
                <c:pt idx="642" formatCode="General">
                  <c:v>1560.5699999999399</c:v>
                </c:pt>
                <c:pt idx="643" formatCode="General">
                  <c:v>1560.67999999994</c:v>
                </c:pt>
                <c:pt idx="644" formatCode="General">
                  <c:v>1560.7899999999399</c:v>
                </c:pt>
                <c:pt idx="645" formatCode="General">
                  <c:v>1560.8999999999401</c:v>
                </c:pt>
                <c:pt idx="646" formatCode="General">
                  <c:v>1561.00999999994</c:v>
                </c:pt>
                <c:pt idx="647" formatCode="General">
                  <c:v>1561.1199999999401</c:v>
                </c:pt>
                <c:pt idx="648" formatCode="General">
                  <c:v>1561.22999999994</c:v>
                </c:pt>
                <c:pt idx="649" formatCode="General">
                  <c:v>1561.3399999999399</c:v>
                </c:pt>
                <c:pt idx="650" formatCode="General">
                  <c:v>1561.44999999994</c:v>
                </c:pt>
                <c:pt idx="651" formatCode="General">
                  <c:v>1561.5599999999399</c:v>
                </c:pt>
                <c:pt idx="652" formatCode="General">
                  <c:v>1561.66999999994</c:v>
                </c:pt>
                <c:pt idx="653" formatCode="General">
                  <c:v>1561.7799999999399</c:v>
                </c:pt>
                <c:pt idx="654" formatCode="General">
                  <c:v>1561.8899999999401</c:v>
                </c:pt>
                <c:pt idx="655" formatCode="General">
                  <c:v>1561.99999999994</c:v>
                </c:pt>
                <c:pt idx="656" formatCode="General">
                  <c:v>1562.1099999999401</c:v>
                </c:pt>
                <c:pt idx="657" formatCode="General">
                  <c:v>1562.21999999994</c:v>
                </c:pt>
                <c:pt idx="658" formatCode="General">
                  <c:v>1562.3299999999399</c:v>
                </c:pt>
                <c:pt idx="659" formatCode="General">
                  <c:v>1562.43999999994</c:v>
                </c:pt>
                <c:pt idx="660" formatCode="General">
                  <c:v>1562.5499999999299</c:v>
                </c:pt>
                <c:pt idx="661" formatCode="General">
                  <c:v>1562.6599999999301</c:v>
                </c:pt>
                <c:pt idx="662" formatCode="General">
                  <c:v>1562.76999999993</c:v>
                </c:pt>
                <c:pt idx="663" formatCode="General">
                  <c:v>1562.8799999999301</c:v>
                </c:pt>
                <c:pt idx="664" formatCode="General">
                  <c:v>1562.98999999993</c:v>
                </c:pt>
                <c:pt idx="665" formatCode="General">
                  <c:v>1563.0999999999301</c:v>
                </c:pt>
                <c:pt idx="666" formatCode="General">
                  <c:v>1563.20999999993</c:v>
                </c:pt>
                <c:pt idx="667" formatCode="General">
                  <c:v>1563.3199999999299</c:v>
                </c:pt>
                <c:pt idx="668" formatCode="General">
                  <c:v>1563.42999999993</c:v>
                </c:pt>
                <c:pt idx="669" formatCode="General">
                  <c:v>1563.5399999999299</c:v>
                </c:pt>
                <c:pt idx="670" formatCode="General">
                  <c:v>1563.6499999999301</c:v>
                </c:pt>
                <c:pt idx="671" formatCode="General">
                  <c:v>1563.75999999993</c:v>
                </c:pt>
                <c:pt idx="672" formatCode="General">
                  <c:v>1563.8699999999301</c:v>
                </c:pt>
                <c:pt idx="673" formatCode="General">
                  <c:v>1563.97999999993</c:v>
                </c:pt>
                <c:pt idx="674" formatCode="General">
                  <c:v>1564.0899999999299</c:v>
                </c:pt>
                <c:pt idx="675" formatCode="General">
                  <c:v>1564.19999999993</c:v>
                </c:pt>
                <c:pt idx="676" formatCode="General">
                  <c:v>1564.3099999999299</c:v>
                </c:pt>
                <c:pt idx="677" formatCode="General">
                  <c:v>1564.41999999993</c:v>
                </c:pt>
                <c:pt idx="678" formatCode="General">
                  <c:v>1564.5299999999299</c:v>
                </c:pt>
                <c:pt idx="679" formatCode="General">
                  <c:v>1564.6399999999301</c:v>
                </c:pt>
                <c:pt idx="680" formatCode="General">
                  <c:v>1564.74999999993</c:v>
                </c:pt>
                <c:pt idx="681" formatCode="General">
                  <c:v>1564.8599999999301</c:v>
                </c:pt>
                <c:pt idx="682" formatCode="General">
                  <c:v>1564.96999999993</c:v>
                </c:pt>
                <c:pt idx="683" formatCode="General">
                  <c:v>1565.0799999999299</c:v>
                </c:pt>
                <c:pt idx="684" formatCode="General">
                  <c:v>1565.18999999993</c:v>
                </c:pt>
                <c:pt idx="685" formatCode="General">
                  <c:v>1565.2999999999299</c:v>
                </c:pt>
                <c:pt idx="686" formatCode="General">
                  <c:v>1565.4099999999301</c:v>
                </c:pt>
                <c:pt idx="687" formatCode="General">
                  <c:v>1565.51999999993</c:v>
                </c:pt>
                <c:pt idx="688" formatCode="General">
                  <c:v>1565.6299999999301</c:v>
                </c:pt>
                <c:pt idx="689" formatCode="General">
                  <c:v>1565.73999999993</c:v>
                </c:pt>
                <c:pt idx="690" formatCode="General">
                  <c:v>1565.8499999999301</c:v>
                </c:pt>
                <c:pt idx="691" formatCode="General">
                  <c:v>1565.95999999993</c:v>
                </c:pt>
                <c:pt idx="692" formatCode="General">
                  <c:v>1566.0699999999299</c:v>
                </c:pt>
                <c:pt idx="693" formatCode="General">
                  <c:v>1566.17999999993</c:v>
                </c:pt>
                <c:pt idx="694" formatCode="General">
                  <c:v>1566.2899999999299</c:v>
                </c:pt>
                <c:pt idx="695" formatCode="General">
                  <c:v>1566.3999999999301</c:v>
                </c:pt>
                <c:pt idx="696" formatCode="General">
                  <c:v>1566.50999999993</c:v>
                </c:pt>
                <c:pt idx="697" formatCode="General">
                  <c:v>1566.6199999999301</c:v>
                </c:pt>
                <c:pt idx="698" formatCode="General">
                  <c:v>1566.72999999993</c:v>
                </c:pt>
                <c:pt idx="699" formatCode="General">
                  <c:v>1566.8399999999299</c:v>
                </c:pt>
                <c:pt idx="700" formatCode="General">
                  <c:v>1566.94999999993</c:v>
                </c:pt>
                <c:pt idx="701" formatCode="General">
                  <c:v>1567.0599999999299</c:v>
                </c:pt>
                <c:pt idx="702" formatCode="General">
                  <c:v>1567.16999999993</c:v>
                </c:pt>
                <c:pt idx="703" formatCode="General">
                  <c:v>1567.2799999999299</c:v>
                </c:pt>
                <c:pt idx="704" formatCode="General">
                  <c:v>1567.3899999999301</c:v>
                </c:pt>
                <c:pt idx="705" formatCode="General">
                  <c:v>1567.49999999993</c:v>
                </c:pt>
                <c:pt idx="706" formatCode="General">
                  <c:v>1567.6099999999301</c:v>
                </c:pt>
                <c:pt idx="707" formatCode="General">
                  <c:v>1567.71999999993</c:v>
                </c:pt>
                <c:pt idx="708" formatCode="General">
                  <c:v>1567.8299999999299</c:v>
                </c:pt>
                <c:pt idx="709" formatCode="General">
                  <c:v>1567.93999999993</c:v>
                </c:pt>
                <c:pt idx="710" formatCode="General">
                  <c:v>1568.0499999999299</c:v>
                </c:pt>
                <c:pt idx="711" formatCode="General">
                  <c:v>1568.1599999999301</c:v>
                </c:pt>
                <c:pt idx="712" formatCode="General">
                  <c:v>1568.26999999993</c:v>
                </c:pt>
                <c:pt idx="713" formatCode="General">
                  <c:v>1568.3799999999301</c:v>
                </c:pt>
                <c:pt idx="714" formatCode="General">
                  <c:v>1568.48999999993</c:v>
                </c:pt>
                <c:pt idx="715" formatCode="General">
                  <c:v>1568.5999999999301</c:v>
                </c:pt>
                <c:pt idx="716" formatCode="General">
                  <c:v>1568.70999999993</c:v>
                </c:pt>
                <c:pt idx="717" formatCode="General">
                  <c:v>1568.8199999999299</c:v>
                </c:pt>
                <c:pt idx="718" formatCode="General">
                  <c:v>1568.92999999993</c:v>
                </c:pt>
                <c:pt idx="719" formatCode="General">
                  <c:v>1569.0399999999299</c:v>
                </c:pt>
                <c:pt idx="720" formatCode="General">
                  <c:v>1569.1499999999301</c:v>
                </c:pt>
                <c:pt idx="721" formatCode="General">
                  <c:v>1569.25999999993</c:v>
                </c:pt>
                <c:pt idx="722" formatCode="General">
                  <c:v>1569.3699999999301</c:v>
                </c:pt>
                <c:pt idx="723" formatCode="General">
                  <c:v>1569.47999999993</c:v>
                </c:pt>
                <c:pt idx="724" formatCode="General">
                  <c:v>1569.5899999999299</c:v>
                </c:pt>
                <c:pt idx="725" formatCode="General">
                  <c:v>1569.69999999993</c:v>
                </c:pt>
                <c:pt idx="726" formatCode="General">
                  <c:v>1569.8099999999299</c:v>
                </c:pt>
                <c:pt idx="727" formatCode="General">
                  <c:v>1569.91999999993</c:v>
                </c:pt>
                <c:pt idx="728" formatCode="General">
                  <c:v>1570.0299999999299</c:v>
                </c:pt>
                <c:pt idx="729" formatCode="General">
                  <c:v>1570.1399999999301</c:v>
                </c:pt>
                <c:pt idx="730" formatCode="General">
                  <c:v>1570.24999999993</c:v>
                </c:pt>
                <c:pt idx="731" formatCode="General">
                  <c:v>1570.3599999999301</c:v>
                </c:pt>
                <c:pt idx="732" formatCode="General">
                  <c:v>1570.46999999993</c:v>
                </c:pt>
                <c:pt idx="733" formatCode="General">
                  <c:v>1570.5799999999299</c:v>
                </c:pt>
                <c:pt idx="734" formatCode="General">
                  <c:v>1570.68999999993</c:v>
                </c:pt>
                <c:pt idx="735" formatCode="General">
                  <c:v>1570.7999999999299</c:v>
                </c:pt>
                <c:pt idx="736" formatCode="General">
                  <c:v>1570.9099999999301</c:v>
                </c:pt>
                <c:pt idx="737" formatCode="General">
                  <c:v>1571.01999999993</c:v>
                </c:pt>
                <c:pt idx="738" formatCode="General">
                  <c:v>1571.1299999999301</c:v>
                </c:pt>
                <c:pt idx="739" formatCode="General">
                  <c:v>1571.23999999993</c:v>
                </c:pt>
                <c:pt idx="740" formatCode="General">
                  <c:v>1571.3499999999301</c:v>
                </c:pt>
                <c:pt idx="741" formatCode="General">
                  <c:v>1571.45999999993</c:v>
                </c:pt>
                <c:pt idx="742" formatCode="General">
                  <c:v>1571.5699999999299</c:v>
                </c:pt>
                <c:pt idx="743" formatCode="General">
                  <c:v>1571.67999999993</c:v>
                </c:pt>
                <c:pt idx="744" formatCode="General">
                  <c:v>1571.7899999999299</c:v>
                </c:pt>
                <c:pt idx="745" formatCode="General">
                  <c:v>1571.8999999999301</c:v>
                </c:pt>
                <c:pt idx="746" formatCode="General">
                  <c:v>1572.00999999993</c:v>
                </c:pt>
                <c:pt idx="747" formatCode="General">
                  <c:v>1572.1199999999301</c:v>
                </c:pt>
                <c:pt idx="748" formatCode="General">
                  <c:v>1572.22999999993</c:v>
                </c:pt>
                <c:pt idx="749" formatCode="General">
                  <c:v>1572.3399999999299</c:v>
                </c:pt>
                <c:pt idx="750" formatCode="General">
                  <c:v>1572.44999999993</c:v>
                </c:pt>
                <c:pt idx="751" formatCode="General">
                  <c:v>1572.5599999999299</c:v>
                </c:pt>
                <c:pt idx="752" formatCode="General">
                  <c:v>1572.66999999993</c:v>
                </c:pt>
                <c:pt idx="753" formatCode="General">
                  <c:v>1572.7799999999299</c:v>
                </c:pt>
                <c:pt idx="754" formatCode="General">
                  <c:v>1572.8899999999301</c:v>
                </c:pt>
                <c:pt idx="755" formatCode="General">
                  <c:v>1572.99999999993</c:v>
                </c:pt>
                <c:pt idx="756" formatCode="General">
                  <c:v>1573.1099999999301</c:v>
                </c:pt>
                <c:pt idx="757" formatCode="General">
                  <c:v>1573.21999999993</c:v>
                </c:pt>
                <c:pt idx="758" formatCode="General">
                  <c:v>1573.3299999999299</c:v>
                </c:pt>
                <c:pt idx="759" formatCode="General">
                  <c:v>1573.43999999993</c:v>
                </c:pt>
                <c:pt idx="760" formatCode="General">
                  <c:v>1573.5499999999199</c:v>
                </c:pt>
                <c:pt idx="761" formatCode="General">
                  <c:v>1573.65999999992</c:v>
                </c:pt>
                <c:pt idx="762" formatCode="General">
                  <c:v>1573.7699999999199</c:v>
                </c:pt>
                <c:pt idx="763" formatCode="General">
                  <c:v>1573.8799999999201</c:v>
                </c:pt>
                <c:pt idx="764" formatCode="General">
                  <c:v>1573.98999999992</c:v>
                </c:pt>
                <c:pt idx="765" formatCode="General">
                  <c:v>1574.0999999999201</c:v>
                </c:pt>
                <c:pt idx="766" formatCode="General">
                  <c:v>1574.20999999992</c:v>
                </c:pt>
                <c:pt idx="767" formatCode="General">
                  <c:v>1574.3199999999199</c:v>
                </c:pt>
                <c:pt idx="768" formatCode="General">
                  <c:v>1574.42999999992</c:v>
                </c:pt>
                <c:pt idx="769" formatCode="General">
                  <c:v>1574.5399999999199</c:v>
                </c:pt>
                <c:pt idx="770" formatCode="General">
                  <c:v>1574.6499999999201</c:v>
                </c:pt>
                <c:pt idx="771" formatCode="General">
                  <c:v>1574.75999999992</c:v>
                </c:pt>
                <c:pt idx="772" formatCode="General">
                  <c:v>1574.8699999999201</c:v>
                </c:pt>
                <c:pt idx="773" formatCode="General">
                  <c:v>1574.97999999992</c:v>
                </c:pt>
                <c:pt idx="774" formatCode="General">
                  <c:v>1575.0899999999201</c:v>
                </c:pt>
                <c:pt idx="775" formatCode="General">
                  <c:v>1575.19999999992</c:v>
                </c:pt>
                <c:pt idx="776" formatCode="General">
                  <c:v>1575.3099999999199</c:v>
                </c:pt>
                <c:pt idx="777" formatCode="General">
                  <c:v>1575.41999999992</c:v>
                </c:pt>
                <c:pt idx="778" formatCode="General">
                  <c:v>1575.5299999999199</c:v>
                </c:pt>
                <c:pt idx="779" formatCode="General">
                  <c:v>1575.6399999999201</c:v>
                </c:pt>
                <c:pt idx="780" formatCode="General">
                  <c:v>1575.74999999992</c:v>
                </c:pt>
                <c:pt idx="781" formatCode="General">
                  <c:v>1575.8599999999201</c:v>
                </c:pt>
                <c:pt idx="782" formatCode="General">
                  <c:v>1575.96999999992</c:v>
                </c:pt>
                <c:pt idx="783" formatCode="General">
                  <c:v>1576.0799999999199</c:v>
                </c:pt>
                <c:pt idx="784" formatCode="General">
                  <c:v>1576.18999999992</c:v>
                </c:pt>
                <c:pt idx="785" formatCode="General">
                  <c:v>1576.2999999999199</c:v>
                </c:pt>
                <c:pt idx="786" formatCode="General">
                  <c:v>1576.40999999992</c:v>
                </c:pt>
                <c:pt idx="787" formatCode="General">
                  <c:v>1576.5199999999199</c:v>
                </c:pt>
                <c:pt idx="788" formatCode="General">
                  <c:v>1576.6299999999201</c:v>
                </c:pt>
                <c:pt idx="789" formatCode="General">
                  <c:v>1576.73999999992</c:v>
                </c:pt>
                <c:pt idx="790" formatCode="General">
                  <c:v>1576.8499999999201</c:v>
                </c:pt>
                <c:pt idx="791" formatCode="General">
                  <c:v>1576.95999999992</c:v>
                </c:pt>
                <c:pt idx="792" formatCode="General">
                  <c:v>1577.0699999999199</c:v>
                </c:pt>
                <c:pt idx="793" formatCode="General">
                  <c:v>1577.17999999992</c:v>
                </c:pt>
                <c:pt idx="794" formatCode="General">
                  <c:v>1577.2899999999199</c:v>
                </c:pt>
                <c:pt idx="795" formatCode="General">
                  <c:v>1577.3999999999201</c:v>
                </c:pt>
                <c:pt idx="796" formatCode="General">
                  <c:v>1577.50999999992</c:v>
                </c:pt>
                <c:pt idx="797" formatCode="General">
                  <c:v>1577.6199999999201</c:v>
                </c:pt>
                <c:pt idx="798" formatCode="General">
                  <c:v>1577.72999999992</c:v>
                </c:pt>
                <c:pt idx="799" formatCode="General">
                  <c:v>1577.8399999999201</c:v>
                </c:pt>
                <c:pt idx="800" formatCode="General">
                  <c:v>1577.94999999992</c:v>
                </c:pt>
                <c:pt idx="801" formatCode="General">
                  <c:v>1578.0599999999199</c:v>
                </c:pt>
                <c:pt idx="802" formatCode="General">
                  <c:v>1578.16999999992</c:v>
                </c:pt>
                <c:pt idx="803" formatCode="General">
                  <c:v>1578.2799999999199</c:v>
                </c:pt>
                <c:pt idx="804" formatCode="General">
                  <c:v>1578.3899999999201</c:v>
                </c:pt>
                <c:pt idx="805" formatCode="General">
                  <c:v>1578.49999999992</c:v>
                </c:pt>
                <c:pt idx="806" formatCode="General">
                  <c:v>1578.6099999999201</c:v>
                </c:pt>
                <c:pt idx="807" formatCode="General">
                  <c:v>1578.71999999992</c:v>
                </c:pt>
                <c:pt idx="808" formatCode="General">
                  <c:v>1578.8299999999199</c:v>
                </c:pt>
                <c:pt idx="809" formatCode="General">
                  <c:v>1578.93999999992</c:v>
                </c:pt>
                <c:pt idx="810" formatCode="General">
                  <c:v>1579.0499999999199</c:v>
                </c:pt>
                <c:pt idx="811" formatCode="General">
                  <c:v>1579.15999999992</c:v>
                </c:pt>
                <c:pt idx="812" formatCode="General">
                  <c:v>1579.2699999999199</c:v>
                </c:pt>
                <c:pt idx="813" formatCode="General">
                  <c:v>1579.3799999999201</c:v>
                </c:pt>
                <c:pt idx="814" formatCode="General">
                  <c:v>1579.48999999992</c:v>
                </c:pt>
                <c:pt idx="815" formatCode="General">
                  <c:v>1579.5999999999201</c:v>
                </c:pt>
                <c:pt idx="816" formatCode="General">
                  <c:v>1579.70999999992</c:v>
                </c:pt>
                <c:pt idx="817" formatCode="General">
                  <c:v>1579.8199999999199</c:v>
                </c:pt>
                <c:pt idx="818" formatCode="General">
                  <c:v>1579.92999999992</c:v>
                </c:pt>
                <c:pt idx="819" formatCode="General">
                  <c:v>1580.0399999999199</c:v>
                </c:pt>
                <c:pt idx="820" formatCode="General">
                  <c:v>1580.1499999999201</c:v>
                </c:pt>
                <c:pt idx="821" formatCode="General">
                  <c:v>1580.25999999992</c:v>
                </c:pt>
                <c:pt idx="822" formatCode="General">
                  <c:v>1580.3699999999201</c:v>
                </c:pt>
                <c:pt idx="823" formatCode="General">
                  <c:v>1580.47999999992</c:v>
                </c:pt>
                <c:pt idx="824" formatCode="General">
                  <c:v>1580.5899999999201</c:v>
                </c:pt>
                <c:pt idx="825" formatCode="General">
                  <c:v>1580.69999999992</c:v>
                </c:pt>
                <c:pt idx="826" formatCode="General">
                  <c:v>1580.8099999999199</c:v>
                </c:pt>
                <c:pt idx="827" formatCode="General">
                  <c:v>1580.91999999992</c:v>
                </c:pt>
                <c:pt idx="828" formatCode="General">
                  <c:v>1581.0299999999199</c:v>
                </c:pt>
                <c:pt idx="829" formatCode="General">
                  <c:v>1581.1399999999201</c:v>
                </c:pt>
                <c:pt idx="830" formatCode="General">
                  <c:v>1581.24999999992</c:v>
                </c:pt>
                <c:pt idx="831" formatCode="General">
                  <c:v>1581.3599999999201</c:v>
                </c:pt>
                <c:pt idx="832" formatCode="General">
                  <c:v>1581.46999999992</c:v>
                </c:pt>
                <c:pt idx="833" formatCode="General">
                  <c:v>1581.5799999999199</c:v>
                </c:pt>
                <c:pt idx="834" formatCode="General">
                  <c:v>1581.68999999992</c:v>
                </c:pt>
                <c:pt idx="835" formatCode="General">
                  <c:v>1581.7999999999199</c:v>
                </c:pt>
                <c:pt idx="836" formatCode="General">
                  <c:v>1581.90999999992</c:v>
                </c:pt>
                <c:pt idx="837" formatCode="General">
                  <c:v>1582.0199999999199</c:v>
                </c:pt>
                <c:pt idx="838" formatCode="General">
                  <c:v>1582.1299999999201</c:v>
                </c:pt>
                <c:pt idx="839" formatCode="General">
                  <c:v>1582.23999999992</c:v>
                </c:pt>
                <c:pt idx="840" formatCode="General">
                  <c:v>1582.3499999999201</c:v>
                </c:pt>
                <c:pt idx="841" formatCode="General">
                  <c:v>1582.45999999992</c:v>
                </c:pt>
                <c:pt idx="842" formatCode="General">
                  <c:v>1582.5699999999199</c:v>
                </c:pt>
                <c:pt idx="843" formatCode="General">
                  <c:v>1582.67999999992</c:v>
                </c:pt>
                <c:pt idx="844" formatCode="General">
                  <c:v>1582.7899999999199</c:v>
                </c:pt>
                <c:pt idx="845" formatCode="General">
                  <c:v>1582.8999999999201</c:v>
                </c:pt>
                <c:pt idx="846" formatCode="General">
                  <c:v>1583.00999999992</c:v>
                </c:pt>
                <c:pt idx="847" formatCode="General">
                  <c:v>1583.1199999999201</c:v>
                </c:pt>
                <c:pt idx="848" formatCode="General">
                  <c:v>1583.22999999992</c:v>
                </c:pt>
                <c:pt idx="849" formatCode="General">
                  <c:v>1583.3399999999201</c:v>
                </c:pt>
                <c:pt idx="850" formatCode="General">
                  <c:v>1583.44999999992</c:v>
                </c:pt>
                <c:pt idx="851" formatCode="General">
                  <c:v>1583.5599999999199</c:v>
                </c:pt>
                <c:pt idx="852" formatCode="General">
                  <c:v>1583.66999999992</c:v>
                </c:pt>
                <c:pt idx="853" formatCode="General">
                  <c:v>1583.7799999999199</c:v>
                </c:pt>
                <c:pt idx="854" formatCode="General">
                  <c:v>1583.8899999999201</c:v>
                </c:pt>
                <c:pt idx="855" formatCode="General">
                  <c:v>1583.99999999992</c:v>
                </c:pt>
                <c:pt idx="856" formatCode="General">
                  <c:v>1584.1099999999201</c:v>
                </c:pt>
                <c:pt idx="857" formatCode="General">
                  <c:v>1584.21999999992</c:v>
                </c:pt>
                <c:pt idx="858" formatCode="General">
                  <c:v>1584.3299999999199</c:v>
                </c:pt>
                <c:pt idx="859" formatCode="General">
                  <c:v>1584.43999999992</c:v>
                </c:pt>
                <c:pt idx="860" formatCode="General">
                  <c:v>1584.5499999999099</c:v>
                </c:pt>
                <c:pt idx="861" formatCode="General">
                  <c:v>1584.65999999991</c:v>
                </c:pt>
                <c:pt idx="862" formatCode="General">
                  <c:v>1584.7699999999099</c:v>
                </c:pt>
                <c:pt idx="863" formatCode="General">
                  <c:v>1584.8799999999101</c:v>
                </c:pt>
                <c:pt idx="864" formatCode="General">
                  <c:v>1584.98999999991</c:v>
                </c:pt>
                <c:pt idx="865" formatCode="General">
                  <c:v>1585.0999999999101</c:v>
                </c:pt>
                <c:pt idx="866" formatCode="General">
                  <c:v>1585.20999999991</c:v>
                </c:pt>
                <c:pt idx="867" formatCode="General">
                  <c:v>1585.3199999999099</c:v>
                </c:pt>
                <c:pt idx="868" formatCode="General">
                  <c:v>1585.42999999991</c:v>
                </c:pt>
                <c:pt idx="869" formatCode="General">
                  <c:v>1585.5399999999099</c:v>
                </c:pt>
                <c:pt idx="870" formatCode="General">
                  <c:v>1585.6499999999101</c:v>
                </c:pt>
                <c:pt idx="871" formatCode="General">
                  <c:v>1585.75999999991</c:v>
                </c:pt>
                <c:pt idx="872" formatCode="General">
                  <c:v>1585.8699999999101</c:v>
                </c:pt>
                <c:pt idx="873" formatCode="General">
                  <c:v>1585.97999999991</c:v>
                </c:pt>
                <c:pt idx="874" formatCode="General">
                  <c:v>1586.0899999999101</c:v>
                </c:pt>
                <c:pt idx="875" formatCode="General">
                  <c:v>1586.19999999991</c:v>
                </c:pt>
                <c:pt idx="876" formatCode="General">
                  <c:v>1586.3099999999099</c:v>
                </c:pt>
                <c:pt idx="877" formatCode="General">
                  <c:v>1586.41999999991</c:v>
                </c:pt>
                <c:pt idx="878" formatCode="General">
                  <c:v>1586.5299999999099</c:v>
                </c:pt>
                <c:pt idx="879" formatCode="General">
                  <c:v>1586.6399999999101</c:v>
                </c:pt>
                <c:pt idx="880" formatCode="General">
                  <c:v>1586.74999999991</c:v>
                </c:pt>
                <c:pt idx="881" formatCode="General">
                  <c:v>1586.8599999999101</c:v>
                </c:pt>
                <c:pt idx="882" formatCode="General">
                  <c:v>1586.96999999991</c:v>
                </c:pt>
                <c:pt idx="883" formatCode="General">
                  <c:v>1587.0799999999099</c:v>
                </c:pt>
                <c:pt idx="884" formatCode="General">
                  <c:v>1587.18999999991</c:v>
                </c:pt>
                <c:pt idx="885" formatCode="General">
                  <c:v>1587.2999999999099</c:v>
                </c:pt>
                <c:pt idx="886" formatCode="General">
                  <c:v>1587.40999999991</c:v>
                </c:pt>
                <c:pt idx="887" formatCode="General">
                  <c:v>1587.5199999999099</c:v>
                </c:pt>
                <c:pt idx="888" formatCode="General">
                  <c:v>1587.6299999999101</c:v>
                </c:pt>
                <c:pt idx="889" formatCode="General">
                  <c:v>1587.73999999991</c:v>
                </c:pt>
                <c:pt idx="890" formatCode="General">
                  <c:v>1587.8499999999101</c:v>
                </c:pt>
                <c:pt idx="891" formatCode="General">
                  <c:v>1587.95999999991</c:v>
                </c:pt>
                <c:pt idx="892" formatCode="General">
                  <c:v>1588.0699999999099</c:v>
                </c:pt>
                <c:pt idx="893" formatCode="General">
                  <c:v>1588.17999999991</c:v>
                </c:pt>
                <c:pt idx="894" formatCode="General">
                  <c:v>1588.2899999999099</c:v>
                </c:pt>
                <c:pt idx="895" formatCode="General">
                  <c:v>1588.3999999999101</c:v>
                </c:pt>
                <c:pt idx="896" formatCode="General">
                  <c:v>1588.50999999991</c:v>
                </c:pt>
                <c:pt idx="897" formatCode="General">
                  <c:v>1588.6199999999101</c:v>
                </c:pt>
                <c:pt idx="898" formatCode="General">
                  <c:v>1588.72999999991</c:v>
                </c:pt>
                <c:pt idx="899" formatCode="General">
                  <c:v>1588.8399999999101</c:v>
                </c:pt>
                <c:pt idx="900" formatCode="General">
                  <c:v>1588.94999999991</c:v>
                </c:pt>
                <c:pt idx="901" formatCode="General">
                  <c:v>1589.0599999999099</c:v>
                </c:pt>
                <c:pt idx="902" formatCode="General">
                  <c:v>1589.16999999991</c:v>
                </c:pt>
                <c:pt idx="903" formatCode="General">
                  <c:v>1589.2799999999099</c:v>
                </c:pt>
                <c:pt idx="904" formatCode="General">
                  <c:v>1589.3899999999101</c:v>
                </c:pt>
                <c:pt idx="905" formatCode="General">
                  <c:v>1589.49999999991</c:v>
                </c:pt>
                <c:pt idx="906" formatCode="General">
                  <c:v>1589.6099999999101</c:v>
                </c:pt>
                <c:pt idx="907" formatCode="General">
                  <c:v>1589.71999999991</c:v>
                </c:pt>
                <c:pt idx="908" formatCode="General">
                  <c:v>1589.8299999999099</c:v>
                </c:pt>
                <c:pt idx="909" formatCode="General">
                  <c:v>1589.93999999991</c:v>
                </c:pt>
                <c:pt idx="910" formatCode="General">
                  <c:v>1590.0499999999099</c:v>
                </c:pt>
                <c:pt idx="911" formatCode="General">
                  <c:v>1590.15999999991</c:v>
                </c:pt>
                <c:pt idx="912" formatCode="General">
                  <c:v>1590.2699999999099</c:v>
                </c:pt>
                <c:pt idx="913" formatCode="General">
                  <c:v>1590.3799999999101</c:v>
                </c:pt>
                <c:pt idx="914" formatCode="General">
                  <c:v>1590.48999999991</c:v>
                </c:pt>
                <c:pt idx="915" formatCode="General">
                  <c:v>1590.5999999999101</c:v>
                </c:pt>
                <c:pt idx="916" formatCode="General">
                  <c:v>1590.70999999991</c:v>
                </c:pt>
                <c:pt idx="917" formatCode="General">
                  <c:v>1590.8199999999099</c:v>
                </c:pt>
                <c:pt idx="918" formatCode="General">
                  <c:v>1590.92999999991</c:v>
                </c:pt>
                <c:pt idx="919" formatCode="General">
                  <c:v>1591.0399999999099</c:v>
                </c:pt>
                <c:pt idx="920" formatCode="General">
                  <c:v>1591.1499999999101</c:v>
                </c:pt>
                <c:pt idx="921" formatCode="General">
                  <c:v>1591.25999999991</c:v>
                </c:pt>
                <c:pt idx="922" formatCode="General">
                  <c:v>1591.3699999999101</c:v>
                </c:pt>
                <c:pt idx="923" formatCode="General">
                  <c:v>1591.47999999991</c:v>
                </c:pt>
                <c:pt idx="924" formatCode="General">
                  <c:v>1591.5899999999101</c:v>
                </c:pt>
                <c:pt idx="925" formatCode="General">
                  <c:v>1591.69999999991</c:v>
                </c:pt>
                <c:pt idx="926" formatCode="General">
                  <c:v>1591.8099999999099</c:v>
                </c:pt>
                <c:pt idx="927" formatCode="General">
                  <c:v>1591.91999999991</c:v>
                </c:pt>
                <c:pt idx="928" formatCode="General">
                  <c:v>1592.0299999999099</c:v>
                </c:pt>
                <c:pt idx="929" formatCode="General">
                  <c:v>1592.1399999999101</c:v>
                </c:pt>
                <c:pt idx="930" formatCode="General">
                  <c:v>1592.24999999991</c:v>
                </c:pt>
                <c:pt idx="931" formatCode="General">
                  <c:v>1592.3599999999101</c:v>
                </c:pt>
                <c:pt idx="932" formatCode="General">
                  <c:v>1592.46999999991</c:v>
                </c:pt>
                <c:pt idx="933" formatCode="General">
                  <c:v>1592.5799999999099</c:v>
                </c:pt>
                <c:pt idx="934" formatCode="General">
                  <c:v>1592.68999999991</c:v>
                </c:pt>
                <c:pt idx="935" formatCode="General">
                  <c:v>1592.7999999999099</c:v>
                </c:pt>
                <c:pt idx="936" formatCode="General">
                  <c:v>1592.90999999991</c:v>
                </c:pt>
                <c:pt idx="937" formatCode="General">
                  <c:v>1593.0199999999099</c:v>
                </c:pt>
                <c:pt idx="938" formatCode="General">
                  <c:v>1593.1299999999101</c:v>
                </c:pt>
                <c:pt idx="939" formatCode="General">
                  <c:v>1593.23999999991</c:v>
                </c:pt>
                <c:pt idx="940" formatCode="General">
                  <c:v>1593.3499999999101</c:v>
                </c:pt>
                <c:pt idx="941" formatCode="General">
                  <c:v>1593.45999999991</c:v>
                </c:pt>
                <c:pt idx="942" formatCode="General">
                  <c:v>1593.5699999999099</c:v>
                </c:pt>
                <c:pt idx="943" formatCode="General">
                  <c:v>1593.67999999991</c:v>
                </c:pt>
                <c:pt idx="944" formatCode="General">
                  <c:v>1593.7899999999099</c:v>
                </c:pt>
                <c:pt idx="945" formatCode="General">
                  <c:v>1593.8999999999101</c:v>
                </c:pt>
                <c:pt idx="946" formatCode="General">
                  <c:v>1594.00999999991</c:v>
                </c:pt>
                <c:pt idx="947" formatCode="General">
                  <c:v>1594.1199999999101</c:v>
                </c:pt>
                <c:pt idx="948" formatCode="General">
                  <c:v>1594.22999999991</c:v>
                </c:pt>
                <c:pt idx="949" formatCode="General">
                  <c:v>1594.3399999999101</c:v>
                </c:pt>
                <c:pt idx="950" formatCode="General">
                  <c:v>1594.44999999991</c:v>
                </c:pt>
                <c:pt idx="951" formatCode="General">
                  <c:v>1594.5599999999099</c:v>
                </c:pt>
                <c:pt idx="952" formatCode="General">
                  <c:v>1594.66999999991</c:v>
                </c:pt>
                <c:pt idx="953" formatCode="General">
                  <c:v>1594.7799999999099</c:v>
                </c:pt>
                <c:pt idx="954" formatCode="General">
                  <c:v>1594.8899999999101</c:v>
                </c:pt>
                <c:pt idx="955" formatCode="General">
                  <c:v>1594.99999999991</c:v>
                </c:pt>
                <c:pt idx="956" formatCode="General">
                  <c:v>1595.1099999999101</c:v>
                </c:pt>
                <c:pt idx="957" formatCode="General">
                  <c:v>1595.21999999991</c:v>
                </c:pt>
                <c:pt idx="958" formatCode="General">
                  <c:v>1595.3299999999099</c:v>
                </c:pt>
                <c:pt idx="959" formatCode="General">
                  <c:v>1595.43999999991</c:v>
                </c:pt>
                <c:pt idx="960" formatCode="General">
                  <c:v>1595.5499999998999</c:v>
                </c:pt>
                <c:pt idx="961" formatCode="General">
                  <c:v>1595.6599999999</c:v>
                </c:pt>
                <c:pt idx="962" formatCode="General">
                  <c:v>1595.7699999998999</c:v>
                </c:pt>
                <c:pt idx="963" formatCode="General">
                  <c:v>1595.8799999999001</c:v>
                </c:pt>
                <c:pt idx="964" formatCode="General">
                  <c:v>1595.9899999999</c:v>
                </c:pt>
                <c:pt idx="965" formatCode="General">
                  <c:v>1596.0999999999001</c:v>
                </c:pt>
                <c:pt idx="966" formatCode="General">
                  <c:v>1596.2099999999</c:v>
                </c:pt>
                <c:pt idx="967" formatCode="General">
                  <c:v>1596.3199999998999</c:v>
                </c:pt>
                <c:pt idx="968" formatCode="General">
                  <c:v>1596.4299999999</c:v>
                </c:pt>
                <c:pt idx="969" formatCode="General">
                  <c:v>1596.5399999998999</c:v>
                </c:pt>
                <c:pt idx="970" formatCode="General">
                  <c:v>1596.6499999999</c:v>
                </c:pt>
                <c:pt idx="971" formatCode="General">
                  <c:v>1596.7599999998999</c:v>
                </c:pt>
                <c:pt idx="972" formatCode="General">
                  <c:v>1596.8699999999001</c:v>
                </c:pt>
                <c:pt idx="973" formatCode="General">
                  <c:v>1596.9799999999</c:v>
                </c:pt>
                <c:pt idx="974" formatCode="General">
                  <c:v>1597.0899999999001</c:v>
                </c:pt>
                <c:pt idx="975" formatCode="General">
                  <c:v>1597.1999999999</c:v>
                </c:pt>
                <c:pt idx="976" formatCode="General">
                  <c:v>1597.3099999998999</c:v>
                </c:pt>
                <c:pt idx="977" formatCode="General">
                  <c:v>1597.4199999999</c:v>
                </c:pt>
                <c:pt idx="978" formatCode="General">
                  <c:v>1597.5299999998999</c:v>
                </c:pt>
                <c:pt idx="979" formatCode="General">
                  <c:v>1597.6399999999001</c:v>
                </c:pt>
                <c:pt idx="980" formatCode="General">
                  <c:v>1597.7499999999</c:v>
                </c:pt>
                <c:pt idx="981" formatCode="General">
                  <c:v>1597.8599999999001</c:v>
                </c:pt>
                <c:pt idx="982" formatCode="General">
                  <c:v>1597.9699999999</c:v>
                </c:pt>
                <c:pt idx="983" formatCode="General">
                  <c:v>1598.0799999999001</c:v>
                </c:pt>
                <c:pt idx="984" formatCode="General">
                  <c:v>1598.1899999999</c:v>
                </c:pt>
                <c:pt idx="985" formatCode="General">
                  <c:v>1598.2999999998999</c:v>
                </c:pt>
                <c:pt idx="986" formatCode="General">
                  <c:v>1598.4099999999</c:v>
                </c:pt>
                <c:pt idx="987" formatCode="General">
                  <c:v>1598.5199999998999</c:v>
                </c:pt>
                <c:pt idx="988" formatCode="General">
                  <c:v>1598.6299999999001</c:v>
                </c:pt>
                <c:pt idx="989" formatCode="General">
                  <c:v>1598.7399999999</c:v>
                </c:pt>
                <c:pt idx="990" formatCode="General">
                  <c:v>1598.8499999999001</c:v>
                </c:pt>
                <c:pt idx="991" formatCode="General">
                  <c:v>1598.9599999999</c:v>
                </c:pt>
                <c:pt idx="992" formatCode="General">
                  <c:v>1599.0699999998999</c:v>
                </c:pt>
                <c:pt idx="993" formatCode="General">
                  <c:v>1599.1799999999</c:v>
                </c:pt>
                <c:pt idx="994" formatCode="General">
                  <c:v>1599.2899999998999</c:v>
                </c:pt>
                <c:pt idx="995" formatCode="General">
                  <c:v>1599.3999999999</c:v>
                </c:pt>
                <c:pt idx="996" formatCode="General">
                  <c:v>1599.5099999998999</c:v>
                </c:pt>
                <c:pt idx="997" formatCode="General">
                  <c:v>1599.6199999999001</c:v>
                </c:pt>
                <c:pt idx="998" formatCode="General">
                  <c:v>1599.7299999999</c:v>
                </c:pt>
                <c:pt idx="999" formatCode="General">
                  <c:v>1599.8399999999001</c:v>
                </c:pt>
                <c:pt idx="1000" formatCode="General">
                  <c:v>1599.9499999999</c:v>
                </c:pt>
                <c:pt idx="1001" formatCode="General">
                  <c:v>1600.0599999998999</c:v>
                </c:pt>
                <c:pt idx="1002" formatCode="General">
                  <c:v>1600.1699999999</c:v>
                </c:pt>
                <c:pt idx="1003" formatCode="General">
                  <c:v>1600.2799999998999</c:v>
                </c:pt>
                <c:pt idx="1004" formatCode="General">
                  <c:v>1600.3899999999001</c:v>
                </c:pt>
                <c:pt idx="1005" formatCode="General">
                  <c:v>1600.4999999999</c:v>
                </c:pt>
                <c:pt idx="1006" formatCode="General">
                  <c:v>1600.6099999999001</c:v>
                </c:pt>
                <c:pt idx="1007" formatCode="General">
                  <c:v>1600.7199999999</c:v>
                </c:pt>
                <c:pt idx="1008" formatCode="General">
                  <c:v>1600.8299999999001</c:v>
                </c:pt>
                <c:pt idx="1009" formatCode="General">
                  <c:v>1600.9399999999</c:v>
                </c:pt>
                <c:pt idx="1010" formatCode="General">
                  <c:v>1601.0499999998999</c:v>
                </c:pt>
                <c:pt idx="1011" formatCode="General">
                  <c:v>1601.1599999999</c:v>
                </c:pt>
                <c:pt idx="1012" formatCode="General">
                  <c:v>1601.2699999998999</c:v>
                </c:pt>
                <c:pt idx="1013" formatCode="General">
                  <c:v>1601.3799999999001</c:v>
                </c:pt>
                <c:pt idx="1014" formatCode="General">
                  <c:v>1601.4899999999</c:v>
                </c:pt>
                <c:pt idx="1015" formatCode="General">
                  <c:v>1601.5999999999001</c:v>
                </c:pt>
                <c:pt idx="1016" formatCode="General">
                  <c:v>1601.7099999999</c:v>
                </c:pt>
                <c:pt idx="1017" formatCode="General">
                  <c:v>1601.8199999998999</c:v>
                </c:pt>
                <c:pt idx="1018" formatCode="General">
                  <c:v>1601.9299999999</c:v>
                </c:pt>
                <c:pt idx="1019" formatCode="General">
                  <c:v>1602.0399999998999</c:v>
                </c:pt>
                <c:pt idx="1020" formatCode="General">
                  <c:v>1602.1499999999</c:v>
                </c:pt>
                <c:pt idx="1021" formatCode="General">
                  <c:v>1602.2599999998999</c:v>
                </c:pt>
                <c:pt idx="1022" formatCode="General">
                  <c:v>1602.3699999999001</c:v>
                </c:pt>
                <c:pt idx="1023" formatCode="General">
                  <c:v>1602.4799999999</c:v>
                </c:pt>
                <c:pt idx="1024" formatCode="General">
                  <c:v>1602.5899999999001</c:v>
                </c:pt>
                <c:pt idx="1025" formatCode="General">
                  <c:v>1602.6999999999</c:v>
                </c:pt>
                <c:pt idx="1026" formatCode="General">
                  <c:v>1602.8099999998999</c:v>
                </c:pt>
                <c:pt idx="1027" formatCode="General">
                  <c:v>1602.9199999999</c:v>
                </c:pt>
                <c:pt idx="1028" formatCode="General">
                  <c:v>1603.0299999998999</c:v>
                </c:pt>
                <c:pt idx="1029" formatCode="General">
                  <c:v>1603.1399999999001</c:v>
                </c:pt>
                <c:pt idx="1030" formatCode="General">
                  <c:v>1603.2499999999</c:v>
                </c:pt>
                <c:pt idx="1031" formatCode="General">
                  <c:v>1603.3599999999001</c:v>
                </c:pt>
                <c:pt idx="1032" formatCode="General">
                  <c:v>1603.4699999999</c:v>
                </c:pt>
                <c:pt idx="1033" formatCode="General">
                  <c:v>1603.5799999999001</c:v>
                </c:pt>
                <c:pt idx="1034" formatCode="General">
                  <c:v>1603.6899999999</c:v>
                </c:pt>
                <c:pt idx="1035" formatCode="General">
                  <c:v>1603.7999999998999</c:v>
                </c:pt>
                <c:pt idx="1036" formatCode="General">
                  <c:v>1603.9099999999</c:v>
                </c:pt>
                <c:pt idx="1037" formatCode="General">
                  <c:v>1604.0199999998999</c:v>
                </c:pt>
                <c:pt idx="1038" formatCode="General">
                  <c:v>1604.1299999999001</c:v>
                </c:pt>
                <c:pt idx="1039" formatCode="General">
                  <c:v>1604.2399999999</c:v>
                </c:pt>
                <c:pt idx="1040" formatCode="General">
                  <c:v>1604.3499999999001</c:v>
                </c:pt>
                <c:pt idx="1041" formatCode="General">
                  <c:v>1604.4599999999</c:v>
                </c:pt>
                <c:pt idx="1042" formatCode="General">
                  <c:v>1604.5699999998999</c:v>
                </c:pt>
                <c:pt idx="1043" formatCode="General">
                  <c:v>1604.6799999999</c:v>
                </c:pt>
                <c:pt idx="1044" formatCode="General">
                  <c:v>1604.7899999998999</c:v>
                </c:pt>
                <c:pt idx="1045" formatCode="General">
                  <c:v>1604.8999999999</c:v>
                </c:pt>
                <c:pt idx="1046" formatCode="General">
                  <c:v>1605.0099999998999</c:v>
                </c:pt>
                <c:pt idx="1047" formatCode="General">
                  <c:v>1605.1199999999001</c:v>
                </c:pt>
                <c:pt idx="1048" formatCode="General">
                  <c:v>1605.2299999999</c:v>
                </c:pt>
                <c:pt idx="1049" formatCode="General">
                  <c:v>1605.3399999999001</c:v>
                </c:pt>
                <c:pt idx="1050" formatCode="General">
                  <c:v>1605.4499999999</c:v>
                </c:pt>
                <c:pt idx="1051" formatCode="General">
                  <c:v>1605.5599999998999</c:v>
                </c:pt>
                <c:pt idx="1052" formatCode="General">
                  <c:v>1605.6699999999</c:v>
                </c:pt>
                <c:pt idx="1053" formatCode="General">
                  <c:v>1605.7799999998999</c:v>
                </c:pt>
                <c:pt idx="1054" formatCode="General">
                  <c:v>1605.8899999999001</c:v>
                </c:pt>
                <c:pt idx="1055" formatCode="General">
                  <c:v>1605.9999999999</c:v>
                </c:pt>
                <c:pt idx="1056" formatCode="General">
                  <c:v>1606.1099999999001</c:v>
                </c:pt>
                <c:pt idx="1057" formatCode="General">
                  <c:v>1606.2199999999</c:v>
                </c:pt>
                <c:pt idx="1058" formatCode="General">
                  <c:v>1606.3299999999001</c:v>
                </c:pt>
                <c:pt idx="1059" formatCode="General">
                  <c:v>1606.4399999999</c:v>
                </c:pt>
                <c:pt idx="1060" formatCode="General">
                  <c:v>1606.5499999998899</c:v>
                </c:pt>
                <c:pt idx="1061" formatCode="General">
                  <c:v>1606.65999999989</c:v>
                </c:pt>
                <c:pt idx="1062" formatCode="General">
                  <c:v>1606.7699999998899</c:v>
                </c:pt>
                <c:pt idx="1063" formatCode="General">
                  <c:v>1606.8799999998901</c:v>
                </c:pt>
                <c:pt idx="1064" formatCode="General">
                  <c:v>1606.98999999989</c:v>
                </c:pt>
                <c:pt idx="1065" formatCode="General">
                  <c:v>1607.0999999998901</c:v>
                </c:pt>
                <c:pt idx="1066" formatCode="General">
                  <c:v>1607.20999999989</c:v>
                </c:pt>
                <c:pt idx="1067" formatCode="General">
                  <c:v>1607.3199999998899</c:v>
                </c:pt>
                <c:pt idx="1068" formatCode="General">
                  <c:v>1607.42999999989</c:v>
                </c:pt>
                <c:pt idx="1069" formatCode="General">
                  <c:v>1607.5399999998899</c:v>
                </c:pt>
                <c:pt idx="1070" formatCode="General">
                  <c:v>1607.64999999989</c:v>
                </c:pt>
                <c:pt idx="1071" formatCode="General">
                  <c:v>1607.7599999998899</c:v>
                </c:pt>
                <c:pt idx="1072" formatCode="General">
                  <c:v>1607.8699999998901</c:v>
                </c:pt>
                <c:pt idx="1073" formatCode="General">
                  <c:v>1607.97999999989</c:v>
                </c:pt>
                <c:pt idx="1074" formatCode="General">
                  <c:v>1608.0899999998901</c:v>
                </c:pt>
                <c:pt idx="1075" formatCode="General">
                  <c:v>1608.19999999989</c:v>
                </c:pt>
                <c:pt idx="1076" formatCode="General">
                  <c:v>1608.3099999998899</c:v>
                </c:pt>
                <c:pt idx="1077" formatCode="General">
                  <c:v>1608.41999999989</c:v>
                </c:pt>
                <c:pt idx="1078" formatCode="General">
                  <c:v>1608.5299999998899</c:v>
                </c:pt>
                <c:pt idx="1079" formatCode="General">
                  <c:v>1608.6399999998901</c:v>
                </c:pt>
                <c:pt idx="1080" formatCode="General">
                  <c:v>1608.74999999989</c:v>
                </c:pt>
                <c:pt idx="1081" formatCode="General">
                  <c:v>1608.8599999998901</c:v>
                </c:pt>
                <c:pt idx="1082" formatCode="General">
                  <c:v>1608.96999999989</c:v>
                </c:pt>
                <c:pt idx="1083" formatCode="General">
                  <c:v>1609.0799999998901</c:v>
                </c:pt>
                <c:pt idx="1084" formatCode="General">
                  <c:v>1609.18999999989</c:v>
                </c:pt>
                <c:pt idx="1085" formatCode="General">
                  <c:v>1609.2999999998899</c:v>
                </c:pt>
                <c:pt idx="1086" formatCode="General">
                  <c:v>1609.40999999989</c:v>
                </c:pt>
                <c:pt idx="1087" formatCode="General">
                  <c:v>1609.5199999998899</c:v>
                </c:pt>
                <c:pt idx="1088" formatCode="General">
                  <c:v>1609.6299999998901</c:v>
                </c:pt>
                <c:pt idx="1089" formatCode="General">
                  <c:v>1609.73999999989</c:v>
                </c:pt>
                <c:pt idx="1090" formatCode="General">
                  <c:v>1609.8499999998901</c:v>
                </c:pt>
                <c:pt idx="1091" formatCode="General">
                  <c:v>1609.95999999989</c:v>
                </c:pt>
                <c:pt idx="1092" formatCode="General">
                  <c:v>1610.0699999998899</c:v>
                </c:pt>
                <c:pt idx="1093" formatCode="General">
                  <c:v>1610.17999999989</c:v>
                </c:pt>
                <c:pt idx="1094" formatCode="General">
                  <c:v>1610.2899999998899</c:v>
                </c:pt>
                <c:pt idx="1095" formatCode="General">
                  <c:v>1610.39999999989</c:v>
                </c:pt>
                <c:pt idx="1096" formatCode="General">
                  <c:v>1610.5099999998899</c:v>
                </c:pt>
                <c:pt idx="1097" formatCode="General">
                  <c:v>1610.6199999998901</c:v>
                </c:pt>
                <c:pt idx="1098" formatCode="General">
                  <c:v>1610.72999999989</c:v>
                </c:pt>
                <c:pt idx="1099" formatCode="General">
                  <c:v>1610.8399999998901</c:v>
                </c:pt>
                <c:pt idx="1100" formatCode="General">
                  <c:v>1610.94999999989</c:v>
                </c:pt>
                <c:pt idx="1101" formatCode="General">
                  <c:v>1611.0599999998899</c:v>
                </c:pt>
                <c:pt idx="1102" formatCode="General">
                  <c:v>1611.16999999989</c:v>
                </c:pt>
                <c:pt idx="1103" formatCode="General">
                  <c:v>1611.2799999998899</c:v>
                </c:pt>
                <c:pt idx="1104" formatCode="General">
                  <c:v>1611.3899999998901</c:v>
                </c:pt>
                <c:pt idx="1105" formatCode="General">
                  <c:v>1611.49999999989</c:v>
                </c:pt>
                <c:pt idx="1106" formatCode="General">
                  <c:v>1611.6099999998901</c:v>
                </c:pt>
                <c:pt idx="1107" formatCode="General">
                  <c:v>1611.71999999989</c:v>
                </c:pt>
                <c:pt idx="1108" formatCode="General">
                  <c:v>1611.8299999998901</c:v>
                </c:pt>
                <c:pt idx="1109" formatCode="General">
                  <c:v>1611.93999999989</c:v>
                </c:pt>
                <c:pt idx="1110" formatCode="General">
                  <c:v>1612.0499999998899</c:v>
                </c:pt>
                <c:pt idx="1111" formatCode="General">
                  <c:v>1612.15999999989</c:v>
                </c:pt>
                <c:pt idx="1112" formatCode="General">
                  <c:v>1612.2699999998899</c:v>
                </c:pt>
                <c:pt idx="1113" formatCode="General">
                  <c:v>1612.3799999998901</c:v>
                </c:pt>
                <c:pt idx="1114" formatCode="General">
                  <c:v>1612.48999999989</c:v>
                </c:pt>
                <c:pt idx="1115" formatCode="General">
                  <c:v>1612.5999999998901</c:v>
                </c:pt>
                <c:pt idx="1116" formatCode="General">
                  <c:v>1612.70999999989</c:v>
                </c:pt>
                <c:pt idx="1117" formatCode="General">
                  <c:v>1612.8199999998899</c:v>
                </c:pt>
                <c:pt idx="1118" formatCode="General">
                  <c:v>1612.92999999989</c:v>
                </c:pt>
                <c:pt idx="1119" formatCode="General">
                  <c:v>1613.0399999998899</c:v>
                </c:pt>
                <c:pt idx="1120" formatCode="General">
                  <c:v>1613.14999999989</c:v>
                </c:pt>
                <c:pt idx="1121" formatCode="General">
                  <c:v>1613.2599999998899</c:v>
                </c:pt>
                <c:pt idx="1122" formatCode="General">
                  <c:v>1613.3699999998901</c:v>
                </c:pt>
                <c:pt idx="1123" formatCode="General">
                  <c:v>1613.47999999989</c:v>
                </c:pt>
                <c:pt idx="1124" formatCode="General">
                  <c:v>1613.5899999998901</c:v>
                </c:pt>
                <c:pt idx="1125" formatCode="General">
                  <c:v>1613.69999999989</c:v>
                </c:pt>
                <c:pt idx="1126" formatCode="General">
                  <c:v>1613.8099999998899</c:v>
                </c:pt>
                <c:pt idx="1127" formatCode="General">
                  <c:v>1613.91999999989</c:v>
                </c:pt>
                <c:pt idx="1128" formatCode="General">
                  <c:v>1614.0299999998899</c:v>
                </c:pt>
                <c:pt idx="1129" formatCode="General">
                  <c:v>1614.1399999998901</c:v>
                </c:pt>
                <c:pt idx="1130" formatCode="General">
                  <c:v>1614.24999999989</c:v>
                </c:pt>
                <c:pt idx="1131" formatCode="General">
                  <c:v>1614.3599999998901</c:v>
                </c:pt>
                <c:pt idx="1132" formatCode="General">
                  <c:v>1614.46999999989</c:v>
                </c:pt>
                <c:pt idx="1133" formatCode="General">
                  <c:v>1614.5799999998901</c:v>
                </c:pt>
                <c:pt idx="1134" formatCode="General">
                  <c:v>1614.68999999989</c:v>
                </c:pt>
                <c:pt idx="1135" formatCode="General">
                  <c:v>1614.7999999998899</c:v>
                </c:pt>
                <c:pt idx="1136" formatCode="General">
                  <c:v>1614.90999999989</c:v>
                </c:pt>
                <c:pt idx="1137" formatCode="General">
                  <c:v>1615.0199999998899</c:v>
                </c:pt>
                <c:pt idx="1138" formatCode="General">
                  <c:v>1615.1299999998901</c:v>
                </c:pt>
                <c:pt idx="1139" formatCode="General">
                  <c:v>1615.23999999989</c:v>
                </c:pt>
                <c:pt idx="1140" formatCode="General">
                  <c:v>1615.3499999998901</c:v>
                </c:pt>
                <c:pt idx="1141" formatCode="General">
                  <c:v>1615.45999999989</c:v>
                </c:pt>
                <c:pt idx="1142" formatCode="General">
                  <c:v>1615.5699999998899</c:v>
                </c:pt>
                <c:pt idx="1143" formatCode="General">
                  <c:v>1615.67999999989</c:v>
                </c:pt>
                <c:pt idx="1144" formatCode="General">
                  <c:v>1615.7899999998899</c:v>
                </c:pt>
                <c:pt idx="1145" formatCode="General">
                  <c:v>1615.89999999989</c:v>
                </c:pt>
                <c:pt idx="1146" formatCode="General">
                  <c:v>1616.0099999998899</c:v>
                </c:pt>
                <c:pt idx="1147" formatCode="General">
                  <c:v>1616.1199999998901</c:v>
                </c:pt>
                <c:pt idx="1148" formatCode="General">
                  <c:v>1616.22999999989</c:v>
                </c:pt>
                <c:pt idx="1149" formatCode="General">
                  <c:v>1616.3399999998901</c:v>
                </c:pt>
                <c:pt idx="1150" formatCode="General">
                  <c:v>1616.44999999989</c:v>
                </c:pt>
                <c:pt idx="1151" formatCode="General">
                  <c:v>1616.5599999998899</c:v>
                </c:pt>
                <c:pt idx="1152" formatCode="General">
                  <c:v>1616.66999999989</c:v>
                </c:pt>
                <c:pt idx="1153" formatCode="General">
                  <c:v>1616.7799999998899</c:v>
                </c:pt>
                <c:pt idx="1154" formatCode="General">
                  <c:v>1616.8899999998901</c:v>
                </c:pt>
                <c:pt idx="1155" formatCode="General">
                  <c:v>1616.99999999989</c:v>
                </c:pt>
                <c:pt idx="1156" formatCode="General">
                  <c:v>1617.1099999998901</c:v>
                </c:pt>
                <c:pt idx="1157" formatCode="General">
                  <c:v>1617.21999999989</c:v>
                </c:pt>
                <c:pt idx="1158" formatCode="General">
                  <c:v>1617.3299999998901</c:v>
                </c:pt>
                <c:pt idx="1159" formatCode="General">
                  <c:v>1617.43999999989</c:v>
                </c:pt>
                <c:pt idx="1160" formatCode="General">
                  <c:v>1617.5499999998799</c:v>
                </c:pt>
                <c:pt idx="1161" formatCode="General">
                  <c:v>1617.65999999988</c:v>
                </c:pt>
                <c:pt idx="1162" formatCode="General">
                  <c:v>1617.7699999998799</c:v>
                </c:pt>
                <c:pt idx="1163" formatCode="General">
                  <c:v>1617.8799999998801</c:v>
                </c:pt>
                <c:pt idx="1164" formatCode="General">
                  <c:v>1617.98999999988</c:v>
                </c:pt>
                <c:pt idx="1165" formatCode="General">
                  <c:v>1618.0999999998801</c:v>
                </c:pt>
                <c:pt idx="1166" formatCode="General">
                  <c:v>1618.20999999988</c:v>
                </c:pt>
                <c:pt idx="1167" formatCode="General">
                  <c:v>1618.3199999998801</c:v>
                </c:pt>
                <c:pt idx="1168" formatCode="General">
                  <c:v>1618.42999999988</c:v>
                </c:pt>
                <c:pt idx="1169" formatCode="General">
                  <c:v>1618.5399999998799</c:v>
                </c:pt>
                <c:pt idx="1170" formatCode="General">
                  <c:v>1618.64999999988</c:v>
                </c:pt>
                <c:pt idx="1171" formatCode="General">
                  <c:v>1618.7599999998799</c:v>
                </c:pt>
                <c:pt idx="1172" formatCode="General">
                  <c:v>1618.8699999998801</c:v>
                </c:pt>
                <c:pt idx="1173" formatCode="General">
                  <c:v>1618.97999999988</c:v>
                </c:pt>
                <c:pt idx="1174" formatCode="General">
                  <c:v>1619.0899999998801</c:v>
                </c:pt>
                <c:pt idx="1175" formatCode="General">
                  <c:v>1619.19999999988</c:v>
                </c:pt>
                <c:pt idx="1176" formatCode="General">
                  <c:v>1619.3099999998799</c:v>
                </c:pt>
                <c:pt idx="1177" formatCode="General">
                  <c:v>1619.41999999988</c:v>
                </c:pt>
                <c:pt idx="1178" formatCode="General">
                  <c:v>1619.5299999998799</c:v>
                </c:pt>
                <c:pt idx="1179" formatCode="General">
                  <c:v>1619.63999999988</c:v>
                </c:pt>
                <c:pt idx="1180" formatCode="General">
                  <c:v>1619.7499999998799</c:v>
                </c:pt>
                <c:pt idx="1181" formatCode="General">
                  <c:v>1619.8599999998801</c:v>
                </c:pt>
                <c:pt idx="1182" formatCode="General">
                  <c:v>1619.96999999988</c:v>
                </c:pt>
                <c:pt idx="1183" formatCode="General">
                  <c:v>1620.0799999998801</c:v>
                </c:pt>
                <c:pt idx="1184" formatCode="General">
                  <c:v>1620.18999999988</c:v>
                </c:pt>
                <c:pt idx="1185" formatCode="General">
                  <c:v>1620.2999999998799</c:v>
                </c:pt>
                <c:pt idx="1186" formatCode="General">
                  <c:v>1620.40999999988</c:v>
                </c:pt>
                <c:pt idx="1187" formatCode="General">
                  <c:v>1620.5199999998799</c:v>
                </c:pt>
                <c:pt idx="1188" formatCode="General">
                  <c:v>1620.6299999998801</c:v>
                </c:pt>
                <c:pt idx="1189" formatCode="General">
                  <c:v>1620.73999999988</c:v>
                </c:pt>
                <c:pt idx="1190" formatCode="General">
                  <c:v>1620.8499999998801</c:v>
                </c:pt>
                <c:pt idx="1191" formatCode="General">
                  <c:v>1620.95999999988</c:v>
                </c:pt>
                <c:pt idx="1192" formatCode="General">
                  <c:v>1621.0699999998801</c:v>
                </c:pt>
                <c:pt idx="1193" formatCode="General">
                  <c:v>1621.17999999988</c:v>
                </c:pt>
                <c:pt idx="1194" formatCode="General">
                  <c:v>1621.2899999998799</c:v>
                </c:pt>
                <c:pt idx="1195" formatCode="General">
                  <c:v>1621.39999999988</c:v>
                </c:pt>
                <c:pt idx="1196" formatCode="General">
                  <c:v>1621.5099999998799</c:v>
                </c:pt>
                <c:pt idx="1197" formatCode="General">
                  <c:v>1621.6199999998801</c:v>
                </c:pt>
                <c:pt idx="1198" formatCode="General">
                  <c:v>1621.72999999988</c:v>
                </c:pt>
                <c:pt idx="1199" formatCode="General">
                  <c:v>1621.8399999998801</c:v>
                </c:pt>
                <c:pt idx="1200" formatCode="General">
                  <c:v>1621.94999999988</c:v>
                </c:pt>
                <c:pt idx="1201" formatCode="General">
                  <c:v>1622.0599999998799</c:v>
                </c:pt>
                <c:pt idx="1202" formatCode="General">
                  <c:v>1622.16999999988</c:v>
                </c:pt>
                <c:pt idx="1203" formatCode="General">
                  <c:v>1622.2799999998799</c:v>
                </c:pt>
                <c:pt idx="1204" formatCode="General">
                  <c:v>1622.38999999988</c:v>
                </c:pt>
                <c:pt idx="1205" formatCode="General">
                  <c:v>1622.4999999998799</c:v>
                </c:pt>
                <c:pt idx="1206" formatCode="General">
                  <c:v>1622.6099999998801</c:v>
                </c:pt>
                <c:pt idx="1207" formatCode="General">
                  <c:v>1622.71999999988</c:v>
                </c:pt>
                <c:pt idx="1208" formatCode="General">
                  <c:v>1622.8299999998801</c:v>
                </c:pt>
                <c:pt idx="1209" formatCode="General">
                  <c:v>1622.93999999988</c:v>
                </c:pt>
                <c:pt idx="1210" formatCode="General">
                  <c:v>1623.0499999998799</c:v>
                </c:pt>
                <c:pt idx="1211" formatCode="General">
                  <c:v>1623.15999999988</c:v>
                </c:pt>
                <c:pt idx="1212" formatCode="General">
                  <c:v>1623.2699999998799</c:v>
                </c:pt>
                <c:pt idx="1213" formatCode="General">
                  <c:v>1623.3799999998801</c:v>
                </c:pt>
                <c:pt idx="1214" formatCode="General">
                  <c:v>1623.48999999988</c:v>
                </c:pt>
                <c:pt idx="1215" formatCode="General">
                  <c:v>1623.5999999998801</c:v>
                </c:pt>
                <c:pt idx="1216" formatCode="General">
                  <c:v>1623.70999999988</c:v>
                </c:pt>
                <c:pt idx="1217" formatCode="General">
                  <c:v>1623.8199999998801</c:v>
                </c:pt>
                <c:pt idx="1218" formatCode="General">
                  <c:v>1623.92999999988</c:v>
                </c:pt>
                <c:pt idx="1219" formatCode="General">
                  <c:v>1624.0399999998799</c:v>
                </c:pt>
                <c:pt idx="1220" formatCode="General">
                  <c:v>1624.14999999988</c:v>
                </c:pt>
                <c:pt idx="1221" formatCode="General">
                  <c:v>1624.2599999998799</c:v>
                </c:pt>
                <c:pt idx="1222" formatCode="General">
                  <c:v>1624.3699999998801</c:v>
                </c:pt>
                <c:pt idx="1223" formatCode="General">
                  <c:v>1624.47999999988</c:v>
                </c:pt>
                <c:pt idx="1224" formatCode="General">
                  <c:v>1624.5899999998801</c:v>
                </c:pt>
                <c:pt idx="1225" formatCode="General">
                  <c:v>1624.69999999988</c:v>
                </c:pt>
                <c:pt idx="1226" formatCode="General">
                  <c:v>1624.8099999998799</c:v>
                </c:pt>
                <c:pt idx="1227" formatCode="General">
                  <c:v>1624.91999999988</c:v>
                </c:pt>
                <c:pt idx="1228" formatCode="General">
                  <c:v>1625.0299999998799</c:v>
                </c:pt>
                <c:pt idx="1229" formatCode="General">
                  <c:v>1625.13999999988</c:v>
                </c:pt>
                <c:pt idx="1230" formatCode="General">
                  <c:v>1625.2499999998799</c:v>
                </c:pt>
                <c:pt idx="1231" formatCode="General">
                  <c:v>1625.3599999998801</c:v>
                </c:pt>
                <c:pt idx="1232" formatCode="General">
                  <c:v>1625.46999999988</c:v>
                </c:pt>
                <c:pt idx="1233" formatCode="General">
                  <c:v>1625.5799999998801</c:v>
                </c:pt>
                <c:pt idx="1234" formatCode="General">
                  <c:v>1625.68999999988</c:v>
                </c:pt>
                <c:pt idx="1235" formatCode="General">
                  <c:v>1625.7999999998799</c:v>
                </c:pt>
                <c:pt idx="1236" formatCode="General">
                  <c:v>1625.90999999988</c:v>
                </c:pt>
                <c:pt idx="1237" formatCode="General">
                  <c:v>1626.0199999998799</c:v>
                </c:pt>
                <c:pt idx="1238" formatCode="General">
                  <c:v>1626.1299999998801</c:v>
                </c:pt>
                <c:pt idx="1239" formatCode="General">
                  <c:v>1626.23999999988</c:v>
                </c:pt>
                <c:pt idx="1240" formatCode="General">
                  <c:v>1626.3499999998801</c:v>
                </c:pt>
                <c:pt idx="1241" formatCode="General">
                  <c:v>1626.45999999988</c:v>
                </c:pt>
                <c:pt idx="1242" formatCode="General">
                  <c:v>1626.5699999998801</c:v>
                </c:pt>
                <c:pt idx="1243" formatCode="General">
                  <c:v>1626.67999999988</c:v>
                </c:pt>
                <c:pt idx="1244" formatCode="General">
                  <c:v>1626.7899999998799</c:v>
                </c:pt>
                <c:pt idx="1245" formatCode="General">
                  <c:v>1626.89999999988</c:v>
                </c:pt>
                <c:pt idx="1246" formatCode="General">
                  <c:v>1627.0099999998799</c:v>
                </c:pt>
                <c:pt idx="1247" formatCode="General">
                  <c:v>1627.1199999998801</c:v>
                </c:pt>
                <c:pt idx="1248" formatCode="General">
                  <c:v>1627.22999999988</c:v>
                </c:pt>
                <c:pt idx="1249" formatCode="General">
                  <c:v>1627.3399999998801</c:v>
                </c:pt>
                <c:pt idx="1250" formatCode="General">
                  <c:v>1627.44999999988</c:v>
                </c:pt>
                <c:pt idx="1251" formatCode="General">
                  <c:v>1627.5599999998799</c:v>
                </c:pt>
                <c:pt idx="1252" formatCode="General">
                  <c:v>1627.66999999988</c:v>
                </c:pt>
                <c:pt idx="1253" formatCode="General">
                  <c:v>1627.7799999998799</c:v>
                </c:pt>
                <c:pt idx="1254" formatCode="General">
                  <c:v>1627.88999999988</c:v>
                </c:pt>
                <c:pt idx="1255" formatCode="General">
                  <c:v>1627.9999999998799</c:v>
                </c:pt>
                <c:pt idx="1256" formatCode="General">
                  <c:v>1628.1099999998801</c:v>
                </c:pt>
                <c:pt idx="1257" formatCode="General">
                  <c:v>1628.21999999988</c:v>
                </c:pt>
                <c:pt idx="1258" formatCode="General">
                  <c:v>1628.3299999998801</c:v>
                </c:pt>
                <c:pt idx="1259" formatCode="General">
                  <c:v>1628.43999999987</c:v>
                </c:pt>
                <c:pt idx="1260" formatCode="General">
                  <c:v>1628.5499999998699</c:v>
                </c:pt>
                <c:pt idx="1261" formatCode="General">
                  <c:v>1628.65999999987</c:v>
                </c:pt>
                <c:pt idx="1262" formatCode="General">
                  <c:v>1628.7699999998699</c:v>
                </c:pt>
                <c:pt idx="1263" formatCode="General">
                  <c:v>1628.8799999998701</c:v>
                </c:pt>
                <c:pt idx="1264" formatCode="General">
                  <c:v>1628.98999999987</c:v>
                </c:pt>
                <c:pt idx="1265" formatCode="General">
                  <c:v>1629.0999999998701</c:v>
                </c:pt>
                <c:pt idx="1266" formatCode="General">
                  <c:v>1629.20999999987</c:v>
                </c:pt>
                <c:pt idx="1267" formatCode="General">
                  <c:v>1629.3199999998701</c:v>
                </c:pt>
                <c:pt idx="1268" formatCode="General">
                  <c:v>1629.42999999987</c:v>
                </c:pt>
                <c:pt idx="1269" formatCode="General">
                  <c:v>1629.5399999998699</c:v>
                </c:pt>
                <c:pt idx="1270" formatCode="General">
                  <c:v>1629.64999999987</c:v>
                </c:pt>
                <c:pt idx="1271" formatCode="General">
                  <c:v>1629.7599999998699</c:v>
                </c:pt>
                <c:pt idx="1272" formatCode="General">
                  <c:v>1629.8699999998701</c:v>
                </c:pt>
                <c:pt idx="1273" formatCode="General">
                  <c:v>1629.97999999987</c:v>
                </c:pt>
                <c:pt idx="1274" formatCode="General">
                  <c:v>1630.0899999998701</c:v>
                </c:pt>
                <c:pt idx="1275" formatCode="General">
                  <c:v>1630.19999999987</c:v>
                </c:pt>
                <c:pt idx="1276" formatCode="General">
                  <c:v>1630.3099999998699</c:v>
                </c:pt>
                <c:pt idx="1277" formatCode="General">
                  <c:v>1630.41999999987</c:v>
                </c:pt>
                <c:pt idx="1278" formatCode="General">
                  <c:v>1630.5299999998699</c:v>
                </c:pt>
                <c:pt idx="1279" formatCode="General">
                  <c:v>1630.63999999987</c:v>
                </c:pt>
                <c:pt idx="1280" formatCode="General">
                  <c:v>1630.7499999998699</c:v>
                </c:pt>
                <c:pt idx="1281" formatCode="General">
                  <c:v>1630.8599999998701</c:v>
                </c:pt>
                <c:pt idx="1282" formatCode="General">
                  <c:v>1630.96999999987</c:v>
                </c:pt>
                <c:pt idx="1283" formatCode="General">
                  <c:v>1631.0799999998701</c:v>
                </c:pt>
                <c:pt idx="1284" formatCode="General">
                  <c:v>1631.18999999987</c:v>
                </c:pt>
                <c:pt idx="1285" formatCode="General">
                  <c:v>1631.2999999998699</c:v>
                </c:pt>
                <c:pt idx="1286" formatCode="General">
                  <c:v>1631.40999999987</c:v>
                </c:pt>
                <c:pt idx="1287" formatCode="General">
                  <c:v>1631.5199999998699</c:v>
                </c:pt>
                <c:pt idx="1288" formatCode="General">
                  <c:v>1631.6299999998701</c:v>
                </c:pt>
                <c:pt idx="1289" formatCode="General">
                  <c:v>1631.73999999987</c:v>
                </c:pt>
                <c:pt idx="1290" formatCode="General">
                  <c:v>1631.8499999998701</c:v>
                </c:pt>
                <c:pt idx="1291" formatCode="General">
                  <c:v>1631.95999999987</c:v>
                </c:pt>
                <c:pt idx="1292" formatCode="General">
                  <c:v>1632.0699999998701</c:v>
                </c:pt>
                <c:pt idx="1293" formatCode="General">
                  <c:v>1632.17999999987</c:v>
                </c:pt>
                <c:pt idx="1294" formatCode="General">
                  <c:v>1632.2899999998699</c:v>
                </c:pt>
                <c:pt idx="1295" formatCode="General">
                  <c:v>1632.39999999987</c:v>
                </c:pt>
                <c:pt idx="1296" formatCode="General">
                  <c:v>1632.5099999998699</c:v>
                </c:pt>
                <c:pt idx="1297" formatCode="General">
                  <c:v>1632.6199999998701</c:v>
                </c:pt>
                <c:pt idx="1298" formatCode="General">
                  <c:v>1632.72999999987</c:v>
                </c:pt>
                <c:pt idx="1299" formatCode="General">
                  <c:v>1632.8399999998701</c:v>
                </c:pt>
                <c:pt idx="1300" formatCode="General">
                  <c:v>1632.94999999987</c:v>
                </c:pt>
                <c:pt idx="1301" formatCode="General">
                  <c:v>1633.0599999998699</c:v>
                </c:pt>
                <c:pt idx="1302" formatCode="General">
                  <c:v>1633.16999999987</c:v>
                </c:pt>
                <c:pt idx="1303" formatCode="General">
                  <c:v>1633.2799999998699</c:v>
                </c:pt>
                <c:pt idx="1304" formatCode="General">
                  <c:v>1633.38999999987</c:v>
                </c:pt>
                <c:pt idx="1305" formatCode="General">
                  <c:v>1633.4999999998699</c:v>
                </c:pt>
                <c:pt idx="1306" formatCode="General">
                  <c:v>1633.6099999998701</c:v>
                </c:pt>
                <c:pt idx="1307" formatCode="General">
                  <c:v>1633.71999999987</c:v>
                </c:pt>
                <c:pt idx="1308" formatCode="General">
                  <c:v>1633.8299999998701</c:v>
                </c:pt>
                <c:pt idx="1309" formatCode="General">
                  <c:v>1633.93999999987</c:v>
                </c:pt>
                <c:pt idx="1310" formatCode="General">
                  <c:v>1634.0499999998699</c:v>
                </c:pt>
                <c:pt idx="1311" formatCode="General">
                  <c:v>1634.15999999987</c:v>
                </c:pt>
                <c:pt idx="1312" formatCode="General">
                  <c:v>1634.2699999998699</c:v>
                </c:pt>
                <c:pt idx="1313" formatCode="General">
                  <c:v>1634.3799999998701</c:v>
                </c:pt>
                <c:pt idx="1314" formatCode="General">
                  <c:v>1634.48999999987</c:v>
                </c:pt>
                <c:pt idx="1315" formatCode="General">
                  <c:v>1634.5999999998701</c:v>
                </c:pt>
                <c:pt idx="1316" formatCode="General">
                  <c:v>1634.70999999987</c:v>
                </c:pt>
                <c:pt idx="1317" formatCode="General">
                  <c:v>1634.8199999998701</c:v>
                </c:pt>
                <c:pt idx="1318" formatCode="General">
                  <c:v>1634.92999999987</c:v>
                </c:pt>
                <c:pt idx="1319" formatCode="General">
                  <c:v>1635.0399999998699</c:v>
                </c:pt>
                <c:pt idx="1320" formatCode="General">
                  <c:v>1635.14999999987</c:v>
                </c:pt>
                <c:pt idx="1321" formatCode="General">
                  <c:v>1635.2599999998699</c:v>
                </c:pt>
                <c:pt idx="1322" formatCode="General">
                  <c:v>1635.3699999998701</c:v>
                </c:pt>
                <c:pt idx="1323" formatCode="General">
                  <c:v>1635.47999999987</c:v>
                </c:pt>
                <c:pt idx="1324" formatCode="General">
                  <c:v>1635.5899999998701</c:v>
                </c:pt>
                <c:pt idx="1325" formatCode="General">
                  <c:v>1635.69999999987</c:v>
                </c:pt>
                <c:pt idx="1326" formatCode="General">
                  <c:v>1635.8099999998699</c:v>
                </c:pt>
                <c:pt idx="1327" formatCode="General">
                  <c:v>1635.91999999987</c:v>
                </c:pt>
                <c:pt idx="1328" formatCode="General">
                  <c:v>1636.0299999998699</c:v>
                </c:pt>
                <c:pt idx="1329" formatCode="General">
                  <c:v>1636.13999999987</c:v>
                </c:pt>
                <c:pt idx="1330" formatCode="General">
                  <c:v>1636.2499999998699</c:v>
                </c:pt>
                <c:pt idx="1331" formatCode="General">
                  <c:v>1636.3599999998701</c:v>
                </c:pt>
                <c:pt idx="1332" formatCode="General">
                  <c:v>1636.46999999987</c:v>
                </c:pt>
                <c:pt idx="1333" formatCode="General">
                  <c:v>1636.5799999998701</c:v>
                </c:pt>
                <c:pt idx="1334" formatCode="General">
                  <c:v>1636.68999999987</c:v>
                </c:pt>
                <c:pt idx="1335" formatCode="General">
                  <c:v>1636.7999999998699</c:v>
                </c:pt>
                <c:pt idx="1336" formatCode="General">
                  <c:v>1636.90999999987</c:v>
                </c:pt>
                <c:pt idx="1337" formatCode="General">
                  <c:v>1637.0199999998699</c:v>
                </c:pt>
                <c:pt idx="1338" formatCode="General">
                  <c:v>1637.1299999998701</c:v>
                </c:pt>
                <c:pt idx="1339" formatCode="General">
                  <c:v>1637.23999999987</c:v>
                </c:pt>
                <c:pt idx="1340" formatCode="General">
                  <c:v>1637.3499999998701</c:v>
                </c:pt>
                <c:pt idx="1341" formatCode="General">
                  <c:v>1637.45999999987</c:v>
                </c:pt>
                <c:pt idx="1342" formatCode="General">
                  <c:v>1637.5699999998701</c:v>
                </c:pt>
                <c:pt idx="1343" formatCode="General">
                  <c:v>1637.67999999987</c:v>
                </c:pt>
                <c:pt idx="1344" formatCode="General">
                  <c:v>1637.7899999998699</c:v>
                </c:pt>
                <c:pt idx="1345" formatCode="General">
                  <c:v>1637.89999999987</c:v>
                </c:pt>
                <c:pt idx="1346" formatCode="General">
                  <c:v>1638.0099999998699</c:v>
                </c:pt>
                <c:pt idx="1347" formatCode="General">
                  <c:v>1638.1199999998701</c:v>
                </c:pt>
                <c:pt idx="1348" formatCode="General">
                  <c:v>1638.22999999987</c:v>
                </c:pt>
                <c:pt idx="1349" formatCode="General">
                  <c:v>1638.3399999998701</c:v>
                </c:pt>
                <c:pt idx="1350" formatCode="General">
                  <c:v>1638.44999999987</c:v>
                </c:pt>
                <c:pt idx="1351" formatCode="General">
                  <c:v>1638.5599999998699</c:v>
                </c:pt>
                <c:pt idx="1352" formatCode="General">
                  <c:v>1638.66999999987</c:v>
                </c:pt>
                <c:pt idx="1353" formatCode="General">
                  <c:v>1638.7799999998699</c:v>
                </c:pt>
                <c:pt idx="1354" formatCode="General">
                  <c:v>1638.88999999987</c:v>
                </c:pt>
                <c:pt idx="1355" formatCode="General">
                  <c:v>1638.9999999998699</c:v>
                </c:pt>
                <c:pt idx="1356" formatCode="General">
                  <c:v>1639.1099999998701</c:v>
                </c:pt>
                <c:pt idx="1357" formatCode="General">
                  <c:v>1639.21999999987</c:v>
                </c:pt>
                <c:pt idx="1358" formatCode="General">
                  <c:v>1639.3299999998701</c:v>
                </c:pt>
                <c:pt idx="1359" formatCode="General">
                  <c:v>1639.43999999986</c:v>
                </c:pt>
                <c:pt idx="1360" formatCode="General">
                  <c:v>1639.5499999998599</c:v>
                </c:pt>
                <c:pt idx="1361" formatCode="General">
                  <c:v>1639.65999999986</c:v>
                </c:pt>
                <c:pt idx="1362" formatCode="General">
                  <c:v>1639.7699999998599</c:v>
                </c:pt>
                <c:pt idx="1363" formatCode="General">
                  <c:v>1639.87999999986</c:v>
                </c:pt>
                <c:pt idx="1364" formatCode="General">
                  <c:v>1639.9899999998599</c:v>
                </c:pt>
                <c:pt idx="1365" formatCode="General">
                  <c:v>1640.0999999998601</c:v>
                </c:pt>
                <c:pt idx="1366" formatCode="General">
                  <c:v>1640.20999999986</c:v>
                </c:pt>
                <c:pt idx="1367" formatCode="General">
                  <c:v>1640.3199999998601</c:v>
                </c:pt>
                <c:pt idx="1368" formatCode="General">
                  <c:v>1640.42999999986</c:v>
                </c:pt>
                <c:pt idx="1369" formatCode="General">
                  <c:v>1640.5399999998599</c:v>
                </c:pt>
                <c:pt idx="1370" formatCode="General">
                  <c:v>1640.64999999986</c:v>
                </c:pt>
                <c:pt idx="1371" formatCode="General">
                  <c:v>1640.7599999998599</c:v>
                </c:pt>
                <c:pt idx="1372" formatCode="General">
                  <c:v>1640.8699999998601</c:v>
                </c:pt>
                <c:pt idx="1373" formatCode="General">
                  <c:v>1640.97999999986</c:v>
                </c:pt>
                <c:pt idx="1374" formatCode="General">
                  <c:v>1641.0899999998601</c:v>
                </c:pt>
                <c:pt idx="1375" formatCode="General">
                  <c:v>1641.19999999986</c:v>
                </c:pt>
                <c:pt idx="1376" formatCode="General">
                  <c:v>1641.3099999998601</c:v>
                </c:pt>
                <c:pt idx="1377" formatCode="General">
                  <c:v>1641.41999999986</c:v>
                </c:pt>
                <c:pt idx="1378" formatCode="General">
                  <c:v>1641.5299999998599</c:v>
                </c:pt>
                <c:pt idx="1379" formatCode="General">
                  <c:v>1641.63999999986</c:v>
                </c:pt>
                <c:pt idx="1380" formatCode="General">
                  <c:v>1641.7499999998599</c:v>
                </c:pt>
                <c:pt idx="1381" formatCode="General">
                  <c:v>1641.8599999998601</c:v>
                </c:pt>
                <c:pt idx="1382" formatCode="General">
                  <c:v>1641.96999999986</c:v>
                </c:pt>
                <c:pt idx="1383" formatCode="General">
                  <c:v>1642.0799999998601</c:v>
                </c:pt>
                <c:pt idx="1384" formatCode="General">
                  <c:v>1642.18999999986</c:v>
                </c:pt>
                <c:pt idx="1385" formatCode="General">
                  <c:v>1642.2999999998599</c:v>
                </c:pt>
                <c:pt idx="1386" formatCode="General">
                  <c:v>1642.40999999986</c:v>
                </c:pt>
                <c:pt idx="1387" formatCode="General">
                  <c:v>1642.5199999998599</c:v>
                </c:pt>
                <c:pt idx="1388" formatCode="General">
                  <c:v>1642.62999999986</c:v>
                </c:pt>
                <c:pt idx="1389" formatCode="General">
                  <c:v>1642.7399999998599</c:v>
                </c:pt>
                <c:pt idx="1390" formatCode="General">
                  <c:v>1642.8499999998601</c:v>
                </c:pt>
                <c:pt idx="1391" formatCode="General">
                  <c:v>1642.95999999986</c:v>
                </c:pt>
                <c:pt idx="1392" formatCode="General">
                  <c:v>1643.0699999998601</c:v>
                </c:pt>
                <c:pt idx="1393" formatCode="General">
                  <c:v>1643.17999999986</c:v>
                </c:pt>
                <c:pt idx="1394" formatCode="General">
                  <c:v>1643.2899999998599</c:v>
                </c:pt>
                <c:pt idx="1395" formatCode="General">
                  <c:v>1643.39999999986</c:v>
                </c:pt>
                <c:pt idx="1396" formatCode="General">
                  <c:v>1643.5099999998599</c:v>
                </c:pt>
                <c:pt idx="1397" formatCode="General">
                  <c:v>1643.6199999998601</c:v>
                </c:pt>
                <c:pt idx="1398" formatCode="General">
                  <c:v>1643.72999999986</c:v>
                </c:pt>
                <c:pt idx="1399" formatCode="General">
                  <c:v>1643.8399999998601</c:v>
                </c:pt>
                <c:pt idx="1400" formatCode="General">
                  <c:v>1643.94999999986</c:v>
                </c:pt>
                <c:pt idx="1401" formatCode="General">
                  <c:v>1644.0599999998601</c:v>
                </c:pt>
                <c:pt idx="1402" formatCode="General">
                  <c:v>1644.16999999986</c:v>
                </c:pt>
                <c:pt idx="1403" formatCode="General">
                  <c:v>1644.2799999998599</c:v>
                </c:pt>
                <c:pt idx="1404" formatCode="General">
                  <c:v>1644.38999999986</c:v>
                </c:pt>
                <c:pt idx="1405" formatCode="General">
                  <c:v>1644.4999999998599</c:v>
                </c:pt>
                <c:pt idx="1406" formatCode="General">
                  <c:v>1644.6099999998601</c:v>
                </c:pt>
                <c:pt idx="1407" formatCode="General">
                  <c:v>1644.71999999986</c:v>
                </c:pt>
                <c:pt idx="1408" formatCode="General">
                  <c:v>1644.8299999998601</c:v>
                </c:pt>
                <c:pt idx="1409" formatCode="General">
                  <c:v>1644.93999999986</c:v>
                </c:pt>
                <c:pt idx="1410" formatCode="General">
                  <c:v>1645.0499999998599</c:v>
                </c:pt>
                <c:pt idx="1411" formatCode="General">
                  <c:v>1645.15999999986</c:v>
                </c:pt>
                <c:pt idx="1412" formatCode="General">
                  <c:v>1645.2699999998599</c:v>
                </c:pt>
                <c:pt idx="1413" formatCode="General">
                  <c:v>1645.37999999986</c:v>
                </c:pt>
                <c:pt idx="1414" formatCode="General">
                  <c:v>1645.4899999998599</c:v>
                </c:pt>
                <c:pt idx="1415" formatCode="General">
                  <c:v>1645.5999999998601</c:v>
                </c:pt>
                <c:pt idx="1416" formatCode="General">
                  <c:v>1645.70999999986</c:v>
                </c:pt>
                <c:pt idx="1417" formatCode="General">
                  <c:v>1645.8199999998601</c:v>
                </c:pt>
                <c:pt idx="1418" formatCode="General">
                  <c:v>1645.92999999986</c:v>
                </c:pt>
                <c:pt idx="1419" formatCode="General">
                  <c:v>1646.0399999998599</c:v>
                </c:pt>
                <c:pt idx="1420" formatCode="General">
                  <c:v>1646.14999999986</c:v>
                </c:pt>
                <c:pt idx="1421" formatCode="General">
                  <c:v>1646.2599999998599</c:v>
                </c:pt>
                <c:pt idx="1422" formatCode="General">
                  <c:v>1646.3699999998601</c:v>
                </c:pt>
                <c:pt idx="1423" formatCode="General">
                  <c:v>1646.47999999986</c:v>
                </c:pt>
                <c:pt idx="1424" formatCode="General">
                  <c:v>1646.5899999998601</c:v>
                </c:pt>
                <c:pt idx="1425" formatCode="General">
                  <c:v>1646.69999999986</c:v>
                </c:pt>
                <c:pt idx="1426" formatCode="General">
                  <c:v>1646.8099999998601</c:v>
                </c:pt>
                <c:pt idx="1427" formatCode="General">
                  <c:v>1646.91999999986</c:v>
                </c:pt>
                <c:pt idx="1428" formatCode="General">
                  <c:v>1647.0299999998599</c:v>
                </c:pt>
                <c:pt idx="1429" formatCode="General">
                  <c:v>1647.13999999986</c:v>
                </c:pt>
                <c:pt idx="1430" formatCode="General">
                  <c:v>1647.2499999998599</c:v>
                </c:pt>
                <c:pt idx="1431" formatCode="General">
                  <c:v>1647.3599999998601</c:v>
                </c:pt>
                <c:pt idx="1432" formatCode="General">
                  <c:v>1647.46999999986</c:v>
                </c:pt>
                <c:pt idx="1433" formatCode="General">
                  <c:v>1647.5799999998601</c:v>
                </c:pt>
                <c:pt idx="1434" formatCode="General">
                  <c:v>1647.68999999986</c:v>
                </c:pt>
                <c:pt idx="1435" formatCode="General">
                  <c:v>1647.7999999998599</c:v>
                </c:pt>
                <c:pt idx="1436" formatCode="General">
                  <c:v>1647.90999999986</c:v>
                </c:pt>
                <c:pt idx="1437" formatCode="General">
                  <c:v>1648.0199999998599</c:v>
                </c:pt>
                <c:pt idx="1438" formatCode="General">
                  <c:v>1648.12999999986</c:v>
                </c:pt>
                <c:pt idx="1439" formatCode="General">
                  <c:v>1648.2399999998599</c:v>
                </c:pt>
                <c:pt idx="1440" formatCode="General">
                  <c:v>1648.3499999998601</c:v>
                </c:pt>
                <c:pt idx="1441" formatCode="General">
                  <c:v>1648.45999999986</c:v>
                </c:pt>
                <c:pt idx="1442" formatCode="General">
                  <c:v>1648.5699999998601</c:v>
                </c:pt>
                <c:pt idx="1443" formatCode="General">
                  <c:v>1648.67999999986</c:v>
                </c:pt>
                <c:pt idx="1444" formatCode="General">
                  <c:v>1648.7899999998599</c:v>
                </c:pt>
                <c:pt idx="1445" formatCode="General">
                  <c:v>1648.89999999986</c:v>
                </c:pt>
                <c:pt idx="1446" formatCode="General">
                  <c:v>1649.0099999998599</c:v>
                </c:pt>
                <c:pt idx="1447" formatCode="General">
                  <c:v>1649.1199999998601</c:v>
                </c:pt>
                <c:pt idx="1448" formatCode="General">
                  <c:v>1649.22999999986</c:v>
                </c:pt>
                <c:pt idx="1449" formatCode="General">
                  <c:v>1649.3399999998601</c:v>
                </c:pt>
                <c:pt idx="1450" formatCode="General">
                  <c:v>1649.44999999986</c:v>
                </c:pt>
                <c:pt idx="1451" formatCode="General">
                  <c:v>1649.5599999998601</c:v>
                </c:pt>
                <c:pt idx="1452" formatCode="General">
                  <c:v>1649.66999999986</c:v>
                </c:pt>
                <c:pt idx="1453" formatCode="General">
                  <c:v>1649.7799999998599</c:v>
                </c:pt>
                <c:pt idx="1454" formatCode="General">
                  <c:v>1649.88999999986</c:v>
                </c:pt>
                <c:pt idx="1455" formatCode="General">
                  <c:v>1649.9999999998599</c:v>
                </c:pt>
                <c:pt idx="1456" formatCode="General">
                  <c:v>1650.1099999998601</c:v>
                </c:pt>
                <c:pt idx="1457" formatCode="General">
                  <c:v>1650.21999999986</c:v>
                </c:pt>
                <c:pt idx="1458" formatCode="General">
                  <c:v>1650.3299999998601</c:v>
                </c:pt>
                <c:pt idx="1459" formatCode="General">
                  <c:v>1650.43999999985</c:v>
                </c:pt>
                <c:pt idx="1460" formatCode="General">
                  <c:v>1650.5499999998499</c:v>
                </c:pt>
                <c:pt idx="1461" formatCode="General">
                  <c:v>1650.65999999985</c:v>
                </c:pt>
                <c:pt idx="1462" formatCode="General">
                  <c:v>1650.7699999998499</c:v>
                </c:pt>
                <c:pt idx="1463" formatCode="General">
                  <c:v>1650.87999999985</c:v>
                </c:pt>
                <c:pt idx="1464" formatCode="General">
                  <c:v>1650.9899999998499</c:v>
                </c:pt>
                <c:pt idx="1465" formatCode="General">
                  <c:v>1651.0999999998501</c:v>
                </c:pt>
                <c:pt idx="1466" formatCode="General">
                  <c:v>1651.20999999985</c:v>
                </c:pt>
                <c:pt idx="1467" formatCode="General">
                  <c:v>1651.3199999998501</c:v>
                </c:pt>
                <c:pt idx="1468" formatCode="General">
                  <c:v>1651.42999999985</c:v>
                </c:pt>
                <c:pt idx="1469" formatCode="General">
                  <c:v>1651.5399999998499</c:v>
                </c:pt>
                <c:pt idx="1470" formatCode="General">
                  <c:v>1651.64999999985</c:v>
                </c:pt>
                <c:pt idx="1471" formatCode="General">
                  <c:v>1651.7599999998499</c:v>
                </c:pt>
                <c:pt idx="1472" formatCode="General">
                  <c:v>1651.8699999998501</c:v>
                </c:pt>
                <c:pt idx="1473" formatCode="General">
                  <c:v>1651.97999999985</c:v>
                </c:pt>
                <c:pt idx="1474" formatCode="General">
                  <c:v>1652.0899999998501</c:v>
                </c:pt>
                <c:pt idx="1475" formatCode="General">
                  <c:v>1652.19999999985</c:v>
                </c:pt>
                <c:pt idx="1476" formatCode="General">
                  <c:v>1652.3099999998501</c:v>
                </c:pt>
                <c:pt idx="1477" formatCode="General">
                  <c:v>1652.41999999985</c:v>
                </c:pt>
                <c:pt idx="1478" formatCode="General">
                  <c:v>1652.5299999998499</c:v>
                </c:pt>
                <c:pt idx="1479" formatCode="General">
                  <c:v>1652.63999999985</c:v>
                </c:pt>
                <c:pt idx="1480" formatCode="General">
                  <c:v>1652.7499999998499</c:v>
                </c:pt>
                <c:pt idx="1481" formatCode="General">
                  <c:v>1652.8599999998501</c:v>
                </c:pt>
                <c:pt idx="1482" formatCode="General">
                  <c:v>1652.96999999985</c:v>
                </c:pt>
                <c:pt idx="1483" formatCode="General">
                  <c:v>1653.0799999998501</c:v>
                </c:pt>
                <c:pt idx="1484" formatCode="General">
                  <c:v>1653.18999999985</c:v>
                </c:pt>
                <c:pt idx="1485" formatCode="General">
                  <c:v>1653.2999999998499</c:v>
                </c:pt>
                <c:pt idx="1486" formatCode="General">
                  <c:v>1653.40999999985</c:v>
                </c:pt>
                <c:pt idx="1487" formatCode="General">
                  <c:v>1653.5199999998499</c:v>
                </c:pt>
                <c:pt idx="1488" formatCode="General">
                  <c:v>1653.62999999985</c:v>
                </c:pt>
                <c:pt idx="1489" formatCode="General">
                  <c:v>1653.7399999998499</c:v>
                </c:pt>
                <c:pt idx="1490" formatCode="General">
                  <c:v>1653.8499999998501</c:v>
                </c:pt>
                <c:pt idx="1491" formatCode="General">
                  <c:v>1653.95999999985</c:v>
                </c:pt>
                <c:pt idx="1492" formatCode="General">
                  <c:v>1654.0699999998501</c:v>
                </c:pt>
                <c:pt idx="1493" formatCode="General">
                  <c:v>1654.17999999985</c:v>
                </c:pt>
                <c:pt idx="1494" formatCode="General">
                  <c:v>1654.2899999998499</c:v>
                </c:pt>
                <c:pt idx="1495" formatCode="General">
                  <c:v>1654.39999999985</c:v>
                </c:pt>
                <c:pt idx="1496" formatCode="General">
                  <c:v>1654.5099999998499</c:v>
                </c:pt>
                <c:pt idx="1497" formatCode="General">
                  <c:v>1654.6199999998501</c:v>
                </c:pt>
                <c:pt idx="1498" formatCode="General">
                  <c:v>1654.72999999985</c:v>
                </c:pt>
                <c:pt idx="1499" formatCode="General">
                  <c:v>1654.8399999998501</c:v>
                </c:pt>
                <c:pt idx="1500" formatCode="General">
                  <c:v>1654.94999999985</c:v>
                </c:pt>
                <c:pt idx="1501" formatCode="General">
                  <c:v>1655.0599999998501</c:v>
                </c:pt>
                <c:pt idx="1502" formatCode="General">
                  <c:v>1655.16999999985</c:v>
                </c:pt>
                <c:pt idx="1503" formatCode="General">
                  <c:v>1655.2799999998499</c:v>
                </c:pt>
                <c:pt idx="1504" formatCode="General">
                  <c:v>1655.38999999985</c:v>
                </c:pt>
                <c:pt idx="1505" formatCode="General">
                  <c:v>1655.4999999998499</c:v>
                </c:pt>
                <c:pt idx="1506" formatCode="General">
                  <c:v>1655.6099999998501</c:v>
                </c:pt>
                <c:pt idx="1507" formatCode="General">
                  <c:v>1655.71999999985</c:v>
                </c:pt>
                <c:pt idx="1508" formatCode="General">
                  <c:v>1655.8299999998501</c:v>
                </c:pt>
                <c:pt idx="1509" formatCode="General">
                  <c:v>1655.93999999985</c:v>
                </c:pt>
                <c:pt idx="1510" formatCode="General">
                  <c:v>1656.0499999998499</c:v>
                </c:pt>
                <c:pt idx="1511" formatCode="General">
                  <c:v>1656.15999999985</c:v>
                </c:pt>
                <c:pt idx="1512" formatCode="General">
                  <c:v>1656.2699999998499</c:v>
                </c:pt>
                <c:pt idx="1513" formatCode="General">
                  <c:v>1656.37999999985</c:v>
                </c:pt>
                <c:pt idx="1514" formatCode="General">
                  <c:v>1656.4899999998499</c:v>
                </c:pt>
                <c:pt idx="1515" formatCode="General">
                  <c:v>1656.5999999998501</c:v>
                </c:pt>
                <c:pt idx="1516" formatCode="General">
                  <c:v>1656.70999999985</c:v>
                </c:pt>
                <c:pt idx="1517" formatCode="General">
                  <c:v>1656.8199999998501</c:v>
                </c:pt>
                <c:pt idx="1518" formatCode="General">
                  <c:v>1656.92999999985</c:v>
                </c:pt>
                <c:pt idx="1519" formatCode="General">
                  <c:v>1657.0399999998499</c:v>
                </c:pt>
                <c:pt idx="1520" formatCode="General">
                  <c:v>1657.14999999985</c:v>
                </c:pt>
                <c:pt idx="1521" formatCode="General">
                  <c:v>1657.2599999998499</c:v>
                </c:pt>
                <c:pt idx="1522" formatCode="General">
                  <c:v>1657.3699999998501</c:v>
                </c:pt>
                <c:pt idx="1523" formatCode="General">
                  <c:v>1657.47999999985</c:v>
                </c:pt>
                <c:pt idx="1524" formatCode="General">
                  <c:v>1657.5899999998501</c:v>
                </c:pt>
                <c:pt idx="1525" formatCode="General">
                  <c:v>1657.69999999985</c:v>
                </c:pt>
                <c:pt idx="1526" formatCode="General">
                  <c:v>1657.8099999998501</c:v>
                </c:pt>
                <c:pt idx="1527" formatCode="General">
                  <c:v>1657.91999999985</c:v>
                </c:pt>
                <c:pt idx="1528" formatCode="General">
                  <c:v>1658.0299999998499</c:v>
                </c:pt>
                <c:pt idx="1529" formatCode="General">
                  <c:v>1658.13999999985</c:v>
                </c:pt>
                <c:pt idx="1530" formatCode="General">
                  <c:v>1658.2499999998499</c:v>
                </c:pt>
                <c:pt idx="1531" formatCode="General">
                  <c:v>1658.3599999998501</c:v>
                </c:pt>
                <c:pt idx="1532" formatCode="General">
                  <c:v>1658.46999999985</c:v>
                </c:pt>
                <c:pt idx="1533" formatCode="General">
                  <c:v>1658.5799999998501</c:v>
                </c:pt>
                <c:pt idx="1534" formatCode="General">
                  <c:v>1658.68999999985</c:v>
                </c:pt>
                <c:pt idx="1535" formatCode="General">
                  <c:v>1658.7999999998499</c:v>
                </c:pt>
                <c:pt idx="1536" formatCode="General">
                  <c:v>1658.90999999985</c:v>
                </c:pt>
                <c:pt idx="1537" formatCode="General">
                  <c:v>1659.0199999998499</c:v>
                </c:pt>
                <c:pt idx="1538" formatCode="General">
                  <c:v>1659.12999999985</c:v>
                </c:pt>
                <c:pt idx="1539" formatCode="General">
                  <c:v>1659.2399999998499</c:v>
                </c:pt>
                <c:pt idx="1540" formatCode="General">
                  <c:v>1659.3499999998501</c:v>
                </c:pt>
                <c:pt idx="1541" formatCode="General">
                  <c:v>1659.45999999985</c:v>
                </c:pt>
                <c:pt idx="1542" formatCode="General">
                  <c:v>1659.5699999998501</c:v>
                </c:pt>
                <c:pt idx="1543" formatCode="General">
                  <c:v>1659.67999999985</c:v>
                </c:pt>
                <c:pt idx="1544" formatCode="General">
                  <c:v>1659.7899999998499</c:v>
                </c:pt>
                <c:pt idx="1545" formatCode="General">
                  <c:v>1659.89999999985</c:v>
                </c:pt>
                <c:pt idx="1546" formatCode="General">
                  <c:v>1660.0099999998499</c:v>
                </c:pt>
                <c:pt idx="1547" formatCode="General">
                  <c:v>1660.1199999998501</c:v>
                </c:pt>
                <c:pt idx="1548" formatCode="General">
                  <c:v>1660.22999999985</c:v>
                </c:pt>
                <c:pt idx="1549" formatCode="General">
                  <c:v>1660.3399999998501</c:v>
                </c:pt>
                <c:pt idx="1550" formatCode="General">
                  <c:v>1660.44999999985</c:v>
                </c:pt>
                <c:pt idx="1551" formatCode="General">
                  <c:v>1660.5599999998501</c:v>
                </c:pt>
                <c:pt idx="1552" formatCode="General">
                  <c:v>1660.66999999985</c:v>
                </c:pt>
                <c:pt idx="1553" formatCode="General">
                  <c:v>1660.7799999998499</c:v>
                </c:pt>
                <c:pt idx="1554" formatCode="General">
                  <c:v>1660.88999999985</c:v>
                </c:pt>
                <c:pt idx="1555" formatCode="General">
                  <c:v>1660.9999999998499</c:v>
                </c:pt>
                <c:pt idx="1556" formatCode="General">
                  <c:v>1661.1099999998501</c:v>
                </c:pt>
                <c:pt idx="1557" formatCode="General">
                  <c:v>1661.21999999985</c:v>
                </c:pt>
                <c:pt idx="1558" formatCode="General">
                  <c:v>1661.3299999998501</c:v>
                </c:pt>
                <c:pt idx="1559" formatCode="General">
                  <c:v>1661.43999999984</c:v>
                </c:pt>
                <c:pt idx="1560" formatCode="General">
                  <c:v>1661.5499999998401</c:v>
                </c:pt>
                <c:pt idx="1561" formatCode="General">
                  <c:v>1661.65999999984</c:v>
                </c:pt>
                <c:pt idx="1562" formatCode="General">
                  <c:v>1661.7699999998399</c:v>
                </c:pt>
                <c:pt idx="1563" formatCode="General">
                  <c:v>1661.87999999984</c:v>
                </c:pt>
                <c:pt idx="1564" formatCode="General">
                  <c:v>1661.9899999998399</c:v>
                </c:pt>
                <c:pt idx="1565" formatCode="General">
                  <c:v>1662.0999999998401</c:v>
                </c:pt>
                <c:pt idx="1566" formatCode="General">
                  <c:v>1662.20999999984</c:v>
                </c:pt>
                <c:pt idx="1567" formatCode="General">
                  <c:v>1662.3199999998401</c:v>
                </c:pt>
                <c:pt idx="1568" formatCode="General">
                  <c:v>1662.42999999984</c:v>
                </c:pt>
                <c:pt idx="1569" formatCode="General">
                  <c:v>1662.5399999998399</c:v>
                </c:pt>
                <c:pt idx="1570" formatCode="General">
                  <c:v>1662.64999999984</c:v>
                </c:pt>
                <c:pt idx="1571" formatCode="General">
                  <c:v>1662.7599999998399</c:v>
                </c:pt>
                <c:pt idx="1572" formatCode="General">
                  <c:v>1662.86999999984</c:v>
                </c:pt>
                <c:pt idx="1573" formatCode="General">
                  <c:v>1662.9799999998399</c:v>
                </c:pt>
                <c:pt idx="1574" formatCode="General">
                  <c:v>1663.0899999998401</c:v>
                </c:pt>
                <c:pt idx="1575" formatCode="General">
                  <c:v>1663.19999999984</c:v>
                </c:pt>
                <c:pt idx="1576" formatCode="General">
                  <c:v>1663.3099999998401</c:v>
                </c:pt>
                <c:pt idx="1577" formatCode="General">
                  <c:v>1663.41999999984</c:v>
                </c:pt>
                <c:pt idx="1578" formatCode="General">
                  <c:v>1663.5299999998399</c:v>
                </c:pt>
                <c:pt idx="1579" formatCode="General">
                  <c:v>1663.63999999984</c:v>
                </c:pt>
                <c:pt idx="1580" formatCode="General">
                  <c:v>1663.7499999998399</c:v>
                </c:pt>
                <c:pt idx="1581" formatCode="General">
                  <c:v>1663.8599999998401</c:v>
                </c:pt>
                <c:pt idx="1582" formatCode="General">
                  <c:v>1663.96999999984</c:v>
                </c:pt>
                <c:pt idx="1583" formatCode="General">
                  <c:v>1664.0799999998401</c:v>
                </c:pt>
                <c:pt idx="1584" formatCode="General">
                  <c:v>1664.18999999984</c:v>
                </c:pt>
                <c:pt idx="1585" formatCode="General">
                  <c:v>1664.2999999998401</c:v>
                </c:pt>
                <c:pt idx="1586" formatCode="General">
                  <c:v>1664.40999999984</c:v>
                </c:pt>
                <c:pt idx="1587" formatCode="General">
                  <c:v>1664.5199999998399</c:v>
                </c:pt>
                <c:pt idx="1588" formatCode="General">
                  <c:v>1664.62999999984</c:v>
                </c:pt>
                <c:pt idx="1589" formatCode="General">
                  <c:v>1664.7399999998399</c:v>
                </c:pt>
                <c:pt idx="1590" formatCode="General">
                  <c:v>1664.8499999998401</c:v>
                </c:pt>
                <c:pt idx="1591" formatCode="General">
                  <c:v>1664.95999999984</c:v>
                </c:pt>
                <c:pt idx="1592" formatCode="General">
                  <c:v>1665.0699999998401</c:v>
                </c:pt>
                <c:pt idx="1593" formatCode="General">
                  <c:v>1665.17999999984</c:v>
                </c:pt>
                <c:pt idx="1594" formatCode="General">
                  <c:v>1665.2899999998399</c:v>
                </c:pt>
                <c:pt idx="1595" formatCode="General">
                  <c:v>1665.39999999984</c:v>
                </c:pt>
                <c:pt idx="1596" formatCode="General">
                  <c:v>1665.5099999998399</c:v>
                </c:pt>
                <c:pt idx="1597" formatCode="General">
                  <c:v>1665.61999999984</c:v>
                </c:pt>
                <c:pt idx="1598" formatCode="General">
                  <c:v>1665.7299999998399</c:v>
                </c:pt>
                <c:pt idx="1599" formatCode="General">
                  <c:v>1665.8399999998401</c:v>
                </c:pt>
                <c:pt idx="1600" formatCode="General">
                  <c:v>1665.94999999984</c:v>
                </c:pt>
                <c:pt idx="1601" formatCode="General">
                  <c:v>1666.0599999998401</c:v>
                </c:pt>
                <c:pt idx="1602" formatCode="General">
                  <c:v>1666.16999999984</c:v>
                </c:pt>
                <c:pt idx="1603" formatCode="General">
                  <c:v>1666.2799999998399</c:v>
                </c:pt>
                <c:pt idx="1604" formatCode="General">
                  <c:v>1666.38999999984</c:v>
                </c:pt>
                <c:pt idx="1605" formatCode="General">
                  <c:v>1666.4999999998399</c:v>
                </c:pt>
                <c:pt idx="1606" formatCode="General">
                  <c:v>1666.6099999998401</c:v>
                </c:pt>
                <c:pt idx="1607" formatCode="General">
                  <c:v>1666.71999999984</c:v>
                </c:pt>
                <c:pt idx="1608" formatCode="General">
                  <c:v>1666.8299999998401</c:v>
                </c:pt>
                <c:pt idx="1609" formatCode="General">
                  <c:v>1666.93999999984</c:v>
                </c:pt>
                <c:pt idx="1610" formatCode="General">
                  <c:v>1667.0499999998401</c:v>
                </c:pt>
                <c:pt idx="1611" formatCode="General">
                  <c:v>1667.15999999984</c:v>
                </c:pt>
                <c:pt idx="1612" formatCode="General">
                  <c:v>1667.2699999998399</c:v>
                </c:pt>
                <c:pt idx="1613" formatCode="General">
                  <c:v>1667.37999999984</c:v>
                </c:pt>
                <c:pt idx="1614" formatCode="General">
                  <c:v>1667.4899999998399</c:v>
                </c:pt>
                <c:pt idx="1615" formatCode="General">
                  <c:v>1667.5999999998401</c:v>
                </c:pt>
                <c:pt idx="1616" formatCode="General">
                  <c:v>1667.70999999984</c:v>
                </c:pt>
                <c:pt idx="1617" formatCode="General">
                  <c:v>1667.8199999998401</c:v>
                </c:pt>
                <c:pt idx="1618" formatCode="General">
                  <c:v>1667.92999999984</c:v>
                </c:pt>
                <c:pt idx="1619" formatCode="General">
                  <c:v>1668.0399999998399</c:v>
                </c:pt>
                <c:pt idx="1620" formatCode="General">
                  <c:v>1668.14999999984</c:v>
                </c:pt>
                <c:pt idx="1621" formatCode="General">
                  <c:v>1668.2599999998399</c:v>
                </c:pt>
                <c:pt idx="1622" formatCode="General">
                  <c:v>1668.36999999984</c:v>
                </c:pt>
                <c:pt idx="1623" formatCode="General">
                  <c:v>1668.4799999998399</c:v>
                </c:pt>
                <c:pt idx="1624" formatCode="General">
                  <c:v>1668.5899999998401</c:v>
                </c:pt>
                <c:pt idx="1625" formatCode="General">
                  <c:v>1668.69999999984</c:v>
                </c:pt>
                <c:pt idx="1626" formatCode="General">
                  <c:v>1668.8099999998401</c:v>
                </c:pt>
                <c:pt idx="1627" formatCode="General">
                  <c:v>1668.91999999984</c:v>
                </c:pt>
                <c:pt idx="1628" formatCode="General">
                  <c:v>1669.0299999998399</c:v>
                </c:pt>
                <c:pt idx="1629" formatCode="General">
                  <c:v>1669.13999999984</c:v>
                </c:pt>
                <c:pt idx="1630" formatCode="General">
                  <c:v>1669.2499999998399</c:v>
                </c:pt>
                <c:pt idx="1631" formatCode="General">
                  <c:v>1669.3599999998401</c:v>
                </c:pt>
                <c:pt idx="1632" formatCode="General">
                  <c:v>1669.46999999984</c:v>
                </c:pt>
                <c:pt idx="1633" formatCode="General">
                  <c:v>1669.5799999998401</c:v>
                </c:pt>
                <c:pt idx="1634" formatCode="General">
                  <c:v>1669.68999999984</c:v>
                </c:pt>
                <c:pt idx="1635" formatCode="General">
                  <c:v>1669.7999999998401</c:v>
                </c:pt>
                <c:pt idx="1636" formatCode="General">
                  <c:v>1669.90999999984</c:v>
                </c:pt>
                <c:pt idx="1637" formatCode="General">
                  <c:v>1670.0199999998399</c:v>
                </c:pt>
                <c:pt idx="1638" formatCode="General">
                  <c:v>1670.12999999984</c:v>
                </c:pt>
                <c:pt idx="1639" formatCode="General">
                  <c:v>1670.2399999998399</c:v>
                </c:pt>
                <c:pt idx="1640" formatCode="General">
                  <c:v>1670.3499999998401</c:v>
                </c:pt>
                <c:pt idx="1641" formatCode="General">
                  <c:v>1670.45999999984</c:v>
                </c:pt>
                <c:pt idx="1642" formatCode="General">
                  <c:v>1670.5699999998401</c:v>
                </c:pt>
                <c:pt idx="1643" formatCode="General">
                  <c:v>1670.67999999984</c:v>
                </c:pt>
                <c:pt idx="1644" formatCode="General">
                  <c:v>1670.7899999998399</c:v>
                </c:pt>
                <c:pt idx="1645" formatCode="General">
                  <c:v>1670.89999999984</c:v>
                </c:pt>
                <c:pt idx="1646" formatCode="General">
                  <c:v>1671.0099999998399</c:v>
                </c:pt>
                <c:pt idx="1647" formatCode="General">
                  <c:v>1671.11999999984</c:v>
                </c:pt>
                <c:pt idx="1648" formatCode="General">
                  <c:v>1671.2299999998399</c:v>
                </c:pt>
                <c:pt idx="1649" formatCode="General">
                  <c:v>1671.3399999998401</c:v>
                </c:pt>
                <c:pt idx="1650" formatCode="General">
                  <c:v>1671.44999999984</c:v>
                </c:pt>
                <c:pt idx="1651" formatCode="General">
                  <c:v>1671.5599999998401</c:v>
                </c:pt>
                <c:pt idx="1652" formatCode="General">
                  <c:v>1671.66999999984</c:v>
                </c:pt>
                <c:pt idx="1653" formatCode="General">
                  <c:v>1671.7799999998399</c:v>
                </c:pt>
                <c:pt idx="1654" formatCode="General">
                  <c:v>1671.88999999984</c:v>
                </c:pt>
                <c:pt idx="1655" formatCode="General">
                  <c:v>1671.9999999998399</c:v>
                </c:pt>
                <c:pt idx="1656" formatCode="General">
                  <c:v>1672.1099999998401</c:v>
                </c:pt>
                <c:pt idx="1657" formatCode="General">
                  <c:v>1672.21999999984</c:v>
                </c:pt>
                <c:pt idx="1658" formatCode="General">
                  <c:v>1672.3299999998401</c:v>
                </c:pt>
                <c:pt idx="1659" formatCode="General">
                  <c:v>1672.43999999983</c:v>
                </c:pt>
                <c:pt idx="1660" formatCode="General">
                  <c:v>1672.5499999998301</c:v>
                </c:pt>
                <c:pt idx="1661" formatCode="General">
                  <c:v>1672.65999999983</c:v>
                </c:pt>
                <c:pt idx="1662" formatCode="General">
                  <c:v>1672.7699999998299</c:v>
                </c:pt>
                <c:pt idx="1663" formatCode="General">
                  <c:v>1672.87999999983</c:v>
                </c:pt>
                <c:pt idx="1664" formatCode="General">
                  <c:v>1672.9899999998299</c:v>
                </c:pt>
                <c:pt idx="1665" formatCode="General">
                  <c:v>1673.0999999998301</c:v>
                </c:pt>
                <c:pt idx="1666" formatCode="General">
                  <c:v>1673.20999999983</c:v>
                </c:pt>
                <c:pt idx="1667" formatCode="General">
                  <c:v>1673.3199999998301</c:v>
                </c:pt>
                <c:pt idx="1668" formatCode="General">
                  <c:v>1673.42999999983</c:v>
                </c:pt>
                <c:pt idx="1669" formatCode="General">
                  <c:v>1673.5399999998299</c:v>
                </c:pt>
                <c:pt idx="1670" formatCode="General">
                  <c:v>1673.64999999983</c:v>
                </c:pt>
                <c:pt idx="1671" formatCode="General">
                  <c:v>1673.7599999998299</c:v>
                </c:pt>
                <c:pt idx="1672" formatCode="General">
                  <c:v>1673.86999999983</c:v>
                </c:pt>
                <c:pt idx="1673" formatCode="General">
                  <c:v>1673.9799999998299</c:v>
                </c:pt>
                <c:pt idx="1674" formatCode="General">
                  <c:v>1674.0899999998301</c:v>
                </c:pt>
                <c:pt idx="1675" formatCode="General">
                  <c:v>1674.19999999983</c:v>
                </c:pt>
                <c:pt idx="1676" formatCode="General">
                  <c:v>1674.3099999998301</c:v>
                </c:pt>
                <c:pt idx="1677" formatCode="General">
                  <c:v>1674.41999999983</c:v>
                </c:pt>
                <c:pt idx="1678" formatCode="General">
                  <c:v>1674.5299999998299</c:v>
                </c:pt>
                <c:pt idx="1679" formatCode="General">
                  <c:v>1674.63999999983</c:v>
                </c:pt>
                <c:pt idx="1680" formatCode="General">
                  <c:v>1674.7499999998299</c:v>
                </c:pt>
                <c:pt idx="1681" formatCode="General">
                  <c:v>1674.8599999998301</c:v>
                </c:pt>
                <c:pt idx="1682" formatCode="General">
                  <c:v>1674.96999999983</c:v>
                </c:pt>
                <c:pt idx="1683" formatCode="General">
                  <c:v>1675.0799999998301</c:v>
                </c:pt>
                <c:pt idx="1684" formatCode="General">
                  <c:v>1675.18999999983</c:v>
                </c:pt>
                <c:pt idx="1685" formatCode="General">
                  <c:v>1675.2999999998301</c:v>
                </c:pt>
                <c:pt idx="1686" formatCode="General">
                  <c:v>1675.40999999983</c:v>
                </c:pt>
                <c:pt idx="1687" formatCode="General">
                  <c:v>1675.5199999998299</c:v>
                </c:pt>
                <c:pt idx="1688" formatCode="General">
                  <c:v>1675.62999999983</c:v>
                </c:pt>
                <c:pt idx="1689" formatCode="General">
                  <c:v>1675.7399999998299</c:v>
                </c:pt>
                <c:pt idx="1690" formatCode="General">
                  <c:v>1675.8499999998301</c:v>
                </c:pt>
                <c:pt idx="1691" formatCode="General">
                  <c:v>1675.95999999983</c:v>
                </c:pt>
                <c:pt idx="1692" formatCode="General">
                  <c:v>1676.0699999998301</c:v>
                </c:pt>
                <c:pt idx="1693" formatCode="General">
                  <c:v>1676.17999999983</c:v>
                </c:pt>
                <c:pt idx="1694" formatCode="General">
                  <c:v>1676.2899999998299</c:v>
                </c:pt>
                <c:pt idx="1695" formatCode="General">
                  <c:v>1676.39999999983</c:v>
                </c:pt>
                <c:pt idx="1696" formatCode="General">
                  <c:v>1676.5099999998299</c:v>
                </c:pt>
                <c:pt idx="1697" formatCode="General">
                  <c:v>1676.61999999983</c:v>
                </c:pt>
                <c:pt idx="1698" formatCode="General">
                  <c:v>1676.7299999998299</c:v>
                </c:pt>
                <c:pt idx="1699" formatCode="General">
                  <c:v>1676.8399999998301</c:v>
                </c:pt>
                <c:pt idx="1700" formatCode="General">
                  <c:v>1676.94999999983</c:v>
                </c:pt>
                <c:pt idx="1701" formatCode="General">
                  <c:v>1677.0599999998301</c:v>
                </c:pt>
                <c:pt idx="1702" formatCode="General">
                  <c:v>1677.16999999983</c:v>
                </c:pt>
                <c:pt idx="1703" formatCode="General">
                  <c:v>1677.2799999998299</c:v>
                </c:pt>
                <c:pt idx="1704" formatCode="General">
                  <c:v>1677.38999999983</c:v>
                </c:pt>
                <c:pt idx="1705" formatCode="General">
                  <c:v>1677.4999999998299</c:v>
                </c:pt>
                <c:pt idx="1706" formatCode="General">
                  <c:v>1677.6099999998301</c:v>
                </c:pt>
                <c:pt idx="1707" formatCode="General">
                  <c:v>1677.71999999983</c:v>
                </c:pt>
                <c:pt idx="1708" formatCode="General">
                  <c:v>1677.8299999998301</c:v>
                </c:pt>
                <c:pt idx="1709" formatCode="General">
                  <c:v>1677.93999999983</c:v>
                </c:pt>
                <c:pt idx="1710" formatCode="General">
                  <c:v>1678.0499999998301</c:v>
                </c:pt>
                <c:pt idx="1711" formatCode="General">
                  <c:v>1678.15999999983</c:v>
                </c:pt>
                <c:pt idx="1712" formatCode="General">
                  <c:v>1678.2699999998299</c:v>
                </c:pt>
                <c:pt idx="1713" formatCode="General">
                  <c:v>1678.37999999983</c:v>
                </c:pt>
                <c:pt idx="1714" formatCode="General">
                  <c:v>1678.4899999998299</c:v>
                </c:pt>
                <c:pt idx="1715" formatCode="General">
                  <c:v>1678.5999999998301</c:v>
                </c:pt>
                <c:pt idx="1716" formatCode="General">
                  <c:v>1678.70999999983</c:v>
                </c:pt>
                <c:pt idx="1717" formatCode="General">
                  <c:v>1678.8199999998301</c:v>
                </c:pt>
                <c:pt idx="1718" formatCode="General">
                  <c:v>1678.92999999983</c:v>
                </c:pt>
                <c:pt idx="1719" formatCode="General">
                  <c:v>1679.0399999998299</c:v>
                </c:pt>
                <c:pt idx="1720" formatCode="General">
                  <c:v>1679.14999999983</c:v>
                </c:pt>
                <c:pt idx="1721" formatCode="General">
                  <c:v>1679.2599999998299</c:v>
                </c:pt>
                <c:pt idx="1722" formatCode="General">
                  <c:v>1679.36999999983</c:v>
                </c:pt>
                <c:pt idx="1723" formatCode="General">
                  <c:v>1679.4799999998299</c:v>
                </c:pt>
                <c:pt idx="1724" formatCode="General">
                  <c:v>1679.5899999998301</c:v>
                </c:pt>
                <c:pt idx="1725" formatCode="General">
                  <c:v>1679.69999999983</c:v>
                </c:pt>
                <c:pt idx="1726" formatCode="General">
                  <c:v>1679.8099999998301</c:v>
                </c:pt>
                <c:pt idx="1727" formatCode="General">
                  <c:v>1679.91999999983</c:v>
                </c:pt>
                <c:pt idx="1728" formatCode="General">
                  <c:v>1680.0299999998299</c:v>
                </c:pt>
                <c:pt idx="1729" formatCode="General">
                  <c:v>1680.13999999983</c:v>
                </c:pt>
                <c:pt idx="1730" formatCode="General">
                  <c:v>1680.2499999998299</c:v>
                </c:pt>
                <c:pt idx="1731" formatCode="General">
                  <c:v>1680.3599999998301</c:v>
                </c:pt>
                <c:pt idx="1732" formatCode="General">
                  <c:v>1680.46999999983</c:v>
                </c:pt>
                <c:pt idx="1733" formatCode="General">
                  <c:v>1680.5799999998301</c:v>
                </c:pt>
                <c:pt idx="1734" formatCode="General">
                  <c:v>1680.68999999983</c:v>
                </c:pt>
                <c:pt idx="1735" formatCode="General">
                  <c:v>1680.7999999998301</c:v>
                </c:pt>
                <c:pt idx="1736" formatCode="General">
                  <c:v>1680.90999999983</c:v>
                </c:pt>
                <c:pt idx="1737" formatCode="General">
                  <c:v>1681.0199999998299</c:v>
                </c:pt>
                <c:pt idx="1738" formatCode="General">
                  <c:v>1681.12999999983</c:v>
                </c:pt>
                <c:pt idx="1739" formatCode="General">
                  <c:v>1681.2399999998299</c:v>
                </c:pt>
                <c:pt idx="1740" formatCode="General">
                  <c:v>1681.3499999998301</c:v>
                </c:pt>
                <c:pt idx="1741" formatCode="General">
                  <c:v>1681.45999999983</c:v>
                </c:pt>
                <c:pt idx="1742" formatCode="General">
                  <c:v>1681.5699999998301</c:v>
                </c:pt>
                <c:pt idx="1743" formatCode="General">
                  <c:v>1681.67999999983</c:v>
                </c:pt>
                <c:pt idx="1744" formatCode="General">
                  <c:v>1681.7899999998299</c:v>
                </c:pt>
                <c:pt idx="1745" formatCode="General">
                  <c:v>1681.89999999983</c:v>
                </c:pt>
                <c:pt idx="1746" formatCode="General">
                  <c:v>1682.0099999998299</c:v>
                </c:pt>
                <c:pt idx="1747" formatCode="General">
                  <c:v>1682.11999999983</c:v>
                </c:pt>
                <c:pt idx="1748" formatCode="General">
                  <c:v>1682.2299999998299</c:v>
                </c:pt>
                <c:pt idx="1749" formatCode="General">
                  <c:v>1682.3399999998301</c:v>
                </c:pt>
                <c:pt idx="1750" formatCode="General">
                  <c:v>1682.44999999983</c:v>
                </c:pt>
                <c:pt idx="1751" formatCode="General">
                  <c:v>1682.5599999998301</c:v>
                </c:pt>
                <c:pt idx="1752" formatCode="General">
                  <c:v>1682.66999999983</c:v>
                </c:pt>
                <c:pt idx="1753" formatCode="General">
                  <c:v>1682.7799999998299</c:v>
                </c:pt>
                <c:pt idx="1754" formatCode="General">
                  <c:v>1682.88999999983</c:v>
                </c:pt>
                <c:pt idx="1755" formatCode="General">
                  <c:v>1682.9999999998299</c:v>
                </c:pt>
                <c:pt idx="1756" formatCode="General">
                  <c:v>1683.1099999998301</c:v>
                </c:pt>
                <c:pt idx="1757" formatCode="General">
                  <c:v>1683.21999999983</c:v>
                </c:pt>
                <c:pt idx="1758" formatCode="General">
                  <c:v>1683.3299999998301</c:v>
                </c:pt>
                <c:pt idx="1759" formatCode="General">
                  <c:v>1683.43999999982</c:v>
                </c:pt>
                <c:pt idx="1760" formatCode="General">
                  <c:v>1683.5499999998201</c:v>
                </c:pt>
                <c:pt idx="1761" formatCode="General">
                  <c:v>1683.65999999982</c:v>
                </c:pt>
                <c:pt idx="1762" formatCode="General">
                  <c:v>1683.7699999998199</c:v>
                </c:pt>
                <c:pt idx="1763" formatCode="General">
                  <c:v>1683.87999999982</c:v>
                </c:pt>
                <c:pt idx="1764" formatCode="General">
                  <c:v>1683.9899999998199</c:v>
                </c:pt>
                <c:pt idx="1765" formatCode="General">
                  <c:v>1684.0999999998201</c:v>
                </c:pt>
                <c:pt idx="1766" formatCode="General">
                  <c:v>1684.20999999982</c:v>
                </c:pt>
                <c:pt idx="1767" formatCode="General">
                  <c:v>1684.3199999998201</c:v>
                </c:pt>
                <c:pt idx="1768" formatCode="General">
                  <c:v>1684.42999999982</c:v>
                </c:pt>
                <c:pt idx="1769" formatCode="General">
                  <c:v>1684.5399999998201</c:v>
                </c:pt>
                <c:pt idx="1770" formatCode="General">
                  <c:v>1684.64999999982</c:v>
                </c:pt>
                <c:pt idx="1771" formatCode="General">
                  <c:v>1684.7599999998199</c:v>
                </c:pt>
                <c:pt idx="1772" formatCode="General">
                  <c:v>1684.86999999982</c:v>
                </c:pt>
                <c:pt idx="1773" formatCode="General">
                  <c:v>1684.9799999998199</c:v>
                </c:pt>
                <c:pt idx="1774" formatCode="General">
                  <c:v>1685.0899999998201</c:v>
                </c:pt>
                <c:pt idx="1775" formatCode="General">
                  <c:v>1685.19999999982</c:v>
                </c:pt>
                <c:pt idx="1776" formatCode="General">
                  <c:v>1685.3099999998201</c:v>
                </c:pt>
                <c:pt idx="1777" formatCode="General">
                  <c:v>1685.41999999982</c:v>
                </c:pt>
                <c:pt idx="1778" formatCode="General">
                  <c:v>1685.5299999998199</c:v>
                </c:pt>
                <c:pt idx="1779" formatCode="General">
                  <c:v>1685.63999999982</c:v>
                </c:pt>
                <c:pt idx="1780" formatCode="General">
                  <c:v>1685.7499999998199</c:v>
                </c:pt>
                <c:pt idx="1781" formatCode="General">
                  <c:v>1685.85999999982</c:v>
                </c:pt>
                <c:pt idx="1782" formatCode="General">
                  <c:v>1685.9699999998199</c:v>
                </c:pt>
                <c:pt idx="1783" formatCode="General">
                  <c:v>1686.0799999998201</c:v>
                </c:pt>
                <c:pt idx="1784" formatCode="General">
                  <c:v>1686.18999999982</c:v>
                </c:pt>
                <c:pt idx="1785" formatCode="General">
                  <c:v>1686.2999999998201</c:v>
                </c:pt>
                <c:pt idx="1786" formatCode="General">
                  <c:v>1686.40999999982</c:v>
                </c:pt>
                <c:pt idx="1787" formatCode="General">
                  <c:v>1686.5199999998199</c:v>
                </c:pt>
                <c:pt idx="1788" formatCode="General">
                  <c:v>1686.62999999982</c:v>
                </c:pt>
                <c:pt idx="1789" formatCode="General">
                  <c:v>1686.7399999998199</c:v>
                </c:pt>
                <c:pt idx="1790" formatCode="General">
                  <c:v>1686.8499999998201</c:v>
                </c:pt>
                <c:pt idx="1791" formatCode="General">
                  <c:v>1686.95999999982</c:v>
                </c:pt>
                <c:pt idx="1792" formatCode="General">
                  <c:v>1687.0699999998201</c:v>
                </c:pt>
                <c:pt idx="1793" formatCode="General">
                  <c:v>1687.17999999982</c:v>
                </c:pt>
                <c:pt idx="1794" formatCode="General">
                  <c:v>1687.2899999998201</c:v>
                </c:pt>
                <c:pt idx="1795" formatCode="General">
                  <c:v>1687.39999999982</c:v>
                </c:pt>
                <c:pt idx="1796" formatCode="General">
                  <c:v>1687.5099999998199</c:v>
                </c:pt>
                <c:pt idx="1797" formatCode="General">
                  <c:v>1687.61999999982</c:v>
                </c:pt>
                <c:pt idx="1798" formatCode="General">
                  <c:v>1687.7299999998199</c:v>
                </c:pt>
                <c:pt idx="1799" formatCode="General">
                  <c:v>1687.8399999998201</c:v>
                </c:pt>
                <c:pt idx="1800" formatCode="General">
                  <c:v>1687.94999999982</c:v>
                </c:pt>
                <c:pt idx="1801" formatCode="General">
                  <c:v>1688.0599999998201</c:v>
                </c:pt>
                <c:pt idx="1802" formatCode="General">
                  <c:v>1688.16999999982</c:v>
                </c:pt>
                <c:pt idx="1803" formatCode="General">
                  <c:v>1688.2799999998199</c:v>
                </c:pt>
                <c:pt idx="1804" formatCode="General">
                  <c:v>1688.38999999982</c:v>
                </c:pt>
                <c:pt idx="1805" formatCode="General">
                  <c:v>1688.4999999998199</c:v>
                </c:pt>
                <c:pt idx="1806" formatCode="General">
                  <c:v>1688.60999999982</c:v>
                </c:pt>
                <c:pt idx="1807" formatCode="General">
                  <c:v>1688.7199999998199</c:v>
                </c:pt>
                <c:pt idx="1808" formatCode="General">
                  <c:v>1688.8299999998201</c:v>
                </c:pt>
                <c:pt idx="1809" formatCode="General">
                  <c:v>1688.93999999982</c:v>
                </c:pt>
                <c:pt idx="1810" formatCode="General">
                  <c:v>1689.0499999998201</c:v>
                </c:pt>
                <c:pt idx="1811" formatCode="General">
                  <c:v>1689.15999999982</c:v>
                </c:pt>
                <c:pt idx="1812" formatCode="General">
                  <c:v>1689.2699999998199</c:v>
                </c:pt>
                <c:pt idx="1813" formatCode="General">
                  <c:v>1689.37999999982</c:v>
                </c:pt>
                <c:pt idx="1814" formatCode="General">
                  <c:v>1689.4899999998199</c:v>
                </c:pt>
                <c:pt idx="1815" formatCode="General">
                  <c:v>1689.5999999998201</c:v>
                </c:pt>
                <c:pt idx="1816" formatCode="General">
                  <c:v>1689.70999999982</c:v>
                </c:pt>
                <c:pt idx="1817" formatCode="General">
                  <c:v>1689.8199999998201</c:v>
                </c:pt>
                <c:pt idx="1818" formatCode="General">
                  <c:v>1689.92999999982</c:v>
                </c:pt>
                <c:pt idx="1819" formatCode="General">
                  <c:v>1690.0399999998201</c:v>
                </c:pt>
                <c:pt idx="1820" formatCode="General">
                  <c:v>1690.14999999982</c:v>
                </c:pt>
                <c:pt idx="1821" formatCode="General">
                  <c:v>1690.2599999998199</c:v>
                </c:pt>
                <c:pt idx="1822" formatCode="General">
                  <c:v>1690.36999999982</c:v>
                </c:pt>
                <c:pt idx="1823" formatCode="General">
                  <c:v>1690.4799999998199</c:v>
                </c:pt>
                <c:pt idx="1824" formatCode="General">
                  <c:v>1690.5899999998201</c:v>
                </c:pt>
                <c:pt idx="1825" formatCode="General">
                  <c:v>1690.69999999982</c:v>
                </c:pt>
                <c:pt idx="1826" formatCode="General">
                  <c:v>1690.8099999998201</c:v>
                </c:pt>
                <c:pt idx="1827" formatCode="General">
                  <c:v>1690.91999999982</c:v>
                </c:pt>
                <c:pt idx="1828" formatCode="General">
                  <c:v>1691.0299999998199</c:v>
                </c:pt>
                <c:pt idx="1829" formatCode="General">
                  <c:v>1691.13999999982</c:v>
                </c:pt>
                <c:pt idx="1830" formatCode="General">
                  <c:v>1691.2499999998199</c:v>
                </c:pt>
                <c:pt idx="1831" formatCode="General">
                  <c:v>1691.35999999982</c:v>
                </c:pt>
                <c:pt idx="1832" formatCode="General">
                  <c:v>1691.4699999998199</c:v>
                </c:pt>
                <c:pt idx="1833" formatCode="General">
                  <c:v>1691.5799999998201</c:v>
                </c:pt>
                <c:pt idx="1834" formatCode="General">
                  <c:v>1691.68999999982</c:v>
                </c:pt>
                <c:pt idx="1835" formatCode="General">
                  <c:v>1691.7999999998201</c:v>
                </c:pt>
                <c:pt idx="1836" formatCode="General">
                  <c:v>1691.90999999982</c:v>
                </c:pt>
                <c:pt idx="1837" formatCode="General">
                  <c:v>1692.0199999998199</c:v>
                </c:pt>
                <c:pt idx="1838" formatCode="General">
                  <c:v>1692.12999999982</c:v>
                </c:pt>
                <c:pt idx="1839" formatCode="General">
                  <c:v>1692.2399999998199</c:v>
                </c:pt>
                <c:pt idx="1840" formatCode="General">
                  <c:v>1692.3499999998201</c:v>
                </c:pt>
                <c:pt idx="1841" formatCode="General">
                  <c:v>1692.45999999982</c:v>
                </c:pt>
                <c:pt idx="1842" formatCode="General">
                  <c:v>1692.5699999998201</c:v>
                </c:pt>
                <c:pt idx="1843" formatCode="General">
                  <c:v>1692.67999999982</c:v>
                </c:pt>
                <c:pt idx="1844" formatCode="General">
                  <c:v>1692.7899999998201</c:v>
                </c:pt>
                <c:pt idx="1845" formatCode="General">
                  <c:v>1692.89999999982</c:v>
                </c:pt>
                <c:pt idx="1846" formatCode="General">
                  <c:v>1693.0099999998199</c:v>
                </c:pt>
                <c:pt idx="1847" formatCode="General">
                  <c:v>1693.11999999982</c:v>
                </c:pt>
                <c:pt idx="1848" formatCode="General">
                  <c:v>1693.2299999998199</c:v>
                </c:pt>
                <c:pt idx="1849" formatCode="General">
                  <c:v>1693.3399999998201</c:v>
                </c:pt>
                <c:pt idx="1850" formatCode="General">
                  <c:v>1693.44999999982</c:v>
                </c:pt>
                <c:pt idx="1851" formatCode="General">
                  <c:v>1693.5599999998201</c:v>
                </c:pt>
                <c:pt idx="1852" formatCode="General">
                  <c:v>1693.66999999982</c:v>
                </c:pt>
                <c:pt idx="1853" formatCode="General">
                  <c:v>1693.7799999998199</c:v>
                </c:pt>
                <c:pt idx="1854" formatCode="General">
                  <c:v>1693.88999999982</c:v>
                </c:pt>
                <c:pt idx="1855" formatCode="General">
                  <c:v>1693.9999999998199</c:v>
                </c:pt>
                <c:pt idx="1856" formatCode="General">
                  <c:v>1694.10999999982</c:v>
                </c:pt>
                <c:pt idx="1857" formatCode="General">
                  <c:v>1694.2199999998199</c:v>
                </c:pt>
                <c:pt idx="1858" formatCode="General">
                  <c:v>1694.3299999998201</c:v>
                </c:pt>
                <c:pt idx="1859" formatCode="General">
                  <c:v>1694.43999999981</c:v>
                </c:pt>
                <c:pt idx="1860" formatCode="General">
                  <c:v>1694.5499999998101</c:v>
                </c:pt>
                <c:pt idx="1861" formatCode="General">
                  <c:v>1694.65999999981</c:v>
                </c:pt>
                <c:pt idx="1862" formatCode="General">
                  <c:v>1694.7699999998099</c:v>
                </c:pt>
                <c:pt idx="1863" formatCode="General">
                  <c:v>1694.87999999981</c:v>
                </c:pt>
                <c:pt idx="1864" formatCode="General">
                  <c:v>1694.9899999998099</c:v>
                </c:pt>
                <c:pt idx="1865" formatCode="General">
                  <c:v>1695.0999999998101</c:v>
                </c:pt>
                <c:pt idx="1866" formatCode="General">
                  <c:v>1695.20999999981</c:v>
                </c:pt>
                <c:pt idx="1867" formatCode="General">
                  <c:v>1695.3199999998101</c:v>
                </c:pt>
                <c:pt idx="1868" formatCode="General">
                  <c:v>1695.42999999981</c:v>
                </c:pt>
                <c:pt idx="1869" formatCode="General">
                  <c:v>1695.5399999998101</c:v>
                </c:pt>
                <c:pt idx="1870" formatCode="General">
                  <c:v>1695.64999999981</c:v>
                </c:pt>
                <c:pt idx="1871" formatCode="General">
                  <c:v>1695.7599999998099</c:v>
                </c:pt>
                <c:pt idx="1872" formatCode="General">
                  <c:v>1695.86999999981</c:v>
                </c:pt>
                <c:pt idx="1873" formatCode="General">
                  <c:v>1695.9799999998099</c:v>
                </c:pt>
                <c:pt idx="1874" formatCode="General">
                  <c:v>1696.0899999998101</c:v>
                </c:pt>
                <c:pt idx="1875" formatCode="General">
                  <c:v>1696.19999999981</c:v>
                </c:pt>
                <c:pt idx="1876" formatCode="General">
                  <c:v>1696.3099999998101</c:v>
                </c:pt>
                <c:pt idx="1877" formatCode="General">
                  <c:v>1696.41999999981</c:v>
                </c:pt>
                <c:pt idx="1878" formatCode="General">
                  <c:v>1696.5299999998099</c:v>
                </c:pt>
                <c:pt idx="1879" formatCode="General">
                  <c:v>1696.63999999981</c:v>
                </c:pt>
                <c:pt idx="1880" formatCode="General">
                  <c:v>1696.7499999998099</c:v>
                </c:pt>
                <c:pt idx="1881" formatCode="General">
                  <c:v>1696.85999999981</c:v>
                </c:pt>
                <c:pt idx="1882" formatCode="General">
                  <c:v>1696.9699999998099</c:v>
                </c:pt>
                <c:pt idx="1883" formatCode="General">
                  <c:v>1697.0799999998101</c:v>
                </c:pt>
                <c:pt idx="1884" formatCode="General">
                  <c:v>1697.18999999981</c:v>
                </c:pt>
                <c:pt idx="1885" formatCode="General">
                  <c:v>1697.2999999998101</c:v>
                </c:pt>
                <c:pt idx="1886" formatCode="General">
                  <c:v>1697.40999999981</c:v>
                </c:pt>
                <c:pt idx="1887" formatCode="General">
                  <c:v>1697.5199999998099</c:v>
                </c:pt>
                <c:pt idx="1888" formatCode="General">
                  <c:v>1697.62999999981</c:v>
                </c:pt>
                <c:pt idx="1889" formatCode="General">
                  <c:v>1697.7399999998099</c:v>
                </c:pt>
                <c:pt idx="1890" formatCode="General">
                  <c:v>1697.8499999998101</c:v>
                </c:pt>
                <c:pt idx="1891" formatCode="General">
                  <c:v>1697.95999999981</c:v>
                </c:pt>
                <c:pt idx="1892" formatCode="General">
                  <c:v>1698.0699999998101</c:v>
                </c:pt>
                <c:pt idx="1893" formatCode="General">
                  <c:v>1698.17999999981</c:v>
                </c:pt>
                <c:pt idx="1894" formatCode="General">
                  <c:v>1698.2899999998101</c:v>
                </c:pt>
                <c:pt idx="1895" formatCode="General">
                  <c:v>1698.39999999981</c:v>
                </c:pt>
                <c:pt idx="1896" formatCode="General">
                  <c:v>1698.5099999998099</c:v>
                </c:pt>
                <c:pt idx="1897" formatCode="General">
                  <c:v>1698.61999999981</c:v>
                </c:pt>
                <c:pt idx="1898" formatCode="General">
                  <c:v>1698.7299999998099</c:v>
                </c:pt>
                <c:pt idx="1899" formatCode="General">
                  <c:v>1698.8399999998101</c:v>
                </c:pt>
                <c:pt idx="1900" formatCode="General">
                  <c:v>1698.94999999981</c:v>
                </c:pt>
                <c:pt idx="1901" formatCode="General">
                  <c:v>1699.0599999998101</c:v>
                </c:pt>
                <c:pt idx="1902" formatCode="General">
                  <c:v>1699.16999999981</c:v>
                </c:pt>
                <c:pt idx="1903" formatCode="General">
                  <c:v>1699.2799999998099</c:v>
                </c:pt>
                <c:pt idx="1904" formatCode="General">
                  <c:v>1699.38999999981</c:v>
                </c:pt>
                <c:pt idx="1905" formatCode="General">
                  <c:v>1699.4999999998099</c:v>
                </c:pt>
                <c:pt idx="1906" formatCode="General">
                  <c:v>1699.60999999981</c:v>
                </c:pt>
                <c:pt idx="1907" formatCode="General">
                  <c:v>1699.7199999998099</c:v>
                </c:pt>
                <c:pt idx="1908" formatCode="General">
                  <c:v>1699.8299999998101</c:v>
                </c:pt>
                <c:pt idx="1909" formatCode="General">
                  <c:v>1699.93999999981</c:v>
                </c:pt>
                <c:pt idx="1910" formatCode="General">
                  <c:v>1700.0499999998101</c:v>
                </c:pt>
                <c:pt idx="1911" formatCode="General">
                  <c:v>1700.15999999981</c:v>
                </c:pt>
                <c:pt idx="1912" formatCode="General">
                  <c:v>1700.2699999998099</c:v>
                </c:pt>
                <c:pt idx="1913" formatCode="General">
                  <c:v>1700.37999999981</c:v>
                </c:pt>
                <c:pt idx="1914" formatCode="General">
                  <c:v>1700.4899999998099</c:v>
                </c:pt>
                <c:pt idx="1915" formatCode="General">
                  <c:v>1700.5999999998101</c:v>
                </c:pt>
                <c:pt idx="1916" formatCode="General">
                  <c:v>1700.70999999981</c:v>
                </c:pt>
                <c:pt idx="1917" formatCode="General">
                  <c:v>1700.8199999998101</c:v>
                </c:pt>
                <c:pt idx="1918" formatCode="General">
                  <c:v>1700.92999999981</c:v>
                </c:pt>
                <c:pt idx="1919" formatCode="General">
                  <c:v>1701.0399999998101</c:v>
                </c:pt>
                <c:pt idx="1920" formatCode="General">
                  <c:v>1701.14999999981</c:v>
                </c:pt>
                <c:pt idx="1921" formatCode="General">
                  <c:v>1701.2599999998099</c:v>
                </c:pt>
                <c:pt idx="1922" formatCode="General">
                  <c:v>1701.36999999981</c:v>
                </c:pt>
                <c:pt idx="1923" formatCode="General">
                  <c:v>1701.4799999998099</c:v>
                </c:pt>
                <c:pt idx="1924" formatCode="General">
                  <c:v>1701.5899999998101</c:v>
                </c:pt>
                <c:pt idx="1925" formatCode="General">
                  <c:v>1701.69999999981</c:v>
                </c:pt>
                <c:pt idx="1926" formatCode="General">
                  <c:v>1701.8099999998101</c:v>
                </c:pt>
                <c:pt idx="1927" formatCode="General">
                  <c:v>1701.91999999981</c:v>
                </c:pt>
                <c:pt idx="1928" formatCode="General">
                  <c:v>1702.0299999998099</c:v>
                </c:pt>
                <c:pt idx="1929" formatCode="General">
                  <c:v>1702.13999999981</c:v>
                </c:pt>
                <c:pt idx="1930" formatCode="General">
                  <c:v>1702.2499999998099</c:v>
                </c:pt>
                <c:pt idx="1931" formatCode="General">
                  <c:v>1702.35999999981</c:v>
                </c:pt>
                <c:pt idx="1932" formatCode="General">
                  <c:v>1702.4699999998099</c:v>
                </c:pt>
                <c:pt idx="1933" formatCode="General">
                  <c:v>1702.5799999998101</c:v>
                </c:pt>
                <c:pt idx="1934" formatCode="General">
                  <c:v>1702.68999999981</c:v>
                </c:pt>
                <c:pt idx="1935" formatCode="General">
                  <c:v>1702.7999999998101</c:v>
                </c:pt>
                <c:pt idx="1936" formatCode="General">
                  <c:v>1702.90999999981</c:v>
                </c:pt>
                <c:pt idx="1937" formatCode="General">
                  <c:v>1703.0199999998099</c:v>
                </c:pt>
                <c:pt idx="1938" formatCode="General">
                  <c:v>1703.12999999981</c:v>
                </c:pt>
                <c:pt idx="1939" formatCode="General">
                  <c:v>1703.2399999998099</c:v>
                </c:pt>
                <c:pt idx="1940" formatCode="General">
                  <c:v>1703.3499999998101</c:v>
                </c:pt>
                <c:pt idx="1941" formatCode="General">
                  <c:v>1703.45999999981</c:v>
                </c:pt>
                <c:pt idx="1942" formatCode="General">
                  <c:v>1703.5699999998101</c:v>
                </c:pt>
                <c:pt idx="1943" formatCode="General">
                  <c:v>1703.67999999981</c:v>
                </c:pt>
                <c:pt idx="1944" formatCode="General">
                  <c:v>1703.7899999998101</c:v>
                </c:pt>
                <c:pt idx="1945" formatCode="General">
                  <c:v>1703.89999999981</c:v>
                </c:pt>
                <c:pt idx="1946" formatCode="General">
                  <c:v>1704.0099999998099</c:v>
                </c:pt>
                <c:pt idx="1947" formatCode="General">
                  <c:v>1704.11999999981</c:v>
                </c:pt>
                <c:pt idx="1948" formatCode="General">
                  <c:v>1704.2299999998099</c:v>
                </c:pt>
                <c:pt idx="1949" formatCode="General">
                  <c:v>1704.3399999998101</c:v>
                </c:pt>
                <c:pt idx="1950" formatCode="General">
                  <c:v>1704.44999999981</c:v>
                </c:pt>
                <c:pt idx="1951" formatCode="General">
                  <c:v>1704.5599999998101</c:v>
                </c:pt>
                <c:pt idx="1952" formatCode="General">
                  <c:v>1704.66999999981</c:v>
                </c:pt>
                <c:pt idx="1953" formatCode="General">
                  <c:v>1704.7799999998099</c:v>
                </c:pt>
                <c:pt idx="1954" formatCode="General">
                  <c:v>1704.88999999981</c:v>
                </c:pt>
                <c:pt idx="1955" formatCode="General">
                  <c:v>1704.9999999998099</c:v>
                </c:pt>
                <c:pt idx="1956" formatCode="General">
                  <c:v>1705.10999999981</c:v>
                </c:pt>
                <c:pt idx="1957" formatCode="General">
                  <c:v>1705.2199999998099</c:v>
                </c:pt>
                <c:pt idx="1958" formatCode="General">
                  <c:v>1705.3299999998101</c:v>
                </c:pt>
                <c:pt idx="1959" formatCode="General">
                  <c:v>1705.4399999998</c:v>
                </c:pt>
                <c:pt idx="1960" formatCode="General">
                  <c:v>1705.5499999998001</c:v>
                </c:pt>
                <c:pt idx="1961" formatCode="General">
                  <c:v>1705.6599999998</c:v>
                </c:pt>
                <c:pt idx="1962" formatCode="General">
                  <c:v>1705.7699999997999</c:v>
                </c:pt>
                <c:pt idx="1963" formatCode="General">
                  <c:v>1705.8799999998</c:v>
                </c:pt>
                <c:pt idx="1964" formatCode="General">
                  <c:v>1705.9899999997999</c:v>
                </c:pt>
                <c:pt idx="1965" formatCode="General">
                  <c:v>1706.0999999998</c:v>
                </c:pt>
                <c:pt idx="1966" formatCode="General">
                  <c:v>1706.2099999997999</c:v>
                </c:pt>
                <c:pt idx="1967" formatCode="General">
                  <c:v>1706.3199999998001</c:v>
                </c:pt>
                <c:pt idx="1968" formatCode="General">
                  <c:v>1706.4299999998</c:v>
                </c:pt>
                <c:pt idx="1969" formatCode="General">
                  <c:v>1706.5399999998001</c:v>
                </c:pt>
                <c:pt idx="1970" formatCode="General">
                  <c:v>1706.6499999998</c:v>
                </c:pt>
                <c:pt idx="1971" formatCode="General">
                  <c:v>1706.7599999997999</c:v>
                </c:pt>
                <c:pt idx="1972" formatCode="General">
                  <c:v>1706.8699999998</c:v>
                </c:pt>
                <c:pt idx="1973" formatCode="General">
                  <c:v>1706.9799999997999</c:v>
                </c:pt>
                <c:pt idx="1974" formatCode="General">
                  <c:v>1707.0899999998001</c:v>
                </c:pt>
                <c:pt idx="1975" formatCode="General">
                  <c:v>1707.1999999998</c:v>
                </c:pt>
                <c:pt idx="1976" formatCode="General">
                  <c:v>1707.3099999998001</c:v>
                </c:pt>
                <c:pt idx="1977" formatCode="General">
                  <c:v>1707.4199999998</c:v>
                </c:pt>
                <c:pt idx="1978" formatCode="General">
                  <c:v>1707.5299999998001</c:v>
                </c:pt>
                <c:pt idx="1979" formatCode="General">
                  <c:v>1707.6399999998</c:v>
                </c:pt>
                <c:pt idx="1980" formatCode="General">
                  <c:v>1707.7499999997999</c:v>
                </c:pt>
                <c:pt idx="1981" formatCode="General">
                  <c:v>1707.8599999998</c:v>
                </c:pt>
                <c:pt idx="1982" formatCode="General">
                  <c:v>1707.9699999997999</c:v>
                </c:pt>
                <c:pt idx="1983" formatCode="General">
                  <c:v>1708.0799999998001</c:v>
                </c:pt>
                <c:pt idx="1984" formatCode="General">
                  <c:v>1708.1899999998</c:v>
                </c:pt>
                <c:pt idx="1985" formatCode="General">
                  <c:v>1708.2999999998001</c:v>
                </c:pt>
                <c:pt idx="1986" formatCode="General">
                  <c:v>1708.4099999998</c:v>
                </c:pt>
                <c:pt idx="1987" formatCode="General">
                  <c:v>1708.5199999997999</c:v>
                </c:pt>
                <c:pt idx="1988" formatCode="General">
                  <c:v>1708.6299999998</c:v>
                </c:pt>
                <c:pt idx="1989" formatCode="General">
                  <c:v>1708.7399999997999</c:v>
                </c:pt>
                <c:pt idx="1990" formatCode="General">
                  <c:v>1708.8499999998</c:v>
                </c:pt>
                <c:pt idx="1991" formatCode="General">
                  <c:v>1708.9599999997999</c:v>
                </c:pt>
                <c:pt idx="1992" formatCode="General">
                  <c:v>1709.0699999998001</c:v>
                </c:pt>
                <c:pt idx="1993" formatCode="General">
                  <c:v>1709.1799999998</c:v>
                </c:pt>
                <c:pt idx="1994" formatCode="General">
                  <c:v>1709.2899999998001</c:v>
                </c:pt>
                <c:pt idx="1995" formatCode="General">
                  <c:v>1709.3999999998</c:v>
                </c:pt>
                <c:pt idx="1996" formatCode="General">
                  <c:v>1709.5099999997999</c:v>
                </c:pt>
                <c:pt idx="1997" formatCode="General">
                  <c:v>1709.6199999998</c:v>
                </c:pt>
                <c:pt idx="1998" formatCode="General">
                  <c:v>1709.7299999997999</c:v>
                </c:pt>
                <c:pt idx="1999" formatCode="General">
                  <c:v>1709.8399999998001</c:v>
                </c:pt>
                <c:pt idx="2000" formatCode="General">
                  <c:v>1709.9499999998</c:v>
                </c:pt>
                <c:pt idx="2001" formatCode="General">
                  <c:v>1710.0599999998001</c:v>
                </c:pt>
                <c:pt idx="2002" formatCode="General">
                  <c:v>1710.1699999998</c:v>
                </c:pt>
                <c:pt idx="2003" formatCode="General">
                  <c:v>1710.2799999998001</c:v>
                </c:pt>
                <c:pt idx="2004" formatCode="General">
                  <c:v>1710.3899999998</c:v>
                </c:pt>
                <c:pt idx="2005" formatCode="General">
                  <c:v>1710.4999999997999</c:v>
                </c:pt>
                <c:pt idx="2006" formatCode="General">
                  <c:v>1710.6099999998</c:v>
                </c:pt>
                <c:pt idx="2007" formatCode="General">
                  <c:v>1710.7199999997999</c:v>
                </c:pt>
                <c:pt idx="2008" formatCode="General">
                  <c:v>1710.8299999998001</c:v>
                </c:pt>
                <c:pt idx="2009" formatCode="General">
                  <c:v>1710.9399999998</c:v>
                </c:pt>
                <c:pt idx="2010" formatCode="General">
                  <c:v>1711.0499999998001</c:v>
                </c:pt>
                <c:pt idx="2011" formatCode="General">
                  <c:v>1711.1599999998</c:v>
                </c:pt>
                <c:pt idx="2012" formatCode="General">
                  <c:v>1711.2699999997999</c:v>
                </c:pt>
                <c:pt idx="2013" formatCode="General">
                  <c:v>1711.3799999998</c:v>
                </c:pt>
                <c:pt idx="2014" formatCode="General">
                  <c:v>1711.4899999997999</c:v>
                </c:pt>
                <c:pt idx="2015" formatCode="General">
                  <c:v>1711.5999999998</c:v>
                </c:pt>
                <c:pt idx="2016" formatCode="General">
                  <c:v>1711.7099999997999</c:v>
                </c:pt>
                <c:pt idx="2017" formatCode="General">
                  <c:v>1711.8199999998001</c:v>
                </c:pt>
                <c:pt idx="2018" formatCode="General">
                  <c:v>1711.9299999998</c:v>
                </c:pt>
                <c:pt idx="2019" formatCode="General">
                  <c:v>1712.0399999998001</c:v>
                </c:pt>
                <c:pt idx="2020" formatCode="General">
                  <c:v>1712.1499999998</c:v>
                </c:pt>
                <c:pt idx="2021" formatCode="General">
                  <c:v>1712.2599999997999</c:v>
                </c:pt>
                <c:pt idx="2022" formatCode="General">
                  <c:v>1712.3699999998</c:v>
                </c:pt>
                <c:pt idx="2023" formatCode="General">
                  <c:v>1712.4799999997999</c:v>
                </c:pt>
                <c:pt idx="2024" formatCode="General">
                  <c:v>1712.5899999998001</c:v>
                </c:pt>
                <c:pt idx="2025" formatCode="General">
                  <c:v>1712.6999999998</c:v>
                </c:pt>
                <c:pt idx="2026" formatCode="General">
                  <c:v>1712.8099999998001</c:v>
                </c:pt>
                <c:pt idx="2027" formatCode="General">
                  <c:v>1712.9199999998</c:v>
                </c:pt>
                <c:pt idx="2028" formatCode="General">
                  <c:v>1713.0299999998001</c:v>
                </c:pt>
                <c:pt idx="2029" formatCode="General">
                  <c:v>1713.1399999998</c:v>
                </c:pt>
                <c:pt idx="2030" formatCode="General">
                  <c:v>1713.2499999997999</c:v>
                </c:pt>
                <c:pt idx="2031" formatCode="General">
                  <c:v>1713.3599999998</c:v>
                </c:pt>
                <c:pt idx="2032" formatCode="General">
                  <c:v>1713.4699999997999</c:v>
                </c:pt>
                <c:pt idx="2033" formatCode="General">
                  <c:v>1713.5799999998001</c:v>
                </c:pt>
                <c:pt idx="2034" formatCode="General">
                  <c:v>1713.6899999998</c:v>
                </c:pt>
                <c:pt idx="2035" formatCode="General">
                  <c:v>1713.7999999998001</c:v>
                </c:pt>
                <c:pt idx="2036" formatCode="General">
                  <c:v>1713.9099999998</c:v>
                </c:pt>
                <c:pt idx="2037" formatCode="General">
                  <c:v>1714.0199999997999</c:v>
                </c:pt>
                <c:pt idx="2038" formatCode="General">
                  <c:v>1714.1299999998</c:v>
                </c:pt>
                <c:pt idx="2039" formatCode="General">
                  <c:v>1714.2399999997999</c:v>
                </c:pt>
                <c:pt idx="2040" formatCode="General">
                  <c:v>1714.3499999998</c:v>
                </c:pt>
                <c:pt idx="2041" formatCode="General">
                  <c:v>1714.4599999997999</c:v>
                </c:pt>
                <c:pt idx="2042" formatCode="General">
                  <c:v>1714.5699999998001</c:v>
                </c:pt>
                <c:pt idx="2043" formatCode="General">
                  <c:v>1714.6799999998</c:v>
                </c:pt>
                <c:pt idx="2044" formatCode="General">
                  <c:v>1714.7899999998001</c:v>
                </c:pt>
                <c:pt idx="2045" formatCode="General">
                  <c:v>1714.8999999998</c:v>
                </c:pt>
                <c:pt idx="2046" formatCode="General">
                  <c:v>1715.0099999997999</c:v>
                </c:pt>
                <c:pt idx="2047" formatCode="General">
                  <c:v>1715.1199999998</c:v>
                </c:pt>
                <c:pt idx="2048" formatCode="General">
                  <c:v>1715.2299999997999</c:v>
                </c:pt>
                <c:pt idx="2049" formatCode="General">
                  <c:v>1715.3399999998001</c:v>
                </c:pt>
                <c:pt idx="2050" formatCode="General">
                  <c:v>1715.4499999998</c:v>
                </c:pt>
                <c:pt idx="2051" formatCode="General">
                  <c:v>1715.5599999998001</c:v>
                </c:pt>
                <c:pt idx="2052" formatCode="General">
                  <c:v>1715.6699999998</c:v>
                </c:pt>
                <c:pt idx="2053" formatCode="General">
                  <c:v>1715.7799999998001</c:v>
                </c:pt>
                <c:pt idx="2054" formatCode="General">
                  <c:v>1715.8899999998</c:v>
                </c:pt>
                <c:pt idx="2055" formatCode="General">
                  <c:v>1715.9999999997999</c:v>
                </c:pt>
                <c:pt idx="2056" formatCode="General">
                  <c:v>1716.1099999998</c:v>
                </c:pt>
                <c:pt idx="2057" formatCode="General">
                  <c:v>1716.2199999997999</c:v>
                </c:pt>
                <c:pt idx="2058" formatCode="General">
                  <c:v>1716.3299999998001</c:v>
                </c:pt>
                <c:pt idx="2059" formatCode="General">
                  <c:v>1716.43999999979</c:v>
                </c:pt>
                <c:pt idx="2060" formatCode="General">
                  <c:v>1716.5499999997901</c:v>
                </c:pt>
                <c:pt idx="2061" formatCode="General">
                  <c:v>1716.65999999979</c:v>
                </c:pt>
                <c:pt idx="2062" formatCode="General">
                  <c:v>1716.7699999997899</c:v>
                </c:pt>
                <c:pt idx="2063" formatCode="General">
                  <c:v>1716.87999999979</c:v>
                </c:pt>
                <c:pt idx="2064" formatCode="General">
                  <c:v>1716.9899999997899</c:v>
                </c:pt>
                <c:pt idx="2065" formatCode="General">
                  <c:v>1717.09999999979</c:v>
                </c:pt>
                <c:pt idx="2066" formatCode="General">
                  <c:v>1717.2099999997899</c:v>
                </c:pt>
                <c:pt idx="2067" formatCode="General">
                  <c:v>1717.3199999997901</c:v>
                </c:pt>
                <c:pt idx="2068" formatCode="General">
                  <c:v>1717.42999999979</c:v>
                </c:pt>
                <c:pt idx="2069" formatCode="General">
                  <c:v>1717.5399999997901</c:v>
                </c:pt>
                <c:pt idx="2070" formatCode="General">
                  <c:v>1717.64999999979</c:v>
                </c:pt>
                <c:pt idx="2071" formatCode="General">
                  <c:v>1717.7599999997899</c:v>
                </c:pt>
                <c:pt idx="2072" formatCode="General">
                  <c:v>1717.86999999979</c:v>
                </c:pt>
                <c:pt idx="2073" formatCode="General">
                  <c:v>1717.9799999997899</c:v>
                </c:pt>
                <c:pt idx="2074" formatCode="General">
                  <c:v>1718.0899999997901</c:v>
                </c:pt>
                <c:pt idx="2075" formatCode="General">
                  <c:v>1718.19999999979</c:v>
                </c:pt>
                <c:pt idx="2076" formatCode="General">
                  <c:v>1718.3099999997901</c:v>
                </c:pt>
                <c:pt idx="2077" formatCode="General">
                  <c:v>1718.41999999979</c:v>
                </c:pt>
                <c:pt idx="2078" formatCode="General">
                  <c:v>1718.5299999997901</c:v>
                </c:pt>
                <c:pt idx="2079" formatCode="General">
                  <c:v>1718.63999999979</c:v>
                </c:pt>
                <c:pt idx="2080" formatCode="General">
                  <c:v>1718.7499999997899</c:v>
                </c:pt>
                <c:pt idx="2081" formatCode="General">
                  <c:v>1718.85999999979</c:v>
                </c:pt>
                <c:pt idx="2082" formatCode="General">
                  <c:v>1718.9699999997899</c:v>
                </c:pt>
                <c:pt idx="2083" formatCode="General">
                  <c:v>1719.0799999997901</c:v>
                </c:pt>
                <c:pt idx="2084" formatCode="General">
                  <c:v>1719.18999999979</c:v>
                </c:pt>
                <c:pt idx="2085" formatCode="General">
                  <c:v>1719.2999999997901</c:v>
                </c:pt>
                <c:pt idx="2086" formatCode="General">
                  <c:v>1719.40999999979</c:v>
                </c:pt>
                <c:pt idx="2087" formatCode="General">
                  <c:v>1719.5199999997899</c:v>
                </c:pt>
                <c:pt idx="2088" formatCode="General">
                  <c:v>1719.62999999979</c:v>
                </c:pt>
                <c:pt idx="2089" formatCode="General">
                  <c:v>1719.7399999997899</c:v>
                </c:pt>
                <c:pt idx="2090" formatCode="General">
                  <c:v>1719.84999999979</c:v>
                </c:pt>
                <c:pt idx="2091" formatCode="General">
                  <c:v>1719.9599999997899</c:v>
                </c:pt>
                <c:pt idx="2092" formatCode="General">
                  <c:v>1720.0699999997901</c:v>
                </c:pt>
                <c:pt idx="2093" formatCode="General">
                  <c:v>1720.17999999979</c:v>
                </c:pt>
                <c:pt idx="2094" formatCode="General">
                  <c:v>1720.2899999997901</c:v>
                </c:pt>
                <c:pt idx="2095" formatCode="General">
                  <c:v>1720.39999999979</c:v>
                </c:pt>
                <c:pt idx="2096" formatCode="General">
                  <c:v>1720.5099999997899</c:v>
                </c:pt>
                <c:pt idx="2097" formatCode="General">
                  <c:v>1720.61999999979</c:v>
                </c:pt>
                <c:pt idx="2098" formatCode="General">
                  <c:v>1720.7299999997899</c:v>
                </c:pt>
                <c:pt idx="2099" formatCode="General">
                  <c:v>1720.8399999997901</c:v>
                </c:pt>
                <c:pt idx="2100" formatCode="General">
                  <c:v>1720.94999999979</c:v>
                </c:pt>
                <c:pt idx="2101" formatCode="General">
                  <c:v>1721.0599999997901</c:v>
                </c:pt>
                <c:pt idx="2102" formatCode="General">
                  <c:v>1721.16999999979</c:v>
                </c:pt>
                <c:pt idx="2103" formatCode="General">
                  <c:v>1721.2799999997901</c:v>
                </c:pt>
                <c:pt idx="2104" formatCode="General">
                  <c:v>1721.38999999979</c:v>
                </c:pt>
                <c:pt idx="2105" formatCode="General">
                  <c:v>1721.4999999997899</c:v>
                </c:pt>
                <c:pt idx="2106" formatCode="General">
                  <c:v>1721.60999999979</c:v>
                </c:pt>
                <c:pt idx="2107" formatCode="General">
                  <c:v>1721.7199999997899</c:v>
                </c:pt>
                <c:pt idx="2108" formatCode="General">
                  <c:v>1721.8299999997901</c:v>
                </c:pt>
                <c:pt idx="2109" formatCode="General">
                  <c:v>1721.93999999979</c:v>
                </c:pt>
                <c:pt idx="2110" formatCode="General">
                  <c:v>1722.0499999997901</c:v>
                </c:pt>
                <c:pt idx="2111" formatCode="General">
                  <c:v>1722.15999999979</c:v>
                </c:pt>
                <c:pt idx="2112" formatCode="General">
                  <c:v>1722.2699999997899</c:v>
                </c:pt>
                <c:pt idx="2113" formatCode="General">
                  <c:v>1722.37999999979</c:v>
                </c:pt>
                <c:pt idx="2114" formatCode="General">
                  <c:v>1722.4899999997899</c:v>
                </c:pt>
                <c:pt idx="2115" formatCode="General">
                  <c:v>1722.59999999979</c:v>
                </c:pt>
                <c:pt idx="2116" formatCode="General">
                  <c:v>1722.7099999997899</c:v>
                </c:pt>
                <c:pt idx="2117" formatCode="General">
                  <c:v>1722.8199999997901</c:v>
                </c:pt>
                <c:pt idx="2118" formatCode="General">
                  <c:v>1722.92999999979</c:v>
                </c:pt>
                <c:pt idx="2119" formatCode="General">
                  <c:v>1723.0399999997901</c:v>
                </c:pt>
                <c:pt idx="2120" formatCode="General">
                  <c:v>1723.14999999979</c:v>
                </c:pt>
                <c:pt idx="2121" formatCode="General">
                  <c:v>1723.2599999997899</c:v>
                </c:pt>
                <c:pt idx="2122" formatCode="General">
                  <c:v>1723.36999999979</c:v>
                </c:pt>
                <c:pt idx="2123" formatCode="General">
                  <c:v>1723.4799999997899</c:v>
                </c:pt>
                <c:pt idx="2124" formatCode="General">
                  <c:v>1723.5899999997901</c:v>
                </c:pt>
                <c:pt idx="2125" formatCode="General">
                  <c:v>1723.69999999979</c:v>
                </c:pt>
                <c:pt idx="2126" formatCode="General">
                  <c:v>1723.8099999997901</c:v>
                </c:pt>
                <c:pt idx="2127" formatCode="General">
                  <c:v>1723.91999999979</c:v>
                </c:pt>
                <c:pt idx="2128" formatCode="General">
                  <c:v>1724.0299999997901</c:v>
                </c:pt>
                <c:pt idx="2129" formatCode="General">
                  <c:v>1724.13999999979</c:v>
                </c:pt>
                <c:pt idx="2130" formatCode="General">
                  <c:v>1724.2499999997899</c:v>
                </c:pt>
                <c:pt idx="2131" formatCode="General">
                  <c:v>1724.35999999979</c:v>
                </c:pt>
                <c:pt idx="2132" formatCode="General">
                  <c:v>1724.4699999997899</c:v>
                </c:pt>
                <c:pt idx="2133" formatCode="General">
                  <c:v>1724.5799999997901</c:v>
                </c:pt>
                <c:pt idx="2134" formatCode="General">
                  <c:v>1724.68999999979</c:v>
                </c:pt>
                <c:pt idx="2135" formatCode="General">
                  <c:v>1724.7999999997901</c:v>
                </c:pt>
                <c:pt idx="2136" formatCode="General">
                  <c:v>1724.90999999979</c:v>
                </c:pt>
                <c:pt idx="2137" formatCode="General">
                  <c:v>1725.0199999997899</c:v>
                </c:pt>
                <c:pt idx="2138" formatCode="General">
                  <c:v>1725.12999999979</c:v>
                </c:pt>
                <c:pt idx="2139" formatCode="General">
                  <c:v>1725.2399999997899</c:v>
                </c:pt>
                <c:pt idx="2140" formatCode="General">
                  <c:v>1725.34999999979</c:v>
                </c:pt>
                <c:pt idx="2141" formatCode="General">
                  <c:v>1725.4599999997899</c:v>
                </c:pt>
                <c:pt idx="2142" formatCode="General">
                  <c:v>1725.5699999997901</c:v>
                </c:pt>
                <c:pt idx="2143" formatCode="General">
                  <c:v>1725.67999999979</c:v>
                </c:pt>
                <c:pt idx="2144" formatCode="General">
                  <c:v>1725.7899999997901</c:v>
                </c:pt>
                <c:pt idx="2145" formatCode="General">
                  <c:v>1725.89999999979</c:v>
                </c:pt>
                <c:pt idx="2146" formatCode="General">
                  <c:v>1726.0099999997899</c:v>
                </c:pt>
                <c:pt idx="2147" formatCode="General">
                  <c:v>1726.11999999979</c:v>
                </c:pt>
                <c:pt idx="2148" formatCode="General">
                  <c:v>1726.2299999997899</c:v>
                </c:pt>
                <c:pt idx="2149" formatCode="General">
                  <c:v>1726.3399999997901</c:v>
                </c:pt>
                <c:pt idx="2150" formatCode="General">
                  <c:v>1726.44999999979</c:v>
                </c:pt>
                <c:pt idx="2151" formatCode="General">
                  <c:v>1726.5599999997901</c:v>
                </c:pt>
                <c:pt idx="2152" formatCode="General">
                  <c:v>1726.66999999979</c:v>
                </c:pt>
                <c:pt idx="2153" formatCode="General">
                  <c:v>1726.7799999997901</c:v>
                </c:pt>
                <c:pt idx="2154" formatCode="General">
                  <c:v>1726.88999999979</c:v>
                </c:pt>
                <c:pt idx="2155" formatCode="General">
                  <c:v>1726.9999999997899</c:v>
                </c:pt>
                <c:pt idx="2156" formatCode="General">
                  <c:v>1727.10999999979</c:v>
                </c:pt>
                <c:pt idx="2157" formatCode="General">
                  <c:v>1727.2199999997899</c:v>
                </c:pt>
                <c:pt idx="2158" formatCode="General">
                  <c:v>1727.3299999997901</c:v>
                </c:pt>
                <c:pt idx="2159" formatCode="General">
                  <c:v>1727.43999999978</c:v>
                </c:pt>
                <c:pt idx="2160" formatCode="General">
                  <c:v>1727.5499999997801</c:v>
                </c:pt>
                <c:pt idx="2161" formatCode="General">
                  <c:v>1727.65999999978</c:v>
                </c:pt>
                <c:pt idx="2162" formatCode="General">
                  <c:v>1727.7699999997801</c:v>
                </c:pt>
                <c:pt idx="2163" formatCode="General">
                  <c:v>1727.87999999978</c:v>
                </c:pt>
                <c:pt idx="2164" formatCode="General">
                  <c:v>1727.9899999997799</c:v>
                </c:pt>
                <c:pt idx="2165" formatCode="General">
                  <c:v>1728.09999999978</c:v>
                </c:pt>
                <c:pt idx="2166" formatCode="General">
                  <c:v>1728.2099999997799</c:v>
                </c:pt>
                <c:pt idx="2167" formatCode="General">
                  <c:v>1728.3199999997801</c:v>
                </c:pt>
                <c:pt idx="2168" formatCode="General">
                  <c:v>1728.42999999978</c:v>
                </c:pt>
                <c:pt idx="2169" formatCode="General">
                  <c:v>1728.5399999997801</c:v>
                </c:pt>
                <c:pt idx="2170" formatCode="General">
                  <c:v>1728.64999999978</c:v>
                </c:pt>
                <c:pt idx="2171" formatCode="General">
                  <c:v>1728.7599999997799</c:v>
                </c:pt>
                <c:pt idx="2172" formatCode="General">
                  <c:v>1728.86999999978</c:v>
                </c:pt>
                <c:pt idx="2173" formatCode="General">
                  <c:v>1728.9799999997799</c:v>
                </c:pt>
                <c:pt idx="2174" formatCode="General">
                  <c:v>1729.08999999978</c:v>
                </c:pt>
                <c:pt idx="2175" formatCode="General">
                  <c:v>1729.1999999997799</c:v>
                </c:pt>
                <c:pt idx="2176" formatCode="General">
                  <c:v>1729.3099999997801</c:v>
                </c:pt>
                <c:pt idx="2177" formatCode="General">
                  <c:v>1729.41999999978</c:v>
                </c:pt>
                <c:pt idx="2178" formatCode="General">
                  <c:v>1729.5299999997801</c:v>
                </c:pt>
                <c:pt idx="2179" formatCode="General">
                  <c:v>1729.63999999978</c:v>
                </c:pt>
                <c:pt idx="2180" formatCode="General">
                  <c:v>1729.7499999997799</c:v>
                </c:pt>
                <c:pt idx="2181" formatCode="General">
                  <c:v>1729.85999999978</c:v>
                </c:pt>
                <c:pt idx="2182" formatCode="General">
                  <c:v>1729.9699999997799</c:v>
                </c:pt>
                <c:pt idx="2183" formatCode="General">
                  <c:v>1730.0799999997801</c:v>
                </c:pt>
                <c:pt idx="2184" formatCode="General">
                  <c:v>1730.18999999978</c:v>
                </c:pt>
                <c:pt idx="2185" formatCode="General">
                  <c:v>1730.2999999997801</c:v>
                </c:pt>
                <c:pt idx="2186" formatCode="General">
                  <c:v>1730.40999999978</c:v>
                </c:pt>
                <c:pt idx="2187" formatCode="General">
                  <c:v>1730.5199999997801</c:v>
                </c:pt>
                <c:pt idx="2188" formatCode="General">
                  <c:v>1730.62999999978</c:v>
                </c:pt>
                <c:pt idx="2189" formatCode="General">
                  <c:v>1730.7399999997799</c:v>
                </c:pt>
                <c:pt idx="2190" formatCode="General">
                  <c:v>1730.84999999978</c:v>
                </c:pt>
                <c:pt idx="2191" formatCode="General">
                  <c:v>1730.9599999997799</c:v>
                </c:pt>
                <c:pt idx="2192" formatCode="General">
                  <c:v>1731.0699999997801</c:v>
                </c:pt>
                <c:pt idx="2193" formatCode="General">
                  <c:v>1731.17999999978</c:v>
                </c:pt>
                <c:pt idx="2194" formatCode="General">
                  <c:v>1731.2899999997801</c:v>
                </c:pt>
                <c:pt idx="2195" formatCode="General">
                  <c:v>1731.39999999978</c:v>
                </c:pt>
                <c:pt idx="2196" formatCode="General">
                  <c:v>1731.5099999997799</c:v>
                </c:pt>
                <c:pt idx="2197" formatCode="General">
                  <c:v>1731.61999999978</c:v>
                </c:pt>
                <c:pt idx="2198" formatCode="General">
                  <c:v>1731.7299999997799</c:v>
                </c:pt>
                <c:pt idx="2199" formatCode="General">
                  <c:v>1731.83999999978</c:v>
                </c:pt>
                <c:pt idx="2200" formatCode="General">
                  <c:v>1731.9499999997799</c:v>
                </c:pt>
                <c:pt idx="2201" formatCode="General">
                  <c:v>1732.0599999997801</c:v>
                </c:pt>
                <c:pt idx="2202" formatCode="General">
                  <c:v>1732.16999999978</c:v>
                </c:pt>
                <c:pt idx="2203" formatCode="General">
                  <c:v>1732.2799999997801</c:v>
                </c:pt>
                <c:pt idx="2204" formatCode="General">
                  <c:v>1732.38999999978</c:v>
                </c:pt>
                <c:pt idx="2205" formatCode="General">
                  <c:v>1732.4999999997799</c:v>
                </c:pt>
                <c:pt idx="2206" formatCode="General">
                  <c:v>1732.60999999978</c:v>
                </c:pt>
                <c:pt idx="2207" formatCode="General">
                  <c:v>1732.7199999997799</c:v>
                </c:pt>
                <c:pt idx="2208" formatCode="General">
                  <c:v>1732.8299999997801</c:v>
                </c:pt>
                <c:pt idx="2209" formatCode="General">
                  <c:v>1732.93999999978</c:v>
                </c:pt>
                <c:pt idx="2210" formatCode="General">
                  <c:v>1733.0499999997801</c:v>
                </c:pt>
                <c:pt idx="2211" formatCode="General">
                  <c:v>1733.15999999978</c:v>
                </c:pt>
                <c:pt idx="2212" formatCode="General">
                  <c:v>1733.2699999997801</c:v>
                </c:pt>
                <c:pt idx="2213" formatCode="General">
                  <c:v>1733.37999999978</c:v>
                </c:pt>
                <c:pt idx="2214" formatCode="General">
                  <c:v>1733.4899999997799</c:v>
                </c:pt>
                <c:pt idx="2215" formatCode="General">
                  <c:v>1733.59999999978</c:v>
                </c:pt>
                <c:pt idx="2216" formatCode="General">
                  <c:v>1733.7099999997799</c:v>
                </c:pt>
                <c:pt idx="2217" formatCode="General">
                  <c:v>1733.8199999997801</c:v>
                </c:pt>
                <c:pt idx="2218" formatCode="General">
                  <c:v>1733.92999999978</c:v>
                </c:pt>
                <c:pt idx="2219" formatCode="General">
                  <c:v>1734.0399999997801</c:v>
                </c:pt>
                <c:pt idx="2220" formatCode="General">
                  <c:v>1734.14999999978</c:v>
                </c:pt>
                <c:pt idx="2221" formatCode="General">
                  <c:v>1734.2599999997799</c:v>
                </c:pt>
                <c:pt idx="2222" formatCode="General">
                  <c:v>1734.36999999978</c:v>
                </c:pt>
                <c:pt idx="2223" formatCode="General">
                  <c:v>1734.4799999997799</c:v>
                </c:pt>
                <c:pt idx="2224" formatCode="General">
                  <c:v>1734.58999999978</c:v>
                </c:pt>
                <c:pt idx="2225" formatCode="General">
                  <c:v>1734.6999999997799</c:v>
                </c:pt>
                <c:pt idx="2226" formatCode="General">
                  <c:v>1734.8099999997801</c:v>
                </c:pt>
                <c:pt idx="2227" formatCode="General">
                  <c:v>1734.91999999978</c:v>
                </c:pt>
                <c:pt idx="2228" formatCode="General">
                  <c:v>1735.0299999997801</c:v>
                </c:pt>
                <c:pt idx="2229" formatCode="General">
                  <c:v>1735.13999999978</c:v>
                </c:pt>
                <c:pt idx="2230" formatCode="General">
                  <c:v>1735.2499999997799</c:v>
                </c:pt>
                <c:pt idx="2231" formatCode="General">
                  <c:v>1735.35999999978</c:v>
                </c:pt>
                <c:pt idx="2232" formatCode="General">
                  <c:v>1735.4699999997799</c:v>
                </c:pt>
                <c:pt idx="2233" formatCode="General">
                  <c:v>1735.5799999997801</c:v>
                </c:pt>
                <c:pt idx="2234" formatCode="General">
                  <c:v>1735.68999999978</c:v>
                </c:pt>
                <c:pt idx="2235" formatCode="General">
                  <c:v>1735.7999999997801</c:v>
                </c:pt>
                <c:pt idx="2236" formatCode="General">
                  <c:v>1735.90999999978</c:v>
                </c:pt>
                <c:pt idx="2237" formatCode="General">
                  <c:v>1736.0199999997801</c:v>
                </c:pt>
                <c:pt idx="2238" formatCode="General">
                  <c:v>1736.12999999978</c:v>
                </c:pt>
                <c:pt idx="2239" formatCode="General">
                  <c:v>1736.2399999997799</c:v>
                </c:pt>
                <c:pt idx="2240" formatCode="General">
                  <c:v>1736.34999999978</c:v>
                </c:pt>
                <c:pt idx="2241" formatCode="General">
                  <c:v>1736.4599999997799</c:v>
                </c:pt>
                <c:pt idx="2242" formatCode="General">
                  <c:v>1736.5699999997801</c:v>
                </c:pt>
                <c:pt idx="2243" formatCode="General">
                  <c:v>1736.67999999978</c:v>
                </c:pt>
                <c:pt idx="2244" formatCode="General">
                  <c:v>1736.7899999997801</c:v>
                </c:pt>
                <c:pt idx="2245" formatCode="General">
                  <c:v>1736.89999999978</c:v>
                </c:pt>
                <c:pt idx="2246" formatCode="General">
                  <c:v>1737.0099999997799</c:v>
                </c:pt>
                <c:pt idx="2247" formatCode="General">
                  <c:v>1737.11999999978</c:v>
                </c:pt>
                <c:pt idx="2248" formatCode="General">
                  <c:v>1737.2299999997799</c:v>
                </c:pt>
                <c:pt idx="2249" formatCode="General">
                  <c:v>1737.33999999978</c:v>
                </c:pt>
                <c:pt idx="2250" formatCode="General">
                  <c:v>1737.4499999997799</c:v>
                </c:pt>
                <c:pt idx="2251" formatCode="General">
                  <c:v>1737.5599999997801</c:v>
                </c:pt>
                <c:pt idx="2252" formatCode="General">
                  <c:v>1737.66999999978</c:v>
                </c:pt>
                <c:pt idx="2253" formatCode="General">
                  <c:v>1737.7799999997801</c:v>
                </c:pt>
                <c:pt idx="2254" formatCode="General">
                  <c:v>1737.88999999978</c:v>
                </c:pt>
                <c:pt idx="2255" formatCode="General">
                  <c:v>1737.9999999997799</c:v>
                </c:pt>
                <c:pt idx="2256" formatCode="General">
                  <c:v>1738.10999999978</c:v>
                </c:pt>
                <c:pt idx="2257" formatCode="General">
                  <c:v>1738.2199999997799</c:v>
                </c:pt>
                <c:pt idx="2258" formatCode="General">
                  <c:v>1738.3299999997801</c:v>
                </c:pt>
                <c:pt idx="2259" formatCode="General">
                  <c:v>1738.43999999977</c:v>
                </c:pt>
                <c:pt idx="2260" formatCode="General">
                  <c:v>1738.5499999997701</c:v>
                </c:pt>
                <c:pt idx="2261" formatCode="General">
                  <c:v>1738.65999999977</c:v>
                </c:pt>
                <c:pt idx="2262" formatCode="General">
                  <c:v>1738.7699999997701</c:v>
                </c:pt>
                <c:pt idx="2263" formatCode="General">
                  <c:v>1738.87999999977</c:v>
                </c:pt>
                <c:pt idx="2264" formatCode="General">
                  <c:v>1738.9899999997699</c:v>
                </c:pt>
                <c:pt idx="2265" formatCode="General">
                  <c:v>1739.09999999977</c:v>
                </c:pt>
                <c:pt idx="2266" formatCode="General">
                  <c:v>1739.2099999997699</c:v>
                </c:pt>
                <c:pt idx="2267" formatCode="General">
                  <c:v>1739.3199999997701</c:v>
                </c:pt>
                <c:pt idx="2268" formatCode="General">
                  <c:v>1739.42999999977</c:v>
                </c:pt>
                <c:pt idx="2269" formatCode="General">
                  <c:v>1739.5399999997701</c:v>
                </c:pt>
                <c:pt idx="2270" formatCode="General">
                  <c:v>1739.64999999977</c:v>
                </c:pt>
                <c:pt idx="2271" formatCode="General">
                  <c:v>1739.7599999997699</c:v>
                </c:pt>
                <c:pt idx="2272" formatCode="General">
                  <c:v>1739.86999999977</c:v>
                </c:pt>
                <c:pt idx="2273" formatCode="General">
                  <c:v>1739.9799999997699</c:v>
                </c:pt>
                <c:pt idx="2274" formatCode="General">
                  <c:v>1740.08999999977</c:v>
                </c:pt>
                <c:pt idx="2275" formatCode="General">
                  <c:v>1740.1999999997699</c:v>
                </c:pt>
                <c:pt idx="2276" formatCode="General">
                  <c:v>1740.3099999997701</c:v>
                </c:pt>
                <c:pt idx="2277" formatCode="General">
                  <c:v>1740.41999999977</c:v>
                </c:pt>
                <c:pt idx="2278" formatCode="General">
                  <c:v>1740.5299999997701</c:v>
                </c:pt>
                <c:pt idx="2279" formatCode="General">
                  <c:v>1740.63999999977</c:v>
                </c:pt>
                <c:pt idx="2280" formatCode="General">
                  <c:v>1740.7499999997699</c:v>
                </c:pt>
                <c:pt idx="2281" formatCode="General">
                  <c:v>1740.85999999977</c:v>
                </c:pt>
                <c:pt idx="2282" formatCode="General">
                  <c:v>1740.9699999997699</c:v>
                </c:pt>
                <c:pt idx="2283" formatCode="General">
                  <c:v>1741.0799999997701</c:v>
                </c:pt>
                <c:pt idx="2284" formatCode="General">
                  <c:v>1741.18999999977</c:v>
                </c:pt>
                <c:pt idx="2285" formatCode="General">
                  <c:v>1741.2999999997701</c:v>
                </c:pt>
                <c:pt idx="2286" formatCode="General">
                  <c:v>1741.40999999977</c:v>
                </c:pt>
                <c:pt idx="2287" formatCode="General">
                  <c:v>1741.5199999997701</c:v>
                </c:pt>
                <c:pt idx="2288" formatCode="General">
                  <c:v>1741.62999999977</c:v>
                </c:pt>
                <c:pt idx="2289" formatCode="General">
                  <c:v>1741.7399999997699</c:v>
                </c:pt>
                <c:pt idx="2290" formatCode="General">
                  <c:v>1741.84999999977</c:v>
                </c:pt>
                <c:pt idx="2291" formatCode="General">
                  <c:v>1741.9599999997699</c:v>
                </c:pt>
                <c:pt idx="2292" formatCode="General">
                  <c:v>1742.0699999997701</c:v>
                </c:pt>
                <c:pt idx="2293" formatCode="General">
                  <c:v>1742.17999999977</c:v>
                </c:pt>
                <c:pt idx="2294" formatCode="General">
                  <c:v>1742.2899999997701</c:v>
                </c:pt>
                <c:pt idx="2295" formatCode="General">
                  <c:v>1742.39999999977</c:v>
                </c:pt>
                <c:pt idx="2296" formatCode="General">
                  <c:v>1742.5099999997699</c:v>
                </c:pt>
                <c:pt idx="2297" formatCode="General">
                  <c:v>1742.61999999977</c:v>
                </c:pt>
                <c:pt idx="2298" formatCode="General">
                  <c:v>1742.7299999997699</c:v>
                </c:pt>
                <c:pt idx="2299" formatCode="General">
                  <c:v>1742.83999999977</c:v>
                </c:pt>
                <c:pt idx="2300" formatCode="General">
                  <c:v>1742.9499999997699</c:v>
                </c:pt>
                <c:pt idx="2301" formatCode="General">
                  <c:v>1743.0599999997701</c:v>
                </c:pt>
                <c:pt idx="2302" formatCode="General">
                  <c:v>1743.16999999977</c:v>
                </c:pt>
                <c:pt idx="2303" formatCode="General">
                  <c:v>1743.2799999997701</c:v>
                </c:pt>
                <c:pt idx="2304" formatCode="General">
                  <c:v>1743.38999999977</c:v>
                </c:pt>
                <c:pt idx="2305" formatCode="General">
                  <c:v>1743.4999999997699</c:v>
                </c:pt>
                <c:pt idx="2306" formatCode="General">
                  <c:v>1743.60999999977</c:v>
                </c:pt>
                <c:pt idx="2307" formatCode="General">
                  <c:v>1743.7199999997699</c:v>
                </c:pt>
                <c:pt idx="2308" formatCode="General">
                  <c:v>1743.8299999997701</c:v>
                </c:pt>
                <c:pt idx="2309" formatCode="General">
                  <c:v>1743.93999999977</c:v>
                </c:pt>
                <c:pt idx="2310" formatCode="General">
                  <c:v>1744.0499999997701</c:v>
                </c:pt>
                <c:pt idx="2311" formatCode="General">
                  <c:v>1744.15999999977</c:v>
                </c:pt>
                <c:pt idx="2312" formatCode="General">
                  <c:v>1744.2699999997701</c:v>
                </c:pt>
                <c:pt idx="2313" formatCode="General">
                  <c:v>1744.37999999977</c:v>
                </c:pt>
                <c:pt idx="2314" formatCode="General">
                  <c:v>1744.4899999997699</c:v>
                </c:pt>
                <c:pt idx="2315" formatCode="General">
                  <c:v>1744.59999999977</c:v>
                </c:pt>
                <c:pt idx="2316" formatCode="General">
                  <c:v>1744.7099999997699</c:v>
                </c:pt>
                <c:pt idx="2317" formatCode="General">
                  <c:v>1744.8199999997701</c:v>
                </c:pt>
                <c:pt idx="2318" formatCode="General">
                  <c:v>1744.92999999977</c:v>
                </c:pt>
                <c:pt idx="2319" formatCode="General">
                  <c:v>1745.0399999997701</c:v>
                </c:pt>
                <c:pt idx="2320" formatCode="General">
                  <c:v>1745.14999999977</c:v>
                </c:pt>
                <c:pt idx="2321" formatCode="General">
                  <c:v>1745.2599999997699</c:v>
                </c:pt>
                <c:pt idx="2322" formatCode="General">
                  <c:v>1745.36999999977</c:v>
                </c:pt>
                <c:pt idx="2323" formatCode="General">
                  <c:v>1745.4799999997699</c:v>
                </c:pt>
                <c:pt idx="2324" formatCode="General">
                  <c:v>1745.58999999977</c:v>
                </c:pt>
                <c:pt idx="2325" formatCode="General">
                  <c:v>1745.6999999997699</c:v>
                </c:pt>
                <c:pt idx="2326" formatCode="General">
                  <c:v>1745.8099999997701</c:v>
                </c:pt>
                <c:pt idx="2327" formatCode="General">
                  <c:v>1745.91999999977</c:v>
                </c:pt>
                <c:pt idx="2328" formatCode="General">
                  <c:v>1746.0299999997701</c:v>
                </c:pt>
                <c:pt idx="2329" formatCode="General">
                  <c:v>1746.13999999977</c:v>
                </c:pt>
                <c:pt idx="2330" formatCode="General">
                  <c:v>1746.2499999997699</c:v>
                </c:pt>
                <c:pt idx="2331" formatCode="General">
                  <c:v>1746.35999999977</c:v>
                </c:pt>
                <c:pt idx="2332" formatCode="General">
                  <c:v>1746.4699999997699</c:v>
                </c:pt>
                <c:pt idx="2333" formatCode="General">
                  <c:v>1746.5799999997701</c:v>
                </c:pt>
                <c:pt idx="2334" formatCode="General">
                  <c:v>1746.68999999977</c:v>
                </c:pt>
                <c:pt idx="2335" formatCode="General">
                  <c:v>1746.7999999997701</c:v>
                </c:pt>
                <c:pt idx="2336" formatCode="General">
                  <c:v>1746.90999999977</c:v>
                </c:pt>
                <c:pt idx="2337" formatCode="General">
                  <c:v>1747.0199999997701</c:v>
                </c:pt>
                <c:pt idx="2338" formatCode="General">
                  <c:v>1747.12999999977</c:v>
                </c:pt>
                <c:pt idx="2339" formatCode="General">
                  <c:v>1747.2399999997699</c:v>
                </c:pt>
                <c:pt idx="2340" formatCode="General">
                  <c:v>1747.34999999977</c:v>
                </c:pt>
                <c:pt idx="2341" formatCode="General">
                  <c:v>1747.4599999997699</c:v>
                </c:pt>
                <c:pt idx="2342" formatCode="General">
                  <c:v>1747.5699999997701</c:v>
                </c:pt>
                <c:pt idx="2343" formatCode="General">
                  <c:v>1747.67999999977</c:v>
                </c:pt>
                <c:pt idx="2344" formatCode="General">
                  <c:v>1747.7899999997701</c:v>
                </c:pt>
                <c:pt idx="2345" formatCode="General">
                  <c:v>1747.89999999977</c:v>
                </c:pt>
                <c:pt idx="2346" formatCode="General">
                  <c:v>1748.0099999997699</c:v>
                </c:pt>
                <c:pt idx="2347" formatCode="General">
                  <c:v>1748.11999999977</c:v>
                </c:pt>
                <c:pt idx="2348" formatCode="General">
                  <c:v>1748.2299999997699</c:v>
                </c:pt>
                <c:pt idx="2349" formatCode="General">
                  <c:v>1748.33999999977</c:v>
                </c:pt>
                <c:pt idx="2350" formatCode="General">
                  <c:v>1748.4499999997699</c:v>
                </c:pt>
                <c:pt idx="2351" formatCode="General">
                  <c:v>1748.5599999997701</c:v>
                </c:pt>
                <c:pt idx="2352" formatCode="General">
                  <c:v>1748.66999999977</c:v>
                </c:pt>
                <c:pt idx="2353" formatCode="General">
                  <c:v>1748.7799999997701</c:v>
                </c:pt>
                <c:pt idx="2354" formatCode="General">
                  <c:v>1748.88999999977</c:v>
                </c:pt>
                <c:pt idx="2355" formatCode="General">
                  <c:v>1748.9999999997699</c:v>
                </c:pt>
                <c:pt idx="2356" formatCode="General">
                  <c:v>1749.10999999977</c:v>
                </c:pt>
                <c:pt idx="2357" formatCode="General">
                  <c:v>1749.2199999997699</c:v>
                </c:pt>
                <c:pt idx="2358" formatCode="General">
                  <c:v>1749.3299999997701</c:v>
                </c:pt>
                <c:pt idx="2359" formatCode="General">
                  <c:v>1749.4399999997599</c:v>
                </c:pt>
                <c:pt idx="2360" formatCode="General">
                  <c:v>1749.5499999997601</c:v>
                </c:pt>
                <c:pt idx="2361" formatCode="General">
                  <c:v>1749.65999999976</c:v>
                </c:pt>
                <c:pt idx="2362" formatCode="General">
                  <c:v>1749.7699999997601</c:v>
                </c:pt>
                <c:pt idx="2363" formatCode="General">
                  <c:v>1749.87999999976</c:v>
                </c:pt>
                <c:pt idx="2364" formatCode="General">
                  <c:v>1749.9899999997599</c:v>
                </c:pt>
                <c:pt idx="2365" formatCode="General">
                  <c:v>1750.09999999976</c:v>
                </c:pt>
                <c:pt idx="2366" formatCode="General">
                  <c:v>1750.2099999997599</c:v>
                </c:pt>
                <c:pt idx="2367" formatCode="General">
                  <c:v>1750.3199999997601</c:v>
                </c:pt>
                <c:pt idx="2368" formatCode="General">
                  <c:v>1750.42999999976</c:v>
                </c:pt>
                <c:pt idx="2369" formatCode="General">
                  <c:v>1750.5399999997601</c:v>
                </c:pt>
                <c:pt idx="2370" formatCode="General">
                  <c:v>1750.64999999976</c:v>
                </c:pt>
                <c:pt idx="2371" formatCode="General">
                  <c:v>1750.7599999997601</c:v>
                </c:pt>
                <c:pt idx="2372" formatCode="General">
                  <c:v>1750.86999999976</c:v>
                </c:pt>
                <c:pt idx="2373" formatCode="General">
                  <c:v>1750.9799999997599</c:v>
                </c:pt>
                <c:pt idx="2374" formatCode="General">
                  <c:v>1751.08999999976</c:v>
                </c:pt>
                <c:pt idx="2375" formatCode="General">
                  <c:v>1751.1999999997599</c:v>
                </c:pt>
                <c:pt idx="2376" formatCode="General">
                  <c:v>1751.3099999997601</c:v>
                </c:pt>
                <c:pt idx="2377" formatCode="General">
                  <c:v>1751.41999999976</c:v>
                </c:pt>
                <c:pt idx="2378" formatCode="General">
                  <c:v>1751.5299999997601</c:v>
                </c:pt>
                <c:pt idx="2379" formatCode="General">
                  <c:v>1751.63999999976</c:v>
                </c:pt>
                <c:pt idx="2380" formatCode="General">
                  <c:v>1751.7499999997599</c:v>
                </c:pt>
                <c:pt idx="2381" formatCode="General">
                  <c:v>1751.85999999976</c:v>
                </c:pt>
                <c:pt idx="2382" formatCode="General">
                  <c:v>1751.9699999997599</c:v>
                </c:pt>
                <c:pt idx="2383" formatCode="General">
                  <c:v>1752.07999999976</c:v>
                </c:pt>
                <c:pt idx="2384" formatCode="General">
                  <c:v>1752.1899999997599</c:v>
                </c:pt>
                <c:pt idx="2385" formatCode="General">
                  <c:v>1752.2999999997601</c:v>
                </c:pt>
                <c:pt idx="2386" formatCode="General">
                  <c:v>1752.40999999976</c:v>
                </c:pt>
                <c:pt idx="2387" formatCode="General">
                  <c:v>1752.5199999997601</c:v>
                </c:pt>
                <c:pt idx="2388" formatCode="General">
                  <c:v>1752.62999999976</c:v>
                </c:pt>
                <c:pt idx="2389" formatCode="General">
                  <c:v>1752.7399999997599</c:v>
                </c:pt>
                <c:pt idx="2390" formatCode="General">
                  <c:v>1752.84999999976</c:v>
                </c:pt>
                <c:pt idx="2391" formatCode="General">
                  <c:v>1752.9599999997599</c:v>
                </c:pt>
                <c:pt idx="2392" formatCode="General">
                  <c:v>1753.0699999997601</c:v>
                </c:pt>
                <c:pt idx="2393" formatCode="General">
                  <c:v>1753.17999999976</c:v>
                </c:pt>
                <c:pt idx="2394" formatCode="General">
                  <c:v>1753.2899999997601</c:v>
                </c:pt>
                <c:pt idx="2395" formatCode="General">
                  <c:v>1753.39999999976</c:v>
                </c:pt>
                <c:pt idx="2396" formatCode="General">
                  <c:v>1753.5099999997601</c:v>
                </c:pt>
                <c:pt idx="2397" formatCode="General">
                  <c:v>1753.61999999976</c:v>
                </c:pt>
                <c:pt idx="2398" formatCode="General">
                  <c:v>1753.7299999997599</c:v>
                </c:pt>
                <c:pt idx="2399" formatCode="General">
                  <c:v>1753.83999999976</c:v>
                </c:pt>
                <c:pt idx="2400" formatCode="General">
                  <c:v>1753.9499999997599</c:v>
                </c:pt>
                <c:pt idx="2401" formatCode="General">
                  <c:v>1754.0599999997601</c:v>
                </c:pt>
                <c:pt idx="2402" formatCode="General">
                  <c:v>1754.16999999976</c:v>
                </c:pt>
                <c:pt idx="2403" formatCode="General">
                  <c:v>1754.2799999997601</c:v>
                </c:pt>
                <c:pt idx="2404" formatCode="General">
                  <c:v>1754.38999999976</c:v>
                </c:pt>
                <c:pt idx="2405" formatCode="General">
                  <c:v>1754.4999999997599</c:v>
                </c:pt>
                <c:pt idx="2406" formatCode="General">
                  <c:v>1754.60999999976</c:v>
                </c:pt>
                <c:pt idx="2407" formatCode="General">
                  <c:v>1754.7199999997599</c:v>
                </c:pt>
                <c:pt idx="2408" formatCode="General">
                  <c:v>1754.82999999976</c:v>
                </c:pt>
                <c:pt idx="2409" formatCode="General">
                  <c:v>1754.9399999997599</c:v>
                </c:pt>
                <c:pt idx="2410" formatCode="General">
                  <c:v>1755.0499999997601</c:v>
                </c:pt>
                <c:pt idx="2411" formatCode="General">
                  <c:v>1755.15999999976</c:v>
                </c:pt>
                <c:pt idx="2412" formatCode="General">
                  <c:v>1755.2699999997601</c:v>
                </c:pt>
                <c:pt idx="2413" formatCode="General">
                  <c:v>1755.37999999976</c:v>
                </c:pt>
                <c:pt idx="2414" formatCode="General">
                  <c:v>1755.4899999997599</c:v>
                </c:pt>
                <c:pt idx="2415" formatCode="General">
                  <c:v>1755.59999999976</c:v>
                </c:pt>
                <c:pt idx="2416" formatCode="General">
                  <c:v>1755.7099999997599</c:v>
                </c:pt>
                <c:pt idx="2417" formatCode="General">
                  <c:v>1755.8199999997601</c:v>
                </c:pt>
                <c:pt idx="2418" formatCode="General">
                  <c:v>1755.92999999976</c:v>
                </c:pt>
                <c:pt idx="2419" formatCode="General">
                  <c:v>1756.0399999997601</c:v>
                </c:pt>
              </c:numCache>
            </c:numRef>
          </c:xVal>
          <c:yVal>
            <c:numRef>
              <c:f>'MIS5'!$G$2:$G$2422</c:f>
              <c:numCache>
                <c:formatCode>@</c:formatCode>
                <c:ptCount val="2421"/>
                <c:pt idx="0">
                  <c:v>-425.10868369861902</c:v>
                </c:pt>
                <c:pt idx="1">
                  <c:v>-417.48699730975699</c:v>
                </c:pt>
                <c:pt idx="2">
                  <c:v>-413.04050151966197</c:v>
                </c:pt>
                <c:pt idx="3">
                  <c:v>-429.462382802082</c:v>
                </c:pt>
                <c:pt idx="4">
                  <c:v>-428.07788688007599</c:v>
                </c:pt>
                <c:pt idx="5">
                  <c:v>-413.57452625123699</c:v>
                </c:pt>
                <c:pt idx="6">
                  <c:v>-423.06325084950799</c:v>
                </c:pt>
                <c:pt idx="7">
                  <c:v>-423.51770058323501</c:v>
                </c:pt>
                <c:pt idx="8">
                  <c:v>-411.68663082324099</c:v>
                </c:pt>
                <c:pt idx="9">
                  <c:v>-423.97861402819098</c:v>
                </c:pt>
                <c:pt idx="10">
                  <c:v>-415.74702729559999</c:v>
                </c:pt>
                <c:pt idx="11">
                  <c:v>-435.69009215538603</c:v>
                </c:pt>
                <c:pt idx="12">
                  <c:v>-422.04204162956199</c:v>
                </c:pt>
                <c:pt idx="13">
                  <c:v>-432.26613999535999</c:v>
                </c:pt>
                <c:pt idx="14">
                  <c:v>-424.035035866991</c:v>
                </c:pt>
                <c:pt idx="15">
                  <c:v>-417.01469502442501</c:v>
                </c:pt>
                <c:pt idx="16">
                  <c:v>-416.48240491833201</c:v>
                </c:pt>
                <c:pt idx="17">
                  <c:v>-415.15797703089902</c:v>
                </c:pt>
                <c:pt idx="18">
                  <c:v>-420.17272233355999</c:v>
                </c:pt>
                <c:pt idx="19">
                  <c:v>-421.92478410046903</c:v>
                </c:pt>
                <c:pt idx="20">
                  <c:v>-411.50038881854402</c:v>
                </c:pt>
                <c:pt idx="21">
                  <c:v>-417.77066160089498</c:v>
                </c:pt>
                <c:pt idx="22">
                  <c:v>-421.65835779744202</c:v>
                </c:pt>
                <c:pt idx="23">
                  <c:v>-420.35574441706802</c:v>
                </c:pt>
                <c:pt idx="24">
                  <c:v>-417.13625049890999</c:v>
                </c:pt>
                <c:pt idx="25">
                  <c:v>-417.33791001538202</c:v>
                </c:pt>
                <c:pt idx="26">
                  <c:v>-418.45219833821398</c:v>
                </c:pt>
                <c:pt idx="27">
                  <c:v>-417.514175369768</c:v>
                </c:pt>
                <c:pt idx="28">
                  <c:v>-426.559890615737</c:v>
                </c:pt>
                <c:pt idx="29">
                  <c:v>-435.72378913593502</c:v>
                </c:pt>
                <c:pt idx="30">
                  <c:v>-428.65625573119598</c:v>
                </c:pt>
                <c:pt idx="31">
                  <c:v>-422.88510372739802</c:v>
                </c:pt>
                <c:pt idx="32">
                  <c:v>-418.689865580591</c:v>
                </c:pt>
                <c:pt idx="33">
                  <c:v>-421.583141409799</c:v>
                </c:pt>
                <c:pt idx="34">
                  <c:v>-423.63215070742001</c:v>
                </c:pt>
                <c:pt idx="35">
                  <c:v>-424.81865829709898</c:v>
                </c:pt>
                <c:pt idx="36">
                  <c:v>-415.98326259496901</c:v>
                </c:pt>
                <c:pt idx="37">
                  <c:v>-424.01535036220099</c:v>
                </c:pt>
                <c:pt idx="38">
                  <c:v>-430.11947614451401</c:v>
                </c:pt>
                <c:pt idx="39">
                  <c:v>-428.86356400029001</c:v>
                </c:pt>
                <c:pt idx="40">
                  <c:v>-405.52673633587102</c:v>
                </c:pt>
                <c:pt idx="41">
                  <c:v>-434.86699598241802</c:v>
                </c:pt>
                <c:pt idx="42">
                  <c:v>-425.95584084117502</c:v>
                </c:pt>
                <c:pt idx="43">
                  <c:v>-426.81947557536398</c:v>
                </c:pt>
                <c:pt idx="44">
                  <c:v>-419.52806861858397</c:v>
                </c:pt>
                <c:pt idx="45">
                  <c:v>-421.70387656933298</c:v>
                </c:pt>
                <c:pt idx="46">
                  <c:v>-421.00059706422701</c:v>
                </c:pt>
                <c:pt idx="47">
                  <c:v>-419.209005321554</c:v>
                </c:pt>
                <c:pt idx="48">
                  <c:v>-423.57711880226702</c:v>
                </c:pt>
                <c:pt idx="49">
                  <c:v>-416.37965777340497</c:v>
                </c:pt>
                <c:pt idx="50">
                  <c:v>-427.148113165501</c:v>
                </c:pt>
                <c:pt idx="51">
                  <c:v>-422.18804131418801</c:v>
                </c:pt>
                <c:pt idx="52">
                  <c:v>-417.06040819848499</c:v>
                </c:pt>
                <c:pt idx="53">
                  <c:v>-424.52591504728599</c:v>
                </c:pt>
                <c:pt idx="54">
                  <c:v>-418.12116792947899</c:v>
                </c:pt>
                <c:pt idx="55">
                  <c:v>-424.79761029831502</c:v>
                </c:pt>
                <c:pt idx="56">
                  <c:v>-424.68241879525499</c:v>
                </c:pt>
                <c:pt idx="57">
                  <c:v>-421.32116083301702</c:v>
                </c:pt>
                <c:pt idx="58">
                  <c:v>-424.37037594255401</c:v>
                </c:pt>
                <c:pt idx="59">
                  <c:v>-427.55478246237101</c:v>
                </c:pt>
                <c:pt idx="60">
                  <c:v>-422.43579555564799</c:v>
                </c:pt>
                <c:pt idx="61">
                  <c:v>-414.45204144227603</c:v>
                </c:pt>
                <c:pt idx="62">
                  <c:v>-421.636941378416</c:v>
                </c:pt>
                <c:pt idx="63">
                  <c:v>-404.87238708281899</c:v>
                </c:pt>
                <c:pt idx="64">
                  <c:v>-412.16399794450598</c:v>
                </c:pt>
                <c:pt idx="65">
                  <c:v>-403.08099291530499</c:v>
                </c:pt>
                <c:pt idx="66">
                  <c:v>-431.86188174372597</c:v>
                </c:pt>
                <c:pt idx="67">
                  <c:v>-414.534621710007</c:v>
                </c:pt>
                <c:pt idx="68">
                  <c:v>-421.11470973626803</c:v>
                </c:pt>
                <c:pt idx="69">
                  <c:v>-423.71332691950897</c:v>
                </c:pt>
                <c:pt idx="70">
                  <c:v>-413.33807475920003</c:v>
                </c:pt>
                <c:pt idx="71">
                  <c:v>-421.17685088664001</c:v>
                </c:pt>
                <c:pt idx="72">
                  <c:v>-422.45583956016702</c:v>
                </c:pt>
                <c:pt idx="73">
                  <c:v>-428.83812159431301</c:v>
                </c:pt>
                <c:pt idx="74">
                  <c:v>-415.77749707522401</c:v>
                </c:pt>
                <c:pt idx="75">
                  <c:v>-407.51466838113902</c:v>
                </c:pt>
                <c:pt idx="76">
                  <c:v>-413.977328743898</c:v>
                </c:pt>
                <c:pt idx="77">
                  <c:v>-422.75140124975002</c:v>
                </c:pt>
                <c:pt idx="78">
                  <c:v>-421.41713816970997</c:v>
                </c:pt>
                <c:pt idx="79">
                  <c:v>-420.46206728746898</c:v>
                </c:pt>
                <c:pt idx="80">
                  <c:v>-418.234670397618</c:v>
                </c:pt>
                <c:pt idx="81">
                  <c:v>-411.531894186812</c:v>
                </c:pt>
                <c:pt idx="82">
                  <c:v>-420.50634075377701</c:v>
                </c:pt>
                <c:pt idx="83">
                  <c:v>-422.09995956078001</c:v>
                </c:pt>
                <c:pt idx="84">
                  <c:v>-430.25959895546401</c:v>
                </c:pt>
                <c:pt idx="85">
                  <c:v>-430.41816040457701</c:v>
                </c:pt>
                <c:pt idx="86">
                  <c:v>-433.58264801587001</c:v>
                </c:pt>
                <c:pt idx="87">
                  <c:v>-425.40093987719001</c:v>
                </c:pt>
                <c:pt idx="88">
                  <c:v>-410.41385394049303</c:v>
                </c:pt>
                <c:pt idx="89">
                  <c:v>-420.09181690926698</c:v>
                </c:pt>
                <c:pt idx="90">
                  <c:v>-419.59963429452802</c:v>
                </c:pt>
                <c:pt idx="91">
                  <c:v>-416.413307750493</c:v>
                </c:pt>
                <c:pt idx="92">
                  <c:v>-414.36636426158799</c:v>
                </c:pt>
                <c:pt idx="93">
                  <c:v>-422.43107406873997</c:v>
                </c:pt>
                <c:pt idx="94">
                  <c:v>-418.09127836141198</c:v>
                </c:pt>
                <c:pt idx="95">
                  <c:v>-408.69072251385001</c:v>
                </c:pt>
                <c:pt idx="96">
                  <c:v>-416.48602185112202</c:v>
                </c:pt>
                <c:pt idx="97">
                  <c:v>-416.74887561485502</c:v>
                </c:pt>
                <c:pt idx="98">
                  <c:v>-421.53111771325501</c:v>
                </c:pt>
                <c:pt idx="99">
                  <c:v>-420.230136490554</c:v>
                </c:pt>
                <c:pt idx="100">
                  <c:v>-412.082488940399</c:v>
                </c:pt>
                <c:pt idx="101">
                  <c:v>-424.07709255214297</c:v>
                </c:pt>
                <c:pt idx="102">
                  <c:v>-427.65158415086898</c:v>
                </c:pt>
                <c:pt idx="103">
                  <c:v>-429.72383572441203</c:v>
                </c:pt>
                <c:pt idx="104">
                  <c:v>-426.22600093790101</c:v>
                </c:pt>
                <c:pt idx="105">
                  <c:v>-410.45729754112301</c:v>
                </c:pt>
                <c:pt idx="106">
                  <c:v>-415.98221176350899</c:v>
                </c:pt>
                <c:pt idx="107">
                  <c:v>-416.64965058600302</c:v>
                </c:pt>
                <c:pt idx="108">
                  <c:v>-419.07359979589302</c:v>
                </c:pt>
                <c:pt idx="109">
                  <c:v>-418.77138230460599</c:v>
                </c:pt>
                <c:pt idx="110">
                  <c:v>-420.01254938188799</c:v>
                </c:pt>
                <c:pt idx="111">
                  <c:v>-426.28565793250601</c:v>
                </c:pt>
                <c:pt idx="112">
                  <c:v>-419.28792160628899</c:v>
                </c:pt>
                <c:pt idx="113">
                  <c:v>-407.780407412047</c:v>
                </c:pt>
                <c:pt idx="114">
                  <c:v>-400.66587779064099</c:v>
                </c:pt>
                <c:pt idx="115">
                  <c:v>-403.48523291417803</c:v>
                </c:pt>
                <c:pt idx="116">
                  <c:v>-406.70193728587998</c:v>
                </c:pt>
                <c:pt idx="117">
                  <c:v>-414.74123835033402</c:v>
                </c:pt>
                <c:pt idx="118">
                  <c:v>-416.30895057242299</c:v>
                </c:pt>
                <c:pt idx="119">
                  <c:v>-420.49374650701901</c:v>
                </c:pt>
                <c:pt idx="120">
                  <c:v>-425.25978958394398</c:v>
                </c:pt>
                <c:pt idx="121">
                  <c:v>-411.50711614327798</c:v>
                </c:pt>
                <c:pt idx="122">
                  <c:v>-411.91387975572599</c:v>
                </c:pt>
                <c:pt idx="123">
                  <c:v>-415.734036293499</c:v>
                </c:pt>
                <c:pt idx="124">
                  <c:v>-423.56902613860598</c:v>
                </c:pt>
                <c:pt idx="125">
                  <c:v>-418.86565182954303</c:v>
                </c:pt>
                <c:pt idx="126">
                  <c:v>-418.23093133237097</c:v>
                </c:pt>
                <c:pt idx="127">
                  <c:v>-404.44997215651301</c:v>
                </c:pt>
                <c:pt idx="128">
                  <c:v>-412.92498703060602</c:v>
                </c:pt>
                <c:pt idx="129">
                  <c:v>-418.48757131342001</c:v>
                </c:pt>
                <c:pt idx="130">
                  <c:v>-418.52560691103798</c:v>
                </c:pt>
                <c:pt idx="131">
                  <c:v>-417.323530153761</c:v>
                </c:pt>
                <c:pt idx="132">
                  <c:v>-413.25553627310001</c:v>
                </c:pt>
                <c:pt idx="133">
                  <c:v>-412.57499013429202</c:v>
                </c:pt>
                <c:pt idx="134">
                  <c:v>-413.57279070864797</c:v>
                </c:pt>
                <c:pt idx="135">
                  <c:v>-412.57208895947701</c:v>
                </c:pt>
                <c:pt idx="136">
                  <c:v>-415.33915704485401</c:v>
                </c:pt>
                <c:pt idx="137">
                  <c:v>-410.02818744396802</c:v>
                </c:pt>
                <c:pt idx="138">
                  <c:v>-414.11207358739699</c:v>
                </c:pt>
                <c:pt idx="139">
                  <c:v>-419.263179017423</c:v>
                </c:pt>
                <c:pt idx="140">
                  <c:v>-414.606914094866</c:v>
                </c:pt>
                <c:pt idx="141">
                  <c:v>-405.49341081767199</c:v>
                </c:pt>
                <c:pt idx="142">
                  <c:v>-394.937722252242</c:v>
                </c:pt>
                <c:pt idx="143">
                  <c:v>-417.26928106735198</c:v>
                </c:pt>
                <c:pt idx="144">
                  <c:v>-412.06917570636102</c:v>
                </c:pt>
                <c:pt idx="145">
                  <c:v>-417.483852492945</c:v>
                </c:pt>
                <c:pt idx="146">
                  <c:v>-419.39905585084398</c:v>
                </c:pt>
                <c:pt idx="147">
                  <c:v>-415.54311762730498</c:v>
                </c:pt>
                <c:pt idx="148">
                  <c:v>-421.26847353135798</c:v>
                </c:pt>
                <c:pt idx="149">
                  <c:v>-416.40148102566798</c:v>
                </c:pt>
                <c:pt idx="150">
                  <c:v>-411.156718023216</c:v>
                </c:pt>
                <c:pt idx="151">
                  <c:v>-416.19045448470001</c:v>
                </c:pt>
                <c:pt idx="152">
                  <c:v>-411.42827706553902</c:v>
                </c:pt>
                <c:pt idx="153">
                  <c:v>-412.42054485075101</c:v>
                </c:pt>
                <c:pt idx="154">
                  <c:v>-418.41798472096798</c:v>
                </c:pt>
                <c:pt idx="155">
                  <c:v>-422.20294619491898</c:v>
                </c:pt>
                <c:pt idx="156">
                  <c:v>-420.15472439421899</c:v>
                </c:pt>
                <c:pt idx="157">
                  <c:v>-410.005239298226</c:v>
                </c:pt>
                <c:pt idx="158">
                  <c:v>-410.66129789028901</c:v>
                </c:pt>
                <c:pt idx="159">
                  <c:v>-412.34457903370901</c:v>
                </c:pt>
                <c:pt idx="160">
                  <c:v>-413.95160202765999</c:v>
                </c:pt>
                <c:pt idx="161">
                  <c:v>-415.377166121144</c:v>
                </c:pt>
                <c:pt idx="162">
                  <c:v>-414.59231727850897</c:v>
                </c:pt>
                <c:pt idx="163">
                  <c:v>-409.913099659534</c:v>
                </c:pt>
                <c:pt idx="164">
                  <c:v>-407.89506849299698</c:v>
                </c:pt>
                <c:pt idx="165">
                  <c:v>-394.53958896350503</c:v>
                </c:pt>
                <c:pt idx="166">
                  <c:v>-409.80277311897299</c:v>
                </c:pt>
                <c:pt idx="167">
                  <c:v>-418.93937636100998</c:v>
                </c:pt>
                <c:pt idx="168">
                  <c:v>-411.88410882606502</c:v>
                </c:pt>
                <c:pt idx="169">
                  <c:v>-409.398664664612</c:v>
                </c:pt>
                <c:pt idx="170">
                  <c:v>-404.72959516666702</c:v>
                </c:pt>
                <c:pt idx="171">
                  <c:v>-417.677813736286</c:v>
                </c:pt>
                <c:pt idx="172">
                  <c:v>-419.01057403037697</c:v>
                </c:pt>
                <c:pt idx="173">
                  <c:v>-417.02380815154601</c:v>
                </c:pt>
                <c:pt idx="174">
                  <c:v>-413.30484276199701</c:v>
                </c:pt>
                <c:pt idx="175">
                  <c:v>-413.61613628070597</c:v>
                </c:pt>
                <c:pt idx="176">
                  <c:v>-421.719100474605</c:v>
                </c:pt>
                <c:pt idx="177">
                  <c:v>-420.49694365421402</c:v>
                </c:pt>
                <c:pt idx="178">
                  <c:v>-415.950929559413</c:v>
                </c:pt>
                <c:pt idx="179">
                  <c:v>-411.88587304053198</c:v>
                </c:pt>
                <c:pt idx="180">
                  <c:v>-415.55829072330999</c:v>
                </c:pt>
                <c:pt idx="181">
                  <c:v>-424.83194893157798</c:v>
                </c:pt>
                <c:pt idx="182">
                  <c:v>-414.34293317255703</c:v>
                </c:pt>
                <c:pt idx="183">
                  <c:v>-414.24034229893999</c:v>
                </c:pt>
                <c:pt idx="184">
                  <c:v>-410.52976675473099</c:v>
                </c:pt>
                <c:pt idx="185">
                  <c:v>-403.94727808586902</c:v>
                </c:pt>
                <c:pt idx="186">
                  <c:v>-413.120376530388</c:v>
                </c:pt>
                <c:pt idx="187">
                  <c:v>-413.12449947057303</c:v>
                </c:pt>
                <c:pt idx="188">
                  <c:v>-410.86795694047203</c:v>
                </c:pt>
                <c:pt idx="189">
                  <c:v>-422.47048765520702</c:v>
                </c:pt>
                <c:pt idx="190">
                  <c:v>-415.05506597897102</c:v>
                </c:pt>
                <c:pt idx="191">
                  <c:v>-407.47381245379302</c:v>
                </c:pt>
                <c:pt idx="192">
                  <c:v>-416.15874846777001</c:v>
                </c:pt>
                <c:pt idx="193">
                  <c:v>-407.77152233656898</c:v>
                </c:pt>
                <c:pt idx="194">
                  <c:v>-409.89783842985798</c:v>
                </c:pt>
                <c:pt idx="195">
                  <c:v>-414.99206393880399</c:v>
                </c:pt>
                <c:pt idx="196">
                  <c:v>-407.25486904246702</c:v>
                </c:pt>
                <c:pt idx="197">
                  <c:v>-409.61533354865497</c:v>
                </c:pt>
                <c:pt idx="198">
                  <c:v>-399.59066646520802</c:v>
                </c:pt>
                <c:pt idx="199">
                  <c:v>-398.22858637134601</c:v>
                </c:pt>
                <c:pt idx="200">
                  <c:v>-404.358086481817</c:v>
                </c:pt>
                <c:pt idx="201">
                  <c:v>-410.09194510481598</c:v>
                </c:pt>
                <c:pt idx="202">
                  <c:v>-411.00243756743902</c:v>
                </c:pt>
                <c:pt idx="203">
                  <c:v>-407.25963023051298</c:v>
                </c:pt>
                <c:pt idx="204">
                  <c:v>-403.37615530173503</c:v>
                </c:pt>
                <c:pt idx="205">
                  <c:v>-413.78779976592102</c:v>
                </c:pt>
                <c:pt idx="206">
                  <c:v>-416.06885320665498</c:v>
                </c:pt>
                <c:pt idx="207">
                  <c:v>-411.48905274916302</c:v>
                </c:pt>
                <c:pt idx="208">
                  <c:v>-406.26650279707098</c:v>
                </c:pt>
                <c:pt idx="209">
                  <c:v>-415.51450524094997</c:v>
                </c:pt>
                <c:pt idx="210">
                  <c:v>-405.82373936555803</c:v>
                </c:pt>
                <c:pt idx="211">
                  <c:v>-420.29419238307997</c:v>
                </c:pt>
                <c:pt idx="212">
                  <c:v>-418.91986206080497</c:v>
                </c:pt>
                <c:pt idx="213">
                  <c:v>-418.49768318869599</c:v>
                </c:pt>
                <c:pt idx="214">
                  <c:v>-413.26506119806999</c:v>
                </c:pt>
                <c:pt idx="215">
                  <c:v>-403.31385780013102</c:v>
                </c:pt>
                <c:pt idx="216">
                  <c:v>-414.01796610888601</c:v>
                </c:pt>
                <c:pt idx="217">
                  <c:v>-414.75999502241302</c:v>
                </c:pt>
                <c:pt idx="218">
                  <c:v>-409.76551718329603</c:v>
                </c:pt>
                <c:pt idx="219">
                  <c:v>-406.79440953817402</c:v>
                </c:pt>
                <c:pt idx="220">
                  <c:v>-412.07060236646203</c:v>
                </c:pt>
                <c:pt idx="221">
                  <c:v>-414.07303528628898</c:v>
                </c:pt>
                <c:pt idx="222">
                  <c:v>-411.53985480480702</c:v>
                </c:pt>
                <c:pt idx="223">
                  <c:v>-412.60669724540998</c:v>
                </c:pt>
                <c:pt idx="224">
                  <c:v>-408.51529703688601</c:v>
                </c:pt>
                <c:pt idx="225">
                  <c:v>-411.42879755047198</c:v>
                </c:pt>
                <c:pt idx="226">
                  <c:v>-405.87965608796299</c:v>
                </c:pt>
                <c:pt idx="227">
                  <c:v>-381.59323075033598</c:v>
                </c:pt>
                <c:pt idx="228">
                  <c:v>-404.17726953307903</c:v>
                </c:pt>
                <c:pt idx="229">
                  <c:v>-412.364677953019</c:v>
                </c:pt>
                <c:pt idx="230">
                  <c:v>-404.75487188671201</c:v>
                </c:pt>
                <c:pt idx="231">
                  <c:v>-413.109225912738</c:v>
                </c:pt>
                <c:pt idx="232">
                  <c:v>-413.43665736729599</c:v>
                </c:pt>
                <c:pt idx="233">
                  <c:v>-405.15860575647997</c:v>
                </c:pt>
                <c:pt idx="234">
                  <c:v>-414.35528590394</c:v>
                </c:pt>
                <c:pt idx="235">
                  <c:v>-413.59704196481903</c:v>
                </c:pt>
                <c:pt idx="236">
                  <c:v>-420.48130126560397</c:v>
                </c:pt>
                <c:pt idx="237">
                  <c:v>-405.20480875584599</c:v>
                </c:pt>
                <c:pt idx="238">
                  <c:v>-396.77167021983001</c:v>
                </c:pt>
                <c:pt idx="239">
                  <c:v>-408.32458889390102</c:v>
                </c:pt>
                <c:pt idx="240">
                  <c:v>-407.22442776002498</c:v>
                </c:pt>
                <c:pt idx="241">
                  <c:v>-411.32670443076398</c:v>
                </c:pt>
                <c:pt idx="242">
                  <c:v>-407.56512410485902</c:v>
                </c:pt>
                <c:pt idx="243">
                  <c:v>-407.20543639711099</c:v>
                </c:pt>
                <c:pt idx="244">
                  <c:v>-408.45920157581998</c:v>
                </c:pt>
                <c:pt idx="245">
                  <c:v>-408.712713300541</c:v>
                </c:pt>
                <c:pt idx="246">
                  <c:v>-409.66362825379201</c:v>
                </c:pt>
                <c:pt idx="247">
                  <c:v>-391.52525771381102</c:v>
                </c:pt>
                <c:pt idx="248">
                  <c:v>-401.51246800146902</c:v>
                </c:pt>
                <c:pt idx="249">
                  <c:v>-409.16028044201801</c:v>
                </c:pt>
                <c:pt idx="250">
                  <c:v>-413.73764876617702</c:v>
                </c:pt>
                <c:pt idx="251">
                  <c:v>-405.91680527362098</c:v>
                </c:pt>
                <c:pt idx="252">
                  <c:v>-412.60204891558601</c:v>
                </c:pt>
                <c:pt idx="253">
                  <c:v>-417.64926037443303</c:v>
                </c:pt>
                <c:pt idx="254">
                  <c:v>-414.00438410869202</c:v>
                </c:pt>
                <c:pt idx="255">
                  <c:v>-405.71948447367902</c:v>
                </c:pt>
                <c:pt idx="256">
                  <c:v>-412.28751057864798</c:v>
                </c:pt>
                <c:pt idx="257">
                  <c:v>-406.33020860001699</c:v>
                </c:pt>
                <c:pt idx="258">
                  <c:v>-409.46302191691899</c:v>
                </c:pt>
                <c:pt idx="259">
                  <c:v>-409.86320312689099</c:v>
                </c:pt>
                <c:pt idx="260">
                  <c:v>-415.04051141001901</c:v>
                </c:pt>
                <c:pt idx="261">
                  <c:v>-411.31003862179301</c:v>
                </c:pt>
                <c:pt idx="262">
                  <c:v>-417.51397486844201</c:v>
                </c:pt>
                <c:pt idx="263">
                  <c:v>-409.601078990198</c:v>
                </c:pt>
                <c:pt idx="264">
                  <c:v>-404.61209481009502</c:v>
                </c:pt>
                <c:pt idx="265">
                  <c:v>-407.75941727103799</c:v>
                </c:pt>
                <c:pt idx="266">
                  <c:v>-402.24339080886699</c:v>
                </c:pt>
                <c:pt idx="267">
                  <c:v>-412.35630144570001</c:v>
                </c:pt>
                <c:pt idx="268">
                  <c:v>-402.70387721157198</c:v>
                </c:pt>
                <c:pt idx="269">
                  <c:v>-415.19069613757802</c:v>
                </c:pt>
                <c:pt idx="270">
                  <c:v>-405.68459148715198</c:v>
                </c:pt>
                <c:pt idx="271">
                  <c:v>-410.75368388202298</c:v>
                </c:pt>
                <c:pt idx="272">
                  <c:v>-406.28538111011898</c:v>
                </c:pt>
                <c:pt idx="273">
                  <c:v>-414.75198885301899</c:v>
                </c:pt>
                <c:pt idx="274">
                  <c:v>-405.43489851054898</c:v>
                </c:pt>
                <c:pt idx="275">
                  <c:v>-405.41477641133599</c:v>
                </c:pt>
                <c:pt idx="276">
                  <c:v>-404.01371731434699</c:v>
                </c:pt>
                <c:pt idx="277">
                  <c:v>-402.23828119546403</c:v>
                </c:pt>
                <c:pt idx="278">
                  <c:v>-406.44180655494301</c:v>
                </c:pt>
                <c:pt idx="279">
                  <c:v>-410.52465725099501</c:v>
                </c:pt>
                <c:pt idx="280">
                  <c:v>-415.83808906456397</c:v>
                </c:pt>
                <c:pt idx="281">
                  <c:v>-407.49678740915499</c:v>
                </c:pt>
                <c:pt idx="282">
                  <c:v>-413.87106267476003</c:v>
                </c:pt>
                <c:pt idx="283">
                  <c:v>-407.622689296153</c:v>
                </c:pt>
                <c:pt idx="284">
                  <c:v>-405.33730897361602</c:v>
                </c:pt>
                <c:pt idx="285">
                  <c:v>-411.30718498560401</c:v>
                </c:pt>
                <c:pt idx="286">
                  <c:v>-417.85432742045901</c:v>
                </c:pt>
                <c:pt idx="287">
                  <c:v>-411.67679020563702</c:v>
                </c:pt>
                <c:pt idx="288">
                  <c:v>-410.70740265872303</c:v>
                </c:pt>
                <c:pt idx="289">
                  <c:v>-405.92044419972098</c:v>
                </c:pt>
                <c:pt idx="290">
                  <c:v>-412.887547806768</c:v>
                </c:pt>
                <c:pt idx="291">
                  <c:v>-393.140257228888</c:v>
                </c:pt>
                <c:pt idx="292">
                  <c:v>-402.95131400500998</c:v>
                </c:pt>
                <c:pt idx="293">
                  <c:v>-410.11371947253798</c:v>
                </c:pt>
                <c:pt idx="294">
                  <c:v>-408.224210436492</c:v>
                </c:pt>
                <c:pt idx="295">
                  <c:v>-406.50789976420498</c:v>
                </c:pt>
                <c:pt idx="296">
                  <c:v>-409.76066484846598</c:v>
                </c:pt>
                <c:pt idx="297">
                  <c:v>-409.61247999311701</c:v>
                </c:pt>
                <c:pt idx="298">
                  <c:v>-399.08403731424301</c:v>
                </c:pt>
                <c:pt idx="299">
                  <c:v>-403.02537257274003</c:v>
                </c:pt>
                <c:pt idx="300">
                  <c:v>-404.73980460606901</c:v>
                </c:pt>
                <c:pt idx="301">
                  <c:v>-394.36562438687298</c:v>
                </c:pt>
                <c:pt idx="302">
                  <c:v>-414.56821341943498</c:v>
                </c:pt>
                <c:pt idx="303">
                  <c:v>-418.48067070924299</c:v>
                </c:pt>
                <c:pt idx="304">
                  <c:v>-422.19563149708301</c:v>
                </c:pt>
                <c:pt idx="305">
                  <c:v>-407.84969593643598</c:v>
                </c:pt>
                <c:pt idx="306">
                  <c:v>-406.033446723324</c:v>
                </c:pt>
                <c:pt idx="307">
                  <c:v>-401.68427087761103</c:v>
                </c:pt>
                <c:pt idx="308">
                  <c:v>-401.87070827728201</c:v>
                </c:pt>
                <c:pt idx="309">
                  <c:v>-409.24210177053499</c:v>
                </c:pt>
                <c:pt idx="310">
                  <c:v>-403.394567469028</c:v>
                </c:pt>
                <c:pt idx="311">
                  <c:v>-397.99485824653101</c:v>
                </c:pt>
                <c:pt idx="312">
                  <c:v>-407.65792084030801</c:v>
                </c:pt>
                <c:pt idx="313">
                  <c:v>-401.51827989124502</c:v>
                </c:pt>
                <c:pt idx="314">
                  <c:v>-412.64410670084601</c:v>
                </c:pt>
                <c:pt idx="315">
                  <c:v>-412.47081088887597</c:v>
                </c:pt>
                <c:pt idx="316">
                  <c:v>-412.43984351927497</c:v>
                </c:pt>
                <c:pt idx="317">
                  <c:v>-401.05838511401299</c:v>
                </c:pt>
                <c:pt idx="318">
                  <c:v>-417.20352303177901</c:v>
                </c:pt>
                <c:pt idx="319">
                  <c:v>-411.985939045517</c:v>
                </c:pt>
                <c:pt idx="320">
                  <c:v>-403.34507744644498</c:v>
                </c:pt>
                <c:pt idx="321">
                  <c:v>-407.37944165503399</c:v>
                </c:pt>
                <c:pt idx="322">
                  <c:v>-411.18139570924899</c:v>
                </c:pt>
                <c:pt idx="323">
                  <c:v>-411.34995492310998</c:v>
                </c:pt>
                <c:pt idx="324">
                  <c:v>-395.71837683254199</c:v>
                </c:pt>
                <c:pt idx="325">
                  <c:v>-407.35346291266802</c:v>
                </c:pt>
                <c:pt idx="326">
                  <c:v>-398.02237930061898</c:v>
                </c:pt>
                <c:pt idx="327">
                  <c:v>-399.528693620392</c:v>
                </c:pt>
                <c:pt idx="328">
                  <c:v>-408.92098079737099</c:v>
                </c:pt>
                <c:pt idx="329">
                  <c:v>-408.48792688149001</c:v>
                </c:pt>
                <c:pt idx="330">
                  <c:v>-411.80441562456298</c:v>
                </c:pt>
                <c:pt idx="331">
                  <c:v>-417.22794668655001</c:v>
                </c:pt>
                <c:pt idx="332">
                  <c:v>-414.11580340137601</c:v>
                </c:pt>
                <c:pt idx="333">
                  <c:v>-412.71201883104902</c:v>
                </c:pt>
                <c:pt idx="334">
                  <c:v>-419.92866990543399</c:v>
                </c:pt>
                <c:pt idx="335">
                  <c:v>-411.63878084523901</c:v>
                </c:pt>
                <c:pt idx="336">
                  <c:v>-401.07450496451901</c:v>
                </c:pt>
                <c:pt idx="337">
                  <c:v>-404.82315161231702</c:v>
                </c:pt>
                <c:pt idx="338">
                  <c:v>-408.597794100339</c:v>
                </c:pt>
                <c:pt idx="339">
                  <c:v>-403.90494767383302</c:v>
                </c:pt>
                <c:pt idx="340">
                  <c:v>-409.16934322103401</c:v>
                </c:pt>
                <c:pt idx="341">
                  <c:v>-395.57178167332103</c:v>
                </c:pt>
                <c:pt idx="342">
                  <c:v>-403.51680853914399</c:v>
                </c:pt>
                <c:pt idx="343">
                  <c:v>-394.14640575528603</c:v>
                </c:pt>
                <c:pt idx="344">
                  <c:v>-398.76263316478799</c:v>
                </c:pt>
                <c:pt idx="345">
                  <c:v>-403.14910012164597</c:v>
                </c:pt>
                <c:pt idx="346">
                  <c:v>-409.34418850276501</c:v>
                </c:pt>
                <c:pt idx="347">
                  <c:v>-399.85046757154203</c:v>
                </c:pt>
                <c:pt idx="348">
                  <c:v>-398.02510295867</c:v>
                </c:pt>
                <c:pt idx="349">
                  <c:v>-402.59545569628102</c:v>
                </c:pt>
                <c:pt idx="350">
                  <c:v>-407.462188696618</c:v>
                </c:pt>
                <c:pt idx="351">
                  <c:v>-416.11710685934798</c:v>
                </c:pt>
                <c:pt idx="352">
                  <c:v>-406.68959293913798</c:v>
                </c:pt>
                <c:pt idx="353">
                  <c:v>-394.07230796030501</c:v>
                </c:pt>
                <c:pt idx="354">
                  <c:v>-392.16312298302</c:v>
                </c:pt>
                <c:pt idx="355">
                  <c:v>-403.02100313988001</c:v>
                </c:pt>
                <c:pt idx="356">
                  <c:v>-390.09679198520303</c:v>
                </c:pt>
                <c:pt idx="357">
                  <c:v>-400.32215866664001</c:v>
                </c:pt>
                <c:pt idx="358">
                  <c:v>-409.16069377328103</c:v>
                </c:pt>
                <c:pt idx="359">
                  <c:v>-403.24049106790898</c:v>
                </c:pt>
                <c:pt idx="360">
                  <c:v>-397.18571232193898</c:v>
                </c:pt>
                <c:pt idx="361">
                  <c:v>-399.429488866253</c:v>
                </c:pt>
                <c:pt idx="362">
                  <c:v>-400.46905097563098</c:v>
                </c:pt>
                <c:pt idx="363">
                  <c:v>-399.945718862533</c:v>
                </c:pt>
                <c:pt idx="364">
                  <c:v>-410.33099844929302</c:v>
                </c:pt>
                <c:pt idx="365">
                  <c:v>-397.78573553534397</c:v>
                </c:pt>
                <c:pt idx="366">
                  <c:v>-402.44472678810399</c:v>
                </c:pt>
                <c:pt idx="367">
                  <c:v>-404.00130670456002</c:v>
                </c:pt>
                <c:pt idx="368">
                  <c:v>-405.05134395408197</c:v>
                </c:pt>
                <c:pt idx="369">
                  <c:v>-403.42562101774303</c:v>
                </c:pt>
                <c:pt idx="370">
                  <c:v>-406.183509837521</c:v>
                </c:pt>
                <c:pt idx="371">
                  <c:v>-403.30689700067001</c:v>
                </c:pt>
                <c:pt idx="372">
                  <c:v>-407.03922260834202</c:v>
                </c:pt>
                <c:pt idx="373">
                  <c:v>-403.96682321776501</c:v>
                </c:pt>
                <c:pt idx="374">
                  <c:v>-399.19160942655299</c:v>
                </c:pt>
                <c:pt idx="375">
                  <c:v>-402.05088965073901</c:v>
                </c:pt>
                <c:pt idx="376">
                  <c:v>-403.95583740547897</c:v>
                </c:pt>
                <c:pt idx="377">
                  <c:v>-404.96013296155797</c:v>
                </c:pt>
                <c:pt idx="378">
                  <c:v>-395.06355218626697</c:v>
                </c:pt>
                <c:pt idx="379">
                  <c:v>-395.62698733129002</c:v>
                </c:pt>
                <c:pt idx="380">
                  <c:v>-398.70007792539798</c:v>
                </c:pt>
                <c:pt idx="381">
                  <c:v>-399.94920749532997</c:v>
                </c:pt>
                <c:pt idx="382">
                  <c:v>-393.55022006227102</c:v>
                </c:pt>
                <c:pt idx="383">
                  <c:v>-405.251370654769</c:v>
                </c:pt>
                <c:pt idx="384">
                  <c:v>-389.423507342709</c:v>
                </c:pt>
                <c:pt idx="385">
                  <c:v>-404.81324862722101</c:v>
                </c:pt>
                <c:pt idx="386">
                  <c:v>-403.38214995554102</c:v>
                </c:pt>
                <c:pt idx="387">
                  <c:v>-410.658815021252</c:v>
                </c:pt>
                <c:pt idx="388">
                  <c:v>-387.27388084378401</c:v>
                </c:pt>
                <c:pt idx="389">
                  <c:v>-398.49511062837701</c:v>
                </c:pt>
                <c:pt idx="390">
                  <c:v>-410.45393633859902</c:v>
                </c:pt>
                <c:pt idx="391">
                  <c:v>-413.75223570506</c:v>
                </c:pt>
                <c:pt idx="392">
                  <c:v>-405.30647152816402</c:v>
                </c:pt>
                <c:pt idx="393">
                  <c:v>-402.08988493615499</c:v>
                </c:pt>
                <c:pt idx="394">
                  <c:v>-403.441120170396</c:v>
                </c:pt>
                <c:pt idx="395">
                  <c:v>-400.98766566599301</c:v>
                </c:pt>
                <c:pt idx="396">
                  <c:v>-393.88601727193202</c:v>
                </c:pt>
                <c:pt idx="397">
                  <c:v>-381.34869020594999</c:v>
                </c:pt>
                <c:pt idx="398">
                  <c:v>-405.88237042740502</c:v>
                </c:pt>
                <c:pt idx="399">
                  <c:v>-415.017721498752</c:v>
                </c:pt>
                <c:pt idx="400">
                  <c:v>-398.41666758695402</c:v>
                </c:pt>
                <c:pt idx="401">
                  <c:v>-400.37529287456903</c:v>
                </c:pt>
                <c:pt idx="402">
                  <c:v>-397.44007924850501</c:v>
                </c:pt>
                <c:pt idx="403">
                  <c:v>-407.01354530211103</c:v>
                </c:pt>
                <c:pt idx="404">
                  <c:v>-403.46744298237797</c:v>
                </c:pt>
                <c:pt idx="405">
                  <c:v>-400.24751563636897</c:v>
                </c:pt>
                <c:pt idx="406">
                  <c:v>-393.88244310742499</c:v>
                </c:pt>
                <c:pt idx="407">
                  <c:v>-400.242924962237</c:v>
                </c:pt>
                <c:pt idx="408">
                  <c:v>-401.62601966018002</c:v>
                </c:pt>
                <c:pt idx="409">
                  <c:v>-399.40522205825903</c:v>
                </c:pt>
                <c:pt idx="410">
                  <c:v>-400.256774453248</c:v>
                </c:pt>
                <c:pt idx="411">
                  <c:v>-400.42946686061498</c:v>
                </c:pt>
                <c:pt idx="412">
                  <c:v>-401.89238233675201</c:v>
                </c:pt>
                <c:pt idx="413">
                  <c:v>-408.004485469023</c:v>
                </c:pt>
                <c:pt idx="414">
                  <c:v>-400.65371026126201</c:v>
                </c:pt>
                <c:pt idx="415">
                  <c:v>-402.61983295560998</c:v>
                </c:pt>
                <c:pt idx="416">
                  <c:v>-401.61098976653699</c:v>
                </c:pt>
                <c:pt idx="417">
                  <c:v>-401.49211924851102</c:v>
                </c:pt>
                <c:pt idx="418">
                  <c:v>-417.85140587057202</c:v>
                </c:pt>
                <c:pt idx="419">
                  <c:v>-402.218390192225</c:v>
                </c:pt>
                <c:pt idx="420">
                  <c:v>-396.124794641471</c:v>
                </c:pt>
                <c:pt idx="421">
                  <c:v>-396.15253080288699</c:v>
                </c:pt>
                <c:pt idx="422">
                  <c:v>-399.61723626719902</c:v>
                </c:pt>
                <c:pt idx="423">
                  <c:v>-397.00572482768098</c:v>
                </c:pt>
                <c:pt idx="424">
                  <c:v>-397.72059433386102</c:v>
                </c:pt>
                <c:pt idx="425">
                  <c:v>-393.64133134518403</c:v>
                </c:pt>
                <c:pt idx="426">
                  <c:v>-406.404321140908</c:v>
                </c:pt>
                <c:pt idx="427">
                  <c:v>-400.37973075314397</c:v>
                </c:pt>
                <c:pt idx="428">
                  <c:v>-404.51591916274202</c:v>
                </c:pt>
                <c:pt idx="429">
                  <c:v>-391.470114035942</c:v>
                </c:pt>
                <c:pt idx="430">
                  <c:v>-406.86803838684801</c:v>
                </c:pt>
                <c:pt idx="431">
                  <c:v>-394.27882113054</c:v>
                </c:pt>
                <c:pt idx="432">
                  <c:v>-401.46912693251801</c:v>
                </c:pt>
                <c:pt idx="433">
                  <c:v>-405.99798748621203</c:v>
                </c:pt>
                <c:pt idx="434">
                  <c:v>-397.76037846648597</c:v>
                </c:pt>
                <c:pt idx="435">
                  <c:v>-398.776897614365</c:v>
                </c:pt>
                <c:pt idx="436">
                  <c:v>-405.60188396398797</c:v>
                </c:pt>
                <c:pt idx="437">
                  <c:v>-389.05080502150798</c:v>
                </c:pt>
                <c:pt idx="438">
                  <c:v>-398.261496760743</c:v>
                </c:pt>
                <c:pt idx="439">
                  <c:v>-411.26546173527601</c:v>
                </c:pt>
                <c:pt idx="440">
                  <c:v>-406.97227138008401</c:v>
                </c:pt>
                <c:pt idx="441">
                  <c:v>-397.640498080687</c:v>
                </c:pt>
                <c:pt idx="442">
                  <c:v>-397.49052019789002</c:v>
                </c:pt>
                <c:pt idx="443">
                  <c:v>-388.64251758021499</c:v>
                </c:pt>
                <c:pt idx="444">
                  <c:v>-398.58848568340301</c:v>
                </c:pt>
                <c:pt idx="445">
                  <c:v>-400.96551787218402</c:v>
                </c:pt>
                <c:pt idx="446">
                  <c:v>-393.07928402092699</c:v>
                </c:pt>
                <c:pt idx="447">
                  <c:v>-390.05094721164301</c:v>
                </c:pt>
                <c:pt idx="448">
                  <c:v>-394.755715873268</c:v>
                </c:pt>
                <c:pt idx="449">
                  <c:v>-392.99790801482101</c:v>
                </c:pt>
                <c:pt idx="450">
                  <c:v>-387.61450656947602</c:v>
                </c:pt>
                <c:pt idx="451">
                  <c:v>-392.02171934536898</c:v>
                </c:pt>
                <c:pt idx="452">
                  <c:v>-402.34041781703502</c:v>
                </c:pt>
                <c:pt idx="453">
                  <c:v>-406.259699473024</c:v>
                </c:pt>
                <c:pt idx="454">
                  <c:v>-405.72980561632397</c:v>
                </c:pt>
                <c:pt idx="455">
                  <c:v>-406.449102647438</c:v>
                </c:pt>
                <c:pt idx="456">
                  <c:v>-408.75662076843201</c:v>
                </c:pt>
                <c:pt idx="457">
                  <c:v>-396.94398501609697</c:v>
                </c:pt>
                <c:pt idx="458">
                  <c:v>-398.247931733374</c:v>
                </c:pt>
                <c:pt idx="459">
                  <c:v>-393.47806117911801</c:v>
                </c:pt>
                <c:pt idx="460">
                  <c:v>-394.21642742636999</c:v>
                </c:pt>
                <c:pt idx="461">
                  <c:v>-395.40139298728201</c:v>
                </c:pt>
                <c:pt idx="462">
                  <c:v>-401.951177233485</c:v>
                </c:pt>
                <c:pt idx="463">
                  <c:v>-397.90569409851798</c:v>
                </c:pt>
                <c:pt idx="464">
                  <c:v>-390.18453794524999</c:v>
                </c:pt>
                <c:pt idx="465">
                  <c:v>-385.14098234752799</c:v>
                </c:pt>
                <c:pt idx="466">
                  <c:v>-398.53980170582599</c:v>
                </c:pt>
                <c:pt idx="467">
                  <c:v>-398.99820991085102</c:v>
                </c:pt>
                <c:pt idx="468">
                  <c:v>-402.69024409679901</c:v>
                </c:pt>
                <c:pt idx="469">
                  <c:v>-393.27604024314701</c:v>
                </c:pt>
                <c:pt idx="470">
                  <c:v>-401.25254196493103</c:v>
                </c:pt>
                <c:pt idx="471">
                  <c:v>-395.81804487185201</c:v>
                </c:pt>
                <c:pt idx="472">
                  <c:v>-390.20464622492199</c:v>
                </c:pt>
                <c:pt idx="473">
                  <c:v>-403.82698547123698</c:v>
                </c:pt>
                <c:pt idx="474">
                  <c:v>-398.42314766579699</c:v>
                </c:pt>
                <c:pt idx="475">
                  <c:v>-388.02478013340499</c:v>
                </c:pt>
                <c:pt idx="476">
                  <c:v>-381.69175054480502</c:v>
                </c:pt>
                <c:pt idx="477">
                  <c:v>-396.53419179691099</c:v>
                </c:pt>
                <c:pt idx="478">
                  <c:v>-395.49187974916299</c:v>
                </c:pt>
                <c:pt idx="479">
                  <c:v>-403.331912919567</c:v>
                </c:pt>
                <c:pt idx="480">
                  <c:v>-400.255792263572</c:v>
                </c:pt>
                <c:pt idx="481">
                  <c:v>-394.46157600520701</c:v>
                </c:pt>
                <c:pt idx="482">
                  <c:v>-398.59271354358498</c:v>
                </c:pt>
                <c:pt idx="483">
                  <c:v>-393.53796862246702</c:v>
                </c:pt>
                <c:pt idx="484">
                  <c:v>-405.54083378887901</c:v>
                </c:pt>
                <c:pt idx="485">
                  <c:v>-400.26646048072001</c:v>
                </c:pt>
                <c:pt idx="486">
                  <c:v>-407.53479555906398</c:v>
                </c:pt>
                <c:pt idx="487">
                  <c:v>-405.08279867668102</c:v>
                </c:pt>
                <c:pt idx="488">
                  <c:v>-396.26328182601299</c:v>
                </c:pt>
                <c:pt idx="489">
                  <c:v>-385.62311374997103</c:v>
                </c:pt>
                <c:pt idx="490">
                  <c:v>-402.69649663609999</c:v>
                </c:pt>
                <c:pt idx="491">
                  <c:v>-404.59015909272102</c:v>
                </c:pt>
                <c:pt idx="492">
                  <c:v>-379.191233969059</c:v>
                </c:pt>
                <c:pt idx="493">
                  <c:v>-386.65797270078502</c:v>
                </c:pt>
                <c:pt idx="494">
                  <c:v>-397.22644113421097</c:v>
                </c:pt>
                <c:pt idx="495">
                  <c:v>-400.24847019447998</c:v>
                </c:pt>
                <c:pt idx="496">
                  <c:v>-394.61360813033099</c:v>
                </c:pt>
                <c:pt idx="497">
                  <c:v>-401.38779141625099</c:v>
                </c:pt>
                <c:pt idx="498">
                  <c:v>-409.12892856593601</c:v>
                </c:pt>
                <c:pt idx="499">
                  <c:v>-389.13453303969999</c:v>
                </c:pt>
                <c:pt idx="500">
                  <c:v>-389.92055859340701</c:v>
                </c:pt>
                <c:pt idx="501">
                  <c:v>-394.476365937021</c:v>
                </c:pt>
                <c:pt idx="502">
                  <c:v>-390.79124569157699</c:v>
                </c:pt>
                <c:pt idx="503">
                  <c:v>-397.24199116687799</c:v>
                </c:pt>
                <c:pt idx="504">
                  <c:v>-395.813815848133</c:v>
                </c:pt>
                <c:pt idx="505">
                  <c:v>-394.72186685603401</c:v>
                </c:pt>
                <c:pt idx="506">
                  <c:v>-396.252773304914</c:v>
                </c:pt>
                <c:pt idx="507">
                  <c:v>-399.92690315033099</c:v>
                </c:pt>
                <c:pt idx="508">
                  <c:v>-402.387039966109</c:v>
                </c:pt>
                <c:pt idx="509">
                  <c:v>-406.56244926140999</c:v>
                </c:pt>
                <c:pt idx="510">
                  <c:v>-399.37867972658597</c:v>
                </c:pt>
                <c:pt idx="511">
                  <c:v>-396.97480827932299</c:v>
                </c:pt>
                <c:pt idx="512">
                  <c:v>-399.50795382815801</c:v>
                </c:pt>
                <c:pt idx="513">
                  <c:v>-399.44150254070098</c:v>
                </c:pt>
                <c:pt idx="514">
                  <c:v>-399.36601162589301</c:v>
                </c:pt>
                <c:pt idx="515">
                  <c:v>-379.71524014275002</c:v>
                </c:pt>
                <c:pt idx="516">
                  <c:v>-381.730269685373</c:v>
                </c:pt>
                <c:pt idx="517">
                  <c:v>-387.62153930522601</c:v>
                </c:pt>
                <c:pt idx="518">
                  <c:v>-396.857269458627</c:v>
                </c:pt>
                <c:pt idx="519">
                  <c:v>-398.65732619685599</c:v>
                </c:pt>
                <c:pt idx="520">
                  <c:v>-399.44418265807599</c:v>
                </c:pt>
                <c:pt idx="521">
                  <c:v>-388.174846793124</c:v>
                </c:pt>
                <c:pt idx="522">
                  <c:v>-380.19303315297901</c:v>
                </c:pt>
                <c:pt idx="523">
                  <c:v>-391.04782718272702</c:v>
                </c:pt>
                <c:pt idx="524">
                  <c:v>-400.39622018906999</c:v>
                </c:pt>
                <c:pt idx="525">
                  <c:v>-395.674384174316</c:v>
                </c:pt>
                <c:pt idx="526">
                  <c:v>-384.59879396895798</c:v>
                </c:pt>
                <c:pt idx="527">
                  <c:v>-388.16881519035201</c:v>
                </c:pt>
                <c:pt idx="528">
                  <c:v>-385.32287683107802</c:v>
                </c:pt>
                <c:pt idx="529">
                  <c:v>-394.41563913052897</c:v>
                </c:pt>
                <c:pt idx="530">
                  <c:v>-392.81296500736102</c:v>
                </c:pt>
                <c:pt idx="531">
                  <c:v>-391.45924732996599</c:v>
                </c:pt>
                <c:pt idx="532">
                  <c:v>-390.81169906813801</c:v>
                </c:pt>
                <c:pt idx="533">
                  <c:v>-412.252000220279</c:v>
                </c:pt>
                <c:pt idx="534">
                  <c:v>-396.36667616801901</c:v>
                </c:pt>
                <c:pt idx="535">
                  <c:v>-388.28852361578703</c:v>
                </c:pt>
                <c:pt idx="536">
                  <c:v>-402.33913591375602</c:v>
                </c:pt>
                <c:pt idx="537">
                  <c:v>-403.64270783225197</c:v>
                </c:pt>
                <c:pt idx="538">
                  <c:v>-398.98927528779802</c:v>
                </c:pt>
                <c:pt idx="539">
                  <c:v>-411.24396211978399</c:v>
                </c:pt>
                <c:pt idx="540">
                  <c:v>-402.65949512394798</c:v>
                </c:pt>
                <c:pt idx="541">
                  <c:v>-396.00675589988998</c:v>
                </c:pt>
                <c:pt idx="542">
                  <c:v>-391.563719810885</c:v>
                </c:pt>
                <c:pt idx="543">
                  <c:v>-393.35341018716701</c:v>
                </c:pt>
                <c:pt idx="544">
                  <c:v>-394.77157795113902</c:v>
                </c:pt>
                <c:pt idx="545">
                  <c:v>-395.68853565566098</c:v>
                </c:pt>
                <c:pt idx="546">
                  <c:v>-398.50434690735898</c:v>
                </c:pt>
                <c:pt idx="547">
                  <c:v>-392.48263863529098</c:v>
                </c:pt>
                <c:pt idx="548">
                  <c:v>-397.93549441860102</c:v>
                </c:pt>
                <c:pt idx="549">
                  <c:v>-404.43130303011498</c:v>
                </c:pt>
                <c:pt idx="550">
                  <c:v>-406.89084527199998</c:v>
                </c:pt>
                <c:pt idx="551">
                  <c:v>-395.955455361264</c:v>
                </c:pt>
                <c:pt idx="552">
                  <c:v>-392.02815860485998</c:v>
                </c:pt>
                <c:pt idx="553">
                  <c:v>-399.99132854291298</c:v>
                </c:pt>
                <c:pt idx="554">
                  <c:v>-401.102064755112</c:v>
                </c:pt>
                <c:pt idx="555">
                  <c:v>-392.44283186549598</c:v>
                </c:pt>
                <c:pt idx="556">
                  <c:v>-396.054368335959</c:v>
                </c:pt>
                <c:pt idx="557">
                  <c:v>-393.08562602344801</c:v>
                </c:pt>
                <c:pt idx="558">
                  <c:v>-393.72377988707501</c:v>
                </c:pt>
                <c:pt idx="559">
                  <c:v>-401.490300882133</c:v>
                </c:pt>
                <c:pt idx="560">
                  <c:v>-364.47864127216201</c:v>
                </c:pt>
                <c:pt idx="561">
                  <c:v>-392.177378276262</c:v>
                </c:pt>
                <c:pt idx="562">
                  <c:v>-402.71134355251399</c:v>
                </c:pt>
                <c:pt idx="563">
                  <c:v>-405.40325047025698</c:v>
                </c:pt>
                <c:pt idx="564">
                  <c:v>-400.66336031561201</c:v>
                </c:pt>
                <c:pt idx="565">
                  <c:v>-394.69186676754998</c:v>
                </c:pt>
                <c:pt idx="566">
                  <c:v>-399.31235937187898</c:v>
                </c:pt>
                <c:pt idx="567">
                  <c:v>-393.68147536641601</c:v>
                </c:pt>
                <c:pt idx="568">
                  <c:v>-381.80984281923099</c:v>
                </c:pt>
                <c:pt idx="569">
                  <c:v>-401.86354023015099</c:v>
                </c:pt>
                <c:pt idx="570">
                  <c:v>-396.18436027282303</c:v>
                </c:pt>
                <c:pt idx="571">
                  <c:v>-403.999752751823</c:v>
                </c:pt>
                <c:pt idx="572">
                  <c:v>-395.03436812791</c:v>
                </c:pt>
                <c:pt idx="573">
                  <c:v>-401.64233116506699</c:v>
                </c:pt>
                <c:pt idx="574">
                  <c:v>-395.63734942220799</c:v>
                </c:pt>
                <c:pt idx="575">
                  <c:v>-397.278279369026</c:v>
                </c:pt>
                <c:pt idx="576">
                  <c:v>-393.77414869298798</c:v>
                </c:pt>
                <c:pt idx="577">
                  <c:v>-398.00094307941799</c:v>
                </c:pt>
                <c:pt idx="578">
                  <c:v>-387.18215621730502</c:v>
                </c:pt>
                <c:pt idx="579">
                  <c:v>-387.381474291014</c:v>
                </c:pt>
                <c:pt idx="580">
                  <c:v>-401.12427815363799</c:v>
                </c:pt>
                <c:pt idx="581">
                  <c:v>-395.37794268161798</c:v>
                </c:pt>
                <c:pt idx="582">
                  <c:v>-394.54477889714002</c:v>
                </c:pt>
                <c:pt idx="583">
                  <c:v>-399.00151395387797</c:v>
                </c:pt>
                <c:pt idx="584">
                  <c:v>-400.22233373925098</c:v>
                </c:pt>
                <c:pt idx="585">
                  <c:v>-405.04190689480498</c:v>
                </c:pt>
                <c:pt idx="586">
                  <c:v>-397.34909367432601</c:v>
                </c:pt>
                <c:pt idx="587">
                  <c:v>-399.533059213027</c:v>
                </c:pt>
                <c:pt idx="588">
                  <c:v>-398.62177794633402</c:v>
                </c:pt>
                <c:pt idx="589">
                  <c:v>-392.64658483852202</c:v>
                </c:pt>
                <c:pt idx="590">
                  <c:v>-409.22790488595399</c:v>
                </c:pt>
                <c:pt idx="591">
                  <c:v>-395.21090325258302</c:v>
                </c:pt>
                <c:pt idx="592">
                  <c:v>-384.14071894929401</c:v>
                </c:pt>
                <c:pt idx="593">
                  <c:v>-393.49560036139701</c:v>
                </c:pt>
                <c:pt idx="594">
                  <c:v>-398.19228919513699</c:v>
                </c:pt>
                <c:pt idx="595">
                  <c:v>-396.98459038735501</c:v>
                </c:pt>
                <c:pt idx="596">
                  <c:v>-394.40233801193199</c:v>
                </c:pt>
                <c:pt idx="597">
                  <c:v>-398.64954506119602</c:v>
                </c:pt>
                <c:pt idx="598">
                  <c:v>-387.69203562429902</c:v>
                </c:pt>
                <c:pt idx="599">
                  <c:v>-390.32623014736498</c:v>
                </c:pt>
                <c:pt idx="600">
                  <c:v>-395.27286938075099</c:v>
                </c:pt>
                <c:pt idx="601">
                  <c:v>-393.853454921246</c:v>
                </c:pt>
                <c:pt idx="602">
                  <c:v>-401.22045369420999</c:v>
                </c:pt>
                <c:pt idx="603">
                  <c:v>-400.97844026790898</c:v>
                </c:pt>
                <c:pt idx="604">
                  <c:v>-387.38614783512998</c:v>
                </c:pt>
                <c:pt idx="605">
                  <c:v>-388.793570718235</c:v>
                </c:pt>
                <c:pt idx="606">
                  <c:v>-395.363109758159</c:v>
                </c:pt>
                <c:pt idx="607">
                  <c:v>-395.87181847056303</c:v>
                </c:pt>
                <c:pt idx="608">
                  <c:v>-395.29124538588297</c:v>
                </c:pt>
                <c:pt idx="609">
                  <c:v>-393.98469217312601</c:v>
                </c:pt>
                <c:pt idx="610">
                  <c:v>-396.92940931530302</c:v>
                </c:pt>
                <c:pt idx="611">
                  <c:v>-394.231063823093</c:v>
                </c:pt>
                <c:pt idx="612">
                  <c:v>-398.20061509934902</c:v>
                </c:pt>
                <c:pt idx="613">
                  <c:v>-396.74778943752398</c:v>
                </c:pt>
                <c:pt idx="614">
                  <c:v>-386.45973434803</c:v>
                </c:pt>
                <c:pt idx="615">
                  <c:v>-392.209749491347</c:v>
                </c:pt>
                <c:pt idx="616">
                  <c:v>-388.65193694650299</c:v>
                </c:pt>
                <c:pt idx="617">
                  <c:v>-388.83668382732401</c:v>
                </c:pt>
                <c:pt idx="618">
                  <c:v>-382.56845782190197</c:v>
                </c:pt>
                <c:pt idx="619">
                  <c:v>-392.55837057387998</c:v>
                </c:pt>
                <c:pt idx="620">
                  <c:v>-398.64916807646</c:v>
                </c:pt>
                <c:pt idx="621">
                  <c:v>-399.64038420515601</c:v>
                </c:pt>
                <c:pt idx="622">
                  <c:v>-405.353765105712</c:v>
                </c:pt>
                <c:pt idx="623">
                  <c:v>-386.89446528998502</c:v>
                </c:pt>
                <c:pt idx="624">
                  <c:v>-388.85729918213502</c:v>
                </c:pt>
                <c:pt idx="625">
                  <c:v>-399.18841269442902</c:v>
                </c:pt>
                <c:pt idx="626">
                  <c:v>-391.36307767545799</c:v>
                </c:pt>
                <c:pt idx="627">
                  <c:v>-372.16451686075601</c:v>
                </c:pt>
                <c:pt idx="628">
                  <c:v>-387.013000556512</c:v>
                </c:pt>
                <c:pt idx="629">
                  <c:v>-391.089951061075</c:v>
                </c:pt>
                <c:pt idx="630">
                  <c:v>-395.95757451994001</c:v>
                </c:pt>
                <c:pt idx="631">
                  <c:v>-407.59941953017898</c:v>
                </c:pt>
                <c:pt idx="632">
                  <c:v>-392.34170373643701</c:v>
                </c:pt>
                <c:pt idx="633">
                  <c:v>-394.21682091250898</c:v>
                </c:pt>
                <c:pt idx="634">
                  <c:v>-386.81076813532002</c:v>
                </c:pt>
                <c:pt idx="635">
                  <c:v>-388.43852694709301</c:v>
                </c:pt>
                <c:pt idx="636">
                  <c:v>-391.32919843482802</c:v>
                </c:pt>
                <c:pt idx="637">
                  <c:v>-403.34141674779499</c:v>
                </c:pt>
                <c:pt idx="638">
                  <c:v>-394.41029885104399</c:v>
                </c:pt>
                <c:pt idx="639">
                  <c:v>-384.821472822906</c:v>
                </c:pt>
                <c:pt idx="640">
                  <c:v>-390.89052738408202</c:v>
                </c:pt>
                <c:pt idx="641">
                  <c:v>-400.03839682143001</c:v>
                </c:pt>
                <c:pt idx="642">
                  <c:v>-396.31255055257702</c:v>
                </c:pt>
                <c:pt idx="643">
                  <c:v>-397.63227996878999</c:v>
                </c:pt>
                <c:pt idx="644">
                  <c:v>-391.96329735506498</c:v>
                </c:pt>
                <c:pt idx="645">
                  <c:v>-392.774079870528</c:v>
                </c:pt>
                <c:pt idx="646">
                  <c:v>-399.83814115672402</c:v>
                </c:pt>
                <c:pt idx="647">
                  <c:v>-399.05323994128298</c:v>
                </c:pt>
                <c:pt idx="648">
                  <c:v>-393.459344192537</c:v>
                </c:pt>
                <c:pt idx="649">
                  <c:v>-398.70602350072198</c:v>
                </c:pt>
                <c:pt idx="650">
                  <c:v>-401.73586120131603</c:v>
                </c:pt>
                <c:pt idx="651">
                  <c:v>-380.61472502432298</c:v>
                </c:pt>
                <c:pt idx="652">
                  <c:v>-388.74363770362402</c:v>
                </c:pt>
                <c:pt idx="653">
                  <c:v>-396.580816707883</c:v>
                </c:pt>
                <c:pt idx="654">
                  <c:v>-398.53049201043302</c:v>
                </c:pt>
                <c:pt idx="655">
                  <c:v>-390.73257097201702</c:v>
                </c:pt>
                <c:pt idx="656">
                  <c:v>-395.54637379565798</c:v>
                </c:pt>
                <c:pt idx="657">
                  <c:v>-387.91903271038501</c:v>
                </c:pt>
                <c:pt idx="658">
                  <c:v>-398.22987558307199</c:v>
                </c:pt>
                <c:pt idx="659">
                  <c:v>-393.709233940047</c:v>
                </c:pt>
                <c:pt idx="660">
                  <c:v>-400.886007230784</c:v>
                </c:pt>
                <c:pt idx="661">
                  <c:v>-396.84686439217802</c:v>
                </c:pt>
                <c:pt idx="662">
                  <c:v>-396.45037848677998</c:v>
                </c:pt>
                <c:pt idx="663">
                  <c:v>-390.68942017306898</c:v>
                </c:pt>
                <c:pt idx="664">
                  <c:v>-389.033366777472</c:v>
                </c:pt>
                <c:pt idx="665">
                  <c:v>-396.28649700845801</c:v>
                </c:pt>
                <c:pt idx="666">
                  <c:v>-398.06728484600399</c:v>
                </c:pt>
                <c:pt idx="667">
                  <c:v>-399.97621993405801</c:v>
                </c:pt>
                <c:pt idx="668">
                  <c:v>-384.19202889679298</c:v>
                </c:pt>
                <c:pt idx="669">
                  <c:v>-383.993373749358</c:v>
                </c:pt>
                <c:pt idx="670">
                  <c:v>-396.90392163730399</c:v>
                </c:pt>
                <c:pt idx="671">
                  <c:v>-399.06152530705799</c:v>
                </c:pt>
                <c:pt idx="672">
                  <c:v>-398.50424948295102</c:v>
                </c:pt>
                <c:pt idx="673">
                  <c:v>-398.67395882719899</c:v>
                </c:pt>
                <c:pt idx="674">
                  <c:v>-400.11699557935901</c:v>
                </c:pt>
                <c:pt idx="675">
                  <c:v>-395.59386577125298</c:v>
                </c:pt>
                <c:pt idx="676">
                  <c:v>-400.18940489439399</c:v>
                </c:pt>
                <c:pt idx="677">
                  <c:v>-398.75529174148198</c:v>
                </c:pt>
                <c:pt idx="678">
                  <c:v>-401.88075351629698</c:v>
                </c:pt>
                <c:pt idx="679">
                  <c:v>-396.169823367942</c:v>
                </c:pt>
                <c:pt idx="680">
                  <c:v>-393.60769836853501</c:v>
                </c:pt>
                <c:pt idx="681">
                  <c:v>-400.41212890946099</c:v>
                </c:pt>
                <c:pt idx="682">
                  <c:v>-387.20397847836102</c:v>
                </c:pt>
                <c:pt idx="683">
                  <c:v>-390.65919709925299</c:v>
                </c:pt>
                <c:pt idx="684">
                  <c:v>-381.32277510093002</c:v>
                </c:pt>
                <c:pt idx="685">
                  <c:v>-393.95432167761999</c:v>
                </c:pt>
                <c:pt idx="686">
                  <c:v>-377.33649252428398</c:v>
                </c:pt>
                <c:pt idx="687">
                  <c:v>-403.711119330999</c:v>
                </c:pt>
                <c:pt idx="688">
                  <c:v>-402.25866608694099</c:v>
                </c:pt>
                <c:pt idx="689">
                  <c:v>-393.83348020420601</c:v>
                </c:pt>
                <c:pt idx="690">
                  <c:v>-392.73260933522698</c:v>
                </c:pt>
                <c:pt idx="691">
                  <c:v>-397.00865512544601</c:v>
                </c:pt>
                <c:pt idx="692">
                  <c:v>-388.68882732403301</c:v>
                </c:pt>
                <c:pt idx="693">
                  <c:v>-389.33756946423898</c:v>
                </c:pt>
                <c:pt idx="694">
                  <c:v>-384.85451433809101</c:v>
                </c:pt>
                <c:pt idx="695">
                  <c:v>-386.72065404746502</c:v>
                </c:pt>
                <c:pt idx="696">
                  <c:v>-400.29125837337602</c:v>
                </c:pt>
                <c:pt idx="697">
                  <c:v>-396.56373998395998</c:v>
                </c:pt>
                <c:pt idx="698">
                  <c:v>-397.480299576731</c:v>
                </c:pt>
                <c:pt idx="699">
                  <c:v>-404.28734953059501</c:v>
                </c:pt>
                <c:pt idx="700">
                  <c:v>-397.03642380822703</c:v>
                </c:pt>
                <c:pt idx="701">
                  <c:v>-397.332042136788</c:v>
                </c:pt>
                <c:pt idx="702">
                  <c:v>-391.29741741199803</c:v>
                </c:pt>
                <c:pt idx="703">
                  <c:v>-394.36160370720302</c:v>
                </c:pt>
                <c:pt idx="704">
                  <c:v>-389.50911980964599</c:v>
                </c:pt>
                <c:pt idx="705">
                  <c:v>-386.74840265676897</c:v>
                </c:pt>
                <c:pt idx="706">
                  <c:v>-380.43668234875503</c:v>
                </c:pt>
                <c:pt idx="707">
                  <c:v>-399.57179252963601</c:v>
                </c:pt>
                <c:pt idx="708">
                  <c:v>-397.93137745578099</c:v>
                </c:pt>
                <c:pt idx="709">
                  <c:v>-396.68673429189198</c:v>
                </c:pt>
                <c:pt idx="710">
                  <c:v>-389.07176130792698</c:v>
                </c:pt>
                <c:pt idx="711">
                  <c:v>-375.90305362251797</c:v>
                </c:pt>
                <c:pt idx="712">
                  <c:v>-370.10472393687098</c:v>
                </c:pt>
                <c:pt idx="713">
                  <c:v>-394.22872685053397</c:v>
                </c:pt>
                <c:pt idx="714">
                  <c:v>-392.634540179868</c:v>
                </c:pt>
                <c:pt idx="715">
                  <c:v>-400.54469884339801</c:v>
                </c:pt>
                <c:pt idx="716">
                  <c:v>-392.52838733807602</c:v>
                </c:pt>
                <c:pt idx="717">
                  <c:v>-386.40724327295902</c:v>
                </c:pt>
                <c:pt idx="718">
                  <c:v>-388.450060917987</c:v>
                </c:pt>
                <c:pt idx="719">
                  <c:v>-395.88371354310198</c:v>
                </c:pt>
                <c:pt idx="720">
                  <c:v>-399.32318678333598</c:v>
                </c:pt>
                <c:pt idx="721">
                  <c:v>-393.02594978023399</c:v>
                </c:pt>
                <c:pt idx="722">
                  <c:v>-387.17316036386302</c:v>
                </c:pt>
                <c:pt idx="723">
                  <c:v>-393.11626271694001</c:v>
                </c:pt>
                <c:pt idx="724">
                  <c:v>-394.680495852695</c:v>
                </c:pt>
                <c:pt idx="725">
                  <c:v>-390.46314355585002</c:v>
                </c:pt>
                <c:pt idx="726">
                  <c:v>-393.32969014711301</c:v>
                </c:pt>
                <c:pt idx="727">
                  <c:v>-390.73965986514003</c:v>
                </c:pt>
                <c:pt idx="728">
                  <c:v>-380.75778802561302</c:v>
                </c:pt>
                <c:pt idx="729">
                  <c:v>-399.66381294746401</c:v>
                </c:pt>
                <c:pt idx="730">
                  <c:v>-399.92237837254902</c:v>
                </c:pt>
                <c:pt idx="731">
                  <c:v>-388.25576928241202</c:v>
                </c:pt>
                <c:pt idx="732">
                  <c:v>-397.28810056789303</c:v>
                </c:pt>
                <c:pt idx="733">
                  <c:v>-394.53604834649701</c:v>
                </c:pt>
                <c:pt idx="734">
                  <c:v>-394.38069407845097</c:v>
                </c:pt>
                <c:pt idx="735">
                  <c:v>-395.77334178019697</c:v>
                </c:pt>
                <c:pt idx="736">
                  <c:v>-402.394667205443</c:v>
                </c:pt>
                <c:pt idx="737">
                  <c:v>-389.77314815741403</c:v>
                </c:pt>
                <c:pt idx="738">
                  <c:v>-394.03930483906998</c:v>
                </c:pt>
                <c:pt idx="739">
                  <c:v>-398.86409685823202</c:v>
                </c:pt>
                <c:pt idx="740">
                  <c:v>-387.113775099826</c:v>
                </c:pt>
                <c:pt idx="741">
                  <c:v>-396.64073980549398</c:v>
                </c:pt>
                <c:pt idx="742">
                  <c:v>-391.45029148384401</c:v>
                </c:pt>
                <c:pt idx="743">
                  <c:v>-386.42153810299402</c:v>
                </c:pt>
                <c:pt idx="744">
                  <c:v>-392.50630682179099</c:v>
                </c:pt>
                <c:pt idx="745">
                  <c:v>-386.84969151859201</c:v>
                </c:pt>
                <c:pt idx="746">
                  <c:v>-397.531345093928</c:v>
                </c:pt>
                <c:pt idx="747">
                  <c:v>-403.05685154257202</c:v>
                </c:pt>
                <c:pt idx="748">
                  <c:v>-390.58170208585398</c:v>
                </c:pt>
                <c:pt idx="749">
                  <c:v>-373.63469296324399</c:v>
                </c:pt>
                <c:pt idx="750">
                  <c:v>-392.11889081217703</c:v>
                </c:pt>
                <c:pt idx="751">
                  <c:v>-391.637317510022</c:v>
                </c:pt>
                <c:pt idx="752">
                  <c:v>-385.27443712800698</c:v>
                </c:pt>
                <c:pt idx="753">
                  <c:v>-392.61209081676998</c:v>
                </c:pt>
                <c:pt idx="754">
                  <c:v>-401.945482542001</c:v>
                </c:pt>
                <c:pt idx="755">
                  <c:v>-394.80718295701598</c:v>
                </c:pt>
                <c:pt idx="756">
                  <c:v>-387.90374502622097</c:v>
                </c:pt>
                <c:pt idx="757">
                  <c:v>-385.58828740922701</c:v>
                </c:pt>
                <c:pt idx="758">
                  <c:v>-376.46451385146702</c:v>
                </c:pt>
                <c:pt idx="759">
                  <c:v>-385.34107612257799</c:v>
                </c:pt>
                <c:pt idx="760">
                  <c:v>-394.93027862656197</c:v>
                </c:pt>
                <c:pt idx="761">
                  <c:v>-389.89474341822398</c:v>
                </c:pt>
                <c:pt idx="762">
                  <c:v>-393.51433676424102</c:v>
                </c:pt>
                <c:pt idx="763">
                  <c:v>-394.56171266144202</c:v>
                </c:pt>
                <c:pt idx="764">
                  <c:v>-398.21820968597899</c:v>
                </c:pt>
                <c:pt idx="765">
                  <c:v>-385.39180962195098</c:v>
                </c:pt>
                <c:pt idx="766">
                  <c:v>-385.05740408160801</c:v>
                </c:pt>
                <c:pt idx="767">
                  <c:v>-394.83113117682399</c:v>
                </c:pt>
                <c:pt idx="768">
                  <c:v>-388.170645116895</c:v>
                </c:pt>
                <c:pt idx="769">
                  <c:v>-379.60550161435702</c:v>
                </c:pt>
                <c:pt idx="770">
                  <c:v>-386.21831114498701</c:v>
                </c:pt>
                <c:pt idx="771">
                  <c:v>-388.07958244278598</c:v>
                </c:pt>
                <c:pt idx="772">
                  <c:v>-391.72775272601802</c:v>
                </c:pt>
                <c:pt idx="773">
                  <c:v>-388.09648773260898</c:v>
                </c:pt>
                <c:pt idx="774">
                  <c:v>-383.90539681985803</c:v>
                </c:pt>
                <c:pt idx="775">
                  <c:v>-386.099550457156</c:v>
                </c:pt>
                <c:pt idx="776">
                  <c:v>-397.04547049422399</c:v>
                </c:pt>
                <c:pt idx="777">
                  <c:v>-384.99177673791303</c:v>
                </c:pt>
                <c:pt idx="778">
                  <c:v>-387.29427614916301</c:v>
                </c:pt>
                <c:pt idx="779">
                  <c:v>-385.72682593243002</c:v>
                </c:pt>
                <c:pt idx="780">
                  <c:v>-392.38540400514199</c:v>
                </c:pt>
                <c:pt idx="781">
                  <c:v>-393.472394522493</c:v>
                </c:pt>
                <c:pt idx="782">
                  <c:v>-389.06120456806298</c:v>
                </c:pt>
                <c:pt idx="783">
                  <c:v>-381.200300112077</c:v>
                </c:pt>
                <c:pt idx="784">
                  <c:v>-380.68493317467801</c:v>
                </c:pt>
                <c:pt idx="785">
                  <c:v>-392.95346335827702</c:v>
                </c:pt>
                <c:pt idx="786">
                  <c:v>-394.183216384817</c:v>
                </c:pt>
                <c:pt idx="787">
                  <c:v>-386.587722624653</c:v>
                </c:pt>
                <c:pt idx="788">
                  <c:v>-384.88690644269798</c:v>
                </c:pt>
                <c:pt idx="789">
                  <c:v>-396.22254760457298</c:v>
                </c:pt>
                <c:pt idx="790">
                  <c:v>-394.68801263655803</c:v>
                </c:pt>
                <c:pt idx="791">
                  <c:v>-381.62366211968998</c:v>
                </c:pt>
                <c:pt idx="792">
                  <c:v>-394.57903337904202</c:v>
                </c:pt>
                <c:pt idx="793">
                  <c:v>-389.978900293452</c:v>
                </c:pt>
                <c:pt idx="794">
                  <c:v>-396.40757278982301</c:v>
                </c:pt>
                <c:pt idx="795">
                  <c:v>-393.460945516084</c:v>
                </c:pt>
                <c:pt idx="796">
                  <c:v>-386.23026831147399</c:v>
                </c:pt>
                <c:pt idx="797">
                  <c:v>-382.93755349024298</c:v>
                </c:pt>
                <c:pt idx="798">
                  <c:v>-385.37164559814403</c:v>
                </c:pt>
                <c:pt idx="799">
                  <c:v>-389.54589238868903</c:v>
                </c:pt>
                <c:pt idx="800">
                  <c:v>-389.96440005623998</c:v>
                </c:pt>
                <c:pt idx="801">
                  <c:v>-384.97618772062299</c:v>
                </c:pt>
                <c:pt idx="802">
                  <c:v>-392.52646470982302</c:v>
                </c:pt>
                <c:pt idx="803">
                  <c:v>-396.64372308710102</c:v>
                </c:pt>
                <c:pt idx="804">
                  <c:v>-390.60968282394998</c:v>
                </c:pt>
                <c:pt idx="805">
                  <c:v>-389.30539833753301</c:v>
                </c:pt>
                <c:pt idx="806">
                  <c:v>-385.54220713139199</c:v>
                </c:pt>
                <c:pt idx="807">
                  <c:v>-394.23173331166703</c:v>
                </c:pt>
                <c:pt idx="808">
                  <c:v>-402.030434754591</c:v>
                </c:pt>
                <c:pt idx="809">
                  <c:v>-396.46034819177299</c:v>
                </c:pt>
                <c:pt idx="810">
                  <c:v>-385.79447997310899</c:v>
                </c:pt>
                <c:pt idx="811">
                  <c:v>-389.01800026039501</c:v>
                </c:pt>
                <c:pt idx="812">
                  <c:v>-396.17274389221399</c:v>
                </c:pt>
                <c:pt idx="813">
                  <c:v>-393.55859471103599</c:v>
                </c:pt>
                <c:pt idx="814">
                  <c:v>-394.39118630916403</c:v>
                </c:pt>
                <c:pt idx="815">
                  <c:v>-390.747678455254</c:v>
                </c:pt>
                <c:pt idx="816">
                  <c:v>-389.54701935500401</c:v>
                </c:pt>
                <c:pt idx="817">
                  <c:v>-393.29769749434001</c:v>
                </c:pt>
                <c:pt idx="818">
                  <c:v>-384.09441940686901</c:v>
                </c:pt>
                <c:pt idx="819">
                  <c:v>-390.65410138856998</c:v>
                </c:pt>
                <c:pt idx="820">
                  <c:v>-386.40749641562599</c:v>
                </c:pt>
                <c:pt idx="821">
                  <c:v>-406.01845308078703</c:v>
                </c:pt>
                <c:pt idx="822">
                  <c:v>-391.38492284242102</c:v>
                </c:pt>
                <c:pt idx="823">
                  <c:v>-391.392504311903</c:v>
                </c:pt>
                <c:pt idx="824">
                  <c:v>-383.24159843257701</c:v>
                </c:pt>
                <c:pt idx="825">
                  <c:v>-396.15700783660799</c:v>
                </c:pt>
                <c:pt idx="826">
                  <c:v>-389.666155796954</c:v>
                </c:pt>
                <c:pt idx="827">
                  <c:v>-390.62394184154698</c:v>
                </c:pt>
                <c:pt idx="828">
                  <c:v>-390.34183204370601</c:v>
                </c:pt>
                <c:pt idx="829">
                  <c:v>-392.72444736376201</c:v>
                </c:pt>
                <c:pt idx="830">
                  <c:v>-383.422397373796</c:v>
                </c:pt>
                <c:pt idx="831">
                  <c:v>-385.604919588418</c:v>
                </c:pt>
                <c:pt idx="832">
                  <c:v>-392.03946832807497</c:v>
                </c:pt>
                <c:pt idx="833">
                  <c:v>-388.70792561536399</c:v>
                </c:pt>
                <c:pt idx="834">
                  <c:v>-387.47161969835003</c:v>
                </c:pt>
                <c:pt idx="836">
                  <c:v>-384.723191841041</c:v>
                </c:pt>
                <c:pt idx="837">
                  <c:v>-400.22331193290898</c:v>
                </c:pt>
                <c:pt idx="838">
                  <c:v>-394.38359562576801</c:v>
                </c:pt>
                <c:pt idx="839">
                  <c:v>-389.38714802334403</c:v>
                </c:pt>
                <c:pt idx="840">
                  <c:v>-389.23022808978402</c:v>
                </c:pt>
                <c:pt idx="841">
                  <c:v>-391.77689342641401</c:v>
                </c:pt>
                <c:pt idx="842">
                  <c:v>-384.41953325953898</c:v>
                </c:pt>
                <c:pt idx="843">
                  <c:v>-390.199947193073</c:v>
                </c:pt>
                <c:pt idx="844">
                  <c:v>-385.05314915028902</c:v>
                </c:pt>
                <c:pt idx="845">
                  <c:v>-392.20780794993101</c:v>
                </c:pt>
                <c:pt idx="846">
                  <c:v>-392.02461095324202</c:v>
                </c:pt>
                <c:pt idx="847">
                  <c:v>-388.99118944951999</c:v>
                </c:pt>
                <c:pt idx="848">
                  <c:v>-382.60229497093002</c:v>
                </c:pt>
                <c:pt idx="849">
                  <c:v>-391.033284559511</c:v>
                </c:pt>
                <c:pt idx="850">
                  <c:v>-386.23686600439402</c:v>
                </c:pt>
                <c:pt idx="851">
                  <c:v>-381.68962781739498</c:v>
                </c:pt>
                <c:pt idx="852">
                  <c:v>-387.75823482408401</c:v>
                </c:pt>
                <c:pt idx="853">
                  <c:v>-387.34449461256202</c:v>
                </c:pt>
                <c:pt idx="854">
                  <c:v>-395.35204853215703</c:v>
                </c:pt>
                <c:pt idx="855">
                  <c:v>-386.53331614008198</c:v>
                </c:pt>
                <c:pt idx="856">
                  <c:v>-382.10880531594898</c:v>
                </c:pt>
                <c:pt idx="857">
                  <c:v>-389.07663082863399</c:v>
                </c:pt>
                <c:pt idx="858">
                  <c:v>-394.17886524738702</c:v>
                </c:pt>
                <c:pt idx="859">
                  <c:v>-380.63195399341799</c:v>
                </c:pt>
                <c:pt idx="860">
                  <c:v>-386.20809100531898</c:v>
                </c:pt>
                <c:pt idx="861">
                  <c:v>-383.137311378047</c:v>
                </c:pt>
                <c:pt idx="862">
                  <c:v>-378.86737691201103</c:v>
                </c:pt>
                <c:pt idx="863">
                  <c:v>-375.26759947516598</c:v>
                </c:pt>
                <c:pt idx="864">
                  <c:v>-393.75756699879003</c:v>
                </c:pt>
                <c:pt idx="865">
                  <c:v>-394.96309452346497</c:v>
                </c:pt>
                <c:pt idx="866">
                  <c:v>-392.47744316174499</c:v>
                </c:pt>
                <c:pt idx="867">
                  <c:v>-395.68498419594602</c:v>
                </c:pt>
                <c:pt idx="868">
                  <c:v>-383.31639238708101</c:v>
                </c:pt>
                <c:pt idx="869">
                  <c:v>-389.66051099540903</c:v>
                </c:pt>
                <c:pt idx="870">
                  <c:v>-388.55272697470502</c:v>
                </c:pt>
                <c:pt idx="871">
                  <c:v>-399.39742904360702</c:v>
                </c:pt>
                <c:pt idx="872">
                  <c:v>-391.168437160964</c:v>
                </c:pt>
                <c:pt idx="873">
                  <c:v>-388.07734231008101</c:v>
                </c:pt>
                <c:pt idx="874">
                  <c:v>-390.41097846626599</c:v>
                </c:pt>
                <c:pt idx="875">
                  <c:v>-383.16806833281601</c:v>
                </c:pt>
                <c:pt idx="876">
                  <c:v>-370.98876848799802</c:v>
                </c:pt>
                <c:pt idx="877">
                  <c:v>-384.34762129858802</c:v>
                </c:pt>
                <c:pt idx="878">
                  <c:v>-385.57357795877101</c:v>
                </c:pt>
                <c:pt idx="879">
                  <c:v>-383.66563017592802</c:v>
                </c:pt>
                <c:pt idx="880">
                  <c:v>-385.351570873318</c:v>
                </c:pt>
                <c:pt idx="881">
                  <c:v>-393.47387742883399</c:v>
                </c:pt>
                <c:pt idx="882">
                  <c:v>-387.46023669732801</c:v>
                </c:pt>
                <c:pt idx="883">
                  <c:v>-389.88337663943099</c:v>
                </c:pt>
                <c:pt idx="884">
                  <c:v>-391.870753015432</c:v>
                </c:pt>
                <c:pt idx="885">
                  <c:v>-383.73570584402</c:v>
                </c:pt>
                <c:pt idx="886">
                  <c:v>-397.20396606702502</c:v>
                </c:pt>
                <c:pt idx="887">
                  <c:v>-390.58554617047099</c:v>
                </c:pt>
                <c:pt idx="888">
                  <c:v>-391.89756373109401</c:v>
                </c:pt>
                <c:pt idx="889">
                  <c:v>-378.54469045324902</c:v>
                </c:pt>
                <c:pt idx="890">
                  <c:v>-386.06534827569101</c:v>
                </c:pt>
                <c:pt idx="891">
                  <c:v>-389.74064641264198</c:v>
                </c:pt>
                <c:pt idx="892">
                  <c:v>-393.49984475372599</c:v>
                </c:pt>
                <c:pt idx="893">
                  <c:v>-392.05724515683403</c:v>
                </c:pt>
                <c:pt idx="894">
                  <c:v>-386.73895009334899</c:v>
                </c:pt>
                <c:pt idx="895">
                  <c:v>-393.04631763453301</c:v>
                </c:pt>
                <c:pt idx="896">
                  <c:v>-387.59782177836001</c:v>
                </c:pt>
                <c:pt idx="897">
                  <c:v>-384.754655772864</c:v>
                </c:pt>
                <c:pt idx="898">
                  <c:v>-386.06109926586998</c:v>
                </c:pt>
                <c:pt idx="899">
                  <c:v>-387.00635727866802</c:v>
                </c:pt>
                <c:pt idx="900">
                  <c:v>-387.33594525981601</c:v>
                </c:pt>
                <c:pt idx="901">
                  <c:v>-387.78118183206101</c:v>
                </c:pt>
                <c:pt idx="902">
                  <c:v>-384.73620052293398</c:v>
                </c:pt>
                <c:pt idx="903">
                  <c:v>-383.57510018671502</c:v>
                </c:pt>
                <c:pt idx="904">
                  <c:v>-397.07667426693001</c:v>
                </c:pt>
                <c:pt idx="905">
                  <c:v>-386.95455898787799</c:v>
                </c:pt>
                <c:pt idx="906">
                  <c:v>-388.11556377547203</c:v>
                </c:pt>
                <c:pt idx="907">
                  <c:v>-388.110702541374</c:v>
                </c:pt>
                <c:pt idx="908">
                  <c:v>-387.94076225553698</c:v>
                </c:pt>
                <c:pt idx="909">
                  <c:v>-387.43942711293403</c:v>
                </c:pt>
                <c:pt idx="910">
                  <c:v>-387.26385980449902</c:v>
                </c:pt>
                <c:pt idx="911">
                  <c:v>-366.96616110924799</c:v>
                </c:pt>
                <c:pt idx="912">
                  <c:v>-388.268199586805</c:v>
                </c:pt>
                <c:pt idx="913">
                  <c:v>-388.11213125176698</c:v>
                </c:pt>
                <c:pt idx="914">
                  <c:v>-387.769377452546</c:v>
                </c:pt>
                <c:pt idx="915">
                  <c:v>-387.20355607016899</c:v>
                </c:pt>
                <c:pt idx="916">
                  <c:v>-390.32412811908802</c:v>
                </c:pt>
                <c:pt idx="917">
                  <c:v>-387.70541565807002</c:v>
                </c:pt>
                <c:pt idx="918">
                  <c:v>-384.65859229351003</c:v>
                </c:pt>
                <c:pt idx="919">
                  <c:v>-393.02770160831699</c:v>
                </c:pt>
                <c:pt idx="920">
                  <c:v>-375.23501291818098</c:v>
                </c:pt>
                <c:pt idx="921">
                  <c:v>-374.58656875348697</c:v>
                </c:pt>
                <c:pt idx="922">
                  <c:v>-382.22108520080502</c:v>
                </c:pt>
                <c:pt idx="923">
                  <c:v>-364.51029284294799</c:v>
                </c:pt>
                <c:pt idx="924">
                  <c:v>-370.333233828358</c:v>
                </c:pt>
                <c:pt idx="925">
                  <c:v>-387.06671142077198</c:v>
                </c:pt>
                <c:pt idx="926">
                  <c:v>-396.99019502006001</c:v>
                </c:pt>
                <c:pt idx="927">
                  <c:v>-382.46142021136802</c:v>
                </c:pt>
                <c:pt idx="928">
                  <c:v>-382.46142021136802</c:v>
                </c:pt>
                <c:pt idx="929">
                  <c:v>-391.27774370869201</c:v>
                </c:pt>
                <c:pt idx="930">
                  <c:v>-400.527292098857</c:v>
                </c:pt>
                <c:pt idx="931">
                  <c:v>-388.71092652439501</c:v>
                </c:pt>
                <c:pt idx="932">
                  <c:v>-390.20977929820702</c:v>
                </c:pt>
                <c:pt idx="933">
                  <c:v>-390.86704512039898</c:v>
                </c:pt>
                <c:pt idx="934">
                  <c:v>-385.741267415273</c:v>
                </c:pt>
                <c:pt idx="935">
                  <c:v>-390.190648126094</c:v>
                </c:pt>
                <c:pt idx="936">
                  <c:v>-380.69663533448897</c:v>
                </c:pt>
                <c:pt idx="937">
                  <c:v>-384.59552344167599</c:v>
                </c:pt>
                <c:pt idx="938">
                  <c:v>-381.17095861079798</c:v>
                </c:pt>
                <c:pt idx="939">
                  <c:v>-393.68032511194201</c:v>
                </c:pt>
                <c:pt idx="940">
                  <c:v>-394.69770811001501</c:v>
                </c:pt>
                <c:pt idx="941">
                  <c:v>-386.96308283999099</c:v>
                </c:pt>
                <c:pt idx="942">
                  <c:v>-382.524522478243</c:v>
                </c:pt>
                <c:pt idx="943">
                  <c:v>-382.16099302093897</c:v>
                </c:pt>
                <c:pt idx="944">
                  <c:v>-376.33650090686098</c:v>
                </c:pt>
                <c:pt idx="945">
                  <c:v>-380.97568199615</c:v>
                </c:pt>
                <c:pt idx="946">
                  <c:v>-377.50217086014601</c:v>
                </c:pt>
                <c:pt idx="947">
                  <c:v>-388.899379148354</c:v>
                </c:pt>
                <c:pt idx="948">
                  <c:v>-398.02047162023803</c:v>
                </c:pt>
                <c:pt idx="949">
                  <c:v>-390.78773090683399</c:v>
                </c:pt>
                <c:pt idx="950">
                  <c:v>-388.24557642237397</c:v>
                </c:pt>
                <c:pt idx="951">
                  <c:v>-371.16352435214901</c:v>
                </c:pt>
                <c:pt idx="952">
                  <c:v>-396.10912989115502</c:v>
                </c:pt>
                <c:pt idx="953">
                  <c:v>-393.47526008516002</c:v>
                </c:pt>
                <c:pt idx="954">
                  <c:v>-392.97305777430302</c:v>
                </c:pt>
                <c:pt idx="955">
                  <c:v>-384.70139331057402</c:v>
                </c:pt>
                <c:pt idx="956">
                  <c:v>-389.90385177319399</c:v>
                </c:pt>
                <c:pt idx="957">
                  <c:v>-385.00274131404001</c:v>
                </c:pt>
                <c:pt idx="958">
                  <c:v>-380.06265789022802</c:v>
                </c:pt>
                <c:pt idx="959">
                  <c:v>-392.085672120732</c:v>
                </c:pt>
                <c:pt idx="960">
                  <c:v>-385.97199239055999</c:v>
                </c:pt>
                <c:pt idx="961">
                  <c:v>-378.19651133043101</c:v>
                </c:pt>
                <c:pt idx="962">
                  <c:v>-385.90127146545802</c:v>
                </c:pt>
                <c:pt idx="963">
                  <c:v>-386.97629523307199</c:v>
                </c:pt>
                <c:pt idx="964">
                  <c:v>-386.852105067921</c:v>
                </c:pt>
                <c:pt idx="965">
                  <c:v>-387.723627698624</c:v>
                </c:pt>
                <c:pt idx="966">
                  <c:v>-390.35479546607399</c:v>
                </c:pt>
                <c:pt idx="967">
                  <c:v>-384.94831807733402</c:v>
                </c:pt>
                <c:pt idx="968">
                  <c:v>-392.87963241428599</c:v>
                </c:pt>
                <c:pt idx="969">
                  <c:v>-391.16650393893502</c:v>
                </c:pt>
                <c:pt idx="970">
                  <c:v>-390.26161853232099</c:v>
                </c:pt>
                <c:pt idx="971">
                  <c:v>-399.61017274987603</c:v>
                </c:pt>
                <c:pt idx="972">
                  <c:v>-398.44118106367699</c:v>
                </c:pt>
                <c:pt idx="973">
                  <c:v>-388.52351968264401</c:v>
                </c:pt>
                <c:pt idx="974">
                  <c:v>-400.69959415672599</c:v>
                </c:pt>
                <c:pt idx="975">
                  <c:v>-386.48028414471599</c:v>
                </c:pt>
                <c:pt idx="976">
                  <c:v>-387.27806075419699</c:v>
                </c:pt>
                <c:pt idx="977">
                  <c:v>-388.14621034422601</c:v>
                </c:pt>
                <c:pt idx="978">
                  <c:v>-391.537948529554</c:v>
                </c:pt>
                <c:pt idx="979">
                  <c:v>-396.53649766714699</c:v>
                </c:pt>
                <c:pt idx="980">
                  <c:v>-398.043774441464</c:v>
                </c:pt>
                <c:pt idx="981">
                  <c:v>-386.32785615316499</c:v>
                </c:pt>
                <c:pt idx="982">
                  <c:v>-384.865064102985</c:v>
                </c:pt>
                <c:pt idx="983">
                  <c:v>-383.87467920509101</c:v>
                </c:pt>
                <c:pt idx="984">
                  <c:v>-390.34339522643899</c:v>
                </c:pt>
                <c:pt idx="985">
                  <c:v>-393.198504073648</c:v>
                </c:pt>
                <c:pt idx="986">
                  <c:v>-392.31603730934199</c:v>
                </c:pt>
                <c:pt idx="987">
                  <c:v>-389.91558539716698</c:v>
                </c:pt>
                <c:pt idx="988">
                  <c:v>-388.73646819676702</c:v>
                </c:pt>
                <c:pt idx="989">
                  <c:v>-393.39684760133002</c:v>
                </c:pt>
                <c:pt idx="990">
                  <c:v>-391.64753264477298</c:v>
                </c:pt>
                <c:pt idx="991">
                  <c:v>-384.57697733925198</c:v>
                </c:pt>
                <c:pt idx="992">
                  <c:v>-391.28161172279903</c:v>
                </c:pt>
                <c:pt idx="993">
                  <c:v>-387.98139771600898</c:v>
                </c:pt>
                <c:pt idx="994">
                  <c:v>-388.23005755262398</c:v>
                </c:pt>
                <c:pt idx="995">
                  <c:v>-386.18790960624602</c:v>
                </c:pt>
                <c:pt idx="996">
                  <c:v>-396.68970719879002</c:v>
                </c:pt>
                <c:pt idx="997">
                  <c:v>-393.57521501099302</c:v>
                </c:pt>
                <c:pt idx="998">
                  <c:v>-394.17585269495902</c:v>
                </c:pt>
                <c:pt idx="999">
                  <c:v>-380.87482155116402</c:v>
                </c:pt>
                <c:pt idx="1000">
                  <c:v>-393.51384347548998</c:v>
                </c:pt>
                <c:pt idx="1001">
                  <c:v>-392.28534487178399</c:v>
                </c:pt>
                <c:pt idx="1002">
                  <c:v>-388.10826960407701</c:v>
                </c:pt>
                <c:pt idx="1003">
                  <c:v>-380.444638339547</c:v>
                </c:pt>
                <c:pt idx="1004">
                  <c:v>-386.726724089301</c:v>
                </c:pt>
                <c:pt idx="1005">
                  <c:v>-378.88464526352402</c:v>
                </c:pt>
                <c:pt idx="1006">
                  <c:v>-382.50116221643799</c:v>
                </c:pt>
                <c:pt idx="1007">
                  <c:v>-383.55429853058098</c:v>
                </c:pt>
                <c:pt idx="1008">
                  <c:v>-393.58649416726797</c:v>
                </c:pt>
                <c:pt idx="1009">
                  <c:v>-393.30654160704199</c:v>
                </c:pt>
                <c:pt idx="1010">
                  <c:v>-388.76633499780201</c:v>
                </c:pt>
                <c:pt idx="1011">
                  <c:v>-387.63526462538903</c:v>
                </c:pt>
                <c:pt idx="1012">
                  <c:v>-384.43616424817799</c:v>
                </c:pt>
                <c:pt idx="1013">
                  <c:v>-379.34535233128901</c:v>
                </c:pt>
                <c:pt idx="1014">
                  <c:v>-382.43975691951198</c:v>
                </c:pt>
                <c:pt idx="1015">
                  <c:v>-386.70271216448401</c:v>
                </c:pt>
                <c:pt idx="1016">
                  <c:v>-392.92257822548999</c:v>
                </c:pt>
                <c:pt idx="1017">
                  <c:v>-389.422029721949</c:v>
                </c:pt>
                <c:pt idx="1018">
                  <c:v>-386.29301308419298</c:v>
                </c:pt>
                <c:pt idx="1019">
                  <c:v>-386.43289318414298</c:v>
                </c:pt>
                <c:pt idx="1020">
                  <c:v>-384.70806630972203</c:v>
                </c:pt>
                <c:pt idx="1021">
                  <c:v>-380.56652851992601</c:v>
                </c:pt>
                <c:pt idx="1022">
                  <c:v>-380.56508682385402</c:v>
                </c:pt>
                <c:pt idx="1023">
                  <c:v>-388.921476617699</c:v>
                </c:pt>
                <c:pt idx="1024">
                  <c:v>-383.621438318201</c:v>
                </c:pt>
                <c:pt idx="1025">
                  <c:v>-373.83590342690297</c:v>
                </c:pt>
                <c:pt idx="1026">
                  <c:v>-391.379476772869</c:v>
                </c:pt>
                <c:pt idx="1027">
                  <c:v>-388.54598559292202</c:v>
                </c:pt>
                <c:pt idx="1028">
                  <c:v>-387.78289906122802</c:v>
                </c:pt>
                <c:pt idx="1029">
                  <c:v>-393.62937319549098</c:v>
                </c:pt>
                <c:pt idx="1030">
                  <c:v>-401.33571651635998</c:v>
                </c:pt>
                <c:pt idx="1031">
                  <c:v>-385.59503248930099</c:v>
                </c:pt>
                <c:pt idx="1032">
                  <c:v>-389.93464150716801</c:v>
                </c:pt>
                <c:pt idx="1033">
                  <c:v>-391.82801195008199</c:v>
                </c:pt>
                <c:pt idx="1034">
                  <c:v>-387.45330067866399</c:v>
                </c:pt>
                <c:pt idx="1035">
                  <c:v>-388.95406775343099</c:v>
                </c:pt>
                <c:pt idx="1036">
                  <c:v>-391.17265096564</c:v>
                </c:pt>
                <c:pt idx="1037">
                  <c:v>-391.384130544718</c:v>
                </c:pt>
                <c:pt idx="1038">
                  <c:v>-381.35792249345099</c:v>
                </c:pt>
                <c:pt idx="1039">
                  <c:v>-396.97010112457298</c:v>
                </c:pt>
                <c:pt idx="1040">
                  <c:v>-389.08710482229202</c:v>
                </c:pt>
                <c:pt idx="1041">
                  <c:v>-378.53340459485798</c:v>
                </c:pt>
                <c:pt idx="1042">
                  <c:v>-379.28636468299197</c:v>
                </c:pt>
                <c:pt idx="1043">
                  <c:v>-388.021911810505</c:v>
                </c:pt>
                <c:pt idx="1044">
                  <c:v>-397.386617572266</c:v>
                </c:pt>
                <c:pt idx="1045">
                  <c:v>-391.83536513341897</c:v>
                </c:pt>
                <c:pt idx="1046">
                  <c:v>-392.041486217358</c:v>
                </c:pt>
                <c:pt idx="1047">
                  <c:v>-390.99487960127402</c:v>
                </c:pt>
                <c:pt idx="1048">
                  <c:v>-390.86357966131698</c:v>
                </c:pt>
                <c:pt idx="1049">
                  <c:v>-385.66757852555202</c:v>
                </c:pt>
                <c:pt idx="1050">
                  <c:v>-393.76433203970799</c:v>
                </c:pt>
                <c:pt idx="1051">
                  <c:v>-390.79005128158002</c:v>
                </c:pt>
                <c:pt idx="1052">
                  <c:v>-381.20043557101798</c:v>
                </c:pt>
                <c:pt idx="1053">
                  <c:v>-382.39013333415397</c:v>
                </c:pt>
                <c:pt idx="1054">
                  <c:v>-396.43173794136902</c:v>
                </c:pt>
                <c:pt idx="1055">
                  <c:v>-384.27048226043797</c:v>
                </c:pt>
                <c:pt idx="1056">
                  <c:v>-379.77866314618399</c:v>
                </c:pt>
                <c:pt idx="1057">
                  <c:v>-382.21098599160001</c:v>
                </c:pt>
                <c:pt idx="1058">
                  <c:v>-391.69935347913298</c:v>
                </c:pt>
                <c:pt idx="1059">
                  <c:v>-396.82864640768099</c:v>
                </c:pt>
                <c:pt idx="1060">
                  <c:v>-386.48035586495598</c:v>
                </c:pt>
                <c:pt idx="1061">
                  <c:v>-380.01771873322002</c:v>
                </c:pt>
                <c:pt idx="1062">
                  <c:v>-390.25267647778901</c:v>
                </c:pt>
                <c:pt idx="1063">
                  <c:v>-379.95732354764402</c:v>
                </c:pt>
                <c:pt idx="1064">
                  <c:v>-387.871044029551</c:v>
                </c:pt>
                <c:pt idx="1065">
                  <c:v>-390.31006327127699</c:v>
                </c:pt>
                <c:pt idx="1066">
                  <c:v>-382.93881891880301</c:v>
                </c:pt>
                <c:pt idx="1067">
                  <c:v>-375.15007327952799</c:v>
                </c:pt>
                <c:pt idx="1068">
                  <c:v>-380.125434971245</c:v>
                </c:pt>
                <c:pt idx="1069">
                  <c:v>-398.31833425392301</c:v>
                </c:pt>
                <c:pt idx="1070">
                  <c:v>-392.66290663119298</c:v>
                </c:pt>
                <c:pt idx="1071">
                  <c:v>-393.78520989892201</c:v>
                </c:pt>
                <c:pt idx="1072">
                  <c:v>-382.93147428375602</c:v>
                </c:pt>
                <c:pt idx="1073">
                  <c:v>-379.50882104890599</c:v>
                </c:pt>
                <c:pt idx="1074">
                  <c:v>-394.25902016866098</c:v>
                </c:pt>
                <c:pt idx="1075">
                  <c:v>-381.80257778017602</c:v>
                </c:pt>
                <c:pt idx="1076">
                  <c:v>-386.26754630270898</c:v>
                </c:pt>
                <c:pt idx="1077">
                  <c:v>-389.13253418468003</c:v>
                </c:pt>
                <c:pt idx="1078">
                  <c:v>-383.83390878915299</c:v>
                </c:pt>
                <c:pt idx="1079">
                  <c:v>-381.700425906296</c:v>
                </c:pt>
                <c:pt idx="1080">
                  <c:v>-389.038320813582</c:v>
                </c:pt>
                <c:pt idx="1081">
                  <c:v>-380.41661461355602</c:v>
                </c:pt>
                <c:pt idx="1082">
                  <c:v>-388.00282522318201</c:v>
                </c:pt>
                <c:pt idx="1083">
                  <c:v>-382.295353797014</c:v>
                </c:pt>
                <c:pt idx="1084">
                  <c:v>-387.985513039213</c:v>
                </c:pt>
                <c:pt idx="1085">
                  <c:v>-377.555501382459</c:v>
                </c:pt>
                <c:pt idx="1086">
                  <c:v>-391.07264603944498</c:v>
                </c:pt>
                <c:pt idx="1087">
                  <c:v>-396.40729424350502</c:v>
                </c:pt>
                <c:pt idx="1088">
                  <c:v>-387.15185367994701</c:v>
                </c:pt>
                <c:pt idx="1089">
                  <c:v>-382.44252852302799</c:v>
                </c:pt>
                <c:pt idx="1090">
                  <c:v>-389.594468450779</c:v>
                </c:pt>
                <c:pt idx="1091">
                  <c:v>-398.60156411856201</c:v>
                </c:pt>
                <c:pt idx="1092">
                  <c:v>-388.46691689083298</c:v>
                </c:pt>
                <c:pt idx="1093">
                  <c:v>-392.88936676548701</c:v>
                </c:pt>
                <c:pt idx="1094">
                  <c:v>-396.69731785678903</c:v>
                </c:pt>
                <c:pt idx="1095">
                  <c:v>-389.03040787326398</c:v>
                </c:pt>
                <c:pt idx="1096">
                  <c:v>-382.70811378856502</c:v>
                </c:pt>
                <c:pt idx="1097">
                  <c:v>-394.15145907069802</c:v>
                </c:pt>
                <c:pt idx="1098">
                  <c:v>-379.45173411648398</c:v>
                </c:pt>
                <c:pt idx="1099">
                  <c:v>-376.798533910294</c:v>
                </c:pt>
                <c:pt idx="1100">
                  <c:v>-383.36816178596803</c:v>
                </c:pt>
                <c:pt idx="1101">
                  <c:v>-382.99582676809501</c:v>
                </c:pt>
                <c:pt idx="1102">
                  <c:v>-389.76739600066298</c:v>
                </c:pt>
                <c:pt idx="1103">
                  <c:v>-387.29684859618197</c:v>
                </c:pt>
                <c:pt idx="1104">
                  <c:v>-390.242470663478</c:v>
                </c:pt>
                <c:pt idx="1105">
                  <c:v>-382.716823821567</c:v>
                </c:pt>
                <c:pt idx="1106">
                  <c:v>-387.76512680804802</c:v>
                </c:pt>
                <c:pt idx="1107">
                  <c:v>-390.18223284166999</c:v>
                </c:pt>
                <c:pt idx="1108">
                  <c:v>-381.73835772371501</c:v>
                </c:pt>
                <c:pt idx="1109">
                  <c:v>-386.45823382821999</c:v>
                </c:pt>
                <c:pt idx="1110">
                  <c:v>-383.93721506502902</c:v>
                </c:pt>
                <c:pt idx="1111">
                  <c:v>-385.66257950372398</c:v>
                </c:pt>
                <c:pt idx="1112">
                  <c:v>-384.70259132892397</c:v>
                </c:pt>
                <c:pt idx="1113">
                  <c:v>-390.75427450298503</c:v>
                </c:pt>
                <c:pt idx="1114">
                  <c:v>-394.22819150383901</c:v>
                </c:pt>
                <c:pt idx="1115">
                  <c:v>-386.94824591961401</c:v>
                </c:pt>
                <c:pt idx="1116">
                  <c:v>-383.52812388462002</c:v>
                </c:pt>
                <c:pt idx="1117">
                  <c:v>-386.29223518417899</c:v>
                </c:pt>
                <c:pt idx="1118">
                  <c:v>-382.48384288603597</c:v>
                </c:pt>
                <c:pt idx="1119">
                  <c:v>-384.53534073095898</c:v>
                </c:pt>
                <c:pt idx="1120">
                  <c:v>-401.99932288440601</c:v>
                </c:pt>
                <c:pt idx="1121">
                  <c:v>-394.39055481830002</c:v>
                </c:pt>
                <c:pt idx="1122">
                  <c:v>-390.71611239292298</c:v>
                </c:pt>
                <c:pt idx="1123">
                  <c:v>-393.72401065684102</c:v>
                </c:pt>
                <c:pt idx="1124">
                  <c:v>-395.80603654407997</c:v>
                </c:pt>
                <c:pt idx="1125">
                  <c:v>-382.53574128285601</c:v>
                </c:pt>
                <c:pt idx="1126">
                  <c:v>-395.55653303432399</c:v>
                </c:pt>
                <c:pt idx="1127">
                  <c:v>-380.01331440897502</c:v>
                </c:pt>
                <c:pt idx="1128">
                  <c:v>-382.14530336861498</c:v>
                </c:pt>
                <c:pt idx="1129">
                  <c:v>-378.57309202764702</c:v>
                </c:pt>
                <c:pt idx="1130">
                  <c:v>-373.37477212218897</c:v>
                </c:pt>
                <c:pt idx="1131">
                  <c:v>-375.57518324264998</c:v>
                </c:pt>
                <c:pt idx="1132">
                  <c:v>-388.92799192157202</c:v>
                </c:pt>
                <c:pt idx="1133">
                  <c:v>-390.670097336146</c:v>
                </c:pt>
                <c:pt idx="1134">
                  <c:v>-390.64534345837802</c:v>
                </c:pt>
                <c:pt idx="1135">
                  <c:v>-388.84365097805397</c:v>
                </c:pt>
                <c:pt idx="1136">
                  <c:v>-383.713470403896</c:v>
                </c:pt>
                <c:pt idx="1137">
                  <c:v>-383.89410619691398</c:v>
                </c:pt>
                <c:pt idx="1138">
                  <c:v>-397.89711935242798</c:v>
                </c:pt>
                <c:pt idx="1139">
                  <c:v>-393.459514927518</c:v>
                </c:pt>
                <c:pt idx="1140">
                  <c:v>-399.75304541293002</c:v>
                </c:pt>
                <c:pt idx="1141">
                  <c:v>-401.62468909445801</c:v>
                </c:pt>
                <c:pt idx="1142">
                  <c:v>-385.316710237704</c:v>
                </c:pt>
                <c:pt idx="1143">
                  <c:v>-383.94834934869999</c:v>
                </c:pt>
                <c:pt idx="1144">
                  <c:v>-389.57249802953402</c:v>
                </c:pt>
                <c:pt idx="1145">
                  <c:v>-387.30705418061098</c:v>
                </c:pt>
                <c:pt idx="1146">
                  <c:v>-381.89304644819703</c:v>
                </c:pt>
                <c:pt idx="1147">
                  <c:v>-377.45783401998602</c:v>
                </c:pt>
                <c:pt idx="1148">
                  <c:v>-389.69262495748802</c:v>
                </c:pt>
                <c:pt idx="1149">
                  <c:v>-383.24301364493499</c:v>
                </c:pt>
                <c:pt idx="1150">
                  <c:v>-390.84350833521398</c:v>
                </c:pt>
                <c:pt idx="1151">
                  <c:v>-398.35782553894001</c:v>
                </c:pt>
                <c:pt idx="1152">
                  <c:v>-391.56342817624102</c:v>
                </c:pt>
                <c:pt idx="1153">
                  <c:v>-394.537379892047</c:v>
                </c:pt>
                <c:pt idx="1154">
                  <c:v>-380.89010549765499</c:v>
                </c:pt>
                <c:pt idx="1155">
                  <c:v>-384.29141561872899</c:v>
                </c:pt>
                <c:pt idx="1156">
                  <c:v>-388.98545922679398</c:v>
                </c:pt>
                <c:pt idx="1157">
                  <c:v>-384.646645873539</c:v>
                </c:pt>
                <c:pt idx="1158">
                  <c:v>-384.49971312364801</c:v>
                </c:pt>
                <c:pt idx="1159">
                  <c:v>-388.33281383318098</c:v>
                </c:pt>
                <c:pt idx="1160">
                  <c:v>-389.63162302350901</c:v>
                </c:pt>
                <c:pt idx="1161">
                  <c:v>-383.92290535695702</c:v>
                </c:pt>
                <c:pt idx="1162">
                  <c:v>-383.932666118371</c:v>
                </c:pt>
                <c:pt idx="1163">
                  <c:v>-386.46618880838298</c:v>
                </c:pt>
                <c:pt idx="1164">
                  <c:v>-386.70434338329198</c:v>
                </c:pt>
                <c:pt idx="1165">
                  <c:v>-381.104764169801</c:v>
                </c:pt>
                <c:pt idx="1166">
                  <c:v>-393.76773849369198</c:v>
                </c:pt>
                <c:pt idx="1167">
                  <c:v>-385.38245140650702</c:v>
                </c:pt>
                <c:pt idx="1168">
                  <c:v>-378.97346006858498</c:v>
                </c:pt>
                <c:pt idx="1169">
                  <c:v>-362.839785551962</c:v>
                </c:pt>
                <c:pt idx="1170">
                  <c:v>-385.17064769267603</c:v>
                </c:pt>
                <c:pt idx="1171">
                  <c:v>-394.04380119245002</c:v>
                </c:pt>
                <c:pt idx="1172">
                  <c:v>-382.24691831168502</c:v>
                </c:pt>
                <c:pt idx="1173">
                  <c:v>-390.89663078204302</c:v>
                </c:pt>
                <c:pt idx="1174">
                  <c:v>-394.12557911459601</c:v>
                </c:pt>
                <c:pt idx="1175">
                  <c:v>-391.42395934586</c:v>
                </c:pt>
                <c:pt idx="1176">
                  <c:v>-380.71870938015201</c:v>
                </c:pt>
                <c:pt idx="1177">
                  <c:v>-388.48821304693399</c:v>
                </c:pt>
                <c:pt idx="1178">
                  <c:v>-396.44947459514202</c:v>
                </c:pt>
                <c:pt idx="1179">
                  <c:v>-388.67812081888002</c:v>
                </c:pt>
                <c:pt idx="1180">
                  <c:v>-387.00715685793398</c:v>
                </c:pt>
                <c:pt idx="1181">
                  <c:v>-382.04608902209998</c:v>
                </c:pt>
                <c:pt idx="1182">
                  <c:v>-368.10943966134897</c:v>
                </c:pt>
                <c:pt idx="1183">
                  <c:v>-387.77691167997301</c:v>
                </c:pt>
                <c:pt idx="1184">
                  <c:v>-391.15963323349001</c:v>
                </c:pt>
                <c:pt idx="1185">
                  <c:v>-389.60829079074102</c:v>
                </c:pt>
                <c:pt idx="1186">
                  <c:v>-385.45292197540698</c:v>
                </c:pt>
                <c:pt idx="1187">
                  <c:v>-363.394258921438</c:v>
                </c:pt>
                <c:pt idx="1188">
                  <c:v>-372.75620352199297</c:v>
                </c:pt>
                <c:pt idx="1189">
                  <c:v>-394.11860447599599</c:v>
                </c:pt>
                <c:pt idx="1190">
                  <c:v>-394.98672634423298</c:v>
                </c:pt>
                <c:pt idx="1191">
                  <c:v>-388.32512554981702</c:v>
                </c:pt>
                <c:pt idx="1192">
                  <c:v>-377.035201926117</c:v>
                </c:pt>
                <c:pt idx="1193">
                  <c:v>-380.39834012059498</c:v>
                </c:pt>
                <c:pt idx="1194">
                  <c:v>-382.11529634920601</c:v>
                </c:pt>
                <c:pt idx="1195">
                  <c:v>-384.85193786959002</c:v>
                </c:pt>
                <c:pt idx="1196">
                  <c:v>-381.42283988243003</c:v>
                </c:pt>
                <c:pt idx="1197">
                  <c:v>-381.42044626886599</c:v>
                </c:pt>
                <c:pt idx="1198">
                  <c:v>-386.59782312422601</c:v>
                </c:pt>
                <c:pt idx="1199">
                  <c:v>-391.84379817062199</c:v>
                </c:pt>
                <c:pt idx="1200">
                  <c:v>-391.33489059473698</c:v>
                </c:pt>
                <c:pt idx="1201">
                  <c:v>-383.99909911064401</c:v>
                </c:pt>
                <c:pt idx="1202">
                  <c:v>-395.45671489006003</c:v>
                </c:pt>
                <c:pt idx="1203">
                  <c:v>-383.703233093194</c:v>
                </c:pt>
                <c:pt idx="1204">
                  <c:v>-383.11055463012798</c:v>
                </c:pt>
                <c:pt idx="1205">
                  <c:v>-374.087656805694</c:v>
                </c:pt>
                <c:pt idx="1206">
                  <c:v>-382.26963199862797</c:v>
                </c:pt>
                <c:pt idx="1207">
                  <c:v>-381.85159569783701</c:v>
                </c:pt>
                <c:pt idx="1208">
                  <c:v>-379.73088270838002</c:v>
                </c:pt>
                <c:pt idx="1209">
                  <c:v>-373.32744680414402</c:v>
                </c:pt>
                <c:pt idx="1210">
                  <c:v>-383.59542358477597</c:v>
                </c:pt>
                <c:pt idx="1211">
                  <c:v>-382.683269026848</c:v>
                </c:pt>
                <c:pt idx="1212">
                  <c:v>-377.69028341009499</c:v>
                </c:pt>
                <c:pt idx="1213">
                  <c:v>-377.67274873734902</c:v>
                </c:pt>
                <c:pt idx="1214">
                  <c:v>-386.03522246857898</c:v>
                </c:pt>
                <c:pt idx="1215">
                  <c:v>-380.08465945582498</c:v>
                </c:pt>
                <c:pt idx="1216">
                  <c:v>-378.896302494748</c:v>
                </c:pt>
                <c:pt idx="1217">
                  <c:v>-385.34472819625603</c:v>
                </c:pt>
                <c:pt idx="1218">
                  <c:v>-394.35794224959398</c:v>
                </c:pt>
                <c:pt idx="1219">
                  <c:v>-386.51557620107297</c:v>
                </c:pt>
                <c:pt idx="1220">
                  <c:v>-393.21535167337498</c:v>
                </c:pt>
                <c:pt idx="1221">
                  <c:v>-380.61475655773899</c:v>
                </c:pt>
                <c:pt idx="1222">
                  <c:v>-388.53131534332999</c:v>
                </c:pt>
                <c:pt idx="1223">
                  <c:v>-379.472942872212</c:v>
                </c:pt>
                <c:pt idx="1224">
                  <c:v>-375.66382751458701</c:v>
                </c:pt>
                <c:pt idx="1225">
                  <c:v>-387.37481770993497</c:v>
                </c:pt>
                <c:pt idx="1226">
                  <c:v>-395.53598576756502</c:v>
                </c:pt>
                <c:pt idx="1227">
                  <c:v>-381.90924309488298</c:v>
                </c:pt>
                <c:pt idx="1228">
                  <c:v>-386.84343132190497</c:v>
                </c:pt>
                <c:pt idx="1229">
                  <c:v>-396.03468802800899</c:v>
                </c:pt>
                <c:pt idx="1230">
                  <c:v>-387.833694305135</c:v>
                </c:pt>
                <c:pt idx="1231">
                  <c:v>-390.86347552091701</c:v>
                </c:pt>
                <c:pt idx="1232">
                  <c:v>-390.89099947172701</c:v>
                </c:pt>
                <c:pt idx="1233">
                  <c:v>-400.45274302666098</c:v>
                </c:pt>
                <c:pt idx="1234">
                  <c:v>-398.11875075112903</c:v>
                </c:pt>
                <c:pt idx="1235">
                  <c:v>-382.51173265453701</c:v>
                </c:pt>
                <c:pt idx="1236">
                  <c:v>-389.08654925173101</c:v>
                </c:pt>
                <c:pt idx="1237">
                  <c:v>-391.895499587762</c:v>
                </c:pt>
                <c:pt idx="1238">
                  <c:v>-376.10273436481799</c:v>
                </c:pt>
                <c:pt idx="1239">
                  <c:v>-368.83211028087402</c:v>
                </c:pt>
                <c:pt idx="1240">
                  <c:v>-390.238538233356</c:v>
                </c:pt>
                <c:pt idx="1241">
                  <c:v>-377.99960490613898</c:v>
                </c:pt>
                <c:pt idx="1242">
                  <c:v>-382.43319281099798</c:v>
                </c:pt>
                <c:pt idx="1243">
                  <c:v>-391.09806119298503</c:v>
                </c:pt>
                <c:pt idx="1244">
                  <c:v>-381.19522429308802</c:v>
                </c:pt>
                <c:pt idx="1245">
                  <c:v>-370.02803668432603</c:v>
                </c:pt>
                <c:pt idx="1246">
                  <c:v>-387.93713688020301</c:v>
                </c:pt>
                <c:pt idx="1247">
                  <c:v>-387.51805223834401</c:v>
                </c:pt>
                <c:pt idx="1248">
                  <c:v>-389.33859921478899</c:v>
                </c:pt>
                <c:pt idx="1249">
                  <c:v>-394.75935602396299</c:v>
                </c:pt>
                <c:pt idx="1250">
                  <c:v>-376.94842743412403</c:v>
                </c:pt>
                <c:pt idx="1251">
                  <c:v>-366.904499005459</c:v>
                </c:pt>
                <c:pt idx="1252">
                  <c:v>-384.21067215841401</c:v>
                </c:pt>
                <c:pt idx="1253">
                  <c:v>-379.34278743496799</c:v>
                </c:pt>
                <c:pt idx="1254">
                  <c:v>-373.27940267553498</c:v>
                </c:pt>
                <c:pt idx="1255">
                  <c:v>-384.93751192378897</c:v>
                </c:pt>
                <c:pt idx="1256">
                  <c:v>-381.03029575120001</c:v>
                </c:pt>
                <c:pt idx="1257">
                  <c:v>-385.43624254955802</c:v>
                </c:pt>
                <c:pt idx="1258">
                  <c:v>-386.152035769988</c:v>
                </c:pt>
                <c:pt idx="1259">
                  <c:v>-378.82032864707702</c:v>
                </c:pt>
                <c:pt idx="1260">
                  <c:v>-379.20793523331201</c:v>
                </c:pt>
                <c:pt idx="1261">
                  <c:v>-382.99301287805901</c:v>
                </c:pt>
                <c:pt idx="1262">
                  <c:v>-373.4975780117</c:v>
                </c:pt>
                <c:pt idx="1263">
                  <c:v>-383.97268452921003</c:v>
                </c:pt>
                <c:pt idx="1264">
                  <c:v>-373.54401483704203</c:v>
                </c:pt>
                <c:pt idx="1265">
                  <c:v>-367.16377142072702</c:v>
                </c:pt>
                <c:pt idx="1266">
                  <c:v>-376.75178448758601</c:v>
                </c:pt>
                <c:pt idx="1267">
                  <c:v>-375.00936030235198</c:v>
                </c:pt>
                <c:pt idx="1268">
                  <c:v>-368.61410556797802</c:v>
                </c:pt>
                <c:pt idx="1269">
                  <c:v>-387.78231191046302</c:v>
                </c:pt>
                <c:pt idx="1270">
                  <c:v>-385.34690857520002</c:v>
                </c:pt>
                <c:pt idx="1271">
                  <c:v>-390.678432576288</c:v>
                </c:pt>
                <c:pt idx="1272">
                  <c:v>-379.365633545062</c:v>
                </c:pt>
                <c:pt idx="1273">
                  <c:v>-389.56781675393302</c:v>
                </c:pt>
                <c:pt idx="1274">
                  <c:v>-387.561149126506</c:v>
                </c:pt>
                <c:pt idx="1275">
                  <c:v>-379.07931495234402</c:v>
                </c:pt>
                <c:pt idx="1276">
                  <c:v>-368.43817124552902</c:v>
                </c:pt>
                <c:pt idx="1277">
                  <c:v>-393.47523153437902</c:v>
                </c:pt>
                <c:pt idx="1278">
                  <c:v>-378.87271423737002</c:v>
                </c:pt>
                <c:pt idx="1279">
                  <c:v>-386.85747596995202</c:v>
                </c:pt>
                <c:pt idx="1280">
                  <c:v>-385.25144919982699</c:v>
                </c:pt>
                <c:pt idx="1281">
                  <c:v>-377.24264660820103</c:v>
                </c:pt>
                <c:pt idx="1282">
                  <c:v>-375.482929119446</c:v>
                </c:pt>
                <c:pt idx="1283">
                  <c:v>-387.34108799377299</c:v>
                </c:pt>
                <c:pt idx="1284">
                  <c:v>-392.55961281745198</c:v>
                </c:pt>
                <c:pt idx="1285">
                  <c:v>-382.00558817948303</c:v>
                </c:pt>
                <c:pt idx="1286">
                  <c:v>-375.72249722020001</c:v>
                </c:pt>
                <c:pt idx="1287">
                  <c:v>-376.09547456920097</c:v>
                </c:pt>
                <c:pt idx="1288">
                  <c:v>-386.97499642092703</c:v>
                </c:pt>
                <c:pt idx="1289">
                  <c:v>-373.20565509016802</c:v>
                </c:pt>
                <c:pt idx="1290">
                  <c:v>-395.28275803703798</c:v>
                </c:pt>
                <c:pt idx="1291">
                  <c:v>-381.904954261353</c:v>
                </c:pt>
                <c:pt idx="1292">
                  <c:v>-391.15089765662401</c:v>
                </c:pt>
                <c:pt idx="1293">
                  <c:v>-391.28199921094603</c:v>
                </c:pt>
                <c:pt idx="1294">
                  <c:v>-394.507922171681</c:v>
                </c:pt>
                <c:pt idx="1295">
                  <c:v>-387.90874855923198</c:v>
                </c:pt>
                <c:pt idx="1296">
                  <c:v>-386.00490381321998</c:v>
                </c:pt>
                <c:pt idx="1297">
                  <c:v>-381.13585177357601</c:v>
                </c:pt>
                <c:pt idx="1298">
                  <c:v>-397.88575796968598</c:v>
                </c:pt>
                <c:pt idx="1299">
                  <c:v>-392.69196282529998</c:v>
                </c:pt>
                <c:pt idx="1300">
                  <c:v>-392.60055423254897</c:v>
                </c:pt>
                <c:pt idx="1301">
                  <c:v>-392.46585198185397</c:v>
                </c:pt>
                <c:pt idx="1302">
                  <c:v>-392.67639977669302</c:v>
                </c:pt>
                <c:pt idx="1303">
                  <c:v>-395.82224737781797</c:v>
                </c:pt>
                <c:pt idx="1304">
                  <c:v>-385.38168813205101</c:v>
                </c:pt>
                <c:pt idx="1305">
                  <c:v>-382.95729105775303</c:v>
                </c:pt>
                <c:pt idx="1306">
                  <c:v>-388.10207682735</c:v>
                </c:pt>
                <c:pt idx="1307">
                  <c:v>-389.77873988007798</c:v>
                </c:pt>
                <c:pt idx="1308">
                  <c:v>-382.78062943138798</c:v>
                </c:pt>
                <c:pt idx="1309">
                  <c:v>-387.83220524639398</c:v>
                </c:pt>
                <c:pt idx="1310">
                  <c:v>-388.42136813339698</c:v>
                </c:pt>
                <c:pt idx="1311">
                  <c:v>-381.01509440923502</c:v>
                </c:pt>
                <c:pt idx="1312">
                  <c:v>-396.05649396518697</c:v>
                </c:pt>
                <c:pt idx="1313">
                  <c:v>-382.05960623396601</c:v>
                </c:pt>
                <c:pt idx="1314">
                  <c:v>-385.74231859906001</c:v>
                </c:pt>
                <c:pt idx="1315">
                  <c:v>-394.22820443132099</c:v>
                </c:pt>
                <c:pt idx="1316">
                  <c:v>-401.13264042620602</c:v>
                </c:pt>
                <c:pt idx="1317">
                  <c:v>-391.14347061207502</c:v>
                </c:pt>
                <c:pt idx="1318">
                  <c:v>-393.229254084312</c:v>
                </c:pt>
                <c:pt idx="1319">
                  <c:v>-388.784594387786</c:v>
                </c:pt>
                <c:pt idx="1320">
                  <c:v>-388.358128010928</c:v>
                </c:pt>
                <c:pt idx="1321">
                  <c:v>-377.96068856569599</c:v>
                </c:pt>
                <c:pt idx="1322">
                  <c:v>-390.34678518921601</c:v>
                </c:pt>
                <c:pt idx="1323">
                  <c:v>-398.52205418899001</c:v>
                </c:pt>
                <c:pt idx="1324">
                  <c:v>-403.54837876383601</c:v>
                </c:pt>
                <c:pt idx="1325">
                  <c:v>-385.02790203861002</c:v>
                </c:pt>
                <c:pt idx="1326">
                  <c:v>-382.56604553556298</c:v>
                </c:pt>
                <c:pt idx="1327">
                  <c:v>-388.85822003400602</c:v>
                </c:pt>
                <c:pt idx="1328">
                  <c:v>-391.36573174193501</c:v>
                </c:pt>
                <c:pt idx="1329">
                  <c:v>-383.26194868780601</c:v>
                </c:pt>
                <c:pt idx="1330">
                  <c:v>-380.43441079803199</c:v>
                </c:pt>
                <c:pt idx="1331">
                  <c:v>-403.43453754355198</c:v>
                </c:pt>
                <c:pt idx="1332">
                  <c:v>-386.64146547403197</c:v>
                </c:pt>
                <c:pt idx="1333">
                  <c:v>-388.14792919879301</c:v>
                </c:pt>
                <c:pt idx="1334">
                  <c:v>-381.16984670407697</c:v>
                </c:pt>
                <c:pt idx="1335">
                  <c:v>-385.57660479436299</c:v>
                </c:pt>
                <c:pt idx="1336">
                  <c:v>-382.18255530733501</c:v>
                </c:pt>
                <c:pt idx="1337">
                  <c:v>-379.85982868461201</c:v>
                </c:pt>
                <c:pt idx="1338">
                  <c:v>-376.23368734595101</c:v>
                </c:pt>
                <c:pt idx="1339">
                  <c:v>-395.61077755205298</c:v>
                </c:pt>
                <c:pt idx="1340">
                  <c:v>-382.66991335503002</c:v>
                </c:pt>
                <c:pt idx="1341">
                  <c:v>-395.98676781426599</c:v>
                </c:pt>
                <c:pt idx="1342">
                  <c:v>-384.97635265945303</c:v>
                </c:pt>
                <c:pt idx="1343">
                  <c:v>-388.86506182442599</c:v>
                </c:pt>
                <c:pt idx="1344">
                  <c:v>-395.55766634498798</c:v>
                </c:pt>
                <c:pt idx="1345">
                  <c:v>-382.71734350131902</c:v>
                </c:pt>
                <c:pt idx="1346">
                  <c:v>-382.792311679656</c:v>
                </c:pt>
                <c:pt idx="1347">
                  <c:v>-378.88241388126198</c:v>
                </c:pt>
                <c:pt idx="1348">
                  <c:v>-387.205150406695</c:v>
                </c:pt>
                <c:pt idx="1349">
                  <c:v>-385.71237892751498</c:v>
                </c:pt>
                <c:pt idx="1350">
                  <c:v>-393.23497120229899</c:v>
                </c:pt>
                <c:pt idx="1351">
                  <c:v>-386.16732430460797</c:v>
                </c:pt>
                <c:pt idx="1352">
                  <c:v>-402.136987784594</c:v>
                </c:pt>
                <c:pt idx="1353">
                  <c:v>-383.48264440575002</c:v>
                </c:pt>
                <c:pt idx="1354">
                  <c:v>-394.82816374598099</c:v>
                </c:pt>
                <c:pt idx="1355">
                  <c:v>-385.02384945633901</c:v>
                </c:pt>
                <c:pt idx="1356">
                  <c:v>-389.83998201141702</c:v>
                </c:pt>
                <c:pt idx="1357">
                  <c:v>-400.96754463724898</c:v>
                </c:pt>
                <c:pt idx="1358">
                  <c:v>-393.30545977254599</c:v>
                </c:pt>
                <c:pt idx="1359">
                  <c:v>-392.68151317274601</c:v>
                </c:pt>
                <c:pt idx="1360">
                  <c:v>-396.19341456798901</c:v>
                </c:pt>
                <c:pt idx="1361">
                  <c:v>-372.98795791253502</c:v>
                </c:pt>
                <c:pt idx="1362">
                  <c:v>-372.80507387469902</c:v>
                </c:pt>
                <c:pt idx="1363">
                  <c:v>-392.78169280905399</c:v>
                </c:pt>
                <c:pt idx="1364">
                  <c:v>-397.98931964071301</c:v>
                </c:pt>
                <c:pt idx="1365">
                  <c:v>-406.37668926191901</c:v>
                </c:pt>
                <c:pt idx="1366">
                  <c:v>-402.072248015448</c:v>
                </c:pt>
                <c:pt idx="1367">
                  <c:v>-383.24683685366</c:v>
                </c:pt>
                <c:pt idx="1368">
                  <c:v>-378.38878975948103</c:v>
                </c:pt>
                <c:pt idx="1369">
                  <c:v>-396.20331899287697</c:v>
                </c:pt>
                <c:pt idx="1370">
                  <c:v>-377.54438730967098</c:v>
                </c:pt>
                <c:pt idx="1371">
                  <c:v>-399.10629116567998</c:v>
                </c:pt>
                <c:pt idx="1372">
                  <c:v>-387.41895950138502</c:v>
                </c:pt>
                <c:pt idx="1373">
                  <c:v>-385.98525439683402</c:v>
                </c:pt>
                <c:pt idx="1374">
                  <c:v>-386.72129006721002</c:v>
                </c:pt>
                <c:pt idx="1375">
                  <c:v>-394.84224293030599</c:v>
                </c:pt>
                <c:pt idx="1376">
                  <c:v>-386.61253550663997</c:v>
                </c:pt>
                <c:pt idx="1377">
                  <c:v>-373.38525031203199</c:v>
                </c:pt>
                <c:pt idx="1378">
                  <c:v>-388.455332071577</c:v>
                </c:pt>
                <c:pt idx="1379">
                  <c:v>-388.55808670331999</c:v>
                </c:pt>
                <c:pt idx="1380">
                  <c:v>-396.305432777953</c:v>
                </c:pt>
                <c:pt idx="1381">
                  <c:v>-380.64583411671299</c:v>
                </c:pt>
                <c:pt idx="1382">
                  <c:v>-382.44582887634198</c:v>
                </c:pt>
                <c:pt idx="1383">
                  <c:v>-385.09877114928503</c:v>
                </c:pt>
                <c:pt idx="1384">
                  <c:v>-391.352686351481</c:v>
                </c:pt>
                <c:pt idx="1385">
                  <c:v>-386.08367316732699</c:v>
                </c:pt>
                <c:pt idx="1386">
                  <c:v>-384.66902393052402</c:v>
                </c:pt>
                <c:pt idx="1387">
                  <c:v>-387.736260415841</c:v>
                </c:pt>
                <c:pt idx="1388">
                  <c:v>-393.94572772333902</c:v>
                </c:pt>
                <c:pt idx="1389">
                  <c:v>-382.22589251782</c:v>
                </c:pt>
                <c:pt idx="1390">
                  <c:v>-389.39757994482102</c:v>
                </c:pt>
                <c:pt idx="1391">
                  <c:v>-395.27194696564197</c:v>
                </c:pt>
                <c:pt idx="1392">
                  <c:v>-387.69892491067401</c:v>
                </c:pt>
                <c:pt idx="1393">
                  <c:v>-394.559449744929</c:v>
                </c:pt>
                <c:pt idx="1394">
                  <c:v>-390.98934974689098</c:v>
                </c:pt>
                <c:pt idx="1395">
                  <c:v>-375.70072034805401</c:v>
                </c:pt>
                <c:pt idx="1396">
                  <c:v>-383.99964601925501</c:v>
                </c:pt>
                <c:pt idx="1397">
                  <c:v>-385.08834127493401</c:v>
                </c:pt>
                <c:pt idx="1398">
                  <c:v>-386.14838102883999</c:v>
                </c:pt>
                <c:pt idx="1399">
                  <c:v>-392.49540173261101</c:v>
                </c:pt>
                <c:pt idx="1400">
                  <c:v>-393.59173805425701</c:v>
                </c:pt>
                <c:pt idx="1401">
                  <c:v>-377.95852810178002</c:v>
                </c:pt>
                <c:pt idx="1402">
                  <c:v>-383.91598630737099</c:v>
                </c:pt>
                <c:pt idx="1403">
                  <c:v>-389.333611058477</c:v>
                </c:pt>
                <c:pt idx="1404">
                  <c:v>-386.35153477743597</c:v>
                </c:pt>
                <c:pt idx="1405">
                  <c:v>-383.26102692779699</c:v>
                </c:pt>
                <c:pt idx="1406">
                  <c:v>-383.72730083015898</c:v>
                </c:pt>
                <c:pt idx="1407">
                  <c:v>-389.518949721544</c:v>
                </c:pt>
                <c:pt idx="1408">
                  <c:v>-393.32999086794501</c:v>
                </c:pt>
                <c:pt idx="1409">
                  <c:v>-376.67371307884201</c:v>
                </c:pt>
                <c:pt idx="1410">
                  <c:v>-380.72487701216698</c:v>
                </c:pt>
                <c:pt idx="1411">
                  <c:v>-389.43512231258501</c:v>
                </c:pt>
                <c:pt idx="1412">
                  <c:v>-385.92937175672103</c:v>
                </c:pt>
                <c:pt idx="1413">
                  <c:v>-390.04516604519199</c:v>
                </c:pt>
                <c:pt idx="1414">
                  <c:v>-389.20889167010199</c:v>
                </c:pt>
                <c:pt idx="1415">
                  <c:v>-398.54429809915399</c:v>
                </c:pt>
                <c:pt idx="1416">
                  <c:v>-387.740431401146</c:v>
                </c:pt>
                <c:pt idx="1417">
                  <c:v>-395.30600322411999</c:v>
                </c:pt>
                <c:pt idx="1418">
                  <c:v>-380.43129052813498</c:v>
                </c:pt>
                <c:pt idx="1419">
                  <c:v>-392.12979204545798</c:v>
                </c:pt>
                <c:pt idx="1420">
                  <c:v>-384.15251090233397</c:v>
                </c:pt>
                <c:pt idx="1421">
                  <c:v>-387.49201959074497</c:v>
                </c:pt>
                <c:pt idx="1422">
                  <c:v>-396.18701646478598</c:v>
                </c:pt>
                <c:pt idx="1423">
                  <c:v>-392.80572558754102</c:v>
                </c:pt>
                <c:pt idx="1424">
                  <c:v>-397.82695722441002</c:v>
                </c:pt>
                <c:pt idx="1425">
                  <c:v>-388.81724777279697</c:v>
                </c:pt>
                <c:pt idx="1426">
                  <c:v>-391.23855801841501</c:v>
                </c:pt>
                <c:pt idx="1427">
                  <c:v>-378.68555784044401</c:v>
                </c:pt>
                <c:pt idx="1428">
                  <c:v>-382.79450922771201</c:v>
                </c:pt>
                <c:pt idx="1429">
                  <c:v>-392.91906413308601</c:v>
                </c:pt>
                <c:pt idx="1430">
                  <c:v>-392.83575149919102</c:v>
                </c:pt>
                <c:pt idx="1431">
                  <c:v>-398.45104909866501</c:v>
                </c:pt>
                <c:pt idx="1432">
                  <c:v>-392.80830502890097</c:v>
                </c:pt>
                <c:pt idx="1433">
                  <c:v>-377.84459930764598</c:v>
                </c:pt>
                <c:pt idx="1434">
                  <c:v>-389.88762757165102</c:v>
                </c:pt>
                <c:pt idx="1435">
                  <c:v>-382.638391107632</c:v>
                </c:pt>
                <c:pt idx="1436">
                  <c:v>-387.21046092957403</c:v>
                </c:pt>
                <c:pt idx="1437">
                  <c:v>-389.52630940485801</c:v>
                </c:pt>
                <c:pt idx="1438">
                  <c:v>-395.13891894450501</c:v>
                </c:pt>
                <c:pt idx="1439">
                  <c:v>-392.54084331476599</c:v>
                </c:pt>
                <c:pt idx="1440">
                  <c:v>-382.58710364305801</c:v>
                </c:pt>
                <c:pt idx="1441">
                  <c:v>-392.310228758383</c:v>
                </c:pt>
                <c:pt idx="1442">
                  <c:v>-389.62213200128502</c:v>
                </c:pt>
                <c:pt idx="1443">
                  <c:v>-383.90414466927899</c:v>
                </c:pt>
                <c:pt idx="1444">
                  <c:v>-388.82078277802401</c:v>
                </c:pt>
                <c:pt idx="1445">
                  <c:v>-393.57573860400697</c:v>
                </c:pt>
                <c:pt idx="1446">
                  <c:v>-394.75285605069502</c:v>
                </c:pt>
                <c:pt idx="1447">
                  <c:v>-405.53904408041302</c:v>
                </c:pt>
                <c:pt idx="1448">
                  <c:v>-394.46517135268601</c:v>
                </c:pt>
                <c:pt idx="1449">
                  <c:v>-388.37761721778998</c:v>
                </c:pt>
                <c:pt idx="1450">
                  <c:v>-392.74041306355298</c:v>
                </c:pt>
                <c:pt idx="1451">
                  <c:v>-402.23077254662502</c:v>
                </c:pt>
                <c:pt idx="1452">
                  <c:v>-389.08216337674298</c:v>
                </c:pt>
                <c:pt idx="1453">
                  <c:v>-399.29453345408598</c:v>
                </c:pt>
                <c:pt idx="1454">
                  <c:v>-399.76443074756799</c:v>
                </c:pt>
                <c:pt idx="1455">
                  <c:v>-389.88107309754002</c:v>
                </c:pt>
                <c:pt idx="1456">
                  <c:v>-377.00807030670302</c:v>
                </c:pt>
                <c:pt idx="1457">
                  <c:v>-385.65456362138599</c:v>
                </c:pt>
                <c:pt idx="1458">
                  <c:v>-377.95952142981201</c:v>
                </c:pt>
                <c:pt idx="1459">
                  <c:v>-391.60351193324499</c:v>
                </c:pt>
                <c:pt idx="1460">
                  <c:v>-378.59687361572901</c:v>
                </c:pt>
                <c:pt idx="1461">
                  <c:v>-387.18099568005999</c:v>
                </c:pt>
                <c:pt idx="1462">
                  <c:v>-389.604731417457</c:v>
                </c:pt>
                <c:pt idx="1463">
                  <c:v>-394.13876746816402</c:v>
                </c:pt>
                <c:pt idx="1464">
                  <c:v>-392.57742152626201</c:v>
                </c:pt>
                <c:pt idx="1465">
                  <c:v>-389.268894502747</c:v>
                </c:pt>
                <c:pt idx="1466">
                  <c:v>-391.51213355162599</c:v>
                </c:pt>
                <c:pt idx="1467">
                  <c:v>-393.090237689177</c:v>
                </c:pt>
                <c:pt idx="1468">
                  <c:v>-392.32414946410699</c:v>
                </c:pt>
                <c:pt idx="1469">
                  <c:v>-389.21721416334498</c:v>
                </c:pt>
                <c:pt idx="1470">
                  <c:v>-388.17972390628302</c:v>
                </c:pt>
                <c:pt idx="1471">
                  <c:v>-394.16710270731397</c:v>
                </c:pt>
                <c:pt idx="1472">
                  <c:v>-396.41910045401198</c:v>
                </c:pt>
                <c:pt idx="1473">
                  <c:v>-391.111966393008</c:v>
                </c:pt>
                <c:pt idx="1474">
                  <c:v>-387.07122187042802</c:v>
                </c:pt>
                <c:pt idx="1475">
                  <c:v>-392.57299418523297</c:v>
                </c:pt>
                <c:pt idx="1476">
                  <c:v>-394.65191778916801</c:v>
                </c:pt>
                <c:pt idx="1477">
                  <c:v>-361.78391868690397</c:v>
                </c:pt>
                <c:pt idx="1478">
                  <c:v>-380.41927113619499</c:v>
                </c:pt>
                <c:pt idx="1479">
                  <c:v>-396.414521272044</c:v>
                </c:pt>
                <c:pt idx="1480">
                  <c:v>-403.869362382632</c:v>
                </c:pt>
                <c:pt idx="1481">
                  <c:v>-388.25635997904402</c:v>
                </c:pt>
                <c:pt idx="1482">
                  <c:v>-386.94120595313098</c:v>
                </c:pt>
                <c:pt idx="1483">
                  <c:v>-392.64768275824298</c:v>
                </c:pt>
                <c:pt idx="1484">
                  <c:v>-389.16860733885301</c:v>
                </c:pt>
                <c:pt idx="1485">
                  <c:v>-385.62222548814498</c:v>
                </c:pt>
                <c:pt idx="1486">
                  <c:v>-378.60545314667399</c:v>
                </c:pt>
                <c:pt idx="1487">
                  <c:v>-383.21057043046</c:v>
                </c:pt>
                <c:pt idx="1488">
                  <c:v>-387.57214037250998</c:v>
                </c:pt>
                <c:pt idx="1489">
                  <c:v>-389.30162492115699</c:v>
                </c:pt>
                <c:pt idx="1490">
                  <c:v>-385.553850482808</c:v>
                </c:pt>
                <c:pt idx="1491">
                  <c:v>-390.68474663603001</c:v>
                </c:pt>
                <c:pt idx="1492">
                  <c:v>-397.06272655034797</c:v>
                </c:pt>
                <c:pt idx="1493">
                  <c:v>-395.399956881805</c:v>
                </c:pt>
                <c:pt idx="1494">
                  <c:v>-389.981383564113</c:v>
                </c:pt>
                <c:pt idx="1495">
                  <c:v>-388.31643469419402</c:v>
                </c:pt>
                <c:pt idx="1496">
                  <c:v>-387.24171548505501</c:v>
                </c:pt>
                <c:pt idx="1497">
                  <c:v>-391.69893466303603</c:v>
                </c:pt>
                <c:pt idx="1498">
                  <c:v>-394.79792178737699</c:v>
                </c:pt>
                <c:pt idx="1499">
                  <c:v>-394.79374731292103</c:v>
                </c:pt>
                <c:pt idx="1500">
                  <c:v>-382.63955340322298</c:v>
                </c:pt>
                <c:pt idx="1501">
                  <c:v>-376.92443851979601</c:v>
                </c:pt>
                <c:pt idx="1502">
                  <c:v>-390.27634223891999</c:v>
                </c:pt>
                <c:pt idx="1503">
                  <c:v>-389.16514865237502</c:v>
                </c:pt>
                <c:pt idx="1504">
                  <c:v>-392.02538786776603</c:v>
                </c:pt>
                <c:pt idx="1505">
                  <c:v>-394.04426576497798</c:v>
                </c:pt>
                <c:pt idx="1506">
                  <c:v>-391.42207979701197</c:v>
                </c:pt>
                <c:pt idx="1507">
                  <c:v>-377.07398757547702</c:v>
                </c:pt>
                <c:pt idx="1508">
                  <c:v>-374.95041161662999</c:v>
                </c:pt>
                <c:pt idx="1509">
                  <c:v>-392.35554871303702</c:v>
                </c:pt>
                <c:pt idx="1510">
                  <c:v>-399.73002037535002</c:v>
                </c:pt>
                <c:pt idx="1511">
                  <c:v>-399.04874811084801</c:v>
                </c:pt>
                <c:pt idx="1512">
                  <c:v>-400.42616449002497</c:v>
                </c:pt>
                <c:pt idx="1513">
                  <c:v>-395.18095788844403</c:v>
                </c:pt>
                <c:pt idx="1514">
                  <c:v>-382.91321501344498</c:v>
                </c:pt>
                <c:pt idx="1515">
                  <c:v>-385.88868544434899</c:v>
                </c:pt>
                <c:pt idx="1516">
                  <c:v>-382.64887736239302</c:v>
                </c:pt>
                <c:pt idx="1517">
                  <c:v>-393.14271838515998</c:v>
                </c:pt>
                <c:pt idx="1518">
                  <c:v>-391.74372786903098</c:v>
                </c:pt>
                <c:pt idx="1519">
                  <c:v>-397.54573585530699</c:v>
                </c:pt>
                <c:pt idx="1520">
                  <c:v>-386.65200229245897</c:v>
                </c:pt>
                <c:pt idx="1521">
                  <c:v>-403.45175248255799</c:v>
                </c:pt>
                <c:pt idx="1522">
                  <c:v>-397.350220707098</c:v>
                </c:pt>
                <c:pt idx="1523">
                  <c:v>-392.28947580869698</c:v>
                </c:pt>
                <c:pt idx="1524">
                  <c:v>-389.94065485533503</c:v>
                </c:pt>
                <c:pt idx="1525">
                  <c:v>-382.76147129379501</c:v>
                </c:pt>
                <c:pt idx="1526">
                  <c:v>-392.02234422809602</c:v>
                </c:pt>
                <c:pt idx="1527">
                  <c:v>-407.36227251171402</c:v>
                </c:pt>
                <c:pt idx="1528">
                  <c:v>-394.24819266823101</c:v>
                </c:pt>
                <c:pt idx="1529">
                  <c:v>-391.41191535764</c:v>
                </c:pt>
                <c:pt idx="1530">
                  <c:v>-372.21642012486802</c:v>
                </c:pt>
                <c:pt idx="1531">
                  <c:v>-372.78685274626503</c:v>
                </c:pt>
                <c:pt idx="1532">
                  <c:v>-395.41223657960097</c:v>
                </c:pt>
                <c:pt idx="1533">
                  <c:v>-389.06188683738202</c:v>
                </c:pt>
                <c:pt idx="1534">
                  <c:v>-396.20432577617601</c:v>
                </c:pt>
                <c:pt idx="1535">
                  <c:v>-401.89423256828098</c:v>
                </c:pt>
                <c:pt idx="1536">
                  <c:v>-383.94630985776303</c:v>
                </c:pt>
                <c:pt idx="1537">
                  <c:v>-386.37467764926299</c:v>
                </c:pt>
                <c:pt idx="1538">
                  <c:v>-389.04150402571503</c:v>
                </c:pt>
                <c:pt idx="1539">
                  <c:v>-391.76608684468198</c:v>
                </c:pt>
                <c:pt idx="1540">
                  <c:v>-383.90059402981399</c:v>
                </c:pt>
                <c:pt idx="1541">
                  <c:v>-379.02139041681198</c:v>
                </c:pt>
                <c:pt idx="1542">
                  <c:v>-376.21146844469598</c:v>
                </c:pt>
                <c:pt idx="1543">
                  <c:v>-394.99542534494299</c:v>
                </c:pt>
                <c:pt idx="1544">
                  <c:v>-400.63545732582298</c:v>
                </c:pt>
                <c:pt idx="1545">
                  <c:v>-379.71330146524099</c:v>
                </c:pt>
                <c:pt idx="1546">
                  <c:v>-387.83503973933102</c:v>
                </c:pt>
                <c:pt idx="1547">
                  <c:v>-374.06041997624601</c:v>
                </c:pt>
                <c:pt idx="1548">
                  <c:v>-393.10939859627001</c:v>
                </c:pt>
                <c:pt idx="1549">
                  <c:v>-392.66122352910003</c:v>
                </c:pt>
                <c:pt idx="1550">
                  <c:v>-384.349300634332</c:v>
                </c:pt>
                <c:pt idx="1551">
                  <c:v>-386.04481010386201</c:v>
                </c:pt>
                <c:pt idx="1552">
                  <c:v>-389.465702691253</c:v>
                </c:pt>
                <c:pt idx="1553">
                  <c:v>-390.27288318024398</c:v>
                </c:pt>
                <c:pt idx="1554">
                  <c:v>-385.07685701239001</c:v>
                </c:pt>
                <c:pt idx="1555">
                  <c:v>-381.23293277284</c:v>
                </c:pt>
                <c:pt idx="1556">
                  <c:v>-374.99879087869903</c:v>
                </c:pt>
                <c:pt idx="1557">
                  <c:v>-389.16758870321399</c:v>
                </c:pt>
                <c:pt idx="1558">
                  <c:v>-389.06454440001301</c:v>
                </c:pt>
                <c:pt idx="1559">
                  <c:v>-378.118186068299</c:v>
                </c:pt>
                <c:pt idx="1560">
                  <c:v>-375.19529234518001</c:v>
                </c:pt>
                <c:pt idx="1561">
                  <c:v>-382.80540742569002</c:v>
                </c:pt>
                <c:pt idx="1562">
                  <c:v>-384.21743500215803</c:v>
                </c:pt>
                <c:pt idx="1563">
                  <c:v>-377.67408863066998</c:v>
                </c:pt>
                <c:pt idx="1564">
                  <c:v>-382.67912023425299</c:v>
                </c:pt>
                <c:pt idx="1565">
                  <c:v>-375.71278026799502</c:v>
                </c:pt>
                <c:pt idx="1566">
                  <c:v>-379.50199446989501</c:v>
                </c:pt>
                <c:pt idx="1567">
                  <c:v>-386.45960163912298</c:v>
                </c:pt>
                <c:pt idx="1568">
                  <c:v>-394.04572761716997</c:v>
                </c:pt>
                <c:pt idx="1569">
                  <c:v>-383.47994770280297</c:v>
                </c:pt>
                <c:pt idx="1570">
                  <c:v>-369.232292917937</c:v>
                </c:pt>
                <c:pt idx="1571">
                  <c:v>-397.56027654953198</c:v>
                </c:pt>
                <c:pt idx="1572">
                  <c:v>-395.824967844181</c:v>
                </c:pt>
                <c:pt idx="1573">
                  <c:v>-379.66933782418499</c:v>
                </c:pt>
                <c:pt idx="1574">
                  <c:v>-372.10273525795799</c:v>
                </c:pt>
                <c:pt idx="1575">
                  <c:v>-377.76745744218698</c:v>
                </c:pt>
                <c:pt idx="1576">
                  <c:v>-370.65782291925302</c:v>
                </c:pt>
                <c:pt idx="1577">
                  <c:v>-387.726933092428</c:v>
                </c:pt>
                <c:pt idx="1578">
                  <c:v>-373.032433532499</c:v>
                </c:pt>
                <c:pt idx="1579">
                  <c:v>-380.980601894823</c:v>
                </c:pt>
                <c:pt idx="1580">
                  <c:v>-373.13899094876501</c:v>
                </c:pt>
                <c:pt idx="1581">
                  <c:v>-385.81225278798502</c:v>
                </c:pt>
                <c:pt idx="1582">
                  <c:v>-390.71581189052898</c:v>
                </c:pt>
                <c:pt idx="1583">
                  <c:v>-377.966205441196</c:v>
                </c:pt>
                <c:pt idx="1584">
                  <c:v>-373.65175385661701</c:v>
                </c:pt>
                <c:pt idx="1585">
                  <c:v>-380.67129735007097</c:v>
                </c:pt>
                <c:pt idx="1586">
                  <c:v>-370.99573197969102</c:v>
                </c:pt>
                <c:pt idx="1587">
                  <c:v>-384.25645746244999</c:v>
                </c:pt>
                <c:pt idx="1588">
                  <c:v>-373.597306943192</c:v>
                </c:pt>
                <c:pt idx="1589">
                  <c:v>-377.75320320274398</c:v>
                </c:pt>
                <c:pt idx="1590">
                  <c:v>-386.68454498573499</c:v>
                </c:pt>
                <c:pt idx="1591">
                  <c:v>-389.60007989272901</c:v>
                </c:pt>
                <c:pt idx="1592">
                  <c:v>-387.80882924644902</c:v>
                </c:pt>
                <c:pt idx="1593">
                  <c:v>-386.81104507154998</c:v>
                </c:pt>
                <c:pt idx="1594">
                  <c:v>-374.67676336920698</c:v>
                </c:pt>
                <c:pt idx="1595">
                  <c:v>-372.83437800244002</c:v>
                </c:pt>
                <c:pt idx="1596">
                  <c:v>-381.429298529476</c:v>
                </c:pt>
                <c:pt idx="1597">
                  <c:v>-378.26489584392402</c:v>
                </c:pt>
                <c:pt idx="1598">
                  <c:v>-374.38675570172802</c:v>
                </c:pt>
                <c:pt idx="1599">
                  <c:v>-399.22798291560002</c:v>
                </c:pt>
                <c:pt idx="1600">
                  <c:v>-381.50738532080601</c:v>
                </c:pt>
                <c:pt idx="1601">
                  <c:v>-373.296582977149</c:v>
                </c:pt>
                <c:pt idx="1602">
                  <c:v>-374.74999327384</c:v>
                </c:pt>
                <c:pt idx="1603">
                  <c:v>-373.67137184140103</c:v>
                </c:pt>
                <c:pt idx="1604">
                  <c:v>-377.15458865802299</c:v>
                </c:pt>
                <c:pt idx="1605">
                  <c:v>-378.80267801178798</c:v>
                </c:pt>
                <c:pt idx="1606">
                  <c:v>-379.90324362010199</c:v>
                </c:pt>
                <c:pt idx="1607">
                  <c:v>-379.00933214230997</c:v>
                </c:pt>
                <c:pt idx="1608">
                  <c:v>-384.21518264549599</c:v>
                </c:pt>
                <c:pt idx="1609">
                  <c:v>-378.54383755932901</c:v>
                </c:pt>
                <c:pt idx="1610">
                  <c:v>-386.50437265463398</c:v>
                </c:pt>
                <c:pt idx="1611">
                  <c:v>-389.42479227081202</c:v>
                </c:pt>
                <c:pt idx="1612">
                  <c:v>-385.83933323046801</c:v>
                </c:pt>
                <c:pt idx="1613">
                  <c:v>-372.29853322750199</c:v>
                </c:pt>
                <c:pt idx="1614">
                  <c:v>-387.35003593330401</c:v>
                </c:pt>
                <c:pt idx="1615">
                  <c:v>-390.567483166177</c:v>
                </c:pt>
                <c:pt idx="1616">
                  <c:v>-387.67684655536999</c:v>
                </c:pt>
                <c:pt idx="1617">
                  <c:v>-377.77956447801699</c:v>
                </c:pt>
                <c:pt idx="1618">
                  <c:v>-385.83579822265602</c:v>
                </c:pt>
                <c:pt idx="1619">
                  <c:v>-381.30230010520501</c:v>
                </c:pt>
                <c:pt idx="1620">
                  <c:v>-381.48539044100499</c:v>
                </c:pt>
                <c:pt idx="1621">
                  <c:v>-376.62940911764099</c:v>
                </c:pt>
                <c:pt idx="1622">
                  <c:v>-387.91610701279399</c:v>
                </c:pt>
                <c:pt idx="1623">
                  <c:v>-385.858012524206</c:v>
                </c:pt>
                <c:pt idx="1624">
                  <c:v>-391.37958731604601</c:v>
                </c:pt>
                <c:pt idx="1625">
                  <c:v>-381.25865596168302</c:v>
                </c:pt>
                <c:pt idx="1626">
                  <c:v>-378.61440276712898</c:v>
                </c:pt>
                <c:pt idx="1627">
                  <c:v>-380.057956229654</c:v>
                </c:pt>
                <c:pt idx="1628">
                  <c:v>-377.62723863249198</c:v>
                </c:pt>
                <c:pt idx="1629">
                  <c:v>-387.41331937185998</c:v>
                </c:pt>
                <c:pt idx="1630">
                  <c:v>-388.65800672572902</c:v>
                </c:pt>
                <c:pt idx="1631">
                  <c:v>-373.58655725889298</c:v>
                </c:pt>
                <c:pt idx="1632">
                  <c:v>-368.562836622649</c:v>
                </c:pt>
                <c:pt idx="1633">
                  <c:v>-388.27469589735603</c:v>
                </c:pt>
                <c:pt idx="1634">
                  <c:v>-375.36784406082501</c:v>
                </c:pt>
                <c:pt idx="1635">
                  <c:v>-381.80186194871601</c:v>
                </c:pt>
                <c:pt idx="1636">
                  <c:v>-389.46465263900802</c:v>
                </c:pt>
                <c:pt idx="1637">
                  <c:v>-389.47724449735102</c:v>
                </c:pt>
                <c:pt idx="1638">
                  <c:v>-380.54119255918903</c:v>
                </c:pt>
                <c:pt idx="1639">
                  <c:v>-388.65022455201898</c:v>
                </c:pt>
                <c:pt idx="1640">
                  <c:v>-386.40512851221899</c:v>
                </c:pt>
                <c:pt idx="1641">
                  <c:v>-390.424578330815</c:v>
                </c:pt>
                <c:pt idx="1642">
                  <c:v>-388.67039129931698</c:v>
                </c:pt>
                <c:pt idx="1643">
                  <c:v>-383.03411640241598</c:v>
                </c:pt>
                <c:pt idx="1644">
                  <c:v>-380.19780819734598</c:v>
                </c:pt>
                <c:pt idx="1645">
                  <c:v>-387.12105395112798</c:v>
                </c:pt>
                <c:pt idx="1646">
                  <c:v>-384.31481761007802</c:v>
                </c:pt>
                <c:pt idx="1647">
                  <c:v>-380.29651647348402</c:v>
                </c:pt>
                <c:pt idx="1648">
                  <c:v>-386.246464959121</c:v>
                </c:pt>
                <c:pt idx="1649">
                  <c:v>-382.28340695798897</c:v>
                </c:pt>
                <c:pt idx="1650">
                  <c:v>-372.333816575387</c:v>
                </c:pt>
                <c:pt idx="1651">
                  <c:v>-365.86436212723902</c:v>
                </c:pt>
                <c:pt idx="1652">
                  <c:v>-384.919179262932</c:v>
                </c:pt>
                <c:pt idx="1653">
                  <c:v>-382.85628551445501</c:v>
                </c:pt>
                <c:pt idx="1654">
                  <c:v>-385.64728952689097</c:v>
                </c:pt>
                <c:pt idx="1655">
                  <c:v>-377.81414436438598</c:v>
                </c:pt>
                <c:pt idx="1656">
                  <c:v>-367.91777414584601</c:v>
                </c:pt>
                <c:pt idx="1657">
                  <c:v>-371.74807375794899</c:v>
                </c:pt>
                <c:pt idx="1658">
                  <c:v>-377.08301713264399</c:v>
                </c:pt>
                <c:pt idx="1659">
                  <c:v>-379.59991392539501</c:v>
                </c:pt>
                <c:pt idx="1660">
                  <c:v>-381.08864038915198</c:v>
                </c:pt>
                <c:pt idx="1661">
                  <c:v>-374.499504373646</c:v>
                </c:pt>
                <c:pt idx="1662">
                  <c:v>-388.15196135889403</c:v>
                </c:pt>
                <c:pt idx="1663">
                  <c:v>-390.53037878479199</c:v>
                </c:pt>
                <c:pt idx="1664">
                  <c:v>-378.60031568957601</c:v>
                </c:pt>
                <c:pt idx="1665">
                  <c:v>-381.26174172373902</c:v>
                </c:pt>
                <c:pt idx="1666">
                  <c:v>-379.26676925893099</c:v>
                </c:pt>
                <c:pt idx="1667">
                  <c:v>-382.65368931327998</c:v>
                </c:pt>
                <c:pt idx="1668">
                  <c:v>-374.528492648184</c:v>
                </c:pt>
                <c:pt idx="1669">
                  <c:v>-380.35998625329597</c:v>
                </c:pt>
                <c:pt idx="1670">
                  <c:v>-374.58947793971799</c:v>
                </c:pt>
                <c:pt idx="1671">
                  <c:v>-379.75627219226402</c:v>
                </c:pt>
                <c:pt idx="1672">
                  <c:v>-377.53181320689401</c:v>
                </c:pt>
                <c:pt idx="1673">
                  <c:v>-384.37908465764701</c:v>
                </c:pt>
                <c:pt idx="1674">
                  <c:v>-369.98683321110599</c:v>
                </c:pt>
                <c:pt idx="1675">
                  <c:v>-384.848136833166</c:v>
                </c:pt>
                <c:pt idx="1676">
                  <c:v>-380.59081718490302</c:v>
                </c:pt>
                <c:pt idx="1677">
                  <c:v>-384.62712704732201</c:v>
                </c:pt>
                <c:pt idx="1678">
                  <c:v>-388.17953037832001</c:v>
                </c:pt>
                <c:pt idx="1679">
                  <c:v>-379.00785342339901</c:v>
                </c:pt>
                <c:pt idx="1680">
                  <c:v>-375.93203564604698</c:v>
                </c:pt>
                <c:pt idx="1681">
                  <c:v>-374.890981876583</c:v>
                </c:pt>
                <c:pt idx="1682">
                  <c:v>-384.662148199093</c:v>
                </c:pt>
                <c:pt idx="1683">
                  <c:v>-382.94002212881799</c:v>
                </c:pt>
                <c:pt idx="1684">
                  <c:v>-374.25625753386902</c:v>
                </c:pt>
                <c:pt idx="1685">
                  <c:v>-367.24853361424601</c:v>
                </c:pt>
                <c:pt idx="1686">
                  <c:v>-375.72630728555902</c:v>
                </c:pt>
                <c:pt idx="1687">
                  <c:v>-377.59081455100801</c:v>
                </c:pt>
                <c:pt idx="1688">
                  <c:v>-382.89863603691998</c:v>
                </c:pt>
                <c:pt idx="1689">
                  <c:v>-375.38924537766002</c:v>
                </c:pt>
                <c:pt idx="1690">
                  <c:v>-382.84138987710401</c:v>
                </c:pt>
                <c:pt idx="1691">
                  <c:v>-381.86443327477599</c:v>
                </c:pt>
                <c:pt idx="1692">
                  <c:v>-379.15863280544102</c:v>
                </c:pt>
                <c:pt idx="1693">
                  <c:v>-374.99197827776197</c:v>
                </c:pt>
                <c:pt idx="1694">
                  <c:v>-368.229247122826</c:v>
                </c:pt>
                <c:pt idx="1695">
                  <c:v>-375.59512455367599</c:v>
                </c:pt>
                <c:pt idx="1696">
                  <c:v>-371.81801933508802</c:v>
                </c:pt>
                <c:pt idx="1697">
                  <c:v>-383.466913678769</c:v>
                </c:pt>
                <c:pt idx="1698">
                  <c:v>-381.197942626035</c:v>
                </c:pt>
                <c:pt idx="1699">
                  <c:v>-383.08631080064202</c:v>
                </c:pt>
                <c:pt idx="1700">
                  <c:v>-375.84490353405602</c:v>
                </c:pt>
                <c:pt idx="1701">
                  <c:v>-368.51095327729701</c:v>
                </c:pt>
                <c:pt idx="1702">
                  <c:v>-365.46191330719103</c:v>
                </c:pt>
                <c:pt idx="1703">
                  <c:v>-375.3467676665</c:v>
                </c:pt>
                <c:pt idx="1704">
                  <c:v>-364.31408677803898</c:v>
                </c:pt>
                <c:pt idx="1705">
                  <c:v>-368.07388375632098</c:v>
                </c:pt>
                <c:pt idx="1706">
                  <c:v>-379.65971672567002</c:v>
                </c:pt>
                <c:pt idx="1707">
                  <c:v>-376.18995708930299</c:v>
                </c:pt>
                <c:pt idx="1708">
                  <c:v>-377.20467250308701</c:v>
                </c:pt>
                <c:pt idx="1709">
                  <c:v>-386.95563565678799</c:v>
                </c:pt>
                <c:pt idx="1710">
                  <c:v>-373.271662362499</c:v>
                </c:pt>
                <c:pt idx="1711">
                  <c:v>-364.03248044116498</c:v>
                </c:pt>
                <c:pt idx="1712">
                  <c:v>-368.018323256136</c:v>
                </c:pt>
                <c:pt idx="1713">
                  <c:v>-371.545358078091</c:v>
                </c:pt>
                <c:pt idx="1714">
                  <c:v>-380.34535682071999</c:v>
                </c:pt>
                <c:pt idx="1715">
                  <c:v>-363.558437550458</c:v>
                </c:pt>
                <c:pt idx="1716">
                  <c:v>-376.53444187830303</c:v>
                </c:pt>
                <c:pt idx="1717">
                  <c:v>-373.00896306659598</c:v>
                </c:pt>
                <c:pt idx="1718">
                  <c:v>-369.52861543899201</c:v>
                </c:pt>
                <c:pt idx="1719">
                  <c:v>-369.45931043114598</c:v>
                </c:pt>
                <c:pt idx="1720">
                  <c:v>-368.06900225262399</c:v>
                </c:pt>
                <c:pt idx="1721">
                  <c:v>-373.48404581667</c:v>
                </c:pt>
                <c:pt idx="1722">
                  <c:v>-372.20783685106301</c:v>
                </c:pt>
                <c:pt idx="1723">
                  <c:v>-374.64335379850502</c:v>
                </c:pt>
                <c:pt idx="1724">
                  <c:v>-357.09802568362198</c:v>
                </c:pt>
                <c:pt idx="1725">
                  <c:v>-378.51458677361097</c:v>
                </c:pt>
                <c:pt idx="1726">
                  <c:v>-372.43821306907199</c:v>
                </c:pt>
                <c:pt idx="1727">
                  <c:v>-378.43995314188402</c:v>
                </c:pt>
                <c:pt idx="1728">
                  <c:v>-379.12837278274901</c:v>
                </c:pt>
                <c:pt idx="1729">
                  <c:v>-370.35086748899698</c:v>
                </c:pt>
                <c:pt idx="1730">
                  <c:v>-372.258879164983</c:v>
                </c:pt>
                <c:pt idx="1731">
                  <c:v>-382.74713887536399</c:v>
                </c:pt>
                <c:pt idx="1732">
                  <c:v>-365.90912266801399</c:v>
                </c:pt>
                <c:pt idx="1733">
                  <c:v>-369.69414296350698</c:v>
                </c:pt>
                <c:pt idx="1734">
                  <c:v>-364.50853843898898</c:v>
                </c:pt>
                <c:pt idx="1735">
                  <c:v>-379.582708508199</c:v>
                </c:pt>
                <c:pt idx="1736">
                  <c:v>-381.41331600265602</c:v>
                </c:pt>
                <c:pt idx="1737">
                  <c:v>-376.72652608415098</c:v>
                </c:pt>
                <c:pt idx="1738">
                  <c:v>-374.112611891401</c:v>
                </c:pt>
                <c:pt idx="1739">
                  <c:v>-371.21348619231901</c:v>
                </c:pt>
                <c:pt idx="1740">
                  <c:v>-375.50957179416002</c:v>
                </c:pt>
                <c:pt idx="1741">
                  <c:v>-368.65311011486</c:v>
                </c:pt>
                <c:pt idx="1742">
                  <c:v>-369.18243482298197</c:v>
                </c:pt>
                <c:pt idx="1743">
                  <c:v>-377.62890770823702</c:v>
                </c:pt>
                <c:pt idx="1744">
                  <c:v>-379.12424547805699</c:v>
                </c:pt>
                <c:pt idx="1745">
                  <c:v>-381.00814887217399</c:v>
                </c:pt>
                <c:pt idx="1746">
                  <c:v>-373.974185000803</c:v>
                </c:pt>
                <c:pt idx="1747">
                  <c:v>-385.05682947882099</c:v>
                </c:pt>
                <c:pt idx="1748">
                  <c:v>-374.907602025095</c:v>
                </c:pt>
                <c:pt idx="1749">
                  <c:v>-371.51350876729401</c:v>
                </c:pt>
                <c:pt idx="1750">
                  <c:v>-372.01268458107501</c:v>
                </c:pt>
                <c:pt idx="1751">
                  <c:v>-369.277647354946</c:v>
                </c:pt>
                <c:pt idx="1752">
                  <c:v>-374.08654790271299</c:v>
                </c:pt>
                <c:pt idx="1753">
                  <c:v>-371.97245195083502</c:v>
                </c:pt>
                <c:pt idx="1754">
                  <c:v>-361.52410040274498</c:v>
                </c:pt>
                <c:pt idx="1755">
                  <c:v>-374.42087370152001</c:v>
                </c:pt>
                <c:pt idx="1756">
                  <c:v>-388.449395504569</c:v>
                </c:pt>
                <c:pt idx="1757">
                  <c:v>-380.50294997986902</c:v>
                </c:pt>
                <c:pt idx="1758">
                  <c:v>-380.21362130915401</c:v>
                </c:pt>
                <c:pt idx="1759">
                  <c:v>-375.49647280214901</c:v>
                </c:pt>
                <c:pt idx="1760">
                  <c:v>-348.31368487206998</c:v>
                </c:pt>
                <c:pt idx="1761">
                  <c:v>-356.10591266214402</c:v>
                </c:pt>
                <c:pt idx="1762">
                  <c:v>-374.11303972677302</c:v>
                </c:pt>
                <c:pt idx="1763">
                  <c:v>-375.317909400914</c:v>
                </c:pt>
                <c:pt idx="1764">
                  <c:v>-372.23710664789201</c:v>
                </c:pt>
                <c:pt idx="1765">
                  <c:v>-377.53319253249498</c:v>
                </c:pt>
                <c:pt idx="1766">
                  <c:v>-371.55758577196099</c:v>
                </c:pt>
                <c:pt idx="1767">
                  <c:v>-377.19885502607701</c:v>
                </c:pt>
                <c:pt idx="1768">
                  <c:v>-367.597990663838</c:v>
                </c:pt>
                <c:pt idx="1769">
                  <c:v>-367.40185121061302</c:v>
                </c:pt>
                <c:pt idx="1770">
                  <c:v>-373.40889512430499</c:v>
                </c:pt>
                <c:pt idx="1771">
                  <c:v>-390.61173315669902</c:v>
                </c:pt>
                <c:pt idx="1772">
                  <c:v>-382.65292225644998</c:v>
                </c:pt>
                <c:pt idx="1773">
                  <c:v>-375.097547684652</c:v>
                </c:pt>
                <c:pt idx="1774">
                  <c:v>-371.90398850060802</c:v>
                </c:pt>
                <c:pt idx="1775">
                  <c:v>-363.73155189441297</c:v>
                </c:pt>
                <c:pt idx="1776">
                  <c:v>-371.85341991730797</c:v>
                </c:pt>
                <c:pt idx="1777">
                  <c:v>-364.56094456067598</c:v>
                </c:pt>
                <c:pt idx="1778">
                  <c:v>-378.62199465895901</c:v>
                </c:pt>
                <c:pt idx="1779">
                  <c:v>-374.78437987093901</c:v>
                </c:pt>
                <c:pt idx="1780">
                  <c:v>-375.69128071853402</c:v>
                </c:pt>
                <c:pt idx="1781">
                  <c:v>-370.95218055260301</c:v>
                </c:pt>
                <c:pt idx="1782">
                  <c:v>-375.61470845420098</c:v>
                </c:pt>
                <c:pt idx="1783">
                  <c:v>-377.46659433805399</c:v>
                </c:pt>
                <c:pt idx="1784">
                  <c:v>-370.60248919255901</c:v>
                </c:pt>
                <c:pt idx="1785">
                  <c:v>-359.790656145821</c:v>
                </c:pt>
                <c:pt idx="1786">
                  <c:v>-365.22536765027297</c:v>
                </c:pt>
                <c:pt idx="1787">
                  <c:v>-365.85601109479097</c:v>
                </c:pt>
                <c:pt idx="1788">
                  <c:v>-376.82057985268699</c:v>
                </c:pt>
                <c:pt idx="1789">
                  <c:v>-369.49085530177098</c:v>
                </c:pt>
                <c:pt idx="1790">
                  <c:v>-373.30391838471598</c:v>
                </c:pt>
                <c:pt idx="1791">
                  <c:v>-363.16205097512602</c:v>
                </c:pt>
                <c:pt idx="1792">
                  <c:v>-369.345929557452</c:v>
                </c:pt>
                <c:pt idx="1793">
                  <c:v>-367.704249250065</c:v>
                </c:pt>
                <c:pt idx="1794">
                  <c:v>-368.27534775968701</c:v>
                </c:pt>
                <c:pt idx="1795">
                  <c:v>-371.796632057181</c:v>
                </c:pt>
                <c:pt idx="1796">
                  <c:v>-373.00992223330297</c:v>
                </c:pt>
                <c:pt idx="1797">
                  <c:v>-359.60649634535298</c:v>
                </c:pt>
                <c:pt idx="1798">
                  <c:v>-371.82838666150298</c:v>
                </c:pt>
                <c:pt idx="1799">
                  <c:v>-361.07516907344501</c:v>
                </c:pt>
                <c:pt idx="1800">
                  <c:v>-354.58612739543202</c:v>
                </c:pt>
                <c:pt idx="1801">
                  <c:v>-367.22327893544298</c:v>
                </c:pt>
                <c:pt idx="1802">
                  <c:v>-358.39778171680302</c:v>
                </c:pt>
                <c:pt idx="1803">
                  <c:v>-362.24222852776899</c:v>
                </c:pt>
                <c:pt idx="1804">
                  <c:v>-365.63359844774698</c:v>
                </c:pt>
                <c:pt idx="1805">
                  <c:v>-362.982642169901</c:v>
                </c:pt>
                <c:pt idx="1806">
                  <c:v>-352.50696946755698</c:v>
                </c:pt>
                <c:pt idx="1807">
                  <c:v>-371.91529837437901</c:v>
                </c:pt>
                <c:pt idx="1808">
                  <c:v>-376.86705844991502</c:v>
                </c:pt>
                <c:pt idx="1809">
                  <c:v>-371.66856676626497</c:v>
                </c:pt>
                <c:pt idx="1810">
                  <c:v>-380.23094782907401</c:v>
                </c:pt>
                <c:pt idx="1811">
                  <c:v>-366.52157875122703</c:v>
                </c:pt>
                <c:pt idx="1812">
                  <c:v>-367.49391100586303</c:v>
                </c:pt>
                <c:pt idx="1813">
                  <c:v>-371.56934015838698</c:v>
                </c:pt>
                <c:pt idx="1814">
                  <c:v>-380.65672282074598</c:v>
                </c:pt>
                <c:pt idx="1815">
                  <c:v>-368.43952837694297</c:v>
                </c:pt>
                <c:pt idx="1816">
                  <c:v>-374.33877654746101</c:v>
                </c:pt>
                <c:pt idx="1817">
                  <c:v>-363.78004395798098</c:v>
                </c:pt>
                <c:pt idx="1818">
                  <c:v>-374.72721701066098</c:v>
                </c:pt>
                <c:pt idx="1819">
                  <c:v>-372.75684431195998</c:v>
                </c:pt>
                <c:pt idx="1820">
                  <c:v>-359.43484031450203</c:v>
                </c:pt>
                <c:pt idx="1821">
                  <c:v>-367.98125058101101</c:v>
                </c:pt>
                <c:pt idx="1822">
                  <c:v>-366.47960049554302</c:v>
                </c:pt>
                <c:pt idx="1823">
                  <c:v>-351.626413361586</c:v>
                </c:pt>
                <c:pt idx="1824">
                  <c:v>-374.44385295572403</c:v>
                </c:pt>
                <c:pt idx="1825">
                  <c:v>-356.45765809760701</c:v>
                </c:pt>
                <c:pt idx="1826">
                  <c:v>-372.58831405714102</c:v>
                </c:pt>
                <c:pt idx="1827">
                  <c:v>-369.54111487064898</c:v>
                </c:pt>
                <c:pt idx="1828">
                  <c:v>-358.35156554596699</c:v>
                </c:pt>
                <c:pt idx="1829">
                  <c:v>-356.42926191194698</c:v>
                </c:pt>
                <c:pt idx="1830">
                  <c:v>-368.45596846709299</c:v>
                </c:pt>
                <c:pt idx="1831">
                  <c:v>-373.07044578729398</c:v>
                </c:pt>
                <c:pt idx="1832">
                  <c:v>-381.95036543131903</c:v>
                </c:pt>
                <c:pt idx="1833">
                  <c:v>-367.611569252236</c:v>
                </c:pt>
                <c:pt idx="1834">
                  <c:v>-366.50790364154699</c:v>
                </c:pt>
                <c:pt idx="1835">
                  <c:v>-376.62861253919198</c:v>
                </c:pt>
                <c:pt idx="1836">
                  <c:v>-374.899777836863</c:v>
                </c:pt>
                <c:pt idx="1837">
                  <c:v>-371.39711473232302</c:v>
                </c:pt>
                <c:pt idx="1838">
                  <c:v>-369.66340863036999</c:v>
                </c:pt>
                <c:pt idx="1839">
                  <c:v>-382.47403722886799</c:v>
                </c:pt>
                <c:pt idx="1840">
                  <c:v>-383.11543990968897</c:v>
                </c:pt>
                <c:pt idx="1841">
                  <c:v>-388.43952618321703</c:v>
                </c:pt>
                <c:pt idx="1842">
                  <c:v>-362.02711050767601</c:v>
                </c:pt>
                <c:pt idx="1843">
                  <c:v>-354.99797526846299</c:v>
                </c:pt>
                <c:pt idx="1844">
                  <c:v>-354.32797722140702</c:v>
                </c:pt>
                <c:pt idx="1845">
                  <c:v>-371.19478764489401</c:v>
                </c:pt>
                <c:pt idx="1846">
                  <c:v>-365.17449713773499</c:v>
                </c:pt>
                <c:pt idx="1847">
                  <c:v>-364.85366957945303</c:v>
                </c:pt>
                <c:pt idx="1848">
                  <c:v>-369.64975396210502</c:v>
                </c:pt>
                <c:pt idx="1849">
                  <c:v>-367.91980307023402</c:v>
                </c:pt>
                <c:pt idx="1850">
                  <c:v>-364.81396717216103</c:v>
                </c:pt>
                <c:pt idx="1851">
                  <c:v>-372.54409344867702</c:v>
                </c:pt>
                <c:pt idx="1852">
                  <c:v>-371.18971385287898</c:v>
                </c:pt>
                <c:pt idx="1853">
                  <c:v>-368.08098672457299</c:v>
                </c:pt>
                <c:pt idx="1854">
                  <c:v>-366.033754857151</c:v>
                </c:pt>
                <c:pt idx="1855">
                  <c:v>-381.37055300776598</c:v>
                </c:pt>
                <c:pt idx="1856">
                  <c:v>-370.39060834681902</c:v>
                </c:pt>
                <c:pt idx="1857">
                  <c:v>-368.64732230267299</c:v>
                </c:pt>
                <c:pt idx="1858">
                  <c:v>-373.12573877868698</c:v>
                </c:pt>
                <c:pt idx="1859">
                  <c:v>-377.03128762270097</c:v>
                </c:pt>
                <c:pt idx="1860">
                  <c:v>-377.953024026045</c:v>
                </c:pt>
                <c:pt idx="1861">
                  <c:v>-368.426659950474</c:v>
                </c:pt>
                <c:pt idx="1862">
                  <c:v>-365.80156432518498</c:v>
                </c:pt>
                <c:pt idx="1863">
                  <c:v>-361.21018981924698</c:v>
                </c:pt>
                <c:pt idx="1864">
                  <c:v>-370.38810074186603</c:v>
                </c:pt>
                <c:pt idx="1865">
                  <c:v>-371.685635304144</c:v>
                </c:pt>
                <c:pt idx="1866">
                  <c:v>-364.090159837947</c:v>
                </c:pt>
                <c:pt idx="1867">
                  <c:v>-359.92763364505498</c:v>
                </c:pt>
                <c:pt idx="1868">
                  <c:v>-373.44601416911098</c:v>
                </c:pt>
                <c:pt idx="1869">
                  <c:v>-383.94643560284101</c:v>
                </c:pt>
                <c:pt idx="1870">
                  <c:v>-369.43067826587998</c:v>
                </c:pt>
                <c:pt idx="1871">
                  <c:v>-374.20006736379099</c:v>
                </c:pt>
                <c:pt idx="1872">
                  <c:v>-386.27189583961001</c:v>
                </c:pt>
                <c:pt idx="1873">
                  <c:v>-380.350944292576</c:v>
                </c:pt>
                <c:pt idx="1874">
                  <c:v>-386.11854381051103</c:v>
                </c:pt>
                <c:pt idx="1875">
                  <c:v>-374.21986747490001</c:v>
                </c:pt>
                <c:pt idx="1876">
                  <c:v>-376.63831743441801</c:v>
                </c:pt>
                <c:pt idx="1877">
                  <c:v>-375.539646877297</c:v>
                </c:pt>
                <c:pt idx="1878">
                  <c:v>-369.34435349472699</c:v>
                </c:pt>
                <c:pt idx="1879">
                  <c:v>-367.42798441894303</c:v>
                </c:pt>
                <c:pt idx="1880">
                  <c:v>-355.15339532807297</c:v>
                </c:pt>
                <c:pt idx="1881">
                  <c:v>-366.38177323266899</c:v>
                </c:pt>
                <c:pt idx="1882">
                  <c:v>-375.236157045092</c:v>
                </c:pt>
                <c:pt idx="1883">
                  <c:v>-378.85747624322102</c:v>
                </c:pt>
                <c:pt idx="1884">
                  <c:v>-359.870913153201</c:v>
                </c:pt>
                <c:pt idx="1885">
                  <c:v>-375.18118736785198</c:v>
                </c:pt>
                <c:pt idx="1886">
                  <c:v>-371.67606502732599</c:v>
                </c:pt>
                <c:pt idx="1887">
                  <c:v>-369.35919444799799</c:v>
                </c:pt>
                <c:pt idx="1888">
                  <c:v>-371.81808482771697</c:v>
                </c:pt>
                <c:pt idx="1889">
                  <c:v>-370.086231424223</c:v>
                </c:pt>
                <c:pt idx="1890">
                  <c:v>-369.63819499989597</c:v>
                </c:pt>
                <c:pt idx="1891">
                  <c:v>-374.809561961854</c:v>
                </c:pt>
                <c:pt idx="1892">
                  <c:v>-374.578446861337</c:v>
                </c:pt>
                <c:pt idx="1893">
                  <c:v>-382.23241661410702</c:v>
                </c:pt>
                <c:pt idx="1894">
                  <c:v>-373.59074139321802</c:v>
                </c:pt>
                <c:pt idx="1895">
                  <c:v>-371.49234168316099</c:v>
                </c:pt>
                <c:pt idx="1896">
                  <c:v>-369.91008258995299</c:v>
                </c:pt>
                <c:pt idx="1897">
                  <c:v>-384.08012802612001</c:v>
                </c:pt>
                <c:pt idx="1898">
                  <c:v>-382.54037245303903</c:v>
                </c:pt>
                <c:pt idx="1899">
                  <c:v>-378.51284112769298</c:v>
                </c:pt>
                <c:pt idx="1900">
                  <c:v>-376.81456424939</c:v>
                </c:pt>
                <c:pt idx="1901">
                  <c:v>-374.67313698349301</c:v>
                </c:pt>
                <c:pt idx="1902">
                  <c:v>-367.94588074934302</c:v>
                </c:pt>
                <c:pt idx="1903">
                  <c:v>-365.71382525578701</c:v>
                </c:pt>
                <c:pt idx="1904">
                  <c:v>-368.90959895028999</c:v>
                </c:pt>
                <c:pt idx="1905">
                  <c:v>-380.86814258223302</c:v>
                </c:pt>
                <c:pt idx="1906">
                  <c:v>-370.49356799768799</c:v>
                </c:pt>
                <c:pt idx="1907">
                  <c:v>-360.41237915933101</c:v>
                </c:pt>
                <c:pt idx="1908">
                  <c:v>-373.14006487118098</c:v>
                </c:pt>
                <c:pt idx="1909">
                  <c:v>-377.00802624212099</c:v>
                </c:pt>
                <c:pt idx="1910">
                  <c:v>-371.61678434373601</c:v>
                </c:pt>
                <c:pt idx="1911">
                  <c:v>-370.92161336383299</c:v>
                </c:pt>
                <c:pt idx="1912">
                  <c:v>-367.94441907047002</c:v>
                </c:pt>
                <c:pt idx="1913">
                  <c:v>-377.78151152674201</c:v>
                </c:pt>
                <c:pt idx="1914">
                  <c:v>-372.89795290619401</c:v>
                </c:pt>
                <c:pt idx="1915">
                  <c:v>-361.730803993704</c:v>
                </c:pt>
                <c:pt idx="1916">
                  <c:v>-365.43002856418502</c:v>
                </c:pt>
                <c:pt idx="1917">
                  <c:v>-368.79198882937999</c:v>
                </c:pt>
                <c:pt idx="1918">
                  <c:v>-377.05528495736797</c:v>
                </c:pt>
                <c:pt idx="1919">
                  <c:v>-366.37593833774298</c:v>
                </c:pt>
                <c:pt idx="1920">
                  <c:v>-366.61370344035402</c:v>
                </c:pt>
                <c:pt idx="1921">
                  <c:v>-369.06622527015401</c:v>
                </c:pt>
                <c:pt idx="1922">
                  <c:v>-381.76733863131801</c:v>
                </c:pt>
                <c:pt idx="1923">
                  <c:v>-385.71452819983301</c:v>
                </c:pt>
                <c:pt idx="1924">
                  <c:v>-386.07681965351497</c:v>
                </c:pt>
                <c:pt idx="1925">
                  <c:v>-380.06112928581001</c:v>
                </c:pt>
                <c:pt idx="1926">
                  <c:v>-374.95187161058601</c:v>
                </c:pt>
                <c:pt idx="1927">
                  <c:v>-376.62070970440601</c:v>
                </c:pt>
                <c:pt idx="1928">
                  <c:v>-373.272325538735</c:v>
                </c:pt>
                <c:pt idx="1929">
                  <c:v>-378.96921115434799</c:v>
                </c:pt>
                <c:pt idx="1930">
                  <c:v>-383.17463437611502</c:v>
                </c:pt>
                <c:pt idx="1931">
                  <c:v>-377.87409127751101</c:v>
                </c:pt>
                <c:pt idx="1932">
                  <c:v>-376.96361099381801</c:v>
                </c:pt>
                <c:pt idx="1933">
                  <c:v>-372.14226620042098</c:v>
                </c:pt>
                <c:pt idx="1934">
                  <c:v>-368.31995863665799</c:v>
                </c:pt>
                <c:pt idx="1935">
                  <c:v>-371.83630150898199</c:v>
                </c:pt>
                <c:pt idx="1936">
                  <c:v>-362.85421666383598</c:v>
                </c:pt>
                <c:pt idx="1937">
                  <c:v>-368.53787351800997</c:v>
                </c:pt>
                <c:pt idx="1938">
                  <c:v>-359.962284620275</c:v>
                </c:pt>
                <c:pt idx="1939">
                  <c:v>-370.84282316947701</c:v>
                </c:pt>
                <c:pt idx="1940">
                  <c:v>-381.96810417382</c:v>
                </c:pt>
                <c:pt idx="1941">
                  <c:v>-377.73587324017598</c:v>
                </c:pt>
                <c:pt idx="1942">
                  <c:v>-382.471805242465</c:v>
                </c:pt>
                <c:pt idx="1943">
                  <c:v>-361.677557389703</c:v>
                </c:pt>
                <c:pt idx="1944">
                  <c:v>-371.50983859135602</c:v>
                </c:pt>
                <c:pt idx="1945">
                  <c:v>-370.21631034277698</c:v>
                </c:pt>
                <c:pt idx="1946">
                  <c:v>-371.40902421254799</c:v>
                </c:pt>
                <c:pt idx="1947">
                  <c:v>-377.25500271822801</c:v>
                </c:pt>
                <c:pt idx="1948">
                  <c:v>-381.364949548521</c:v>
                </c:pt>
                <c:pt idx="1949">
                  <c:v>-380.43661678401401</c:v>
                </c:pt>
                <c:pt idx="1950">
                  <c:v>-381.52734563354898</c:v>
                </c:pt>
                <c:pt idx="1951">
                  <c:v>-368.32691293803799</c:v>
                </c:pt>
                <c:pt idx="1952">
                  <c:v>-375.47685251394802</c:v>
                </c:pt>
                <c:pt idx="1953">
                  <c:v>-364.43545920149501</c:v>
                </c:pt>
                <c:pt idx="1954">
                  <c:v>-372.51122323567199</c:v>
                </c:pt>
                <c:pt idx="1955">
                  <c:v>-383.54000259243497</c:v>
                </c:pt>
                <c:pt idx="1956">
                  <c:v>-377.85705988556401</c:v>
                </c:pt>
                <c:pt idx="1957">
                  <c:v>-364.04455507869898</c:v>
                </c:pt>
                <c:pt idx="1958">
                  <c:v>-381.49726105138001</c:v>
                </c:pt>
                <c:pt idx="1959">
                  <c:v>-364.53219602738301</c:v>
                </c:pt>
                <c:pt idx="1960">
                  <c:v>-375.03041483469599</c:v>
                </c:pt>
                <c:pt idx="1961">
                  <c:v>-367.104557251438</c:v>
                </c:pt>
                <c:pt idx="1962">
                  <c:v>-359.79720774690702</c:v>
                </c:pt>
                <c:pt idx="1963">
                  <c:v>-385.298262056434</c:v>
                </c:pt>
                <c:pt idx="1964">
                  <c:v>-378.08638878858198</c:v>
                </c:pt>
                <c:pt idx="1965">
                  <c:v>-376.29506462702699</c:v>
                </c:pt>
                <c:pt idx="1966">
                  <c:v>-373.06020638884701</c:v>
                </c:pt>
                <c:pt idx="1967">
                  <c:v>-372.61548764465101</c:v>
                </c:pt>
                <c:pt idx="1968">
                  <c:v>-376.13522312820999</c:v>
                </c:pt>
                <c:pt idx="1969">
                  <c:v>-368.32397465424299</c:v>
                </c:pt>
                <c:pt idx="1970">
                  <c:v>-367.52690822138197</c:v>
                </c:pt>
                <c:pt idx="1971">
                  <c:v>-363.99588235357402</c:v>
                </c:pt>
                <c:pt idx="1972">
                  <c:v>-371.53655861304497</c:v>
                </c:pt>
                <c:pt idx="1973">
                  <c:v>-377.24791160427401</c:v>
                </c:pt>
                <c:pt idx="1974">
                  <c:v>-382.406064766817</c:v>
                </c:pt>
                <c:pt idx="1975">
                  <c:v>-373.29280848739899</c:v>
                </c:pt>
                <c:pt idx="1976">
                  <c:v>-371.36652293060598</c:v>
                </c:pt>
                <c:pt idx="1977">
                  <c:v>-386.05470143009097</c:v>
                </c:pt>
                <c:pt idx="1978">
                  <c:v>-366.21052402817298</c:v>
                </c:pt>
                <c:pt idx="1979">
                  <c:v>-367.09282218151498</c:v>
                </c:pt>
                <c:pt idx="1980">
                  <c:v>-373.65725296316901</c:v>
                </c:pt>
                <c:pt idx="1981">
                  <c:v>-379.25719870828402</c:v>
                </c:pt>
                <c:pt idx="1982">
                  <c:v>-389.08383225917902</c:v>
                </c:pt>
                <c:pt idx="1983">
                  <c:v>-388.730006246431</c:v>
                </c:pt>
                <c:pt idx="1984">
                  <c:v>-373.019563604003</c:v>
                </c:pt>
                <c:pt idx="1985">
                  <c:v>-377.28178872513797</c:v>
                </c:pt>
                <c:pt idx="1986">
                  <c:v>-377.18775297965499</c:v>
                </c:pt>
                <c:pt idx="1987">
                  <c:v>-382.11538989929801</c:v>
                </c:pt>
                <c:pt idx="1988">
                  <c:v>-373.70451323652298</c:v>
                </c:pt>
                <c:pt idx="1989">
                  <c:v>-373.30101085143201</c:v>
                </c:pt>
                <c:pt idx="1990">
                  <c:v>-373.54772705969202</c:v>
                </c:pt>
                <c:pt idx="1991">
                  <c:v>-374.10465113917201</c:v>
                </c:pt>
                <c:pt idx="1992">
                  <c:v>-382.59544700065197</c:v>
                </c:pt>
                <c:pt idx="1993">
                  <c:v>-367.20153634659999</c:v>
                </c:pt>
                <c:pt idx="1994">
                  <c:v>-363.16197841358098</c:v>
                </c:pt>
                <c:pt idx="1995">
                  <c:v>-370.85574985303401</c:v>
                </c:pt>
                <c:pt idx="1996">
                  <c:v>-374.19740874340903</c:v>
                </c:pt>
                <c:pt idx="1997">
                  <c:v>-376.42292656255103</c:v>
                </c:pt>
                <c:pt idx="1998">
                  <c:v>-372.20545490600301</c:v>
                </c:pt>
                <c:pt idx="1999">
                  <c:v>-374.116006185483</c:v>
                </c:pt>
                <c:pt idx="2000">
                  <c:v>-382.53207358687303</c:v>
                </c:pt>
                <c:pt idx="2001">
                  <c:v>-372.87512533053001</c:v>
                </c:pt>
                <c:pt idx="2002">
                  <c:v>-378.88007681210399</c:v>
                </c:pt>
                <c:pt idx="2003">
                  <c:v>-371.48538570350797</c:v>
                </c:pt>
                <c:pt idx="2004">
                  <c:v>-369.46615025900701</c:v>
                </c:pt>
                <c:pt idx="2005">
                  <c:v>-368.19723690372001</c:v>
                </c:pt>
                <c:pt idx="2006">
                  <c:v>-364.57680311789898</c:v>
                </c:pt>
                <c:pt idx="2007">
                  <c:v>-379.62272404680101</c:v>
                </c:pt>
                <c:pt idx="2008">
                  <c:v>-373.25707944916701</c:v>
                </c:pt>
                <c:pt idx="2009">
                  <c:v>-376.189269270186</c:v>
                </c:pt>
                <c:pt idx="2010">
                  <c:v>-362.787134739078</c:v>
                </c:pt>
                <c:pt idx="2011">
                  <c:v>-383.798140212514</c:v>
                </c:pt>
                <c:pt idx="2012">
                  <c:v>-370.98274137084798</c:v>
                </c:pt>
                <c:pt idx="2013">
                  <c:v>-383.91174394204398</c:v>
                </c:pt>
                <c:pt idx="2014">
                  <c:v>-371.28439193377</c:v>
                </c:pt>
                <c:pt idx="2015">
                  <c:v>-387.25090973056501</c:v>
                </c:pt>
                <c:pt idx="2016">
                  <c:v>-379.13580309763302</c:v>
                </c:pt>
                <c:pt idx="2017">
                  <c:v>-378.87683053062699</c:v>
                </c:pt>
                <c:pt idx="2018">
                  <c:v>-377.722534186183</c:v>
                </c:pt>
                <c:pt idx="2019">
                  <c:v>-376.67509320312399</c:v>
                </c:pt>
                <c:pt idx="2020">
                  <c:v>-379.29129827006602</c:v>
                </c:pt>
                <c:pt idx="2021">
                  <c:v>-380.00331195080798</c:v>
                </c:pt>
                <c:pt idx="2022">
                  <c:v>-378.37146291350302</c:v>
                </c:pt>
                <c:pt idx="2023">
                  <c:v>-377.74618295115403</c:v>
                </c:pt>
                <c:pt idx="2024">
                  <c:v>-374.01699662850399</c:v>
                </c:pt>
                <c:pt idx="2025">
                  <c:v>-365.42904701714201</c:v>
                </c:pt>
                <c:pt idx="2026">
                  <c:v>-376.38564785752999</c:v>
                </c:pt>
                <c:pt idx="2027">
                  <c:v>-372.933827736762</c:v>
                </c:pt>
                <c:pt idx="2028">
                  <c:v>-384.84732606981902</c:v>
                </c:pt>
                <c:pt idx="2029">
                  <c:v>-376.53666492642401</c:v>
                </c:pt>
                <c:pt idx="2030">
                  <c:v>-353.24988192372899</c:v>
                </c:pt>
                <c:pt idx="2031">
                  <c:v>-372.14251541235501</c:v>
                </c:pt>
                <c:pt idx="2032">
                  <c:v>-376.68919146785697</c:v>
                </c:pt>
                <c:pt idx="2033">
                  <c:v>-371.22936010410598</c:v>
                </c:pt>
                <c:pt idx="2034">
                  <c:v>-377.09800376451801</c:v>
                </c:pt>
                <c:pt idx="2035">
                  <c:v>-383.71389172417901</c:v>
                </c:pt>
                <c:pt idx="2036">
                  <c:v>-382.31580746580403</c:v>
                </c:pt>
                <c:pt idx="2037">
                  <c:v>-382.20964657660397</c:v>
                </c:pt>
                <c:pt idx="2038">
                  <c:v>-383.30471518808901</c:v>
                </c:pt>
                <c:pt idx="2039">
                  <c:v>-385.80814584106201</c:v>
                </c:pt>
                <c:pt idx="2040">
                  <c:v>-382.52844028515301</c:v>
                </c:pt>
                <c:pt idx="2041">
                  <c:v>-376.89796192491099</c:v>
                </c:pt>
                <c:pt idx="2042">
                  <c:v>-381.00665700766899</c:v>
                </c:pt>
                <c:pt idx="2043">
                  <c:v>-374.422536986252</c:v>
                </c:pt>
                <c:pt idx="2044">
                  <c:v>-383.20706435434801</c:v>
                </c:pt>
                <c:pt idx="2045">
                  <c:v>-378.37564342184498</c:v>
                </c:pt>
                <c:pt idx="2046">
                  <c:v>-380.029424174241</c:v>
                </c:pt>
                <c:pt idx="2047">
                  <c:v>-379.77345053202299</c:v>
                </c:pt>
                <c:pt idx="2048">
                  <c:v>-373.30927046777703</c:v>
                </c:pt>
                <c:pt idx="2049">
                  <c:v>-373.70113737028498</c:v>
                </c:pt>
                <c:pt idx="2050">
                  <c:v>-374.19756357803999</c:v>
                </c:pt>
                <c:pt idx="2051">
                  <c:v>-388.66714303066499</c:v>
                </c:pt>
                <c:pt idx="2052">
                  <c:v>-375.83664113909202</c:v>
                </c:pt>
                <c:pt idx="2053">
                  <c:v>-380.41070199779898</c:v>
                </c:pt>
                <c:pt idx="2054">
                  <c:v>-378.153231964079</c:v>
                </c:pt>
                <c:pt idx="2055">
                  <c:v>-381.08391979413398</c:v>
                </c:pt>
                <c:pt idx="2056">
                  <c:v>-385.87006364815602</c:v>
                </c:pt>
                <c:pt idx="2057">
                  <c:v>-389.42637911931701</c:v>
                </c:pt>
                <c:pt idx="2058">
                  <c:v>-372.70961989723901</c:v>
                </c:pt>
                <c:pt idx="2059">
                  <c:v>-373.800075486688</c:v>
                </c:pt>
                <c:pt idx="2060">
                  <c:v>-377.60108197300298</c:v>
                </c:pt>
                <c:pt idx="2061">
                  <c:v>-373.50893261063197</c:v>
                </c:pt>
                <c:pt idx="2062">
                  <c:v>-384.71054717036299</c:v>
                </c:pt>
                <c:pt idx="2063">
                  <c:v>-384.47263011633299</c:v>
                </c:pt>
                <c:pt idx="2064">
                  <c:v>-370.16169651718502</c:v>
                </c:pt>
                <c:pt idx="2065">
                  <c:v>-378.91891881649002</c:v>
                </c:pt>
                <c:pt idx="2066">
                  <c:v>-387.42866703702299</c:v>
                </c:pt>
                <c:pt idx="2067">
                  <c:v>-378.651868892756</c:v>
                </c:pt>
                <c:pt idx="2068">
                  <c:v>-365.73386600709301</c:v>
                </c:pt>
                <c:pt idx="2069">
                  <c:v>-376.171356343159</c:v>
                </c:pt>
                <c:pt idx="2070">
                  <c:v>-385.596364976914</c:v>
                </c:pt>
                <c:pt idx="2071">
                  <c:v>-388.79319395974898</c:v>
                </c:pt>
                <c:pt idx="2072">
                  <c:v>-383.21677810270103</c:v>
                </c:pt>
                <c:pt idx="2073">
                  <c:v>-376.01664749390102</c:v>
                </c:pt>
                <c:pt idx="2074">
                  <c:v>-381.18203780732398</c:v>
                </c:pt>
                <c:pt idx="2075">
                  <c:v>-375.93355852389698</c:v>
                </c:pt>
                <c:pt idx="2076">
                  <c:v>-386.98629978780502</c:v>
                </c:pt>
                <c:pt idx="2077">
                  <c:v>-389.85035806029703</c:v>
                </c:pt>
                <c:pt idx="2078">
                  <c:v>-374.19524217773602</c:v>
                </c:pt>
                <c:pt idx="2079">
                  <c:v>-379.89937914593202</c:v>
                </c:pt>
                <c:pt idx="2080">
                  <c:v>-376.99402890495901</c:v>
                </c:pt>
                <c:pt idx="2081">
                  <c:v>-378.54728366982999</c:v>
                </c:pt>
                <c:pt idx="2082">
                  <c:v>-368.701373136288</c:v>
                </c:pt>
                <c:pt idx="2083">
                  <c:v>-377.29444890970098</c:v>
                </c:pt>
                <c:pt idx="2084">
                  <c:v>-364.429378553368</c:v>
                </c:pt>
                <c:pt idx="2085">
                  <c:v>-385.63407543795699</c:v>
                </c:pt>
                <c:pt idx="2086">
                  <c:v>-394.57349126754298</c:v>
                </c:pt>
                <c:pt idx="2087">
                  <c:v>-390.195469506601</c:v>
                </c:pt>
                <c:pt idx="2088">
                  <c:v>-389.81231362860001</c:v>
                </c:pt>
                <c:pt idx="2089">
                  <c:v>-375.84218857192099</c:v>
                </c:pt>
                <c:pt idx="2090">
                  <c:v>-385.729291493554</c:v>
                </c:pt>
                <c:pt idx="2091">
                  <c:v>-381.449319586245</c:v>
                </c:pt>
                <c:pt idx="2092">
                  <c:v>-392.369009841516</c:v>
                </c:pt>
                <c:pt idx="2093">
                  <c:v>-381.88857498537101</c:v>
                </c:pt>
                <c:pt idx="2094">
                  <c:v>-386.891064590241</c:v>
                </c:pt>
                <c:pt idx="2095">
                  <c:v>-373.99621193125398</c:v>
                </c:pt>
                <c:pt idx="2096">
                  <c:v>-373.79131259023097</c:v>
                </c:pt>
                <c:pt idx="2097">
                  <c:v>-378.64123934873101</c:v>
                </c:pt>
                <c:pt idx="2098">
                  <c:v>-390.38212783419999</c:v>
                </c:pt>
                <c:pt idx="2099">
                  <c:v>-381.919160731077</c:v>
                </c:pt>
                <c:pt idx="2100">
                  <c:v>-384.968834257705</c:v>
                </c:pt>
                <c:pt idx="2101">
                  <c:v>-381.450739728938</c:v>
                </c:pt>
                <c:pt idx="2102">
                  <c:v>-374.864001111113</c:v>
                </c:pt>
                <c:pt idx="2103">
                  <c:v>-389.63791430792901</c:v>
                </c:pt>
                <c:pt idx="2104">
                  <c:v>-386.74453023654098</c:v>
                </c:pt>
                <c:pt idx="2105">
                  <c:v>-381.47813007051201</c:v>
                </c:pt>
                <c:pt idx="2106">
                  <c:v>-383.57511155245498</c:v>
                </c:pt>
                <c:pt idx="2107">
                  <c:v>-382.36083411542199</c:v>
                </c:pt>
                <c:pt idx="2108">
                  <c:v>-388.42907262086402</c:v>
                </c:pt>
                <c:pt idx="2109">
                  <c:v>-388.70420038125098</c:v>
                </c:pt>
                <c:pt idx="2110">
                  <c:v>-385.30655386201403</c:v>
                </c:pt>
                <c:pt idx="2111">
                  <c:v>-388.79249857430801</c:v>
                </c:pt>
                <c:pt idx="2112">
                  <c:v>-381.98673103093302</c:v>
                </c:pt>
                <c:pt idx="2113">
                  <c:v>-392.47548895521402</c:v>
                </c:pt>
                <c:pt idx="2114">
                  <c:v>-385.87916176148502</c:v>
                </c:pt>
                <c:pt idx="2115">
                  <c:v>-371.14657969835901</c:v>
                </c:pt>
                <c:pt idx="2116">
                  <c:v>-383.43607236027799</c:v>
                </c:pt>
                <c:pt idx="2117">
                  <c:v>-390.64659973188401</c:v>
                </c:pt>
                <c:pt idx="2118">
                  <c:v>-399.75498836380098</c:v>
                </c:pt>
                <c:pt idx="2119">
                  <c:v>-389.95824697446</c:v>
                </c:pt>
                <c:pt idx="2120">
                  <c:v>-393.395657522612</c:v>
                </c:pt>
                <c:pt idx="2121">
                  <c:v>-384.58769382402301</c:v>
                </c:pt>
                <c:pt idx="2122">
                  <c:v>-384.754844821105</c:v>
                </c:pt>
                <c:pt idx="2123">
                  <c:v>-386.908750724203</c:v>
                </c:pt>
                <c:pt idx="2124">
                  <c:v>-379.00171995157598</c:v>
                </c:pt>
                <c:pt idx="2125">
                  <c:v>-390.97597863795102</c:v>
                </c:pt>
                <c:pt idx="2126">
                  <c:v>-395.97567618355703</c:v>
                </c:pt>
                <c:pt idx="2127">
                  <c:v>-385.03086217155197</c:v>
                </c:pt>
                <c:pt idx="2128">
                  <c:v>-382.69050012333702</c:v>
                </c:pt>
                <c:pt idx="2129">
                  <c:v>-387.13392542392899</c:v>
                </c:pt>
                <c:pt idx="2130">
                  <c:v>-383.01107298001898</c:v>
                </c:pt>
                <c:pt idx="2131">
                  <c:v>-377.73860170936302</c:v>
                </c:pt>
                <c:pt idx="2132">
                  <c:v>-387.290982035556</c:v>
                </c:pt>
                <c:pt idx="2133">
                  <c:v>-392.01157937708001</c:v>
                </c:pt>
                <c:pt idx="2134">
                  <c:v>-391.533227942113</c:v>
                </c:pt>
                <c:pt idx="2135">
                  <c:v>-392.96868183028801</c:v>
                </c:pt>
                <c:pt idx="2136">
                  <c:v>-394.04609412266501</c:v>
                </c:pt>
                <c:pt idx="2137">
                  <c:v>-378.378695616524</c:v>
                </c:pt>
                <c:pt idx="2138">
                  <c:v>-392.216468054524</c:v>
                </c:pt>
                <c:pt idx="2139">
                  <c:v>-399.08293025181899</c:v>
                </c:pt>
                <c:pt idx="2140">
                  <c:v>-392.05886670140899</c:v>
                </c:pt>
                <c:pt idx="2141">
                  <c:v>-393.18790761485599</c:v>
                </c:pt>
                <c:pt idx="2142">
                  <c:v>-391.53301753136202</c:v>
                </c:pt>
                <c:pt idx="2143">
                  <c:v>-379.12525944069199</c:v>
                </c:pt>
                <c:pt idx="2144">
                  <c:v>-386.26800383753198</c:v>
                </c:pt>
                <c:pt idx="2145">
                  <c:v>-381.04667439518101</c:v>
                </c:pt>
                <c:pt idx="2146">
                  <c:v>-391.14983054117999</c:v>
                </c:pt>
                <c:pt idx="2147">
                  <c:v>-385.93316943505403</c:v>
                </c:pt>
                <c:pt idx="2148">
                  <c:v>-386.57930866286898</c:v>
                </c:pt>
                <c:pt idx="2149">
                  <c:v>-387.41933374803398</c:v>
                </c:pt>
                <c:pt idx="2150">
                  <c:v>-376.90989656397198</c:v>
                </c:pt>
                <c:pt idx="2151">
                  <c:v>-383.26521601591702</c:v>
                </c:pt>
                <c:pt idx="2152">
                  <c:v>-392.074201716235</c:v>
                </c:pt>
                <c:pt idx="2153">
                  <c:v>-397.46947953926099</c:v>
                </c:pt>
                <c:pt idx="2154">
                  <c:v>-392.45754274561301</c:v>
                </c:pt>
                <c:pt idx="2155">
                  <c:v>-388.63573048622999</c:v>
                </c:pt>
                <c:pt idx="2156">
                  <c:v>-396.72412025124299</c:v>
                </c:pt>
                <c:pt idx="2157">
                  <c:v>-380.99730994125298</c:v>
                </c:pt>
                <c:pt idx="2158">
                  <c:v>-386.93942408916098</c:v>
                </c:pt>
                <c:pt idx="2159">
                  <c:v>-392.671827608402</c:v>
                </c:pt>
                <c:pt idx="2160">
                  <c:v>-391.67460697788999</c:v>
                </c:pt>
                <c:pt idx="2161">
                  <c:v>-384.46130623163901</c:v>
                </c:pt>
                <c:pt idx="2162">
                  <c:v>-389.27447437180098</c:v>
                </c:pt>
                <c:pt idx="2163">
                  <c:v>-383.89139405532597</c:v>
                </c:pt>
                <c:pt idx="2164">
                  <c:v>-388.34622463044502</c:v>
                </c:pt>
                <c:pt idx="2165">
                  <c:v>-388.12204458421098</c:v>
                </c:pt>
                <c:pt idx="2166">
                  <c:v>-390.72938597238698</c:v>
                </c:pt>
                <c:pt idx="2167">
                  <c:v>-387.31452688320002</c:v>
                </c:pt>
                <c:pt idx="2168">
                  <c:v>-389.199439941984</c:v>
                </c:pt>
                <c:pt idx="2169">
                  <c:v>-389.44660020255401</c:v>
                </c:pt>
                <c:pt idx="2170">
                  <c:v>-403.40265848085602</c:v>
                </c:pt>
                <c:pt idx="2171">
                  <c:v>-391.63701914466702</c:v>
                </c:pt>
                <c:pt idx="2172">
                  <c:v>-396.009629413298</c:v>
                </c:pt>
                <c:pt idx="2173">
                  <c:v>-394.91281931090202</c:v>
                </c:pt>
                <c:pt idx="2174">
                  <c:v>-386.33848558804101</c:v>
                </c:pt>
                <c:pt idx="2175">
                  <c:v>-377.89757326539802</c:v>
                </c:pt>
                <c:pt idx="2176">
                  <c:v>-382.565202709902</c:v>
                </c:pt>
                <c:pt idx="2177">
                  <c:v>-388.03209995586298</c:v>
                </c:pt>
                <c:pt idx="2178">
                  <c:v>-406.99842879987199</c:v>
                </c:pt>
                <c:pt idx="2179">
                  <c:v>-394.31613733584999</c:v>
                </c:pt>
                <c:pt idx="2180">
                  <c:v>-388.83009727242302</c:v>
                </c:pt>
                <c:pt idx="2181">
                  <c:v>-388.66138027952002</c:v>
                </c:pt>
                <c:pt idx="2182">
                  <c:v>-388.22355185784699</c:v>
                </c:pt>
                <c:pt idx="2183">
                  <c:v>-382.97813405935199</c:v>
                </c:pt>
                <c:pt idx="2184">
                  <c:v>-389.48418119078701</c:v>
                </c:pt>
                <c:pt idx="2185">
                  <c:v>-373.453929001777</c:v>
                </c:pt>
                <c:pt idx="2186">
                  <c:v>-392.93746929674501</c:v>
                </c:pt>
                <c:pt idx="2187">
                  <c:v>-399.73310440391401</c:v>
                </c:pt>
                <c:pt idx="2188">
                  <c:v>-395.44519066946498</c:v>
                </c:pt>
                <c:pt idx="2189">
                  <c:v>-388.73827544872</c:v>
                </c:pt>
                <c:pt idx="2190">
                  <c:v>-390.08836331683102</c:v>
                </c:pt>
                <c:pt idx="2191">
                  <c:v>-383.76069317780099</c:v>
                </c:pt>
                <c:pt idx="2192">
                  <c:v>-390.27170792305401</c:v>
                </c:pt>
                <c:pt idx="2193">
                  <c:v>-382.90751990278198</c:v>
                </c:pt>
                <c:pt idx="2194">
                  <c:v>-390.33891646375002</c:v>
                </c:pt>
                <c:pt idx="2195">
                  <c:v>-384.58790786044102</c:v>
                </c:pt>
                <c:pt idx="2196">
                  <c:v>-392.92012242438602</c:v>
                </c:pt>
                <c:pt idx="2197">
                  <c:v>-398.82606769579297</c:v>
                </c:pt>
                <c:pt idx="2198">
                  <c:v>-396.86778136665998</c:v>
                </c:pt>
                <c:pt idx="2199">
                  <c:v>-386.23843768302498</c:v>
                </c:pt>
                <c:pt idx="2200">
                  <c:v>-389.070643481947</c:v>
                </c:pt>
                <c:pt idx="2201">
                  <c:v>-391.73699987956599</c:v>
                </c:pt>
                <c:pt idx="2202">
                  <c:v>-384.93184845651001</c:v>
                </c:pt>
                <c:pt idx="2203">
                  <c:v>-397.26901603953598</c:v>
                </c:pt>
                <c:pt idx="2204">
                  <c:v>-395.39604705545599</c:v>
                </c:pt>
                <c:pt idx="2205">
                  <c:v>-403.21685211648901</c:v>
                </c:pt>
                <c:pt idx="2206">
                  <c:v>-398.05172900897003</c:v>
                </c:pt>
                <c:pt idx="2207">
                  <c:v>-402.62781924427998</c:v>
                </c:pt>
                <c:pt idx="2208">
                  <c:v>-400.95160807600001</c:v>
                </c:pt>
                <c:pt idx="2209">
                  <c:v>-396.495070728531</c:v>
                </c:pt>
                <c:pt idx="2210">
                  <c:v>-391.65827262799098</c:v>
                </c:pt>
                <c:pt idx="2211">
                  <c:v>-397.07921267305699</c:v>
                </c:pt>
                <c:pt idx="2212">
                  <c:v>-397.46422795037</c:v>
                </c:pt>
                <c:pt idx="2213">
                  <c:v>-390.93526542361099</c:v>
                </c:pt>
                <c:pt idx="2214">
                  <c:v>-400.64442790340098</c:v>
                </c:pt>
                <c:pt idx="2215">
                  <c:v>-394.92554617277</c:v>
                </c:pt>
                <c:pt idx="2216">
                  <c:v>-391.43388782412302</c:v>
                </c:pt>
                <c:pt idx="2217">
                  <c:v>-402.27303636065398</c:v>
                </c:pt>
                <c:pt idx="2218">
                  <c:v>-394.39388556907397</c:v>
                </c:pt>
                <c:pt idx="2219">
                  <c:v>-397.38840651526101</c:v>
                </c:pt>
                <c:pt idx="2220">
                  <c:v>-403.93942073852099</c:v>
                </c:pt>
                <c:pt idx="2221">
                  <c:v>-398.17994585581403</c:v>
                </c:pt>
                <c:pt idx="2222">
                  <c:v>-399.70169235637297</c:v>
                </c:pt>
                <c:pt idx="2223">
                  <c:v>-395.32714774996498</c:v>
                </c:pt>
                <c:pt idx="2224">
                  <c:v>-377.32094707133399</c:v>
                </c:pt>
                <c:pt idx="2225">
                  <c:v>-390.881343136883</c:v>
                </c:pt>
                <c:pt idx="2226">
                  <c:v>-401.37325006662599</c:v>
                </c:pt>
                <c:pt idx="2227">
                  <c:v>-395.63121118202298</c:v>
                </c:pt>
                <c:pt idx="2228">
                  <c:v>-402.16371527381102</c:v>
                </c:pt>
                <c:pt idx="2229">
                  <c:v>-397.48003437212202</c:v>
                </c:pt>
                <c:pt idx="2230">
                  <c:v>-405.479125713759</c:v>
                </c:pt>
                <c:pt idx="2231">
                  <c:v>-406.99825522506802</c:v>
                </c:pt>
                <c:pt idx="2232">
                  <c:v>-392.77226251179798</c:v>
                </c:pt>
                <c:pt idx="2233">
                  <c:v>-402.58567953150299</c:v>
                </c:pt>
                <c:pt idx="2234">
                  <c:v>-397.03774610481997</c:v>
                </c:pt>
                <c:pt idx="2235">
                  <c:v>-399.25368533743898</c:v>
                </c:pt>
                <c:pt idx="2236">
                  <c:v>-403.63143449069503</c:v>
                </c:pt>
                <c:pt idx="2237">
                  <c:v>-396.487892487777</c:v>
                </c:pt>
                <c:pt idx="2238">
                  <c:v>-400.51163728153898</c:v>
                </c:pt>
                <c:pt idx="2239">
                  <c:v>-399.47372323724699</c:v>
                </c:pt>
                <c:pt idx="2240">
                  <c:v>-405.314932330989</c:v>
                </c:pt>
                <c:pt idx="2241">
                  <c:v>-401.32523017911899</c:v>
                </c:pt>
                <c:pt idx="2242">
                  <c:v>-395.88134799824002</c:v>
                </c:pt>
                <c:pt idx="2243">
                  <c:v>-398.61344915019902</c:v>
                </c:pt>
                <c:pt idx="2244">
                  <c:v>-406.62806630313599</c:v>
                </c:pt>
                <c:pt idx="2245">
                  <c:v>-404.610128769075</c:v>
                </c:pt>
                <c:pt idx="2246">
                  <c:v>-399.31148297340502</c:v>
                </c:pt>
                <c:pt idx="2247">
                  <c:v>-401.82879799749298</c:v>
                </c:pt>
                <c:pt idx="2248">
                  <c:v>-398.19474332510902</c:v>
                </c:pt>
                <c:pt idx="2249">
                  <c:v>-406.19619277620598</c:v>
                </c:pt>
                <c:pt idx="2250">
                  <c:v>-396.92292389996101</c:v>
                </c:pt>
                <c:pt idx="2251">
                  <c:v>-401.39279917722899</c:v>
                </c:pt>
                <c:pt idx="2252">
                  <c:v>-398.23054917956398</c:v>
                </c:pt>
                <c:pt idx="2253">
                  <c:v>-391.422999958888</c:v>
                </c:pt>
                <c:pt idx="2254">
                  <c:v>-405.51422987478702</c:v>
                </c:pt>
                <c:pt idx="2255">
                  <c:v>-409.58310051094497</c:v>
                </c:pt>
                <c:pt idx="2256">
                  <c:v>-407.02128867259898</c:v>
                </c:pt>
                <c:pt idx="2257">
                  <c:v>-413.10896557316801</c:v>
                </c:pt>
                <c:pt idx="2258">
                  <c:v>-401.13772377768902</c:v>
                </c:pt>
                <c:pt idx="2259">
                  <c:v>-402.68376418031698</c:v>
                </c:pt>
                <c:pt idx="2260">
                  <c:v>-403.52327918799898</c:v>
                </c:pt>
                <c:pt idx="2261">
                  <c:v>-412.17703786711201</c:v>
                </c:pt>
                <c:pt idx="2262">
                  <c:v>-409.61818600617801</c:v>
                </c:pt>
                <c:pt idx="2263">
                  <c:v>-409.85233052542299</c:v>
                </c:pt>
                <c:pt idx="2264">
                  <c:v>-395.82975601607302</c:v>
                </c:pt>
                <c:pt idx="2265">
                  <c:v>-400.350306768189</c:v>
                </c:pt>
                <c:pt idx="2266">
                  <c:v>-393.33865962445498</c:v>
                </c:pt>
                <c:pt idx="2267">
                  <c:v>-403.33285297884902</c:v>
                </c:pt>
                <c:pt idx="2268">
                  <c:v>-404.97849515566497</c:v>
                </c:pt>
                <c:pt idx="2269">
                  <c:v>-399.05745745907302</c:v>
                </c:pt>
                <c:pt idx="2270">
                  <c:v>-402.96404891184102</c:v>
                </c:pt>
                <c:pt idx="2271">
                  <c:v>-410.401983107278</c:v>
                </c:pt>
                <c:pt idx="2272">
                  <c:v>-396.76860727848901</c:v>
                </c:pt>
                <c:pt idx="2273">
                  <c:v>-393.79090721279402</c:v>
                </c:pt>
                <c:pt idx="2274">
                  <c:v>-401.10992617924302</c:v>
                </c:pt>
                <c:pt idx="2275">
                  <c:v>-397.48275989083697</c:v>
                </c:pt>
                <c:pt idx="2276">
                  <c:v>-398.10319439239299</c:v>
                </c:pt>
                <c:pt idx="2277">
                  <c:v>-397.420704206192</c:v>
                </c:pt>
                <c:pt idx="2278">
                  <c:v>-403.06646633006801</c:v>
                </c:pt>
                <c:pt idx="2279">
                  <c:v>-395.17773594936102</c:v>
                </c:pt>
                <c:pt idx="2280">
                  <c:v>-406.55178183084098</c:v>
                </c:pt>
                <c:pt idx="2281">
                  <c:v>-401.88639102121698</c:v>
                </c:pt>
                <c:pt idx="2282">
                  <c:v>-401.86110708633402</c:v>
                </c:pt>
                <c:pt idx="2283">
                  <c:v>-410.08097091074001</c:v>
                </c:pt>
                <c:pt idx="2284">
                  <c:v>-403.90896339795103</c:v>
                </c:pt>
                <c:pt idx="2285">
                  <c:v>-406.23205635390099</c:v>
                </c:pt>
                <c:pt idx="2286">
                  <c:v>-406.15500172599599</c:v>
                </c:pt>
                <c:pt idx="2287">
                  <c:v>-402.65833303531201</c:v>
                </c:pt>
                <c:pt idx="2288">
                  <c:v>-403.23839883636902</c:v>
                </c:pt>
                <c:pt idx="2289">
                  <c:v>-398.895968029073</c:v>
                </c:pt>
                <c:pt idx="2290">
                  <c:v>-403.30044301684302</c:v>
                </c:pt>
                <c:pt idx="2291">
                  <c:v>-401.80999758546199</c:v>
                </c:pt>
                <c:pt idx="2292">
                  <c:v>-403.22698328258599</c:v>
                </c:pt>
                <c:pt idx="2293">
                  <c:v>-401.37511206928798</c:v>
                </c:pt>
                <c:pt idx="2294">
                  <c:v>-400.86486500195701</c:v>
                </c:pt>
                <c:pt idx="2295">
                  <c:v>-406.69665852489601</c:v>
                </c:pt>
                <c:pt idx="2296">
                  <c:v>-406.22306677384103</c:v>
                </c:pt>
                <c:pt idx="2297">
                  <c:v>-408.79976995919702</c:v>
                </c:pt>
                <c:pt idx="2298">
                  <c:v>-414.51508573741501</c:v>
                </c:pt>
                <c:pt idx="2299">
                  <c:v>-412.12904443887101</c:v>
                </c:pt>
                <c:pt idx="2300">
                  <c:v>-413.376999528395</c:v>
                </c:pt>
                <c:pt idx="2301">
                  <c:v>-410.813154248675</c:v>
                </c:pt>
                <c:pt idx="2302">
                  <c:v>-396.65213234288098</c:v>
                </c:pt>
                <c:pt idx="2303">
                  <c:v>-404.72433835564698</c:v>
                </c:pt>
                <c:pt idx="2304">
                  <c:v>-395.89282685260298</c:v>
                </c:pt>
                <c:pt idx="2305">
                  <c:v>-411.00857653388601</c:v>
                </c:pt>
                <c:pt idx="2306">
                  <c:v>-413.30941041166898</c:v>
                </c:pt>
                <c:pt idx="2307">
                  <c:v>-408.87264909706198</c:v>
                </c:pt>
                <c:pt idx="2308">
                  <c:v>-407.12215914046499</c:v>
                </c:pt>
                <c:pt idx="2309">
                  <c:v>-406.89569804765</c:v>
                </c:pt>
                <c:pt idx="2310">
                  <c:v>-402.96225467454201</c:v>
                </c:pt>
                <c:pt idx="2311">
                  <c:v>-407.36244664595102</c:v>
                </c:pt>
                <c:pt idx="2312">
                  <c:v>-410.46683577929002</c:v>
                </c:pt>
                <c:pt idx="2313">
                  <c:v>-413.30816212056601</c:v>
                </c:pt>
                <c:pt idx="2314">
                  <c:v>-417.53537748985201</c:v>
                </c:pt>
                <c:pt idx="2315">
                  <c:v>-410.07933307462099</c:v>
                </c:pt>
                <c:pt idx="2316">
                  <c:v>-402.74376001349901</c:v>
                </c:pt>
                <c:pt idx="2317">
                  <c:v>-393.277888727353</c:v>
                </c:pt>
                <c:pt idx="2318">
                  <c:v>-412.46886065846797</c:v>
                </c:pt>
                <c:pt idx="2319">
                  <c:v>-408.375655947528</c:v>
                </c:pt>
                <c:pt idx="2320">
                  <c:v>-418.78041031228798</c:v>
                </c:pt>
                <c:pt idx="2321">
                  <c:v>-411.03387483120702</c:v>
                </c:pt>
                <c:pt idx="2322">
                  <c:v>-409.94496569339202</c:v>
                </c:pt>
                <c:pt idx="2323">
                  <c:v>-409.173651730112</c:v>
                </c:pt>
                <c:pt idx="2324">
                  <c:v>-405.98237558231898</c:v>
                </c:pt>
                <c:pt idx="2325">
                  <c:v>-412.45880899894598</c:v>
                </c:pt>
                <c:pt idx="2326">
                  <c:v>-416.58780442261798</c:v>
                </c:pt>
                <c:pt idx="2327">
                  <c:v>-414.01484783482499</c:v>
                </c:pt>
                <c:pt idx="2328">
                  <c:v>-403.11088615731001</c:v>
                </c:pt>
                <c:pt idx="2329">
                  <c:v>-405.05904336524799</c:v>
                </c:pt>
                <c:pt idx="2330">
                  <c:v>-412.79532365451399</c:v>
                </c:pt>
                <c:pt idx="2331">
                  <c:v>-408.197072071148</c:v>
                </c:pt>
                <c:pt idx="2332">
                  <c:v>-408.88881180093</c:v>
                </c:pt>
                <c:pt idx="2333">
                  <c:v>-415.57203147539599</c:v>
                </c:pt>
                <c:pt idx="2334">
                  <c:v>-420.1649114567</c:v>
                </c:pt>
                <c:pt idx="2335">
                  <c:v>-408.32075437325801</c:v>
                </c:pt>
                <c:pt idx="2336">
                  <c:v>-412.90813362944601</c:v>
                </c:pt>
                <c:pt idx="2337">
                  <c:v>-413.94069361906099</c:v>
                </c:pt>
                <c:pt idx="2338">
                  <c:v>-416.08649375930202</c:v>
                </c:pt>
                <c:pt idx="2339">
                  <c:v>-411.82980318296399</c:v>
                </c:pt>
                <c:pt idx="2340">
                  <c:v>-420.13065724554599</c:v>
                </c:pt>
                <c:pt idx="2341">
                  <c:v>-414.76520849169901</c:v>
                </c:pt>
                <c:pt idx="2342">
                  <c:v>-412.170028289919</c:v>
                </c:pt>
                <c:pt idx="2343">
                  <c:v>-419.87629739155102</c:v>
                </c:pt>
                <c:pt idx="2344">
                  <c:v>-411.33778778076999</c:v>
                </c:pt>
                <c:pt idx="2345">
                  <c:v>-408.34114937735501</c:v>
                </c:pt>
                <c:pt idx="2346">
                  <c:v>-416.36576022489601</c:v>
                </c:pt>
                <c:pt idx="2347">
                  <c:v>-417.91571580644001</c:v>
                </c:pt>
                <c:pt idx="2348">
                  <c:v>-419.31732569671101</c:v>
                </c:pt>
                <c:pt idx="2349">
                  <c:v>-412.602963510103</c:v>
                </c:pt>
                <c:pt idx="2350">
                  <c:v>-406.20329426013001</c:v>
                </c:pt>
                <c:pt idx="2351">
                  <c:v>-408.826710103984</c:v>
                </c:pt>
                <c:pt idx="2352">
                  <c:v>-405.62939616531901</c:v>
                </c:pt>
                <c:pt idx="2353">
                  <c:v>-419.98638140434298</c:v>
                </c:pt>
                <c:pt idx="2354">
                  <c:v>-412.682052544285</c:v>
                </c:pt>
                <c:pt idx="2355">
                  <c:v>-417.19550248163</c:v>
                </c:pt>
                <c:pt idx="2356">
                  <c:v>-428.05141498733002</c:v>
                </c:pt>
                <c:pt idx="2357">
                  <c:v>-418.82148204364898</c:v>
                </c:pt>
                <c:pt idx="2358">
                  <c:v>-418.03325779841799</c:v>
                </c:pt>
                <c:pt idx="2359">
                  <c:v>-408.37242402926103</c:v>
                </c:pt>
                <c:pt idx="2360">
                  <c:v>-418.06840180982402</c:v>
                </c:pt>
                <c:pt idx="2361">
                  <c:v>-422.08737791570002</c:v>
                </c:pt>
                <c:pt idx="2362">
                  <c:v>-422.49012959919401</c:v>
                </c:pt>
                <c:pt idx="2363">
                  <c:v>-410.54053453967902</c:v>
                </c:pt>
                <c:pt idx="2364">
                  <c:v>-414.24104745788298</c:v>
                </c:pt>
                <c:pt idx="2365">
                  <c:v>-408.31868917012599</c:v>
                </c:pt>
                <c:pt idx="2366">
                  <c:v>-414.52258247738501</c:v>
                </c:pt>
                <c:pt idx="2367">
                  <c:v>-412.70278220307301</c:v>
                </c:pt>
                <c:pt idx="2368">
                  <c:v>-402.79278912447802</c:v>
                </c:pt>
                <c:pt idx="2369">
                  <c:v>-407.08289474957098</c:v>
                </c:pt>
                <c:pt idx="2370">
                  <c:v>-415.09862591395398</c:v>
                </c:pt>
                <c:pt idx="2371">
                  <c:v>-408.36194372945698</c:v>
                </c:pt>
                <c:pt idx="2372">
                  <c:v>-413.318406799841</c:v>
                </c:pt>
                <c:pt idx="2373">
                  <c:v>-413.15307397199399</c:v>
                </c:pt>
                <c:pt idx="2374">
                  <c:v>-408.64154439800899</c:v>
                </c:pt>
                <c:pt idx="2375">
                  <c:v>-407.95061608600201</c:v>
                </c:pt>
                <c:pt idx="2376">
                  <c:v>-408.16107950737199</c:v>
                </c:pt>
                <c:pt idx="2377">
                  <c:v>-416.08892706599897</c:v>
                </c:pt>
                <c:pt idx="2378">
                  <c:v>-410.08058799358298</c:v>
                </c:pt>
                <c:pt idx="2379">
                  <c:v>-399.85212573047602</c:v>
                </c:pt>
                <c:pt idx="2380">
                  <c:v>-408.30815175460799</c:v>
                </c:pt>
                <c:pt idx="2381">
                  <c:v>-407.64131469893903</c:v>
                </c:pt>
                <c:pt idx="2382">
                  <c:v>-411.05435712541902</c:v>
                </c:pt>
                <c:pt idx="2383">
                  <c:v>-415.953625547299</c:v>
                </c:pt>
                <c:pt idx="2384">
                  <c:v>-416.02309680618703</c:v>
                </c:pt>
                <c:pt idx="2385">
                  <c:v>-423.80785851977299</c:v>
                </c:pt>
                <c:pt idx="2386">
                  <c:v>-406.51816325834199</c:v>
                </c:pt>
                <c:pt idx="2387">
                  <c:v>-417.66309239384998</c:v>
                </c:pt>
                <c:pt idx="2388">
                  <c:v>-413.27601941603399</c:v>
                </c:pt>
                <c:pt idx="2389">
                  <c:v>-422.06692769520401</c:v>
                </c:pt>
                <c:pt idx="2390">
                  <c:v>-417.72188137724601</c:v>
                </c:pt>
                <c:pt idx="2391">
                  <c:v>-379.948482627565</c:v>
                </c:pt>
                <c:pt idx="2392">
                  <c:v>-419.38175980394902</c:v>
                </c:pt>
                <c:pt idx="2393">
                  <c:v>-423.06632176014301</c:v>
                </c:pt>
                <c:pt idx="2394">
                  <c:v>-415.840072729545</c:v>
                </c:pt>
                <c:pt idx="2395">
                  <c:v>-415.00336107837001</c:v>
                </c:pt>
                <c:pt idx="2396">
                  <c:v>-423.54190837395601</c:v>
                </c:pt>
                <c:pt idx="2397">
                  <c:v>-421.46390965590399</c:v>
                </c:pt>
                <c:pt idx="2398">
                  <c:v>-415.58286216583099</c:v>
                </c:pt>
                <c:pt idx="2399">
                  <c:v>-426.13510200748402</c:v>
                </c:pt>
                <c:pt idx="2400">
                  <c:v>-411.158547928296</c:v>
                </c:pt>
                <c:pt idx="2401">
                  <c:v>-423.795768355468</c:v>
                </c:pt>
                <c:pt idx="2402">
                  <c:v>-409.268666340783</c:v>
                </c:pt>
                <c:pt idx="2403">
                  <c:v>-409.81416976819901</c:v>
                </c:pt>
                <c:pt idx="2404">
                  <c:v>-409.41149073697102</c:v>
                </c:pt>
                <c:pt idx="2405">
                  <c:v>-417.22464384355698</c:v>
                </c:pt>
                <c:pt idx="2406">
                  <c:v>-425.93008055236402</c:v>
                </c:pt>
                <c:pt idx="2407">
                  <c:v>-415.67191366648501</c:v>
                </c:pt>
                <c:pt idx="2408">
                  <c:v>-420.57490847217099</c:v>
                </c:pt>
                <c:pt idx="2409">
                  <c:v>-420.71925646910699</c:v>
                </c:pt>
                <c:pt idx="2410">
                  <c:v>-421.93999768271101</c:v>
                </c:pt>
                <c:pt idx="2411">
                  <c:v>-415.99694057962699</c:v>
                </c:pt>
                <c:pt idx="2412">
                  <c:v>-422.07919392252398</c:v>
                </c:pt>
                <c:pt idx="2413">
                  <c:v>-414.771710102329</c:v>
                </c:pt>
                <c:pt idx="2414">
                  <c:v>-420.48273082519199</c:v>
                </c:pt>
                <c:pt idx="2415">
                  <c:v>-413.30542121655299</c:v>
                </c:pt>
                <c:pt idx="2416">
                  <c:v>-418.53977077907001</c:v>
                </c:pt>
                <c:pt idx="2417">
                  <c:v>-423.413020903789</c:v>
                </c:pt>
                <c:pt idx="2418">
                  <c:v>-424.96907838350302</c:v>
                </c:pt>
                <c:pt idx="2419">
                  <c:v>-422.50826747827699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E9E-4DCB-83D4-0DDCCC865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807072"/>
        <c:axId val="-2087885024"/>
      </c:scatterChart>
      <c:valAx>
        <c:axId val="-2093807072"/>
        <c:scaling>
          <c:orientation val="minMax"/>
        </c:scaling>
        <c:delete val="0"/>
        <c:axPos val="b"/>
        <c:majorGridlines/>
        <c:numFmt formatCode="0.00" sourceLinked="1"/>
        <c:majorTickMark val="none"/>
        <c:minorTickMark val="none"/>
        <c:tickLblPos val="nextTo"/>
        <c:crossAx val="-2087885024"/>
        <c:crosses val="autoZero"/>
        <c:crossBetween val="midCat"/>
      </c:valAx>
      <c:valAx>
        <c:axId val="-2087885024"/>
        <c:scaling>
          <c:orientation val="minMax"/>
          <c:max val="-300"/>
          <c:min val="-450"/>
        </c:scaling>
        <c:delete val="0"/>
        <c:axPos val="l"/>
        <c:majorGridlines/>
        <c:numFmt formatCode="@" sourceLinked="1"/>
        <c:majorTickMark val="none"/>
        <c:minorTickMark val="none"/>
        <c:tickLblPos val="nextTo"/>
        <c:crossAx val="-2093807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'MIS 13'!$H$1</c:f>
              <c:strCache>
                <c:ptCount val="1"/>
                <c:pt idx="0">
                  <c:v>EDC_depth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'MIS 13'!$G$2:$G$857</c:f>
              <c:numCache>
                <c:formatCode>General</c:formatCode>
                <c:ptCount val="856"/>
                <c:pt idx="0">
                  <c:v>2799.5</c:v>
                </c:pt>
                <c:pt idx="1">
                  <c:v>2799.61</c:v>
                </c:pt>
                <c:pt idx="2">
                  <c:v>2799.72</c:v>
                </c:pt>
                <c:pt idx="3">
                  <c:v>2799.83</c:v>
                </c:pt>
                <c:pt idx="4">
                  <c:v>2799.94</c:v>
                </c:pt>
                <c:pt idx="5">
                  <c:v>2800.05</c:v>
                </c:pt>
                <c:pt idx="6">
                  <c:v>2800.16</c:v>
                </c:pt>
                <c:pt idx="7">
                  <c:v>2800.27</c:v>
                </c:pt>
                <c:pt idx="8">
                  <c:v>2800.38</c:v>
                </c:pt>
                <c:pt idx="9">
                  <c:v>2800.49</c:v>
                </c:pt>
                <c:pt idx="10">
                  <c:v>2800.6</c:v>
                </c:pt>
                <c:pt idx="11">
                  <c:v>2800.71</c:v>
                </c:pt>
                <c:pt idx="12">
                  <c:v>2800.82</c:v>
                </c:pt>
                <c:pt idx="13">
                  <c:v>2800.93</c:v>
                </c:pt>
                <c:pt idx="14">
                  <c:v>2801.04</c:v>
                </c:pt>
                <c:pt idx="15">
                  <c:v>2801.15</c:v>
                </c:pt>
                <c:pt idx="16">
                  <c:v>2801.26</c:v>
                </c:pt>
                <c:pt idx="17">
                  <c:v>2801.37</c:v>
                </c:pt>
                <c:pt idx="18">
                  <c:v>2801.48</c:v>
                </c:pt>
                <c:pt idx="19">
                  <c:v>2801.59</c:v>
                </c:pt>
                <c:pt idx="20">
                  <c:v>2801.7</c:v>
                </c:pt>
                <c:pt idx="21">
                  <c:v>2801.81</c:v>
                </c:pt>
                <c:pt idx="22">
                  <c:v>2801.92</c:v>
                </c:pt>
                <c:pt idx="23">
                  <c:v>2802.03</c:v>
                </c:pt>
                <c:pt idx="24">
                  <c:v>2802.14</c:v>
                </c:pt>
                <c:pt idx="25">
                  <c:v>2809.95</c:v>
                </c:pt>
                <c:pt idx="26">
                  <c:v>2810.06</c:v>
                </c:pt>
                <c:pt idx="27">
                  <c:v>2810.17</c:v>
                </c:pt>
                <c:pt idx="28">
                  <c:v>2810.28</c:v>
                </c:pt>
                <c:pt idx="29">
                  <c:v>2810.39</c:v>
                </c:pt>
                <c:pt idx="30">
                  <c:v>2810.5</c:v>
                </c:pt>
                <c:pt idx="31">
                  <c:v>2810.61</c:v>
                </c:pt>
                <c:pt idx="32">
                  <c:v>2810.72</c:v>
                </c:pt>
                <c:pt idx="33">
                  <c:v>2810.83</c:v>
                </c:pt>
                <c:pt idx="34">
                  <c:v>2810.94</c:v>
                </c:pt>
                <c:pt idx="35">
                  <c:v>2811.05</c:v>
                </c:pt>
                <c:pt idx="36">
                  <c:v>2811.16</c:v>
                </c:pt>
                <c:pt idx="37">
                  <c:v>2811.27</c:v>
                </c:pt>
                <c:pt idx="38">
                  <c:v>2811.38</c:v>
                </c:pt>
                <c:pt idx="39">
                  <c:v>2811.49</c:v>
                </c:pt>
                <c:pt idx="40">
                  <c:v>2811.6</c:v>
                </c:pt>
                <c:pt idx="41">
                  <c:v>2811.71</c:v>
                </c:pt>
                <c:pt idx="42">
                  <c:v>2811.82</c:v>
                </c:pt>
                <c:pt idx="43">
                  <c:v>2811.93</c:v>
                </c:pt>
                <c:pt idx="44">
                  <c:v>2812.04</c:v>
                </c:pt>
                <c:pt idx="45">
                  <c:v>2812.15</c:v>
                </c:pt>
                <c:pt idx="46">
                  <c:v>2812.26</c:v>
                </c:pt>
                <c:pt idx="47">
                  <c:v>2812.37</c:v>
                </c:pt>
                <c:pt idx="48">
                  <c:v>2812.48</c:v>
                </c:pt>
                <c:pt idx="49">
                  <c:v>2812.59</c:v>
                </c:pt>
                <c:pt idx="50">
                  <c:v>2812.7</c:v>
                </c:pt>
                <c:pt idx="51">
                  <c:v>2812.81</c:v>
                </c:pt>
                <c:pt idx="52">
                  <c:v>2812.92</c:v>
                </c:pt>
                <c:pt idx="53">
                  <c:v>2813.03</c:v>
                </c:pt>
                <c:pt idx="54">
                  <c:v>2813.14</c:v>
                </c:pt>
                <c:pt idx="55">
                  <c:v>2813.25</c:v>
                </c:pt>
                <c:pt idx="56">
                  <c:v>2813.36</c:v>
                </c:pt>
                <c:pt idx="57">
                  <c:v>2813.47</c:v>
                </c:pt>
                <c:pt idx="58">
                  <c:v>2813.58</c:v>
                </c:pt>
                <c:pt idx="59">
                  <c:v>2813.69</c:v>
                </c:pt>
                <c:pt idx="60">
                  <c:v>2813.8</c:v>
                </c:pt>
                <c:pt idx="61">
                  <c:v>2813.91</c:v>
                </c:pt>
                <c:pt idx="62">
                  <c:v>2814.02</c:v>
                </c:pt>
                <c:pt idx="63">
                  <c:v>2814.13</c:v>
                </c:pt>
                <c:pt idx="64">
                  <c:v>2814.24</c:v>
                </c:pt>
                <c:pt idx="65">
                  <c:v>2814.35</c:v>
                </c:pt>
                <c:pt idx="66">
                  <c:v>2814.46</c:v>
                </c:pt>
                <c:pt idx="67">
                  <c:v>2814.57</c:v>
                </c:pt>
                <c:pt idx="68">
                  <c:v>2814.68</c:v>
                </c:pt>
                <c:pt idx="69">
                  <c:v>2814.79</c:v>
                </c:pt>
                <c:pt idx="70">
                  <c:v>2814.9</c:v>
                </c:pt>
                <c:pt idx="71">
                  <c:v>2815.01</c:v>
                </c:pt>
                <c:pt idx="72">
                  <c:v>2815.12</c:v>
                </c:pt>
                <c:pt idx="73">
                  <c:v>2815.23</c:v>
                </c:pt>
                <c:pt idx="74">
                  <c:v>2815.34</c:v>
                </c:pt>
                <c:pt idx="75">
                  <c:v>2815.45</c:v>
                </c:pt>
                <c:pt idx="76">
                  <c:v>2815.56</c:v>
                </c:pt>
                <c:pt idx="77">
                  <c:v>2815.67</c:v>
                </c:pt>
                <c:pt idx="78">
                  <c:v>2815.78</c:v>
                </c:pt>
                <c:pt idx="79">
                  <c:v>2815.89</c:v>
                </c:pt>
                <c:pt idx="80">
                  <c:v>2816</c:v>
                </c:pt>
                <c:pt idx="81">
                  <c:v>2816.11</c:v>
                </c:pt>
                <c:pt idx="82">
                  <c:v>2816.22</c:v>
                </c:pt>
                <c:pt idx="83">
                  <c:v>2816.33</c:v>
                </c:pt>
                <c:pt idx="84">
                  <c:v>2816.44</c:v>
                </c:pt>
                <c:pt idx="85">
                  <c:v>2816.55</c:v>
                </c:pt>
                <c:pt idx="86">
                  <c:v>2816.66</c:v>
                </c:pt>
                <c:pt idx="87">
                  <c:v>2816.77</c:v>
                </c:pt>
                <c:pt idx="88">
                  <c:v>2816.88</c:v>
                </c:pt>
                <c:pt idx="89">
                  <c:v>2816.99</c:v>
                </c:pt>
                <c:pt idx="90">
                  <c:v>2817.1</c:v>
                </c:pt>
                <c:pt idx="91">
                  <c:v>2817.21</c:v>
                </c:pt>
                <c:pt idx="92">
                  <c:v>2817.32</c:v>
                </c:pt>
                <c:pt idx="93">
                  <c:v>2817.43</c:v>
                </c:pt>
                <c:pt idx="94">
                  <c:v>2817.54</c:v>
                </c:pt>
                <c:pt idx="95">
                  <c:v>2817.65</c:v>
                </c:pt>
                <c:pt idx="96">
                  <c:v>2817.76</c:v>
                </c:pt>
                <c:pt idx="97">
                  <c:v>2817.87</c:v>
                </c:pt>
                <c:pt idx="98">
                  <c:v>2817.98</c:v>
                </c:pt>
                <c:pt idx="99">
                  <c:v>2818.09</c:v>
                </c:pt>
                <c:pt idx="100">
                  <c:v>2818.2</c:v>
                </c:pt>
                <c:pt idx="101">
                  <c:v>2818.31</c:v>
                </c:pt>
                <c:pt idx="102">
                  <c:v>2818.42</c:v>
                </c:pt>
                <c:pt idx="103">
                  <c:v>2818.53</c:v>
                </c:pt>
                <c:pt idx="104">
                  <c:v>2818.64</c:v>
                </c:pt>
                <c:pt idx="105">
                  <c:v>2818.86</c:v>
                </c:pt>
                <c:pt idx="106">
                  <c:v>2818.97</c:v>
                </c:pt>
                <c:pt idx="107">
                  <c:v>2819.08</c:v>
                </c:pt>
                <c:pt idx="108">
                  <c:v>2819.19</c:v>
                </c:pt>
                <c:pt idx="109">
                  <c:v>2819.3</c:v>
                </c:pt>
                <c:pt idx="110">
                  <c:v>2819.41</c:v>
                </c:pt>
                <c:pt idx="111">
                  <c:v>2819.52</c:v>
                </c:pt>
                <c:pt idx="112">
                  <c:v>2819.63</c:v>
                </c:pt>
                <c:pt idx="113">
                  <c:v>2819.74</c:v>
                </c:pt>
                <c:pt idx="114">
                  <c:v>2819.85</c:v>
                </c:pt>
                <c:pt idx="115">
                  <c:v>2819.96</c:v>
                </c:pt>
                <c:pt idx="116">
                  <c:v>2820.07</c:v>
                </c:pt>
                <c:pt idx="117">
                  <c:v>2820.18</c:v>
                </c:pt>
                <c:pt idx="118">
                  <c:v>2820.29</c:v>
                </c:pt>
                <c:pt idx="119">
                  <c:v>2820.4</c:v>
                </c:pt>
                <c:pt idx="120">
                  <c:v>2820.51</c:v>
                </c:pt>
                <c:pt idx="121">
                  <c:v>2820.62</c:v>
                </c:pt>
                <c:pt idx="122">
                  <c:v>2820.73</c:v>
                </c:pt>
                <c:pt idx="123">
                  <c:v>2820.84</c:v>
                </c:pt>
                <c:pt idx="124">
                  <c:v>2820.95</c:v>
                </c:pt>
                <c:pt idx="125">
                  <c:v>2821.06</c:v>
                </c:pt>
                <c:pt idx="126">
                  <c:v>2821.17</c:v>
                </c:pt>
                <c:pt idx="127">
                  <c:v>2821.28</c:v>
                </c:pt>
                <c:pt idx="128">
                  <c:v>2821.39</c:v>
                </c:pt>
                <c:pt idx="129">
                  <c:v>2821.5</c:v>
                </c:pt>
                <c:pt idx="130">
                  <c:v>2821.61</c:v>
                </c:pt>
                <c:pt idx="131">
                  <c:v>2821.72</c:v>
                </c:pt>
                <c:pt idx="132">
                  <c:v>2821.83</c:v>
                </c:pt>
                <c:pt idx="133">
                  <c:v>2821.94</c:v>
                </c:pt>
                <c:pt idx="134">
                  <c:v>2822.05</c:v>
                </c:pt>
                <c:pt idx="135">
                  <c:v>2822.16</c:v>
                </c:pt>
                <c:pt idx="136">
                  <c:v>2822.27</c:v>
                </c:pt>
                <c:pt idx="137">
                  <c:v>2822.38</c:v>
                </c:pt>
                <c:pt idx="138">
                  <c:v>2822.49</c:v>
                </c:pt>
                <c:pt idx="139">
                  <c:v>2822.6</c:v>
                </c:pt>
                <c:pt idx="140">
                  <c:v>2822.71</c:v>
                </c:pt>
                <c:pt idx="141">
                  <c:v>2822.82</c:v>
                </c:pt>
                <c:pt idx="142">
                  <c:v>2822.93</c:v>
                </c:pt>
                <c:pt idx="143">
                  <c:v>2823.04</c:v>
                </c:pt>
                <c:pt idx="144">
                  <c:v>2823.15</c:v>
                </c:pt>
                <c:pt idx="145">
                  <c:v>2823.26</c:v>
                </c:pt>
                <c:pt idx="146">
                  <c:v>2823.37</c:v>
                </c:pt>
                <c:pt idx="147">
                  <c:v>2823.48</c:v>
                </c:pt>
                <c:pt idx="148">
                  <c:v>2823.59</c:v>
                </c:pt>
                <c:pt idx="149">
                  <c:v>2823.7</c:v>
                </c:pt>
                <c:pt idx="150">
                  <c:v>2823.81</c:v>
                </c:pt>
                <c:pt idx="151">
                  <c:v>2823.92</c:v>
                </c:pt>
                <c:pt idx="152">
                  <c:v>2824.03</c:v>
                </c:pt>
                <c:pt idx="153">
                  <c:v>2824.14</c:v>
                </c:pt>
                <c:pt idx="154">
                  <c:v>2824.25</c:v>
                </c:pt>
                <c:pt idx="155">
                  <c:v>2824.36</c:v>
                </c:pt>
                <c:pt idx="156">
                  <c:v>2824.47</c:v>
                </c:pt>
                <c:pt idx="157">
                  <c:v>2824.58</c:v>
                </c:pt>
                <c:pt idx="158">
                  <c:v>2824.69</c:v>
                </c:pt>
                <c:pt idx="159">
                  <c:v>2824.8</c:v>
                </c:pt>
                <c:pt idx="160">
                  <c:v>2824.91</c:v>
                </c:pt>
                <c:pt idx="161">
                  <c:v>2825.02</c:v>
                </c:pt>
                <c:pt idx="162">
                  <c:v>2825.13</c:v>
                </c:pt>
                <c:pt idx="163">
                  <c:v>2825.24</c:v>
                </c:pt>
                <c:pt idx="164">
                  <c:v>2825.35</c:v>
                </c:pt>
                <c:pt idx="165">
                  <c:v>2825.46</c:v>
                </c:pt>
                <c:pt idx="166">
                  <c:v>2825.57</c:v>
                </c:pt>
                <c:pt idx="167">
                  <c:v>2825.68</c:v>
                </c:pt>
                <c:pt idx="168">
                  <c:v>2825.79</c:v>
                </c:pt>
                <c:pt idx="169">
                  <c:v>2825.9</c:v>
                </c:pt>
                <c:pt idx="170">
                  <c:v>2826.01</c:v>
                </c:pt>
                <c:pt idx="171">
                  <c:v>2826.12</c:v>
                </c:pt>
                <c:pt idx="172">
                  <c:v>2826.23</c:v>
                </c:pt>
                <c:pt idx="173">
                  <c:v>2826.34</c:v>
                </c:pt>
                <c:pt idx="174">
                  <c:v>2826.45</c:v>
                </c:pt>
                <c:pt idx="175">
                  <c:v>2826.56</c:v>
                </c:pt>
                <c:pt idx="176">
                  <c:v>2826.67</c:v>
                </c:pt>
                <c:pt idx="177">
                  <c:v>2826.78</c:v>
                </c:pt>
                <c:pt idx="178">
                  <c:v>2826.89</c:v>
                </c:pt>
                <c:pt idx="179">
                  <c:v>2827.0000000000005</c:v>
                </c:pt>
                <c:pt idx="180">
                  <c:v>2827.11</c:v>
                </c:pt>
                <c:pt idx="181">
                  <c:v>2827.22</c:v>
                </c:pt>
                <c:pt idx="182">
                  <c:v>2827.33</c:v>
                </c:pt>
                <c:pt idx="183">
                  <c:v>2827.44</c:v>
                </c:pt>
                <c:pt idx="184">
                  <c:v>2827.55</c:v>
                </c:pt>
                <c:pt idx="185">
                  <c:v>2827.66</c:v>
                </c:pt>
                <c:pt idx="186">
                  <c:v>2827.77</c:v>
                </c:pt>
                <c:pt idx="187">
                  <c:v>2827.88</c:v>
                </c:pt>
                <c:pt idx="188">
                  <c:v>2827.99</c:v>
                </c:pt>
                <c:pt idx="189">
                  <c:v>2828.1</c:v>
                </c:pt>
                <c:pt idx="190">
                  <c:v>2828.21</c:v>
                </c:pt>
                <c:pt idx="191">
                  <c:v>2828.32</c:v>
                </c:pt>
                <c:pt idx="192">
                  <c:v>2828.43</c:v>
                </c:pt>
                <c:pt idx="193">
                  <c:v>2828.54</c:v>
                </c:pt>
                <c:pt idx="194">
                  <c:v>2828.65</c:v>
                </c:pt>
                <c:pt idx="195">
                  <c:v>2828.76</c:v>
                </c:pt>
                <c:pt idx="196">
                  <c:v>2828.87</c:v>
                </c:pt>
                <c:pt idx="197">
                  <c:v>2828.98</c:v>
                </c:pt>
                <c:pt idx="198">
                  <c:v>2829.09</c:v>
                </c:pt>
                <c:pt idx="199">
                  <c:v>2829.2</c:v>
                </c:pt>
                <c:pt idx="200">
                  <c:v>2829.31</c:v>
                </c:pt>
                <c:pt idx="201">
                  <c:v>2829.42</c:v>
                </c:pt>
                <c:pt idx="202">
                  <c:v>2829.53</c:v>
                </c:pt>
                <c:pt idx="203">
                  <c:v>2829.64</c:v>
                </c:pt>
                <c:pt idx="204">
                  <c:v>2829.75</c:v>
                </c:pt>
                <c:pt idx="205">
                  <c:v>2829.86</c:v>
                </c:pt>
                <c:pt idx="206">
                  <c:v>2829.97</c:v>
                </c:pt>
                <c:pt idx="207">
                  <c:v>2830.08</c:v>
                </c:pt>
                <c:pt idx="208">
                  <c:v>2830.19</c:v>
                </c:pt>
                <c:pt idx="209">
                  <c:v>2830.3</c:v>
                </c:pt>
                <c:pt idx="210">
                  <c:v>2830.41</c:v>
                </c:pt>
                <c:pt idx="211">
                  <c:v>2830.52</c:v>
                </c:pt>
                <c:pt idx="212">
                  <c:v>2830.63</c:v>
                </c:pt>
                <c:pt idx="213">
                  <c:v>2830.74</c:v>
                </c:pt>
                <c:pt idx="214">
                  <c:v>2830.85</c:v>
                </c:pt>
                <c:pt idx="215">
                  <c:v>2830.96</c:v>
                </c:pt>
                <c:pt idx="216">
                  <c:v>2831.07</c:v>
                </c:pt>
                <c:pt idx="217">
                  <c:v>2831.18</c:v>
                </c:pt>
                <c:pt idx="218">
                  <c:v>2831.29</c:v>
                </c:pt>
                <c:pt idx="219">
                  <c:v>2831.4</c:v>
                </c:pt>
                <c:pt idx="220">
                  <c:v>2831.51</c:v>
                </c:pt>
                <c:pt idx="221">
                  <c:v>2831.62</c:v>
                </c:pt>
                <c:pt idx="222">
                  <c:v>2831.73</c:v>
                </c:pt>
                <c:pt idx="223">
                  <c:v>2831.84</c:v>
                </c:pt>
                <c:pt idx="224">
                  <c:v>2831.95</c:v>
                </c:pt>
                <c:pt idx="225">
                  <c:v>2832.06</c:v>
                </c:pt>
                <c:pt idx="226">
                  <c:v>2832.17</c:v>
                </c:pt>
                <c:pt idx="227">
                  <c:v>2832.28</c:v>
                </c:pt>
                <c:pt idx="228">
                  <c:v>2832.39</c:v>
                </c:pt>
                <c:pt idx="229">
                  <c:v>2832.5</c:v>
                </c:pt>
                <c:pt idx="230">
                  <c:v>2832.61</c:v>
                </c:pt>
                <c:pt idx="231">
                  <c:v>2832.72</c:v>
                </c:pt>
                <c:pt idx="232">
                  <c:v>2832.83</c:v>
                </c:pt>
                <c:pt idx="233">
                  <c:v>2832.94</c:v>
                </c:pt>
                <c:pt idx="234">
                  <c:v>2833.05</c:v>
                </c:pt>
                <c:pt idx="235">
                  <c:v>2833.16</c:v>
                </c:pt>
                <c:pt idx="236">
                  <c:v>2833.27</c:v>
                </c:pt>
                <c:pt idx="237">
                  <c:v>2833.38</c:v>
                </c:pt>
                <c:pt idx="238">
                  <c:v>2833.49</c:v>
                </c:pt>
                <c:pt idx="239">
                  <c:v>2833.6</c:v>
                </c:pt>
                <c:pt idx="240">
                  <c:v>2833.71</c:v>
                </c:pt>
                <c:pt idx="241">
                  <c:v>2833.82</c:v>
                </c:pt>
                <c:pt idx="242">
                  <c:v>2833.93</c:v>
                </c:pt>
                <c:pt idx="243">
                  <c:v>2834.04</c:v>
                </c:pt>
                <c:pt idx="244">
                  <c:v>2834.15</c:v>
                </c:pt>
                <c:pt idx="245">
                  <c:v>2834.26</c:v>
                </c:pt>
                <c:pt idx="246">
                  <c:v>2834.37</c:v>
                </c:pt>
                <c:pt idx="247">
                  <c:v>2834.48</c:v>
                </c:pt>
                <c:pt idx="248">
                  <c:v>2834.59</c:v>
                </c:pt>
                <c:pt idx="249">
                  <c:v>2834.7</c:v>
                </c:pt>
                <c:pt idx="250">
                  <c:v>2834.81</c:v>
                </c:pt>
                <c:pt idx="251">
                  <c:v>2834.92</c:v>
                </c:pt>
                <c:pt idx="252">
                  <c:v>2835.03</c:v>
                </c:pt>
                <c:pt idx="253">
                  <c:v>2835.14</c:v>
                </c:pt>
                <c:pt idx="254">
                  <c:v>2835.25</c:v>
                </c:pt>
                <c:pt idx="255">
                  <c:v>2835.36</c:v>
                </c:pt>
                <c:pt idx="256">
                  <c:v>2835.47</c:v>
                </c:pt>
                <c:pt idx="257">
                  <c:v>2835.58</c:v>
                </c:pt>
                <c:pt idx="258">
                  <c:v>2835.69</c:v>
                </c:pt>
                <c:pt idx="259">
                  <c:v>2835.8</c:v>
                </c:pt>
                <c:pt idx="260">
                  <c:v>2835.91</c:v>
                </c:pt>
                <c:pt idx="261">
                  <c:v>2836.02</c:v>
                </c:pt>
                <c:pt idx="262">
                  <c:v>2836.13</c:v>
                </c:pt>
                <c:pt idx="263">
                  <c:v>2836.24</c:v>
                </c:pt>
                <c:pt idx="264">
                  <c:v>2836.35</c:v>
                </c:pt>
                <c:pt idx="265">
                  <c:v>2836.46</c:v>
                </c:pt>
                <c:pt idx="266">
                  <c:v>2836.57</c:v>
                </c:pt>
                <c:pt idx="267">
                  <c:v>2836.68</c:v>
                </c:pt>
                <c:pt idx="268">
                  <c:v>2836.79</c:v>
                </c:pt>
                <c:pt idx="269">
                  <c:v>2836.9</c:v>
                </c:pt>
                <c:pt idx="270">
                  <c:v>2837.01</c:v>
                </c:pt>
                <c:pt idx="271">
                  <c:v>2837.12</c:v>
                </c:pt>
                <c:pt idx="272">
                  <c:v>2837.23</c:v>
                </c:pt>
                <c:pt idx="273">
                  <c:v>2837.34</c:v>
                </c:pt>
                <c:pt idx="274">
                  <c:v>2837.45</c:v>
                </c:pt>
                <c:pt idx="275">
                  <c:v>2837.56</c:v>
                </c:pt>
                <c:pt idx="276">
                  <c:v>2837.67</c:v>
                </c:pt>
                <c:pt idx="277">
                  <c:v>2837.78</c:v>
                </c:pt>
                <c:pt idx="278">
                  <c:v>2837.89</c:v>
                </c:pt>
                <c:pt idx="279">
                  <c:v>2838.0000000000005</c:v>
                </c:pt>
                <c:pt idx="280">
                  <c:v>2838.11</c:v>
                </c:pt>
                <c:pt idx="281">
                  <c:v>2838.22</c:v>
                </c:pt>
                <c:pt idx="282">
                  <c:v>2838.33</c:v>
                </c:pt>
                <c:pt idx="283">
                  <c:v>2838.44</c:v>
                </c:pt>
                <c:pt idx="284">
                  <c:v>2838.55</c:v>
                </c:pt>
                <c:pt idx="285">
                  <c:v>2838.66</c:v>
                </c:pt>
                <c:pt idx="286">
                  <c:v>2838.77</c:v>
                </c:pt>
                <c:pt idx="287">
                  <c:v>2838.88</c:v>
                </c:pt>
                <c:pt idx="288">
                  <c:v>2838.99</c:v>
                </c:pt>
                <c:pt idx="289">
                  <c:v>2839.1</c:v>
                </c:pt>
                <c:pt idx="290">
                  <c:v>2839.21</c:v>
                </c:pt>
                <c:pt idx="291">
                  <c:v>2839.32</c:v>
                </c:pt>
                <c:pt idx="292">
                  <c:v>2839.43</c:v>
                </c:pt>
                <c:pt idx="293">
                  <c:v>2839.54</c:v>
                </c:pt>
                <c:pt idx="294">
                  <c:v>2839.65</c:v>
                </c:pt>
                <c:pt idx="295">
                  <c:v>2839.76</c:v>
                </c:pt>
                <c:pt idx="296">
                  <c:v>2839.87</c:v>
                </c:pt>
                <c:pt idx="297">
                  <c:v>2839.98</c:v>
                </c:pt>
                <c:pt idx="298">
                  <c:v>2840.09</c:v>
                </c:pt>
                <c:pt idx="299">
                  <c:v>2840.2</c:v>
                </c:pt>
                <c:pt idx="300">
                  <c:v>2840.31</c:v>
                </c:pt>
                <c:pt idx="301">
                  <c:v>2840.42</c:v>
                </c:pt>
                <c:pt idx="302">
                  <c:v>2840.53</c:v>
                </c:pt>
                <c:pt idx="303">
                  <c:v>2840.64</c:v>
                </c:pt>
                <c:pt idx="304">
                  <c:v>2840.75</c:v>
                </c:pt>
                <c:pt idx="305">
                  <c:v>2840.86</c:v>
                </c:pt>
                <c:pt idx="306">
                  <c:v>2840.97</c:v>
                </c:pt>
                <c:pt idx="307">
                  <c:v>2841.08</c:v>
                </c:pt>
                <c:pt idx="308">
                  <c:v>2841.19</c:v>
                </c:pt>
                <c:pt idx="309">
                  <c:v>2841.3</c:v>
                </c:pt>
                <c:pt idx="310">
                  <c:v>2841.41</c:v>
                </c:pt>
                <c:pt idx="311">
                  <c:v>2841.52</c:v>
                </c:pt>
                <c:pt idx="312">
                  <c:v>2841.63</c:v>
                </c:pt>
                <c:pt idx="313">
                  <c:v>2841.74</c:v>
                </c:pt>
                <c:pt idx="314">
                  <c:v>2841.85</c:v>
                </c:pt>
                <c:pt idx="315">
                  <c:v>2841.96</c:v>
                </c:pt>
                <c:pt idx="316">
                  <c:v>2842.07</c:v>
                </c:pt>
                <c:pt idx="317">
                  <c:v>2842.18</c:v>
                </c:pt>
                <c:pt idx="318">
                  <c:v>2842.29</c:v>
                </c:pt>
                <c:pt idx="319">
                  <c:v>2842.4</c:v>
                </c:pt>
                <c:pt idx="320">
                  <c:v>2842.51</c:v>
                </c:pt>
                <c:pt idx="321">
                  <c:v>2842.62</c:v>
                </c:pt>
                <c:pt idx="322">
                  <c:v>2842.73</c:v>
                </c:pt>
                <c:pt idx="323">
                  <c:v>2842.84</c:v>
                </c:pt>
                <c:pt idx="324">
                  <c:v>2842.95</c:v>
                </c:pt>
                <c:pt idx="325">
                  <c:v>2843.06</c:v>
                </c:pt>
                <c:pt idx="326">
                  <c:v>2843.17</c:v>
                </c:pt>
                <c:pt idx="327">
                  <c:v>2843.28</c:v>
                </c:pt>
                <c:pt idx="328">
                  <c:v>2843.39</c:v>
                </c:pt>
                <c:pt idx="329">
                  <c:v>2843.5</c:v>
                </c:pt>
                <c:pt idx="330">
                  <c:v>2843.61</c:v>
                </c:pt>
                <c:pt idx="331">
                  <c:v>2843.72</c:v>
                </c:pt>
                <c:pt idx="332">
                  <c:v>2843.83</c:v>
                </c:pt>
                <c:pt idx="333">
                  <c:v>2843.94</c:v>
                </c:pt>
                <c:pt idx="334">
                  <c:v>2844.05</c:v>
                </c:pt>
                <c:pt idx="335">
                  <c:v>2844.16</c:v>
                </c:pt>
                <c:pt idx="336">
                  <c:v>2844.27</c:v>
                </c:pt>
                <c:pt idx="337">
                  <c:v>2844.38</c:v>
                </c:pt>
                <c:pt idx="338">
                  <c:v>2844.49</c:v>
                </c:pt>
                <c:pt idx="339">
                  <c:v>2844.6</c:v>
                </c:pt>
                <c:pt idx="340">
                  <c:v>2844.71</c:v>
                </c:pt>
                <c:pt idx="341">
                  <c:v>2844.82</c:v>
                </c:pt>
                <c:pt idx="342">
                  <c:v>2845.04</c:v>
                </c:pt>
                <c:pt idx="343">
                  <c:v>2845.15</c:v>
                </c:pt>
                <c:pt idx="344">
                  <c:v>2845.26</c:v>
                </c:pt>
                <c:pt idx="345">
                  <c:v>2845.37</c:v>
                </c:pt>
                <c:pt idx="346">
                  <c:v>2845.48</c:v>
                </c:pt>
                <c:pt idx="347">
                  <c:v>2845.59</c:v>
                </c:pt>
                <c:pt idx="348">
                  <c:v>2845.7</c:v>
                </c:pt>
                <c:pt idx="349">
                  <c:v>2845.81</c:v>
                </c:pt>
                <c:pt idx="350">
                  <c:v>2845.92</c:v>
                </c:pt>
                <c:pt idx="351">
                  <c:v>2846.03</c:v>
                </c:pt>
                <c:pt idx="352">
                  <c:v>2846.14</c:v>
                </c:pt>
                <c:pt idx="353">
                  <c:v>2846.25</c:v>
                </c:pt>
                <c:pt idx="354">
                  <c:v>2846.36</c:v>
                </c:pt>
                <c:pt idx="355">
                  <c:v>2846.47</c:v>
                </c:pt>
                <c:pt idx="356">
                  <c:v>2846.58</c:v>
                </c:pt>
                <c:pt idx="357">
                  <c:v>2846.69</c:v>
                </c:pt>
                <c:pt idx="358">
                  <c:v>2846.8</c:v>
                </c:pt>
                <c:pt idx="359">
                  <c:v>2846.91</c:v>
                </c:pt>
                <c:pt idx="360">
                  <c:v>2847.02</c:v>
                </c:pt>
                <c:pt idx="361">
                  <c:v>2847.13</c:v>
                </c:pt>
                <c:pt idx="362">
                  <c:v>2847.24</c:v>
                </c:pt>
                <c:pt idx="363">
                  <c:v>2847.35</c:v>
                </c:pt>
                <c:pt idx="364">
                  <c:v>2847.46</c:v>
                </c:pt>
                <c:pt idx="365">
                  <c:v>2847.57</c:v>
                </c:pt>
                <c:pt idx="366">
                  <c:v>2847.68</c:v>
                </c:pt>
                <c:pt idx="367">
                  <c:v>2847.79</c:v>
                </c:pt>
                <c:pt idx="368">
                  <c:v>2847.9</c:v>
                </c:pt>
                <c:pt idx="369">
                  <c:v>2848.01</c:v>
                </c:pt>
                <c:pt idx="370">
                  <c:v>2848.12</c:v>
                </c:pt>
                <c:pt idx="371">
                  <c:v>2848.23</c:v>
                </c:pt>
                <c:pt idx="372">
                  <c:v>2848.34</c:v>
                </c:pt>
                <c:pt idx="373">
                  <c:v>2848.45</c:v>
                </c:pt>
                <c:pt idx="374">
                  <c:v>2848.56</c:v>
                </c:pt>
                <c:pt idx="375">
                  <c:v>2848.67</c:v>
                </c:pt>
                <c:pt idx="376">
                  <c:v>2848.78</c:v>
                </c:pt>
                <c:pt idx="377">
                  <c:v>2848.89</c:v>
                </c:pt>
                <c:pt idx="378">
                  <c:v>2854.5</c:v>
                </c:pt>
                <c:pt idx="379">
                  <c:v>2854.61</c:v>
                </c:pt>
                <c:pt idx="380">
                  <c:v>2854.72</c:v>
                </c:pt>
                <c:pt idx="381">
                  <c:v>2854.83</c:v>
                </c:pt>
                <c:pt idx="382">
                  <c:v>2854.94</c:v>
                </c:pt>
                <c:pt idx="383">
                  <c:v>2855.05</c:v>
                </c:pt>
                <c:pt idx="384">
                  <c:v>2855.16</c:v>
                </c:pt>
                <c:pt idx="385">
                  <c:v>2855.27</c:v>
                </c:pt>
                <c:pt idx="386">
                  <c:v>2855.38</c:v>
                </c:pt>
                <c:pt idx="387">
                  <c:v>2855.49</c:v>
                </c:pt>
                <c:pt idx="388">
                  <c:v>2855.6</c:v>
                </c:pt>
                <c:pt idx="389">
                  <c:v>2855.71</c:v>
                </c:pt>
                <c:pt idx="390">
                  <c:v>2855.82</c:v>
                </c:pt>
                <c:pt idx="391">
                  <c:v>2855.93</c:v>
                </c:pt>
                <c:pt idx="392">
                  <c:v>2856.04</c:v>
                </c:pt>
                <c:pt idx="393">
                  <c:v>2856.15</c:v>
                </c:pt>
                <c:pt idx="394">
                  <c:v>2856.26</c:v>
                </c:pt>
                <c:pt idx="395">
                  <c:v>2856.37</c:v>
                </c:pt>
                <c:pt idx="396">
                  <c:v>2856.48</c:v>
                </c:pt>
                <c:pt idx="397">
                  <c:v>2856.59</c:v>
                </c:pt>
                <c:pt idx="398">
                  <c:v>2856.7</c:v>
                </c:pt>
                <c:pt idx="399">
                  <c:v>2856.81</c:v>
                </c:pt>
                <c:pt idx="400">
                  <c:v>2856.92</c:v>
                </c:pt>
                <c:pt idx="401">
                  <c:v>2857.03</c:v>
                </c:pt>
                <c:pt idx="402">
                  <c:v>2857.14</c:v>
                </c:pt>
                <c:pt idx="403">
                  <c:v>2857.25</c:v>
                </c:pt>
                <c:pt idx="404">
                  <c:v>2857.36</c:v>
                </c:pt>
                <c:pt idx="405">
                  <c:v>2857.47</c:v>
                </c:pt>
                <c:pt idx="406">
                  <c:v>2857.58</c:v>
                </c:pt>
                <c:pt idx="407">
                  <c:v>2857.69</c:v>
                </c:pt>
                <c:pt idx="408">
                  <c:v>2857.8</c:v>
                </c:pt>
                <c:pt idx="409">
                  <c:v>2858.02</c:v>
                </c:pt>
                <c:pt idx="410">
                  <c:v>2858.13</c:v>
                </c:pt>
                <c:pt idx="411">
                  <c:v>2858.24</c:v>
                </c:pt>
                <c:pt idx="412">
                  <c:v>2858.57</c:v>
                </c:pt>
                <c:pt idx="413">
                  <c:v>2858.68</c:v>
                </c:pt>
                <c:pt idx="414">
                  <c:v>2858.79</c:v>
                </c:pt>
                <c:pt idx="415">
                  <c:v>2858.9</c:v>
                </c:pt>
                <c:pt idx="416">
                  <c:v>2859.01</c:v>
                </c:pt>
                <c:pt idx="417">
                  <c:v>2859.12</c:v>
                </c:pt>
                <c:pt idx="418">
                  <c:v>2859.23</c:v>
                </c:pt>
                <c:pt idx="419">
                  <c:v>2859.34</c:v>
                </c:pt>
                <c:pt idx="420">
                  <c:v>2859.45</c:v>
                </c:pt>
                <c:pt idx="421">
                  <c:v>2859.56</c:v>
                </c:pt>
                <c:pt idx="422">
                  <c:v>2859.67</c:v>
                </c:pt>
                <c:pt idx="423">
                  <c:v>2859.78</c:v>
                </c:pt>
                <c:pt idx="424">
                  <c:v>2859.89</c:v>
                </c:pt>
                <c:pt idx="425">
                  <c:v>2860.0000000000005</c:v>
                </c:pt>
                <c:pt idx="426">
                  <c:v>2860.11</c:v>
                </c:pt>
                <c:pt idx="427">
                  <c:v>2860.22</c:v>
                </c:pt>
                <c:pt idx="428">
                  <c:v>2860.33</c:v>
                </c:pt>
                <c:pt idx="429">
                  <c:v>2860.44</c:v>
                </c:pt>
                <c:pt idx="430">
                  <c:v>2860.55</c:v>
                </c:pt>
                <c:pt idx="431">
                  <c:v>2860.66</c:v>
                </c:pt>
                <c:pt idx="432">
                  <c:v>2860.77</c:v>
                </c:pt>
                <c:pt idx="433">
                  <c:v>2860.88</c:v>
                </c:pt>
                <c:pt idx="434">
                  <c:v>2860.99</c:v>
                </c:pt>
                <c:pt idx="435">
                  <c:v>2861.1</c:v>
                </c:pt>
                <c:pt idx="436">
                  <c:v>2861.21</c:v>
                </c:pt>
                <c:pt idx="437">
                  <c:v>2861.32</c:v>
                </c:pt>
                <c:pt idx="438">
                  <c:v>2861.43</c:v>
                </c:pt>
                <c:pt idx="439">
                  <c:v>2861.54</c:v>
                </c:pt>
                <c:pt idx="440">
                  <c:v>2861.65</c:v>
                </c:pt>
                <c:pt idx="441">
                  <c:v>2861.76</c:v>
                </c:pt>
                <c:pt idx="442">
                  <c:v>2861.87</c:v>
                </c:pt>
                <c:pt idx="443">
                  <c:v>2861.98</c:v>
                </c:pt>
                <c:pt idx="444">
                  <c:v>2862.09</c:v>
                </c:pt>
                <c:pt idx="445">
                  <c:v>2862.2</c:v>
                </c:pt>
                <c:pt idx="446">
                  <c:v>2862.31</c:v>
                </c:pt>
                <c:pt idx="447">
                  <c:v>2862.42</c:v>
                </c:pt>
                <c:pt idx="448">
                  <c:v>2862.53</c:v>
                </c:pt>
                <c:pt idx="449">
                  <c:v>2862.64</c:v>
                </c:pt>
                <c:pt idx="450">
                  <c:v>2862.75</c:v>
                </c:pt>
                <c:pt idx="451">
                  <c:v>2862.86</c:v>
                </c:pt>
                <c:pt idx="452">
                  <c:v>2862.97</c:v>
                </c:pt>
                <c:pt idx="453">
                  <c:v>2863.08</c:v>
                </c:pt>
                <c:pt idx="454">
                  <c:v>2863.19</c:v>
                </c:pt>
                <c:pt idx="455">
                  <c:v>2863.3</c:v>
                </c:pt>
                <c:pt idx="456">
                  <c:v>2863.41</c:v>
                </c:pt>
                <c:pt idx="457">
                  <c:v>2863.52</c:v>
                </c:pt>
                <c:pt idx="458">
                  <c:v>2863.63</c:v>
                </c:pt>
                <c:pt idx="459">
                  <c:v>2863.74</c:v>
                </c:pt>
                <c:pt idx="460">
                  <c:v>2863.85</c:v>
                </c:pt>
                <c:pt idx="461">
                  <c:v>2863.96</c:v>
                </c:pt>
                <c:pt idx="462">
                  <c:v>2864.07</c:v>
                </c:pt>
                <c:pt idx="463">
                  <c:v>2864.18</c:v>
                </c:pt>
                <c:pt idx="464">
                  <c:v>2864.29</c:v>
                </c:pt>
                <c:pt idx="465">
                  <c:v>2864.4</c:v>
                </c:pt>
                <c:pt idx="466">
                  <c:v>2864.51</c:v>
                </c:pt>
                <c:pt idx="467">
                  <c:v>2864.62</c:v>
                </c:pt>
                <c:pt idx="468">
                  <c:v>2864.73</c:v>
                </c:pt>
                <c:pt idx="469">
                  <c:v>2864.84</c:v>
                </c:pt>
                <c:pt idx="470">
                  <c:v>2864.95</c:v>
                </c:pt>
                <c:pt idx="471">
                  <c:v>2865.06</c:v>
                </c:pt>
                <c:pt idx="472">
                  <c:v>2865.17</c:v>
                </c:pt>
                <c:pt idx="473">
                  <c:v>2865.28</c:v>
                </c:pt>
                <c:pt idx="474">
                  <c:v>2865.39</c:v>
                </c:pt>
                <c:pt idx="475">
                  <c:v>2865.5</c:v>
                </c:pt>
                <c:pt idx="476">
                  <c:v>2865.61</c:v>
                </c:pt>
                <c:pt idx="477">
                  <c:v>2865.72</c:v>
                </c:pt>
                <c:pt idx="478">
                  <c:v>2865.83</c:v>
                </c:pt>
                <c:pt idx="479">
                  <c:v>2865.94</c:v>
                </c:pt>
                <c:pt idx="480">
                  <c:v>2866.05</c:v>
                </c:pt>
                <c:pt idx="481">
                  <c:v>2866.16</c:v>
                </c:pt>
                <c:pt idx="482">
                  <c:v>2866.27</c:v>
                </c:pt>
                <c:pt idx="483">
                  <c:v>2866.38</c:v>
                </c:pt>
                <c:pt idx="484">
                  <c:v>2866.49</c:v>
                </c:pt>
                <c:pt idx="485">
                  <c:v>2866.6</c:v>
                </c:pt>
                <c:pt idx="486">
                  <c:v>2866.71</c:v>
                </c:pt>
                <c:pt idx="487">
                  <c:v>2866.82</c:v>
                </c:pt>
                <c:pt idx="488">
                  <c:v>2866.93</c:v>
                </c:pt>
                <c:pt idx="489">
                  <c:v>2867.04</c:v>
                </c:pt>
                <c:pt idx="490">
                  <c:v>2867.15</c:v>
                </c:pt>
                <c:pt idx="491">
                  <c:v>2867.26</c:v>
                </c:pt>
                <c:pt idx="492">
                  <c:v>2867.37</c:v>
                </c:pt>
                <c:pt idx="493">
                  <c:v>2867.48</c:v>
                </c:pt>
                <c:pt idx="494">
                  <c:v>2867.59</c:v>
                </c:pt>
                <c:pt idx="495">
                  <c:v>2867.7</c:v>
                </c:pt>
                <c:pt idx="496">
                  <c:v>2867.81</c:v>
                </c:pt>
                <c:pt idx="497">
                  <c:v>2867.92</c:v>
                </c:pt>
                <c:pt idx="498">
                  <c:v>2868.03</c:v>
                </c:pt>
                <c:pt idx="499">
                  <c:v>2868.14</c:v>
                </c:pt>
                <c:pt idx="500">
                  <c:v>2868.25</c:v>
                </c:pt>
                <c:pt idx="501">
                  <c:v>2868.36</c:v>
                </c:pt>
                <c:pt idx="502">
                  <c:v>2868.47</c:v>
                </c:pt>
                <c:pt idx="503">
                  <c:v>2868.58</c:v>
                </c:pt>
                <c:pt idx="504">
                  <c:v>2868.69</c:v>
                </c:pt>
                <c:pt idx="505">
                  <c:v>2868.8</c:v>
                </c:pt>
                <c:pt idx="506">
                  <c:v>2868.91</c:v>
                </c:pt>
                <c:pt idx="507">
                  <c:v>2869.02</c:v>
                </c:pt>
                <c:pt idx="508">
                  <c:v>2869.13</c:v>
                </c:pt>
                <c:pt idx="509">
                  <c:v>2869.24</c:v>
                </c:pt>
                <c:pt idx="510">
                  <c:v>2869.35</c:v>
                </c:pt>
                <c:pt idx="511">
                  <c:v>2869.46</c:v>
                </c:pt>
                <c:pt idx="512">
                  <c:v>2869.57</c:v>
                </c:pt>
                <c:pt idx="513">
                  <c:v>2869.68</c:v>
                </c:pt>
                <c:pt idx="514">
                  <c:v>2869.79</c:v>
                </c:pt>
                <c:pt idx="515">
                  <c:v>2869.9</c:v>
                </c:pt>
                <c:pt idx="516">
                  <c:v>2870.01</c:v>
                </c:pt>
                <c:pt idx="517">
                  <c:v>2870.12</c:v>
                </c:pt>
                <c:pt idx="518">
                  <c:v>2870.23</c:v>
                </c:pt>
                <c:pt idx="519">
                  <c:v>2870.34</c:v>
                </c:pt>
                <c:pt idx="520">
                  <c:v>2870.45</c:v>
                </c:pt>
                <c:pt idx="521">
                  <c:v>2870.56</c:v>
                </c:pt>
                <c:pt idx="522">
                  <c:v>2870.67</c:v>
                </c:pt>
                <c:pt idx="523">
                  <c:v>2870.78</c:v>
                </c:pt>
                <c:pt idx="524">
                  <c:v>2870.89</c:v>
                </c:pt>
                <c:pt idx="525">
                  <c:v>2871.0000000000005</c:v>
                </c:pt>
                <c:pt idx="526">
                  <c:v>2871.11</c:v>
                </c:pt>
                <c:pt idx="527">
                  <c:v>2871.33</c:v>
                </c:pt>
                <c:pt idx="528">
                  <c:v>2871.44</c:v>
                </c:pt>
                <c:pt idx="529">
                  <c:v>2871.55</c:v>
                </c:pt>
                <c:pt idx="530">
                  <c:v>2871.66</c:v>
                </c:pt>
                <c:pt idx="531">
                  <c:v>2871.77</c:v>
                </c:pt>
                <c:pt idx="532">
                  <c:v>2871.88</c:v>
                </c:pt>
                <c:pt idx="533">
                  <c:v>2871.99</c:v>
                </c:pt>
                <c:pt idx="534">
                  <c:v>2872.1</c:v>
                </c:pt>
                <c:pt idx="535">
                  <c:v>2872.21</c:v>
                </c:pt>
                <c:pt idx="536">
                  <c:v>2872.32</c:v>
                </c:pt>
                <c:pt idx="537">
                  <c:v>2872.43</c:v>
                </c:pt>
                <c:pt idx="538">
                  <c:v>2872.54</c:v>
                </c:pt>
                <c:pt idx="539">
                  <c:v>2872.65</c:v>
                </c:pt>
                <c:pt idx="540">
                  <c:v>2872.76</c:v>
                </c:pt>
                <c:pt idx="541">
                  <c:v>2872.87</c:v>
                </c:pt>
                <c:pt idx="542">
                  <c:v>2872.98</c:v>
                </c:pt>
                <c:pt idx="543">
                  <c:v>2873.09</c:v>
                </c:pt>
                <c:pt idx="544">
                  <c:v>2873.2</c:v>
                </c:pt>
                <c:pt idx="545">
                  <c:v>2873.31</c:v>
                </c:pt>
                <c:pt idx="546">
                  <c:v>2873.42</c:v>
                </c:pt>
                <c:pt idx="547">
                  <c:v>2873.53</c:v>
                </c:pt>
                <c:pt idx="548">
                  <c:v>2873.64</c:v>
                </c:pt>
                <c:pt idx="549">
                  <c:v>2873.75</c:v>
                </c:pt>
                <c:pt idx="550">
                  <c:v>2873.86</c:v>
                </c:pt>
                <c:pt idx="551">
                  <c:v>2873.97</c:v>
                </c:pt>
                <c:pt idx="552">
                  <c:v>2874.08</c:v>
                </c:pt>
                <c:pt idx="553">
                  <c:v>2874.19</c:v>
                </c:pt>
                <c:pt idx="554">
                  <c:v>2874.3</c:v>
                </c:pt>
                <c:pt idx="555">
                  <c:v>2874.41</c:v>
                </c:pt>
                <c:pt idx="556">
                  <c:v>2874.52</c:v>
                </c:pt>
                <c:pt idx="557">
                  <c:v>2874.63</c:v>
                </c:pt>
                <c:pt idx="558">
                  <c:v>2874.74</c:v>
                </c:pt>
                <c:pt idx="559">
                  <c:v>2874.85</c:v>
                </c:pt>
                <c:pt idx="560">
                  <c:v>2874.96</c:v>
                </c:pt>
                <c:pt idx="561">
                  <c:v>2875.07</c:v>
                </c:pt>
                <c:pt idx="562">
                  <c:v>2875.18</c:v>
                </c:pt>
                <c:pt idx="563">
                  <c:v>2875.29</c:v>
                </c:pt>
                <c:pt idx="564">
                  <c:v>2875.4</c:v>
                </c:pt>
                <c:pt idx="565">
                  <c:v>2875.51</c:v>
                </c:pt>
                <c:pt idx="566">
                  <c:v>2875.62</c:v>
                </c:pt>
                <c:pt idx="567">
                  <c:v>2875.73</c:v>
                </c:pt>
                <c:pt idx="568">
                  <c:v>2875.84</c:v>
                </c:pt>
                <c:pt idx="569">
                  <c:v>2875.95</c:v>
                </c:pt>
                <c:pt idx="570">
                  <c:v>2876.06</c:v>
                </c:pt>
                <c:pt idx="571">
                  <c:v>2876.17</c:v>
                </c:pt>
                <c:pt idx="572">
                  <c:v>2876.28</c:v>
                </c:pt>
                <c:pt idx="573">
                  <c:v>2876.39</c:v>
                </c:pt>
                <c:pt idx="574">
                  <c:v>2876.5</c:v>
                </c:pt>
                <c:pt idx="575">
                  <c:v>2876.61</c:v>
                </c:pt>
                <c:pt idx="576">
                  <c:v>2876.72</c:v>
                </c:pt>
                <c:pt idx="577">
                  <c:v>2876.83</c:v>
                </c:pt>
                <c:pt idx="578">
                  <c:v>2877.05</c:v>
                </c:pt>
                <c:pt idx="579">
                  <c:v>2877.16</c:v>
                </c:pt>
                <c:pt idx="580">
                  <c:v>2877.27</c:v>
                </c:pt>
                <c:pt idx="581">
                  <c:v>2877.38</c:v>
                </c:pt>
                <c:pt idx="582">
                  <c:v>2877.49</c:v>
                </c:pt>
                <c:pt idx="583">
                  <c:v>2877.6</c:v>
                </c:pt>
                <c:pt idx="584">
                  <c:v>2877.71</c:v>
                </c:pt>
                <c:pt idx="585">
                  <c:v>2877.82</c:v>
                </c:pt>
                <c:pt idx="586">
                  <c:v>2877.93</c:v>
                </c:pt>
                <c:pt idx="587">
                  <c:v>2878.04</c:v>
                </c:pt>
                <c:pt idx="588">
                  <c:v>2878.15</c:v>
                </c:pt>
                <c:pt idx="589">
                  <c:v>2878.26</c:v>
                </c:pt>
                <c:pt idx="590">
                  <c:v>2878.37</c:v>
                </c:pt>
                <c:pt idx="591">
                  <c:v>2878.48</c:v>
                </c:pt>
                <c:pt idx="592">
                  <c:v>2878.59</c:v>
                </c:pt>
                <c:pt idx="593">
                  <c:v>2878.7</c:v>
                </c:pt>
                <c:pt idx="594">
                  <c:v>2878.81</c:v>
                </c:pt>
                <c:pt idx="595">
                  <c:v>2878.92</c:v>
                </c:pt>
                <c:pt idx="596">
                  <c:v>2879.03</c:v>
                </c:pt>
                <c:pt idx="597">
                  <c:v>2879.25</c:v>
                </c:pt>
                <c:pt idx="598">
                  <c:v>2879.36</c:v>
                </c:pt>
                <c:pt idx="599">
                  <c:v>2879.47</c:v>
                </c:pt>
                <c:pt idx="600">
                  <c:v>2879.58</c:v>
                </c:pt>
                <c:pt idx="601">
                  <c:v>2879.69</c:v>
                </c:pt>
                <c:pt idx="602">
                  <c:v>2879.8</c:v>
                </c:pt>
                <c:pt idx="603">
                  <c:v>2879.91</c:v>
                </c:pt>
                <c:pt idx="604">
                  <c:v>2880.02</c:v>
                </c:pt>
                <c:pt idx="605">
                  <c:v>2880.13</c:v>
                </c:pt>
                <c:pt idx="606">
                  <c:v>2880.24</c:v>
                </c:pt>
                <c:pt idx="607">
                  <c:v>2880.35</c:v>
                </c:pt>
                <c:pt idx="608">
                  <c:v>2880.46</c:v>
                </c:pt>
                <c:pt idx="609">
                  <c:v>2880.57</c:v>
                </c:pt>
                <c:pt idx="610">
                  <c:v>2880.68</c:v>
                </c:pt>
                <c:pt idx="611">
                  <c:v>2880.79</c:v>
                </c:pt>
                <c:pt idx="612">
                  <c:v>2880.9</c:v>
                </c:pt>
                <c:pt idx="613">
                  <c:v>2881.01</c:v>
                </c:pt>
                <c:pt idx="614">
                  <c:v>2881.12</c:v>
                </c:pt>
                <c:pt idx="615">
                  <c:v>2881.23</c:v>
                </c:pt>
                <c:pt idx="616">
                  <c:v>2881.34</c:v>
                </c:pt>
                <c:pt idx="617">
                  <c:v>2881.45</c:v>
                </c:pt>
                <c:pt idx="618">
                  <c:v>2881.56</c:v>
                </c:pt>
                <c:pt idx="619">
                  <c:v>2881.67</c:v>
                </c:pt>
                <c:pt idx="620">
                  <c:v>2881.78</c:v>
                </c:pt>
                <c:pt idx="621">
                  <c:v>2881.89</c:v>
                </c:pt>
                <c:pt idx="622">
                  <c:v>2882.0000000000005</c:v>
                </c:pt>
                <c:pt idx="623">
                  <c:v>2882.11</c:v>
                </c:pt>
                <c:pt idx="624">
                  <c:v>2882.22</c:v>
                </c:pt>
                <c:pt idx="625">
                  <c:v>2882.33</c:v>
                </c:pt>
                <c:pt idx="626">
                  <c:v>2882.44</c:v>
                </c:pt>
                <c:pt idx="627">
                  <c:v>2882.55</c:v>
                </c:pt>
                <c:pt idx="628">
                  <c:v>2882.66</c:v>
                </c:pt>
                <c:pt idx="629">
                  <c:v>2882.77</c:v>
                </c:pt>
                <c:pt idx="630">
                  <c:v>2882.88</c:v>
                </c:pt>
                <c:pt idx="631">
                  <c:v>2882.99</c:v>
                </c:pt>
                <c:pt idx="632">
                  <c:v>2883.1</c:v>
                </c:pt>
                <c:pt idx="633">
                  <c:v>2883.21</c:v>
                </c:pt>
                <c:pt idx="634">
                  <c:v>2883.32</c:v>
                </c:pt>
                <c:pt idx="635">
                  <c:v>2883.43</c:v>
                </c:pt>
                <c:pt idx="636">
                  <c:v>2883.54</c:v>
                </c:pt>
                <c:pt idx="637">
                  <c:v>2883.65</c:v>
                </c:pt>
                <c:pt idx="638">
                  <c:v>2883.76</c:v>
                </c:pt>
                <c:pt idx="639">
                  <c:v>2883.87</c:v>
                </c:pt>
                <c:pt idx="640">
                  <c:v>2883.98</c:v>
                </c:pt>
                <c:pt idx="641">
                  <c:v>2884.09</c:v>
                </c:pt>
                <c:pt idx="642">
                  <c:v>2884.2</c:v>
                </c:pt>
                <c:pt idx="643">
                  <c:v>2884.31</c:v>
                </c:pt>
                <c:pt idx="644">
                  <c:v>2884.42</c:v>
                </c:pt>
                <c:pt idx="645">
                  <c:v>2884.53</c:v>
                </c:pt>
                <c:pt idx="646">
                  <c:v>2884.64</c:v>
                </c:pt>
                <c:pt idx="647">
                  <c:v>2884.75</c:v>
                </c:pt>
                <c:pt idx="648">
                  <c:v>2884.86</c:v>
                </c:pt>
                <c:pt idx="649">
                  <c:v>2884.97</c:v>
                </c:pt>
                <c:pt idx="650">
                  <c:v>2885.08</c:v>
                </c:pt>
                <c:pt idx="651">
                  <c:v>2885.19</c:v>
                </c:pt>
                <c:pt idx="652">
                  <c:v>2885.3</c:v>
                </c:pt>
                <c:pt idx="653">
                  <c:v>2885.41</c:v>
                </c:pt>
                <c:pt idx="654">
                  <c:v>2885.52</c:v>
                </c:pt>
                <c:pt idx="655">
                  <c:v>2885.63</c:v>
                </c:pt>
                <c:pt idx="656">
                  <c:v>2885.74</c:v>
                </c:pt>
                <c:pt idx="657">
                  <c:v>2885.85</c:v>
                </c:pt>
                <c:pt idx="658">
                  <c:v>2885.96</c:v>
                </c:pt>
                <c:pt idx="659">
                  <c:v>2886.07</c:v>
                </c:pt>
                <c:pt idx="660">
                  <c:v>2886.18</c:v>
                </c:pt>
                <c:pt idx="661">
                  <c:v>2886.29</c:v>
                </c:pt>
                <c:pt idx="662">
                  <c:v>2886.4</c:v>
                </c:pt>
                <c:pt idx="663">
                  <c:v>2886.51</c:v>
                </c:pt>
                <c:pt idx="664">
                  <c:v>2886.62</c:v>
                </c:pt>
                <c:pt idx="665">
                  <c:v>2886.73</c:v>
                </c:pt>
                <c:pt idx="666">
                  <c:v>2886.84</c:v>
                </c:pt>
                <c:pt idx="667">
                  <c:v>2886.95</c:v>
                </c:pt>
                <c:pt idx="668">
                  <c:v>2887.06</c:v>
                </c:pt>
                <c:pt idx="669">
                  <c:v>2887.17</c:v>
                </c:pt>
                <c:pt idx="670">
                  <c:v>2887.28</c:v>
                </c:pt>
                <c:pt idx="671">
                  <c:v>2887.39</c:v>
                </c:pt>
                <c:pt idx="672">
                  <c:v>2887.5</c:v>
                </c:pt>
                <c:pt idx="673">
                  <c:v>2887.61</c:v>
                </c:pt>
                <c:pt idx="674">
                  <c:v>2887.72</c:v>
                </c:pt>
                <c:pt idx="675">
                  <c:v>2887.83</c:v>
                </c:pt>
                <c:pt idx="676">
                  <c:v>2887.94</c:v>
                </c:pt>
                <c:pt idx="677">
                  <c:v>2888.05</c:v>
                </c:pt>
                <c:pt idx="678">
                  <c:v>2888.16</c:v>
                </c:pt>
                <c:pt idx="679">
                  <c:v>2888.27</c:v>
                </c:pt>
                <c:pt idx="680">
                  <c:v>2888.38</c:v>
                </c:pt>
                <c:pt idx="681">
                  <c:v>2888.49</c:v>
                </c:pt>
                <c:pt idx="682">
                  <c:v>2888.6</c:v>
                </c:pt>
                <c:pt idx="683">
                  <c:v>2888.71</c:v>
                </c:pt>
                <c:pt idx="684">
                  <c:v>2888.82</c:v>
                </c:pt>
                <c:pt idx="685">
                  <c:v>2888.93</c:v>
                </c:pt>
                <c:pt idx="686">
                  <c:v>2889.04</c:v>
                </c:pt>
                <c:pt idx="687">
                  <c:v>2889.15</c:v>
                </c:pt>
                <c:pt idx="688">
                  <c:v>2889.26</c:v>
                </c:pt>
                <c:pt idx="689">
                  <c:v>2889.37</c:v>
                </c:pt>
                <c:pt idx="690">
                  <c:v>2889.48</c:v>
                </c:pt>
                <c:pt idx="691">
                  <c:v>2889.59</c:v>
                </c:pt>
                <c:pt idx="692">
                  <c:v>2889.7</c:v>
                </c:pt>
                <c:pt idx="693">
                  <c:v>2889.81</c:v>
                </c:pt>
                <c:pt idx="694">
                  <c:v>2889.92</c:v>
                </c:pt>
                <c:pt idx="695">
                  <c:v>2890.03</c:v>
                </c:pt>
                <c:pt idx="696">
                  <c:v>2890.14</c:v>
                </c:pt>
                <c:pt idx="697">
                  <c:v>2890.25</c:v>
                </c:pt>
                <c:pt idx="698">
                  <c:v>2890.36</c:v>
                </c:pt>
                <c:pt idx="699">
                  <c:v>2890.47</c:v>
                </c:pt>
                <c:pt idx="700">
                  <c:v>2890.58</c:v>
                </c:pt>
                <c:pt idx="701">
                  <c:v>2890.69</c:v>
                </c:pt>
                <c:pt idx="702">
                  <c:v>2890.8</c:v>
                </c:pt>
                <c:pt idx="703">
                  <c:v>2890.91</c:v>
                </c:pt>
                <c:pt idx="704">
                  <c:v>2891.02</c:v>
                </c:pt>
                <c:pt idx="705">
                  <c:v>2891.13</c:v>
                </c:pt>
                <c:pt idx="706">
                  <c:v>2891.24</c:v>
                </c:pt>
                <c:pt idx="707">
                  <c:v>2891.35</c:v>
                </c:pt>
                <c:pt idx="708">
                  <c:v>2891.46</c:v>
                </c:pt>
                <c:pt idx="709">
                  <c:v>2891.57</c:v>
                </c:pt>
                <c:pt idx="710">
                  <c:v>2891.68</c:v>
                </c:pt>
                <c:pt idx="711">
                  <c:v>2891.79</c:v>
                </c:pt>
                <c:pt idx="712">
                  <c:v>2891.9</c:v>
                </c:pt>
                <c:pt idx="713">
                  <c:v>2892.01</c:v>
                </c:pt>
                <c:pt idx="714">
                  <c:v>2892.12</c:v>
                </c:pt>
                <c:pt idx="715">
                  <c:v>2892.23</c:v>
                </c:pt>
                <c:pt idx="716">
                  <c:v>2892.34</c:v>
                </c:pt>
                <c:pt idx="717">
                  <c:v>2892.45</c:v>
                </c:pt>
                <c:pt idx="718">
                  <c:v>2892.56</c:v>
                </c:pt>
                <c:pt idx="719">
                  <c:v>2892.67</c:v>
                </c:pt>
                <c:pt idx="720">
                  <c:v>2892.78</c:v>
                </c:pt>
                <c:pt idx="721">
                  <c:v>2892.89</c:v>
                </c:pt>
                <c:pt idx="722">
                  <c:v>2892.9</c:v>
                </c:pt>
                <c:pt idx="723">
                  <c:v>2893.0000000000005</c:v>
                </c:pt>
                <c:pt idx="724">
                  <c:v>2893.11</c:v>
                </c:pt>
                <c:pt idx="725">
                  <c:v>2893.22</c:v>
                </c:pt>
                <c:pt idx="726">
                  <c:v>2893.33</c:v>
                </c:pt>
                <c:pt idx="727">
                  <c:v>2893.44</c:v>
                </c:pt>
                <c:pt idx="728">
                  <c:v>2893.55</c:v>
                </c:pt>
                <c:pt idx="729">
                  <c:v>2893.66</c:v>
                </c:pt>
                <c:pt idx="730">
                  <c:v>2893.77</c:v>
                </c:pt>
                <c:pt idx="731">
                  <c:v>2893.99</c:v>
                </c:pt>
                <c:pt idx="732">
                  <c:v>2894.1</c:v>
                </c:pt>
                <c:pt idx="733">
                  <c:v>2894.21</c:v>
                </c:pt>
                <c:pt idx="734">
                  <c:v>2894.32</c:v>
                </c:pt>
                <c:pt idx="735">
                  <c:v>2894.43</c:v>
                </c:pt>
                <c:pt idx="736">
                  <c:v>2894.65</c:v>
                </c:pt>
                <c:pt idx="737">
                  <c:v>2894.76</c:v>
                </c:pt>
                <c:pt idx="738">
                  <c:v>2894.87</c:v>
                </c:pt>
                <c:pt idx="739">
                  <c:v>2894.98</c:v>
                </c:pt>
                <c:pt idx="740">
                  <c:v>2895.09</c:v>
                </c:pt>
                <c:pt idx="741">
                  <c:v>2895.2</c:v>
                </c:pt>
                <c:pt idx="742">
                  <c:v>2895.31</c:v>
                </c:pt>
                <c:pt idx="743">
                  <c:v>2895.42</c:v>
                </c:pt>
                <c:pt idx="744">
                  <c:v>2895.53</c:v>
                </c:pt>
                <c:pt idx="745">
                  <c:v>2895.64</c:v>
                </c:pt>
                <c:pt idx="746">
                  <c:v>2895.75</c:v>
                </c:pt>
                <c:pt idx="747">
                  <c:v>2895.86</c:v>
                </c:pt>
                <c:pt idx="748">
                  <c:v>2895.97</c:v>
                </c:pt>
                <c:pt idx="749">
                  <c:v>2896.08</c:v>
                </c:pt>
                <c:pt idx="750">
                  <c:v>2896.19</c:v>
                </c:pt>
                <c:pt idx="751">
                  <c:v>2896.3</c:v>
                </c:pt>
                <c:pt idx="752">
                  <c:v>2896.41</c:v>
                </c:pt>
                <c:pt idx="753">
                  <c:v>2896.52</c:v>
                </c:pt>
                <c:pt idx="754">
                  <c:v>2896.63</c:v>
                </c:pt>
                <c:pt idx="755">
                  <c:v>2896.74</c:v>
                </c:pt>
                <c:pt idx="756">
                  <c:v>2896.85</c:v>
                </c:pt>
                <c:pt idx="757">
                  <c:v>2896.96</c:v>
                </c:pt>
                <c:pt idx="758">
                  <c:v>2897.07</c:v>
                </c:pt>
                <c:pt idx="759">
                  <c:v>2897.18</c:v>
                </c:pt>
                <c:pt idx="760">
                  <c:v>2897.29</c:v>
                </c:pt>
                <c:pt idx="761">
                  <c:v>2897.4</c:v>
                </c:pt>
                <c:pt idx="762">
                  <c:v>2897.51</c:v>
                </c:pt>
                <c:pt idx="763">
                  <c:v>2897.62</c:v>
                </c:pt>
                <c:pt idx="764">
                  <c:v>2897.73</c:v>
                </c:pt>
                <c:pt idx="765">
                  <c:v>2897.84</c:v>
                </c:pt>
                <c:pt idx="766">
                  <c:v>2897.95</c:v>
                </c:pt>
                <c:pt idx="767">
                  <c:v>2898.06</c:v>
                </c:pt>
                <c:pt idx="768">
                  <c:v>2898.17</c:v>
                </c:pt>
                <c:pt idx="769">
                  <c:v>2898.28</c:v>
                </c:pt>
                <c:pt idx="770">
                  <c:v>2898.39</c:v>
                </c:pt>
                <c:pt idx="771">
                  <c:v>2898.5</c:v>
                </c:pt>
                <c:pt idx="772">
                  <c:v>2898.61</c:v>
                </c:pt>
                <c:pt idx="773">
                  <c:v>2898.72</c:v>
                </c:pt>
                <c:pt idx="774">
                  <c:v>2898.83</c:v>
                </c:pt>
                <c:pt idx="775">
                  <c:v>2898.94</c:v>
                </c:pt>
                <c:pt idx="776">
                  <c:v>2899.05</c:v>
                </c:pt>
                <c:pt idx="777">
                  <c:v>2899.16</c:v>
                </c:pt>
                <c:pt idx="778">
                  <c:v>2899.27</c:v>
                </c:pt>
                <c:pt idx="779">
                  <c:v>2899.38</c:v>
                </c:pt>
                <c:pt idx="780">
                  <c:v>2899.49</c:v>
                </c:pt>
                <c:pt idx="781">
                  <c:v>2899.6</c:v>
                </c:pt>
                <c:pt idx="782">
                  <c:v>2899.71</c:v>
                </c:pt>
                <c:pt idx="783">
                  <c:v>2899.82</c:v>
                </c:pt>
                <c:pt idx="784">
                  <c:v>2899.93</c:v>
                </c:pt>
                <c:pt idx="785">
                  <c:v>2900.04</c:v>
                </c:pt>
                <c:pt idx="786">
                  <c:v>2900.15</c:v>
                </c:pt>
                <c:pt idx="787">
                  <c:v>2900.26</c:v>
                </c:pt>
                <c:pt idx="788">
                  <c:v>2900.37</c:v>
                </c:pt>
                <c:pt idx="789">
                  <c:v>2900.48</c:v>
                </c:pt>
                <c:pt idx="790">
                  <c:v>2900.59</c:v>
                </c:pt>
                <c:pt idx="791">
                  <c:v>2900.7</c:v>
                </c:pt>
                <c:pt idx="792">
                  <c:v>2900.81</c:v>
                </c:pt>
                <c:pt idx="793">
                  <c:v>2900.92</c:v>
                </c:pt>
                <c:pt idx="794">
                  <c:v>2901.03</c:v>
                </c:pt>
                <c:pt idx="795">
                  <c:v>2901.14</c:v>
                </c:pt>
                <c:pt idx="796">
                  <c:v>2901.25</c:v>
                </c:pt>
                <c:pt idx="797">
                  <c:v>2901.36</c:v>
                </c:pt>
                <c:pt idx="798">
                  <c:v>2901.47</c:v>
                </c:pt>
                <c:pt idx="799">
                  <c:v>2901.58</c:v>
                </c:pt>
                <c:pt idx="800">
                  <c:v>2901.69</c:v>
                </c:pt>
                <c:pt idx="801">
                  <c:v>2901.8</c:v>
                </c:pt>
                <c:pt idx="802">
                  <c:v>2901.91</c:v>
                </c:pt>
                <c:pt idx="803">
                  <c:v>2902.02</c:v>
                </c:pt>
                <c:pt idx="804">
                  <c:v>2902.13</c:v>
                </c:pt>
                <c:pt idx="805">
                  <c:v>2902.24</c:v>
                </c:pt>
                <c:pt idx="806">
                  <c:v>2902.35</c:v>
                </c:pt>
                <c:pt idx="807">
                  <c:v>2902.46</c:v>
                </c:pt>
                <c:pt idx="808">
                  <c:v>2902.57</c:v>
                </c:pt>
                <c:pt idx="809">
                  <c:v>2902.68</c:v>
                </c:pt>
                <c:pt idx="810">
                  <c:v>2902.79</c:v>
                </c:pt>
                <c:pt idx="811">
                  <c:v>2902.9</c:v>
                </c:pt>
                <c:pt idx="812">
                  <c:v>2903.01</c:v>
                </c:pt>
                <c:pt idx="813">
                  <c:v>2903.12</c:v>
                </c:pt>
                <c:pt idx="814">
                  <c:v>2903.23</c:v>
                </c:pt>
                <c:pt idx="815">
                  <c:v>2903.34</c:v>
                </c:pt>
                <c:pt idx="816">
                  <c:v>2903.45</c:v>
                </c:pt>
                <c:pt idx="817">
                  <c:v>2903.56</c:v>
                </c:pt>
                <c:pt idx="818">
                  <c:v>2903.67</c:v>
                </c:pt>
                <c:pt idx="819">
                  <c:v>2903.78</c:v>
                </c:pt>
                <c:pt idx="820">
                  <c:v>2903.89</c:v>
                </c:pt>
                <c:pt idx="821">
                  <c:v>2909.5</c:v>
                </c:pt>
                <c:pt idx="822">
                  <c:v>2909.61</c:v>
                </c:pt>
                <c:pt idx="823">
                  <c:v>2909.72</c:v>
                </c:pt>
                <c:pt idx="824">
                  <c:v>2909.83</c:v>
                </c:pt>
                <c:pt idx="825">
                  <c:v>2909.94</c:v>
                </c:pt>
                <c:pt idx="826">
                  <c:v>2910.05</c:v>
                </c:pt>
                <c:pt idx="827">
                  <c:v>2910.16</c:v>
                </c:pt>
                <c:pt idx="828">
                  <c:v>2910.27</c:v>
                </c:pt>
                <c:pt idx="829">
                  <c:v>2910.38</c:v>
                </c:pt>
                <c:pt idx="830">
                  <c:v>2910.49</c:v>
                </c:pt>
                <c:pt idx="831">
                  <c:v>2910.6</c:v>
                </c:pt>
                <c:pt idx="832">
                  <c:v>2910.71</c:v>
                </c:pt>
                <c:pt idx="833">
                  <c:v>2910.82</c:v>
                </c:pt>
                <c:pt idx="834">
                  <c:v>2910.93</c:v>
                </c:pt>
                <c:pt idx="835">
                  <c:v>2911.04</c:v>
                </c:pt>
                <c:pt idx="836">
                  <c:v>2911.15</c:v>
                </c:pt>
                <c:pt idx="837">
                  <c:v>2911.26</c:v>
                </c:pt>
                <c:pt idx="838">
                  <c:v>2911.37</c:v>
                </c:pt>
                <c:pt idx="839">
                  <c:v>2911.48</c:v>
                </c:pt>
                <c:pt idx="840">
                  <c:v>2911.59</c:v>
                </c:pt>
                <c:pt idx="841">
                  <c:v>2911.7</c:v>
                </c:pt>
                <c:pt idx="842">
                  <c:v>2911.81</c:v>
                </c:pt>
                <c:pt idx="843">
                  <c:v>2911.92</c:v>
                </c:pt>
                <c:pt idx="844">
                  <c:v>2912.03</c:v>
                </c:pt>
                <c:pt idx="845">
                  <c:v>2912.14</c:v>
                </c:pt>
                <c:pt idx="846">
                  <c:v>2912.25</c:v>
                </c:pt>
                <c:pt idx="847">
                  <c:v>2912.36</c:v>
                </c:pt>
                <c:pt idx="848">
                  <c:v>2912.47</c:v>
                </c:pt>
                <c:pt idx="849">
                  <c:v>2912.58</c:v>
                </c:pt>
                <c:pt idx="850">
                  <c:v>2912.69</c:v>
                </c:pt>
                <c:pt idx="851">
                  <c:v>2912.8</c:v>
                </c:pt>
                <c:pt idx="852">
                  <c:v>2912.91</c:v>
                </c:pt>
                <c:pt idx="853">
                  <c:v>2913.02</c:v>
                </c:pt>
                <c:pt idx="854">
                  <c:v>2913.13</c:v>
                </c:pt>
                <c:pt idx="855">
                  <c:v>2913.24</c:v>
                </c:pt>
              </c:numCache>
            </c:numRef>
          </c:xVal>
          <c:yVal>
            <c:numRef>
              <c:f>'MIS 13'!$H$2:$H$857</c:f>
              <c:numCache>
                <c:formatCode>0.000000000000</c:formatCode>
                <c:ptCount val="856"/>
                <c:pt idx="0">
                  <c:v>-436.84157046257701</c:v>
                </c:pt>
                <c:pt idx="1">
                  <c:v>-435.86707798123001</c:v>
                </c:pt>
                <c:pt idx="2">
                  <c:v>-433.70526157989002</c:v>
                </c:pt>
                <c:pt idx="3">
                  <c:v>-433.46885241997899</c:v>
                </c:pt>
                <c:pt idx="4">
                  <c:v>-433.32312941864899</c:v>
                </c:pt>
                <c:pt idx="5">
                  <c:v>-435.07540082390801</c:v>
                </c:pt>
                <c:pt idx="6">
                  <c:v>-435.79252065276899</c:v>
                </c:pt>
                <c:pt idx="7">
                  <c:v>-434.68040869228702</c:v>
                </c:pt>
                <c:pt idx="8">
                  <c:v>-434.57655714561298</c:v>
                </c:pt>
                <c:pt idx="9">
                  <c:v>-434.89885143433202</c:v>
                </c:pt>
                <c:pt idx="10">
                  <c:v>-434.801327220031</c:v>
                </c:pt>
                <c:pt idx="11">
                  <c:v>-434.17899558092802</c:v>
                </c:pt>
                <c:pt idx="12">
                  <c:v>-432.70627721291498</c:v>
                </c:pt>
                <c:pt idx="13">
                  <c:v>-429.05715211258303</c:v>
                </c:pt>
                <c:pt idx="14">
                  <c:v>-427.992292302875</c:v>
                </c:pt>
                <c:pt idx="15">
                  <c:v>-426.31786127830901</c:v>
                </c:pt>
                <c:pt idx="16">
                  <c:v>-424.322653297562</c:v>
                </c:pt>
                <c:pt idx="17">
                  <c:v>-423.55513757655598</c:v>
                </c:pt>
                <c:pt idx="18">
                  <c:v>-426.37695363694098</c:v>
                </c:pt>
                <c:pt idx="19">
                  <c:v>-429.45432814492301</c:v>
                </c:pt>
                <c:pt idx="20">
                  <c:v>-428.18902232014801</c:v>
                </c:pt>
                <c:pt idx="21">
                  <c:v>-426.67323814163097</c:v>
                </c:pt>
                <c:pt idx="22">
                  <c:v>-426.82688744089597</c:v>
                </c:pt>
                <c:pt idx="23">
                  <c:v>-427.028985776978</c:v>
                </c:pt>
                <c:pt idx="24">
                  <c:v>-430.00724558872599</c:v>
                </c:pt>
                <c:pt idx="25">
                  <c:v>-431.95885731804702</c:v>
                </c:pt>
                <c:pt idx="26">
                  <c:v>-432.74499611573901</c:v>
                </c:pt>
                <c:pt idx="27">
                  <c:v>-435.70059946804002</c:v>
                </c:pt>
                <c:pt idx="28">
                  <c:v>-438.72871798493401</c:v>
                </c:pt>
                <c:pt idx="29">
                  <c:v>-437.40529605963701</c:v>
                </c:pt>
                <c:pt idx="30">
                  <c:v>-439.90909840819501</c:v>
                </c:pt>
                <c:pt idx="31">
                  <c:v>-434.51127008278002</c:v>
                </c:pt>
                <c:pt idx="32">
                  <c:v>-435.09045102996498</c:v>
                </c:pt>
                <c:pt idx="33">
                  <c:v>-432.941302078288</c:v>
                </c:pt>
                <c:pt idx="34">
                  <c:v>-438.96429689284702</c:v>
                </c:pt>
                <c:pt idx="35">
                  <c:v>-438.05452668905002</c:v>
                </c:pt>
                <c:pt idx="36">
                  <c:v>-438.59821261034398</c:v>
                </c:pt>
                <c:pt idx="37">
                  <c:v>-439.42155484030599</c:v>
                </c:pt>
                <c:pt idx="38">
                  <c:v>-440.87010390238299</c:v>
                </c:pt>
                <c:pt idx="39">
                  <c:v>-440.91771716477399</c:v>
                </c:pt>
                <c:pt idx="40">
                  <c:v>-440.04515039324701</c:v>
                </c:pt>
                <c:pt idx="41">
                  <c:v>-437.60404908325398</c:v>
                </c:pt>
                <c:pt idx="42">
                  <c:v>-437.26872509635899</c:v>
                </c:pt>
                <c:pt idx="43">
                  <c:v>-439.17443497869198</c:v>
                </c:pt>
                <c:pt idx="44">
                  <c:v>-439.30825257837802</c:v>
                </c:pt>
                <c:pt idx="45">
                  <c:v>-439.48589456014298</c:v>
                </c:pt>
                <c:pt idx="46">
                  <c:v>-440.17258712091899</c:v>
                </c:pt>
                <c:pt idx="47">
                  <c:v>-440.02580256196399</c:v>
                </c:pt>
                <c:pt idx="48">
                  <c:v>-439.46694269813003</c:v>
                </c:pt>
                <c:pt idx="49">
                  <c:v>-439.66192526273198</c:v>
                </c:pt>
                <c:pt idx="50">
                  <c:v>-439.53752581980399</c:v>
                </c:pt>
                <c:pt idx="51">
                  <c:v>-438.27873697599102</c:v>
                </c:pt>
                <c:pt idx="52">
                  <c:v>-438.59289663718403</c:v>
                </c:pt>
                <c:pt idx="53">
                  <c:v>-439.385209111606</c:v>
                </c:pt>
                <c:pt idx="54">
                  <c:v>-438.07534436925499</c:v>
                </c:pt>
                <c:pt idx="55">
                  <c:v>-436.99437532035603</c:v>
                </c:pt>
                <c:pt idx="56">
                  <c:v>-437.07585588820501</c:v>
                </c:pt>
                <c:pt idx="57">
                  <c:v>-436.60432950520601</c:v>
                </c:pt>
                <c:pt idx="58">
                  <c:v>-437.929287504152</c:v>
                </c:pt>
                <c:pt idx="59">
                  <c:v>-437.977348039623</c:v>
                </c:pt>
                <c:pt idx="60">
                  <c:v>-438.19899769703602</c:v>
                </c:pt>
                <c:pt idx="61">
                  <c:v>-438.10234318664698</c:v>
                </c:pt>
                <c:pt idx="62">
                  <c:v>-438.30836066760003</c:v>
                </c:pt>
                <c:pt idx="63">
                  <c:v>-436.75856531544503</c:v>
                </c:pt>
                <c:pt idx="64">
                  <c:v>-435.045453201295</c:v>
                </c:pt>
                <c:pt idx="65">
                  <c:v>-432.87045101702398</c:v>
                </c:pt>
                <c:pt idx="66">
                  <c:v>-432.32357191951399</c:v>
                </c:pt>
                <c:pt idx="67">
                  <c:v>-432.85573223878299</c:v>
                </c:pt>
                <c:pt idx="68">
                  <c:v>-431.56694789695399</c:v>
                </c:pt>
                <c:pt idx="69">
                  <c:v>-431.82149347681502</c:v>
                </c:pt>
                <c:pt idx="70">
                  <c:v>-429.690320033006</c:v>
                </c:pt>
                <c:pt idx="71">
                  <c:v>-427.35185712431303</c:v>
                </c:pt>
                <c:pt idx="72">
                  <c:v>-428.74617973145899</c:v>
                </c:pt>
                <c:pt idx="73">
                  <c:v>-428.85392152615799</c:v>
                </c:pt>
                <c:pt idx="74">
                  <c:v>-428.51127826553301</c:v>
                </c:pt>
                <c:pt idx="75">
                  <c:v>-427.73252681678798</c:v>
                </c:pt>
                <c:pt idx="76">
                  <c:v>-432.07332110337001</c:v>
                </c:pt>
                <c:pt idx="77">
                  <c:v>-428.54940187801702</c:v>
                </c:pt>
                <c:pt idx="78">
                  <c:v>-431.88021132505298</c:v>
                </c:pt>
                <c:pt idx="79">
                  <c:v>-430.609698698974</c:v>
                </c:pt>
                <c:pt idx="80">
                  <c:v>-430.415327124638</c:v>
                </c:pt>
                <c:pt idx="81">
                  <c:v>-431.50039792914902</c:v>
                </c:pt>
                <c:pt idx="82">
                  <c:v>-432.88936503340199</c:v>
                </c:pt>
                <c:pt idx="83">
                  <c:v>-432.05138802326098</c:v>
                </c:pt>
                <c:pt idx="84">
                  <c:v>-432.78887395216202</c:v>
                </c:pt>
                <c:pt idx="85">
                  <c:v>-432.97411302400599</c:v>
                </c:pt>
                <c:pt idx="86">
                  <c:v>-434.17028202414201</c:v>
                </c:pt>
                <c:pt idx="87">
                  <c:v>-435.24831493106802</c:v>
                </c:pt>
                <c:pt idx="88">
                  <c:v>-434.81746338751401</c:v>
                </c:pt>
                <c:pt idx="89">
                  <c:v>-435.04901180789602</c:v>
                </c:pt>
                <c:pt idx="90">
                  <c:v>-436.16516329423098</c:v>
                </c:pt>
                <c:pt idx="91">
                  <c:v>-436.66921230294997</c:v>
                </c:pt>
                <c:pt idx="92">
                  <c:v>-438.26168851710599</c:v>
                </c:pt>
                <c:pt idx="93">
                  <c:v>-438.69296569240697</c:v>
                </c:pt>
                <c:pt idx="94">
                  <c:v>-436.96124975843799</c:v>
                </c:pt>
                <c:pt idx="95">
                  <c:v>-436.25191206449199</c:v>
                </c:pt>
                <c:pt idx="96">
                  <c:v>-437.577243193203</c:v>
                </c:pt>
                <c:pt idx="97">
                  <c:v>-438.383090541375</c:v>
                </c:pt>
                <c:pt idx="98">
                  <c:v>-439.48286048945101</c:v>
                </c:pt>
                <c:pt idx="99">
                  <c:v>-439.87979944032702</c:v>
                </c:pt>
                <c:pt idx="100">
                  <c:v>-438.62818858916103</c:v>
                </c:pt>
                <c:pt idx="101">
                  <c:v>-438.11091169338602</c:v>
                </c:pt>
                <c:pt idx="102">
                  <c:v>-437.35053920717297</c:v>
                </c:pt>
                <c:pt idx="103">
                  <c:v>-434.83975511718501</c:v>
                </c:pt>
                <c:pt idx="104">
                  <c:v>-432.09742428450602</c:v>
                </c:pt>
                <c:pt idx="105">
                  <c:v>-435.59709126512797</c:v>
                </c:pt>
                <c:pt idx="106">
                  <c:v>-436.54312677724101</c:v>
                </c:pt>
                <c:pt idx="107">
                  <c:v>-437.06796773836498</c:v>
                </c:pt>
                <c:pt idx="108">
                  <c:v>-438.35938291901499</c:v>
                </c:pt>
                <c:pt idx="109">
                  <c:v>-439.18035168711702</c:v>
                </c:pt>
                <c:pt idx="110">
                  <c:v>-439.85577678838501</c:v>
                </c:pt>
                <c:pt idx="111">
                  <c:v>-440.22971857978303</c:v>
                </c:pt>
                <c:pt idx="112">
                  <c:v>-440.55231054933199</c:v>
                </c:pt>
                <c:pt idx="113">
                  <c:v>-440.21743578147198</c:v>
                </c:pt>
                <c:pt idx="114">
                  <c:v>-438.81146043517901</c:v>
                </c:pt>
                <c:pt idx="115">
                  <c:v>-436.20847992447898</c:v>
                </c:pt>
                <c:pt idx="116">
                  <c:v>-432.52799099692601</c:v>
                </c:pt>
                <c:pt idx="117">
                  <c:v>-430.888263700869</c:v>
                </c:pt>
                <c:pt idx="118">
                  <c:v>-428.42756931440198</c:v>
                </c:pt>
                <c:pt idx="119">
                  <c:v>-424.468909266038</c:v>
                </c:pt>
                <c:pt idx="120">
                  <c:v>-423.74591805328703</c:v>
                </c:pt>
                <c:pt idx="121">
                  <c:v>-426.94441507592899</c:v>
                </c:pt>
                <c:pt idx="122">
                  <c:v>-428.92038953803001</c:v>
                </c:pt>
                <c:pt idx="123">
                  <c:v>-429.29653653650098</c:v>
                </c:pt>
                <c:pt idx="124">
                  <c:v>-431.33666978652502</c:v>
                </c:pt>
                <c:pt idx="125">
                  <c:v>-433.00695830740898</c:v>
                </c:pt>
                <c:pt idx="126">
                  <c:v>-432.96128069572597</c:v>
                </c:pt>
                <c:pt idx="127">
                  <c:v>-431.34234535207401</c:v>
                </c:pt>
                <c:pt idx="128">
                  <c:v>-430.38024668666702</c:v>
                </c:pt>
                <c:pt idx="129">
                  <c:v>-428.69746758467397</c:v>
                </c:pt>
                <c:pt idx="130">
                  <c:v>-426.42106550361399</c:v>
                </c:pt>
                <c:pt idx="131">
                  <c:v>-423.53980662532098</c:v>
                </c:pt>
                <c:pt idx="132">
                  <c:v>-422.99512215592102</c:v>
                </c:pt>
                <c:pt idx="133">
                  <c:v>-422.31308478881601</c:v>
                </c:pt>
                <c:pt idx="134">
                  <c:v>-419.690780226838</c:v>
                </c:pt>
                <c:pt idx="135">
                  <c:v>-419.40032463002501</c:v>
                </c:pt>
                <c:pt idx="136">
                  <c:v>-418.94357378892897</c:v>
                </c:pt>
                <c:pt idx="137">
                  <c:v>-418.45996205203198</c:v>
                </c:pt>
                <c:pt idx="138">
                  <c:v>-416.09339102793899</c:v>
                </c:pt>
                <c:pt idx="139">
                  <c:v>-415.85798469725</c:v>
                </c:pt>
                <c:pt idx="140">
                  <c:v>-416.81068850896798</c:v>
                </c:pt>
                <c:pt idx="141">
                  <c:v>-416.24707147616198</c:v>
                </c:pt>
                <c:pt idx="142">
                  <c:v>-416.16758097805302</c:v>
                </c:pt>
                <c:pt idx="143">
                  <c:v>-415.651162607522</c:v>
                </c:pt>
                <c:pt idx="144">
                  <c:v>-414.68184942852798</c:v>
                </c:pt>
                <c:pt idx="145">
                  <c:v>-411.39553248295402</c:v>
                </c:pt>
                <c:pt idx="146">
                  <c:v>-408.92753742231298</c:v>
                </c:pt>
                <c:pt idx="147">
                  <c:v>-410.64659117477203</c:v>
                </c:pt>
                <c:pt idx="148">
                  <c:v>-411.88781802213299</c:v>
                </c:pt>
                <c:pt idx="149">
                  <c:v>-413.59553244131399</c:v>
                </c:pt>
                <c:pt idx="150">
                  <c:v>-405.74697518028898</c:v>
                </c:pt>
                <c:pt idx="151">
                  <c:v>-416.40835314879399</c:v>
                </c:pt>
                <c:pt idx="152">
                  <c:v>-417.13427029494102</c:v>
                </c:pt>
                <c:pt idx="153">
                  <c:v>-418.361007994224</c:v>
                </c:pt>
                <c:pt idx="154">
                  <c:v>-420.13896328343498</c:v>
                </c:pt>
                <c:pt idx="155">
                  <c:v>-419.68527478713497</c:v>
                </c:pt>
                <c:pt idx="156">
                  <c:v>-418.322234758192</c:v>
                </c:pt>
                <c:pt idx="157">
                  <c:v>-420.94051207621601</c:v>
                </c:pt>
                <c:pt idx="158">
                  <c:v>-421.21411581714199</c:v>
                </c:pt>
                <c:pt idx="159">
                  <c:v>-422.89159201424599</c:v>
                </c:pt>
                <c:pt idx="160">
                  <c:v>-424.55678393363303</c:v>
                </c:pt>
                <c:pt idx="161">
                  <c:v>-425.68934217040697</c:v>
                </c:pt>
                <c:pt idx="162">
                  <c:v>-425.818684393512</c:v>
                </c:pt>
                <c:pt idx="163">
                  <c:v>-426.084098615958</c:v>
                </c:pt>
                <c:pt idx="164">
                  <c:v>-426.26693913093698</c:v>
                </c:pt>
                <c:pt idx="165">
                  <c:v>-427.95008499468099</c:v>
                </c:pt>
                <c:pt idx="166">
                  <c:v>-431.76030079258999</c:v>
                </c:pt>
                <c:pt idx="167">
                  <c:v>-433.64629472942801</c:v>
                </c:pt>
                <c:pt idx="168">
                  <c:v>-432.04008899795599</c:v>
                </c:pt>
                <c:pt idx="169">
                  <c:v>-426.86262324670503</c:v>
                </c:pt>
                <c:pt idx="170">
                  <c:v>-431.16641502371101</c:v>
                </c:pt>
                <c:pt idx="171">
                  <c:v>-430.34099982134001</c:v>
                </c:pt>
                <c:pt idx="172">
                  <c:v>-428.99811860711401</c:v>
                </c:pt>
                <c:pt idx="173">
                  <c:v>-426.59595467578498</c:v>
                </c:pt>
                <c:pt idx="174">
                  <c:v>-424.81587916737601</c:v>
                </c:pt>
                <c:pt idx="175">
                  <c:v>-423.67742093364399</c:v>
                </c:pt>
                <c:pt idx="176">
                  <c:v>-422.80701193935698</c:v>
                </c:pt>
                <c:pt idx="177">
                  <c:v>-424.22053365625601</c:v>
                </c:pt>
                <c:pt idx="178">
                  <c:v>-424.82859916917999</c:v>
                </c:pt>
                <c:pt idx="179">
                  <c:v>-422.00215518434499</c:v>
                </c:pt>
                <c:pt idx="180">
                  <c:v>-420.05513949155801</c:v>
                </c:pt>
                <c:pt idx="181">
                  <c:v>-419.13968814563702</c:v>
                </c:pt>
                <c:pt idx="182">
                  <c:v>-417.085578749663</c:v>
                </c:pt>
                <c:pt idx="183">
                  <c:v>-415.62993416561199</c:v>
                </c:pt>
                <c:pt idx="184">
                  <c:v>-416.97919966059902</c:v>
                </c:pt>
                <c:pt idx="185">
                  <c:v>-418.37440389194097</c:v>
                </c:pt>
                <c:pt idx="186">
                  <c:v>-418.55823791107798</c:v>
                </c:pt>
                <c:pt idx="187">
                  <c:v>-417.03455732735603</c:v>
                </c:pt>
                <c:pt idx="188">
                  <c:v>-416.69111234904102</c:v>
                </c:pt>
                <c:pt idx="189">
                  <c:v>-415.444930449163</c:v>
                </c:pt>
                <c:pt idx="190">
                  <c:v>-413.67178453331297</c:v>
                </c:pt>
                <c:pt idx="191">
                  <c:v>-413.495279739377</c:v>
                </c:pt>
                <c:pt idx="192">
                  <c:v>-412.90484072105602</c:v>
                </c:pt>
                <c:pt idx="193">
                  <c:v>-412.66218981632801</c:v>
                </c:pt>
                <c:pt idx="194">
                  <c:v>-413.17580944498297</c:v>
                </c:pt>
                <c:pt idx="195">
                  <c:v>-412.710466633924</c:v>
                </c:pt>
                <c:pt idx="196">
                  <c:v>-410.80849329276998</c:v>
                </c:pt>
                <c:pt idx="197">
                  <c:v>-410.29275344491799</c:v>
                </c:pt>
                <c:pt idx="198">
                  <c:v>-412.06377914157002</c:v>
                </c:pt>
                <c:pt idx="199">
                  <c:v>-414.00012155548302</c:v>
                </c:pt>
                <c:pt idx="200">
                  <c:v>-416.60175341478799</c:v>
                </c:pt>
                <c:pt idx="201">
                  <c:v>-417.082299988047</c:v>
                </c:pt>
                <c:pt idx="202">
                  <c:v>-416.41883382609302</c:v>
                </c:pt>
                <c:pt idx="203">
                  <c:v>-417.166169712878</c:v>
                </c:pt>
                <c:pt idx="204">
                  <c:v>-417.384651694811</c:v>
                </c:pt>
                <c:pt idx="205">
                  <c:v>-419.27411042792801</c:v>
                </c:pt>
                <c:pt idx="206">
                  <c:v>-421.38381973178599</c:v>
                </c:pt>
                <c:pt idx="207">
                  <c:v>-422.168172769227</c:v>
                </c:pt>
                <c:pt idx="208">
                  <c:v>-421.414488691592</c:v>
                </c:pt>
                <c:pt idx="209">
                  <c:v>-420.93850138683302</c:v>
                </c:pt>
                <c:pt idx="210">
                  <c:v>-423.87956972381602</c:v>
                </c:pt>
                <c:pt idx="211">
                  <c:v>-426.87825541843699</c:v>
                </c:pt>
                <c:pt idx="212">
                  <c:v>-427.99729288849198</c:v>
                </c:pt>
                <c:pt idx="213">
                  <c:v>-426.38657076365001</c:v>
                </c:pt>
                <c:pt idx="214">
                  <c:v>-424.26266406067202</c:v>
                </c:pt>
                <c:pt idx="215">
                  <c:v>-423.41200650679502</c:v>
                </c:pt>
                <c:pt idx="216">
                  <c:v>-423.05408755785101</c:v>
                </c:pt>
                <c:pt idx="217">
                  <c:v>-423.05289246794001</c:v>
                </c:pt>
                <c:pt idx="218">
                  <c:v>-423.46383465205798</c:v>
                </c:pt>
                <c:pt idx="219">
                  <c:v>-423.07789414666701</c:v>
                </c:pt>
                <c:pt idx="220">
                  <c:v>-421.824840427705</c:v>
                </c:pt>
                <c:pt idx="221">
                  <c:v>-422.17722070733998</c:v>
                </c:pt>
                <c:pt idx="222">
                  <c:v>-421.02777150101599</c:v>
                </c:pt>
                <c:pt idx="223">
                  <c:v>-418.39412434986798</c:v>
                </c:pt>
                <c:pt idx="224">
                  <c:v>-417.692390348792</c:v>
                </c:pt>
                <c:pt idx="225">
                  <c:v>-417.16256387378201</c:v>
                </c:pt>
                <c:pt idx="226">
                  <c:v>-419.87253308231698</c:v>
                </c:pt>
                <c:pt idx="227">
                  <c:v>-420.75100674699098</c:v>
                </c:pt>
                <c:pt idx="228">
                  <c:v>-420.33043285722698</c:v>
                </c:pt>
                <c:pt idx="229">
                  <c:v>-419.78140059633802</c:v>
                </c:pt>
                <c:pt idx="230">
                  <c:v>-419.410572840491</c:v>
                </c:pt>
                <c:pt idx="231">
                  <c:v>-418.42673418125599</c:v>
                </c:pt>
                <c:pt idx="232">
                  <c:v>-417.91737288792001</c:v>
                </c:pt>
                <c:pt idx="233">
                  <c:v>-417.66713227947798</c:v>
                </c:pt>
                <c:pt idx="234">
                  <c:v>-418.28979051162997</c:v>
                </c:pt>
                <c:pt idx="235">
                  <c:v>-418.956128807337</c:v>
                </c:pt>
                <c:pt idx="236">
                  <c:v>-420.44309420455801</c:v>
                </c:pt>
                <c:pt idx="237">
                  <c:v>-420.77711506000799</c:v>
                </c:pt>
                <c:pt idx="238">
                  <c:v>-418.90875943933099</c:v>
                </c:pt>
                <c:pt idx="239">
                  <c:v>-416.92195916564702</c:v>
                </c:pt>
                <c:pt idx="240">
                  <c:v>-417.345572294666</c:v>
                </c:pt>
                <c:pt idx="241">
                  <c:v>-419.13880347812602</c:v>
                </c:pt>
                <c:pt idx="242">
                  <c:v>-420.051997080793</c:v>
                </c:pt>
                <c:pt idx="243">
                  <c:v>-419.75378877170101</c:v>
                </c:pt>
                <c:pt idx="244">
                  <c:v>-418.14823221532902</c:v>
                </c:pt>
                <c:pt idx="245">
                  <c:v>-418.36491916782899</c:v>
                </c:pt>
                <c:pt idx="246">
                  <c:v>-417.80360149050898</c:v>
                </c:pt>
                <c:pt idx="247">
                  <c:v>-415.99200293607299</c:v>
                </c:pt>
                <c:pt idx="248">
                  <c:v>-414.56953532264299</c:v>
                </c:pt>
                <c:pt idx="249">
                  <c:v>-413.66211256446098</c:v>
                </c:pt>
                <c:pt idx="250">
                  <c:v>-412.80815576484099</c:v>
                </c:pt>
                <c:pt idx="251">
                  <c:v>-413.60215268204701</c:v>
                </c:pt>
                <c:pt idx="252">
                  <c:v>-414.17869467121801</c:v>
                </c:pt>
                <c:pt idx="253">
                  <c:v>-415.98158473546903</c:v>
                </c:pt>
                <c:pt idx="254">
                  <c:v>-416.26781322965599</c:v>
                </c:pt>
                <c:pt idx="255">
                  <c:v>-415.69921912010699</c:v>
                </c:pt>
                <c:pt idx="256">
                  <c:v>-415.502988520771</c:v>
                </c:pt>
                <c:pt idx="257">
                  <c:v>-415.587375112225</c:v>
                </c:pt>
                <c:pt idx="258">
                  <c:v>-415.19879360871698</c:v>
                </c:pt>
                <c:pt idx="259">
                  <c:v>-414.77055521688601</c:v>
                </c:pt>
                <c:pt idx="260">
                  <c:v>-414.03776683222901</c:v>
                </c:pt>
                <c:pt idx="261">
                  <c:v>-412.53494209764801</c:v>
                </c:pt>
                <c:pt idx="262">
                  <c:v>-411.81955387701902</c:v>
                </c:pt>
                <c:pt idx="263">
                  <c:v>-411.37497548200099</c:v>
                </c:pt>
                <c:pt idx="264">
                  <c:v>-412.879215458197</c:v>
                </c:pt>
                <c:pt idx="265">
                  <c:v>-414.01647015669602</c:v>
                </c:pt>
                <c:pt idx="266">
                  <c:v>-413.081096075083</c:v>
                </c:pt>
                <c:pt idx="267">
                  <c:v>-413.55587907401701</c:v>
                </c:pt>
                <c:pt idx="268">
                  <c:v>-413.50549348590403</c:v>
                </c:pt>
                <c:pt idx="269">
                  <c:v>-412.35921393060102</c:v>
                </c:pt>
                <c:pt idx="270">
                  <c:v>-411.73493929616001</c:v>
                </c:pt>
                <c:pt idx="271">
                  <c:v>-412.16543096847602</c:v>
                </c:pt>
                <c:pt idx="272">
                  <c:v>-412.01285896252102</c:v>
                </c:pt>
                <c:pt idx="273">
                  <c:v>-410.49220663630598</c:v>
                </c:pt>
                <c:pt idx="274">
                  <c:v>-409.96410745395002</c:v>
                </c:pt>
                <c:pt idx="275">
                  <c:v>-412.50223354006903</c:v>
                </c:pt>
                <c:pt idx="276">
                  <c:v>-413.76540215281199</c:v>
                </c:pt>
                <c:pt idx="277">
                  <c:v>-411.43559507693999</c:v>
                </c:pt>
                <c:pt idx="278">
                  <c:v>-410.69141749401001</c:v>
                </c:pt>
                <c:pt idx="279">
                  <c:v>-410.62204990877399</c:v>
                </c:pt>
                <c:pt idx="280">
                  <c:v>-411.12582757564297</c:v>
                </c:pt>
                <c:pt idx="281">
                  <c:v>-411.71481892392899</c:v>
                </c:pt>
                <c:pt idx="282">
                  <c:v>-411.11616998560203</c:v>
                </c:pt>
                <c:pt idx="283">
                  <c:v>-412.51252894482002</c:v>
                </c:pt>
                <c:pt idx="284">
                  <c:v>-413.94748463151899</c:v>
                </c:pt>
                <c:pt idx="285">
                  <c:v>-413.09447693175503</c:v>
                </c:pt>
                <c:pt idx="286">
                  <c:v>-411.22656511919001</c:v>
                </c:pt>
                <c:pt idx="287">
                  <c:v>-409.19940983643102</c:v>
                </c:pt>
                <c:pt idx="288">
                  <c:v>-408.796908201701</c:v>
                </c:pt>
                <c:pt idx="289">
                  <c:v>-410.42801119199601</c:v>
                </c:pt>
                <c:pt idx="290">
                  <c:v>-411.29920156416603</c:v>
                </c:pt>
                <c:pt idx="291">
                  <c:v>-411.71229307245301</c:v>
                </c:pt>
                <c:pt idx="292">
                  <c:v>-411.20950321959401</c:v>
                </c:pt>
                <c:pt idx="293">
                  <c:v>-410.004379473212</c:v>
                </c:pt>
                <c:pt idx="294">
                  <c:v>-409.95103552454401</c:v>
                </c:pt>
                <c:pt idx="295">
                  <c:v>-409.34890655341201</c:v>
                </c:pt>
                <c:pt idx="296">
                  <c:v>-408.46837495782103</c:v>
                </c:pt>
                <c:pt idx="297">
                  <c:v>-408.89728479704303</c:v>
                </c:pt>
                <c:pt idx="298">
                  <c:v>-408.45903373439899</c:v>
                </c:pt>
                <c:pt idx="299">
                  <c:v>-408.16378038340901</c:v>
                </c:pt>
                <c:pt idx="300">
                  <c:v>-408.80275765745</c:v>
                </c:pt>
                <c:pt idx="301">
                  <c:v>-409.49002796316699</c:v>
                </c:pt>
                <c:pt idx="302">
                  <c:v>-409.34378328958599</c:v>
                </c:pt>
                <c:pt idx="303">
                  <c:v>-409.06403190291297</c:v>
                </c:pt>
                <c:pt idx="304">
                  <c:v>-407.53722729696898</c:v>
                </c:pt>
                <c:pt idx="305">
                  <c:v>-406.47058336419002</c:v>
                </c:pt>
                <c:pt idx="306">
                  <c:v>-406.39949180763699</c:v>
                </c:pt>
                <c:pt idx="307">
                  <c:v>-406.800358825393</c:v>
                </c:pt>
                <c:pt idx="308">
                  <c:v>-406.50226117672702</c:v>
                </c:pt>
                <c:pt idx="309">
                  <c:v>-406.54514493965399</c:v>
                </c:pt>
                <c:pt idx="310">
                  <c:v>-405.32831805827902</c:v>
                </c:pt>
                <c:pt idx="311">
                  <c:v>-404.90961405373798</c:v>
                </c:pt>
                <c:pt idx="312">
                  <c:v>-405.66594553473197</c:v>
                </c:pt>
                <c:pt idx="313">
                  <c:v>-405.63263585203998</c:v>
                </c:pt>
                <c:pt idx="314">
                  <c:v>-404.48035300517603</c:v>
                </c:pt>
                <c:pt idx="315">
                  <c:v>-402.34259294844901</c:v>
                </c:pt>
                <c:pt idx="316">
                  <c:v>-403.17511787506203</c:v>
                </c:pt>
                <c:pt idx="317">
                  <c:v>-405.310487751967</c:v>
                </c:pt>
                <c:pt idx="318">
                  <c:v>-406.63982511137698</c:v>
                </c:pt>
                <c:pt idx="319">
                  <c:v>-407.22834210264</c:v>
                </c:pt>
                <c:pt idx="320">
                  <c:v>-407.104355922683</c:v>
                </c:pt>
                <c:pt idx="321">
                  <c:v>-407.418954328457</c:v>
                </c:pt>
                <c:pt idx="322">
                  <c:v>-407.709624214119</c:v>
                </c:pt>
                <c:pt idx="323">
                  <c:v>-405.10053528098001</c:v>
                </c:pt>
                <c:pt idx="324">
                  <c:v>-401.45275966562502</c:v>
                </c:pt>
                <c:pt idx="325">
                  <c:v>-398.7</c:v>
                </c:pt>
                <c:pt idx="326">
                  <c:v>-398.2</c:v>
                </c:pt>
                <c:pt idx="327">
                  <c:v>-398.6</c:v>
                </c:pt>
                <c:pt idx="328">
                  <c:v>-400.2</c:v>
                </c:pt>
                <c:pt idx="329">
                  <c:v>-401.3</c:v>
                </c:pt>
                <c:pt idx="330">
                  <c:v>-403.4</c:v>
                </c:pt>
                <c:pt idx="331">
                  <c:v>-406.2</c:v>
                </c:pt>
                <c:pt idx="332">
                  <c:v>-407.9</c:v>
                </c:pt>
                <c:pt idx="333">
                  <c:v>-408.4</c:v>
                </c:pt>
                <c:pt idx="334">
                  <c:v>-408.3</c:v>
                </c:pt>
                <c:pt idx="335">
                  <c:v>-399.9</c:v>
                </c:pt>
                <c:pt idx="336">
                  <c:v>-405.5</c:v>
                </c:pt>
                <c:pt idx="337">
                  <c:v>-403.7</c:v>
                </c:pt>
                <c:pt idx="338">
                  <c:v>-403.2</c:v>
                </c:pt>
                <c:pt idx="339">
                  <c:v>-403.6</c:v>
                </c:pt>
                <c:pt idx="340">
                  <c:v>-404.3</c:v>
                </c:pt>
                <c:pt idx="341">
                  <c:v>-403.9</c:v>
                </c:pt>
                <c:pt idx="342">
                  <c:v>-404.4</c:v>
                </c:pt>
                <c:pt idx="343">
                  <c:v>-405.8</c:v>
                </c:pt>
                <c:pt idx="344">
                  <c:v>-404.8</c:v>
                </c:pt>
                <c:pt idx="345">
                  <c:v>-403.1</c:v>
                </c:pt>
                <c:pt idx="346">
                  <c:v>-403.3</c:v>
                </c:pt>
                <c:pt idx="347">
                  <c:v>-403.8</c:v>
                </c:pt>
                <c:pt idx="348">
                  <c:v>-404.5</c:v>
                </c:pt>
                <c:pt idx="349">
                  <c:v>-405.3</c:v>
                </c:pt>
                <c:pt idx="350">
                  <c:v>-404.5</c:v>
                </c:pt>
                <c:pt idx="351">
                  <c:v>-405.8</c:v>
                </c:pt>
                <c:pt idx="352">
                  <c:v>-407.9</c:v>
                </c:pt>
                <c:pt idx="353">
                  <c:v>-409.3</c:v>
                </c:pt>
                <c:pt idx="354">
                  <c:v>-408.1</c:v>
                </c:pt>
                <c:pt idx="355">
                  <c:v>-405.6</c:v>
                </c:pt>
                <c:pt idx="356">
                  <c:v>-405</c:v>
                </c:pt>
                <c:pt idx="357">
                  <c:v>-405.1</c:v>
                </c:pt>
                <c:pt idx="358">
                  <c:v>-406.1</c:v>
                </c:pt>
                <c:pt idx="359">
                  <c:v>-406.6</c:v>
                </c:pt>
                <c:pt idx="360">
                  <c:v>-406.4</c:v>
                </c:pt>
                <c:pt idx="361">
                  <c:v>-406.9</c:v>
                </c:pt>
                <c:pt idx="362">
                  <c:v>-408.4</c:v>
                </c:pt>
                <c:pt idx="363">
                  <c:v>-409.4</c:v>
                </c:pt>
                <c:pt idx="364">
                  <c:v>-409.1</c:v>
                </c:pt>
                <c:pt idx="365">
                  <c:v>-408.8</c:v>
                </c:pt>
                <c:pt idx="366">
                  <c:v>-408.5</c:v>
                </c:pt>
                <c:pt idx="367">
                  <c:v>-408.1</c:v>
                </c:pt>
                <c:pt idx="368">
                  <c:v>-408.3</c:v>
                </c:pt>
                <c:pt idx="369">
                  <c:v>-409.1</c:v>
                </c:pt>
                <c:pt idx="370">
                  <c:v>-409.4</c:v>
                </c:pt>
                <c:pt idx="371">
                  <c:v>-408.8</c:v>
                </c:pt>
                <c:pt idx="372">
                  <c:v>-408.2</c:v>
                </c:pt>
                <c:pt idx="373">
                  <c:v>-410.11814585657999</c:v>
                </c:pt>
                <c:pt idx="374">
                  <c:v>-411.95958704541101</c:v>
                </c:pt>
                <c:pt idx="375">
                  <c:v>-412.075037759309</c:v>
                </c:pt>
                <c:pt idx="376">
                  <c:v>-410.51605810465998</c:v>
                </c:pt>
                <c:pt idx="377">
                  <c:v>-410.63246363534199</c:v>
                </c:pt>
                <c:pt idx="378">
                  <c:v>-412.99014243257199</c:v>
                </c:pt>
                <c:pt idx="379">
                  <c:v>-413.23099241755898</c:v>
                </c:pt>
                <c:pt idx="380">
                  <c:v>-413.00334223470799</c:v>
                </c:pt>
                <c:pt idx="381">
                  <c:v>-412.131830665226</c:v>
                </c:pt>
                <c:pt idx="382">
                  <c:v>-412.27051525422399</c:v>
                </c:pt>
                <c:pt idx="383">
                  <c:v>-412.688006344428</c:v>
                </c:pt>
                <c:pt idx="384">
                  <c:v>-413.12936785425597</c:v>
                </c:pt>
                <c:pt idx="385">
                  <c:v>-414.008990268378</c:v>
                </c:pt>
                <c:pt idx="386">
                  <c:v>-414.05696726280502</c:v>
                </c:pt>
                <c:pt idx="387">
                  <c:v>-413.042548049152</c:v>
                </c:pt>
                <c:pt idx="388">
                  <c:v>-412.75029199587499</c:v>
                </c:pt>
                <c:pt idx="389">
                  <c:v>-412.94308286935302</c:v>
                </c:pt>
                <c:pt idx="390">
                  <c:v>-411.82172757447501</c:v>
                </c:pt>
                <c:pt idx="391">
                  <c:v>-411.32259455112398</c:v>
                </c:pt>
                <c:pt idx="392">
                  <c:v>-411.93868753259801</c:v>
                </c:pt>
                <c:pt idx="393">
                  <c:v>-411.73109190091998</c:v>
                </c:pt>
                <c:pt idx="394">
                  <c:v>-414.53021092637101</c:v>
                </c:pt>
                <c:pt idx="395">
                  <c:v>-415.58902062380201</c:v>
                </c:pt>
                <c:pt idx="396">
                  <c:v>-415.28116922970298</c:v>
                </c:pt>
                <c:pt idx="397">
                  <c:v>-413.93193099548199</c:v>
                </c:pt>
                <c:pt idx="398">
                  <c:v>-413.66131745599699</c:v>
                </c:pt>
                <c:pt idx="399">
                  <c:v>-414.63132919242798</c:v>
                </c:pt>
                <c:pt idx="400">
                  <c:v>-414.49184382474198</c:v>
                </c:pt>
                <c:pt idx="401">
                  <c:v>-412.71261636634199</c:v>
                </c:pt>
                <c:pt idx="402">
                  <c:v>-412.36593575632202</c:v>
                </c:pt>
                <c:pt idx="403">
                  <c:v>-413.53836865116301</c:v>
                </c:pt>
                <c:pt idx="404">
                  <c:v>-414.06502712711398</c:v>
                </c:pt>
                <c:pt idx="405">
                  <c:v>-412.89911371560402</c:v>
                </c:pt>
                <c:pt idx="406">
                  <c:v>-412.02792041838302</c:v>
                </c:pt>
                <c:pt idx="407">
                  <c:v>-411.91453337615297</c:v>
                </c:pt>
                <c:pt idx="408">
                  <c:v>-411.697067905675</c:v>
                </c:pt>
                <c:pt idx="409">
                  <c:v>-411.46679282633698</c:v>
                </c:pt>
                <c:pt idx="410">
                  <c:v>-412.57811744694101</c:v>
                </c:pt>
                <c:pt idx="411">
                  <c:v>-412.27153914188898</c:v>
                </c:pt>
                <c:pt idx="412">
                  <c:v>-413.043099626458</c:v>
                </c:pt>
                <c:pt idx="413">
                  <c:v>-411.29442970386498</c:v>
                </c:pt>
                <c:pt idx="414">
                  <c:v>-411.93280174365498</c:v>
                </c:pt>
                <c:pt idx="415">
                  <c:v>-413.05940343281799</c:v>
                </c:pt>
                <c:pt idx="416">
                  <c:v>-414.23088151087399</c:v>
                </c:pt>
                <c:pt idx="417">
                  <c:v>-413.31226564666702</c:v>
                </c:pt>
                <c:pt idx="418">
                  <c:v>-412.75202434907902</c:v>
                </c:pt>
                <c:pt idx="419">
                  <c:v>-414.733523796599</c:v>
                </c:pt>
                <c:pt idx="420">
                  <c:v>-413.661953999687</c:v>
                </c:pt>
                <c:pt idx="421">
                  <c:v>-414.01622847106898</c:v>
                </c:pt>
                <c:pt idx="422">
                  <c:v>-414.81162437887002</c:v>
                </c:pt>
                <c:pt idx="423">
                  <c:v>-414.83664226085602</c:v>
                </c:pt>
                <c:pt idx="424">
                  <c:v>-414.89239920845398</c:v>
                </c:pt>
                <c:pt idx="425">
                  <c:v>-415.147167838575</c:v>
                </c:pt>
                <c:pt idx="426">
                  <c:v>-413.96290454141302</c:v>
                </c:pt>
                <c:pt idx="427">
                  <c:v>-415.12270996756502</c:v>
                </c:pt>
                <c:pt idx="428">
                  <c:v>-414.96234276312498</c:v>
                </c:pt>
                <c:pt idx="429">
                  <c:v>-415.03933184882698</c:v>
                </c:pt>
                <c:pt idx="430">
                  <c:v>-415.55902685886599</c:v>
                </c:pt>
                <c:pt idx="431">
                  <c:v>-414.55349379887298</c:v>
                </c:pt>
                <c:pt idx="432">
                  <c:v>-414.04960961377401</c:v>
                </c:pt>
                <c:pt idx="433">
                  <c:v>-413.512451182392</c:v>
                </c:pt>
                <c:pt idx="434">
                  <c:v>-416.00227576705799</c:v>
                </c:pt>
                <c:pt idx="435">
                  <c:v>-416.88513540794202</c:v>
                </c:pt>
                <c:pt idx="436">
                  <c:v>-415.61911253420197</c:v>
                </c:pt>
                <c:pt idx="437">
                  <c:v>-415.46444948626697</c:v>
                </c:pt>
                <c:pt idx="438">
                  <c:v>-415.44003134520602</c:v>
                </c:pt>
                <c:pt idx="439">
                  <c:v>-416.71362570671101</c:v>
                </c:pt>
                <c:pt idx="440">
                  <c:v>-416.93416939780002</c:v>
                </c:pt>
                <c:pt idx="441">
                  <c:v>-416.65430910150201</c:v>
                </c:pt>
                <c:pt idx="442">
                  <c:v>-417.11442736581699</c:v>
                </c:pt>
                <c:pt idx="443">
                  <c:v>-418.31164940966698</c:v>
                </c:pt>
                <c:pt idx="444">
                  <c:v>-417.60400007829003</c:v>
                </c:pt>
                <c:pt idx="445">
                  <c:v>-415.84900423300201</c:v>
                </c:pt>
                <c:pt idx="446">
                  <c:v>-414.34213919569999</c:v>
                </c:pt>
                <c:pt idx="447">
                  <c:v>-415.09538772487798</c:v>
                </c:pt>
                <c:pt idx="448">
                  <c:v>-417.01543045416901</c:v>
                </c:pt>
                <c:pt idx="449">
                  <c:v>-417.81019256680298</c:v>
                </c:pt>
                <c:pt idx="450">
                  <c:v>-416.31727102318001</c:v>
                </c:pt>
                <c:pt idx="451">
                  <c:v>-413.28739619893202</c:v>
                </c:pt>
                <c:pt idx="452">
                  <c:v>-416.10554938307001</c:v>
                </c:pt>
                <c:pt idx="453">
                  <c:v>-418.10230403042902</c:v>
                </c:pt>
                <c:pt idx="454">
                  <c:v>-417.80250188919001</c:v>
                </c:pt>
                <c:pt idx="455">
                  <c:v>-415.93149882546402</c:v>
                </c:pt>
                <c:pt idx="456">
                  <c:v>-416.126056914694</c:v>
                </c:pt>
                <c:pt idx="457">
                  <c:v>-416.705962465624</c:v>
                </c:pt>
                <c:pt idx="458">
                  <c:v>-416.4929902623</c:v>
                </c:pt>
                <c:pt idx="459">
                  <c:v>-415.40981729431701</c:v>
                </c:pt>
                <c:pt idx="460">
                  <c:v>-415.38064568950199</c:v>
                </c:pt>
                <c:pt idx="461">
                  <c:v>-415.42590528689101</c:v>
                </c:pt>
                <c:pt idx="462">
                  <c:v>-415.45060627129402</c:v>
                </c:pt>
                <c:pt idx="463">
                  <c:v>-415.703473515913</c:v>
                </c:pt>
                <c:pt idx="464">
                  <c:v>-415.94493244752101</c:v>
                </c:pt>
                <c:pt idx="465">
                  <c:v>-416.328678394181</c:v>
                </c:pt>
                <c:pt idx="466">
                  <c:v>-416.61862265608499</c:v>
                </c:pt>
                <c:pt idx="467">
                  <c:v>-416.21677949291598</c:v>
                </c:pt>
                <c:pt idx="468">
                  <c:v>-415.62540887190499</c:v>
                </c:pt>
                <c:pt idx="469">
                  <c:v>-415.87352265277002</c:v>
                </c:pt>
                <c:pt idx="470">
                  <c:v>-416.14128408381902</c:v>
                </c:pt>
                <c:pt idx="471">
                  <c:v>-416.07757064238803</c:v>
                </c:pt>
                <c:pt idx="472">
                  <c:v>-415.96283668999098</c:v>
                </c:pt>
                <c:pt idx="473">
                  <c:v>-416.79530961507697</c:v>
                </c:pt>
                <c:pt idx="474">
                  <c:v>-416.465085305809</c:v>
                </c:pt>
                <c:pt idx="475">
                  <c:v>-415.13787849559998</c:v>
                </c:pt>
                <c:pt idx="476">
                  <c:v>-414.81589352350602</c:v>
                </c:pt>
                <c:pt idx="477">
                  <c:v>-414.44383873319799</c:v>
                </c:pt>
                <c:pt idx="478">
                  <c:v>-413.06721860277003</c:v>
                </c:pt>
                <c:pt idx="479">
                  <c:v>-412.87928130855403</c:v>
                </c:pt>
                <c:pt idx="480">
                  <c:v>-413.49816526226999</c:v>
                </c:pt>
                <c:pt idx="481">
                  <c:v>-414.21243538866099</c:v>
                </c:pt>
                <c:pt idx="482">
                  <c:v>-413.13050730818401</c:v>
                </c:pt>
                <c:pt idx="483">
                  <c:v>-413.88660791561398</c:v>
                </c:pt>
                <c:pt idx="484">
                  <c:v>-414.83728363939599</c:v>
                </c:pt>
                <c:pt idx="485">
                  <c:v>-416.68446262728003</c:v>
                </c:pt>
                <c:pt idx="486">
                  <c:v>-417.96566253079197</c:v>
                </c:pt>
                <c:pt idx="487">
                  <c:v>-419.06211114304602</c:v>
                </c:pt>
                <c:pt idx="488">
                  <c:v>-420.00549822240401</c:v>
                </c:pt>
                <c:pt idx="489">
                  <c:v>-419.59512791081698</c:v>
                </c:pt>
                <c:pt idx="490">
                  <c:v>-419.82950093337098</c:v>
                </c:pt>
                <c:pt idx="491">
                  <c:v>-419.59304260198297</c:v>
                </c:pt>
                <c:pt idx="492">
                  <c:v>-419.494396260999</c:v>
                </c:pt>
                <c:pt idx="493">
                  <c:v>-419.69944087369601</c:v>
                </c:pt>
                <c:pt idx="494">
                  <c:v>-418.42040487577702</c:v>
                </c:pt>
                <c:pt idx="495">
                  <c:v>-418.37347745109997</c:v>
                </c:pt>
                <c:pt idx="496">
                  <c:v>-420.46550302160699</c:v>
                </c:pt>
                <c:pt idx="497">
                  <c:v>-420.77903121485002</c:v>
                </c:pt>
                <c:pt idx="498">
                  <c:v>-417.373527822673</c:v>
                </c:pt>
                <c:pt idx="499">
                  <c:v>-414.95919853996497</c:v>
                </c:pt>
                <c:pt idx="500">
                  <c:v>-415.18379542589997</c:v>
                </c:pt>
                <c:pt idx="501">
                  <c:v>-416.600450260863</c:v>
                </c:pt>
                <c:pt idx="502">
                  <c:v>-418.98210438789698</c:v>
                </c:pt>
                <c:pt idx="503">
                  <c:v>-417.95081198825102</c:v>
                </c:pt>
                <c:pt idx="504">
                  <c:v>-418.54280239551298</c:v>
                </c:pt>
                <c:pt idx="505">
                  <c:v>-417.142353087971</c:v>
                </c:pt>
                <c:pt idx="506">
                  <c:v>-416.49498165933898</c:v>
                </c:pt>
                <c:pt idx="507">
                  <c:v>-415.69087668555699</c:v>
                </c:pt>
                <c:pt idx="508">
                  <c:v>-415.43549679942299</c:v>
                </c:pt>
                <c:pt idx="509">
                  <c:v>-415.048296748555</c:v>
                </c:pt>
                <c:pt idx="510">
                  <c:v>-414.90253311104402</c:v>
                </c:pt>
                <c:pt idx="511">
                  <c:v>-415.55444177500402</c:v>
                </c:pt>
                <c:pt idx="512">
                  <c:v>-415.64658777771399</c:v>
                </c:pt>
                <c:pt idx="513">
                  <c:v>-416.11716487535301</c:v>
                </c:pt>
                <c:pt idx="514">
                  <c:v>-415.56093226874998</c:v>
                </c:pt>
                <c:pt idx="515">
                  <c:v>-416.05295379510102</c:v>
                </c:pt>
                <c:pt idx="516">
                  <c:v>-414.404947479626</c:v>
                </c:pt>
                <c:pt idx="517">
                  <c:v>-413.888952087576</c:v>
                </c:pt>
                <c:pt idx="518">
                  <c:v>-415.78337617988802</c:v>
                </c:pt>
                <c:pt idx="519">
                  <c:v>-417.259633912303</c:v>
                </c:pt>
                <c:pt idx="520">
                  <c:v>-416.991008937846</c:v>
                </c:pt>
                <c:pt idx="521">
                  <c:v>-414.98696203389102</c:v>
                </c:pt>
                <c:pt idx="522">
                  <c:v>-414.48749409152703</c:v>
                </c:pt>
                <c:pt idx="523">
                  <c:v>-414.26365012997098</c:v>
                </c:pt>
                <c:pt idx="524">
                  <c:v>-414.29007264065302</c:v>
                </c:pt>
                <c:pt idx="525">
                  <c:v>-414.46326596952701</c:v>
                </c:pt>
                <c:pt idx="526">
                  <c:v>-415.48572174727201</c:v>
                </c:pt>
                <c:pt idx="527">
                  <c:v>-420.18311991897298</c:v>
                </c:pt>
                <c:pt idx="528">
                  <c:v>-422.06619107843699</c:v>
                </c:pt>
                <c:pt idx="529">
                  <c:v>-422.40747088530901</c:v>
                </c:pt>
                <c:pt idx="530">
                  <c:v>-423.31437641019397</c:v>
                </c:pt>
                <c:pt idx="531">
                  <c:v>-423.551903025206</c:v>
                </c:pt>
                <c:pt idx="532">
                  <c:v>-425.14988942649001</c:v>
                </c:pt>
                <c:pt idx="533">
                  <c:v>-425.43913495780902</c:v>
                </c:pt>
                <c:pt idx="534">
                  <c:v>-424.60286334095701</c:v>
                </c:pt>
                <c:pt idx="535">
                  <c:v>-423.00405306782301</c:v>
                </c:pt>
                <c:pt idx="536">
                  <c:v>-421.64996156940998</c:v>
                </c:pt>
                <c:pt idx="537">
                  <c:v>-421.755662597293</c:v>
                </c:pt>
                <c:pt idx="538">
                  <c:v>-421.58631145633001</c:v>
                </c:pt>
                <c:pt idx="539">
                  <c:v>-422.34787016519999</c:v>
                </c:pt>
                <c:pt idx="540">
                  <c:v>-422.341278710528</c:v>
                </c:pt>
                <c:pt idx="541">
                  <c:v>-422.90985543159002</c:v>
                </c:pt>
                <c:pt idx="542">
                  <c:v>-422.74428207831602</c:v>
                </c:pt>
                <c:pt idx="543">
                  <c:v>-421.95317004678299</c:v>
                </c:pt>
                <c:pt idx="544">
                  <c:v>-421.47752951903902</c:v>
                </c:pt>
                <c:pt idx="545">
                  <c:v>-422.48810739977802</c:v>
                </c:pt>
                <c:pt idx="546">
                  <c:v>-423.90826042919099</c:v>
                </c:pt>
                <c:pt idx="547">
                  <c:v>-423.94857650499802</c:v>
                </c:pt>
                <c:pt idx="548">
                  <c:v>-422.87035260905901</c:v>
                </c:pt>
                <c:pt idx="549">
                  <c:v>-421.85603628820098</c:v>
                </c:pt>
                <c:pt idx="550">
                  <c:v>-420.770571632523</c:v>
                </c:pt>
                <c:pt idx="551">
                  <c:v>-420.86821038666801</c:v>
                </c:pt>
                <c:pt idx="552">
                  <c:v>-421.54539850380399</c:v>
                </c:pt>
                <c:pt idx="553">
                  <c:v>-421.55423301553202</c:v>
                </c:pt>
                <c:pt idx="554">
                  <c:v>-422.03245764768502</c:v>
                </c:pt>
                <c:pt idx="555">
                  <c:v>-421.73245801579202</c:v>
                </c:pt>
                <c:pt idx="556">
                  <c:v>-421.19351331253603</c:v>
                </c:pt>
                <c:pt idx="557">
                  <c:v>-421.75799743026698</c:v>
                </c:pt>
                <c:pt idx="558">
                  <c:v>-422.98110210025601</c:v>
                </c:pt>
                <c:pt idx="559">
                  <c:v>-423.44169705652502</c:v>
                </c:pt>
                <c:pt idx="560">
                  <c:v>-422.55488107018903</c:v>
                </c:pt>
                <c:pt idx="561">
                  <c:v>-421.69010217870903</c:v>
                </c:pt>
                <c:pt idx="562">
                  <c:v>-421.95110401871398</c:v>
                </c:pt>
                <c:pt idx="563">
                  <c:v>-422.66103296249202</c:v>
                </c:pt>
                <c:pt idx="564">
                  <c:v>-423.99335242812401</c:v>
                </c:pt>
                <c:pt idx="565">
                  <c:v>-424.18134327117798</c:v>
                </c:pt>
                <c:pt idx="566">
                  <c:v>-422.88684103001202</c:v>
                </c:pt>
                <c:pt idx="567">
                  <c:v>-422.64382302910298</c:v>
                </c:pt>
                <c:pt idx="568">
                  <c:v>-423.53414133505697</c:v>
                </c:pt>
                <c:pt idx="569">
                  <c:v>-424.19684793271699</c:v>
                </c:pt>
                <c:pt idx="570">
                  <c:v>-424.86522121191098</c:v>
                </c:pt>
                <c:pt idx="571">
                  <c:v>-424.38577666476402</c:v>
                </c:pt>
                <c:pt idx="572">
                  <c:v>-424.14467378941401</c:v>
                </c:pt>
                <c:pt idx="573">
                  <c:v>-423.59974758898198</c:v>
                </c:pt>
                <c:pt idx="574">
                  <c:v>-423.32556283963402</c:v>
                </c:pt>
                <c:pt idx="575">
                  <c:v>-415.88522965885898</c:v>
                </c:pt>
                <c:pt idx="576">
                  <c:v>-415.71839704302198</c:v>
                </c:pt>
                <c:pt idx="577">
                  <c:v>-423.25069573847998</c:v>
                </c:pt>
                <c:pt idx="578">
                  <c:v>-417.797044373407</c:v>
                </c:pt>
                <c:pt idx="579">
                  <c:v>-422.48300083289303</c:v>
                </c:pt>
                <c:pt idx="580">
                  <c:v>-421.636297468431</c:v>
                </c:pt>
                <c:pt idx="581">
                  <c:v>-421.22354055723298</c:v>
                </c:pt>
                <c:pt idx="582">
                  <c:v>-420.43604033733698</c:v>
                </c:pt>
                <c:pt idx="583">
                  <c:v>-420.36999971427002</c:v>
                </c:pt>
                <c:pt idx="584">
                  <c:v>-421.17405637013502</c:v>
                </c:pt>
                <c:pt idx="585">
                  <c:v>-422.44776508014797</c:v>
                </c:pt>
                <c:pt idx="586">
                  <c:v>-423.547522548507</c:v>
                </c:pt>
                <c:pt idx="587">
                  <c:v>-424.003603274868</c:v>
                </c:pt>
                <c:pt idx="588">
                  <c:v>-424.05943295471297</c:v>
                </c:pt>
                <c:pt idx="589">
                  <c:v>-423.53803197502702</c:v>
                </c:pt>
                <c:pt idx="590">
                  <c:v>-424.21801395557497</c:v>
                </c:pt>
                <c:pt idx="591">
                  <c:v>-424.03482668474697</c:v>
                </c:pt>
                <c:pt idx="592">
                  <c:v>-423.29418102383102</c:v>
                </c:pt>
                <c:pt idx="593">
                  <c:v>-422.479351550084</c:v>
                </c:pt>
                <c:pt idx="594">
                  <c:v>-422.74804319391899</c:v>
                </c:pt>
                <c:pt idx="595">
                  <c:v>-422.97324271610597</c:v>
                </c:pt>
                <c:pt idx="596">
                  <c:v>-422.33836977468502</c:v>
                </c:pt>
                <c:pt idx="597">
                  <c:v>-419.77173924994401</c:v>
                </c:pt>
                <c:pt idx="598">
                  <c:v>-418.56214228687998</c:v>
                </c:pt>
                <c:pt idx="599">
                  <c:v>-419.00763886002397</c:v>
                </c:pt>
                <c:pt idx="600">
                  <c:v>-419.47803309700998</c:v>
                </c:pt>
                <c:pt idx="601">
                  <c:v>-420.27745468907301</c:v>
                </c:pt>
                <c:pt idx="602">
                  <c:v>-420.59846294300701</c:v>
                </c:pt>
                <c:pt idx="603">
                  <c:v>-420.29072639485298</c:v>
                </c:pt>
                <c:pt idx="604">
                  <c:v>-419.97416535824902</c:v>
                </c:pt>
                <c:pt idx="605">
                  <c:v>-419.32366277057503</c:v>
                </c:pt>
                <c:pt idx="606">
                  <c:v>-419.98819575346897</c:v>
                </c:pt>
                <c:pt idx="607">
                  <c:v>-421.08607415133599</c:v>
                </c:pt>
                <c:pt idx="608">
                  <c:v>-421.41590689371998</c:v>
                </c:pt>
                <c:pt idx="609">
                  <c:v>-421.68365305664997</c:v>
                </c:pt>
                <c:pt idx="610">
                  <c:v>-420.61606502085999</c:v>
                </c:pt>
                <c:pt idx="611">
                  <c:v>-420.08361917752399</c:v>
                </c:pt>
                <c:pt idx="612">
                  <c:v>-419.79649641782299</c:v>
                </c:pt>
                <c:pt idx="613">
                  <c:v>-421.24042082706501</c:v>
                </c:pt>
                <c:pt idx="614">
                  <c:v>-421.81639376515301</c:v>
                </c:pt>
                <c:pt idx="615">
                  <c:v>-421.20232140365101</c:v>
                </c:pt>
                <c:pt idx="616">
                  <c:v>-420.12622403971301</c:v>
                </c:pt>
                <c:pt idx="617">
                  <c:v>-419.74316417942902</c:v>
                </c:pt>
                <c:pt idx="618">
                  <c:v>-419.07267812390501</c:v>
                </c:pt>
                <c:pt idx="619">
                  <c:v>-418.18359918777003</c:v>
                </c:pt>
                <c:pt idx="620">
                  <c:v>-417.44314754524697</c:v>
                </c:pt>
                <c:pt idx="621">
                  <c:v>-416.26903532744899</c:v>
                </c:pt>
                <c:pt idx="622">
                  <c:v>-414.75360450280402</c:v>
                </c:pt>
                <c:pt idx="623">
                  <c:v>-413.56594039202901</c:v>
                </c:pt>
                <c:pt idx="624">
                  <c:v>-414.48480773847399</c:v>
                </c:pt>
                <c:pt idx="625">
                  <c:v>-415.45189461109499</c:v>
                </c:pt>
                <c:pt idx="626">
                  <c:v>-415.48402923711598</c:v>
                </c:pt>
                <c:pt idx="627">
                  <c:v>-415.76658793423002</c:v>
                </c:pt>
                <c:pt idx="628">
                  <c:v>-415.91488834277902</c:v>
                </c:pt>
                <c:pt idx="629">
                  <c:v>-414.80979623107498</c:v>
                </c:pt>
                <c:pt idx="630">
                  <c:v>-413.24299427723599</c:v>
                </c:pt>
                <c:pt idx="631">
                  <c:v>-413.86151385606797</c:v>
                </c:pt>
                <c:pt idx="632">
                  <c:v>-413.86151385606797</c:v>
                </c:pt>
                <c:pt idx="633">
                  <c:v>-417.05708749794201</c:v>
                </c:pt>
                <c:pt idx="634">
                  <c:v>-417.77393709093502</c:v>
                </c:pt>
                <c:pt idx="635">
                  <c:v>-418.44666424167599</c:v>
                </c:pt>
                <c:pt idx="636">
                  <c:v>-418.48213726218</c:v>
                </c:pt>
                <c:pt idx="637">
                  <c:v>-412.529249388214</c:v>
                </c:pt>
                <c:pt idx="638">
                  <c:v>-415.55307239037</c:v>
                </c:pt>
                <c:pt idx="639">
                  <c:v>-413.97460950536498</c:v>
                </c:pt>
                <c:pt idx="640">
                  <c:v>-414.88448915496201</c:v>
                </c:pt>
                <c:pt idx="641">
                  <c:v>-415.85223114745901</c:v>
                </c:pt>
                <c:pt idx="642">
                  <c:v>-417.04098675030099</c:v>
                </c:pt>
                <c:pt idx="643">
                  <c:v>-417.64678348648499</c:v>
                </c:pt>
                <c:pt idx="644">
                  <c:v>-417.46311077858599</c:v>
                </c:pt>
                <c:pt idx="645">
                  <c:v>-416.20243023482698</c:v>
                </c:pt>
                <c:pt idx="646">
                  <c:v>-414.498776620407</c:v>
                </c:pt>
                <c:pt idx="647">
                  <c:v>-414.20249696653099</c:v>
                </c:pt>
                <c:pt idx="648">
                  <c:v>-413.26472507182302</c:v>
                </c:pt>
                <c:pt idx="649">
                  <c:v>-413.23087450716002</c:v>
                </c:pt>
                <c:pt idx="650">
                  <c:v>-412.64810176513299</c:v>
                </c:pt>
                <c:pt idx="651">
                  <c:v>-415.45013855982501</c:v>
                </c:pt>
                <c:pt idx="652">
                  <c:v>-416.76932747032299</c:v>
                </c:pt>
                <c:pt idx="653">
                  <c:v>-416.62809282032998</c:v>
                </c:pt>
                <c:pt idx="654">
                  <c:v>-416.31065233290798</c:v>
                </c:pt>
                <c:pt idx="655">
                  <c:v>-416.18552529571502</c:v>
                </c:pt>
                <c:pt idx="656">
                  <c:v>-415.31597387874598</c:v>
                </c:pt>
                <c:pt idx="657">
                  <c:v>-413.65651776351001</c:v>
                </c:pt>
                <c:pt idx="658">
                  <c:v>-411.86914825251301</c:v>
                </c:pt>
                <c:pt idx="659">
                  <c:v>-411.57062750106599</c:v>
                </c:pt>
                <c:pt idx="660">
                  <c:v>-414.13989349902698</c:v>
                </c:pt>
                <c:pt idx="661">
                  <c:v>-415.32298768632302</c:v>
                </c:pt>
                <c:pt idx="662">
                  <c:v>-414.30909942524897</c:v>
                </c:pt>
                <c:pt idx="663">
                  <c:v>-413.56840891067702</c:v>
                </c:pt>
                <c:pt idx="664">
                  <c:v>-413.79385932853199</c:v>
                </c:pt>
                <c:pt idx="665">
                  <c:v>-413.840546827867</c:v>
                </c:pt>
                <c:pt idx="666">
                  <c:v>-414.40109875906199</c:v>
                </c:pt>
                <c:pt idx="667">
                  <c:v>-414.935752175559</c:v>
                </c:pt>
                <c:pt idx="668">
                  <c:v>-414.94930733938997</c:v>
                </c:pt>
                <c:pt idx="669">
                  <c:v>-414.350426984563</c:v>
                </c:pt>
                <c:pt idx="670">
                  <c:v>-413.43507941355699</c:v>
                </c:pt>
                <c:pt idx="671">
                  <c:v>-413.488715294884</c:v>
                </c:pt>
                <c:pt idx="672">
                  <c:v>-413.36800995532201</c:v>
                </c:pt>
                <c:pt idx="673">
                  <c:v>-413.124128753175</c:v>
                </c:pt>
                <c:pt idx="674">
                  <c:v>-413.11333418330298</c:v>
                </c:pt>
                <c:pt idx="675">
                  <c:v>-412.26086828249998</c:v>
                </c:pt>
                <c:pt idx="676">
                  <c:v>-411.934554003085</c:v>
                </c:pt>
                <c:pt idx="677">
                  <c:v>-411.66161593078999</c:v>
                </c:pt>
                <c:pt idx="678">
                  <c:v>-411.16854048356799</c:v>
                </c:pt>
                <c:pt idx="679">
                  <c:v>-411.55948872705</c:v>
                </c:pt>
                <c:pt idx="680">
                  <c:v>-409.73011308855598</c:v>
                </c:pt>
                <c:pt idx="681">
                  <c:v>-411.85752515893699</c:v>
                </c:pt>
                <c:pt idx="682">
                  <c:v>-412.06064360405497</c:v>
                </c:pt>
                <c:pt idx="683">
                  <c:v>-412.31770099336001</c:v>
                </c:pt>
                <c:pt idx="684">
                  <c:v>-412.70418653382001</c:v>
                </c:pt>
                <c:pt idx="685">
                  <c:v>-413.162156722242</c:v>
                </c:pt>
                <c:pt idx="686">
                  <c:v>-412.67917480445601</c:v>
                </c:pt>
                <c:pt idx="687">
                  <c:v>-411.09904525011501</c:v>
                </c:pt>
                <c:pt idx="688">
                  <c:v>-410.57292061527698</c:v>
                </c:pt>
                <c:pt idx="689">
                  <c:v>-410.68366542695497</c:v>
                </c:pt>
                <c:pt idx="690">
                  <c:v>-412.26649536215501</c:v>
                </c:pt>
                <c:pt idx="691">
                  <c:v>-412.87908652920697</c:v>
                </c:pt>
                <c:pt idx="692">
                  <c:v>-413.29233944885999</c:v>
                </c:pt>
                <c:pt idx="693">
                  <c:v>-413.12930644001199</c:v>
                </c:pt>
                <c:pt idx="694">
                  <c:v>-412.90707028659699</c:v>
                </c:pt>
                <c:pt idx="695">
                  <c:v>-412.90684592530903</c:v>
                </c:pt>
                <c:pt idx="696">
                  <c:v>-412.418001443072</c:v>
                </c:pt>
                <c:pt idx="697">
                  <c:v>-412.13908142783703</c:v>
                </c:pt>
                <c:pt idx="698">
                  <c:v>-411.79277059910601</c:v>
                </c:pt>
                <c:pt idx="699">
                  <c:v>-412.03250791952098</c:v>
                </c:pt>
                <c:pt idx="700">
                  <c:v>-412.05401237193098</c:v>
                </c:pt>
                <c:pt idx="701">
                  <c:v>-412.39294645053099</c:v>
                </c:pt>
                <c:pt idx="702">
                  <c:v>-412.05072945626398</c:v>
                </c:pt>
                <c:pt idx="703">
                  <c:v>-411.288227885575</c:v>
                </c:pt>
                <c:pt idx="704">
                  <c:v>-409.92570137855301</c:v>
                </c:pt>
                <c:pt idx="705">
                  <c:v>-408.95807244220902</c:v>
                </c:pt>
                <c:pt idx="706">
                  <c:v>-410.23890335804703</c:v>
                </c:pt>
                <c:pt idx="707">
                  <c:v>-411.99021032698897</c:v>
                </c:pt>
                <c:pt idx="708">
                  <c:v>-413.16397172605599</c:v>
                </c:pt>
                <c:pt idx="709">
                  <c:v>-415.32623669319099</c:v>
                </c:pt>
                <c:pt idx="710">
                  <c:v>-417.32392428277899</c:v>
                </c:pt>
                <c:pt idx="711">
                  <c:v>-416.98422657126002</c:v>
                </c:pt>
                <c:pt idx="712">
                  <c:v>-415.13957232842603</c:v>
                </c:pt>
                <c:pt idx="713">
                  <c:v>-413.29302862353302</c:v>
                </c:pt>
                <c:pt idx="714">
                  <c:v>-411.351381994919</c:v>
                </c:pt>
                <c:pt idx="715">
                  <c:v>-411.47113847448298</c:v>
                </c:pt>
                <c:pt idx="716">
                  <c:v>-411.39848473420301</c:v>
                </c:pt>
                <c:pt idx="717">
                  <c:v>-410.39274610075398</c:v>
                </c:pt>
                <c:pt idx="718">
                  <c:v>-411.13636031809801</c:v>
                </c:pt>
                <c:pt idx="719">
                  <c:v>-411.13636031809801</c:v>
                </c:pt>
                <c:pt idx="720">
                  <c:v>-412.20960618513999</c:v>
                </c:pt>
                <c:pt idx="721">
                  <c:v>-411.71158751518601</c:v>
                </c:pt>
                <c:pt idx="722">
                  <c:v>-412.283883002582</c:v>
                </c:pt>
                <c:pt idx="723">
                  <c:v>-411.614329155966</c:v>
                </c:pt>
                <c:pt idx="724">
                  <c:v>-411.34707035071602</c:v>
                </c:pt>
                <c:pt idx="725">
                  <c:v>-410.35072475309602</c:v>
                </c:pt>
                <c:pt idx="726">
                  <c:v>-410.006650931492</c:v>
                </c:pt>
                <c:pt idx="727">
                  <c:v>-410.81732088032498</c:v>
                </c:pt>
                <c:pt idx="728">
                  <c:v>-410.27082060168999</c:v>
                </c:pt>
                <c:pt idx="729">
                  <c:v>-410.301062576991</c:v>
                </c:pt>
                <c:pt idx="730">
                  <c:v>-411.21341797780099</c:v>
                </c:pt>
                <c:pt idx="731">
                  <c:v>-414.93586369385099</c:v>
                </c:pt>
                <c:pt idx="732">
                  <c:v>-417.15722252908898</c:v>
                </c:pt>
                <c:pt idx="733">
                  <c:v>-419.06502498609501</c:v>
                </c:pt>
                <c:pt idx="734">
                  <c:v>-420.85193823703497</c:v>
                </c:pt>
                <c:pt idx="735">
                  <c:v>-421.04147692657898</c:v>
                </c:pt>
                <c:pt idx="736">
                  <c:v>-420.329088479029</c:v>
                </c:pt>
                <c:pt idx="737">
                  <c:v>-419.26883530632801</c:v>
                </c:pt>
                <c:pt idx="738">
                  <c:v>-416.78118178654802</c:v>
                </c:pt>
                <c:pt idx="739">
                  <c:v>-417.80372266163602</c:v>
                </c:pt>
                <c:pt idx="740">
                  <c:v>-417.54338980048402</c:v>
                </c:pt>
                <c:pt idx="741">
                  <c:v>-416.47838816145799</c:v>
                </c:pt>
                <c:pt idx="742">
                  <c:v>-416.214592328256</c:v>
                </c:pt>
                <c:pt idx="743">
                  <c:v>-417.59035635231697</c:v>
                </c:pt>
                <c:pt idx="744">
                  <c:v>-419.04971787410102</c:v>
                </c:pt>
                <c:pt idx="745">
                  <c:v>-419.26857712274699</c:v>
                </c:pt>
                <c:pt idx="746">
                  <c:v>-418.25703222726901</c:v>
                </c:pt>
                <c:pt idx="747">
                  <c:v>-415.542141671575</c:v>
                </c:pt>
                <c:pt idx="748">
                  <c:v>-415.32177342293397</c:v>
                </c:pt>
                <c:pt idx="749">
                  <c:v>-415.17671031909202</c:v>
                </c:pt>
                <c:pt idx="750">
                  <c:v>-414.89017436999899</c:v>
                </c:pt>
                <c:pt idx="751">
                  <c:v>-415.86727572431403</c:v>
                </c:pt>
                <c:pt idx="752">
                  <c:v>-416.02815946399301</c:v>
                </c:pt>
                <c:pt idx="753">
                  <c:v>-415.29924517473199</c:v>
                </c:pt>
                <c:pt idx="754">
                  <c:v>-416.01530742963399</c:v>
                </c:pt>
                <c:pt idx="755">
                  <c:v>-416.54893588186098</c:v>
                </c:pt>
                <c:pt idx="756">
                  <c:v>-415.95015140349</c:v>
                </c:pt>
                <c:pt idx="757">
                  <c:v>-414.00721735307297</c:v>
                </c:pt>
                <c:pt idx="758">
                  <c:v>-412.84804723564298</c:v>
                </c:pt>
                <c:pt idx="759">
                  <c:v>-415.38907768587802</c:v>
                </c:pt>
                <c:pt idx="760">
                  <c:v>-417.16949466519799</c:v>
                </c:pt>
                <c:pt idx="761">
                  <c:v>-417.95802630630999</c:v>
                </c:pt>
                <c:pt idx="762">
                  <c:v>-419.80618640752198</c:v>
                </c:pt>
                <c:pt idx="763">
                  <c:v>-420.43307980895798</c:v>
                </c:pt>
                <c:pt idx="764">
                  <c:v>-419.38845106325402</c:v>
                </c:pt>
                <c:pt idx="765">
                  <c:v>-419.01510115976703</c:v>
                </c:pt>
                <c:pt idx="766">
                  <c:v>-417.972993088365</c:v>
                </c:pt>
                <c:pt idx="767">
                  <c:v>-417.49173504936903</c:v>
                </c:pt>
                <c:pt idx="768">
                  <c:v>-416.983064677328</c:v>
                </c:pt>
                <c:pt idx="769">
                  <c:v>-417.528666332493</c:v>
                </c:pt>
                <c:pt idx="770">
                  <c:v>-417.09750669526801</c:v>
                </c:pt>
                <c:pt idx="771">
                  <c:v>-416.65531910796699</c:v>
                </c:pt>
                <c:pt idx="772">
                  <c:v>-416.05542360150298</c:v>
                </c:pt>
                <c:pt idx="773">
                  <c:v>-417.52359205154602</c:v>
                </c:pt>
                <c:pt idx="774">
                  <c:v>-419.17955073715899</c:v>
                </c:pt>
                <c:pt idx="775">
                  <c:v>-420.42274900566503</c:v>
                </c:pt>
                <c:pt idx="776">
                  <c:v>-420.24113612443102</c:v>
                </c:pt>
                <c:pt idx="777">
                  <c:v>-420.30150797627999</c:v>
                </c:pt>
                <c:pt idx="778">
                  <c:v>-420.40756704986899</c:v>
                </c:pt>
                <c:pt idx="779">
                  <c:v>-420.19175929031599</c:v>
                </c:pt>
                <c:pt idx="780">
                  <c:v>-419.313495048606</c:v>
                </c:pt>
                <c:pt idx="781">
                  <c:v>-419.24153149954998</c:v>
                </c:pt>
                <c:pt idx="782">
                  <c:v>-420.30891273542602</c:v>
                </c:pt>
                <c:pt idx="783">
                  <c:v>-420.19724856609798</c:v>
                </c:pt>
                <c:pt idx="784">
                  <c:v>-418.78208069786098</c:v>
                </c:pt>
                <c:pt idx="785">
                  <c:v>-417.95769586937598</c:v>
                </c:pt>
                <c:pt idx="786">
                  <c:v>-419.38714554548</c:v>
                </c:pt>
                <c:pt idx="787">
                  <c:v>-420.09273387201603</c:v>
                </c:pt>
                <c:pt idx="788">
                  <c:v>-420.41737977181202</c:v>
                </c:pt>
                <c:pt idx="789">
                  <c:v>-420.44436492253499</c:v>
                </c:pt>
                <c:pt idx="790">
                  <c:v>-419.57741784492401</c:v>
                </c:pt>
                <c:pt idx="791">
                  <c:v>-417.88620382067597</c:v>
                </c:pt>
                <c:pt idx="792">
                  <c:v>-416.46731771579402</c:v>
                </c:pt>
                <c:pt idx="793">
                  <c:v>-415.61619012883699</c:v>
                </c:pt>
                <c:pt idx="794">
                  <c:v>-416.06813349791798</c:v>
                </c:pt>
                <c:pt idx="795">
                  <c:v>-417.20311328801102</c:v>
                </c:pt>
                <c:pt idx="796">
                  <c:v>-418.19147932616698</c:v>
                </c:pt>
                <c:pt idx="797">
                  <c:v>-419.07946402660298</c:v>
                </c:pt>
                <c:pt idx="798">
                  <c:v>-419.87720052120301</c:v>
                </c:pt>
                <c:pt idx="799">
                  <c:v>-420.586588772195</c:v>
                </c:pt>
                <c:pt idx="800">
                  <c:v>-420.96093682238001</c:v>
                </c:pt>
                <c:pt idx="801">
                  <c:v>-420.70546092185498</c:v>
                </c:pt>
                <c:pt idx="802">
                  <c:v>-420.163407385254</c:v>
                </c:pt>
                <c:pt idx="803">
                  <c:v>-418.66187292344802</c:v>
                </c:pt>
                <c:pt idx="804">
                  <c:v>-417.90132373061198</c:v>
                </c:pt>
                <c:pt idx="805">
                  <c:v>-417.60721526478102</c:v>
                </c:pt>
                <c:pt idx="806">
                  <c:v>-417.55281870006598</c:v>
                </c:pt>
                <c:pt idx="807">
                  <c:v>-417.33786179916098</c:v>
                </c:pt>
                <c:pt idx="808">
                  <c:v>-416.88732310988098</c:v>
                </c:pt>
                <c:pt idx="809">
                  <c:v>-416.30948695131701</c:v>
                </c:pt>
                <c:pt idx="810">
                  <c:v>-415.81936571561698</c:v>
                </c:pt>
                <c:pt idx="811">
                  <c:v>-415.26781236787599</c:v>
                </c:pt>
                <c:pt idx="812">
                  <c:v>-414.86255611169901</c:v>
                </c:pt>
                <c:pt idx="813">
                  <c:v>-414.54058153318999</c:v>
                </c:pt>
                <c:pt idx="814">
                  <c:v>-414.03999697732201</c:v>
                </c:pt>
                <c:pt idx="815">
                  <c:v>-415.21772591754802</c:v>
                </c:pt>
                <c:pt idx="816">
                  <c:v>-416.87171205629102</c:v>
                </c:pt>
                <c:pt idx="817">
                  <c:v>-417.37812100924498</c:v>
                </c:pt>
                <c:pt idx="818">
                  <c:v>-416.67615398510901</c:v>
                </c:pt>
                <c:pt idx="819">
                  <c:v>-416.46501053657403</c:v>
                </c:pt>
                <c:pt idx="820">
                  <c:v>-416.33936538830397</c:v>
                </c:pt>
                <c:pt idx="821">
                  <c:v>-434.17996134996298</c:v>
                </c:pt>
                <c:pt idx="822">
                  <c:v>-434.34445550761598</c:v>
                </c:pt>
                <c:pt idx="823">
                  <c:v>-432.93293029527501</c:v>
                </c:pt>
                <c:pt idx="824">
                  <c:v>-432.44048651914198</c:v>
                </c:pt>
                <c:pt idx="825">
                  <c:v>-431.23141189120298</c:v>
                </c:pt>
                <c:pt idx="826">
                  <c:v>-432.204129208739</c:v>
                </c:pt>
                <c:pt idx="827">
                  <c:v>-432.705304057457</c:v>
                </c:pt>
                <c:pt idx="828">
                  <c:v>-432.31964309229602</c:v>
                </c:pt>
                <c:pt idx="829">
                  <c:v>-432.62626324523899</c:v>
                </c:pt>
                <c:pt idx="830">
                  <c:v>-431.38465755615601</c:v>
                </c:pt>
                <c:pt idx="831">
                  <c:v>-431.36628293320302</c:v>
                </c:pt>
                <c:pt idx="832">
                  <c:v>-429.73967371465602</c:v>
                </c:pt>
                <c:pt idx="833">
                  <c:v>-428.603872933177</c:v>
                </c:pt>
                <c:pt idx="834">
                  <c:v>-428.09500570870102</c:v>
                </c:pt>
                <c:pt idx="835">
                  <c:v>-429.64446912829999</c:v>
                </c:pt>
                <c:pt idx="836">
                  <c:v>-431.114943264896</c:v>
                </c:pt>
                <c:pt idx="837">
                  <c:v>-431.41651004911802</c:v>
                </c:pt>
                <c:pt idx="838">
                  <c:v>-430.72035234640401</c:v>
                </c:pt>
                <c:pt idx="839">
                  <c:v>-430.27433639539998</c:v>
                </c:pt>
                <c:pt idx="840">
                  <c:v>-429.71304047043799</c:v>
                </c:pt>
                <c:pt idx="841">
                  <c:v>-429.38830536874798</c:v>
                </c:pt>
                <c:pt idx="842">
                  <c:v>-430.91376528692098</c:v>
                </c:pt>
                <c:pt idx="843">
                  <c:v>-432.45972411879302</c:v>
                </c:pt>
                <c:pt idx="844">
                  <c:v>-431.510897980008</c:v>
                </c:pt>
                <c:pt idx="845">
                  <c:v>-429.61614438368002</c:v>
                </c:pt>
                <c:pt idx="846">
                  <c:v>-429.22318880425098</c:v>
                </c:pt>
                <c:pt idx="847">
                  <c:v>-430.50921498251603</c:v>
                </c:pt>
                <c:pt idx="848">
                  <c:v>-431.940525511521</c:v>
                </c:pt>
                <c:pt idx="849">
                  <c:v>-426.74279418138298</c:v>
                </c:pt>
                <c:pt idx="850">
                  <c:v>-432.90974287345301</c:v>
                </c:pt>
                <c:pt idx="851">
                  <c:v>-432.43688090111698</c:v>
                </c:pt>
                <c:pt idx="852">
                  <c:v>-431.25844232105101</c:v>
                </c:pt>
                <c:pt idx="853">
                  <c:v>-430.76378769610398</c:v>
                </c:pt>
                <c:pt idx="854">
                  <c:v>-431.70365811695001</c:v>
                </c:pt>
                <c:pt idx="855">
                  <c:v>-432.17514442443002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E73-4B9C-848F-5B7D74D3D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667696"/>
        <c:axId val="-2138801376"/>
      </c:scatterChart>
      <c:valAx>
        <c:axId val="-211166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38801376"/>
        <c:crosses val="autoZero"/>
        <c:crossBetween val="midCat"/>
      </c:valAx>
      <c:valAx>
        <c:axId val="-21388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000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1667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3765707902494617E-2"/>
          <c:y val="0.13246662489345504"/>
          <c:w val="0.92382955110011034"/>
          <c:h val="0.850453126710198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'MIS19'!$G$1</c:f>
              <c:strCache>
                <c:ptCount val="1"/>
                <c:pt idx="0">
                  <c:v>Deut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'MIS19'!$F$2:$F$392</c:f>
              <c:numCache>
                <c:formatCode>General</c:formatCode>
                <c:ptCount val="391"/>
                <c:pt idx="1">
                  <c:v>3146.55</c:v>
                </c:pt>
                <c:pt idx="2">
                  <c:v>3146.66</c:v>
                </c:pt>
                <c:pt idx="3">
                  <c:v>3146.77</c:v>
                </c:pt>
                <c:pt idx="4">
                  <c:v>3146.88</c:v>
                </c:pt>
                <c:pt idx="5">
                  <c:v>3146.99</c:v>
                </c:pt>
                <c:pt idx="6">
                  <c:v>3147.1</c:v>
                </c:pt>
                <c:pt idx="7">
                  <c:v>3147.21</c:v>
                </c:pt>
                <c:pt idx="8">
                  <c:v>3147.32</c:v>
                </c:pt>
                <c:pt idx="9">
                  <c:v>3147.43</c:v>
                </c:pt>
                <c:pt idx="10">
                  <c:v>3147.54</c:v>
                </c:pt>
                <c:pt idx="11">
                  <c:v>3147.65</c:v>
                </c:pt>
                <c:pt idx="12">
                  <c:v>3147.76</c:v>
                </c:pt>
                <c:pt idx="13">
                  <c:v>3147.87</c:v>
                </c:pt>
                <c:pt idx="14">
                  <c:v>3147.98</c:v>
                </c:pt>
                <c:pt idx="15">
                  <c:v>3148.09</c:v>
                </c:pt>
                <c:pt idx="16">
                  <c:v>3148.2</c:v>
                </c:pt>
                <c:pt idx="17">
                  <c:v>3148.31</c:v>
                </c:pt>
                <c:pt idx="18">
                  <c:v>3148.42</c:v>
                </c:pt>
                <c:pt idx="19">
                  <c:v>3148.53</c:v>
                </c:pt>
                <c:pt idx="20">
                  <c:v>3148.64</c:v>
                </c:pt>
                <c:pt idx="21">
                  <c:v>3148.75</c:v>
                </c:pt>
                <c:pt idx="22">
                  <c:v>3148.86</c:v>
                </c:pt>
                <c:pt idx="23">
                  <c:v>3148.97</c:v>
                </c:pt>
                <c:pt idx="24">
                  <c:v>3149.08</c:v>
                </c:pt>
                <c:pt idx="25">
                  <c:v>3149.19</c:v>
                </c:pt>
                <c:pt idx="26">
                  <c:v>3149.3</c:v>
                </c:pt>
                <c:pt idx="27">
                  <c:v>3149.41</c:v>
                </c:pt>
                <c:pt idx="28">
                  <c:v>3149.52</c:v>
                </c:pt>
                <c:pt idx="29">
                  <c:v>3149.63</c:v>
                </c:pt>
                <c:pt idx="30">
                  <c:v>3149.74</c:v>
                </c:pt>
                <c:pt idx="31">
                  <c:v>3149.85</c:v>
                </c:pt>
                <c:pt idx="32">
                  <c:v>3149.96</c:v>
                </c:pt>
                <c:pt idx="33">
                  <c:v>3150.07</c:v>
                </c:pt>
                <c:pt idx="34">
                  <c:v>3150.18</c:v>
                </c:pt>
                <c:pt idx="35">
                  <c:v>3150.29</c:v>
                </c:pt>
                <c:pt idx="36">
                  <c:v>3150.4</c:v>
                </c:pt>
                <c:pt idx="37">
                  <c:v>3150.51</c:v>
                </c:pt>
                <c:pt idx="38">
                  <c:v>3150.62</c:v>
                </c:pt>
                <c:pt idx="39">
                  <c:v>3150.73000000001</c:v>
                </c:pt>
                <c:pt idx="40">
                  <c:v>3150.8400000000101</c:v>
                </c:pt>
                <c:pt idx="41">
                  <c:v>3150.9500000000098</c:v>
                </c:pt>
                <c:pt idx="42">
                  <c:v>3151.0600000000099</c:v>
                </c:pt>
                <c:pt idx="43">
                  <c:v>3151.1700000000101</c:v>
                </c:pt>
                <c:pt idx="44">
                  <c:v>3151.2800000000102</c:v>
                </c:pt>
                <c:pt idx="45">
                  <c:v>3151.3900000000099</c:v>
                </c:pt>
                <c:pt idx="46">
                  <c:v>3151.50000000001</c:v>
                </c:pt>
                <c:pt idx="47">
                  <c:v>3151.6100000000101</c:v>
                </c:pt>
                <c:pt idx="48">
                  <c:v>3151.7200000000098</c:v>
                </c:pt>
                <c:pt idx="49">
                  <c:v>3151.8300000000099</c:v>
                </c:pt>
                <c:pt idx="50">
                  <c:v>3151.9400000000101</c:v>
                </c:pt>
                <c:pt idx="51">
                  <c:v>3152.0500000000102</c:v>
                </c:pt>
                <c:pt idx="52">
                  <c:v>3152.1600000000099</c:v>
                </c:pt>
                <c:pt idx="53">
                  <c:v>3152.27000000001</c:v>
                </c:pt>
                <c:pt idx="54">
                  <c:v>3152.3800000000101</c:v>
                </c:pt>
                <c:pt idx="55">
                  <c:v>3152.4900000000098</c:v>
                </c:pt>
                <c:pt idx="56">
                  <c:v>3152.6000000000099</c:v>
                </c:pt>
                <c:pt idx="57">
                  <c:v>3152.71000000001</c:v>
                </c:pt>
                <c:pt idx="58">
                  <c:v>3152.8200000000102</c:v>
                </c:pt>
                <c:pt idx="59">
                  <c:v>3152.9300000000098</c:v>
                </c:pt>
                <c:pt idx="60">
                  <c:v>3153.04000000001</c:v>
                </c:pt>
                <c:pt idx="61">
                  <c:v>3153.1500000000101</c:v>
                </c:pt>
                <c:pt idx="62">
                  <c:v>3153.2600000000102</c:v>
                </c:pt>
                <c:pt idx="63">
                  <c:v>3153.3700000000099</c:v>
                </c:pt>
                <c:pt idx="64">
                  <c:v>3153.48000000001</c:v>
                </c:pt>
                <c:pt idx="65">
                  <c:v>3153.5900000000101</c:v>
                </c:pt>
                <c:pt idx="66">
                  <c:v>3153.7000000000098</c:v>
                </c:pt>
                <c:pt idx="67">
                  <c:v>3153.8100000000099</c:v>
                </c:pt>
                <c:pt idx="68">
                  <c:v>3153.9200000000101</c:v>
                </c:pt>
                <c:pt idx="69">
                  <c:v>3154.0300000000102</c:v>
                </c:pt>
                <c:pt idx="70">
                  <c:v>3154.1400000000099</c:v>
                </c:pt>
                <c:pt idx="71">
                  <c:v>3154.25000000001</c:v>
                </c:pt>
                <c:pt idx="72">
                  <c:v>3154.3600000000101</c:v>
                </c:pt>
                <c:pt idx="73">
                  <c:v>3154.4700000000098</c:v>
                </c:pt>
                <c:pt idx="74">
                  <c:v>3154.5800000000099</c:v>
                </c:pt>
                <c:pt idx="75">
                  <c:v>3154.6900000000101</c:v>
                </c:pt>
                <c:pt idx="76">
                  <c:v>3154.8000000000102</c:v>
                </c:pt>
                <c:pt idx="77">
                  <c:v>3154.9100000000099</c:v>
                </c:pt>
                <c:pt idx="78">
                  <c:v>3155.02000000001</c:v>
                </c:pt>
                <c:pt idx="79">
                  <c:v>3155.1300000000101</c:v>
                </c:pt>
                <c:pt idx="80">
                  <c:v>3155.2400000000098</c:v>
                </c:pt>
                <c:pt idx="81">
                  <c:v>3155.3500000000099</c:v>
                </c:pt>
                <c:pt idx="82">
                  <c:v>3155.46000000001</c:v>
                </c:pt>
                <c:pt idx="83">
                  <c:v>3155.5700000000102</c:v>
                </c:pt>
                <c:pt idx="84">
                  <c:v>3155.6800000000098</c:v>
                </c:pt>
                <c:pt idx="85">
                  <c:v>3155.79000000001</c:v>
                </c:pt>
                <c:pt idx="86">
                  <c:v>3155.9000000000101</c:v>
                </c:pt>
                <c:pt idx="87">
                  <c:v>3156.0100000000102</c:v>
                </c:pt>
                <c:pt idx="88">
                  <c:v>3156.1200000000099</c:v>
                </c:pt>
                <c:pt idx="89">
                  <c:v>3156.23000000001</c:v>
                </c:pt>
                <c:pt idx="90">
                  <c:v>3156.3400000000101</c:v>
                </c:pt>
                <c:pt idx="91">
                  <c:v>3156.4500000000098</c:v>
                </c:pt>
                <c:pt idx="92">
                  <c:v>3156.5600000000099</c:v>
                </c:pt>
                <c:pt idx="93">
                  <c:v>3156.6700000000101</c:v>
                </c:pt>
                <c:pt idx="94">
                  <c:v>3156.7800000000102</c:v>
                </c:pt>
                <c:pt idx="95">
                  <c:v>3156.8900000000099</c:v>
                </c:pt>
                <c:pt idx="96">
                  <c:v>3157.00000000001</c:v>
                </c:pt>
                <c:pt idx="97">
                  <c:v>3157.1100000000101</c:v>
                </c:pt>
                <c:pt idx="98">
                  <c:v>3157.2200000000098</c:v>
                </c:pt>
                <c:pt idx="99">
                  <c:v>3157.3300000000099</c:v>
                </c:pt>
                <c:pt idx="100">
                  <c:v>3157.4400000000101</c:v>
                </c:pt>
                <c:pt idx="101">
                  <c:v>3157.5500000000102</c:v>
                </c:pt>
                <c:pt idx="102">
                  <c:v>3157.6600000000099</c:v>
                </c:pt>
                <c:pt idx="103">
                  <c:v>3157.77000000001</c:v>
                </c:pt>
                <c:pt idx="104">
                  <c:v>3157.8800000000101</c:v>
                </c:pt>
                <c:pt idx="105">
                  <c:v>3157.9900000000098</c:v>
                </c:pt>
                <c:pt idx="106">
                  <c:v>3158.1000000000099</c:v>
                </c:pt>
                <c:pt idx="107">
                  <c:v>3158.21000000001</c:v>
                </c:pt>
                <c:pt idx="108">
                  <c:v>3158.3200000000102</c:v>
                </c:pt>
                <c:pt idx="109">
                  <c:v>3158.4300000000098</c:v>
                </c:pt>
                <c:pt idx="110">
                  <c:v>3158.54000000001</c:v>
                </c:pt>
                <c:pt idx="111">
                  <c:v>3158.6500000000101</c:v>
                </c:pt>
                <c:pt idx="112">
                  <c:v>3158.7600000000102</c:v>
                </c:pt>
                <c:pt idx="113">
                  <c:v>3158.8700000000099</c:v>
                </c:pt>
                <c:pt idx="114">
                  <c:v>3158.98000000001</c:v>
                </c:pt>
                <c:pt idx="115">
                  <c:v>3159.0900000000101</c:v>
                </c:pt>
                <c:pt idx="116">
                  <c:v>3159.2000000000098</c:v>
                </c:pt>
                <c:pt idx="117">
                  <c:v>3159.3100000000099</c:v>
                </c:pt>
                <c:pt idx="118">
                  <c:v>3159.4200000000201</c:v>
                </c:pt>
                <c:pt idx="119">
                  <c:v>3159.5300000000202</c:v>
                </c:pt>
                <c:pt idx="120">
                  <c:v>3159.6400000000199</c:v>
                </c:pt>
                <c:pt idx="121">
                  <c:v>3159.75000000002</c:v>
                </c:pt>
                <c:pt idx="122">
                  <c:v>3159.8600000000201</c:v>
                </c:pt>
                <c:pt idx="123">
                  <c:v>3159.9700000000198</c:v>
                </c:pt>
                <c:pt idx="124">
                  <c:v>3160.0800000000199</c:v>
                </c:pt>
                <c:pt idx="125">
                  <c:v>3160.1900000000201</c:v>
                </c:pt>
                <c:pt idx="126">
                  <c:v>3160.3000000000202</c:v>
                </c:pt>
                <c:pt idx="127">
                  <c:v>3160.4100000000199</c:v>
                </c:pt>
                <c:pt idx="128">
                  <c:v>3160.52000000002</c:v>
                </c:pt>
                <c:pt idx="129">
                  <c:v>3160.6300000000201</c:v>
                </c:pt>
                <c:pt idx="130">
                  <c:v>3160.7400000000198</c:v>
                </c:pt>
                <c:pt idx="131">
                  <c:v>3160.8500000000199</c:v>
                </c:pt>
                <c:pt idx="132">
                  <c:v>3160.96000000002</c:v>
                </c:pt>
                <c:pt idx="133">
                  <c:v>3161.0700000000202</c:v>
                </c:pt>
                <c:pt idx="134">
                  <c:v>3161.1800000000198</c:v>
                </c:pt>
                <c:pt idx="135">
                  <c:v>3161.29000000002</c:v>
                </c:pt>
                <c:pt idx="136">
                  <c:v>3161.4000000000201</c:v>
                </c:pt>
                <c:pt idx="137">
                  <c:v>3161.5100000000202</c:v>
                </c:pt>
                <c:pt idx="138">
                  <c:v>3161.6200000000199</c:v>
                </c:pt>
                <c:pt idx="139">
                  <c:v>3161.73000000002</c:v>
                </c:pt>
                <c:pt idx="140">
                  <c:v>3161.8400000000202</c:v>
                </c:pt>
                <c:pt idx="141">
                  <c:v>3161.9500000000198</c:v>
                </c:pt>
                <c:pt idx="142">
                  <c:v>3162.06000000002</c:v>
                </c:pt>
                <c:pt idx="143">
                  <c:v>3162.1700000000201</c:v>
                </c:pt>
                <c:pt idx="144">
                  <c:v>3162.2800000000202</c:v>
                </c:pt>
                <c:pt idx="145">
                  <c:v>3162.3900000000199</c:v>
                </c:pt>
                <c:pt idx="146">
                  <c:v>3162.50000000002</c:v>
                </c:pt>
                <c:pt idx="147">
                  <c:v>3162.6100000000201</c:v>
                </c:pt>
                <c:pt idx="148">
                  <c:v>3162.7200000000198</c:v>
                </c:pt>
                <c:pt idx="149">
                  <c:v>3162.8300000000199</c:v>
                </c:pt>
                <c:pt idx="150">
                  <c:v>3162.9400000000201</c:v>
                </c:pt>
                <c:pt idx="151">
                  <c:v>3163.0500000000202</c:v>
                </c:pt>
                <c:pt idx="152">
                  <c:v>3163.1600000000199</c:v>
                </c:pt>
                <c:pt idx="153">
                  <c:v>3163.27000000002</c:v>
                </c:pt>
                <c:pt idx="154">
                  <c:v>3163.3800000000201</c:v>
                </c:pt>
                <c:pt idx="155">
                  <c:v>3163.4900000000198</c:v>
                </c:pt>
                <c:pt idx="156">
                  <c:v>3163.6000000000199</c:v>
                </c:pt>
                <c:pt idx="157">
                  <c:v>3163.71000000002</c:v>
                </c:pt>
                <c:pt idx="158">
                  <c:v>3163.8200000000202</c:v>
                </c:pt>
                <c:pt idx="159">
                  <c:v>3163.9300000000198</c:v>
                </c:pt>
                <c:pt idx="160">
                  <c:v>3164.04000000002</c:v>
                </c:pt>
                <c:pt idx="161">
                  <c:v>3164.1500000000201</c:v>
                </c:pt>
                <c:pt idx="162">
                  <c:v>3164.2600000000202</c:v>
                </c:pt>
                <c:pt idx="163">
                  <c:v>3164.3700000000199</c:v>
                </c:pt>
                <c:pt idx="164">
                  <c:v>3164.48000000002</c:v>
                </c:pt>
                <c:pt idx="165">
                  <c:v>3164.5900000000202</c:v>
                </c:pt>
                <c:pt idx="166">
                  <c:v>3164.7000000000198</c:v>
                </c:pt>
                <c:pt idx="167">
                  <c:v>3164.81000000002</c:v>
                </c:pt>
                <c:pt idx="168">
                  <c:v>3164.9200000000201</c:v>
                </c:pt>
                <c:pt idx="169">
                  <c:v>3165.0300000000202</c:v>
                </c:pt>
                <c:pt idx="170">
                  <c:v>3165.1400000000199</c:v>
                </c:pt>
                <c:pt idx="171">
                  <c:v>3165.25000000002</c:v>
                </c:pt>
                <c:pt idx="172">
                  <c:v>3165.3600000000201</c:v>
                </c:pt>
                <c:pt idx="173">
                  <c:v>3165.4700000000198</c:v>
                </c:pt>
                <c:pt idx="174">
                  <c:v>3165.5800000000199</c:v>
                </c:pt>
                <c:pt idx="175">
                  <c:v>3165.6900000000201</c:v>
                </c:pt>
                <c:pt idx="176">
                  <c:v>3165.8000000000202</c:v>
                </c:pt>
                <c:pt idx="177">
                  <c:v>3165.9100000000199</c:v>
                </c:pt>
                <c:pt idx="178">
                  <c:v>3166.02000000002</c:v>
                </c:pt>
                <c:pt idx="179">
                  <c:v>3166.1300000000201</c:v>
                </c:pt>
                <c:pt idx="180">
                  <c:v>3166.2400000000198</c:v>
                </c:pt>
                <c:pt idx="181">
                  <c:v>3166.3500000000199</c:v>
                </c:pt>
                <c:pt idx="182">
                  <c:v>3166.46000000002</c:v>
                </c:pt>
                <c:pt idx="183">
                  <c:v>3166.5700000000202</c:v>
                </c:pt>
                <c:pt idx="184">
                  <c:v>3166.6800000000198</c:v>
                </c:pt>
                <c:pt idx="185">
                  <c:v>3166.79000000002</c:v>
                </c:pt>
                <c:pt idx="186">
                  <c:v>3166.9000000000201</c:v>
                </c:pt>
                <c:pt idx="187">
                  <c:v>3167.0100000000202</c:v>
                </c:pt>
                <c:pt idx="188">
                  <c:v>3167.1200000000199</c:v>
                </c:pt>
                <c:pt idx="189">
                  <c:v>3167.23000000002</c:v>
                </c:pt>
                <c:pt idx="190">
                  <c:v>3167.3400000000202</c:v>
                </c:pt>
                <c:pt idx="191">
                  <c:v>3167.4500000000198</c:v>
                </c:pt>
                <c:pt idx="192">
                  <c:v>3167.56000000002</c:v>
                </c:pt>
                <c:pt idx="193">
                  <c:v>3167.6700000000201</c:v>
                </c:pt>
                <c:pt idx="194">
                  <c:v>3167.7800000000202</c:v>
                </c:pt>
                <c:pt idx="195">
                  <c:v>3167.8900000000199</c:v>
                </c:pt>
                <c:pt idx="196">
                  <c:v>3168.00000000003</c:v>
                </c:pt>
                <c:pt idx="197">
                  <c:v>3168.1100000000301</c:v>
                </c:pt>
                <c:pt idx="198">
                  <c:v>3168.2200000000298</c:v>
                </c:pt>
                <c:pt idx="199">
                  <c:v>3168.3300000000299</c:v>
                </c:pt>
                <c:pt idx="200">
                  <c:v>3168.4400000000301</c:v>
                </c:pt>
                <c:pt idx="201">
                  <c:v>3168.5500000000302</c:v>
                </c:pt>
                <c:pt idx="202">
                  <c:v>3168.6600000000299</c:v>
                </c:pt>
                <c:pt idx="203">
                  <c:v>3168.77000000003</c:v>
                </c:pt>
                <c:pt idx="204">
                  <c:v>3168.8800000000301</c:v>
                </c:pt>
                <c:pt idx="205">
                  <c:v>3168.9900000000298</c:v>
                </c:pt>
                <c:pt idx="206">
                  <c:v>3169.1000000000299</c:v>
                </c:pt>
                <c:pt idx="207">
                  <c:v>3169.21000000003</c:v>
                </c:pt>
                <c:pt idx="208">
                  <c:v>3169.3200000000302</c:v>
                </c:pt>
                <c:pt idx="209">
                  <c:v>3169.4300000000298</c:v>
                </c:pt>
                <c:pt idx="210">
                  <c:v>3169.54000000003</c:v>
                </c:pt>
                <c:pt idx="211">
                  <c:v>3169.6500000000301</c:v>
                </c:pt>
                <c:pt idx="212">
                  <c:v>3169.7600000000298</c:v>
                </c:pt>
                <c:pt idx="213">
                  <c:v>3169.8700000000299</c:v>
                </c:pt>
                <c:pt idx="214">
                  <c:v>3169.98000000003</c:v>
                </c:pt>
                <c:pt idx="215">
                  <c:v>3170.0900000000302</c:v>
                </c:pt>
                <c:pt idx="216">
                  <c:v>3170.2000000000298</c:v>
                </c:pt>
                <c:pt idx="217">
                  <c:v>3170.31000000003</c:v>
                </c:pt>
                <c:pt idx="218">
                  <c:v>3170.4200000000301</c:v>
                </c:pt>
                <c:pt idx="219">
                  <c:v>3170.5300000000202</c:v>
                </c:pt>
                <c:pt idx="220">
                  <c:v>3170.6400000000299</c:v>
                </c:pt>
                <c:pt idx="221">
                  <c:v>3170.75000000003</c:v>
                </c:pt>
                <c:pt idx="222">
                  <c:v>3170.8600000000301</c:v>
                </c:pt>
                <c:pt idx="223">
                  <c:v>3170.9700000000298</c:v>
                </c:pt>
                <c:pt idx="224">
                  <c:v>3171.0800000000299</c:v>
                </c:pt>
                <c:pt idx="225">
                  <c:v>3171.1900000000301</c:v>
                </c:pt>
                <c:pt idx="226">
                  <c:v>3171.3000000000302</c:v>
                </c:pt>
                <c:pt idx="227">
                  <c:v>3171.4100000000299</c:v>
                </c:pt>
                <c:pt idx="228">
                  <c:v>3171.52000000003</c:v>
                </c:pt>
                <c:pt idx="229">
                  <c:v>3171.6300000000301</c:v>
                </c:pt>
                <c:pt idx="230">
                  <c:v>3171.7400000000298</c:v>
                </c:pt>
                <c:pt idx="231">
                  <c:v>3171.8500000000299</c:v>
                </c:pt>
                <c:pt idx="232">
                  <c:v>3171.96000000003</c:v>
                </c:pt>
                <c:pt idx="233">
                  <c:v>3172.0700000000302</c:v>
                </c:pt>
                <c:pt idx="234">
                  <c:v>3172.1800000000298</c:v>
                </c:pt>
                <c:pt idx="235">
                  <c:v>3172.29000000003</c:v>
                </c:pt>
                <c:pt idx="236">
                  <c:v>3172.4000000000301</c:v>
                </c:pt>
                <c:pt idx="237">
                  <c:v>3172.5100000000298</c:v>
                </c:pt>
                <c:pt idx="238">
                  <c:v>3172.6200000000299</c:v>
                </c:pt>
                <c:pt idx="239">
                  <c:v>3172.73000000003</c:v>
                </c:pt>
                <c:pt idx="240">
                  <c:v>3172.8400000000302</c:v>
                </c:pt>
                <c:pt idx="241">
                  <c:v>3172.9500000000298</c:v>
                </c:pt>
                <c:pt idx="242">
                  <c:v>3173.06000000003</c:v>
                </c:pt>
                <c:pt idx="243">
                  <c:v>3173.1700000000301</c:v>
                </c:pt>
                <c:pt idx="244">
                  <c:v>3173.2800000000302</c:v>
                </c:pt>
                <c:pt idx="245">
                  <c:v>3173.3900000000299</c:v>
                </c:pt>
                <c:pt idx="246">
                  <c:v>3173.50000000003</c:v>
                </c:pt>
                <c:pt idx="247">
                  <c:v>3173.6100000000301</c:v>
                </c:pt>
                <c:pt idx="248">
                  <c:v>3173.7200000000298</c:v>
                </c:pt>
                <c:pt idx="249">
                  <c:v>3173.8300000000299</c:v>
                </c:pt>
                <c:pt idx="250">
                  <c:v>3173.9400000000301</c:v>
                </c:pt>
                <c:pt idx="251">
                  <c:v>3174.0500000000302</c:v>
                </c:pt>
                <c:pt idx="252">
                  <c:v>3174.1600000000299</c:v>
                </c:pt>
                <c:pt idx="253">
                  <c:v>3174.27000000003</c:v>
                </c:pt>
                <c:pt idx="254">
                  <c:v>3174.3800000000301</c:v>
                </c:pt>
                <c:pt idx="255">
                  <c:v>3174.4900000000298</c:v>
                </c:pt>
                <c:pt idx="256">
                  <c:v>3174.6000000000299</c:v>
                </c:pt>
                <c:pt idx="257">
                  <c:v>3174.71000000003</c:v>
                </c:pt>
                <c:pt idx="258">
                  <c:v>3174.8200000000302</c:v>
                </c:pt>
                <c:pt idx="259">
                  <c:v>3174.9300000000298</c:v>
                </c:pt>
                <c:pt idx="260">
                  <c:v>3175.04000000003</c:v>
                </c:pt>
                <c:pt idx="261">
                  <c:v>3175.1500000000301</c:v>
                </c:pt>
                <c:pt idx="262">
                  <c:v>3175.2600000000298</c:v>
                </c:pt>
                <c:pt idx="263">
                  <c:v>3175.3700000000299</c:v>
                </c:pt>
                <c:pt idx="264">
                  <c:v>3175.48000000003</c:v>
                </c:pt>
                <c:pt idx="265">
                  <c:v>3175.5900000000302</c:v>
                </c:pt>
                <c:pt idx="266">
                  <c:v>3175.7000000000298</c:v>
                </c:pt>
                <c:pt idx="267">
                  <c:v>3175.81000000003</c:v>
                </c:pt>
                <c:pt idx="268">
                  <c:v>3175.9200000000301</c:v>
                </c:pt>
                <c:pt idx="269">
                  <c:v>3176.0300000000302</c:v>
                </c:pt>
                <c:pt idx="270">
                  <c:v>3176.1400000000299</c:v>
                </c:pt>
                <c:pt idx="271">
                  <c:v>3176.25000000003</c:v>
                </c:pt>
                <c:pt idx="272">
                  <c:v>3176.3600000000301</c:v>
                </c:pt>
                <c:pt idx="273">
                  <c:v>3176.4700000000298</c:v>
                </c:pt>
                <c:pt idx="274">
                  <c:v>3176.5800000000299</c:v>
                </c:pt>
                <c:pt idx="275">
                  <c:v>3176.6900000000401</c:v>
                </c:pt>
                <c:pt idx="276">
                  <c:v>3176.8000000000402</c:v>
                </c:pt>
                <c:pt idx="277">
                  <c:v>3176.9100000000399</c:v>
                </c:pt>
                <c:pt idx="278">
                  <c:v>3177.02000000004</c:v>
                </c:pt>
                <c:pt idx="279">
                  <c:v>3177.1300000000401</c:v>
                </c:pt>
                <c:pt idx="280">
                  <c:v>3177.2400000000398</c:v>
                </c:pt>
                <c:pt idx="281">
                  <c:v>3177.3500000000399</c:v>
                </c:pt>
                <c:pt idx="282">
                  <c:v>3177.4600000000401</c:v>
                </c:pt>
                <c:pt idx="283">
                  <c:v>3177.5700000000402</c:v>
                </c:pt>
                <c:pt idx="284">
                  <c:v>3177.6800000000399</c:v>
                </c:pt>
                <c:pt idx="285">
                  <c:v>3177.79000000004</c:v>
                </c:pt>
                <c:pt idx="286">
                  <c:v>3177.9000000000401</c:v>
                </c:pt>
                <c:pt idx="287">
                  <c:v>3178.0100000000398</c:v>
                </c:pt>
                <c:pt idx="288">
                  <c:v>3178.1200000000399</c:v>
                </c:pt>
                <c:pt idx="289">
                  <c:v>3178.23000000004</c:v>
                </c:pt>
                <c:pt idx="290">
                  <c:v>3178.3400000000402</c:v>
                </c:pt>
                <c:pt idx="291">
                  <c:v>3178.4500000000398</c:v>
                </c:pt>
                <c:pt idx="292">
                  <c:v>3178.56000000004</c:v>
                </c:pt>
                <c:pt idx="293">
                  <c:v>3178.6700000000401</c:v>
                </c:pt>
                <c:pt idx="294">
                  <c:v>3178.7800000000402</c:v>
                </c:pt>
                <c:pt idx="295">
                  <c:v>3178.8900000000399</c:v>
                </c:pt>
                <c:pt idx="296">
                  <c:v>3179.00000000004</c:v>
                </c:pt>
                <c:pt idx="297">
                  <c:v>3179.1100000000401</c:v>
                </c:pt>
                <c:pt idx="298">
                  <c:v>3179.2200000000398</c:v>
                </c:pt>
                <c:pt idx="299">
                  <c:v>3179.3300000000399</c:v>
                </c:pt>
                <c:pt idx="300">
                  <c:v>3179.4400000000401</c:v>
                </c:pt>
                <c:pt idx="301">
                  <c:v>3179.5500000000402</c:v>
                </c:pt>
                <c:pt idx="302">
                  <c:v>3179.6600000000399</c:v>
                </c:pt>
                <c:pt idx="303">
                  <c:v>3179.77000000004</c:v>
                </c:pt>
                <c:pt idx="304">
                  <c:v>3179.8800000000401</c:v>
                </c:pt>
                <c:pt idx="305">
                  <c:v>3179.9900000000398</c:v>
                </c:pt>
                <c:pt idx="306">
                  <c:v>3180.1000000000399</c:v>
                </c:pt>
                <c:pt idx="307">
                  <c:v>3180.2100000000401</c:v>
                </c:pt>
                <c:pt idx="308">
                  <c:v>3180.3200000000402</c:v>
                </c:pt>
                <c:pt idx="309">
                  <c:v>3180.4300000000399</c:v>
                </c:pt>
                <c:pt idx="310">
                  <c:v>3180.54000000004</c:v>
                </c:pt>
                <c:pt idx="311">
                  <c:v>3180.6500000000401</c:v>
                </c:pt>
                <c:pt idx="312">
                  <c:v>3180.7600000000398</c:v>
                </c:pt>
                <c:pt idx="313">
                  <c:v>3180.8700000000399</c:v>
                </c:pt>
                <c:pt idx="314">
                  <c:v>3180.98000000004</c:v>
                </c:pt>
                <c:pt idx="315">
                  <c:v>3181.0900000000402</c:v>
                </c:pt>
                <c:pt idx="316">
                  <c:v>3181.2000000000398</c:v>
                </c:pt>
                <c:pt idx="317">
                  <c:v>3181.31000000004</c:v>
                </c:pt>
                <c:pt idx="318">
                  <c:v>3181.4200000000401</c:v>
                </c:pt>
                <c:pt idx="319">
                  <c:v>3181.5300000000402</c:v>
                </c:pt>
                <c:pt idx="320">
                  <c:v>3181.6400000000399</c:v>
                </c:pt>
                <c:pt idx="321">
                  <c:v>3181.75000000004</c:v>
                </c:pt>
                <c:pt idx="322">
                  <c:v>3181.8600000000401</c:v>
                </c:pt>
                <c:pt idx="323">
                  <c:v>3181.9700000000398</c:v>
                </c:pt>
                <c:pt idx="324">
                  <c:v>3182.0800000000399</c:v>
                </c:pt>
                <c:pt idx="325">
                  <c:v>3182.1900000000401</c:v>
                </c:pt>
                <c:pt idx="326">
                  <c:v>3182.3000000000402</c:v>
                </c:pt>
                <c:pt idx="327">
                  <c:v>3182.4100000000399</c:v>
                </c:pt>
                <c:pt idx="328">
                  <c:v>3182.52000000004</c:v>
                </c:pt>
                <c:pt idx="329">
                  <c:v>3182.6300000000401</c:v>
                </c:pt>
                <c:pt idx="330">
                  <c:v>3182.7400000000398</c:v>
                </c:pt>
                <c:pt idx="331">
                  <c:v>3182.8500000000399</c:v>
                </c:pt>
                <c:pt idx="332">
                  <c:v>3182.9600000000401</c:v>
                </c:pt>
                <c:pt idx="333">
                  <c:v>3183.0700000000402</c:v>
                </c:pt>
                <c:pt idx="334">
                  <c:v>3183.1800000000399</c:v>
                </c:pt>
                <c:pt idx="335">
                  <c:v>3183.29000000004</c:v>
                </c:pt>
                <c:pt idx="336">
                  <c:v>3183.4000000000401</c:v>
                </c:pt>
                <c:pt idx="337">
                  <c:v>3183.5100000000398</c:v>
                </c:pt>
                <c:pt idx="338">
                  <c:v>3183.6200000000399</c:v>
                </c:pt>
                <c:pt idx="339">
                  <c:v>3183.73000000004</c:v>
                </c:pt>
                <c:pt idx="340">
                  <c:v>3183.8400000000402</c:v>
                </c:pt>
                <c:pt idx="341">
                  <c:v>3183.9500000000398</c:v>
                </c:pt>
                <c:pt idx="342">
                  <c:v>3184.06000000004</c:v>
                </c:pt>
                <c:pt idx="343">
                  <c:v>3184.1700000000401</c:v>
                </c:pt>
                <c:pt idx="344">
                  <c:v>3184.2800000000402</c:v>
                </c:pt>
                <c:pt idx="345">
                  <c:v>3184.3900000000399</c:v>
                </c:pt>
                <c:pt idx="346">
                  <c:v>3184.50000000004</c:v>
                </c:pt>
                <c:pt idx="347">
                  <c:v>3184.6100000000401</c:v>
                </c:pt>
                <c:pt idx="348">
                  <c:v>3184.7200000000398</c:v>
                </c:pt>
                <c:pt idx="349">
                  <c:v>3184.8300000000399</c:v>
                </c:pt>
                <c:pt idx="350">
                  <c:v>3184.9400000000401</c:v>
                </c:pt>
                <c:pt idx="351">
                  <c:v>3185.0500000000402</c:v>
                </c:pt>
                <c:pt idx="352">
                  <c:v>3185.1600000000399</c:v>
                </c:pt>
                <c:pt idx="353">
                  <c:v>3185.27000000005</c:v>
                </c:pt>
                <c:pt idx="354">
                  <c:v>3185.3800000000501</c:v>
                </c:pt>
                <c:pt idx="355">
                  <c:v>3185.4900000000498</c:v>
                </c:pt>
                <c:pt idx="356">
                  <c:v>3185.6000000000499</c:v>
                </c:pt>
                <c:pt idx="357">
                  <c:v>3185.7100000000501</c:v>
                </c:pt>
                <c:pt idx="358">
                  <c:v>3185.8200000000502</c:v>
                </c:pt>
                <c:pt idx="359">
                  <c:v>3185.9300000000499</c:v>
                </c:pt>
                <c:pt idx="360">
                  <c:v>3186.04000000005</c:v>
                </c:pt>
                <c:pt idx="361">
                  <c:v>3186.1500000000501</c:v>
                </c:pt>
                <c:pt idx="362">
                  <c:v>3186.2600000000498</c:v>
                </c:pt>
                <c:pt idx="363">
                  <c:v>3186.3700000000499</c:v>
                </c:pt>
                <c:pt idx="364">
                  <c:v>3186.48000000005</c:v>
                </c:pt>
                <c:pt idx="365">
                  <c:v>3186.5900000000502</c:v>
                </c:pt>
                <c:pt idx="366">
                  <c:v>3186.7000000000498</c:v>
                </c:pt>
                <c:pt idx="367">
                  <c:v>3186.81000000005</c:v>
                </c:pt>
                <c:pt idx="368">
                  <c:v>3186.9200000000501</c:v>
                </c:pt>
                <c:pt idx="369">
                  <c:v>3187.0300000000502</c:v>
                </c:pt>
                <c:pt idx="370">
                  <c:v>3187.1400000000499</c:v>
                </c:pt>
                <c:pt idx="371">
                  <c:v>3187.25000000005</c:v>
                </c:pt>
                <c:pt idx="372">
                  <c:v>3187.3600000000501</c:v>
                </c:pt>
                <c:pt idx="373">
                  <c:v>3187.4700000000498</c:v>
                </c:pt>
                <c:pt idx="374">
                  <c:v>3187.5800000000499</c:v>
                </c:pt>
                <c:pt idx="375">
                  <c:v>3187.6900000000501</c:v>
                </c:pt>
                <c:pt idx="376">
                  <c:v>3187.8000000000502</c:v>
                </c:pt>
                <c:pt idx="377">
                  <c:v>3187.9100000000499</c:v>
                </c:pt>
                <c:pt idx="378">
                  <c:v>3188.02000000005</c:v>
                </c:pt>
                <c:pt idx="379">
                  <c:v>3188.1300000000501</c:v>
                </c:pt>
                <c:pt idx="380">
                  <c:v>3188.2400000000498</c:v>
                </c:pt>
                <c:pt idx="381">
                  <c:v>3188.3500000000499</c:v>
                </c:pt>
                <c:pt idx="382">
                  <c:v>3188.4600000000501</c:v>
                </c:pt>
                <c:pt idx="383">
                  <c:v>3188.5700000000502</c:v>
                </c:pt>
                <c:pt idx="384">
                  <c:v>3188.6800000000499</c:v>
                </c:pt>
                <c:pt idx="385">
                  <c:v>3188.79000000005</c:v>
                </c:pt>
                <c:pt idx="386">
                  <c:v>3188.9000000000501</c:v>
                </c:pt>
                <c:pt idx="387">
                  <c:v>3189.0100000000498</c:v>
                </c:pt>
                <c:pt idx="388">
                  <c:v>3189.1200000000499</c:v>
                </c:pt>
                <c:pt idx="389">
                  <c:v>3189.23000000005</c:v>
                </c:pt>
                <c:pt idx="390">
                  <c:v>3189.3400000000502</c:v>
                </c:pt>
              </c:numCache>
            </c:numRef>
          </c:xVal>
          <c:yVal>
            <c:numRef>
              <c:f>'MIS19'!$G$2:$G$392</c:f>
              <c:numCache>
                <c:formatCode>@</c:formatCode>
                <c:ptCount val="391"/>
                <c:pt idx="1">
                  <c:v>-438.85580923010502</c:v>
                </c:pt>
                <c:pt idx="2">
                  <c:v>-438.42342191833097</c:v>
                </c:pt>
                <c:pt idx="3">
                  <c:v>-437.89096583409099</c:v>
                </c:pt>
                <c:pt idx="4">
                  <c:v>-437.37502478726799</c:v>
                </c:pt>
                <c:pt idx="5">
                  <c:v>-437.947954038364</c:v>
                </c:pt>
                <c:pt idx="6">
                  <c:v>-438.30200548465598</c:v>
                </c:pt>
                <c:pt idx="7">
                  <c:v>-437.64694086542602</c:v>
                </c:pt>
                <c:pt idx="8">
                  <c:v>-438.23461408135199</c:v>
                </c:pt>
                <c:pt idx="9">
                  <c:v>-438.07150250975599</c:v>
                </c:pt>
                <c:pt idx="10">
                  <c:v>-438.42884129937102</c:v>
                </c:pt>
                <c:pt idx="11">
                  <c:v>-437.90165695189398</c:v>
                </c:pt>
                <c:pt idx="12">
                  <c:v>-439.00942682913302</c:v>
                </c:pt>
                <c:pt idx="13">
                  <c:v>-438.92003026584001</c:v>
                </c:pt>
                <c:pt idx="14">
                  <c:v>-438.89435161441401</c:v>
                </c:pt>
                <c:pt idx="15">
                  <c:v>-439.03884537433999</c:v>
                </c:pt>
                <c:pt idx="16">
                  <c:v>-439.32488913842701</c:v>
                </c:pt>
                <c:pt idx="17">
                  <c:v>-439.72870691993199</c:v>
                </c:pt>
                <c:pt idx="18">
                  <c:v>-439.690437813323</c:v>
                </c:pt>
                <c:pt idx="19">
                  <c:v>-439.12102792343899</c:v>
                </c:pt>
                <c:pt idx="20">
                  <c:v>-439.65173313113598</c:v>
                </c:pt>
                <c:pt idx="21">
                  <c:v>-439.849965403326</c:v>
                </c:pt>
                <c:pt idx="22">
                  <c:v>-439.15164648750198</c:v>
                </c:pt>
                <c:pt idx="23">
                  <c:v>-439.04460489442499</c:v>
                </c:pt>
                <c:pt idx="24">
                  <c:v>-439.32790175853398</c:v>
                </c:pt>
                <c:pt idx="25">
                  <c:v>-438.92352749295497</c:v>
                </c:pt>
                <c:pt idx="26">
                  <c:v>-439.555585718369</c:v>
                </c:pt>
                <c:pt idx="27">
                  <c:v>-439.410614954854</c:v>
                </c:pt>
                <c:pt idx="28">
                  <c:v>-438.16840998103601</c:v>
                </c:pt>
                <c:pt idx="29">
                  <c:v>-438.62233805414098</c:v>
                </c:pt>
                <c:pt idx="30">
                  <c:v>-438.48197614024298</c:v>
                </c:pt>
                <c:pt idx="31">
                  <c:v>-438.11149271013397</c:v>
                </c:pt>
                <c:pt idx="32">
                  <c:v>-438.90348175889801</c:v>
                </c:pt>
                <c:pt idx="33">
                  <c:v>-438.35667544270098</c:v>
                </c:pt>
                <c:pt idx="34">
                  <c:v>-438.37715418357197</c:v>
                </c:pt>
                <c:pt idx="35">
                  <c:v>-438.937807162333</c:v>
                </c:pt>
                <c:pt idx="36">
                  <c:v>-437.88145536990402</c:v>
                </c:pt>
                <c:pt idx="37">
                  <c:v>-437.83697735477199</c:v>
                </c:pt>
                <c:pt idx="38">
                  <c:v>-437.699104091555</c:v>
                </c:pt>
                <c:pt idx="39">
                  <c:v>-437.014519662704</c:v>
                </c:pt>
                <c:pt idx="40">
                  <c:v>-436.83460601184498</c:v>
                </c:pt>
                <c:pt idx="41">
                  <c:v>-436.37118345172701</c:v>
                </c:pt>
                <c:pt idx="42">
                  <c:v>-435.617873716845</c:v>
                </c:pt>
                <c:pt idx="43">
                  <c:v>-436.27220521379297</c:v>
                </c:pt>
                <c:pt idx="44">
                  <c:v>-435.49147594439</c:v>
                </c:pt>
                <c:pt idx="45">
                  <c:v>-435.68182968469802</c:v>
                </c:pt>
                <c:pt idx="46">
                  <c:v>-435.81483947177298</c:v>
                </c:pt>
                <c:pt idx="47">
                  <c:v>-436.05599947146101</c:v>
                </c:pt>
                <c:pt idx="48">
                  <c:v>-435.25230465091801</c:v>
                </c:pt>
                <c:pt idx="49">
                  <c:v>-434.68785859451901</c:v>
                </c:pt>
                <c:pt idx="50">
                  <c:v>-434.95318705281898</c:v>
                </c:pt>
                <c:pt idx="51">
                  <c:v>-434.88113327176001</c:v>
                </c:pt>
                <c:pt idx="52">
                  <c:v>-435.03921218176799</c:v>
                </c:pt>
                <c:pt idx="53">
                  <c:v>-434.87964832885598</c:v>
                </c:pt>
                <c:pt idx="54">
                  <c:v>-434.11037872712097</c:v>
                </c:pt>
                <c:pt idx="55">
                  <c:v>-433.60253522340298</c:v>
                </c:pt>
                <c:pt idx="56">
                  <c:v>-433.08037409166701</c:v>
                </c:pt>
                <c:pt idx="57">
                  <c:v>-435.34298539425799</c:v>
                </c:pt>
                <c:pt idx="58">
                  <c:v>-431.90272689744103</c:v>
                </c:pt>
                <c:pt idx="59">
                  <c:v>-430.86505537320897</c:v>
                </c:pt>
                <c:pt idx="60">
                  <c:v>-430.73620295244802</c:v>
                </c:pt>
                <c:pt idx="61">
                  <c:v>-425.24728670932802</c:v>
                </c:pt>
                <c:pt idx="62">
                  <c:v>-427.50611853403399</c:v>
                </c:pt>
                <c:pt idx="63">
                  <c:v>-427.69548158015999</c:v>
                </c:pt>
                <c:pt idx="64">
                  <c:v>-426.26691438682798</c:v>
                </c:pt>
                <c:pt idx="65">
                  <c:v>-425.54230127798098</c:v>
                </c:pt>
                <c:pt idx="66">
                  <c:v>-425.356396146593</c:v>
                </c:pt>
                <c:pt idx="67">
                  <c:v>-423.35444103915501</c:v>
                </c:pt>
                <c:pt idx="68">
                  <c:v>-422.21309895137</c:v>
                </c:pt>
                <c:pt idx="69">
                  <c:v>-421.48986107076701</c:v>
                </c:pt>
                <c:pt idx="70">
                  <c:v>-420.62779079498301</c:v>
                </c:pt>
                <c:pt idx="71">
                  <c:v>-420.19736116386599</c:v>
                </c:pt>
                <c:pt idx="72">
                  <c:v>-421.40138428519998</c:v>
                </c:pt>
                <c:pt idx="73">
                  <c:v>-420.44528868036798</c:v>
                </c:pt>
                <c:pt idx="74">
                  <c:v>-420.26349318372002</c:v>
                </c:pt>
                <c:pt idx="75">
                  <c:v>-420.137287736595</c:v>
                </c:pt>
                <c:pt idx="76">
                  <c:v>-421.12353583966802</c:v>
                </c:pt>
                <c:pt idx="77">
                  <c:v>-421.36290088699599</c:v>
                </c:pt>
                <c:pt idx="78">
                  <c:v>-421.458425753445</c:v>
                </c:pt>
                <c:pt idx="79">
                  <c:v>-422.15940826692901</c:v>
                </c:pt>
                <c:pt idx="80">
                  <c:v>-422.66305376572598</c:v>
                </c:pt>
                <c:pt idx="81">
                  <c:v>-423.034715893721</c:v>
                </c:pt>
                <c:pt idx="82">
                  <c:v>-423.38859595945098</c:v>
                </c:pt>
                <c:pt idx="83">
                  <c:v>-424.38043979331297</c:v>
                </c:pt>
                <c:pt idx="84">
                  <c:v>-425.33788392960003</c:v>
                </c:pt>
                <c:pt idx="85">
                  <c:v>-425.74089404423398</c:v>
                </c:pt>
                <c:pt idx="86">
                  <c:v>-426.13441882074699</c:v>
                </c:pt>
                <c:pt idx="87">
                  <c:v>-425.567785498962</c:v>
                </c:pt>
                <c:pt idx="88">
                  <c:v>-426.56766168355102</c:v>
                </c:pt>
                <c:pt idx="89">
                  <c:v>-427.18732394705199</c:v>
                </c:pt>
                <c:pt idx="90">
                  <c:v>-427.66297475347602</c:v>
                </c:pt>
                <c:pt idx="91">
                  <c:v>-428.58501848839302</c:v>
                </c:pt>
                <c:pt idx="92">
                  <c:v>-429.15568818841899</c:v>
                </c:pt>
                <c:pt idx="93">
                  <c:v>-430.17961820314702</c:v>
                </c:pt>
                <c:pt idx="94">
                  <c:v>-430.147692971916</c:v>
                </c:pt>
                <c:pt idx="95">
                  <c:v>-430.88770594256698</c:v>
                </c:pt>
                <c:pt idx="96">
                  <c:v>-431.07561264230497</c:v>
                </c:pt>
                <c:pt idx="97">
                  <c:v>-432.36131463353502</c:v>
                </c:pt>
                <c:pt idx="98">
                  <c:v>-432.94732665218999</c:v>
                </c:pt>
                <c:pt idx="99">
                  <c:v>-434.60376923028701</c:v>
                </c:pt>
                <c:pt idx="100">
                  <c:v>-434.04872615413802</c:v>
                </c:pt>
                <c:pt idx="101">
                  <c:v>-434.46235307352799</c:v>
                </c:pt>
                <c:pt idx="102">
                  <c:v>-435.33717743146099</c:v>
                </c:pt>
                <c:pt idx="103">
                  <c:v>-435.35436098660102</c:v>
                </c:pt>
                <c:pt idx="104">
                  <c:v>-435.617231489434</c:v>
                </c:pt>
                <c:pt idx="105">
                  <c:v>-435.83872118844999</c:v>
                </c:pt>
                <c:pt idx="106">
                  <c:v>-435.62117004032598</c:v>
                </c:pt>
                <c:pt idx="107">
                  <c:v>-433.22407957927902</c:v>
                </c:pt>
                <c:pt idx="108">
                  <c:v>-434.85645097210198</c:v>
                </c:pt>
                <c:pt idx="109">
                  <c:v>-435.13472748125099</c:v>
                </c:pt>
                <c:pt idx="110">
                  <c:v>-433.58370738505198</c:v>
                </c:pt>
                <c:pt idx="111">
                  <c:v>-433.58217602248601</c:v>
                </c:pt>
                <c:pt idx="112">
                  <c:v>-432.27268742871502</c:v>
                </c:pt>
                <c:pt idx="113">
                  <c:v>-430.79509459709601</c:v>
                </c:pt>
                <c:pt idx="114">
                  <c:v>-431.40200049533098</c:v>
                </c:pt>
                <c:pt idx="115">
                  <c:v>-429.34253547878598</c:v>
                </c:pt>
                <c:pt idx="116">
                  <c:v>-429.03399049420301</c:v>
                </c:pt>
                <c:pt idx="117">
                  <c:v>-427.864569672112</c:v>
                </c:pt>
                <c:pt idx="118">
                  <c:v>-426.89521157346201</c:v>
                </c:pt>
                <c:pt idx="119">
                  <c:v>-425.91343218296697</c:v>
                </c:pt>
                <c:pt idx="120">
                  <c:v>-427.86801528691001</c:v>
                </c:pt>
                <c:pt idx="121">
                  <c:v>-424.640172227682</c:v>
                </c:pt>
                <c:pt idx="122">
                  <c:v>-424.449300505049</c:v>
                </c:pt>
                <c:pt idx="123">
                  <c:v>-422.98462272106002</c:v>
                </c:pt>
                <c:pt idx="124">
                  <c:v>-423.20175213050197</c:v>
                </c:pt>
                <c:pt idx="125">
                  <c:v>-422.05894906774802</c:v>
                </c:pt>
                <c:pt idx="126">
                  <c:v>-421.09043696929399</c:v>
                </c:pt>
                <c:pt idx="127">
                  <c:v>-421.35563772635601</c:v>
                </c:pt>
                <c:pt idx="128">
                  <c:v>-421.39623845238702</c:v>
                </c:pt>
                <c:pt idx="129">
                  <c:v>-420.40063311866902</c:v>
                </c:pt>
                <c:pt idx="130">
                  <c:v>-421.28525790845202</c:v>
                </c:pt>
                <c:pt idx="131">
                  <c:v>-420.17843088612</c:v>
                </c:pt>
                <c:pt idx="132">
                  <c:v>-420.21787529766902</c:v>
                </c:pt>
                <c:pt idx="133">
                  <c:v>-420.84932744018101</c:v>
                </c:pt>
                <c:pt idx="134">
                  <c:v>-420.10087971593498</c:v>
                </c:pt>
                <c:pt idx="135">
                  <c:v>-420.52842298253103</c:v>
                </c:pt>
                <c:pt idx="136">
                  <c:v>-419.78375890760401</c:v>
                </c:pt>
                <c:pt idx="137">
                  <c:v>-420.61008309569701</c:v>
                </c:pt>
                <c:pt idx="138">
                  <c:v>-420.44174993739603</c:v>
                </c:pt>
                <c:pt idx="139">
                  <c:v>-421.570155692936</c:v>
                </c:pt>
                <c:pt idx="140">
                  <c:v>-421.94248475165602</c:v>
                </c:pt>
                <c:pt idx="141">
                  <c:v>-422.86582612009101</c:v>
                </c:pt>
                <c:pt idx="142">
                  <c:v>-424.11532268650899</c:v>
                </c:pt>
                <c:pt idx="143">
                  <c:v>-424.76088596476399</c:v>
                </c:pt>
                <c:pt idx="144">
                  <c:v>-424.55100461494499</c:v>
                </c:pt>
                <c:pt idx="145">
                  <c:v>-427.24707051008301</c:v>
                </c:pt>
                <c:pt idx="146">
                  <c:v>-427.31500444667398</c:v>
                </c:pt>
                <c:pt idx="147">
                  <c:v>-427.63912340540497</c:v>
                </c:pt>
                <c:pt idx="148">
                  <c:v>-428.011936439701</c:v>
                </c:pt>
                <c:pt idx="149">
                  <c:v>-428.73290226684202</c:v>
                </c:pt>
                <c:pt idx="150">
                  <c:v>-430.19359497137401</c:v>
                </c:pt>
                <c:pt idx="151">
                  <c:v>-429.54121065739901</c:v>
                </c:pt>
                <c:pt idx="152">
                  <c:v>-430.44212455688802</c:v>
                </c:pt>
                <c:pt idx="153">
                  <c:v>-429.42878645083698</c:v>
                </c:pt>
                <c:pt idx="154">
                  <c:v>-430.08204783610603</c:v>
                </c:pt>
                <c:pt idx="155">
                  <c:v>-429.87789317496498</c:v>
                </c:pt>
                <c:pt idx="156">
                  <c:v>-430.28061830923002</c:v>
                </c:pt>
                <c:pt idx="157">
                  <c:v>-429.77212286953301</c:v>
                </c:pt>
                <c:pt idx="158">
                  <c:v>-428.15862444706602</c:v>
                </c:pt>
                <c:pt idx="159">
                  <c:v>-427.587781900209</c:v>
                </c:pt>
                <c:pt idx="160">
                  <c:v>-426.14063055155901</c:v>
                </c:pt>
                <c:pt idx="161">
                  <c:v>-426.89818329858298</c:v>
                </c:pt>
                <c:pt idx="162">
                  <c:v>-423.811830120651</c:v>
                </c:pt>
                <c:pt idx="163">
                  <c:v>-423.71713614555</c:v>
                </c:pt>
                <c:pt idx="164">
                  <c:v>-422.09445619093799</c:v>
                </c:pt>
                <c:pt idx="165">
                  <c:v>-420.71749311308702</c:v>
                </c:pt>
                <c:pt idx="166">
                  <c:v>-419.57448782552001</c:v>
                </c:pt>
                <c:pt idx="167">
                  <c:v>-418.99327581247098</c:v>
                </c:pt>
                <c:pt idx="168">
                  <c:v>-418.435463836753</c:v>
                </c:pt>
                <c:pt idx="169">
                  <c:v>-416.42304884347499</c:v>
                </c:pt>
                <c:pt idx="170">
                  <c:v>-416.64209435413699</c:v>
                </c:pt>
                <c:pt idx="171">
                  <c:v>-416.82711766479099</c:v>
                </c:pt>
                <c:pt idx="172">
                  <c:v>-415.854151074497</c:v>
                </c:pt>
                <c:pt idx="173">
                  <c:v>-415.76899334223401</c:v>
                </c:pt>
                <c:pt idx="174">
                  <c:v>-414.267748944701</c:v>
                </c:pt>
                <c:pt idx="175">
                  <c:v>-412.96978901625198</c:v>
                </c:pt>
                <c:pt idx="176">
                  <c:v>-412.565827051143</c:v>
                </c:pt>
                <c:pt idx="177">
                  <c:v>-412.30184782548201</c:v>
                </c:pt>
                <c:pt idx="178">
                  <c:v>-411.81845419274902</c:v>
                </c:pt>
                <c:pt idx="179">
                  <c:v>-413.43681744604601</c:v>
                </c:pt>
                <c:pt idx="180">
                  <c:v>-411.881348302937</c:v>
                </c:pt>
                <c:pt idx="181">
                  <c:v>-413.36467184073001</c:v>
                </c:pt>
                <c:pt idx="182">
                  <c:v>-414.56129076893501</c:v>
                </c:pt>
                <c:pt idx="183">
                  <c:v>-414.04415158702102</c:v>
                </c:pt>
                <c:pt idx="184">
                  <c:v>-417.41052454935698</c:v>
                </c:pt>
                <c:pt idx="185">
                  <c:v>-417.81970317583603</c:v>
                </c:pt>
                <c:pt idx="186">
                  <c:v>-418.41755849179799</c:v>
                </c:pt>
                <c:pt idx="187">
                  <c:v>-419.42475395207498</c:v>
                </c:pt>
                <c:pt idx="188">
                  <c:v>-419.72449371930702</c:v>
                </c:pt>
                <c:pt idx="189">
                  <c:v>-420.47275259475498</c:v>
                </c:pt>
                <c:pt idx="190">
                  <c:v>-418.83588636067299</c:v>
                </c:pt>
                <c:pt idx="191">
                  <c:v>-419.005305195581</c:v>
                </c:pt>
                <c:pt idx="192">
                  <c:v>-418.38166119965399</c:v>
                </c:pt>
                <c:pt idx="193">
                  <c:v>-419.25509724425802</c:v>
                </c:pt>
                <c:pt idx="194">
                  <c:v>-418.034270603214</c:v>
                </c:pt>
                <c:pt idx="195">
                  <c:v>-417.70132505928302</c:v>
                </c:pt>
                <c:pt idx="196">
                  <c:v>-419.49280934183099</c:v>
                </c:pt>
                <c:pt idx="197">
                  <c:v>-416.62036687557202</c:v>
                </c:pt>
                <c:pt idx="198">
                  <c:v>-418.55529593506702</c:v>
                </c:pt>
                <c:pt idx="199">
                  <c:v>-413.23513033634401</c:v>
                </c:pt>
                <c:pt idx="200">
                  <c:v>-413.06183231809803</c:v>
                </c:pt>
                <c:pt idx="201">
                  <c:v>-413.63755382588198</c:v>
                </c:pt>
                <c:pt idx="202">
                  <c:v>-413.640855070253</c:v>
                </c:pt>
                <c:pt idx="203">
                  <c:v>-413.82304729064901</c:v>
                </c:pt>
                <c:pt idx="204">
                  <c:v>-413.65123123881602</c:v>
                </c:pt>
                <c:pt idx="205">
                  <c:v>-412.91627134804497</c:v>
                </c:pt>
                <c:pt idx="206">
                  <c:v>-413.83324245032497</c:v>
                </c:pt>
                <c:pt idx="207">
                  <c:v>-413.08435446772802</c:v>
                </c:pt>
                <c:pt idx="208">
                  <c:v>-412.72914936684998</c:v>
                </c:pt>
                <c:pt idx="209">
                  <c:v>-412.08821965036401</c:v>
                </c:pt>
                <c:pt idx="210">
                  <c:v>-410.96829689509201</c:v>
                </c:pt>
                <c:pt idx="211">
                  <c:v>-410.76671068260299</c:v>
                </c:pt>
                <c:pt idx="212">
                  <c:v>-411.00567577038697</c:v>
                </c:pt>
                <c:pt idx="213">
                  <c:v>-410.05522290897801</c:v>
                </c:pt>
                <c:pt idx="214">
                  <c:v>-410.31228279098798</c:v>
                </c:pt>
                <c:pt idx="215">
                  <c:v>-409.34593119780698</c:v>
                </c:pt>
                <c:pt idx="216">
                  <c:v>-408.34001092304197</c:v>
                </c:pt>
                <c:pt idx="217">
                  <c:v>-407.21268581889598</c:v>
                </c:pt>
                <c:pt idx="218">
                  <c:v>-407.16829771245301</c:v>
                </c:pt>
                <c:pt idx="219">
                  <c:v>-406.83207340072602</c:v>
                </c:pt>
                <c:pt idx="220">
                  <c:v>-407.257510878321</c:v>
                </c:pt>
                <c:pt idx="221">
                  <c:v>-407.10967958768703</c:v>
                </c:pt>
                <c:pt idx="222">
                  <c:v>-407.38983790070102</c:v>
                </c:pt>
                <c:pt idx="223">
                  <c:v>-406.97668053219098</c:v>
                </c:pt>
                <c:pt idx="224">
                  <c:v>-406.18420439563999</c:v>
                </c:pt>
                <c:pt idx="225">
                  <c:v>-406.705484003062</c:v>
                </c:pt>
                <c:pt idx="226">
                  <c:v>-405.26081474398501</c:v>
                </c:pt>
                <c:pt idx="227">
                  <c:v>-406.27540605571397</c:v>
                </c:pt>
                <c:pt idx="228">
                  <c:v>-406.47432205942999</c:v>
                </c:pt>
                <c:pt idx="229">
                  <c:v>-406.222591564607</c:v>
                </c:pt>
                <c:pt idx="230">
                  <c:v>-406.51376516218602</c:v>
                </c:pt>
                <c:pt idx="232">
                  <c:v>-406.18026644020898</c:v>
                </c:pt>
                <c:pt idx="233">
                  <c:v>-404.76844208311798</c:v>
                </c:pt>
                <c:pt idx="234">
                  <c:v>-404.50668133427899</c:v>
                </c:pt>
                <c:pt idx="235">
                  <c:v>-403.41896557644998</c:v>
                </c:pt>
                <c:pt idx="236">
                  <c:v>-403.91951856148899</c:v>
                </c:pt>
                <c:pt idx="237">
                  <c:v>-403.63397308114901</c:v>
                </c:pt>
                <c:pt idx="238">
                  <c:v>-403.20181722063501</c:v>
                </c:pt>
                <c:pt idx="239">
                  <c:v>-403.037858636961</c:v>
                </c:pt>
                <c:pt idx="240">
                  <c:v>-403.39897731086398</c:v>
                </c:pt>
                <c:pt idx="241">
                  <c:v>-402.98372571252798</c:v>
                </c:pt>
                <c:pt idx="242">
                  <c:v>-403.89723912777401</c:v>
                </c:pt>
                <c:pt idx="243">
                  <c:v>-403.53710394318801</c:v>
                </c:pt>
                <c:pt idx="244">
                  <c:v>-403.20994930147702</c:v>
                </c:pt>
                <c:pt idx="245">
                  <c:v>-403.11275068240099</c:v>
                </c:pt>
                <c:pt idx="246">
                  <c:v>-403.80781196702702</c:v>
                </c:pt>
                <c:pt idx="247">
                  <c:v>-403.87581730658701</c:v>
                </c:pt>
                <c:pt idx="248">
                  <c:v>-403.50371304318901</c:v>
                </c:pt>
                <c:pt idx="249">
                  <c:v>-404.122024143141</c:v>
                </c:pt>
                <c:pt idx="250">
                  <c:v>-403.66899486091597</c:v>
                </c:pt>
                <c:pt idx="251">
                  <c:v>-404.20685393923401</c:v>
                </c:pt>
                <c:pt idx="252">
                  <c:v>-404.38190662267601</c:v>
                </c:pt>
                <c:pt idx="253">
                  <c:v>-404.73197213447298</c:v>
                </c:pt>
                <c:pt idx="254">
                  <c:v>-405.07642446366498</c:v>
                </c:pt>
                <c:pt idx="255">
                  <c:v>-404.21369205674898</c:v>
                </c:pt>
                <c:pt idx="256">
                  <c:v>-403.87350853601203</c:v>
                </c:pt>
                <c:pt idx="257">
                  <c:v>-403.86143437424403</c:v>
                </c:pt>
                <c:pt idx="258">
                  <c:v>-403.33337363174797</c:v>
                </c:pt>
                <c:pt idx="259">
                  <c:v>-403.45009492101298</c:v>
                </c:pt>
                <c:pt idx="260">
                  <c:v>-402.25540970974799</c:v>
                </c:pt>
                <c:pt idx="261">
                  <c:v>-402.94286777555999</c:v>
                </c:pt>
                <c:pt idx="262">
                  <c:v>-402.83131215142203</c:v>
                </c:pt>
                <c:pt idx="263">
                  <c:v>-402.07566887985701</c:v>
                </c:pt>
                <c:pt idx="264">
                  <c:v>-402.87723417574801</c:v>
                </c:pt>
                <c:pt idx="265">
                  <c:v>-402.364840316531</c:v>
                </c:pt>
                <c:pt idx="266">
                  <c:v>-402.80344079264103</c:v>
                </c:pt>
                <c:pt idx="267">
                  <c:v>-403.36709378281898</c:v>
                </c:pt>
                <c:pt idx="268">
                  <c:v>-403.24114457495102</c:v>
                </c:pt>
                <c:pt idx="269">
                  <c:v>-402.734798916106</c:v>
                </c:pt>
                <c:pt idx="270">
                  <c:v>-402.147157437906</c:v>
                </c:pt>
                <c:pt idx="271">
                  <c:v>-402.94540652329999</c:v>
                </c:pt>
                <c:pt idx="272">
                  <c:v>-403.60308218493901</c:v>
                </c:pt>
                <c:pt idx="273">
                  <c:v>-401.89620576187002</c:v>
                </c:pt>
                <c:pt idx="274">
                  <c:v>-401.58114204780401</c:v>
                </c:pt>
                <c:pt idx="275">
                  <c:v>-400.87969785667502</c:v>
                </c:pt>
                <c:pt idx="276">
                  <c:v>-401.06530732586202</c:v>
                </c:pt>
                <c:pt idx="277">
                  <c:v>-401.33320591149999</c:v>
                </c:pt>
                <c:pt idx="278">
                  <c:v>-401.16973972429702</c:v>
                </c:pt>
                <c:pt idx="279">
                  <c:v>-399.93848691455997</c:v>
                </c:pt>
                <c:pt idx="280">
                  <c:v>-399.25251416381701</c:v>
                </c:pt>
                <c:pt idx="281">
                  <c:v>-399.17949900586598</c:v>
                </c:pt>
                <c:pt idx="282">
                  <c:v>-398.04212037105202</c:v>
                </c:pt>
                <c:pt idx="283">
                  <c:v>-397.35991965652198</c:v>
                </c:pt>
                <c:pt idx="284">
                  <c:v>-397.32516293007001</c:v>
                </c:pt>
                <c:pt idx="285">
                  <c:v>-396.953978093383</c:v>
                </c:pt>
                <c:pt idx="286">
                  <c:v>-396.490388449894</c:v>
                </c:pt>
                <c:pt idx="287">
                  <c:v>-396.30165459546703</c:v>
                </c:pt>
                <c:pt idx="288">
                  <c:v>-396.913817100058</c:v>
                </c:pt>
                <c:pt idx="289">
                  <c:v>-397.55069974052799</c:v>
                </c:pt>
                <c:pt idx="290">
                  <c:v>-397.91693167774702</c:v>
                </c:pt>
                <c:pt idx="291">
                  <c:v>-396.66299590663101</c:v>
                </c:pt>
                <c:pt idx="292">
                  <c:v>-397.74680520127799</c:v>
                </c:pt>
                <c:pt idx="293">
                  <c:v>-396.95760044422201</c:v>
                </c:pt>
                <c:pt idx="294">
                  <c:v>-396.60002718693698</c:v>
                </c:pt>
                <c:pt idx="295">
                  <c:v>-395.661064599452</c:v>
                </c:pt>
                <c:pt idx="296">
                  <c:v>-394.71977973907502</c:v>
                </c:pt>
                <c:pt idx="297">
                  <c:v>-394.39782439803503</c:v>
                </c:pt>
                <c:pt idx="298">
                  <c:v>-392.74236412228902</c:v>
                </c:pt>
                <c:pt idx="299">
                  <c:v>-392.871013672017</c:v>
                </c:pt>
                <c:pt idx="300">
                  <c:v>-392.85518019062499</c:v>
                </c:pt>
                <c:pt idx="301">
                  <c:v>-394.08757008211899</c:v>
                </c:pt>
                <c:pt idx="302">
                  <c:v>-395.157851997043</c:v>
                </c:pt>
                <c:pt idx="303">
                  <c:v>-396.203433829944</c:v>
                </c:pt>
                <c:pt idx="304">
                  <c:v>-397.34738885355802</c:v>
                </c:pt>
                <c:pt idx="305">
                  <c:v>-398.44577164881099</c:v>
                </c:pt>
                <c:pt idx="306">
                  <c:v>-399.64938400265402</c:v>
                </c:pt>
                <c:pt idx="307">
                  <c:v>-400.22309672745001</c:v>
                </c:pt>
                <c:pt idx="308">
                  <c:v>-401.22428974552599</c:v>
                </c:pt>
                <c:pt idx="309">
                  <c:v>-402.38147265388397</c:v>
                </c:pt>
                <c:pt idx="310">
                  <c:v>-402.38240204580399</c:v>
                </c:pt>
                <c:pt idx="311">
                  <c:v>-403.16955207562</c:v>
                </c:pt>
                <c:pt idx="312">
                  <c:v>-404.10317192213301</c:v>
                </c:pt>
                <c:pt idx="313">
                  <c:v>-403.744265996347</c:v>
                </c:pt>
                <c:pt idx="314">
                  <c:v>-404.430576602771</c:v>
                </c:pt>
                <c:pt idx="315">
                  <c:v>-404.54277913719102</c:v>
                </c:pt>
                <c:pt idx="316">
                  <c:v>-404.68040072439601</c:v>
                </c:pt>
                <c:pt idx="317">
                  <c:v>-405.435341097361</c:v>
                </c:pt>
                <c:pt idx="318">
                  <c:v>-405.789247335852</c:v>
                </c:pt>
                <c:pt idx="319">
                  <c:v>-406.23091971340301</c:v>
                </c:pt>
                <c:pt idx="320">
                  <c:v>-406.69188794110897</c:v>
                </c:pt>
                <c:pt idx="321">
                  <c:v>-407.41818824262998</c:v>
                </c:pt>
                <c:pt idx="322">
                  <c:v>-408.31234235615898</c:v>
                </c:pt>
                <c:pt idx="323">
                  <c:v>-408.83240879456099</c:v>
                </c:pt>
                <c:pt idx="324">
                  <c:v>-409.08974389664297</c:v>
                </c:pt>
                <c:pt idx="325">
                  <c:v>-409.60170050366497</c:v>
                </c:pt>
                <c:pt idx="326">
                  <c:v>-411.01480746337</c:v>
                </c:pt>
                <c:pt idx="327">
                  <c:v>-412.35216775330599</c:v>
                </c:pt>
                <c:pt idx="328">
                  <c:v>-412.22829253041499</c:v>
                </c:pt>
                <c:pt idx="329">
                  <c:v>-413.05743302028202</c:v>
                </c:pt>
                <c:pt idx="330">
                  <c:v>-413.28714612082899</c:v>
                </c:pt>
                <c:pt idx="331">
                  <c:v>-414.60858467851301</c:v>
                </c:pt>
                <c:pt idx="332">
                  <c:v>-414.29721397354501</c:v>
                </c:pt>
                <c:pt idx="333">
                  <c:v>-414.76794479379703</c:v>
                </c:pt>
                <c:pt idx="334">
                  <c:v>-416.85302516872002</c:v>
                </c:pt>
                <c:pt idx="335">
                  <c:v>-418.22094524327201</c:v>
                </c:pt>
                <c:pt idx="336">
                  <c:v>-417.64498088615801</c:v>
                </c:pt>
                <c:pt idx="337">
                  <c:v>-420.27644767444599</c:v>
                </c:pt>
                <c:pt idx="338">
                  <c:v>-421.27611858605201</c:v>
                </c:pt>
                <c:pt idx="339">
                  <c:v>-421.81777190749</c:v>
                </c:pt>
                <c:pt idx="340">
                  <c:v>-421.93915757361401</c:v>
                </c:pt>
                <c:pt idx="341">
                  <c:v>-422.91950325174099</c:v>
                </c:pt>
                <c:pt idx="342">
                  <c:v>-422.90494039212098</c:v>
                </c:pt>
                <c:pt idx="343">
                  <c:v>-423.856644272746</c:v>
                </c:pt>
                <c:pt idx="344">
                  <c:v>-424.070484894929</c:v>
                </c:pt>
                <c:pt idx="345">
                  <c:v>-423.07123275964199</c:v>
                </c:pt>
                <c:pt idx="346">
                  <c:v>-423.60178231162598</c:v>
                </c:pt>
                <c:pt idx="347">
                  <c:v>-423.43593521810601</c:v>
                </c:pt>
                <c:pt idx="348">
                  <c:v>-425.35053127619199</c:v>
                </c:pt>
                <c:pt idx="349">
                  <c:v>-426.87893112989599</c:v>
                </c:pt>
                <c:pt idx="350">
                  <c:v>-426.44617829874301</c:v>
                </c:pt>
                <c:pt idx="351">
                  <c:v>-426.02045669032299</c:v>
                </c:pt>
                <c:pt idx="352">
                  <c:v>-426.56437741435798</c:v>
                </c:pt>
                <c:pt idx="353">
                  <c:v>-427.80177463859002</c:v>
                </c:pt>
                <c:pt idx="354">
                  <c:v>-428.19453538819698</c:v>
                </c:pt>
                <c:pt idx="355">
                  <c:v>-428.93982779100401</c:v>
                </c:pt>
                <c:pt idx="356">
                  <c:v>-430.31787236125001</c:v>
                </c:pt>
                <c:pt idx="357">
                  <c:v>-431.27079825079397</c:v>
                </c:pt>
                <c:pt idx="358">
                  <c:v>-432.49189619525498</c:v>
                </c:pt>
                <c:pt idx="359">
                  <c:v>-434.17765943745201</c:v>
                </c:pt>
                <c:pt idx="360">
                  <c:v>-435.24781313803601</c:v>
                </c:pt>
                <c:pt idx="361">
                  <c:v>-436.91831150417801</c:v>
                </c:pt>
                <c:pt idx="362">
                  <c:v>-436.22274646802998</c:v>
                </c:pt>
                <c:pt idx="363">
                  <c:v>-438.85170655253103</c:v>
                </c:pt>
                <c:pt idx="364">
                  <c:v>-439.51888387655299</c:v>
                </c:pt>
                <c:pt idx="365">
                  <c:v>-440.567169002453</c:v>
                </c:pt>
                <c:pt idx="366">
                  <c:v>-440.01193325674302</c:v>
                </c:pt>
                <c:pt idx="367">
                  <c:v>-440.71494654865398</c:v>
                </c:pt>
                <c:pt idx="368">
                  <c:v>-440.88921709249797</c:v>
                </c:pt>
                <c:pt idx="369">
                  <c:v>-440.94852089829101</c:v>
                </c:pt>
                <c:pt idx="370">
                  <c:v>-442.143646328302</c:v>
                </c:pt>
                <c:pt idx="371">
                  <c:v>-442.55185457595798</c:v>
                </c:pt>
                <c:pt idx="372">
                  <c:v>-441.81504086029798</c:v>
                </c:pt>
                <c:pt idx="373">
                  <c:v>-441.53350608395903</c:v>
                </c:pt>
                <c:pt idx="374">
                  <c:v>-442.25648525634801</c:v>
                </c:pt>
                <c:pt idx="375">
                  <c:v>-443.24612539129498</c:v>
                </c:pt>
                <c:pt idx="376">
                  <c:v>-442.63487896925</c:v>
                </c:pt>
                <c:pt idx="377">
                  <c:v>-442.68933124415298</c:v>
                </c:pt>
                <c:pt idx="378">
                  <c:v>-442.79821147141399</c:v>
                </c:pt>
                <c:pt idx="379">
                  <c:v>-441.99589207843098</c:v>
                </c:pt>
                <c:pt idx="380">
                  <c:v>-442.51695095991602</c:v>
                </c:pt>
                <c:pt idx="381">
                  <c:v>-442.48174821751201</c:v>
                </c:pt>
                <c:pt idx="382">
                  <c:v>-442.066041257927</c:v>
                </c:pt>
                <c:pt idx="383">
                  <c:v>-441.806117693543</c:v>
                </c:pt>
                <c:pt idx="384">
                  <c:v>-441.16406814851598</c:v>
                </c:pt>
                <c:pt idx="385">
                  <c:v>-441.419856120156</c:v>
                </c:pt>
                <c:pt idx="386">
                  <c:v>-442.121812368402</c:v>
                </c:pt>
                <c:pt idx="387">
                  <c:v>-441.54399847296003</c:v>
                </c:pt>
                <c:pt idx="388">
                  <c:v>-441.90784560626201</c:v>
                </c:pt>
                <c:pt idx="389">
                  <c:v>-441.23712172186703</c:v>
                </c:pt>
                <c:pt idx="390">
                  <c:v>-441.41520788888403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A0B-4D26-B49B-2BE70825B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199920"/>
        <c:axId val="-2084795200"/>
      </c:scatterChart>
      <c:valAx>
        <c:axId val="-208519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84795200"/>
        <c:crosses val="autoZero"/>
        <c:crossBetween val="midCat"/>
      </c:valAx>
      <c:valAx>
        <c:axId val="-208479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85199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5340F-04EE-44EE-AD7F-74AFC74CD292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FE0B9-3877-4BCE-AFE0-03572A839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Insister sur</a:t>
            </a:r>
            <a:r>
              <a:rPr lang="fr-FR" baseline="0" dirty="0"/>
              <a:t> ce qui a été nouveau</a:t>
            </a:r>
          </a:p>
          <a:p>
            <a:r>
              <a:rPr lang="fr-FR" baseline="0" dirty="0"/>
              <a:t>Pas publier orange et vert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E0B9-3877-4BCE-AFE0-03572A839E5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2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Légende un peu petite</a:t>
            </a:r>
          </a:p>
          <a:p>
            <a:r>
              <a:rPr lang="fr-FR" dirty="0"/>
              <a:t>Insister sur ce qui a été mesuré par moi, et sur ce qui a pas été publié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E0B9-3877-4BCE-AFE0-03572A839E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30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Flèche sur tous 12ka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E0B9-3877-4BCE-AFE0-03572A839E5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09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Semble voir ça mais attend le bruit rouge</a:t>
            </a:r>
          </a:p>
          <a:p>
            <a:r>
              <a:rPr lang="fr-FR" dirty="0"/>
              <a:t>MIS 19 : pas</a:t>
            </a:r>
            <a:r>
              <a:rPr lang="fr-FR" baseline="0" dirty="0"/>
              <a:t> plus infos 11 que 55 cm</a:t>
            </a:r>
          </a:p>
          <a:p>
            <a:r>
              <a:rPr lang="fr-FR" baseline="0" dirty="0"/>
              <a:t>Superposition 55 et 11 cm sur MIS 13 pour montre que pas trop perte signal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E0B9-3877-4BCE-AFE0-03572A839E5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47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Semble voir ça mais attend le bruit rouge</a:t>
            </a:r>
          </a:p>
          <a:p>
            <a:r>
              <a:rPr lang="fr-FR" dirty="0"/>
              <a:t>MIS 19 : pas</a:t>
            </a:r>
            <a:r>
              <a:rPr lang="fr-FR" baseline="0" dirty="0"/>
              <a:t> plus infos 11 que 55 cm</a:t>
            </a:r>
          </a:p>
          <a:p>
            <a:r>
              <a:rPr lang="fr-FR" baseline="0" dirty="0"/>
              <a:t>Superposition 55 et 11 cm sur MIS 13 pour montre que pas trop perte signal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E0B9-3877-4BCE-AFE0-03572A839E5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70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E0B9-3877-4BCE-AFE0-03572A839E5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93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FE0B9-3877-4BCE-AFE0-03572A839E5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24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1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8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0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2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4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92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78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2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91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05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756B-787A-4CED-BFD8-50A9E7213679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828E-DE12-4E26-A6CA-F9ECE0D50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00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5696"/>
            <a:ext cx="9144000" cy="492360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/>
              <a:t>EGU    5</a:t>
            </a:r>
            <a:r>
              <a:rPr lang="fr-FR" sz="2400" baseline="30000" dirty="0"/>
              <a:t>th</a:t>
            </a:r>
            <a:r>
              <a:rPr lang="fr-FR" sz="2400" dirty="0"/>
              <a:t> of May 2020</a:t>
            </a:r>
            <a:br>
              <a:rPr lang="fr-FR" sz="2400" dirty="0"/>
            </a:br>
            <a:r>
              <a:rPr lang="fr-FR" sz="2000" dirty="0"/>
              <a:t>10:45 – 12:30 live chat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6369" y="1817505"/>
            <a:ext cx="10215512" cy="492359"/>
          </a:xfrm>
        </p:spPr>
        <p:txBody>
          <a:bodyPr>
            <a:noAutofit/>
          </a:bodyPr>
          <a:lstStyle/>
          <a:p>
            <a:r>
              <a:rPr lang="en-US" sz="4800" b="1" dirty="0"/>
              <a:t>High frequency water isotopes records during glacial/interglacial cycles on EPICA Dome C ice core.  </a:t>
            </a:r>
            <a:endParaRPr lang="fr-FR" sz="4800" dirty="0"/>
          </a:p>
          <a:p>
            <a:endParaRPr lang="fr-FR" sz="7200" dirty="0"/>
          </a:p>
        </p:txBody>
      </p:sp>
      <p:sp>
        <p:nvSpPr>
          <p:cNvPr id="4" name="ZoneTexte 3"/>
          <p:cNvSpPr txBox="1"/>
          <p:nvPr/>
        </p:nvSpPr>
        <p:spPr>
          <a:xfrm>
            <a:off x="177059" y="5688666"/>
            <a:ext cx="1189710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0" dirty="0"/>
              <a:t>LSCE: Antoine </a:t>
            </a:r>
            <a:r>
              <a:rPr lang="fr-FR" sz="1700" dirty="0" err="1"/>
              <a:t>Grisart</a:t>
            </a:r>
            <a:r>
              <a:rPr lang="fr-FR" sz="1700" dirty="0"/>
              <a:t>, </a:t>
            </a:r>
            <a:r>
              <a:rPr lang="fr-FR" sz="1700" dirty="0" err="1"/>
              <a:t>Amaelle</a:t>
            </a:r>
            <a:r>
              <a:rPr lang="fr-FR" sz="1700" dirty="0"/>
              <a:t> Landais, Frederic Prié, Bénédicte </a:t>
            </a:r>
            <a:r>
              <a:rPr lang="fr-FR" sz="1700" dirty="0" err="1"/>
              <a:t>Minster</a:t>
            </a:r>
            <a:r>
              <a:rPr lang="fr-FR" sz="1700" dirty="0"/>
              <a:t>, Elise Fourré, Jean </a:t>
            </a:r>
            <a:r>
              <a:rPr lang="fr-FR" sz="1700" dirty="0" err="1" smtClean="0"/>
              <a:t>Jouzel</a:t>
            </a:r>
            <a:r>
              <a:rPr lang="fr-FR" sz="1700" dirty="0" smtClean="0"/>
              <a:t>, </a:t>
            </a:r>
            <a:r>
              <a:rPr lang="fr-FR" sz="1700" dirty="0" smtClean="0"/>
              <a:t>Valérie Masson-Delmotte, Katy </a:t>
            </a:r>
            <a:r>
              <a:rPr lang="fr-FR" sz="1700" dirty="0" smtClean="0"/>
              <a:t>Pol</a:t>
            </a:r>
            <a:endParaRPr lang="fr-FR" sz="1700" dirty="0"/>
          </a:p>
          <a:p>
            <a:r>
              <a:rPr lang="fr-FR" sz="1700" dirty="0"/>
              <a:t>Alfred-Wegener-Institut : Mathieu Casado, Thomas </a:t>
            </a:r>
            <a:r>
              <a:rPr lang="fr-FR" sz="1700" dirty="0" err="1"/>
              <a:t>Laepple</a:t>
            </a:r>
            <a:r>
              <a:rPr lang="fr-FR" sz="1700" dirty="0"/>
              <a:t>, Maria </a:t>
            </a:r>
            <a:r>
              <a:rPr lang="fr-FR" sz="1700" dirty="0" err="1"/>
              <a:t>Hörhold</a:t>
            </a:r>
            <a:endParaRPr lang="fr-FR" sz="1700" dirty="0"/>
          </a:p>
          <a:p>
            <a:r>
              <a:rPr lang="fr-FR" sz="1700" dirty="0" err="1"/>
              <a:t>University</a:t>
            </a:r>
            <a:r>
              <a:rPr lang="fr-FR" sz="1700" dirty="0"/>
              <a:t> of </a:t>
            </a:r>
            <a:r>
              <a:rPr lang="fr-FR" sz="1700" dirty="0" err="1"/>
              <a:t>Copenhagen</a:t>
            </a:r>
            <a:r>
              <a:rPr lang="fr-FR" sz="1700" dirty="0"/>
              <a:t>: </a:t>
            </a:r>
            <a:r>
              <a:rPr lang="fr-FR" sz="1700" dirty="0" err="1"/>
              <a:t>Vasileios</a:t>
            </a:r>
            <a:r>
              <a:rPr lang="fr-FR" sz="1700" dirty="0"/>
              <a:t> </a:t>
            </a:r>
            <a:r>
              <a:rPr lang="fr-FR" sz="1700" dirty="0" err="1"/>
              <a:t>Gkinis</a:t>
            </a:r>
            <a:r>
              <a:rPr lang="fr-FR" sz="1700" dirty="0"/>
              <a:t>, Bo </a:t>
            </a:r>
            <a:r>
              <a:rPr lang="fr-FR" sz="1700" dirty="0" err="1"/>
              <a:t>Vinther</a:t>
            </a:r>
            <a:r>
              <a:rPr lang="fr-FR" sz="1700" dirty="0"/>
              <a:t>, Trevor </a:t>
            </a:r>
            <a:r>
              <a:rPr lang="fr-FR" sz="1700" dirty="0" err="1"/>
              <a:t>Popp</a:t>
            </a:r>
            <a:endParaRPr lang="fr-FR" sz="1700" dirty="0"/>
          </a:p>
          <a:p>
            <a:r>
              <a:rPr lang="fr-FR" sz="1700" dirty="0" err="1" smtClean="0"/>
              <a:t>University</a:t>
            </a:r>
            <a:r>
              <a:rPr lang="fr-FR" sz="1700" dirty="0" smtClean="0"/>
              <a:t> </a:t>
            </a:r>
            <a:r>
              <a:rPr lang="fr-FR" sz="1700" dirty="0"/>
              <a:t>Venice: Barbara </a:t>
            </a:r>
            <a:r>
              <a:rPr lang="fr-FR" sz="1700" dirty="0" err="1" smtClean="0"/>
              <a:t>Stenni</a:t>
            </a:r>
            <a:endParaRPr lang="fr-FR" sz="1700" dirty="0" smtClean="0"/>
          </a:p>
        </p:txBody>
      </p:sp>
    </p:spTree>
    <p:extLst>
      <p:ext uri="{BB962C8B-B14F-4D97-AF65-F5344CB8AC3E}">
        <p14:creationId xmlns:p14="http://schemas.microsoft.com/office/powerpoint/2010/main" val="392148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3293"/>
              </p:ext>
            </p:extLst>
          </p:nvPr>
        </p:nvGraphicFramePr>
        <p:xfrm>
          <a:off x="5900057" y="903514"/>
          <a:ext cx="6291944" cy="304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395164"/>
              </p:ext>
            </p:extLst>
          </p:nvPr>
        </p:nvGraphicFramePr>
        <p:xfrm>
          <a:off x="-4" y="794657"/>
          <a:ext cx="5900057" cy="315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544735"/>
              </p:ext>
            </p:extLst>
          </p:nvPr>
        </p:nvGraphicFramePr>
        <p:xfrm>
          <a:off x="-1" y="3603171"/>
          <a:ext cx="5812971" cy="325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27174"/>
              </p:ext>
            </p:extLst>
          </p:nvPr>
        </p:nvGraphicFramePr>
        <p:xfrm>
          <a:off x="5900056" y="3743127"/>
          <a:ext cx="6291943" cy="311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612571" y="903514"/>
            <a:ext cx="936172" cy="348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MIS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12628" y="925285"/>
            <a:ext cx="936172" cy="348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MIS 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398" y="3710470"/>
            <a:ext cx="936172" cy="348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MIS 13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940628" y="1491343"/>
            <a:ext cx="141515" cy="2306213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267694" y="1578428"/>
            <a:ext cx="560620" cy="2306213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4299857" y="4250871"/>
            <a:ext cx="359229" cy="2507599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9372600" y="4250871"/>
            <a:ext cx="1055913" cy="2507599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707E687-B402-433C-88B9-EA5E2510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90" y="99530"/>
            <a:ext cx="9788160" cy="569324"/>
          </a:xfrm>
        </p:spPr>
        <p:txBody>
          <a:bodyPr>
            <a:normAutofit fontScale="90000"/>
          </a:bodyPr>
          <a:lstStyle/>
          <a:p>
            <a:r>
              <a:rPr lang="fr-FR" dirty="0"/>
              <a:t>Spectral analyses on MIS 5, 11, 13 and 19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B09BE9-92A0-4C06-90DE-C40A4CE8B6BD}"/>
              </a:ext>
            </a:extLst>
          </p:cNvPr>
          <p:cNvSpPr txBox="1"/>
          <p:nvPr/>
        </p:nvSpPr>
        <p:spPr>
          <a:xfrm>
            <a:off x="4082143" y="677575"/>
            <a:ext cx="354969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Spectral analyses on </a:t>
            </a:r>
            <a:r>
              <a:rPr lang="fr-FR" sz="2000" dirty="0" err="1"/>
              <a:t>depth</a:t>
            </a:r>
            <a:r>
              <a:rPr lang="fr-FR" sz="2000" dirty="0"/>
              <a:t> </a:t>
            </a:r>
            <a:r>
              <a:rPr lang="fr-FR" sz="2000" dirty="0" err="1"/>
              <a:t>scale</a:t>
            </a:r>
            <a:endParaRPr lang="fr-FR" sz="2000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3856383" y="3398500"/>
            <a:ext cx="308113" cy="993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270038" y="6301270"/>
            <a:ext cx="476134" cy="99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267690" y="3389603"/>
            <a:ext cx="560624" cy="11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9372598" y="6113497"/>
            <a:ext cx="1055915" cy="11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682464" y="35044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m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164496" y="6300495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m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8220027" y="34282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m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9572580" y="620890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m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512628" y="3797556"/>
            <a:ext cx="936172" cy="348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MIS 19</a:t>
            </a:r>
          </a:p>
        </p:txBody>
      </p:sp>
    </p:spTree>
    <p:extLst>
      <p:ext uri="{BB962C8B-B14F-4D97-AF65-F5344CB8AC3E}">
        <p14:creationId xmlns:p14="http://schemas.microsoft.com/office/powerpoint/2010/main" val="35477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9649262" y="4662618"/>
            <a:ext cx="2240124" cy="1646294"/>
            <a:chOff x="1282148" y="4234070"/>
            <a:chExt cx="2107095" cy="1646294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1282148" y="4234070"/>
              <a:ext cx="2107095" cy="14610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435087" y="4403036"/>
              <a:ext cx="83228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MIS 5</a:t>
              </a:r>
            </a:p>
            <a:p>
              <a:pPr algn="ctr"/>
              <a:r>
                <a:rPr lang="fr-FR" dirty="0"/>
                <a:t>MIS 11</a:t>
              </a:r>
            </a:p>
            <a:p>
              <a:pPr algn="ctr"/>
              <a:r>
                <a:rPr lang="fr-FR" dirty="0"/>
                <a:t>MIS 13</a:t>
              </a:r>
            </a:p>
            <a:p>
              <a:pPr algn="ctr"/>
              <a:r>
                <a:rPr lang="fr-FR" dirty="0"/>
                <a:t>MIS 19</a:t>
              </a:r>
            </a:p>
            <a:p>
              <a:endParaRPr lang="fr-FR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1530626" y="4611757"/>
              <a:ext cx="6659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1530626" y="4883427"/>
              <a:ext cx="66592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1530626" y="5174974"/>
              <a:ext cx="66592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1530626" y="5426765"/>
              <a:ext cx="66592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9388987" y="1940394"/>
            <a:ext cx="2541337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u="sng" dirty="0" err="1"/>
              <a:t>Analyseries</a:t>
            </a:r>
            <a:endParaRPr lang="fr-FR" sz="2000" u="sng" dirty="0"/>
          </a:p>
          <a:p>
            <a:endParaRPr lang="fr-FR" sz="2000" dirty="0"/>
          </a:p>
          <a:p>
            <a:r>
              <a:rPr lang="fr-FR" sz="2000" dirty="0"/>
              <a:t>No interpolation </a:t>
            </a:r>
          </a:p>
          <a:p>
            <a:r>
              <a:rPr lang="fr-FR" sz="2000" dirty="0" err="1"/>
              <a:t>Step</a:t>
            </a:r>
            <a:r>
              <a:rPr lang="fr-FR" sz="2000" dirty="0"/>
              <a:t> </a:t>
            </a:r>
            <a:r>
              <a:rPr lang="fr-FR" sz="2000" dirty="0" err="1"/>
              <a:t>resolution</a:t>
            </a:r>
            <a:r>
              <a:rPr lang="fr-FR" sz="2000" dirty="0"/>
              <a:t> 0.11 m</a:t>
            </a:r>
          </a:p>
          <a:p>
            <a:endParaRPr lang="fr-FR" sz="2000" dirty="0"/>
          </a:p>
          <a:p>
            <a:r>
              <a:rPr lang="fr-FR" sz="2000" dirty="0"/>
              <a:t>MTM </a:t>
            </a:r>
            <a:r>
              <a:rPr lang="fr-FR" sz="2000" dirty="0" err="1"/>
              <a:t>analysis</a:t>
            </a:r>
            <a:endParaRPr lang="fr-FR" sz="2000" dirty="0"/>
          </a:p>
          <a:p>
            <a:r>
              <a:rPr lang="fr-FR" sz="2000" dirty="0" err="1"/>
              <a:t>Mid</a:t>
            </a:r>
            <a:r>
              <a:rPr lang="fr-FR" sz="2000" dirty="0"/>
              <a:t> </a:t>
            </a:r>
            <a:r>
              <a:rPr lang="fr-FR" sz="2000" dirty="0" err="1"/>
              <a:t>resolution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2" y="954377"/>
            <a:ext cx="9291441" cy="5921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4330" y="6530009"/>
            <a:ext cx="815009" cy="327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811167" y="64137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(m</a:t>
            </a:r>
            <a:r>
              <a:rPr lang="fr-FR" sz="2400" baseline="30000" dirty="0"/>
              <a:t>-2</a:t>
            </a:r>
            <a:r>
              <a:rPr lang="fr-FR" sz="2400" dirty="0"/>
              <a:t>)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1335640" y="1436591"/>
            <a:ext cx="7582329" cy="20463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335640" y="2468486"/>
            <a:ext cx="7700758" cy="2843489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322477" y="2069916"/>
            <a:ext cx="2335123" cy="253837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335640" y="1436591"/>
            <a:ext cx="1137867" cy="366737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1D7BA7C-8C06-4947-B71C-DAFE24C8162A}"/>
              </a:ext>
            </a:extLst>
          </p:cNvPr>
          <p:cNvSpPr txBox="1"/>
          <p:nvPr/>
        </p:nvSpPr>
        <p:spPr>
          <a:xfrm>
            <a:off x="8372050" y="1203067"/>
            <a:ext cx="354969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Spectral analyses on </a:t>
            </a:r>
            <a:r>
              <a:rPr lang="fr-FR" sz="2000" dirty="0" err="1"/>
              <a:t>depth</a:t>
            </a:r>
            <a:r>
              <a:rPr lang="fr-FR" sz="2000" dirty="0"/>
              <a:t> </a:t>
            </a:r>
            <a:r>
              <a:rPr lang="fr-FR" sz="2000" dirty="0" err="1"/>
              <a:t>scale</a:t>
            </a:r>
            <a:endParaRPr lang="fr-FR" sz="2000" dirty="0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31C552F-3586-4ACE-88E0-09674717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830" y="165006"/>
            <a:ext cx="9788160" cy="569324"/>
          </a:xfrm>
        </p:spPr>
        <p:txBody>
          <a:bodyPr>
            <a:normAutofit fontScale="90000"/>
          </a:bodyPr>
          <a:lstStyle/>
          <a:p>
            <a:r>
              <a:rPr lang="fr-FR" dirty="0"/>
              <a:t>Spectral analyses on MIS 5, 11, 13 and 19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3C92881-BBBF-48AA-B825-24940F9AC5DC}"/>
              </a:ext>
            </a:extLst>
          </p:cNvPr>
          <p:cNvSpPr txBox="1"/>
          <p:nvPr/>
        </p:nvSpPr>
        <p:spPr>
          <a:xfrm>
            <a:off x="4759821" y="1182018"/>
            <a:ext cx="232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Preliminary analyses</a:t>
            </a:r>
          </a:p>
        </p:txBody>
      </p:sp>
    </p:spTree>
    <p:extLst>
      <p:ext uri="{BB962C8B-B14F-4D97-AF65-F5344CB8AC3E}">
        <p14:creationId xmlns:p14="http://schemas.microsoft.com/office/powerpoint/2010/main" val="337409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9649262" y="4662618"/>
            <a:ext cx="2240124" cy="1646294"/>
            <a:chOff x="1282148" y="4234070"/>
            <a:chExt cx="2107095" cy="1646294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1282148" y="4234070"/>
              <a:ext cx="2107095" cy="14610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435087" y="4403036"/>
              <a:ext cx="83228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MIS 5</a:t>
              </a:r>
            </a:p>
            <a:p>
              <a:pPr algn="ctr"/>
              <a:r>
                <a:rPr lang="fr-FR" dirty="0"/>
                <a:t>MIS 11</a:t>
              </a:r>
            </a:p>
            <a:p>
              <a:pPr algn="ctr"/>
              <a:r>
                <a:rPr lang="fr-FR" dirty="0"/>
                <a:t>MIS 13</a:t>
              </a:r>
            </a:p>
            <a:p>
              <a:pPr algn="ctr"/>
              <a:r>
                <a:rPr lang="fr-FR" dirty="0"/>
                <a:t>MIS 19</a:t>
              </a:r>
            </a:p>
            <a:p>
              <a:endParaRPr lang="fr-FR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1530626" y="4611757"/>
              <a:ext cx="6659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1530626" y="4883427"/>
              <a:ext cx="66592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1530626" y="5174974"/>
              <a:ext cx="66592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1530626" y="5426765"/>
              <a:ext cx="66592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4" y="936935"/>
            <a:ext cx="9291441" cy="5921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4330" y="6530009"/>
            <a:ext cx="815009" cy="327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811167" y="64137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(m</a:t>
            </a:r>
            <a:r>
              <a:rPr lang="fr-FR" sz="2400" baseline="30000" dirty="0"/>
              <a:t>-2</a:t>
            </a:r>
            <a:r>
              <a:rPr lang="fr-FR" sz="2400" dirty="0"/>
              <a:t>)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1335640" y="1436591"/>
            <a:ext cx="7582329" cy="20463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335640" y="2468486"/>
            <a:ext cx="7700758" cy="2843489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322477" y="2069916"/>
            <a:ext cx="2335123" cy="253837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335640" y="1436591"/>
            <a:ext cx="1137867" cy="366737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615304" y="1638259"/>
            <a:ext cx="4491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                      MIS5   MIS11   MIS13   MIS19</a:t>
            </a:r>
          </a:p>
          <a:p>
            <a:r>
              <a:rPr lang="fr-FR" dirty="0"/>
              <a:t>Diffusion          0.06       0.07        0.11        0.21</a:t>
            </a:r>
          </a:p>
          <a:p>
            <a:r>
              <a:rPr lang="fr-FR" dirty="0" err="1"/>
              <a:t>length</a:t>
            </a:r>
            <a:r>
              <a:rPr lang="fr-FR" dirty="0"/>
              <a:t> (m)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88A77862-1492-4EE8-AB91-9DB330D94070}"/>
              </a:ext>
            </a:extLst>
          </p:cNvPr>
          <p:cNvSpPr txBox="1">
            <a:spLocks/>
          </p:cNvSpPr>
          <p:nvPr/>
        </p:nvSpPr>
        <p:spPr>
          <a:xfrm>
            <a:off x="662624" y="281597"/>
            <a:ext cx="9788160" cy="56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Spectral analyses on MIS 5, 11, 13 and 19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83DA410-C5EF-42EB-99A0-6178283112E5}"/>
              </a:ext>
            </a:extLst>
          </p:cNvPr>
          <p:cNvSpPr txBox="1"/>
          <p:nvPr/>
        </p:nvSpPr>
        <p:spPr>
          <a:xfrm>
            <a:off x="3633655" y="1059828"/>
            <a:ext cx="232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Preliminary analyses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DEA2F42-3F95-494C-9F7E-E0307D9E6BF7}"/>
              </a:ext>
            </a:extLst>
          </p:cNvPr>
          <p:cNvSpPr txBox="1"/>
          <p:nvPr/>
        </p:nvSpPr>
        <p:spPr>
          <a:xfrm>
            <a:off x="8389337" y="1060083"/>
            <a:ext cx="354969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Spectral analyses on </a:t>
            </a:r>
            <a:r>
              <a:rPr lang="fr-FR" sz="2000" dirty="0" err="1"/>
              <a:t>depth</a:t>
            </a:r>
            <a:r>
              <a:rPr lang="fr-FR" sz="2000" dirty="0"/>
              <a:t> </a:t>
            </a:r>
            <a:r>
              <a:rPr lang="fr-FR" sz="2000" dirty="0" err="1"/>
              <a:t>scale</a:t>
            </a:r>
            <a:endParaRPr lang="fr-FR" sz="2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898789-1071-44AC-9D83-CB00CE9C7689}"/>
              </a:ext>
            </a:extLst>
          </p:cNvPr>
          <p:cNvSpPr txBox="1"/>
          <p:nvPr/>
        </p:nvSpPr>
        <p:spPr>
          <a:xfrm>
            <a:off x="9504658" y="2828835"/>
            <a:ext cx="2529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Calculations</a:t>
            </a:r>
            <a:r>
              <a:rPr lang="fr-FR" i="1" dirty="0"/>
              <a:t> of the diffusion </a:t>
            </a:r>
            <a:r>
              <a:rPr lang="fr-FR" i="1" dirty="0" err="1"/>
              <a:t>lengths</a:t>
            </a:r>
            <a:r>
              <a:rPr lang="fr-FR" i="1" dirty="0"/>
              <a:t> </a:t>
            </a:r>
            <a:r>
              <a:rPr lang="fr-FR" i="1" dirty="0" err="1"/>
              <a:t>following</a:t>
            </a:r>
            <a:r>
              <a:rPr lang="fr-FR" i="1" dirty="0"/>
              <a:t> </a:t>
            </a:r>
            <a:r>
              <a:rPr lang="fr-FR" i="1" dirty="0" err="1"/>
              <a:t>Gkinis</a:t>
            </a:r>
            <a:r>
              <a:rPr lang="fr-FR" i="1" dirty="0"/>
              <a:t> et al., 2011; Jones et al., 2017</a:t>
            </a:r>
          </a:p>
        </p:txBody>
      </p:sp>
    </p:spTree>
    <p:extLst>
      <p:ext uri="{BB962C8B-B14F-4D97-AF65-F5344CB8AC3E}">
        <p14:creationId xmlns:p14="http://schemas.microsoft.com/office/powerpoint/2010/main" val="37382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829" y="2766218"/>
            <a:ext cx="11204884" cy="1325563"/>
          </a:xfrm>
        </p:spPr>
        <p:txBody>
          <a:bodyPr>
            <a:noAutofit/>
          </a:bodyPr>
          <a:lstStyle/>
          <a:p>
            <a:r>
              <a:rPr lang="fr-FR" dirty="0"/>
              <a:t>Conclusion and perspectives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1800" dirty="0"/>
              <a:t> 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-New </a:t>
            </a:r>
            <a:r>
              <a:rPr lang="fr-FR" sz="2800" dirty="0" err="1">
                <a:latin typeface="Symbol" panose="05050102010706020507" pitchFamily="18" charset="2"/>
              </a:rPr>
              <a:t>d</a:t>
            </a:r>
            <a:r>
              <a:rPr lang="fr-FR" sz="2800" dirty="0" err="1"/>
              <a:t>D</a:t>
            </a:r>
            <a:r>
              <a:rPr lang="fr-FR" sz="2800" dirty="0"/>
              <a:t> record over MIS 13 </a:t>
            </a:r>
            <a:r>
              <a:rPr lang="fr-FR" sz="2800" dirty="0" err="1" smtClean="0"/>
              <a:t>permits</a:t>
            </a:r>
            <a:r>
              <a:rPr lang="fr-FR" sz="2800" dirty="0" smtClean="0"/>
              <a:t> </a:t>
            </a:r>
            <a:r>
              <a:rPr lang="fr-FR" sz="2800" dirty="0"/>
              <a:t>to </a:t>
            </a:r>
            <a:r>
              <a:rPr lang="fr-FR" sz="2800" dirty="0" err="1"/>
              <a:t>better</a:t>
            </a:r>
            <a:r>
              <a:rPr lang="fr-FR" sz="2800" dirty="0"/>
              <a:t> </a:t>
            </a:r>
            <a:r>
              <a:rPr lang="fr-FR" sz="2800" dirty="0" err="1"/>
              <a:t>constrain</a:t>
            </a:r>
            <a:r>
              <a:rPr lang="fr-FR" sz="2800" dirty="0"/>
              <a:t> diffusion of the signal over the </a:t>
            </a:r>
            <a:r>
              <a:rPr lang="fr-FR" sz="2800" dirty="0" err="1"/>
              <a:t>deeper</a:t>
            </a:r>
            <a:r>
              <a:rPr lang="fr-FR" sz="2800" dirty="0"/>
              <a:t> part of the EDC </a:t>
            </a:r>
            <a:r>
              <a:rPr lang="fr-FR" sz="2800" dirty="0" err="1"/>
              <a:t>ice</a:t>
            </a:r>
            <a:r>
              <a:rPr lang="fr-FR" sz="2800" dirty="0"/>
              <a:t> </a:t>
            </a:r>
            <a:r>
              <a:rPr lang="fr-FR" sz="2800" dirty="0" err="1"/>
              <a:t>core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- MIS 13 (~2900 m </a:t>
            </a:r>
            <a:r>
              <a:rPr lang="fr-FR" sz="2800" dirty="0" err="1"/>
              <a:t>deep</a:t>
            </a:r>
            <a:r>
              <a:rPr lang="fr-FR" sz="2800" dirty="0"/>
              <a:t>)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significantly</a:t>
            </a:r>
            <a:r>
              <a:rPr lang="fr-FR" sz="2800" dirty="0"/>
              <a:t> </a:t>
            </a:r>
            <a:r>
              <a:rPr lang="fr-FR" sz="2800" dirty="0" err="1"/>
              <a:t>less</a:t>
            </a:r>
            <a:r>
              <a:rPr lang="fr-FR" sz="2800" dirty="0"/>
              <a:t> </a:t>
            </a:r>
            <a:r>
              <a:rPr lang="fr-FR" sz="2800" dirty="0" err="1"/>
              <a:t>affected</a:t>
            </a:r>
            <a:r>
              <a:rPr lang="fr-FR" sz="2800" dirty="0"/>
              <a:t> by diffusion </a:t>
            </a:r>
            <a:r>
              <a:rPr lang="fr-FR" sz="2800" dirty="0" err="1"/>
              <a:t>than</a:t>
            </a:r>
            <a:r>
              <a:rPr lang="fr-FR" sz="2800" dirty="0"/>
              <a:t> MIS 19 (</a:t>
            </a:r>
            <a:r>
              <a:rPr lang="fr-FR" sz="2800" dirty="0" err="1"/>
              <a:t>almost</a:t>
            </a:r>
            <a:r>
              <a:rPr lang="fr-FR" sz="2800" dirty="0"/>
              <a:t> 3200 m </a:t>
            </a:r>
            <a:r>
              <a:rPr lang="fr-FR" sz="2800" dirty="0" err="1"/>
              <a:t>deep</a:t>
            </a:r>
            <a:r>
              <a:rPr lang="fr-FR" sz="2800" dirty="0"/>
              <a:t>) 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- Can </a:t>
            </a:r>
            <a:r>
              <a:rPr lang="fr-FR" sz="2800" dirty="0" err="1"/>
              <a:t>these</a:t>
            </a:r>
            <a:r>
              <a:rPr lang="fr-FR" sz="2800" dirty="0"/>
              <a:t> </a:t>
            </a:r>
            <a:r>
              <a:rPr lang="fr-FR" sz="2800" dirty="0" err="1"/>
              <a:t>results</a:t>
            </a:r>
            <a:r>
              <a:rPr lang="fr-FR" sz="2800" dirty="0"/>
              <a:t>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/>
              <a:t>used</a:t>
            </a:r>
            <a:r>
              <a:rPr lang="fr-FR" sz="2800" dirty="0"/>
              <a:t> to </a:t>
            </a:r>
            <a:r>
              <a:rPr lang="fr-FR" sz="2800" dirty="0" err="1"/>
              <a:t>predict</a:t>
            </a:r>
            <a:r>
              <a:rPr lang="fr-FR" sz="2800" dirty="0"/>
              <a:t> the </a:t>
            </a:r>
            <a:r>
              <a:rPr lang="fr-FR" sz="2800" dirty="0" err="1"/>
              <a:t>loss</a:t>
            </a:r>
            <a:r>
              <a:rPr lang="fr-FR" sz="2800" dirty="0"/>
              <a:t> of information </a:t>
            </a:r>
            <a:r>
              <a:rPr lang="fr-FR" sz="2800" dirty="0" err="1"/>
              <a:t>from</a:t>
            </a:r>
            <a:r>
              <a:rPr lang="fr-FR" sz="2800" dirty="0"/>
              <a:t> </a:t>
            </a:r>
            <a:r>
              <a:rPr lang="fr-FR" sz="2800" dirty="0" err="1">
                <a:latin typeface="Symbol" panose="05050102010706020507" pitchFamily="18" charset="2"/>
              </a:rPr>
              <a:t>d</a:t>
            </a:r>
            <a:r>
              <a:rPr lang="fr-FR" sz="2800" dirty="0" err="1"/>
              <a:t>D</a:t>
            </a:r>
            <a:r>
              <a:rPr lang="fr-FR" sz="2800" dirty="0"/>
              <a:t> and </a:t>
            </a:r>
            <a:r>
              <a:rPr lang="fr-FR" sz="2800" dirty="0">
                <a:latin typeface="Symbol" panose="05050102010706020507" pitchFamily="18" charset="2"/>
              </a:rPr>
              <a:t>d</a:t>
            </a:r>
            <a:r>
              <a:rPr lang="fr-FR" sz="2800" baseline="30000" dirty="0"/>
              <a:t>18</a:t>
            </a:r>
            <a:r>
              <a:rPr lang="fr-FR" sz="2800" dirty="0"/>
              <a:t>O over the </a:t>
            </a:r>
            <a:r>
              <a:rPr lang="fr-FR" sz="2800" dirty="0" err="1"/>
              <a:t>deepest</a:t>
            </a:r>
            <a:r>
              <a:rPr lang="fr-FR" sz="2800" dirty="0"/>
              <a:t> part of the Beyond EPICA </a:t>
            </a:r>
            <a:r>
              <a:rPr lang="fr-FR" sz="2800" dirty="0" err="1"/>
              <a:t>ice</a:t>
            </a:r>
            <a:r>
              <a:rPr lang="fr-FR" sz="2800" dirty="0"/>
              <a:t> </a:t>
            </a:r>
            <a:r>
              <a:rPr lang="fr-FR" sz="2800" dirty="0" err="1"/>
              <a:t>core</a:t>
            </a:r>
            <a:r>
              <a:rPr lang="fr-FR" sz="2800" dirty="0"/>
              <a:t> ?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0875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633" y="365126"/>
            <a:ext cx="10920167" cy="860360"/>
          </a:xfrm>
        </p:spPr>
        <p:txBody>
          <a:bodyPr>
            <a:noAutofit/>
          </a:bodyPr>
          <a:lstStyle/>
          <a:p>
            <a:r>
              <a:rPr lang="fr-FR" sz="6000" dirty="0" err="1"/>
              <a:t>Outline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633" y="214153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600" dirty="0"/>
              <a:t>Compilation of </a:t>
            </a:r>
            <a:r>
              <a:rPr lang="fr-FR" sz="3600" dirty="0" err="1"/>
              <a:t>available</a:t>
            </a:r>
            <a:r>
              <a:rPr lang="fr-FR" sz="3600" dirty="0"/>
              <a:t> high </a:t>
            </a:r>
            <a:r>
              <a:rPr lang="fr-FR" sz="3600" dirty="0" err="1"/>
              <a:t>resolution</a:t>
            </a:r>
            <a:r>
              <a:rPr lang="fr-FR" sz="3600" dirty="0"/>
              <a:t> </a:t>
            </a:r>
            <a:r>
              <a:rPr lang="fr-FR" sz="3600" dirty="0" err="1">
                <a:latin typeface="Symbol" panose="05050102010706020507" pitchFamily="18" charset="2"/>
              </a:rPr>
              <a:t>d</a:t>
            </a:r>
            <a:r>
              <a:rPr lang="fr-FR" sz="3600" dirty="0" err="1"/>
              <a:t>D</a:t>
            </a:r>
            <a:r>
              <a:rPr lang="fr-FR" sz="3600" dirty="0"/>
              <a:t> and </a:t>
            </a:r>
            <a:r>
              <a:rPr lang="fr-FR" sz="3600" dirty="0">
                <a:latin typeface="Symbol" panose="05050102010706020507" pitchFamily="18" charset="2"/>
              </a:rPr>
              <a:t>d</a:t>
            </a:r>
            <a:r>
              <a:rPr lang="fr-FR" sz="3600" baseline="30000" dirty="0"/>
              <a:t>18</a:t>
            </a:r>
            <a:r>
              <a:rPr lang="fr-FR" sz="3600" dirty="0"/>
              <a:t>O profiles over the EPICA </a:t>
            </a:r>
            <a:r>
              <a:rPr lang="fr-FR" sz="3600" dirty="0" err="1"/>
              <a:t>Dome</a:t>
            </a:r>
            <a:r>
              <a:rPr lang="fr-FR" sz="3600" dirty="0"/>
              <a:t> C (EDC) </a:t>
            </a:r>
            <a:r>
              <a:rPr lang="fr-FR" sz="3600" dirty="0" err="1"/>
              <a:t>ice</a:t>
            </a:r>
            <a:r>
              <a:rPr lang="fr-FR" sz="3600" dirty="0"/>
              <a:t> </a:t>
            </a:r>
            <a:r>
              <a:rPr lang="fr-FR" sz="3600" dirty="0" err="1"/>
              <a:t>core</a:t>
            </a:r>
            <a:r>
              <a:rPr lang="fr-FR" sz="3600" dirty="0"/>
              <a:t> (</a:t>
            </a:r>
            <a:r>
              <a:rPr lang="fr-FR" sz="3600" dirty="0" err="1"/>
              <a:t>published</a:t>
            </a:r>
            <a:r>
              <a:rPr lang="fr-FR" sz="3600" dirty="0"/>
              <a:t> and </a:t>
            </a:r>
            <a:r>
              <a:rPr lang="fr-FR" sz="3600" dirty="0" err="1"/>
              <a:t>unpublished</a:t>
            </a:r>
            <a:r>
              <a:rPr lang="fr-FR" sz="3600" dirty="0"/>
              <a:t> / </a:t>
            </a:r>
            <a:r>
              <a:rPr lang="fr-FR" sz="3600" dirty="0" err="1"/>
              <a:t>old</a:t>
            </a:r>
            <a:r>
              <a:rPr lang="fr-FR" sz="3600" dirty="0"/>
              <a:t> and new data).</a:t>
            </a:r>
          </a:p>
          <a:p>
            <a:pPr marL="514350" indent="-514350">
              <a:buFont typeface="+mj-lt"/>
              <a:buAutoNum type="arabicPeriod"/>
            </a:pPr>
            <a:endParaRPr lang="fr-FR" sz="3600" dirty="0"/>
          </a:p>
          <a:p>
            <a:pPr marL="514350" indent="-514350">
              <a:buFont typeface="+mj-lt"/>
              <a:buAutoNum type="arabicPeriod"/>
            </a:pPr>
            <a:r>
              <a:rPr lang="fr-FR" sz="3600" dirty="0"/>
              <a:t>Basic spectral analyses on </a:t>
            </a:r>
            <a:r>
              <a:rPr lang="fr-FR" sz="3600" dirty="0" err="1"/>
              <a:t>some</a:t>
            </a:r>
            <a:r>
              <a:rPr lang="fr-FR" sz="3600" dirty="0"/>
              <a:t> sections</a:t>
            </a:r>
          </a:p>
          <a:p>
            <a:pPr marL="457200" lvl="1" indent="0">
              <a:buNone/>
            </a:pPr>
            <a:r>
              <a:rPr lang="fr-FR" sz="3200" dirty="0"/>
              <a:t>-&gt; diffusion </a:t>
            </a:r>
            <a:r>
              <a:rPr lang="fr-FR" sz="3200" dirty="0" err="1"/>
              <a:t>length</a:t>
            </a:r>
            <a:r>
              <a:rPr lang="fr-FR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fr-FR" sz="3600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93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33816" cy="685391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98974" y="375064"/>
            <a:ext cx="6036365" cy="1325563"/>
          </a:xfrm>
        </p:spPr>
        <p:txBody>
          <a:bodyPr/>
          <a:lstStyle/>
          <a:p>
            <a:r>
              <a:rPr lang="fr-FR" dirty="0" smtClean="0"/>
              <a:t>EPICA </a:t>
            </a:r>
            <a:r>
              <a:rPr lang="fr-FR" dirty="0" err="1" smtClean="0"/>
              <a:t>Dome</a:t>
            </a:r>
            <a:r>
              <a:rPr lang="fr-FR" dirty="0" smtClean="0"/>
              <a:t> C </a:t>
            </a:r>
            <a:r>
              <a:rPr lang="fr-FR" dirty="0" err="1" smtClean="0"/>
              <a:t>ice</a:t>
            </a:r>
            <a:r>
              <a:rPr lang="fr-FR" dirty="0" smtClean="0"/>
              <a:t> </a:t>
            </a:r>
            <a:r>
              <a:rPr lang="fr-FR" dirty="0" err="1" smtClean="0"/>
              <a:t>core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location in </a:t>
            </a:r>
            <a:r>
              <a:rPr lang="fr-FR" dirty="0" err="1" smtClean="0"/>
              <a:t>Antarctica</a:t>
            </a:r>
            <a:endParaRPr lang="fr-FR" dirty="0"/>
          </a:p>
        </p:txBody>
      </p:sp>
      <p:sp>
        <p:nvSpPr>
          <p:cNvPr id="5" name="Flèche gauche 4"/>
          <p:cNvSpPr/>
          <p:nvPr/>
        </p:nvSpPr>
        <p:spPr>
          <a:xfrm>
            <a:off x="5208104" y="4412974"/>
            <a:ext cx="1490870" cy="397565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13374" y="2199779"/>
            <a:ext cx="3727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core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3200 m long</a:t>
            </a:r>
          </a:p>
          <a:p>
            <a:r>
              <a:rPr lang="fr-FR" sz="2800" dirty="0" smtClean="0"/>
              <a:t>And </a:t>
            </a:r>
            <a:r>
              <a:rPr lang="fr-FR" sz="2800" dirty="0" err="1" smtClean="0"/>
              <a:t>present</a:t>
            </a:r>
            <a:r>
              <a:rPr lang="fr-FR" sz="2800" dirty="0" smtClean="0"/>
              <a:t> a 800 ka </a:t>
            </a:r>
            <a:r>
              <a:rPr lang="fr-FR" sz="2800" dirty="0" err="1" smtClean="0"/>
              <a:t>continuous</a:t>
            </a:r>
            <a:r>
              <a:rPr lang="fr-FR" sz="2800" dirty="0" smtClean="0"/>
              <a:t> record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74" y="373959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4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263" y="356161"/>
            <a:ext cx="11014435" cy="794372"/>
          </a:xfrm>
        </p:spPr>
        <p:txBody>
          <a:bodyPr>
            <a:normAutofit/>
          </a:bodyPr>
          <a:lstStyle/>
          <a:p>
            <a:r>
              <a:rPr lang="fr-FR" dirty="0" err="1"/>
              <a:t>Summary</a:t>
            </a:r>
            <a:r>
              <a:rPr lang="fr-FR" dirty="0"/>
              <a:t> of data </a:t>
            </a:r>
            <a:r>
              <a:rPr lang="fr-FR" dirty="0" err="1"/>
              <a:t>collected</a:t>
            </a:r>
            <a:r>
              <a:rPr lang="fr-FR" dirty="0"/>
              <a:t> on the EDC </a:t>
            </a:r>
            <a:r>
              <a:rPr lang="fr-FR" dirty="0" err="1"/>
              <a:t>core</a:t>
            </a:r>
            <a:r>
              <a:rPr lang="fr-FR" dirty="0"/>
              <a:t>: </a:t>
            </a:r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dirty="0" err="1"/>
              <a:t>D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91" y="1771618"/>
            <a:ext cx="12259782" cy="4442416"/>
          </a:xfrm>
        </p:spPr>
      </p:pic>
      <p:sp>
        <p:nvSpPr>
          <p:cNvPr id="3" name="Accolade ouvrante 2"/>
          <p:cNvSpPr/>
          <p:nvPr/>
        </p:nvSpPr>
        <p:spPr>
          <a:xfrm>
            <a:off x="9129369" y="2412504"/>
            <a:ext cx="268357" cy="1580322"/>
          </a:xfrm>
          <a:prstGeom prst="leftBrace">
            <a:avLst>
              <a:gd name="adj1" fmla="val 3796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992326" y="2782669"/>
            <a:ext cx="113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High</a:t>
            </a:r>
          </a:p>
          <a:p>
            <a:pPr algn="ctr"/>
            <a:r>
              <a:rPr lang="fr-FR" dirty="0" err="1"/>
              <a:t>resolution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384758" y="38081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37700" y="1276489"/>
            <a:ext cx="961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interglacial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measured</a:t>
            </a:r>
            <a:r>
              <a:rPr lang="fr-FR" dirty="0"/>
              <a:t> in high </a:t>
            </a:r>
            <a:r>
              <a:rPr lang="fr-FR" dirty="0" err="1"/>
              <a:t>resolution</a:t>
            </a:r>
            <a:r>
              <a:rPr lang="fr-FR" dirty="0"/>
              <a:t> (11cm) </a:t>
            </a:r>
            <a:r>
              <a:rPr lang="fr-FR" dirty="0" err="1"/>
              <a:t>compared</a:t>
            </a:r>
            <a:r>
              <a:rPr lang="fr-FR" dirty="0"/>
              <a:t> to the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resolution</a:t>
            </a:r>
            <a:r>
              <a:rPr lang="fr-FR" dirty="0"/>
              <a:t> (55cm)</a:t>
            </a:r>
            <a:endParaRPr lang="fr-FR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8160004" y="3641222"/>
            <a:ext cx="113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Low</a:t>
            </a:r>
            <a:r>
              <a:rPr lang="fr-FR" dirty="0"/>
              <a:t> </a:t>
            </a:r>
          </a:p>
          <a:p>
            <a:r>
              <a:rPr lang="fr-FR" dirty="0" err="1"/>
              <a:t>resolution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523263" cy="546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1.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4574" y="6062870"/>
            <a:ext cx="1003852" cy="337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Age (ka)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408" y="177370"/>
            <a:ext cx="11886483" cy="700104"/>
          </a:xfrm>
        </p:spPr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of data </a:t>
            </a:r>
            <a:r>
              <a:rPr lang="fr-FR" dirty="0" err="1"/>
              <a:t>collected</a:t>
            </a:r>
            <a:r>
              <a:rPr lang="fr-FR" dirty="0"/>
              <a:t> on the EDC </a:t>
            </a:r>
            <a:r>
              <a:rPr lang="fr-FR" dirty="0" err="1"/>
              <a:t>core</a:t>
            </a:r>
            <a:r>
              <a:rPr lang="fr-FR" dirty="0"/>
              <a:t>: </a:t>
            </a:r>
            <a:r>
              <a:rPr lang="fr-FR" dirty="0">
                <a:latin typeface="Symbol" panose="05050102010706020507" pitchFamily="18" charset="2"/>
              </a:rPr>
              <a:t>d</a:t>
            </a:r>
            <a:r>
              <a:rPr lang="fr-FR" baseline="30000" dirty="0"/>
              <a:t>18</a:t>
            </a:r>
            <a:r>
              <a:rPr lang="fr-FR" dirty="0"/>
              <a:t>O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801" y="1449500"/>
            <a:ext cx="13920688" cy="4940205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EF58BAF-CA6A-46F1-9466-7A73D5AA2E30}"/>
              </a:ext>
            </a:extLst>
          </p:cNvPr>
          <p:cNvSpPr txBox="1"/>
          <p:nvPr/>
        </p:nvSpPr>
        <p:spPr>
          <a:xfrm rot="16200000">
            <a:off x="414779" y="3688769"/>
            <a:ext cx="7489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Symbol" panose="05050102010706020507" pitchFamily="18" charset="2"/>
              </a:rPr>
              <a:t>d</a:t>
            </a:r>
            <a:r>
              <a:rPr lang="fr-FR" sz="2400" baseline="30000" dirty="0"/>
              <a:t>18</a:t>
            </a:r>
            <a:r>
              <a:rPr lang="fr-FR" sz="2400" dirty="0"/>
              <a:t>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80EEFA-FCAF-436A-8FC2-2CB76B97DC01}"/>
              </a:ext>
            </a:extLst>
          </p:cNvPr>
          <p:cNvSpPr txBox="1"/>
          <p:nvPr/>
        </p:nvSpPr>
        <p:spPr>
          <a:xfrm>
            <a:off x="6095999" y="5995448"/>
            <a:ext cx="119475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Age (ka)</a:t>
            </a:r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5" t="12758" r="10290" b="75583"/>
          <a:stretch/>
        </p:blipFill>
        <p:spPr>
          <a:xfrm>
            <a:off x="9715635" y="2104779"/>
            <a:ext cx="2280218" cy="13227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90497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2.5 cm </a:t>
            </a:r>
            <a:r>
              <a:rPr lang="fr-FR" sz="2400" dirty="0" err="1"/>
              <a:t>resolution</a:t>
            </a:r>
            <a:r>
              <a:rPr lang="fr-FR" sz="2400" dirty="0"/>
              <a:t> </a:t>
            </a:r>
            <a:r>
              <a:rPr lang="fr-FR" sz="2400" dirty="0" err="1"/>
              <a:t>was</a:t>
            </a:r>
            <a:r>
              <a:rPr lang="fr-FR" sz="2400" dirty="0"/>
              <a:t> </a:t>
            </a:r>
            <a:r>
              <a:rPr lang="fr-FR" sz="2400" dirty="0" err="1"/>
              <a:t>performed</a:t>
            </a:r>
            <a:r>
              <a:rPr lang="fr-FR" sz="2400" dirty="0"/>
              <a:t> on the top of the </a:t>
            </a:r>
            <a:r>
              <a:rPr lang="fr-FR" sz="2400" dirty="0" err="1"/>
              <a:t>core</a:t>
            </a:r>
            <a:r>
              <a:rPr lang="fr-FR" sz="2400" dirty="0"/>
              <a:t> (last 30 ka). </a:t>
            </a:r>
          </a:p>
          <a:p>
            <a:r>
              <a:rPr lang="fr-FR" sz="2400" dirty="0"/>
              <a:t>11 cm </a:t>
            </a:r>
            <a:r>
              <a:rPr lang="fr-FR" sz="2400" dirty="0" err="1"/>
              <a:t>resolution</a:t>
            </a:r>
            <a:r>
              <a:rPr lang="fr-FR" sz="2400" dirty="0"/>
              <a:t> over the last 542 ka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some</a:t>
            </a:r>
            <a:r>
              <a:rPr lang="fr-FR" sz="2400" dirty="0"/>
              <a:t> </a:t>
            </a:r>
            <a:r>
              <a:rPr lang="fr-FR" sz="2400" dirty="0" err="1"/>
              <a:t>discontinuities</a:t>
            </a:r>
            <a:r>
              <a:rPr lang="fr-FR" sz="2400" dirty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207415" y="2055084"/>
            <a:ext cx="75373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11 cm</a:t>
            </a:r>
          </a:p>
          <a:p>
            <a:r>
              <a:rPr lang="fr-FR" sz="1600" dirty="0"/>
              <a:t>2.5 cm</a:t>
            </a:r>
          </a:p>
          <a:p>
            <a:r>
              <a:rPr lang="fr-FR" sz="1600" dirty="0"/>
              <a:t>11 cm</a:t>
            </a:r>
          </a:p>
          <a:p>
            <a:r>
              <a:rPr lang="fr-FR" sz="1600" dirty="0"/>
              <a:t>11 cm</a:t>
            </a:r>
          </a:p>
          <a:p>
            <a:r>
              <a:rPr lang="fr-FR" sz="1600" dirty="0"/>
              <a:t>55 cm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523263" cy="546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1.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9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157" y="273326"/>
            <a:ext cx="11269980" cy="67500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Signal </a:t>
            </a:r>
            <a:r>
              <a:rPr lang="fr-FR" dirty="0" err="1"/>
              <a:t>variability</a:t>
            </a:r>
            <a:r>
              <a:rPr lang="fr-FR" dirty="0"/>
              <a:t> on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interglacial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on the EDC </a:t>
            </a:r>
            <a:r>
              <a:rPr lang="fr-FR" dirty="0" err="1"/>
              <a:t>core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291" y="3200400"/>
            <a:ext cx="13436877" cy="356616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631" y="1794158"/>
            <a:ext cx="11586210" cy="4351338"/>
          </a:xfrm>
        </p:spPr>
        <p:txBody>
          <a:bodyPr/>
          <a:lstStyle/>
          <a:p>
            <a:r>
              <a:rPr lang="fr-FR" dirty="0"/>
              <a:t>11 cm </a:t>
            </a:r>
            <a:r>
              <a:rPr lang="fr-FR" dirty="0" err="1">
                <a:latin typeface="Symbol" panose="05050102010706020507" pitchFamily="18" charset="2"/>
              </a:rPr>
              <a:t>d</a:t>
            </a:r>
            <a:r>
              <a:rPr lang="fr-FR" dirty="0" err="1"/>
              <a:t>D</a:t>
            </a:r>
            <a:r>
              <a:rPr lang="fr-FR" dirty="0"/>
              <a:t> data are </a:t>
            </a:r>
            <a:r>
              <a:rPr lang="fr-FR" dirty="0" err="1"/>
              <a:t>available</a:t>
            </a:r>
            <a:r>
              <a:rPr lang="fr-FR" dirty="0"/>
              <a:t> on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interglacial</a:t>
            </a:r>
            <a:r>
              <a:rPr lang="fr-FR" dirty="0"/>
              <a:t> </a:t>
            </a:r>
            <a:r>
              <a:rPr lang="fr-FR" dirty="0" err="1"/>
              <a:t>periods</a:t>
            </a:r>
            <a:r>
              <a:rPr lang="fr-FR" dirty="0"/>
              <a:t> </a:t>
            </a:r>
            <a:r>
              <a:rPr lang="fr-FR" dirty="0" err="1"/>
              <a:t>until</a:t>
            </a:r>
            <a:r>
              <a:rPr lang="fr-FR" dirty="0"/>
              <a:t> MIS 19 </a:t>
            </a:r>
          </a:p>
          <a:p>
            <a:r>
              <a:rPr lang="fr-FR" dirty="0" err="1"/>
              <a:t>Comparison</a:t>
            </a:r>
            <a:r>
              <a:rPr lang="fr-FR" dirty="0"/>
              <a:t> of signal </a:t>
            </a:r>
            <a:r>
              <a:rPr lang="fr-FR" dirty="0" err="1"/>
              <a:t>frequency</a:t>
            </a:r>
            <a:r>
              <a:rPr lang="fr-FR" dirty="0"/>
              <a:t> over warm </a:t>
            </a:r>
            <a:r>
              <a:rPr lang="fr-FR" dirty="0" err="1"/>
              <a:t>periods</a:t>
            </a:r>
            <a:r>
              <a:rPr lang="fr-FR" dirty="0"/>
              <a:t> (MIS 5, 11, 13 and 19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154680" y="3649984"/>
            <a:ext cx="125730" cy="2677763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6606540" y="3659926"/>
            <a:ext cx="160020" cy="2677763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0942982" y="5178287"/>
            <a:ext cx="149088" cy="1159402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860031" y="3659926"/>
            <a:ext cx="160020" cy="2677763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523263" cy="546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2.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9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95284"/>
            <a:ext cx="10515600" cy="700754"/>
          </a:xfrm>
        </p:spPr>
        <p:txBody>
          <a:bodyPr/>
          <a:lstStyle/>
          <a:p>
            <a:r>
              <a:rPr lang="fr-FR" dirty="0"/>
              <a:t>Spectral analyses over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interstadials</a:t>
            </a:r>
            <a:endParaRPr lang="fr-FR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633273"/>
              </p:ext>
            </p:extLst>
          </p:nvPr>
        </p:nvGraphicFramePr>
        <p:xfrm>
          <a:off x="0" y="1186543"/>
          <a:ext cx="6096000" cy="299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305007"/>
              </p:ext>
            </p:extLst>
          </p:nvPr>
        </p:nvGraphicFramePr>
        <p:xfrm>
          <a:off x="5927876" y="1306287"/>
          <a:ext cx="6264124" cy="28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281581"/>
              </p:ext>
            </p:extLst>
          </p:nvPr>
        </p:nvGraphicFramePr>
        <p:xfrm>
          <a:off x="0" y="4060371"/>
          <a:ext cx="6096000" cy="279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8512628" y="1080165"/>
            <a:ext cx="936172" cy="348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MIS 11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438398" y="1324172"/>
            <a:ext cx="2601688" cy="2702620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717971" y="1602663"/>
            <a:ext cx="1894115" cy="2424129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684815" y="4317743"/>
            <a:ext cx="734786" cy="2463133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9612086" y="4317743"/>
            <a:ext cx="881743" cy="2463133"/>
          </a:xfrm>
          <a:prstGeom prst="roundRect">
            <a:avLst>
              <a:gd name="adj" fmla="val 0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38398" y="3941552"/>
            <a:ext cx="936172" cy="348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MIS 13</a:t>
            </a:r>
          </a:p>
        </p:txBody>
      </p:sp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815439"/>
              </p:ext>
            </p:extLst>
          </p:nvPr>
        </p:nvGraphicFramePr>
        <p:xfrm>
          <a:off x="5927876" y="4174833"/>
          <a:ext cx="6448655" cy="268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8512628" y="3952436"/>
            <a:ext cx="936172" cy="348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MIS 19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438398" y="1850315"/>
            <a:ext cx="2601688" cy="1075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343599" y="1544366"/>
            <a:ext cx="68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 ka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571" y="1058394"/>
            <a:ext cx="936172" cy="348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MIS 5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684814" y="4787526"/>
            <a:ext cx="68243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684814" y="4466888"/>
            <a:ext cx="68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 ka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7739016" y="1812062"/>
            <a:ext cx="1873614" cy="2669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347037" y="1495355"/>
            <a:ext cx="68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 ka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9612086" y="6515100"/>
            <a:ext cx="881743" cy="2778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768167" y="6226179"/>
            <a:ext cx="68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 ka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1"/>
            <a:ext cx="523263" cy="546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2.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C1B0515-E755-4802-8C56-B87EDD4FD6AE}"/>
              </a:ext>
            </a:extLst>
          </p:cNvPr>
          <p:cNvSpPr txBox="1"/>
          <p:nvPr/>
        </p:nvSpPr>
        <p:spPr>
          <a:xfrm>
            <a:off x="4510381" y="889388"/>
            <a:ext cx="330186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Spectral analyses on </a:t>
            </a:r>
            <a:r>
              <a:rPr lang="fr-FR" sz="2000" dirty="0" err="1"/>
              <a:t>age</a:t>
            </a:r>
            <a:r>
              <a:rPr lang="fr-FR" sz="2000" dirty="0"/>
              <a:t> </a:t>
            </a:r>
            <a:r>
              <a:rPr lang="fr-FR" sz="2000" dirty="0" err="1"/>
              <a:t>scale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3602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6936" y="-300869"/>
            <a:ext cx="9916989" cy="1573004"/>
          </a:xfrm>
        </p:spPr>
        <p:txBody>
          <a:bodyPr>
            <a:normAutofit/>
          </a:bodyPr>
          <a:lstStyle/>
          <a:p>
            <a:r>
              <a:rPr lang="fr-FR" dirty="0"/>
              <a:t>Spectral analyses on MIS 5, 11, 13 and 19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9080318" y="4611757"/>
            <a:ext cx="2107095" cy="1646294"/>
            <a:chOff x="1282148" y="4234070"/>
            <a:chExt cx="2107095" cy="164629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282148" y="4234070"/>
              <a:ext cx="2107095" cy="14610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435087" y="4403036"/>
              <a:ext cx="83228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MIS 5</a:t>
              </a:r>
            </a:p>
            <a:p>
              <a:pPr algn="ctr"/>
              <a:r>
                <a:rPr lang="fr-FR" dirty="0"/>
                <a:t>MIS 11</a:t>
              </a:r>
            </a:p>
            <a:p>
              <a:pPr algn="ctr"/>
              <a:r>
                <a:rPr lang="fr-FR" dirty="0"/>
                <a:t>MIS 13</a:t>
              </a:r>
            </a:p>
            <a:p>
              <a:pPr algn="ctr"/>
              <a:r>
                <a:rPr lang="fr-FR" dirty="0"/>
                <a:t>MIS 19</a:t>
              </a:r>
            </a:p>
            <a:p>
              <a:endParaRPr lang="fr-FR" dirty="0"/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1530626" y="4611757"/>
              <a:ext cx="6659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1530626" y="4883427"/>
              <a:ext cx="66592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1530626" y="5174974"/>
              <a:ext cx="66592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1530626" y="5426765"/>
              <a:ext cx="66592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8545190" y="1945259"/>
            <a:ext cx="343722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u="sng" dirty="0" err="1"/>
              <a:t>Analyseries</a:t>
            </a:r>
            <a:endParaRPr lang="fr-FR" sz="2000" u="sng" dirty="0"/>
          </a:p>
          <a:p>
            <a:endParaRPr lang="fr-FR" sz="2000" dirty="0"/>
          </a:p>
          <a:p>
            <a:r>
              <a:rPr lang="fr-FR" sz="2000" dirty="0"/>
              <a:t>Interpolation  over 12 </a:t>
            </a:r>
            <a:r>
              <a:rPr lang="fr-FR" sz="2000" dirty="0" err="1"/>
              <a:t>ky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a</a:t>
            </a:r>
          </a:p>
          <a:p>
            <a:r>
              <a:rPr lang="fr-FR" sz="2000" dirty="0" err="1"/>
              <a:t>step</a:t>
            </a:r>
            <a:r>
              <a:rPr lang="fr-FR" sz="2000" dirty="0"/>
              <a:t> </a:t>
            </a:r>
            <a:r>
              <a:rPr lang="fr-FR" sz="2000" dirty="0" err="1"/>
              <a:t>resolution</a:t>
            </a:r>
            <a:r>
              <a:rPr lang="fr-FR" sz="2000" dirty="0"/>
              <a:t> of 150 </a:t>
            </a:r>
            <a:r>
              <a:rPr lang="fr-FR" sz="2000" dirty="0" err="1"/>
              <a:t>yrs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MTM </a:t>
            </a:r>
            <a:r>
              <a:rPr lang="fr-FR" sz="2000" dirty="0" err="1"/>
              <a:t>analysis</a:t>
            </a:r>
            <a:endParaRPr lang="fr-FR" sz="2000" dirty="0"/>
          </a:p>
          <a:p>
            <a:r>
              <a:rPr lang="fr-FR" sz="2000" dirty="0" err="1"/>
              <a:t>Mid</a:t>
            </a:r>
            <a:r>
              <a:rPr lang="fr-FR" sz="2000" dirty="0"/>
              <a:t> </a:t>
            </a:r>
            <a:r>
              <a:rPr lang="fr-FR" sz="2000" dirty="0" err="1"/>
              <a:t>resolution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BE6319-1A41-4C05-86F0-B7EA2D0694E3}"/>
              </a:ext>
            </a:extLst>
          </p:cNvPr>
          <p:cNvSpPr txBox="1"/>
          <p:nvPr/>
        </p:nvSpPr>
        <p:spPr>
          <a:xfrm>
            <a:off x="5191951" y="1324179"/>
            <a:ext cx="274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Preliminary</a:t>
            </a:r>
            <a:r>
              <a:rPr lang="fr-FR" sz="2400" dirty="0"/>
              <a:t> analyses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"/>
            <a:ext cx="523263" cy="546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2.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1" y="1151685"/>
            <a:ext cx="8524335" cy="5724938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>
            <a:off x="2594113" y="2663687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358886" y="1901687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150165" y="1411851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243336" y="2958053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3939208" y="3089566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191951" y="3202971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1742659" y="1023730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2.4 ka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2287588" y="1536338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1.9 ka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2547729" y="2310501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1.6 ka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2840801" y="2765402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1 ka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3748292" y="2761720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0.8 ka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4794775" y="2824203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0.5 ka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78F85F-91C8-4367-A39E-9F42F609312E}"/>
              </a:ext>
            </a:extLst>
          </p:cNvPr>
          <p:cNvSpPr txBox="1"/>
          <p:nvPr/>
        </p:nvSpPr>
        <p:spPr>
          <a:xfrm>
            <a:off x="8582324" y="1096934"/>
            <a:ext cx="330186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Spectral analyses on </a:t>
            </a:r>
            <a:r>
              <a:rPr lang="fr-FR" sz="2000" dirty="0" err="1"/>
              <a:t>age</a:t>
            </a:r>
            <a:r>
              <a:rPr lang="fr-FR" sz="2000" dirty="0"/>
              <a:t> </a:t>
            </a:r>
            <a:r>
              <a:rPr lang="fr-FR" sz="2000" dirty="0" err="1"/>
              <a:t>scale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5377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3" y="1133062"/>
            <a:ext cx="8524335" cy="57249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673" y="-267666"/>
            <a:ext cx="12353194" cy="1573004"/>
          </a:xfrm>
        </p:spPr>
        <p:txBody>
          <a:bodyPr>
            <a:normAutofit/>
          </a:bodyPr>
          <a:lstStyle/>
          <a:p>
            <a:r>
              <a:rPr lang="fr-FR" dirty="0"/>
              <a:t>Spectral analyses on MIS 5, 11, 13 and 19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9080318" y="4611757"/>
            <a:ext cx="2107095" cy="1646294"/>
            <a:chOff x="1282148" y="4234070"/>
            <a:chExt cx="2107095" cy="1646294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1282148" y="4234070"/>
              <a:ext cx="2107095" cy="14610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435087" y="4403036"/>
              <a:ext cx="83228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MIS 5</a:t>
              </a:r>
            </a:p>
            <a:p>
              <a:pPr algn="ctr"/>
              <a:r>
                <a:rPr lang="fr-FR" dirty="0"/>
                <a:t>MIS 11</a:t>
              </a:r>
            </a:p>
            <a:p>
              <a:pPr algn="ctr"/>
              <a:r>
                <a:rPr lang="fr-FR" dirty="0"/>
                <a:t>MIS 13</a:t>
              </a:r>
            </a:p>
            <a:p>
              <a:pPr algn="ctr"/>
              <a:r>
                <a:rPr lang="fr-FR" dirty="0"/>
                <a:t>MIS 19</a:t>
              </a:r>
            </a:p>
            <a:p>
              <a:endParaRPr lang="fr-FR" dirty="0"/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1530626" y="4611757"/>
              <a:ext cx="6659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1530626" y="4883427"/>
              <a:ext cx="665922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1530626" y="5174974"/>
              <a:ext cx="66592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1530626" y="5426765"/>
              <a:ext cx="66592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8766312" y="2057212"/>
            <a:ext cx="30013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High </a:t>
            </a:r>
            <a:r>
              <a:rPr lang="fr-FR" sz="2000" dirty="0" err="1"/>
              <a:t>frequency</a:t>
            </a:r>
            <a:r>
              <a:rPr lang="fr-FR" sz="2000" dirty="0"/>
              <a:t> </a:t>
            </a:r>
            <a:r>
              <a:rPr lang="fr-FR" sz="2000" dirty="0" err="1"/>
              <a:t>signals</a:t>
            </a:r>
            <a:r>
              <a:rPr lang="fr-FR" sz="2000" dirty="0"/>
              <a:t> are </a:t>
            </a:r>
            <a:r>
              <a:rPr lang="fr-FR" sz="2000" dirty="0" err="1"/>
              <a:t>much</a:t>
            </a:r>
            <a:r>
              <a:rPr lang="fr-FR" sz="2000" dirty="0"/>
              <a:t> more </a:t>
            </a:r>
            <a:r>
              <a:rPr lang="fr-FR" sz="2000" dirty="0" err="1"/>
              <a:t>attenuated</a:t>
            </a:r>
            <a:r>
              <a:rPr lang="fr-FR" sz="2000" dirty="0"/>
              <a:t> for MIS 13 and 19 </a:t>
            </a:r>
            <a:r>
              <a:rPr lang="fr-FR" sz="2000" dirty="0" err="1"/>
              <a:t>than</a:t>
            </a:r>
            <a:r>
              <a:rPr lang="fr-FR" sz="2000" dirty="0"/>
              <a:t> for MIS 5 and 11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BE6319-1A41-4C05-86F0-B7EA2D0694E3}"/>
              </a:ext>
            </a:extLst>
          </p:cNvPr>
          <p:cNvSpPr txBox="1"/>
          <p:nvPr/>
        </p:nvSpPr>
        <p:spPr>
          <a:xfrm>
            <a:off x="5191951" y="1324179"/>
            <a:ext cx="274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Preliminary</a:t>
            </a:r>
            <a:r>
              <a:rPr lang="fr-FR" sz="2400" dirty="0"/>
              <a:t> analyses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"/>
            <a:ext cx="523263" cy="546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2.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594113" y="2663687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358886" y="1901687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150165" y="1411851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243336" y="2958053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3939208" y="3089566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191951" y="3202971"/>
            <a:ext cx="0" cy="489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1742659" y="1023730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2.4 ka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2287588" y="1536338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1.9 ka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2547729" y="2310501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1.6 ka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2840801" y="2765402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1 ka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3748292" y="2761720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0.8 ka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4794775" y="2824203"/>
            <a:ext cx="805070" cy="388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0.5 ka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2AAB4D3-CF9F-441C-844E-AF8362A513F9}"/>
              </a:ext>
            </a:extLst>
          </p:cNvPr>
          <p:cNvSpPr txBox="1"/>
          <p:nvPr/>
        </p:nvSpPr>
        <p:spPr>
          <a:xfrm>
            <a:off x="8582324" y="1096934"/>
            <a:ext cx="330186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Spectral analyses on </a:t>
            </a:r>
            <a:r>
              <a:rPr lang="fr-FR" sz="2000" dirty="0" err="1"/>
              <a:t>age</a:t>
            </a:r>
            <a:r>
              <a:rPr lang="fr-FR" sz="2000" dirty="0"/>
              <a:t> </a:t>
            </a:r>
            <a:r>
              <a:rPr lang="fr-FR" sz="2000" dirty="0" err="1"/>
              <a:t>scale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951472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667</Words>
  <Application>Microsoft Office PowerPoint</Application>
  <PresentationFormat>Grand écran</PresentationFormat>
  <Paragraphs>146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Thème Office</vt:lpstr>
      <vt:lpstr>EGU    5th of May 2020 10:45 – 12:30 live chat</vt:lpstr>
      <vt:lpstr>Outline</vt:lpstr>
      <vt:lpstr>EPICA Dome C ice core location in Antarctica</vt:lpstr>
      <vt:lpstr>Summary of data collected on the EDC core: dD</vt:lpstr>
      <vt:lpstr>Summary of data collected on the EDC core: d18O</vt:lpstr>
      <vt:lpstr>Signal variability on different interglacial periods on the EDC core</vt:lpstr>
      <vt:lpstr>Spectral analyses over several interstadials</vt:lpstr>
      <vt:lpstr>Spectral analyses on MIS 5, 11, 13 and 19</vt:lpstr>
      <vt:lpstr>Spectral analyses on MIS 5, 11, 13 and 19</vt:lpstr>
      <vt:lpstr>Spectral analyses on MIS 5, 11, 13 and 19</vt:lpstr>
      <vt:lpstr>Spectral analyses on MIS 5, 11, 13 and 19</vt:lpstr>
      <vt:lpstr>Présentation PowerPoint</vt:lpstr>
      <vt:lpstr>Conclusion and perspectives    -New dD record over MIS 13 permits to better constrain diffusion of the signal over the deeper part of the EDC ice core  - MIS 13 (~2900 m deep) is significantly less affected by diffusion than MIS 19 (almost 3200 m deep)   - Can these results be used to predict the loss of information from dD and d18O over the deepest part of the Beyond EPICA ice core ?  </vt:lpstr>
    </vt:vector>
  </TitlesOfParts>
  <Company>LSCE 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isotope workshop</dc:title>
  <dc:creator>Jacob Karhu</dc:creator>
  <cp:lastModifiedBy>Jacob Karhu</cp:lastModifiedBy>
  <cp:revision>164</cp:revision>
  <dcterms:created xsi:type="dcterms:W3CDTF">2020-03-17T15:36:07Z</dcterms:created>
  <dcterms:modified xsi:type="dcterms:W3CDTF">2020-04-30T08:53:45Z</dcterms:modified>
</cp:coreProperties>
</file>