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  <p:sldMasterId id="2147484083" r:id="rId2"/>
    <p:sldMasterId id="2147483807" r:id="rId3"/>
    <p:sldMasterId id="2147483819" r:id="rId4"/>
    <p:sldMasterId id="2147483831" r:id="rId5"/>
    <p:sldMasterId id="2147483843" r:id="rId6"/>
    <p:sldMasterId id="2147483855" r:id="rId7"/>
    <p:sldMasterId id="2147483867" r:id="rId8"/>
    <p:sldMasterId id="2147483879" r:id="rId9"/>
    <p:sldMasterId id="2147483891" r:id="rId10"/>
    <p:sldMasterId id="2147483903" r:id="rId11"/>
    <p:sldMasterId id="2147483915" r:id="rId12"/>
    <p:sldMasterId id="2147483927" r:id="rId13"/>
    <p:sldMasterId id="2147483939" r:id="rId14"/>
    <p:sldMasterId id="2147483951" r:id="rId15"/>
    <p:sldMasterId id="2147483963" r:id="rId16"/>
    <p:sldMasterId id="2147483975" r:id="rId17"/>
    <p:sldMasterId id="2147483987" r:id="rId18"/>
    <p:sldMasterId id="2147483999" r:id="rId19"/>
    <p:sldMasterId id="2147484011" r:id="rId20"/>
    <p:sldMasterId id="2147484023" r:id="rId21"/>
    <p:sldMasterId id="2147484035" r:id="rId22"/>
    <p:sldMasterId id="2147484047" r:id="rId23"/>
    <p:sldMasterId id="2147484059" r:id="rId24"/>
  </p:sldMasterIdLst>
  <p:notesMasterIdLst>
    <p:notesMasterId r:id="rId39"/>
  </p:notesMasterIdLst>
  <p:handoutMasterIdLst>
    <p:handoutMasterId r:id="rId40"/>
  </p:handoutMasterIdLst>
  <p:sldIdLst>
    <p:sldId id="261" r:id="rId25"/>
    <p:sldId id="327" r:id="rId26"/>
    <p:sldId id="304" r:id="rId27"/>
    <p:sldId id="307" r:id="rId28"/>
    <p:sldId id="299" r:id="rId29"/>
    <p:sldId id="263" r:id="rId30"/>
    <p:sldId id="325" r:id="rId31"/>
    <p:sldId id="265" r:id="rId32"/>
    <p:sldId id="329" r:id="rId33"/>
    <p:sldId id="296" r:id="rId34"/>
    <p:sldId id="324" r:id="rId35"/>
    <p:sldId id="297" r:id="rId36"/>
    <p:sldId id="305" r:id="rId37"/>
    <p:sldId id="295" r:id="rId3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9CA"/>
    <a:srgbClr val="E6E6E6"/>
    <a:srgbClr val="44546A"/>
    <a:srgbClr val="094060"/>
    <a:srgbClr val="F7F7F8"/>
    <a:srgbClr val="E7E6E6"/>
    <a:srgbClr val="404040"/>
    <a:srgbClr val="31B978"/>
    <a:srgbClr val="002060"/>
    <a:srgbClr val="4ED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3" autoAdjust="0"/>
    <p:restoredTop sz="75717" autoAdjust="0"/>
  </p:normalViewPr>
  <p:slideViewPr>
    <p:cSldViewPr snapToGrid="0">
      <p:cViewPr varScale="1">
        <p:scale>
          <a:sx n="67" d="100"/>
          <a:sy n="67" d="100"/>
        </p:scale>
        <p:origin x="816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A8B2A5-D669-4726-8831-9E139FC9ED9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7D073C-3386-4EBE-AD33-5850B5A2A64D}">
      <dgm:prSet phldrT="[文本]" custT="1"/>
      <dgm:spPr>
        <a:solidFill>
          <a:schemeClr val="accent4">
            <a:alpha val="67843"/>
          </a:schemeClr>
        </a:solidFill>
      </dgm:spPr>
      <dgm:t>
        <a:bodyPr/>
        <a:lstStyle/>
        <a:p>
          <a:r>
            <a:rPr lang="en-US" sz="3200" b="1" dirty="0">
              <a:solidFill>
                <a:schemeClr val="bg1"/>
              </a:solidFill>
              <a:latin typeface="Times New Roman" panose="02020603050405020304" pitchFamily="18" charset="0"/>
            </a:rPr>
            <a:t>SOM</a:t>
          </a:r>
        </a:p>
      </dgm:t>
    </dgm:pt>
    <dgm:pt modelId="{162080CD-CF4E-4B92-8649-5D5B43A00207}" type="parTrans" cxnId="{1276C573-91AD-45ED-8C0A-F54ADE683254}">
      <dgm:prSet/>
      <dgm:spPr/>
      <dgm:t>
        <a:bodyPr/>
        <a:lstStyle/>
        <a:p>
          <a:endParaRPr lang="en-US"/>
        </a:p>
      </dgm:t>
    </dgm:pt>
    <dgm:pt modelId="{0206341A-447F-465F-9D72-F844793429A9}" type="sibTrans" cxnId="{1276C573-91AD-45ED-8C0A-F54ADE683254}">
      <dgm:prSet/>
      <dgm:spPr/>
      <dgm:t>
        <a:bodyPr/>
        <a:lstStyle/>
        <a:p>
          <a:endParaRPr lang="en-US"/>
        </a:p>
      </dgm:t>
    </dgm:pt>
    <dgm:pt modelId="{23705C0E-1DE0-45D6-A2EB-B3C68913896A}">
      <dgm:prSet phldrT="[文本]" custT="1"/>
      <dgm:spPr>
        <a:solidFill>
          <a:srgbClr val="19304E">
            <a:alpha val="50196"/>
          </a:srgbClr>
        </a:solidFill>
      </dgm:spPr>
      <dgm:t>
        <a:bodyPr/>
        <a:lstStyle/>
        <a:p>
          <a:r>
            <a:rPr lang="en-US" sz="2800" dirty="0">
              <a:latin typeface="Times New Roman" panose="02020603050405020304" pitchFamily="18" charset="0"/>
            </a:rPr>
            <a:t>Captures decadal SST variability</a:t>
          </a:r>
        </a:p>
      </dgm:t>
    </dgm:pt>
    <dgm:pt modelId="{EBFB18CA-0F04-4D66-9510-F0D96E617890}" type="parTrans" cxnId="{2869447B-2B7C-42AD-B82E-089E533D9116}">
      <dgm:prSet/>
      <dgm:spPr/>
      <dgm:t>
        <a:bodyPr/>
        <a:lstStyle/>
        <a:p>
          <a:endParaRPr lang="en-US"/>
        </a:p>
      </dgm:t>
    </dgm:pt>
    <dgm:pt modelId="{0CCBC1BD-F4A2-44AF-B48D-CFB3E44CF989}" type="sibTrans" cxnId="{2869447B-2B7C-42AD-B82E-089E533D9116}">
      <dgm:prSet/>
      <dgm:spPr/>
      <dgm:t>
        <a:bodyPr/>
        <a:lstStyle/>
        <a:p>
          <a:endParaRPr lang="en-US"/>
        </a:p>
      </dgm:t>
    </dgm:pt>
    <dgm:pt modelId="{D86D172F-9DA6-4D5F-8553-1203167DC4E9}">
      <dgm:prSet phldrT="[文本]" custT="1"/>
      <dgm:spPr>
        <a:solidFill>
          <a:schemeClr val="accent1">
            <a:lumMod val="50000"/>
            <a:alpha val="50196"/>
          </a:schemeClr>
        </a:solidFill>
      </dgm:spPr>
      <dgm:t>
        <a:bodyPr/>
        <a:lstStyle/>
        <a:p>
          <a:r>
            <a:rPr lang="en-US" sz="2800" dirty="0">
              <a:latin typeface="Times New Roman" panose="02020603050405020304" pitchFamily="18" charset="0"/>
            </a:rPr>
            <a:t>Tracks SST transitions</a:t>
          </a:r>
          <a:endParaRPr lang="en-US" sz="2800" dirty="0"/>
        </a:p>
      </dgm:t>
    </dgm:pt>
    <dgm:pt modelId="{F0655453-8285-4A5C-806A-B824C46A560F}" type="parTrans" cxnId="{67A78787-0C19-4C98-9286-06840F037CCC}">
      <dgm:prSet/>
      <dgm:spPr/>
      <dgm:t>
        <a:bodyPr/>
        <a:lstStyle/>
        <a:p>
          <a:endParaRPr lang="en-US"/>
        </a:p>
      </dgm:t>
    </dgm:pt>
    <dgm:pt modelId="{B9299EFD-116B-4BEF-AD05-8CE4FC4D34C7}" type="sibTrans" cxnId="{67A78787-0C19-4C98-9286-06840F037CCC}">
      <dgm:prSet/>
      <dgm:spPr/>
      <dgm:t>
        <a:bodyPr/>
        <a:lstStyle/>
        <a:p>
          <a:endParaRPr lang="en-US"/>
        </a:p>
      </dgm:t>
    </dgm:pt>
    <dgm:pt modelId="{BFBA5587-B70B-4CA9-8267-F953B33F176B}">
      <dgm:prSet phldrT="[文本]" custT="1"/>
      <dgm:spPr>
        <a:solidFill>
          <a:srgbClr val="ADB9CA">
            <a:alpha val="60000"/>
          </a:srgbClr>
        </a:solidFill>
      </dgm:spPr>
      <dgm:t>
        <a:bodyPr/>
        <a:lstStyle/>
        <a:p>
          <a:r>
            <a:rPr lang="en-US" sz="2800" dirty="0">
              <a:latin typeface="Times New Roman" panose="02020603050405020304" pitchFamily="18" charset="0"/>
            </a:rPr>
            <a:t>Measures decadal SST predictability</a:t>
          </a:r>
        </a:p>
        <a:p>
          <a:endParaRPr lang="en-US" sz="2200" dirty="0"/>
        </a:p>
      </dgm:t>
    </dgm:pt>
    <dgm:pt modelId="{29EE2FB0-06F3-4F2C-A48A-167141EAAFAB}" type="parTrans" cxnId="{4A099F52-AF89-4F4D-95BA-F9D692756DE6}">
      <dgm:prSet/>
      <dgm:spPr/>
      <dgm:t>
        <a:bodyPr/>
        <a:lstStyle/>
        <a:p>
          <a:endParaRPr lang="en-US"/>
        </a:p>
      </dgm:t>
    </dgm:pt>
    <dgm:pt modelId="{B32FCF16-4693-4AB0-A570-88AC0255570F}" type="sibTrans" cxnId="{4A099F52-AF89-4F4D-95BA-F9D692756DE6}">
      <dgm:prSet/>
      <dgm:spPr/>
      <dgm:t>
        <a:bodyPr/>
        <a:lstStyle/>
        <a:p>
          <a:endParaRPr lang="en-US"/>
        </a:p>
      </dgm:t>
    </dgm:pt>
    <dgm:pt modelId="{3180A8C6-8BD7-426E-8691-A3E6BC7241E0}">
      <dgm:prSet phldrT="[文本]" custT="1"/>
      <dgm:spPr>
        <a:solidFill>
          <a:schemeClr val="tx2">
            <a:lumMod val="75000"/>
            <a:alpha val="50196"/>
          </a:schemeClr>
        </a:solidFill>
      </dgm:spPr>
      <dgm:t>
        <a:bodyPr/>
        <a:lstStyle/>
        <a:p>
          <a:r>
            <a:rPr lang="en-US" sz="2800" dirty="0">
              <a:latin typeface="Times New Roman" panose="02020603050405020304" pitchFamily="18" charset="0"/>
            </a:rPr>
            <a:t>Predicts SST patterns</a:t>
          </a:r>
          <a:endParaRPr lang="en-US" sz="2800" dirty="0"/>
        </a:p>
      </dgm:t>
    </dgm:pt>
    <dgm:pt modelId="{24DAB5BD-A726-48DA-B8E4-C6B4FBE272CB}" type="parTrans" cxnId="{BD5DA950-B97F-4614-8B9D-03BB7F7E3346}">
      <dgm:prSet/>
      <dgm:spPr/>
      <dgm:t>
        <a:bodyPr/>
        <a:lstStyle/>
        <a:p>
          <a:endParaRPr lang="en-US"/>
        </a:p>
      </dgm:t>
    </dgm:pt>
    <dgm:pt modelId="{BC5E2422-5012-4AAD-BE30-30AC3D7DA022}" type="sibTrans" cxnId="{BD5DA950-B97F-4614-8B9D-03BB7F7E3346}">
      <dgm:prSet/>
      <dgm:spPr/>
      <dgm:t>
        <a:bodyPr/>
        <a:lstStyle/>
        <a:p>
          <a:endParaRPr lang="en-US"/>
        </a:p>
      </dgm:t>
    </dgm:pt>
    <dgm:pt modelId="{00528660-0398-4D72-A71A-6EE812474776}" type="pres">
      <dgm:prSet presAssocID="{91A8B2A5-D669-4726-8831-9E139FC9ED9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6F174B-6B9D-4CA6-A433-44B4C6AA7D0D}" type="pres">
      <dgm:prSet presAssocID="{91A8B2A5-D669-4726-8831-9E139FC9ED92}" presName="matrix" presStyleCnt="0"/>
      <dgm:spPr/>
    </dgm:pt>
    <dgm:pt modelId="{ABCDC781-CD4D-4404-9942-DD45DD7E4EB0}" type="pres">
      <dgm:prSet presAssocID="{91A8B2A5-D669-4726-8831-9E139FC9ED92}" presName="tile1" presStyleLbl="node1" presStyleIdx="0" presStyleCnt="4" custLinFactNeighborX="-6577" custLinFactNeighborY="-16274"/>
      <dgm:spPr/>
    </dgm:pt>
    <dgm:pt modelId="{7D47D058-5361-48F0-8198-C1EB26D7937E}" type="pres">
      <dgm:prSet presAssocID="{91A8B2A5-D669-4726-8831-9E139FC9ED9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C89E8B1-1FCB-43A7-AB35-0DA9F0665EEE}" type="pres">
      <dgm:prSet presAssocID="{91A8B2A5-D669-4726-8831-9E139FC9ED92}" presName="tile2" presStyleLbl="node1" presStyleIdx="1" presStyleCnt="4" custLinFactNeighborY="0"/>
      <dgm:spPr/>
    </dgm:pt>
    <dgm:pt modelId="{5AC63090-2717-43CA-9DB6-C1D9D7C50315}" type="pres">
      <dgm:prSet presAssocID="{91A8B2A5-D669-4726-8831-9E139FC9ED9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B6A7BF1-5462-4F4B-B57F-1C5CEF12EBC5}" type="pres">
      <dgm:prSet presAssocID="{91A8B2A5-D669-4726-8831-9E139FC9ED92}" presName="tile3" presStyleLbl="node1" presStyleIdx="2" presStyleCnt="4" custLinFactNeighborY="0"/>
      <dgm:spPr/>
    </dgm:pt>
    <dgm:pt modelId="{30B483F6-4F2B-42A0-88DD-3851F38941E3}" type="pres">
      <dgm:prSet presAssocID="{91A8B2A5-D669-4726-8831-9E139FC9ED9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80A64F6-045A-4A0C-8FF2-D56B48B6797D}" type="pres">
      <dgm:prSet presAssocID="{91A8B2A5-D669-4726-8831-9E139FC9ED92}" presName="tile4" presStyleLbl="node1" presStyleIdx="3" presStyleCnt="4" custLinFactNeighborY="0"/>
      <dgm:spPr/>
    </dgm:pt>
    <dgm:pt modelId="{AB0D519C-8E74-4BB8-9B1A-079117EB9FCB}" type="pres">
      <dgm:prSet presAssocID="{91A8B2A5-D669-4726-8831-9E139FC9ED9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9DB14E8-9665-4568-B1E3-D124D01A8397}" type="pres">
      <dgm:prSet presAssocID="{91A8B2A5-D669-4726-8831-9E139FC9ED9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C955808-5025-4A88-A148-AFC0606654C4}" type="presOf" srcId="{BFBA5587-B70B-4CA9-8267-F953B33F176B}" destId="{4B6A7BF1-5462-4F4B-B57F-1C5CEF12EBC5}" srcOrd="0" destOrd="0" presId="urn:microsoft.com/office/officeart/2005/8/layout/matrix1"/>
    <dgm:cxn modelId="{ABC03628-F9B2-41D3-9921-34E2152D39BD}" type="presOf" srcId="{23705C0E-1DE0-45D6-A2EB-B3C68913896A}" destId="{7D47D058-5361-48F0-8198-C1EB26D7937E}" srcOrd="1" destOrd="0" presId="urn:microsoft.com/office/officeart/2005/8/layout/matrix1"/>
    <dgm:cxn modelId="{6644CC64-3F73-4295-8936-A52D3AB6E5FD}" type="presOf" srcId="{91A8B2A5-D669-4726-8831-9E139FC9ED92}" destId="{00528660-0398-4D72-A71A-6EE812474776}" srcOrd="0" destOrd="0" presId="urn:microsoft.com/office/officeart/2005/8/layout/matrix1"/>
    <dgm:cxn modelId="{A9D52C6C-BD0E-4776-86CD-D773AA6937DE}" type="presOf" srcId="{2C7D073C-3386-4EBE-AD33-5850B5A2A64D}" destId="{99DB14E8-9665-4568-B1E3-D124D01A8397}" srcOrd="0" destOrd="0" presId="urn:microsoft.com/office/officeart/2005/8/layout/matrix1"/>
    <dgm:cxn modelId="{F27BA86E-22E5-4F87-9012-FFBE2E751F63}" type="presOf" srcId="{3180A8C6-8BD7-426E-8691-A3E6BC7241E0}" destId="{AB0D519C-8E74-4BB8-9B1A-079117EB9FCB}" srcOrd="1" destOrd="0" presId="urn:microsoft.com/office/officeart/2005/8/layout/matrix1"/>
    <dgm:cxn modelId="{BD5DA950-B97F-4614-8B9D-03BB7F7E3346}" srcId="{2C7D073C-3386-4EBE-AD33-5850B5A2A64D}" destId="{3180A8C6-8BD7-426E-8691-A3E6BC7241E0}" srcOrd="3" destOrd="0" parTransId="{24DAB5BD-A726-48DA-B8E4-C6B4FBE272CB}" sibTransId="{BC5E2422-5012-4AAD-BE30-30AC3D7DA022}"/>
    <dgm:cxn modelId="{4A099F52-AF89-4F4D-95BA-F9D692756DE6}" srcId="{2C7D073C-3386-4EBE-AD33-5850B5A2A64D}" destId="{BFBA5587-B70B-4CA9-8267-F953B33F176B}" srcOrd="2" destOrd="0" parTransId="{29EE2FB0-06F3-4F2C-A48A-167141EAAFAB}" sibTransId="{B32FCF16-4693-4AB0-A570-88AC0255570F}"/>
    <dgm:cxn modelId="{1276C573-91AD-45ED-8C0A-F54ADE683254}" srcId="{91A8B2A5-D669-4726-8831-9E139FC9ED92}" destId="{2C7D073C-3386-4EBE-AD33-5850B5A2A64D}" srcOrd="0" destOrd="0" parTransId="{162080CD-CF4E-4B92-8649-5D5B43A00207}" sibTransId="{0206341A-447F-465F-9D72-F844793429A9}"/>
    <dgm:cxn modelId="{2869447B-2B7C-42AD-B82E-089E533D9116}" srcId="{2C7D073C-3386-4EBE-AD33-5850B5A2A64D}" destId="{23705C0E-1DE0-45D6-A2EB-B3C68913896A}" srcOrd="0" destOrd="0" parTransId="{EBFB18CA-0F04-4D66-9510-F0D96E617890}" sibTransId="{0CCBC1BD-F4A2-44AF-B48D-CFB3E44CF989}"/>
    <dgm:cxn modelId="{67A78787-0C19-4C98-9286-06840F037CCC}" srcId="{2C7D073C-3386-4EBE-AD33-5850B5A2A64D}" destId="{D86D172F-9DA6-4D5F-8553-1203167DC4E9}" srcOrd="1" destOrd="0" parTransId="{F0655453-8285-4A5C-806A-B824C46A560F}" sibTransId="{B9299EFD-116B-4BEF-AD05-8CE4FC4D34C7}"/>
    <dgm:cxn modelId="{6409809A-DB17-4D66-8092-2FCB7AA82DC0}" type="presOf" srcId="{D86D172F-9DA6-4D5F-8553-1203167DC4E9}" destId="{DC89E8B1-1FCB-43A7-AB35-0DA9F0665EEE}" srcOrd="0" destOrd="0" presId="urn:microsoft.com/office/officeart/2005/8/layout/matrix1"/>
    <dgm:cxn modelId="{A3BD84D1-2EB3-4045-9273-482472629712}" type="presOf" srcId="{23705C0E-1DE0-45D6-A2EB-B3C68913896A}" destId="{ABCDC781-CD4D-4404-9942-DD45DD7E4EB0}" srcOrd="0" destOrd="0" presId="urn:microsoft.com/office/officeart/2005/8/layout/matrix1"/>
    <dgm:cxn modelId="{5BFE57DB-6829-468E-967F-9E89C729ECB4}" type="presOf" srcId="{BFBA5587-B70B-4CA9-8267-F953B33F176B}" destId="{30B483F6-4F2B-42A0-88DD-3851F38941E3}" srcOrd="1" destOrd="0" presId="urn:microsoft.com/office/officeart/2005/8/layout/matrix1"/>
    <dgm:cxn modelId="{E62603EA-E100-449B-9031-888DAC0D2325}" type="presOf" srcId="{D86D172F-9DA6-4D5F-8553-1203167DC4E9}" destId="{5AC63090-2717-43CA-9DB6-C1D9D7C50315}" srcOrd="1" destOrd="0" presId="urn:microsoft.com/office/officeart/2005/8/layout/matrix1"/>
    <dgm:cxn modelId="{58F624EF-58CD-42E2-BF6D-D51F302065C3}" type="presOf" srcId="{3180A8C6-8BD7-426E-8691-A3E6BC7241E0}" destId="{280A64F6-045A-4A0C-8FF2-D56B48B6797D}" srcOrd="0" destOrd="0" presId="urn:microsoft.com/office/officeart/2005/8/layout/matrix1"/>
    <dgm:cxn modelId="{73B4CDDD-3131-4067-A6C2-FF0D95C785EB}" type="presParOf" srcId="{00528660-0398-4D72-A71A-6EE812474776}" destId="{286F174B-6B9D-4CA6-A433-44B4C6AA7D0D}" srcOrd="0" destOrd="0" presId="urn:microsoft.com/office/officeart/2005/8/layout/matrix1"/>
    <dgm:cxn modelId="{E69D1893-8C75-4B2E-B880-E58AF97FE397}" type="presParOf" srcId="{286F174B-6B9D-4CA6-A433-44B4C6AA7D0D}" destId="{ABCDC781-CD4D-4404-9942-DD45DD7E4EB0}" srcOrd="0" destOrd="0" presId="urn:microsoft.com/office/officeart/2005/8/layout/matrix1"/>
    <dgm:cxn modelId="{CE532B79-6DF0-4B21-9B19-C7CF4921AAF4}" type="presParOf" srcId="{286F174B-6B9D-4CA6-A433-44B4C6AA7D0D}" destId="{7D47D058-5361-48F0-8198-C1EB26D7937E}" srcOrd="1" destOrd="0" presId="urn:microsoft.com/office/officeart/2005/8/layout/matrix1"/>
    <dgm:cxn modelId="{A930AFB9-BA20-46D1-A86E-79390F0F92CA}" type="presParOf" srcId="{286F174B-6B9D-4CA6-A433-44B4C6AA7D0D}" destId="{DC89E8B1-1FCB-43A7-AB35-0DA9F0665EEE}" srcOrd="2" destOrd="0" presId="urn:microsoft.com/office/officeart/2005/8/layout/matrix1"/>
    <dgm:cxn modelId="{07351D17-166D-4D95-A2DF-79B7A5C55484}" type="presParOf" srcId="{286F174B-6B9D-4CA6-A433-44B4C6AA7D0D}" destId="{5AC63090-2717-43CA-9DB6-C1D9D7C50315}" srcOrd="3" destOrd="0" presId="urn:microsoft.com/office/officeart/2005/8/layout/matrix1"/>
    <dgm:cxn modelId="{9E6D69B5-58D9-4328-808B-43E69E14C3F9}" type="presParOf" srcId="{286F174B-6B9D-4CA6-A433-44B4C6AA7D0D}" destId="{4B6A7BF1-5462-4F4B-B57F-1C5CEF12EBC5}" srcOrd="4" destOrd="0" presId="urn:microsoft.com/office/officeart/2005/8/layout/matrix1"/>
    <dgm:cxn modelId="{FC2BC971-AEBD-42C3-B576-4E2DA767DE4A}" type="presParOf" srcId="{286F174B-6B9D-4CA6-A433-44B4C6AA7D0D}" destId="{30B483F6-4F2B-42A0-88DD-3851F38941E3}" srcOrd="5" destOrd="0" presId="urn:microsoft.com/office/officeart/2005/8/layout/matrix1"/>
    <dgm:cxn modelId="{2F272991-3189-426B-B4BF-E6922231328B}" type="presParOf" srcId="{286F174B-6B9D-4CA6-A433-44B4C6AA7D0D}" destId="{280A64F6-045A-4A0C-8FF2-D56B48B6797D}" srcOrd="6" destOrd="0" presId="urn:microsoft.com/office/officeart/2005/8/layout/matrix1"/>
    <dgm:cxn modelId="{3EAACC73-E47E-4357-AC3A-588307685602}" type="presParOf" srcId="{286F174B-6B9D-4CA6-A433-44B4C6AA7D0D}" destId="{AB0D519C-8E74-4BB8-9B1A-079117EB9FCB}" srcOrd="7" destOrd="0" presId="urn:microsoft.com/office/officeart/2005/8/layout/matrix1"/>
    <dgm:cxn modelId="{730A0034-5724-4188-965E-521574B510FA}" type="presParOf" srcId="{00528660-0398-4D72-A71A-6EE812474776}" destId="{99DB14E8-9665-4568-B1E3-D124D01A839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DC781-CD4D-4404-9942-DD45DD7E4EB0}">
      <dsp:nvSpPr>
        <dsp:cNvPr id="0" name=""/>
        <dsp:cNvSpPr/>
      </dsp:nvSpPr>
      <dsp:spPr>
        <a:xfrm rot="16200000">
          <a:off x="867205" y="-867205"/>
          <a:ext cx="2355317" cy="4089728"/>
        </a:xfrm>
        <a:prstGeom prst="round1Rect">
          <a:avLst/>
        </a:prstGeom>
        <a:solidFill>
          <a:srgbClr val="19304E">
            <a:alpha val="5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</a:rPr>
            <a:t>Captures decadal SST variability</a:t>
          </a:r>
        </a:p>
      </dsp:txBody>
      <dsp:txXfrm rot="5400000">
        <a:off x="-1" y="1"/>
        <a:ext cx="4089728" cy="1766488"/>
      </dsp:txXfrm>
    </dsp:sp>
    <dsp:sp modelId="{DC89E8B1-1FCB-43A7-AB35-0DA9F0665EEE}">
      <dsp:nvSpPr>
        <dsp:cNvPr id="0" name=""/>
        <dsp:cNvSpPr/>
      </dsp:nvSpPr>
      <dsp:spPr>
        <a:xfrm>
          <a:off x="4089728" y="0"/>
          <a:ext cx="4089728" cy="2355317"/>
        </a:xfrm>
        <a:prstGeom prst="round1Rect">
          <a:avLst/>
        </a:prstGeom>
        <a:solidFill>
          <a:schemeClr val="accent1">
            <a:lumMod val="50000"/>
            <a:alpha val="5019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</a:rPr>
            <a:t>Tracks SST transitions</a:t>
          </a:r>
          <a:endParaRPr lang="en-US" sz="2800" kern="1200" dirty="0"/>
        </a:p>
      </dsp:txBody>
      <dsp:txXfrm>
        <a:off x="4089728" y="0"/>
        <a:ext cx="4089728" cy="1766488"/>
      </dsp:txXfrm>
    </dsp:sp>
    <dsp:sp modelId="{4B6A7BF1-5462-4F4B-B57F-1C5CEF12EBC5}">
      <dsp:nvSpPr>
        <dsp:cNvPr id="0" name=""/>
        <dsp:cNvSpPr/>
      </dsp:nvSpPr>
      <dsp:spPr>
        <a:xfrm rot="10800000">
          <a:off x="0" y="2355317"/>
          <a:ext cx="4089728" cy="2355317"/>
        </a:xfrm>
        <a:prstGeom prst="round1Rect">
          <a:avLst/>
        </a:prstGeom>
        <a:solidFill>
          <a:srgbClr val="ADB9CA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</a:rPr>
            <a:t>Measures decadal SST predictability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 rot="10800000">
        <a:off x="0" y="2944146"/>
        <a:ext cx="4089728" cy="1766488"/>
      </dsp:txXfrm>
    </dsp:sp>
    <dsp:sp modelId="{280A64F6-045A-4A0C-8FF2-D56B48B6797D}">
      <dsp:nvSpPr>
        <dsp:cNvPr id="0" name=""/>
        <dsp:cNvSpPr/>
      </dsp:nvSpPr>
      <dsp:spPr>
        <a:xfrm rot="5400000">
          <a:off x="4956933" y="1488112"/>
          <a:ext cx="2355317" cy="4089728"/>
        </a:xfrm>
        <a:prstGeom prst="round1Rect">
          <a:avLst/>
        </a:prstGeom>
        <a:solidFill>
          <a:schemeClr val="tx2">
            <a:lumMod val="75000"/>
            <a:alpha val="50196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Times New Roman" panose="02020603050405020304" pitchFamily="18" charset="0"/>
            </a:rPr>
            <a:t>Predicts SST patterns</a:t>
          </a:r>
          <a:endParaRPr lang="en-US" sz="2800" kern="1200" dirty="0"/>
        </a:p>
      </dsp:txBody>
      <dsp:txXfrm rot="-5400000">
        <a:off x="4089727" y="2944146"/>
        <a:ext cx="4089728" cy="1766488"/>
      </dsp:txXfrm>
    </dsp:sp>
    <dsp:sp modelId="{99DB14E8-9665-4568-B1E3-D124D01A8397}">
      <dsp:nvSpPr>
        <dsp:cNvPr id="0" name=""/>
        <dsp:cNvSpPr/>
      </dsp:nvSpPr>
      <dsp:spPr>
        <a:xfrm>
          <a:off x="2862809" y="1766488"/>
          <a:ext cx="2453836" cy="1177658"/>
        </a:xfrm>
        <a:prstGeom prst="roundRect">
          <a:avLst/>
        </a:prstGeom>
        <a:solidFill>
          <a:schemeClr val="accent4">
            <a:alpha val="6784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  <a:latin typeface="Times New Roman" panose="02020603050405020304" pitchFamily="18" charset="0"/>
            </a:rPr>
            <a:t>SOM</a:t>
          </a:r>
        </a:p>
      </dsp:txBody>
      <dsp:txXfrm>
        <a:off x="2920298" y="1823977"/>
        <a:ext cx="2338858" cy="10626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720E30C-5B16-4418-9A40-3424C65A05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E54B7CF-1F53-4AA7-8FBB-A7C8B15F56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302AA-0D1B-4107-9573-6851621EA608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9A2CBA6-EEEF-4137-8045-FD4E9A61B73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3FF534F-AA22-4613-8A21-C63448D479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A95F4-5482-4D5B-AC41-E472B10E6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8612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400929-4DAD-4914-B4B7-E364CBCA42E9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E46DC-FDB6-4B3A-AA78-102DE2956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349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46DC-FDB6-4B3A-AA78-102DE29565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7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46DC-FDB6-4B3A-AA78-102DE2956590}" type="slidenum">
              <a:rPr lang="en-US" smtClean="0"/>
              <a:t>10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49AB41-831F-4EDE-A12F-35E9BBFF31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54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46DC-FDB6-4B3A-AA78-102DE2956590}" type="slidenum">
              <a:rPr lang="en-US" smtClean="0"/>
              <a:t>11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9106C2-2DDA-43D1-95C5-F164252C03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11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46DC-FDB6-4B3A-AA78-102DE2956590}" type="slidenum">
              <a:rPr lang="en-US" smtClean="0"/>
              <a:t>12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EA0267-AB44-45FD-AE91-769C23402AA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92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46DC-FDB6-4B3A-AA78-102DE2956590}" type="slidenum">
              <a:rPr lang="en-US" smtClean="0"/>
              <a:t>13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E0D092-CDFA-4C21-A382-80500BA3AA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52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46DC-FDB6-4B3A-AA78-102DE295659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62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46DC-FDB6-4B3A-AA78-102DE2956590}" type="slidenum">
              <a:rPr lang="en-US" smtClean="0"/>
              <a:t>2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9106C2-2DDA-43D1-95C5-F164252C03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46DC-FDB6-4B3A-AA78-102DE2956590}" type="slidenum">
              <a:rPr lang="en-US" smtClean="0"/>
              <a:t>3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9106C2-2DDA-43D1-95C5-F164252C03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73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46DC-FDB6-4B3A-AA78-102DE2956590}" type="slidenum">
              <a:rPr lang="en-US" smtClean="0"/>
              <a:t>4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C2990A-F2F3-4688-BD84-FB445EC81F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88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46DC-FDB6-4B3A-AA78-102DE2956590}" type="slidenum">
              <a:rPr lang="en-US" smtClean="0"/>
              <a:t>5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4C461B-BE4D-49DB-A849-01132377CD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62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46DC-FDB6-4B3A-AA78-102DE2956590}" type="slidenum">
              <a:rPr lang="en-US" smtClean="0"/>
              <a:t>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4B6B56-F95F-4710-A4A1-E21AC35DEA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03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46DC-FDB6-4B3A-AA78-102DE2956590}" type="slidenum">
              <a:rPr lang="en-US" smtClean="0"/>
              <a:t>7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4B6B56-F95F-4710-A4A1-E21AC35DEA6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4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46DC-FDB6-4B3A-AA78-102DE2956590}" type="slidenum">
              <a:rPr lang="en-US" smtClean="0"/>
              <a:t>8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8641F0-15D7-4FB1-9194-0CAECE29CF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92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E46DC-FDB6-4B3A-AA78-102DE2956590}" type="slidenum">
              <a:rPr lang="en-US" smtClean="0"/>
              <a:t>9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8641F0-15D7-4FB1-9194-0CAECE29CF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0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9610EA-7613-40A8-9907-ADD558AE0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84B13A-83EB-48A6-BB0D-EA5F80C8E9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8E1412-203F-44C9-83AA-5E8CACAA2D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FDBB-AB20-4EBF-B667-31256BD7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484DB-9F46-46F2-B604-FC98F01BC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1D2B351-0804-432C-A718-EA12E714C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2E9D308-73CC-4403-AC33-CDF9D6914D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FDBB-AB20-4EBF-B667-31256BD7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499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FE4A9F-10B1-4261-A417-DD2FF53BD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2554292-C770-4BD9-9605-629C3BD2E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4329EB-647E-46FB-BECC-75977081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DE6B73-D0C9-4C5E-BDB9-CDD6B3E3E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3DD2D2-6902-403A-AA6B-BE79A5CC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B9808-ED77-4E49-ADEA-A224672C5F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81618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4765F7-69E8-4C3C-8A05-9F9C391F6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2F4CD8-D925-4C70-B541-7C38332B5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83DF1-3CAE-4A81-AF39-E004C0393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35760A-272F-4107-B1FC-56C78510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6D3885-1B3F-4C72-AAEF-54CC308C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21BFD-9908-4528-A4C0-D462B08228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6308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7D80BC-E93C-48E8-AC8B-CA292CC1B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E3A5BB-DB84-40CA-9E58-B0BE6292B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A2451A-6581-4CCF-B9FF-2C7338446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4DEC61-5287-4947-BF25-24BA58D33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F209617-EAE8-4B87-BAE1-EB225F48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F646B-3F84-4B4C-B8B3-885A5C00F2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58494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001FAA-5E01-4929-B865-1FDAF6C8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BD91F9-C052-4D1B-ABD3-4089025E9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315801F-1F34-4414-A4CE-3352931AD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257796-C314-440B-8F64-9B5803E29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8B7896-FBA7-4075-BAE7-F8F2C8935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11F697-035D-4DB4-9345-B4E590A43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77AD9-AC53-4755-B7D9-DECA6098E9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8505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912674-500D-4FCE-AD88-6793077E6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48BA9B-6310-46F9-8118-CB4BC201D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F62E30-EB88-4429-BF90-AD9ECB13E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2E0343B-C4CA-404F-A97F-988876816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23DC810-F64B-45D1-9FAD-CF03E20961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5F21D92-C4AE-4F3C-83FE-322D5760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4A7AB9E-5784-4700-AA58-19AD227DA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1B8993-6CE3-4103-87B5-FEEB040F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E0A1D-BC29-4D70-AC33-F51A1F7141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4012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F0E6F6-1FF0-4105-8455-F937F71A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85EC37D-BED5-418D-B481-5A03D48F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42F8B6D-40C7-440A-91E4-1DD892C8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9420B9-5F11-48AC-AB87-F186E50D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5FBDC-9E59-4FB0-8112-C7A01C95ED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8010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4F98AD6-3510-46CC-B009-D6124EC8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ABFE45C-D9F7-4B94-BE74-E44A9987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881E13-70AD-47C6-9778-1979906C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00389-7B01-42EF-A974-26E543B819E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6810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B77533-3232-436A-B19C-A84773A68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5158E0-F502-4A0F-BE3E-570DBE812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9A31FF-B0C4-47AF-ACBA-4C3DA14E1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8E6D31-49F2-46A8-9B80-2A4074924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EFBEA97-EE3F-4B7E-89AE-86CF92714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B4BEE1B-92A3-45B4-928B-54252F64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D8A67-4D8E-4D47-BD00-5ECA7B663C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4244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2E11D9-0996-4357-A8CB-862B5809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8C3D610-68B9-4082-A190-90D32C1C1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7DED53-D08B-462E-92F1-FB90D9C567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2E3874-2532-4908-B1B7-1EABEC57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0D5CB2-915F-443B-B87E-DCCCFF14E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EC4CBA-538C-4E56-9A66-A6D83BCF7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687B8-E5A4-4F5D-AB7A-D8EED3C7870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3199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50A11A-2AF4-4C25-B435-A3EB647D1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6CC1604-29E2-4CDF-B21E-5057D20F9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1E9BB0-F08E-4D55-921B-598F9E11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B2BD08-5AA0-4589-B71C-C3D5AC94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343447-5E25-431C-94E1-B70D6F6D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805C7-5DB9-4134-9AFB-9B3B9A44E62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6705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0363570-CA75-4B82-A2BA-873C40291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D707BE-8A75-40FA-B79F-03003089D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F28104-2905-4E27-8AAA-4126636D1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FDBB-AB20-4EBF-B667-31256BD7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5809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ADC6F2D-806A-4FE3-A827-08BE949D1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5CD52B-391B-4EE9-83BC-9733F43FEE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80B764-1063-4667-A4E7-106BDB549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F1ACF0-1877-4B8A-95D1-2D6EF086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5FA2FF-D81F-4723-A9DA-2B3EDFC6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528A8-155B-4AFE-B013-BA442AC84F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83582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6FBF5B-598D-4FCD-B5B5-C16B0AA47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E3D17F4-D9AD-43CC-9B17-B5DBA0629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DF6EC67-40A9-4362-9782-0DA1DC508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EADE2E-8C3A-47F2-B670-8B11EEBA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D06C16-1C8E-444F-86AA-5445A8ECB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F6260-E457-4124-BDB4-089962358E7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78784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48E1F-0264-4869-9E31-FE4D5A46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362028-F1FD-411F-860E-95ADCEAC9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861771-573E-4F4C-BDB7-F62DE7452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E88E5E-3F9D-43E2-BBE7-7BF34B98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B052CF-458D-4743-857C-67B533C4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B6B13-6931-4FCF-9866-742A7D80BC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6219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19D09C-71AC-42B7-81A6-DEE31FB1C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B7B1D99-5EEC-4D05-841E-52C36E2AB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E5C447-779C-463A-B03E-15F2E6BE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E1361B-D842-4EB3-86FD-CDF458425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E83405-D1F8-4D3E-AD82-83B2921A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FD10E-C0C9-4D21-B706-02A3FC4FFBA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8237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1B22E0-1C11-4FBA-B87F-28948B558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22E110-0D2C-4A92-826F-87796202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E423E4-5CB7-4B9B-9308-9ABD984E1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AE5E41-3DD6-4C4F-9BD3-5B93813E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4CE1A3-0512-4581-8092-83338B64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698C71-E122-4273-B6CA-61DB5E764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8A68C-C42F-40F2-A946-AA2E1739D70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5622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0EAE4-0475-4B69-A881-DED1E4BA0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E8CCBC-F6AF-41FD-9CDF-ABF04209E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C82261-957F-41AD-88B9-88ECCF831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94634BF-D08D-4155-B69C-7DB1921EF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135666A-E6D0-4460-A45A-1D167EF90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07DEE98-9DA9-4B9C-9B5E-13E47B01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397BC03-8B57-4ABE-BB2B-F583734CA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24A34B-9D64-405C-BDAF-83BD7816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EA9F6-B718-4DFF-AC4B-97559966978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96661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EAA1EF-0217-4F55-A248-34777AF6B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A27E2E9-DB98-409A-881C-F3171586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B0C30A-0433-47DD-81F9-8965AA895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37905C8-AF5C-447D-8A06-171CA2FC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7FB3E-2226-4439-96A7-711328EAE36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6268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D0CF48C-F234-46AF-9D5A-5FF244074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21C2A6-666C-46AB-A255-C27923E0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9B7FA18-96BD-40D0-90CE-8431C266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C18FF-FB9D-4E15-BC0B-1D7EE3AC25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67047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43274A-0455-4CA5-A631-6B33FE71C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B92071-4FE1-4393-B006-623E00F8C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EA6A3A-419C-4EB5-8FD4-CD64243E9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4BFD4A-074B-48D9-9116-764DA9E8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0E1C88-17B9-47BB-AF74-00237B74D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5BC58AB-20C6-4F6F-AA34-0C8CA98BA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5EF9-8A85-4200-A5E7-6562E042EA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2191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5A6A21-3ACB-4388-9634-DC1F7C909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CCD1D5B-7FBE-438A-B8DA-6A553A8D1F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32AC0F5-BC94-4586-A1AA-01560183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C0F1D4-5342-4A46-9757-97ADFBE8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DB9ECF-9DBB-4A2F-A8C8-6D850D39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9256DC-E14A-439E-AC2B-73D9897F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D07D2-17A1-4157-9A5B-E669F15FC2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720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023FF-82D9-4EDE-86CC-3EEA17CF29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6454013-CB89-430D-8179-8ED6599264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F9109E-EA33-40E6-9941-7F5272FD2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6EB4F6-CC85-404B-9F59-82D34EA7E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677ED5-5989-4345-AAFF-4F175C41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3418-EB7A-455F-9BCD-821229CAB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0612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6D2F7E-4038-4606-8F01-4E842775B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FE8689-5515-4FCF-9561-4E7073846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EB81E-8BD5-4440-A4CA-3979EF99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661BBC-4C2A-478D-B2B8-ABD63858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1AED5F-CAF9-48CE-9ECF-300C06BB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EF608-735B-47B1-B1E8-80D961DD328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6033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D739ABA-B1D6-4152-B00D-12E017370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9EBB549-FA67-438F-BE13-D3BF51A35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25FA63-1CB4-47A6-B1D3-CB6155C7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22B5FA-27F5-46B4-A351-9F754A8AD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CD94B8-8030-4BD4-97E4-75FD4284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EFEF1-DD6B-4E88-811F-A02C0153710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0965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370CC6-A55F-468A-A0A6-28524680E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10A11E-3218-4806-895A-159DCED20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890C66-8F9F-4E05-B7C1-5AC89233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F01C49-BDA2-4C60-9B97-F0F19C5F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190D82-2EEF-460B-8062-635F6FE6C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6A12A-986D-49AA-8A31-C3EC554E84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2115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7DD904-5508-4068-9E7D-25CEF39BA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7B5DF1-922E-4057-85B9-638650963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AE0171-C00A-4265-BC8C-CB5CF369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D20A3D-77F5-4E76-9240-3A8D842A4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3D2219-AF85-43B3-84FF-90595AB6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93208-5B4F-4AC3-AF86-0838FEFFE40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40472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F8AD0D-1F56-4893-80E2-B4B87C99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2ACF6D-D386-4B2E-ABFC-3FD03F8BE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930734-8B30-4AFB-977F-A4B70E6E2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C8A6C9-D393-454D-AAA1-E93AC844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3C9B0E-9605-4FA4-933A-4B2E482BD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42A9E-30F6-443F-ABAF-F5C947523D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4693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38E297-262A-4AC0-B7FF-23F34F71E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C73E4B-2091-45B1-B276-A99B7032F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760258-5138-4317-A975-AB9951C38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8AAC7B-4AE8-411E-909A-A8C1381A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71D2CDD-A0C9-48E5-99CA-862B2B37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949FAED-6682-46C4-8B4D-7B882E715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D19DA-E983-4B83-A2D5-5A5E91C45B5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5329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93F6EA-A8F1-4BEB-9590-D062A7524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116C3D-1AC1-4BCB-AA26-2DA89D1D2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7D7DB19-40D2-4033-B478-731A562A76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940FF32-23D7-4AFF-AAF5-C8211F6552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1C3435-2757-403D-8DF4-90DC703605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98F9CEF-3C40-415A-A93F-98B260C8A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9492E5-F0D1-41FF-9747-3C7A32CA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02E522D-8C1E-45FB-9DCF-F22660387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C3336-46CC-4C45-B308-877E91E4FBE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37281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37D2DF-984B-4845-AE70-26A6861F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4A2F8D-8ABB-4720-928C-D0BC0C5A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6306A35-96A9-44A8-A6C9-9103C7DBF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963939A-1263-4694-AB3E-845AF43F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9BBCF-9C86-4A73-9D8D-FB03E405D05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7784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0601594-99B2-420A-B0E0-8E2BD50F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07D9326-31E9-4E7D-B38A-67D345EE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8BC7FE-D7D3-4A34-A82E-21B38A67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0684D-AC0D-4321-97D7-E9FE0856CB3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0958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6C808B-1A04-470A-8DAB-55BBEF90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017285-002A-4CF4-AC9B-BE22DB88D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CB5E39-1CA6-4E16-A123-346B7820F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1FBF40-AD97-4F57-B583-DE27AE19F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C5E0893-1709-43BE-B108-5C770EF5E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5AD949-D080-473C-A134-5A540A3EC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D13BE-9011-4AD4-B422-B6F9E44488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28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DAF88F-D227-4CEB-9FDA-B6F03F97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E4AE2A-D485-45EA-896F-D9353048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463EC5-B814-4772-BB96-8497B1733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A5C7D8-585E-4B86-BB42-E612376D0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DA15F-8F9F-4018-8C7F-D70B842A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3418-EB7A-455F-9BCD-821229CAB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979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6D8455-21E2-4CED-B53A-D0BF46BE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3327AC8-65CB-4BB4-90DD-91B4DFE8E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8121CB-4ECC-47EA-9F42-ED09E02CB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275796-C9B5-471C-AF33-62B6C5E2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3A7E99-14EF-4CB4-B45D-C5E80F503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667D5D-32A7-497F-B5E0-ED64E5F90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2EBCA-A1C4-4881-8D79-43F8A11061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06737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8F1CF1-54DD-4462-A789-52041D441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73006D8-32BB-4554-9665-78AD3601D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F5F26C-F17E-42C4-A388-EB21CB713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612739-0FCF-4444-96C2-6CB2ADBD4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3FDE8B6-B06D-4CD6-B643-A7E403FC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66EA15-CC86-4FB8-BD94-94F86FCA20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2554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83267FD-DF8C-49A1-86D2-008E0D34F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F5BEB18-67D3-4B04-92BC-83463C7F9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EC1C96-5C4D-4FB8-8B85-65B63E730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3C1B1F-1302-49AE-A6B6-73F111EB4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31CA0D-2277-46C2-9E0C-C06020EB9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FBEBA-4AF1-4906-85AD-FFAE362C02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7301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1574DD-ED5F-4EC0-9101-E8061B7B05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0C85DCE-73B8-43A8-8904-FF8DDFEC4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AB9FE9-A48B-4B30-8D67-C61AD16E3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6A210D-563E-451D-80C1-375BE0804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D8ED6E-BD74-41E6-920F-5866B70A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8CD17-1F88-4548-A90D-31E05847EE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4399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1EE5CE-E016-4CF5-86F6-E3DFC944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B7C83B-847B-4D2F-9ED3-9C7B36837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16B193-E7C8-4E32-842D-CD0A87D3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A1E68C-BDEB-4630-807D-7F585E1D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FEA8B1-C3EC-48D2-A460-C2F026E9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81B64-8355-462B-AD60-8B31C00EB43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3781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F717DA-AD22-400A-A1D1-A98F3E03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D4F744-C231-4282-9C91-3A6B2F546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E3AAD6-829E-4CF6-BC54-39CB3D5F5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2F21EA-0FAC-4825-88D7-BC1BFA6AF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77841A-9018-46B8-8742-EF56A9D49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4D298-DD30-4706-9366-933F5EF06B7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41526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0EE9FE-C7CF-4A13-B4A4-D13BA91B7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1CE061-9F0B-4CD1-BA8C-3C6FA5176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E38F04-9CBF-4E62-85A9-7D8850DB3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1427665-BB1C-4021-91C5-00F30893F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1F836A-B9F8-496A-860D-B060A813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AA7315-FD25-4AB5-B375-C21E58B8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9F2BA-3BC1-4170-81B8-2C5345B00CF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76928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F7345F-A72B-420E-B153-8272A8BDA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DC0C75-84B3-4EEA-AAB4-0C8C933C4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580F3A6-CEAB-46E8-B83E-1375FECAC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F87F50B-97CD-4CD6-A137-937E194EC1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1756B97-46AC-4C35-AA47-8419FBDFF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3B3A574-1403-4361-A6E2-A6EBC3170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C5409AB-70D2-4851-B7D5-E5803F9BB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2E6D147-1989-4FE3-B0BD-69BAC997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B6921B-0244-4430-96A2-0A5E3CD6D39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1586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317157-6FF7-4AB9-9AA6-35D6A395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A4641BA-C917-4BAB-B247-F860C4D3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BDC169C-9201-44D0-8CA6-E356B75AF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6CEFF1-D03C-485E-AF60-A65BEE79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738ED-FB69-4F10-B852-314E5FA69CF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0952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CF8242D-94DE-474E-BFB1-FE816B2F3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E1E4E7D-FC85-4D3E-8318-AF4BAAF8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76941E-31FB-497A-8B79-66CCBB48E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1A88C-3FDF-415C-BFA3-E909CC44838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30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0505B9-80FE-49C0-A2B1-21A04A9A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405F21A-812F-4538-AB25-C5B8F06EA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449354-BEAD-428B-96CE-1771F5512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13D948-7E23-4CBD-9F30-6DC7D8602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1F7FA9-DDDA-49E3-866B-1CFF4485B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3418-EB7A-455F-9BCD-821229CAB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0883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3555F-A48F-45DA-995A-D0B0EAAD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C73E6E-25B5-4D6F-83F1-88B842C26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564C2C-0237-47FC-9F66-914B4F1F2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86D9ED-3A39-4337-B748-C0474BBB0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AD10F8-E1A1-4D24-8052-A2F0ED1E0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6C96B5-6287-4E94-BB21-948FC6E92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5BB77-288B-46DB-9C6D-28A2FAA529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278235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3FCC25-8594-432D-B2DB-9C1808AF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E9C5E53-7362-4EF5-BA3E-444E579C5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6B517E-C951-4331-977D-4ABA01F8F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55EF10-9524-4D37-820E-AF1064379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422A9D5-60A1-45F7-B78B-195FF7BF1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B66EA4-0F42-4D4E-AE50-044A4EB0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2966C8-3E20-4444-B226-3A92314B02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1121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82F488-52FD-477D-9A33-384327C6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EA4991-09AC-403D-A734-CE200647B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6CAE2E-9594-4B1D-9995-3583B702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9BEFE8-A0AD-42F7-A73D-B12BC0897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ED0569-FB1F-4343-8F21-7F0B28D5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AF63B-0CC1-4C9C-B83F-72E514A34E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0968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89156D4-5DFA-4994-AC78-9CA5CDAD9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0277A70-C93B-4E13-8834-33CA6B344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4825E1-49C4-4D82-964B-35288865D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AE8851-5024-4B07-8D6C-33073150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6A8CA8-E9CA-4D72-89E3-88667D1D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B9048-9E00-4DB7-AE93-205B5667D2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1753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A67D54-9F68-4691-801B-5143710D0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03CABC-D126-4E35-BB48-F84AFA0CF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61EC908-717D-4D9F-9244-C2ACC696C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43B998-9F99-4FEB-A31D-BE39D242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F5BA40-5D57-44FC-95AE-CBAFD746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560A8-85B8-4B95-9AAC-0553FA24CC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02950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515B87-5A48-4538-8EBF-E1F0A2F55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57F555-5B03-41F3-9E3B-F0F981129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3E89F4-FE2B-4693-8751-19DEB1FB0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570FD87-91CC-4261-A5BF-7C300A2A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1A175B-C3B6-422A-8BEB-E5691FB4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04746-E616-4420-84BF-281C1BA1B5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3134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95A922-21F1-496E-B441-6FEB5D065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94E21D-3054-4C82-8C4E-6AA73D002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429107-D7AA-4774-98DE-21C91F93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5813DC-F5AB-4692-B278-8C16B076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1E126A-0088-418C-B373-7CF68A9A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90AD0-8E2B-4744-8CB2-F3819495AE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9307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05F5D9-5325-4CF5-9EEA-CEA75515D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43A18A-8ED3-417E-B710-71B0BB76F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D67594-C5BF-42A5-97EA-394924AB5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3E63B4-D95C-4DA7-A82A-0AE3CA19A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FE3540F-69AA-4B22-9257-AF593B44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174941-B845-4A21-A924-D086FCA1E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25C3E-B591-4419-BD53-9A1D959E8AB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60197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D8490B-218F-4620-8B82-BB2E9404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E5E80BD-EDE1-4657-816D-3070D6127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EA8E76-8F70-40CE-B4BA-0280286E2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7EDDAF8-F925-47AB-96AC-8611006307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4C0768F-CA53-468C-9E44-3E556A18EB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2AAC6C-2629-4384-B64C-96BA8F530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0489E96-634D-4841-8A76-BBCAFB09E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8DF814D-335D-46C4-9E92-905B6EB1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9B11F-D97B-4502-B0F5-55486B2D9DE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8802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43894-BBD0-448B-BD59-1F8A0061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228DA62-2944-41A2-A7C5-C84247885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681CFCF-6E0E-4AEF-AF0D-BD58DFD7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8424480-0000-4404-B155-B98B2AD1A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F3DB9-8B12-462D-9AC3-7B8E1B45994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903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C569BD-7C08-46F0-A9FC-5EC653930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A837EE-0B99-45E8-8186-CB4DAF72A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404C802-9021-43A3-997D-A97FB4810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B9F2D9-B15A-4BE9-B474-F4E1318BA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5B19A6-86E2-41AE-9435-6AEF79D55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DD83A6-061C-4349-8B6E-D1E98328F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3418-EB7A-455F-9BCD-821229CAB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141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0E49FD-D93F-40C8-B2B7-2AA7C3EC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D55751C-AABD-4512-9270-BAE67926E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BF00C04-570F-42B4-AB79-7357F7571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4C756-306E-4FEB-961E-24FD546A247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2131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2223E8-0F50-4A7F-AC65-0FF0D7429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EF5CDF-B215-4FFF-9144-7E71874F0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62E716A-93CF-4075-8CE9-E50562FDC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292B46-AE7F-4FDC-B076-E8B114C81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CDDFEB-2E81-4853-9416-FA485390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EAF327-A549-4F0F-A072-7EB2FC55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FF25E-3738-44CD-B627-BE64FAEF8E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5515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535788-46F3-4D3F-8DC5-138561DE1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29715E-45AB-4EDD-BBB1-627B32A0B2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9688FD-9CE6-47D6-86A0-CFADA2543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A0E581-91C5-40AA-B02F-A9B9408C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F48639-90D0-4A43-A1ED-7BE6DA8A9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E95DA0-43DB-45AE-9B74-7D0E98C2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9910D-3E31-491E-A946-195F690B9A4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491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1CEF1E-0BB4-4D20-B650-259E9D56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20EC56D-4979-488D-8F57-64A2EA9181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2148DC-A704-464F-BE4B-BD05D409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1B58AD-F0AB-44E7-A897-DC8C61694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9EC0-4E1F-4380-8A8A-A7E40C743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64A98-C505-4FE6-B74B-FB38666BC17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31320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E6836D1-BDAD-471E-8701-BABD865FB3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04749B-ED71-4854-ADB6-699D32B48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9BA579-DB41-4311-99EB-BF4F66F1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DFC2372-1051-4634-B6B0-3D4D16A9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B01385-A93C-483D-A0EA-731C93033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CED63-8CBF-4E61-8F71-782422A8AA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3530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54A87E-7AAB-47AF-8E6E-06BEC405A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1B2D79F-A1C1-478B-9B7A-F6F62AF30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79FDE2-CABD-44E2-8397-D5527290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B1E249-2897-492A-AF88-A988E60F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455D8D-0D24-41BF-A9D9-E1A7169CD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39D5C-6550-4E9A-A7B5-44DB20132D0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2075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9C103B-2A7A-4007-95BA-6DCD6055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CC3866-A387-4545-9779-5ED71BB91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B9D7B3-8EFC-4491-8316-C9D418BCE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54D1DC-CBBF-4DB7-8182-1D3A33FF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A1BCE-F855-40F1-925B-9AA3ABC1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7E513-C519-4AFF-B25A-B9A953CCC0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9646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1F8D3C-F089-4064-A582-424F35D9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AF9C1F-6E05-45C3-98B9-7F4038F03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080DAF-3A2F-491F-BF67-8E6355446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5073BE-B0E1-4BF8-9C21-CF0DD7FE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E54552-B1C4-4358-924B-D2816B39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76313-799F-4E67-B318-03351323E8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18965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F40A3-31AE-489B-8EF5-978CB09C2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D61D77-B048-4EF7-BA83-4BE7765F1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D7D2B7-E7D2-4C3F-A981-260EF6F549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CDA7B08-819C-400C-9BAC-7C2BE299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8DE120-048A-4D70-8914-CB98AB20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8939C2-8C3E-4C81-A9CD-2C1D4C632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73E17-B2EA-4588-A2C5-3B49A0AF728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93510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8BE79C-7B5C-48B0-B9C3-FC4EA05EF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749889-3510-4F76-A973-1BEB9E0BE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21C62F-32CE-4345-A1F8-C13858733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13EA46F-17D0-49E3-9629-6FCFAF592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3242FFE-31F1-4621-AC38-961AB815E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2127F8D-6B6F-4006-BB5C-9ADD050A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BEEF936-41A3-472C-BA83-639A4C3C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0114E1E-4BA8-444A-9839-A403FB69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2483F-2D7D-4263-B197-E8CF96749B8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086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EC51BA-E908-40F0-8934-3FD0220AE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EAE63D-C432-4575-B70E-F7FA214ED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0BBE19F-2012-49AE-8724-AF701281E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941151-0F26-4130-9C29-5B7737C907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5829625-0100-498A-9D3A-BBD8191C7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10AB58-8CB5-473E-966E-7266A1284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46ACA4-1048-4590-91BA-5ED3F84F0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7A4A84-D461-4303-B179-8298EE289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3418-EB7A-455F-9BCD-821229CAB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6660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FD4132-EBA2-452D-AFD4-D68864D5D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4ABD6F1-A8CE-4370-90B5-422EEEC2B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9CDDDE8-B2BB-4136-9975-9B426594E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7B8473C-8FBB-45CC-BE59-D7C1B1041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2486E-B264-4C99-9640-A50A1B8437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79856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8B91C0B-3AD6-4430-BC1C-470B0315D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E5712BC-C8E6-49C6-BED8-2CB0AAF0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287DED-1DF0-43F6-B8A7-92C58F43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AE0AC-5B62-41DA-86D3-F7F362647AE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3629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25B658-7529-47EC-9B36-5911AFDE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4CF2109-E503-41C7-A4EE-70FFDE6DA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8A74BEF-05D3-412D-B4B0-DB9630DBB9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9B2D7-12BD-4843-AE52-AA9BFA735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CBA8EE-BE9B-4B3E-9617-CEDE09E9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609E30-EF3E-435C-BE2D-CC534630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8D29C-22ED-4092-B0BC-9D402CCF6FA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0825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2D7300-CA17-4DAF-9930-0291F780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8BCF1C0-DAEC-4F48-8576-B7FDD8B19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8DCA2B7-C30C-4425-A76E-56D24C26B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4C71D57-7B72-41E1-BA89-96E88D39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2C5F218-CE19-40A2-A14A-2208BBC59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E984E97-017B-4BFD-A8FD-C19BFD3D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91158-2BEE-41D9-BF53-4A1BCBE11B4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0738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5D5CF7-CB0B-4FBB-A6C7-139BF28D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D8B6C6-71F3-4490-B344-9D0DF41E2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FE43E7-F6D2-43B8-ABA3-0E44C526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E2D671-3B48-443A-B7BF-8DE6C02A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685A3A-79D6-405A-A1F3-A73039E2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D3224-0C75-4EBC-B762-E36BDE025CD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80064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ED422C5-12A8-4AE1-9096-BFCDEB035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B663F58-74A8-4A90-A4C4-6AB8826CF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ACAC89-0289-4B2B-9BA0-2B9F433DB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C9250F-ADD2-46CB-9851-8E1082D5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B49942-61A4-480E-BDC1-31A745A0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3DA51-3916-42A4-BF68-75D65A270B1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6310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32158A-2FA1-47D3-916E-F50156A3D4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624EEE-CAFC-435D-A9FB-F7C0ABB4EF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5EC247-ED56-4790-A8A1-DEB8668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F7CAC1-EDF3-4368-A2C3-995C7D516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43E7ED5-F834-4E8F-B7B5-EC60F813B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43880-2E61-47A1-9ECA-55CB2E55747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75309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9F2CE5-1105-4257-8449-7337664E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E6A846-329D-4A8F-AF78-171E3EFBA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3775D6-8D51-4478-9877-ECD5E3C7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1E6E6C-7834-43D6-8A0E-D46A78674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073D77-1826-4D42-928F-D5EA7C42E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7F08B-5FD1-462E-829B-109A573310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87834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037C9F-DEFB-43ED-907F-94DBC810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9E1670-26ED-4F28-824E-0F4734E95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EF73ED-2E28-4104-9F1B-A04481E7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246215-BEFD-4B69-B66C-40C9A37C7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B0B7E7-EB71-474E-A806-9432D7669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73340-F787-4B53-BECC-4A7A77E1E3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32811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F281AE-7CEA-484F-8810-17BF468D3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B9847DE-8F0C-4018-AD7E-B0B809C69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CD4A06-C908-4259-BA00-0D4FFAC33D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DCC4DE-A8DD-467A-8F69-6F9A3586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85F9DE-85CA-473D-BD9A-F6E883AE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97A30C-39C0-4E68-8E46-BB5F5281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94C2B-6C70-4D2E-A98A-BB5BAC44FC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948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361470-99FF-4072-9262-328F719EB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6BC3C5E-EC68-410C-B58E-BF015B64A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AEFBB1-FB08-44DA-A390-184AEA5A6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365EA9-A820-4FA8-A3A6-77CDFFA4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3418-EB7A-455F-9BCD-821229CAB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544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2C3853-AA1F-44E0-AD99-AB99C9505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16B049-ECC7-4C40-A747-0508866BE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AD8FD8-0B4F-4357-946F-5752E758A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C1AD2A6-E55F-4E96-A6A9-24ACD8B72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F18EDDE-EE09-4CB4-B42C-21BAF2DAD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7AB61BC-DD0C-46F7-9B79-82A730FAA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68BA96-F6BB-48D0-A641-FC7DE910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736AA30-AD02-42AA-8AE6-06F769BA2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1233A-489D-445C-9AF5-8335794F6D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44567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0A6495-7C5D-4C9F-84D1-282BF7AC8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BCDEB8-DE36-4E57-A4D2-4BAB0CD5D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06E6ECB-43D6-482F-ACC9-02B9ABEB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672B194-51AB-4F30-898F-8B26C47C3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6AF30-9FF1-4E40-9E34-8DB6ABE398C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8854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AD746C3-29CA-4C26-B7AC-8EC16524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037EABD-EE7D-40F8-AAF5-2CB8B080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C5F7DE-A283-427D-9BB2-037880224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15567-0FFC-4488-92A7-3020AD4DD04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9656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25756-DA4F-4C7F-B0CC-91837281B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6C00A0-B6BC-4DC3-955E-FA744F672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C062E4-25F9-4888-9331-97C05FDB5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E0CEF5-AB0B-4DFB-B386-0D4AE929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B4C40F-94B6-43A5-BA8B-3ADCCD6CD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043E84-3AE4-45A8-AE96-72AB3285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8674B-ECF7-4975-BCA2-57A4C077E63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19038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23D5B0-67D4-4CB9-89F0-076651970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C899794-7B2C-4184-8656-81ACDEAC45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277884-9F5B-4DE7-8AAE-A319181A9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694119-401F-40FA-91F0-9DF029542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9E0249-AB1F-4D6C-8AC2-FBAE428A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001E6D-A868-4497-B596-9CB01D2E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10DA4-8F18-4006-A568-12CC4F4EC9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7146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312946-E607-4605-BB8A-5BC3920ED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9CF7C3F-6598-4D3D-8B69-515E97DBE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BE690E-3332-410F-A282-F2B49CE7B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1C824E-5D50-4A93-840E-8309D967A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A7DC66-CFE2-4B2F-B593-574CF636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5751B-8544-4B81-86D7-6924884E9D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13274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4B64DEF-2389-4398-AB8E-574890876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A6293B-01B0-4509-8257-16572829B7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77F6FC-F6E4-4032-983E-D0A0E4C28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848CB9-15BC-4913-ABBA-DE58391A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38CE70-6CEF-4E5F-8F84-8EB3583BD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5AEE0-4316-4901-A332-E16A469E777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68408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0CE001-897F-4B3E-8A58-CEF9C4EDB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52D353-A691-4A1F-A715-9B54AA60E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969FA-AAEF-4C5A-9A76-F025B2061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E47FA3-4948-4306-99F5-987B1EF8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199AE9-8B6B-4A55-8A0F-5189920E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95C62-C9D9-44D8-8AB5-6B59531040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201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554BFA-3A39-411F-A405-0FC983236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DEEED3-3D52-416C-AE32-FF61F2911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143985-BF4C-4AD9-B1CD-07596821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AEBD63-A3D3-494C-B69E-7AA6C0F3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E9435E-F465-48CF-B2A4-EA773377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8F614F-7E25-4654-8177-47BD1B2DAD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70911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86046-4F58-424D-A299-D9365883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2F1BC8-A194-4AC0-B240-40D41133A2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BAEF1F-EBCF-4902-9DEA-1448B25E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FE9B51-ADA0-4FBD-B19E-218A6317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1832A3-B301-4CD6-A0E4-0533C69DD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BB7DF-92F8-48B6-8F4E-6E22CC360FB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222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D514B5-6B98-463E-93C2-ED92B9C6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CE4824D-ED90-4B2D-8FF5-5DA4613E0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5F9F17-3AE8-420C-B0BC-CCB7CBF9C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3418-EB7A-455F-9BCD-821229CAB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389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986FB8-1D0A-4158-89FD-4C9F9BDCE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E05E62-DE47-4E9D-B504-147F4E7DC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D42271-AAD2-4688-BA03-6FF61ED18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183883-227F-494A-BF99-5E7110A4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0B4353A-C3FA-499A-941B-E06E8DC4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BECDE3-5490-4295-BCA8-06422D96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97E49-991D-469F-897D-42A0AB687F6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7122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4281DF-2F0B-45A0-8767-8D5686777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C28D9C-804D-4319-9069-8049C00C3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FD02D7-C4CC-404E-BE36-1736DB284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B20B35-329B-4612-A9C6-8B9E4DBB46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2481C4-583F-49E4-9306-095F481C8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871EE17-95E9-4C61-A099-ABED5D0B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2DE2EAF-24DF-484D-BA45-83D9B22EA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9B213FB-63CD-4C1C-AD4F-B261F716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976F0-550F-4E93-87FB-E5AAA43C34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18684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EFA0ED-95A4-49F3-8371-8DBFDD70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A00BFB5-E3FB-4ED1-A6AE-1A18E7AAF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4220E4-906D-400F-89AE-97251869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BB73EA-7EFE-44E0-BD9C-8E335E0F6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93BFB-B3FD-4513-AE3E-EF2CF0EC29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91762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5428B50-1068-4928-B48C-9880004B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90435F9-169E-4493-A0D9-160D91CB5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5892B4-701F-4C1F-BB18-C9CB4EE2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8B739-62E3-4EED-BD0B-2DFB9C2E37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62481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F48068-0451-46BA-BF1E-41EFA831C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2441C4-7888-4789-A4B8-053BA65F6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1A65D19-A941-4EF9-8FDE-2AF571138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472F1F-52EA-4A30-87F0-B8BFEB9F8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E300013-2046-457A-8C60-DEE21AD5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3B4A29-9A76-41F6-A7A0-91BF16D3C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33BCB-4759-4CE7-9490-812AD098AEB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83097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E6DCB6-B16D-42F3-B41D-454BC3338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15E0EA8-CB75-4C8C-A4D8-9CC2263D5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F4DA3F-1E1A-48AA-A572-2FC00AFA6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65BCD7-C5EE-4D10-A189-9CDFCEA6F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C568A9-7748-4705-BD3E-09D96F5B8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05352A-2750-42C8-A45F-87FFE47F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54BAB-FFC4-45BC-BC9E-333715FDC0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7840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BAF27A-3168-4EB8-8749-0F13E6902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4FF2889-F83C-4D5F-B462-3B31BE179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B47BC5-1C3F-4092-9A4F-B293CAF0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F53AD2-38C4-4A8A-96AA-83447D8A8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F1FEAA-42FC-4611-8611-E6C5AB552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4ADCC-3B77-46C6-9B89-5A4E8459BA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8945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04C0961-F91E-4555-B88C-EA1183C672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3E3708F-C12C-4A13-8075-6E3FC94A6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061EFE-85F1-4073-A2AB-2AD9261D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8122A9-594D-4887-B504-CDAB98349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030226-229A-4F29-9B02-2D341998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9BC6D-5099-4945-A083-3F204454694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5260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AD09D0-BB20-47F3-8162-E8EA138EF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1806672-9C23-4E04-B9F9-9BC254270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16F9D0-481A-41A5-8652-282472D0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F7E817-66C6-4008-AD8D-ACDE8CBE7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6C5E03A-C3DA-4E74-AA76-22FE9826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5E83A-FAB1-4FFB-A71F-B3AFB4FE69D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01092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F48DA9-38D9-4732-9561-2E519088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65CB72-B00F-4440-9CD6-F522E1581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483FF3-2E8E-4582-9FBC-0B319D392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E0F38C-A478-4690-A745-79D89CB4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411E73-9D9F-4A6E-847C-B76D75BD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A5D58-E844-4993-8463-152AF58B4E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010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0344B-0179-442E-A88F-5E774CDF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EB9759-6A2E-4386-BDD9-61C592C46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864BE7-3F8C-43A0-8E44-C1091566D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0A6CCE-D8C6-4331-9EF5-17CAC033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C883A1-C973-48BB-87E0-A8E93516C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EA2B72-4620-4093-90C7-B7C8C22D5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3418-EB7A-455F-9BCD-821229CAB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146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206D4-E2C5-42B7-8FA4-26ABA6D38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ED208F-00DC-4A55-B5BA-D6B7D5AC3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00C3F2-2DF1-4446-A470-DE362DCB6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52FF91-EF98-471F-AE00-E7E40517F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F726CF-A11F-4511-91C0-47FFE91A5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5F0FF-7D9A-4980-ABB2-EBCD9B60469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05605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D99F5E-9D9A-47EF-B652-133B0EF2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D2EE17-5959-43C4-A425-1E682A6D7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5EBAEC-5F40-454B-93DF-A2CC7FCA3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084BD8B-ECFC-42E0-B2DA-8C149AE8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61A67D-E042-4D4E-AC40-7E066BE1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F5852B-B350-427A-B0BD-003E374C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B4137-62EB-466C-9FEC-6474B909DF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30490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D16ED1-36A8-47CA-88E2-4831E442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8C9014-6FAB-47DC-A3B5-AB641CD6D6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06B1DF-D326-418C-9032-37804A9E6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AF11395-E18D-4D4C-9387-D9EA3395E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3B2A8FB-71CE-45DB-9CC3-534FCFFC3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580D12E-1D08-4D3A-9B11-8431097D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B49072-9695-43F4-9F07-08BFB5F8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3664834-5EA4-4BE3-ACD7-8F53AFF4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B5D711-D464-4430-BCC5-B46D17362BC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6242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BAD7C5-E6A0-46F8-B0E3-7B66731A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13BC599-7A7D-4854-8646-3C378ABEC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568DBC8-BEB3-476D-8AB2-FCB545F9F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4075FF-9BA4-4CEC-96A3-37F08895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78302-9967-48A2-AA9D-C069CA6EB16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67687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0C04CA7-E739-4D47-A186-E6600C990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D2183E0-EA89-4CCB-AE5A-B935318C9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EA4444-4B88-43B2-9304-FB17F15D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1A43B9-99E2-4081-8484-51E19330DA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82563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44EDB1-FECB-4FC2-99A9-4C95B889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45249F-75DB-48C4-9306-68720F33F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73FAF3-1041-41B8-A342-8D7337241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52A08E-A4E9-4468-8718-69D13EA0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F99954-C162-4D55-923E-859D29A4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650C8A-F55C-4B94-8850-5263A20E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C4FAE-6CBB-4923-84D7-F405A337B38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6540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43672C-6F4B-48A0-AFED-D5EF79C2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CA0F1A3-6B93-46A6-9E07-1C3308B6C6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E2E44B-C295-4A1C-BEF3-EE28B0595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718162-1793-440C-93DC-1364BB3C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61A0AC-B62F-4D13-B3D2-7A480D477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EAF393-721E-4C34-96E0-E00E8E86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D481C-5D86-47D4-9797-2E996A19EC1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82701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FF44FA-02FA-455F-91EE-8D0972C3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872A89-A70C-4534-9267-C9E95AB4B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987939-621F-4783-95CF-5946479F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5FD379-55EB-43E4-A707-E455AA00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C510D7-01C7-47A1-B429-ED11F03A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ED04F-E417-4070-9D2E-C4C40524975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14623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7D0112C-0AB7-4871-8784-A9E980E8F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8404D2-0A06-4193-86DB-F186B018C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4D568F-1407-45D4-9512-CBCD86B8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053A-B26C-412B-B6E5-C8D84A9A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7C6660-2894-46EF-A566-9E41084D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E63C0E-6E38-4AD1-8F6F-428EDCC2103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80365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82830E-BB50-47DC-8758-95769E11B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85E645C-A614-4CE8-BA86-CDE8A96FBD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CF8131D-B4F8-42B5-A3A3-93E30855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73D4DC-A595-489F-9BC6-7C9522DF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D19C86-ACD5-4FDC-9BE7-8FC35BEFA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F2A39-4AFD-494B-B854-76F722CF67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710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1C83AF-2FA7-4316-80CA-9C9FB161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84ECC3-B3DF-460B-97FD-D5BF134AE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665E0BC-9824-4683-A0E3-0F479362B4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FDBB-AB20-4EBF-B667-31256BD7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19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BB8FA6-4780-480B-ABFA-EBDB91646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2128C2D-7452-4DFC-8A5D-46D0AD25F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18B90BA-557E-498E-8A92-ABF20C974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37E967-A4CD-472B-90C7-2DD82B77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CB5CE0-C409-4C84-AAC3-60D92983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9A133A-C50D-4E8F-BA5F-5B3247B5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3418-EB7A-455F-9BCD-821229CAB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5545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8F9B72-9171-41AB-B58B-45ADEAA5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F5C8F9-4C3B-4C0F-A586-C9CBC7F0E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8EFC23-C2B1-467E-9DB6-AB9E3E28C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54DEB1-C975-4D8A-92C5-E0800B30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073195-E0E9-4A47-B3A4-60D79E3D1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79550-4A3B-4404-B0CE-7DAB3473AD4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34018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D219FF-8A6C-4E43-875A-263610FF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2F6A4-C003-44C6-B07B-D7068C9E7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1A7B82-F066-4485-8E52-330874421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C5857A-BAEE-49DA-BCC2-87C3C586D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A2A295-ED65-4AB2-84BF-DCAA179BB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79CA3-2B5D-482E-BA13-CC41E57B2FB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23564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1C2607-5806-4D3C-B124-B202D727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BD7115-3F16-4211-A47C-AC35DE6251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391838-572A-42D9-A761-9C437CC08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DEE56C-C81A-4F90-A8C5-81278F827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60D4F6-AFD0-4367-AFCD-645F688F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79C44E-1E6C-4221-90E7-DE9DAFDE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2F38E-0202-4B5A-87DC-37ECF86C85A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10993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51DAF5-28A9-4DF4-9DC4-0036CA368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18C4FF-9C34-4A05-B6E0-3791C5075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745589C-B930-49E8-A4F7-99DA8A48C2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6BE1603-F9A5-4CA8-B99A-305EBF2D6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B636C-DE3F-4FBF-B59A-9374582AB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6CA51E4-B49D-4B06-8D0A-AC7F1EED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AE605B4-5E10-4A1B-BF0C-D58B1B62D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729E956-DFC3-49A8-BE2B-3AA45B3D7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0BBB7-B877-4DF0-B160-B9B4AB57CE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83766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2CA697-FFC5-46C8-99F5-3B39F40E6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FA2FFB-B25D-4A7F-B2D4-5435CEC73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2C0043-E4A0-40F1-ABDC-85CCE80D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246EF15-80D7-430F-AA12-960E6F6D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FD0C4-2B55-45D2-B55E-E26F878BA0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45644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811CAB9-DC36-4842-86D0-D4CA52BDF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A28D2CB-A75C-4DDB-91D2-299957BF4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F8899C9-B4F5-4165-AD53-4DE8BD64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29B93-F023-43BB-8F5A-1446E6B7DDA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746743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83EEDD-F70E-4F9D-B6C2-F029E1CD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DFB721-602E-4455-A460-4B42ACAA8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ECD61C-DFFC-44A0-A6D1-A68755B6A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C0E2D9-B406-4A53-A589-E9536E22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A98C7F-595F-4036-B194-25B516A1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E3F48EE-A746-4A40-A96C-A160A072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8B0A8-4B52-458A-A538-1696083F2B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66022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D10803-AEA8-43BD-A5EE-6226721EA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08C8A7-15DD-4FC4-9229-A261B97BA4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0D2F6F-1E27-4C1E-8123-02E66B745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028A24-EEE7-4423-B951-85DB843CD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CB3F2-29E2-4AAD-B780-47B4E2FBC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17082C-E111-4064-986C-933C2790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95C45-3CC1-4204-BCAF-55B3C6B34F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70404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C8FE58-F509-454F-8EAB-A694C5A46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FB9437-0C4B-4E2A-834E-1CC3A783C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F05365-9331-404F-BA7B-45F7BF5F7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AC1AC7-A33F-4B03-BD92-8D30688EB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BBD4256-03EC-4EA4-8844-A47170730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8E22E-EDF2-44D4-80CC-34EE7244809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14570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8D691F6-39CD-47B4-91D7-8CCB51849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45F2C76-85A7-4E4D-8100-F34C97594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E2A24B-3600-4C7F-8EFC-88E71AAA3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926D80-ADD8-4A23-93F6-B2BBF830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2D03E9-6869-4FBC-AC49-A23FFAC12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3E20F-91AB-4D2C-A908-4008302655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05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5F036A-63A8-49A5-B1F9-252E2B8E3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7873E41-95D8-4580-A227-AC6B09FB1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679A9F-F965-4643-8878-DB45C6E46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A7FFCF-E5C4-4229-B056-86F8A4B3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0B3E12-047E-442E-9F82-FE82C400C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3418-EB7A-455F-9BCD-821229CAB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663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BDB028-24D9-4D7F-8C57-D1FBE75ED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62DF8F-88FE-447E-A158-477C43D49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678999-7CEB-4F97-8F2A-B4C4950B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A7F3A80-D392-4153-9760-35B07E50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CB98D6-6439-4206-BF3D-170E64ED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9E08D-FBCF-4AD9-96D7-A24315BEA1B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44330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A26825-64EF-4F74-9CA6-7F781390D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26E868-9E16-45B5-AD1B-75F4EB029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B11E32-530D-44B0-876B-544B169B4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DA315C-7968-476F-ACE1-FC865D8D3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06702E-2D2C-4334-B7E0-10B1E9FB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A8430-1D71-491C-80A1-AAAA96448D2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11200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5EB0D4-6C78-4351-A0FA-5B696664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8C0C66-44F0-4EE8-B377-AD9828114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D3D02E-E822-42AB-9CFF-B6720983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C7637D-6D73-4E36-B50B-C879AE81C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F43B93-89FF-4362-8528-FB624AA3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56553-64B7-41DB-BAF3-4A9C221B6D3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6344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32C498-AE29-4595-A299-09C5F891A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12043C-A012-44BC-9B5F-37C1BFB3E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54062D-480D-4BB3-BB9C-90054206F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66E3FD7-9A25-4200-A597-ED0ED87A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9A8767-D3D3-40C9-A098-F589DD780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DB4A65-D903-4E6A-B4D1-2F8037B8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43044-4144-4125-A318-1E0B78EFAC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6864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A96B0F-F4DA-4F30-90A1-52FA53D1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9AE287-D695-4195-9D8E-741BA1DC2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1A44A1F-FC01-4846-98CD-21075376F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316DCEF-53AD-48C7-8518-719798DB6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4479C8E-C1AF-4D2B-BA6C-CDCBE16F3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8E069AA-6593-4F80-A5B3-6204FB9F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011E304-7B04-486B-955F-49001AA2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E503629-7FFF-4B84-97F4-E26725C8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CFB3C-2D73-46A6-968A-D44FC9FBDF4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98790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B69494-8963-4FF9-A200-801A98A2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1EECFE5-B270-4788-9D06-9E9368B2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2BF28A-3FFE-4E51-9AB4-DCE07DD08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BC94AB4-0A58-499C-9F5B-4A80EBBF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9E902-5522-4283-87A5-3105187BB07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4428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9232CA6-5939-4DCB-90CD-81E516FF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C602574-0ADB-434F-A146-D9702206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4A8BE4-94FA-4625-AE18-B0E909C5D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F41FE-B2E8-4ED7-96D9-48E67A0E452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032453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735B9C-E334-4189-83BA-480DBA937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149D76-59B8-4344-8BB2-7B230C654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2E1412-CB79-4353-A15F-63DEF6901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226614-7D53-4B4D-8B42-B6BB3D846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A24112C-9299-4C63-B128-D79B36AF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186C2A-8B14-4473-A5E1-E10A362A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1378D-2EE7-4BB4-B934-57FC7CC0B3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63703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EE5571-3A6C-47FC-8904-77CA4C848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7A0D10E-AA2A-40B2-90AF-925F3FC4E9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D0F4D2B-825D-424B-B2E3-37DB0A5D8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98E8BE-F9A8-4444-8920-A6D9DF73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7B48ED9-9288-4BD8-A01F-54FA11F31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483DC4-9494-4E46-B998-D2BE6BB90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0DF9F-552E-4212-82A1-3FF1EC8378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40714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418D39-A254-4C32-A8A0-512B6F97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B080DB-2616-4252-BDD7-4903C50BC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859B75-9257-42E9-8C0A-2D7DA6F1E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720B40-2B8A-4FA5-BBF4-BF16EA9A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096675-DEDD-4CD4-91FB-00C3E0F3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BF788-81B9-425D-AB8E-BC77BFEA76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2954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A0E6F54-C282-4853-99A6-AD8187BB7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B1958E-D34D-4A38-8516-719F98034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003ECD-269E-45A6-B9DE-6A6145DF5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057260-E311-4FB2-B70C-AF16E649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469622-1762-4CBB-B0D5-0F171EB5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B3418-EB7A-455F-9BCD-821229CAB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3914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B9E1A9F-0C9D-4FE2-BAE5-527933D70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7A46B6-F57C-403E-9231-9282A5022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8EC163-7EC5-4A6C-A165-CC4780FAF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C28EE3-01BF-4699-9D63-1FB2EBC06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F5BEC0-2AE4-448E-99BC-FE3CD439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F8961-D6BB-459E-A832-8264F107F65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03095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DE520E-BBA9-4EC5-92AB-26D031027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F5770C6-1D72-48C3-9687-40B54E9F7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90D4D8-81B6-4F38-BB36-262B9E226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5E1491-D5F0-471F-B1B4-8AD1B534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DBAFE0-F7F3-4AE8-B874-6A3AC6A9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72C4D-16EF-4C7B-9DDD-48EDB380115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67251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72C259-7A03-4570-9852-EC8AE457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BAD68F-C368-4A92-B77D-3CF4AE1D6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6E2091-636A-4BF1-94CE-66B7FE31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9A937A-D8EB-4EB4-B4B9-104092D37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EE0760-BC48-43C2-BA54-6BEB6E152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5E3B6-FF8B-4E79-9AC2-6349C349B5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51381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93A355-D12B-4CBB-9939-C358EBCA6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BC5BAE-B60D-4E89-BF2A-92EF5482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E4E618-7A1E-4820-9CFB-0FD1FDED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4609A8-ADE5-487B-9E67-84F7AD30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4F1A3C-77ED-4740-822F-DAA38C0D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71C66-E68F-4270-BC22-A7C3C0AE01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384769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01D7BA-E859-40E8-A345-A8C070AEF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355BF0-CEB3-4852-8578-C1CCF0C676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4AD17E-DE2A-4F54-8DB5-4A1CFABFF3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6F4E128-34DE-4558-9694-5E733568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161BE3-060B-458D-9890-E9121D4E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B230D67-8599-4CB9-B556-DDA91BF2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AC727-1BC2-4014-85E2-C0149BF510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66123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EEE4F6-BEFC-4F96-A2C4-3453E683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F21E83-C0FA-4C1A-83EF-FD67B8043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8401B6-6EF7-4D8D-9F75-C78A0CEE4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0DE9C2-F222-404C-81D7-AB1174D1F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1E0DEE9-B904-448F-BF34-6A5D768C1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AB150DB-BAF1-4BDD-8423-C6C61B4E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99AEB60-CDC8-4F90-9EFC-2079363F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15AD68-35E1-4ABF-A8B5-CE22346C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D560-608A-49A2-8BE5-487F7BC3775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07979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54AB8-1890-4A69-9934-FD0AAD68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903738-574E-4C7D-AC0B-7C08C927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EA5F13-9B57-4EDE-807D-88740ED5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598BABF-956B-4129-BA9B-F78CBD174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62FC0-FFEE-4E6F-AC7C-5666A6A174C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88446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701E894-FA22-4E97-96CC-F6C65E4D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7BE18A-69AE-48B3-97F7-EB30D403C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577B46-8DC1-4AF3-82FA-2AD733540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A3DAF-F8BC-4A21-B0A4-F865958548F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4800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FD2AB4-FBDD-4EDB-998F-64BA2D681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DD0B36-EEE2-42DD-B220-C7655CC53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0E328DD-D0AA-4401-AF35-7258A4D1A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27E256-8274-45C8-BF68-3E28D985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EF3FD6-B842-4508-9D47-B3C2E49DC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605A9E-6AA7-4389-A414-7D13532B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F83C38-B3AB-4FA3-81D4-2A69F5F9EC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62862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A968E9-1A4C-4629-A89C-F6C0E5327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A3B927-6FBA-425C-93EB-41FBEA986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B16AAF8-0202-4476-8D82-0E54F45A7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E970C1A-6546-449E-A6A4-18C9E934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B584FE-778C-4730-9C24-9DBA924B5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476D51-B195-4932-88E9-BC8AD10D1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7A638-37E9-4968-BAFD-FF4B937BA22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302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561FEC-A0AC-430B-B81D-3FCFC7CEC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E060830-7176-4598-9C6D-5613F7488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982C0D-E60E-478D-8F79-18117937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B1D572-C128-4F5A-902B-2E973FC2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A6CC54-C448-4539-A8DB-3ACB0060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290B2-F14D-42AF-AA4C-B805B0D04E7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69488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3BEFAC-CF44-4CA7-B841-56CF64954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7DDB05-34B5-42F6-BD66-3CCCC46CF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459BFD-3115-4BDB-9E6F-077EDE55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9BBDB6-F9ED-4C90-9750-2461E928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2C4EF4-23CA-480D-B9B7-D3DD60D85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F4617-949C-4A7E-8A23-AC730AF949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01635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38AC269-6A49-491B-A8DE-4842AE1891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E1FE76-6002-4762-AA76-832C7B564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114F11-8036-4AF1-B2B1-3B96F453E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73F477-2243-4DDB-8C3D-5D1E45B32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2AA5B65-0C5E-4348-BD24-5CD237DF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E9986-349E-42D8-99B2-7286804BA7F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45594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C736E5-034B-49F9-9642-52316BDB4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3C8772C-BE94-49A9-9345-CFC82092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95B733-97EE-4975-870D-4E4DF8C8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358DAC-CF56-4DE7-A740-AA271555D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53ED35-C431-41B4-9416-19A6B2C4F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6DDFC-5281-43FA-8F96-50ED5458B15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841025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F79EF0-FF4C-4E6D-AD32-6B42E1161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77BC5B-34AA-4E26-AE26-5C249C17D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932F6C3-A77E-4A6F-9AD3-EB2A256FD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FF8DF4-91F1-47DF-9929-6784D5B1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2F0352-7680-47FD-B7CB-F3EAB055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E12FF-EF4C-4B7D-91D6-5599D2A220B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127907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AACD61-569C-4F4E-B3BB-7666B39D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29F6F0-4F66-48EC-B604-B59AF1DF4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D32EAD-C1A1-4AC6-9C8C-3790F9C84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A5B31-6A85-4F09-95F7-D412C102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8A3956-BD9D-471E-91B0-FEB4BFC80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B0496-9381-4782-84BD-A1DDB3A97D1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51220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C431C-C4D1-46F4-9C7D-0F80AB86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748A0E-4728-472B-BB32-9C720A544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4647A3-5295-401D-A07C-9BA917BC5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843D39-7D1C-404B-B71F-72E171152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F45B22-06AA-4E3A-9BCE-AFBFAF79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366E42-B88A-4A77-B068-9CAC0241B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7B3BC-E0D4-49E1-A07C-3DBA6C6243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528063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28DE8D-96F8-4FCC-AA6A-B8B373DF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12F8437-731F-4FD2-81FB-DD0871716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7A802D6-A3B0-4E23-A6B8-40CF27224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F6497D0-16A6-48CB-A976-27B9F336B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6634EE6-71D8-42BF-BB70-86D1B44AE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26CAF6-CBF6-4A78-A864-CBE1D1F38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063C0B6-3141-4F96-8EB6-2BCB42F87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3090D4-8477-4558-8A78-5F5873F78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7346E-90C7-4B73-A32D-EAC790B099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7107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FC075C-BDF6-48C0-B39C-0C72508AB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476AFE-14C1-4BE6-AE18-8E311F90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26B5C2-5AEC-4A12-A593-D8965C53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7EA1C7-36A9-4218-B179-56A4ACD4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BCCCA-B3B9-4EBC-9CA8-21EE0B09FE5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08244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F198ECD-E39B-4A33-BA03-27C8A4473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ED6C2D5-4708-417A-84A3-E447342D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93A1BC-971F-4242-8AF0-62017AE8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942DCB-84F1-471B-8FB2-DC559169E49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34078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190A1C-C30A-4EBD-98A0-5D4D37FE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A5D875-7051-4ACA-AD39-063BB5D8C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0652B8F-CB93-4FFC-85A6-EAF0594BB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463134-CA48-409C-82ED-78165A7B4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488028-48CE-41A4-97CE-FBF68FEF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DA9D88-6583-4B03-8B5B-0890DEB7D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33DAB-25B7-413B-BA1D-F032A9EA0A3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047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42F4FB-A7F4-4B21-91B1-C2917964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34754A-18D2-4BDD-BCE8-6A7779F66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18552C-2A93-4E4D-9881-85C43F99E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DCAB7A-F5F3-4839-B086-BB6ECC7CF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E6C05-3715-4F22-9A3F-A03069A2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FD23F-EA40-455F-ABD2-7BCFD7E363F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82190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8AEFA1-E992-4F4B-8FC2-010ED845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E13FCD-C431-4313-8AAD-DA4ABA55A5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E3F910-99AE-48B2-9E8D-E04B375D7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933C81-378E-439D-A718-85E2800EE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75A225-4313-4BFA-82B0-37D7B006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5C4347-6B0A-4385-B82E-C2D67C7A1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9BE69-3BE2-4D33-B424-2B5383BBA8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70308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819027-1251-4B51-B872-C77FA5C2F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5A90FF-CBEF-4752-94F0-96CEA2DA4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A91A21-6C39-4D59-B97C-568E80A1F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93D75C-1BFE-49BE-BF48-BCBD8F946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257B9-206F-4010-AE95-F73162CE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098BE-0412-4B10-BA6D-21119D93E1E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03780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9E9CA8F-F2FC-4ADD-B324-06493D8116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5611E0-F887-44A1-9EAF-5C0EA643E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25EB66-0403-4171-81EB-5FC242EC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67F9F4-F5E5-438B-82BF-D0001D501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0C60F2-484A-4DE2-9630-5608B9DEC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28000-54B3-40F2-8858-9F6D25F89B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98989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04EFBE-A7D8-4432-AE08-BE4EB8F78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DA284E7-5709-472F-8A0F-88415DCE4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FFAE81-E856-4096-AA36-2E0E3965B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DF9211-F0BE-435B-8334-88F6A7C7A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CB4F26-C614-468A-A206-64C98079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2382D-B8D7-4BB5-9644-E157C270120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29778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D0E38-E67C-4963-9D89-77C74A2C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E49B27-BA7B-4CA6-A6C1-72A3DD35C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AB0E55-DFA7-40A6-964D-58796BF61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F1F078-FD97-4D05-8439-C193A43C3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932237-9592-4369-A259-EC157B77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44ABC-4091-424A-9761-B4A3E0FB751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17371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932F0B-36BE-44E7-BD4F-F4A291597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5C184D-1BD2-4353-B528-4C1CAB47B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DF7413-0A6D-417E-B2DF-82E40462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244949-FD99-4812-B1C2-55B54380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C362EEC-855D-4B7A-8188-9E97A0D3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41BAB-4CF0-4070-AC2B-87B0F1172E5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14172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7A8D06-AC62-405D-81D7-301F8277B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7012EB-B4D7-4749-BCD3-617CF4A96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4EDEB64-FE2B-491B-B8CE-6070611D9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486BF9-42D9-4C7E-A547-472CC2159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F4AE28-07A8-44A9-AE56-74297BF1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514A05-F6DE-407A-A196-07AE6DF1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024F9-E424-4657-93B4-98D82AB6BC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09962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954B36-4D1F-4DDB-8664-4D75DBD77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08A2D1-95DA-480D-BABC-62585509B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B38D970-9157-4CEF-B694-E6A35B070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BD8E02-395A-4431-B2CF-4AD0E33F7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CFEC3F6-EA9B-430E-B89A-CA011FAE2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084DE0B-2A2C-4547-A54E-7796BC10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0EC7F3-9615-4649-9A2B-8192D5936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9316DDD-8AE2-4FE7-B8B2-87464EF5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68189-796B-48B9-B947-8E3805D7336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650956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D5EAE8-960D-4E96-B17C-E0FDEA17D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814806C-FB98-4FDC-A79C-F4607ECE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9B82B6-F742-42E6-9A9A-B1CE62BF5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50E863D-898F-4E90-BFBB-DDACDD95F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10998-158D-4CF5-9B94-1CE4E963DF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19855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0833F2E-F5D7-416E-AD35-0C73B8D5A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BF28C77-D32E-4835-B494-6B4CD4E2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1D19D5-5719-481D-9CFC-A2C4047E2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A1806-5DFB-478F-89EA-FB983EEC400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660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46E64A-E9B9-40AF-BFE7-A2EC42FC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1B159E-9034-4476-B3E6-050733E6B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68B19E5-CA33-467C-A09D-3846DD16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360CE4-54F9-408C-8DB5-74481048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85BE00-B880-447F-A962-AD60E3C3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529E6-1F8B-46D9-80F0-E5F9B1D1A5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434684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814E3-83B9-4A49-BD51-E6E3074B1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3C71E3-9CD2-4933-903A-D0D3C4B59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2D749E-5C5B-4592-AD7E-E12C39876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C20BA7-182C-408D-849E-DE0925FD1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04C30D-9285-4CDD-BBA9-DD5E11EB8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956F42-09B4-43FE-AEB9-79C98C34C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2D6FC-E43C-4689-89E6-3603061FA86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45103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67BB10-BA10-4005-A728-CE78E664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C48A280-C4FF-471E-9143-D85E24286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3284DC-4131-42B4-A0A9-063614978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A5A5E7-97BB-4EC8-8419-8A47DD386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28479D-9BA2-41E3-8C87-D6E0DD2D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6E050E-2BCE-4F15-B462-A5412CE0F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E32E9-79E3-440E-820B-83CACB016D0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42811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96DE89-46F7-4D1D-ACA3-C6FC3C394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6040FF5-E8E9-4C10-90C5-443408344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AFBE6F-5631-445C-9C5E-9015EB1F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11BFD1-566E-4659-A448-2B25078C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5693D1-AE41-45FA-9D94-BFDFED06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63416-E27E-47E8-8A74-43AFDDA3A98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76261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30C498E-8345-4D5C-AA22-F1223029F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34C2243-5034-487C-86B7-DADA623F3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AD5ED2-231F-4590-A175-83633428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8B9B9-E0B9-4882-A76F-E9ABC942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21F0C9-EB90-4180-AB30-FDF6B3AA5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3037B-8461-4867-A199-D72458B763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9228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FA01FA-9E28-411F-80EE-8D4DA41C4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1D0D978-F4D3-4D1C-A5B1-4B6354B27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288005-8302-42AD-9413-F9684409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5BC40A-3839-4CC0-A6D1-7D0C3A6B9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2FC1B2-081D-439F-A94C-BAD949A3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ED496-7A6E-4EBE-B7BE-BF695318DBD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49499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E9347F-9946-4548-B737-C911C47E2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8946CC4-70FD-4614-8B68-D55928973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3AA93CD-FC95-4B43-9038-4E424409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591A7D-E4F0-4EAE-9DD5-95A8DBBA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7CA934-91CF-4F4F-906A-25BBA2963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451CD-5232-4996-A797-16A46A0ED6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88773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8FD69B-07DC-4EFF-B927-4B4D41EA9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024678-E978-462D-B90C-32FD01E03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051C26-A6F5-4F63-9E37-4EE4BE07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D0B1A0-7296-4283-B1B6-312D9EDC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6B9E9A-6A37-406E-AC04-5286CA72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7DB74-A760-487D-9CAD-F7617EABF6B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67589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80A079-7CDB-42D6-A1A4-7203DD36F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22B7E7-99A1-40C2-AB41-FCA2F79ED1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CABE9A-0A56-4312-ADA3-396C3933E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3E944C-48D8-4787-B06C-D95356762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9A6DC1-84A6-424C-8A0D-714778B44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775BFD-9D89-4C68-85B4-8C9B9FD2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6ABD6-FDCD-4EE3-9AE9-9FC7B262E7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371877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EAF97A-68A7-4E46-A795-F9E29109C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6F2DAC8-8D74-42E6-AEE5-F157A2A6B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4DE766-6978-470D-B066-D920179BC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98FB4-8586-413E-939B-8E3DCE775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763958-6DB5-4080-B8D4-8B32F15D60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C34B7A5-981F-4972-B885-D82786CE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A131632-83D0-4762-9108-89894B550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3A5B7C9-2965-495D-ABE3-78D701442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F62A8-5EA3-4A46-9FFF-D769727A613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70637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4E1841-51D5-4DD0-8ACC-8A7D9FEA7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2DDEAE-2D53-44B6-86FE-2E2FA59A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F7E014-1F28-427D-8424-8052300C3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29E77E-4110-42EA-B714-113C7091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D23AB-24EE-4251-9A7E-586C5E66A5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17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83E9C2-5BDF-42AA-A1A4-CB314CDEB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FD3CA5-A9B1-4B60-BC73-872A19A41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B91345-9625-4F8B-A3BC-980F034DF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4BFE6F-5063-49F6-AF37-93CC3035E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EB8CA4-2D63-4030-9F68-FE4BA7B00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C5DD19-43FB-49C7-B3BD-8D024577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5EA79-E14E-4136-AEE8-4C384CD2E3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12277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478B21F-89D9-4161-96BA-C2897DFF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69A4A96-B9C8-4865-80DC-A2B430CDB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8DF92A6-7CF0-4A20-A523-254CF88BF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CF1E3-65DA-4D3F-8F09-96B95BAB5A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308155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48032D-D6BD-4CFB-84DA-EEDD54364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3C5E58-41FA-4F5B-9AC2-34A5BE374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916D13B-24F7-4EE3-81EE-86A9CDB20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DD6693-DA2E-46B5-91D8-8A5DCAE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74503A-AE4F-4253-84CF-C72F566F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FF46DA-A529-4B12-9311-135365D8A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37A5E-D4F1-4CF7-BFED-9DD72621C3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60331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1E9952-809C-4182-8220-65BFC6043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27E0C80-F8CE-43BF-A46F-45F82C9F22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12247B3-E407-4CA3-9E90-D38C83ACB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B1AF90-3AD2-4EFE-95C1-AA70B49E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FAF7F56-C3DF-4C13-90E4-F873D409A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2543F9-804A-48E5-AA51-637985901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3FE5F-C7D3-47B6-B51F-D353388431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0624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3ACE4A-AF64-4ED7-B257-85B4E2BD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FFA98D-2D08-49AE-8EC7-029134FE7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F9541A-9EC1-4347-A844-922602EB5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41FAF5-DEE6-4AAB-AE59-3D16AF870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6A94B1-3542-4D1D-87D9-491FD9B0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53CFB-3ACB-47AC-8157-592A8BAAAB0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35337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4BBE992-DEC7-4D52-8259-DF9CBE09A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AF41839-B93E-476A-ACEA-C86475680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42B35D-49A9-4794-B67A-0A94032C2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5A2AA2-D884-46AF-803B-3E1EEEE20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EF8CA2-C496-40E7-8944-67DDC587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E043B-2178-4378-8556-6221BC689A2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8832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00184F-963B-4C36-B7EC-29EBC76E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109B8C-F57C-418B-BA42-62C7B48F6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783634-DFD5-4A0A-A6AC-A5BD70D2B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6E617B7-73BF-4CFA-93EE-B18F9D48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EBF232-EC1D-494E-849C-CC61D7F579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D77AAAA-3EFE-4861-A200-9F2585E60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52C60B-3259-46F3-81CB-ED8A1D580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E094CE0-2AE9-496D-B940-6BF11B12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07133-275F-4475-84B9-470AD9FCE7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804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A9F3F0-AAAA-45C4-AF02-70328560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8F1F2BB-AB1E-4D69-B5E0-4B7F30AB6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969F9A8-5024-448C-8383-E75EFAC1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7F0E3F-17D0-4DD6-BBA7-912110E14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6E49B-D456-425C-87BF-F3CC6454357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600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A2EA01F-AC23-4AE7-A671-5F91257A4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B05E0E-14BE-4C17-81E6-D1033C46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E497D0-4DFD-410D-A981-E3E2612A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8668A-E733-4B03-A933-8B725743089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09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19C55A-09B3-4FA0-9DD7-F663B83EF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BC7D95-F437-4C6A-A361-81E1BA8BD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92F1E3-FE02-4A19-BFFF-F03475A33A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FDBB-AB20-4EBF-B667-31256BD7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84F14-F07A-4D54-B122-217426B2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2B6CFC-8155-44AF-B1E1-ED86A62EC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9575FB-DFC9-4ACD-A0AF-384C2D3EF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E00BBB-9D28-42F4-AD71-BC16B36FD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BE2042-4BB8-4A91-86C3-8E71C994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E21B44-FD9C-4C3F-BAD3-7DDCBE09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DBFBA-1743-4409-AA4F-8CF9C493793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254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BD7578-757E-4128-A566-CF608B2EC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BFFC17D-E98A-46E3-BCA2-AAAA8AB42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A6AC9D7-B518-4ADF-B927-0539E7DAB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C9D160-C90A-41E7-B6DA-8C4ED9B14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0A7A7F-7673-474C-BC7E-CC1DFF76E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FB3EFF-429E-4336-88B6-C27C7BA8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DEECA0-4AC6-4610-8908-2D2D6B9F824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1044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8FAA29-0382-4B09-9FC7-15D2EBB2E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E01D4A-1038-4353-9D04-3A7D35B77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C17658C-064B-4BF5-AA60-077ABDDC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C4F99B-4893-48D3-9031-11F833ED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C6668A-AA4B-49F7-92C1-7FC5F1EF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AA1F7-0D6E-4FAD-A1D4-2279701B58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31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BB13E53-CD64-4382-BE32-8509F0546C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02DA71-C471-479E-9663-10309C33A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11E3BD-73E2-4548-A11D-B46B1A9C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E02188-9B86-42D2-9230-C6C5951B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89AA60-98EA-4C77-8851-806F720C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FEC78-6399-43D3-A0CE-889A2A23E59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4118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8C575-B6C4-41D7-ABA7-FF44DA20AC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5C51607-62AD-400E-B0E3-6A0F225E1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1FA9C1-2B0C-445E-93B8-F576D97E97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599B9-4E13-4CDF-8975-24B4A260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5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7F7CB2-6279-4AF8-9CF6-A0288BA4C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1C4586B7-BDE8-4D75-8AC5-75B6FC11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E33D2C2-CAA4-433D-8C21-60D0BA4119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599B9-4E13-4CDF-8975-24B4A260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51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D365DC-66DB-40BE-9D14-048BC3AF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1605C6F-F9EF-4775-A79C-4087A019A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B0A50E-73F6-468C-B440-3402FA216F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599B9-4E13-4CDF-8975-24B4A260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105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AE8D88-03C8-4CE3-930E-397AF9237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090ECF-67F6-4DD8-B800-D932FC3AF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5436F0-AA2D-42C2-8EEB-5F2C8072B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33A02F-E6B1-43C2-AB54-2D328E058A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599B9-4E13-4CDF-8975-24B4A260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902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33E0B-42E4-4940-97CC-597980A08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6FC004-6F06-4BAA-A8A0-301BD6344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040A2D-5F5E-4F75-B6FD-AAFF23E44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64F316A-EB1D-4CE2-8E7A-4AE01D746D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9253D0B-F97C-4606-8C35-3BDAF8A83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239FAE-AEFD-447F-88D4-7D2682435E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599B9-4E13-4CDF-8975-24B4A260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90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DEC6E6-ABE5-4E25-AB81-9A4C5A328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E81420A-3613-4B16-AB14-7BDC31E48C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599B9-4E13-4CDF-8975-24B4A260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9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EBD0A6-25A6-4B5D-B420-5DAA2AD70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297795-82CD-4D51-B5B7-FFEDF3877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BB81BD-4CEE-4684-93BD-20D6600B1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89EAB9-C394-453B-9835-CBBEED7C44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FDBB-AB20-4EBF-B667-31256BD7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47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205F6BE-CFF1-4E97-9DD0-8F7141282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599B9-4E13-4CDF-8975-24B4A260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804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168A6A-8436-42FF-8B5A-4AD06756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65A9D9-F18B-49C3-8570-14EAD7BC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D68562-5C4A-4B54-B19D-8A4D1D2360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E3E9F7-2364-4A31-A27C-C491C20850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599B9-4E13-4CDF-8975-24B4A260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880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F3B0B-98A8-4949-AD45-D3723584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CB83B8B-6204-494E-AFF4-336EA3910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950AEC8-04E3-4228-BD8C-B91CFAF433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EE800C0-3715-4E5B-B18B-4DF56EFD8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599B9-4E13-4CDF-8975-24B4A260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471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2B60F04-B282-4920-A198-5CEBC2EA84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599B9-4E13-4CDF-8975-24B4A260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84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31CBDF-E4E4-4451-AB18-DDA4E31F7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BEC3FEA-81C9-410B-869B-F3D2AF768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EA7565-4CBB-4A80-BA3C-BA6EFD5E4D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599B9-4E13-4CDF-8975-24B4A260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4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6ACA8F-1939-4409-81A6-EA32BD67C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5BFD36E-59F9-4076-A5A2-5C0378A3A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D44C1C-0DA4-448E-B392-88F998A7AA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6296-D7D0-46AE-903E-0598DF39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980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4A74F-6F7D-4ECD-9AEF-AB6E06AAD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0B8A70-5544-49A1-A6BC-F5DB17ED8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156F8F-4D78-4EE9-8755-F96C19710D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6296-D7D0-46AE-903E-0598DF39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14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FDB8E-79A8-4779-9FEA-B934D0BC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11FCD4-233D-48C9-9154-70352CC73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5A7AB2-0476-4899-8F05-0811BDB62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6296-D7D0-46AE-903E-0598DF39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367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7B0AB3-1330-4BEC-BB0C-962DA3A1A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217D89-0337-4280-92CE-8D8641596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829903-E6DA-46BB-BF4C-0A75D136A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2AE45B-5CFB-42E4-8083-280EC66DC1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6296-D7D0-46AE-903E-0598DF39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15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DFC101-48A9-448E-BF83-630D5684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0254450-00F8-43B5-9910-55E241944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8C3F79-221A-4AB6-B46B-103E4166D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E2D8153-2973-4D1F-B1C0-5F2E43A52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C89B9A9-AAB8-4372-BDEE-1FE230C9E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BDFBF9-2446-486A-BB97-F08C766355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6296-D7D0-46AE-903E-0598DF39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8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732774-E2D5-4196-93A7-CB910884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DD5EA8-938F-484B-BE6D-5EF6D2279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91C965-D85D-41BD-BA80-1E22C7682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82BE012-FBA1-49AD-9498-A080088CA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2617CC-7349-44BC-B509-8E03B0970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382EEBF-25BE-49F0-A730-E4E82A2586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FDBB-AB20-4EBF-B667-31256BD7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731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B79158-17D8-418A-85FC-AB242CFF2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E48574C-BE08-4BFC-B8D2-4411482BC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6296-D7D0-46AE-903E-0598DF39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359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BC88436-F33A-4DC3-938B-0040CEC3B8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6296-D7D0-46AE-903E-0598DF39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127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9778BB-8A35-4FD9-A675-D2640D13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0677D8-7E09-40B3-9641-918768826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45673F-41F3-4D29-A845-6D6FA853C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0667CD2-2CC4-4F07-A6D1-E4F61E660C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6296-D7D0-46AE-903E-0598DF39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12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895A5-B284-4DC3-ACD9-4E3064009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C3653E-3BB5-4EDE-852B-F46B94F26F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1FA7A3-986C-484D-84C1-93513E4BF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46960FA-1D97-4A90-889F-49301B62A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6296-D7D0-46AE-903E-0598DF39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233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A3F4A6-C046-4F6B-8EB2-5012320B9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25FA5E-755F-46AE-A4BF-07E596BD6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5358DA1-E769-45A3-A47A-C63A7DF715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6296-D7D0-46AE-903E-0598DF39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6853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80B5B91-8E09-49F8-BBCF-5FFCD99CE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EC8882F-E2D2-414F-9170-341DCBBB0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76E7378-F2BA-454C-90DF-4D6F1CD37A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66296-D7D0-46AE-903E-0598DF39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73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E65EF0-DA50-4340-8963-0EB329F04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78DEA78-9EFA-45A7-8022-274E84075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242300-F245-4B58-8FD8-DEE715E492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232-365D-4211-BDB2-D491DCDA2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633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BBB4C1-55DC-42BC-8F2B-E4E9AD329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F7A793-562D-479E-B0F8-5786E1A5D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DB50EF-2543-4A15-AEAB-F72A39D3BA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232-365D-4211-BDB2-D491DCDA2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436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4E6E87-64DC-4EB7-9A4D-3F3989F5B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EE79A5-C617-466E-AA8B-42E188B8C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B322425-B735-43D0-80F6-5178E3AA83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232-365D-4211-BDB2-D491DCDA2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303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3EA259-2887-4EB2-AF42-774A02C2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671C9A-8ADA-4768-8C9E-01E28BF7C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6ABB4-C412-4C19-A3B1-9C1D4E7A4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DB06BF3-B0F6-4C5E-96A0-143B34D696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232-365D-4211-BDB2-D491DCDA2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5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1EED03-E586-4300-B33D-C7108CBB5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138FE56-2435-4EAC-B377-9B9A2FA1FE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FDBB-AB20-4EBF-B667-31256BD7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444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2CF725-B015-4BAE-AF1E-6EBCAD706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414294-4A86-4DFF-B982-679A65DA1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56F808-E831-4BA9-A9E5-FC6C4F90E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D3302CD-7595-4CF8-862B-85425954F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5732F27-3154-40C7-85B5-0D9FC2F00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1A7655-B069-466E-8BD7-E8760A8BB0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232-365D-4211-BDB2-D491DCDA2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3176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8A7B75-A7F4-4EB5-A50F-6E378B2B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BE55CB0-3D17-4907-BD55-A79AD861DF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232-365D-4211-BDB2-D491DCDA2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398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=w=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F8EADCA-A2DB-4FBD-8754-4B74E78CAE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232-365D-4211-BDB2-D491DCDA2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81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6832C4-0410-4C79-81C6-919B2C124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35AFC2-1CB4-4EFE-9AC1-AD67B4A4A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7CBE158-E1C7-4073-9ABE-A3DCDE437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414F12-73DA-4DB0-8FFD-85B7CBF7CB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232-365D-4211-BDB2-D491DCDA2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122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B42B91-D346-45B5-A542-5C2936C3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8B1BF67-588E-476E-B788-189AC1E86F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746F69-8B18-42DE-B2A4-EAE28BFEC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0273BAE-6814-41BD-AAB3-AD1E17ABB7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232-365D-4211-BDB2-D491DCDA2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5290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B542C-63AB-42CE-BC2C-C4239EB0B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937174-50D6-4B97-8A7B-69898C00E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BD7BBD-CD80-4963-9147-31D73D3728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232-365D-4211-BDB2-D491DCDA2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839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5F88829-5B22-424F-B743-2CEF1C954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FB272D-DCDD-41BB-A113-328B94321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1BFABFA-36F0-4234-A562-C9F4812A18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232-365D-4211-BDB2-D491DCDA2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633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3C9E08-B701-461D-A794-45774AD05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7C03FA-347C-4C32-8175-A739A6FED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2D5ABB-43C0-4084-948E-7F43BC1F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BB82B9-3CB5-4DDF-899A-4DAA45539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FEDA99-B5EF-48A3-856C-B11884E9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09EBF-0455-47E3-889F-3D8714E1112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4858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EF3355-0184-4E96-97C0-3C676D444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AF01B5-D0AC-4937-8C91-69AEF753C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66FD16-BB7C-46F7-B92E-6713DA598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A1BDB2-EE62-4E6E-B2BF-A089C47C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7A60B2-5B37-492A-847B-D7729135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99294-101D-436D-8EC4-00199E9EC0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1301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8CCDD7-DB26-42BB-81EE-84FC89F6B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375C50-04C3-4FAC-8D32-26F4D11EE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6EF52D-549C-4839-83B9-6D525029C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73326D-B0CE-4DF4-8C0C-ECFD0ADAA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47A9D7-68C6-4CA9-A28F-557F94479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E0817-582B-46EF-A6A0-BEF18149399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71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1061D83-319E-4732-A830-825983E8B7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FDBB-AB20-4EBF-B667-31256BD7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274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CCDAAA-BDD9-4112-987C-D12C3F192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C4EF52-6A71-4659-BD42-3221FED6A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8119CF-F452-45D2-A00E-3586CD3B9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4D2325-EC5E-40F8-98FE-9A2F652A0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709956-748E-4EBD-82A0-D22991FC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3F1C3E-9B62-4555-8E2C-82367C5E8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D06C9-05AC-456F-AD39-127AA94E3BC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4047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439D7E-4B18-46F6-BCB7-32854AF05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E374C-4B8F-44E3-BB11-1B3E993CE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69B475A-6559-47CF-B0E6-A0BB9445D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D0A4840-BA58-4737-B877-0794EC940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696BA10-2598-4B39-8C7E-99732EE3D3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815D28D-AF28-41BB-A652-A8312F7A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B1B99D3-FEAE-4FFD-9203-B6E2F157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90BB886-BD92-410D-BBB7-FC166432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EA6F7-29FF-4C17-A136-ED50DA6C75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0662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A8213-3FF2-44C6-B648-BDB09F8C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3211C5E-6335-4A04-9D9C-CB1B9CD1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3C058C-382F-4A26-B9CE-5C919E1E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8B975C-4076-473E-BCB5-57164E5C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76117-FD25-40C8-83E1-EDA7EB03C4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717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E2E7512-C722-4633-B402-75D565BE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1DCC640-4A81-4D58-B122-F9CCF77A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903221-D3C2-43FF-95E3-699D1527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B5087-2584-46F5-A1FE-146E3DA6200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3421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6E15F0-B0B2-4324-85DB-F38BA525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4A3E09-6976-4A8F-9A45-E21F5CB7F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65247A-B968-4369-B0DA-79C6A233D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46A765-7383-410C-A78E-E467F12A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F8BF18E-DC5D-4AA1-BC87-A18B6156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43FF9CF-5629-4A28-98F8-B04295254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FDDB4-7583-4B01-BD55-EEE446E1B4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783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E55A3E-F74C-4AA2-B571-31011504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A674F31-E8D2-46CD-A405-99AAFF9EBC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318B85-030A-495A-94B3-2135CE279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36B3CA-919B-4A00-8BB4-ABF31EF9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76F3CF-E6AE-4CAF-A7AF-CC37AD555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3C27C7F-E768-4642-9A73-0B18FDDC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9E968-D64F-4F0D-B0FB-18811B3F9DD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8729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4D013-846F-4633-9808-F33F9584F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1DEE31-1DF6-4070-8F75-AC2F913C7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9A3764-8623-4936-9A81-28FE9D2B1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E5FB4A-4541-4258-9601-EE7EF225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66CE36-B8F9-4988-B970-E1A9FA94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F5CB4A-C40C-4C10-88F8-5CD485554E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3858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ACE1509-82A4-43FD-81CF-2E64E8B53E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A4B3148-EF42-4B32-ADD9-3EB455CB7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5246B8-5A8C-4AC1-8A8E-4B82E9DF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D338EE-0083-486C-BE63-F464E921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13E1E8-AB20-468E-BCBF-5AAD7C811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7433D-61B5-45E4-A12D-5AEA899D8CD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3804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23B510-06E2-48B1-9888-E461A6E89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4C895D-1246-4F25-AA4E-681AEDB90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C49153-932A-4125-B077-728708FB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84E78A-7CE6-4BB7-AB60-F3A77F104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83A000-360A-44F5-A560-69DBF6EA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6A2A3-1459-4635-8FC8-2002B28C19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5199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07B573-9A29-4FF4-8ED9-FF0EC94A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508F9B-73E7-4D7F-A1BA-B7FF8A75F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615B5F-B54A-4E8B-894C-B3A8F965C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BB25A3-1911-4CA8-A1FE-2C725A666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E54F51-713D-4E3D-88FE-2D7D98BA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EE786-EFFE-4D5D-AF5B-B578BDDDBAF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37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A8F75E-A3CD-45F3-908A-D0D4526E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F1751B-E7B8-4534-9462-48295D74F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59250E-94C5-464E-9D49-DAAA1C79D0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DE83230-B7A6-4A45-B4BC-8F8217C8D1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FDBB-AB20-4EBF-B667-31256BD7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684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EB94B0-B33C-4A9A-AA3D-47D3D6047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AAE62B6-815E-4209-8B07-6C8CDB57C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CC9A03-BC86-45F5-B7E9-D22C6954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0EE1F2-5D0F-4E89-8ADA-82C6BE840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7A92E6-840D-4932-9253-AED05E942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2BD44-8409-4858-8233-343E8E4977A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9672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CBB1BB-16A6-4A0E-82D1-C46989CDB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5BEFC8-FE9C-486B-B3CB-30859CE80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91E62A-63E4-4F09-BC8D-5DA04BA0B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72E14E-846F-4086-A232-8EAE26597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D56644-FEDA-4690-8147-A8D2BB0E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606AAD-02F6-4E1E-AED2-4320F2B0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E6912-3AD6-4B1F-BB2E-D795B2A05D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6582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807B55-C952-44DC-A102-0EEEC3473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076C11-B255-4955-AB65-C0801C889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CBE415F-B705-46AF-B7F2-5D9E95AD9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128246-AB36-4E07-8B2A-71D42C6B6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AF61DE6-CDA9-4586-8652-6307D5955A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B553B50-A897-4041-B9AA-7CEC9C14A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95D5153-9322-4F6D-8FDC-CA3A14F3A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611150F-C3A9-4018-AEF6-5CF05C7B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B9801-DCA4-4849-8B93-1CA12DCDDB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6063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2F980B-543E-4308-8866-9DC39A65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481B13-3AC8-4F92-9486-12AD6C66F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81BF355-C45D-40BC-8A91-3703EA4D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B0F96F-ADE3-448F-AE2A-8068A90E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1F6FB-282C-4D24-AB56-E42DBA990C7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2701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5FA24BF-8084-43AA-B5E7-4F024C31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759A436-A9C8-4007-BB32-B85ACBC94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C148917-39C9-42CB-A304-2E152F10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2EC9B-6604-4EBA-BB86-247A77B4685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001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C13FE8-6006-464C-8720-BDBADD68C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524916-1B25-4E85-95BB-604ED1E5F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DD5E88C-FB67-44DF-A44E-96032DAFA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16BB87-5957-4956-979A-14E0F2C1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DCD30F-73C9-45CD-A5DC-0B16A154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A9E391-C71B-4ADA-ABBE-DF4A7EE37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FABC8-9A6C-44FF-BFD0-E8FCA7CB61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19122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D9FB96-E5C6-4610-96D9-6A9CA59E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2E8146-6628-420E-B6E9-7039691E3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E86C2D-A749-4F35-AAD5-37D4287A79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4E9BF5-937A-4BE0-9E43-816AB3CDD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2895B2-3B2D-47DB-83FE-725135155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2A32273-85E3-4B8E-A3D7-E2E64FFD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C3D09-680C-4852-B73F-A0B514C605C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5019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10184A-53BB-4A56-A19D-8CD814E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EDD90F-32FF-46FF-B8D9-EC78CA0CE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112010-39CF-42B3-BFDE-2C72BB2C3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7D2FC1-EC61-4DC7-8D3A-827A384D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B07433-AC99-4D08-8950-D0A247634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6FFF4-8DB1-4850-8439-2F4A3B3DD8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4536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D17520F-9436-4D69-A5CA-0F8E273957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5D782B-16CB-415C-ADBD-C17CB01AF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66AF26-6488-4011-ADC4-99867EE5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30409D2-15F9-498D-9B67-054AE535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306B6B-B342-473D-911B-84A8537CB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CF8B1-4A42-4A69-BCC0-71AAAA81E88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7481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417AF7-9895-4C2B-9150-A2D7637F5F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F73AE8-5C94-46D4-8292-A1EAA38D3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38D4E3-2C3C-4711-B3CA-4C18BD74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3306FC-E416-4E3C-94F3-54A5820D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C4E804-4305-4EB0-8E1A-FAB8497B5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70353-DE50-4B45-B019-06D19C17B0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67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2C42E7-C474-4A8C-9AAC-6123DB27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5C4120-3D0B-4526-8FF0-C61E00D082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5F80CF5-4238-4F53-A117-58920CEAE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6968F3-D372-468A-994C-C87C86D6A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FDBB-AB20-4EBF-B667-31256BD7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514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F741F-1E26-4F89-9EA4-6789A2CA0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EA3F79-8C8A-41B3-BD55-E7B25D2D4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3FAC6A-C852-493D-A3AD-3162564DD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85E3FB-01B2-47D3-84DE-AFEF180F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537B13-77AD-40E5-8F2B-C49A6361F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DD839-B3B2-4A39-A54D-BDECEEEAEC0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1668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7D3A25-0A8D-4A35-A575-CCF48361B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E592885-C238-46BC-AD60-FA0E6FCFB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51399-B066-4D23-9568-43BED948E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BA5F4-4A0A-4E4A-A8C9-62F3E61FE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2A1296-620A-47BD-A862-060829020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7761B-449B-446A-9CCB-2413FEDDF98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2482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76391E-3B3D-4CAE-9964-E421A530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3E7E67-3D0C-4496-BF58-1D9696D08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DA8082-BEEB-4F30-B828-67F9ECCE8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1538399-0618-4D76-A012-A571E7A88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D7BF84-62B4-4F44-B820-31C2A6911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3D2EDD-EF10-4ED8-BC06-0EE203F3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894A5-BFE4-45E2-8849-F006CF4434F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5373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C38A39-7B42-4467-8CD6-EC7DDDB6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FC987E-4BB4-4056-89C6-365F97CD7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E11BF7-4030-4264-81EE-176F5E992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37164ED-9E43-4C97-B9DD-3A6AE3A78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E8880B8-5FDE-49F6-B7ED-0F377A76E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486ECBE-525F-4C30-8CD4-45F08F200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6983612-0F9E-4FE4-8F60-584D37B0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429C601-8F5B-43C8-8614-9FB64C60B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19FD8-6965-4227-94BD-1EA51DF190D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1500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D1A96-DEBA-40FF-95FE-932C7E89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1F8CD97-2FDB-4039-BC16-12C2ED71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58C40F3-891F-4F32-91BF-988CD13F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8AB4CF8-E60C-401B-9846-69C95EA1D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6CE9B-4FFB-4D26-987E-C80167763E7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94750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3C5F9CB-B7B8-45A1-A6C2-BED29029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F7A7EB-00EC-4D57-9018-2C83B3B43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CE4D7C3-2B15-4605-8EBB-AA3CDBFB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F58BD-1D18-431B-9BD2-79EB3742664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3849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F938AD-863E-4AAF-B643-056E96B59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655294-E579-4D14-BB99-089B08CA2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5ABDDBF-7C83-4978-8160-14C524427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2C1147-4E0F-4649-9D5E-A15FC7CE7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9985E7-668C-498D-AF4A-A7D09EF2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7B8EB8-C068-4930-AAF5-E408EF6A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7E50F-69EF-4BB1-ABA9-6F98F38558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99154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542316-45D3-4D5B-B603-A20FB796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CC4E1F-F29F-4B0F-AB76-5BB82527A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0104206-884C-42D1-9A7F-3DEC71D11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CB26B1D-E23D-4E9A-B0FF-D6F4458A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9112A64-F452-471A-A45A-69F321BC4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C0E65A-3219-4356-A474-20E38DFC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E3E65-6494-4488-962A-88F6D58FF32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2624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025E37-73EB-4EAC-AAA1-6544D2C2F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AB0499-5BCD-496D-992A-D843E6F39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A5214F-F444-4E37-BECE-19285EA8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3491D0-42D5-4C38-B40B-8A46D858C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5879E2-EEE1-41C2-A56D-ECEFBD60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7466D-3663-4FEF-B6EB-F836E24B549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10497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0F5C8D-D68E-4E38-88B8-EFD2C1419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74EC26F-C64D-4C15-9C3A-6E66F72BE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2EA35E-7EEE-4715-A8FD-90E2E6093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53E3567-E5E7-4D0F-A5AB-EEBEA1735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83AAF2-F270-44C1-9B96-5B778D8B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9A96C-86E5-4FED-9D4A-D5DEFEBD25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43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5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>
            <a:extLst>
              <a:ext uri="{FF2B5EF4-FFF2-40B4-BE49-F238E27FC236}">
                <a16:creationId xmlns:a16="http://schemas.microsoft.com/office/drawing/2014/main" id="{2206F18F-AA89-4D11-99F6-4D313683D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E2A3A65-7851-473E-83A3-758F3D2C09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9FDBB-AB20-4EBF-B667-31256BD75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8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>
            <a:extLst>
              <a:ext uri="{FF2B5EF4-FFF2-40B4-BE49-F238E27FC236}">
                <a16:creationId xmlns:a16="http://schemas.microsoft.com/office/drawing/2014/main" id="{826FE2E3-082B-4E91-B697-D85120ACD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日期占位符 4">
            <a:extLst>
              <a:ext uri="{FF2B5EF4-FFF2-40B4-BE49-F238E27FC236}">
                <a16:creationId xmlns:a16="http://schemas.microsoft.com/office/drawing/2014/main" id="{0645137D-4F00-4FBB-923A-52E307DB61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zh-CN" altLang="en-US"/>
          </a:p>
        </p:txBody>
      </p:sp>
      <p:sp>
        <p:nvSpPr>
          <p:cNvPr id="10244" name="页脚占位符 5">
            <a:extLst>
              <a:ext uri="{FF2B5EF4-FFF2-40B4-BE49-F238E27FC236}">
                <a16:creationId xmlns:a16="http://schemas.microsoft.com/office/drawing/2014/main" id="{474B846F-FF9F-4E59-857B-601F849544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zh-CN" altLang="en-US"/>
          </a:p>
        </p:txBody>
      </p:sp>
      <p:sp>
        <p:nvSpPr>
          <p:cNvPr id="10245" name="灯片编号占位符 6">
            <a:extLst>
              <a:ext uri="{FF2B5EF4-FFF2-40B4-BE49-F238E27FC236}">
                <a16:creationId xmlns:a16="http://schemas.microsoft.com/office/drawing/2014/main" id="{137F1910-FFAD-4E8A-9565-0992424E26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9AA0414-0C7D-4DB0-8036-7DA122FDB9F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975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6">
            <a:extLst>
              <a:ext uri="{FF2B5EF4-FFF2-40B4-BE49-F238E27FC236}">
                <a16:creationId xmlns:a16="http://schemas.microsoft.com/office/drawing/2014/main" id="{C9CA7396-BAEC-4A78-9392-A208A6BE9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日期占位符 4">
            <a:extLst>
              <a:ext uri="{FF2B5EF4-FFF2-40B4-BE49-F238E27FC236}">
                <a16:creationId xmlns:a16="http://schemas.microsoft.com/office/drawing/2014/main" id="{5B4338A3-1A0F-4111-8AEB-E16C70B1D4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zh-CN" altLang="en-US"/>
          </a:p>
        </p:txBody>
      </p:sp>
      <p:sp>
        <p:nvSpPr>
          <p:cNvPr id="11268" name="页脚占位符 5">
            <a:extLst>
              <a:ext uri="{FF2B5EF4-FFF2-40B4-BE49-F238E27FC236}">
                <a16:creationId xmlns:a16="http://schemas.microsoft.com/office/drawing/2014/main" id="{9A4F8108-D83E-42A7-957F-75376BAC38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zh-CN" altLang="en-US"/>
          </a:p>
        </p:txBody>
      </p:sp>
      <p:sp>
        <p:nvSpPr>
          <p:cNvPr id="11269" name="灯片编号占位符 6">
            <a:extLst>
              <a:ext uri="{FF2B5EF4-FFF2-40B4-BE49-F238E27FC236}">
                <a16:creationId xmlns:a16="http://schemas.microsoft.com/office/drawing/2014/main" id="{FD1D2E8A-7150-424E-8811-71F4029709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2DB563C-D39E-4E2F-AADE-A7F33B0C675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21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6">
            <a:extLst>
              <a:ext uri="{FF2B5EF4-FFF2-40B4-BE49-F238E27FC236}">
                <a16:creationId xmlns:a16="http://schemas.microsoft.com/office/drawing/2014/main" id="{604985F1-AD6D-4E95-8E4A-08F83249D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日期占位符 3">
            <a:extLst>
              <a:ext uri="{FF2B5EF4-FFF2-40B4-BE49-F238E27FC236}">
                <a16:creationId xmlns:a16="http://schemas.microsoft.com/office/drawing/2014/main" id="{1087B7C1-5CA3-45FA-B3BB-7C9FC4490E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zh-CN" altLang="en-US"/>
          </a:p>
        </p:txBody>
      </p:sp>
      <p:sp>
        <p:nvSpPr>
          <p:cNvPr id="12292" name="页脚占位符 4">
            <a:extLst>
              <a:ext uri="{FF2B5EF4-FFF2-40B4-BE49-F238E27FC236}">
                <a16:creationId xmlns:a16="http://schemas.microsoft.com/office/drawing/2014/main" id="{DB0945DB-5475-4F1C-A258-C1755BA04E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zh-CN" altLang="en-US"/>
          </a:p>
        </p:txBody>
      </p:sp>
      <p:sp>
        <p:nvSpPr>
          <p:cNvPr id="12293" name="灯片编号占位符 5">
            <a:extLst>
              <a:ext uri="{FF2B5EF4-FFF2-40B4-BE49-F238E27FC236}">
                <a16:creationId xmlns:a16="http://schemas.microsoft.com/office/drawing/2014/main" id="{6481540F-838F-44A8-B6B5-5EB17F3757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B54FFA22-5285-4122-B943-C51656FD8F4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98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6">
            <a:extLst>
              <a:ext uri="{FF2B5EF4-FFF2-40B4-BE49-F238E27FC236}">
                <a16:creationId xmlns:a16="http://schemas.microsoft.com/office/drawing/2014/main" id="{A895CBA2-BE35-4F25-9D11-10D19B10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日期占位符 3">
            <a:extLst>
              <a:ext uri="{FF2B5EF4-FFF2-40B4-BE49-F238E27FC236}">
                <a16:creationId xmlns:a16="http://schemas.microsoft.com/office/drawing/2014/main" id="{4D034282-C652-4336-9D06-F9C4CDA8D1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zh-CN" altLang="en-US"/>
          </a:p>
        </p:txBody>
      </p:sp>
      <p:sp>
        <p:nvSpPr>
          <p:cNvPr id="13316" name="页脚占位符 4">
            <a:extLst>
              <a:ext uri="{FF2B5EF4-FFF2-40B4-BE49-F238E27FC236}">
                <a16:creationId xmlns:a16="http://schemas.microsoft.com/office/drawing/2014/main" id="{4329D186-F6B3-41DA-9221-CC0D7F2AC6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zh-CN" altLang="en-US"/>
          </a:p>
        </p:txBody>
      </p:sp>
      <p:sp>
        <p:nvSpPr>
          <p:cNvPr id="13317" name="灯片编号占位符 5">
            <a:extLst>
              <a:ext uri="{FF2B5EF4-FFF2-40B4-BE49-F238E27FC236}">
                <a16:creationId xmlns:a16="http://schemas.microsoft.com/office/drawing/2014/main" id="{590513A1-4FF6-40B2-AE35-4D6B26D9AC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80AB1A99-F82E-4D48-B3C0-BF18C5DA50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38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6">
            <a:extLst>
              <a:ext uri="{FF2B5EF4-FFF2-40B4-BE49-F238E27FC236}">
                <a16:creationId xmlns:a16="http://schemas.microsoft.com/office/drawing/2014/main" id="{DD1B9390-BFF3-4C0A-87DA-3EB7514AC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36613"/>
            <a:ext cx="491490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矩形 7">
            <a:extLst>
              <a:ext uri="{FF2B5EF4-FFF2-40B4-BE49-F238E27FC236}">
                <a16:creationId xmlns:a16="http://schemas.microsoft.com/office/drawing/2014/main" id="{539BD47A-BFE1-4D5E-B687-FA0F38999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40" name="矩形 2">
            <a:extLst>
              <a:ext uri="{FF2B5EF4-FFF2-40B4-BE49-F238E27FC236}">
                <a16:creationId xmlns:a16="http://schemas.microsoft.com/office/drawing/2014/main" id="{6EA31627-E1E2-4C5F-88FF-055442FF8859}"/>
              </a:ext>
            </a:extLst>
          </p:cNvPr>
          <p:cNvSpPr>
            <a:spLocks/>
          </p:cNvSpPr>
          <p:nvPr/>
        </p:nvSpPr>
        <p:spPr bwMode="auto">
          <a:xfrm>
            <a:off x="0" y="5391150"/>
            <a:ext cx="12196763" cy="1325563"/>
          </a:xfrm>
          <a:custGeom>
            <a:avLst/>
            <a:gdLst>
              <a:gd name="T0" fmla="*/ 0 w 9144000"/>
              <a:gd name="T1" fmla="*/ 0 h 986547"/>
              <a:gd name="T2" fmla="*/ 9134374 w 9144000"/>
              <a:gd name="T3" fmla="*/ 67377 h 986547"/>
              <a:gd name="T4" fmla="*/ 9144000 w 9144000"/>
              <a:gd name="T5" fmla="*/ 915566 h 986547"/>
              <a:gd name="T6" fmla="*/ 0 w 9144000"/>
              <a:gd name="T7" fmla="*/ 915566 h 986547"/>
              <a:gd name="T8" fmla="*/ 0 w 9144000"/>
              <a:gd name="T9" fmla="*/ 0 h 986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986547">
                <a:moveTo>
                  <a:pt x="0" y="0"/>
                </a:moveTo>
                <a:cubicBezTo>
                  <a:pt x="2258729" y="1963553"/>
                  <a:pt x="5821913" y="455460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D1D100"/>
              </a:gs>
              <a:gs pos="1942">
                <a:srgbClr val="D1D100"/>
              </a:gs>
              <a:gs pos="60001">
                <a:srgbClr val="FFC000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341" name="矩形 2">
            <a:extLst>
              <a:ext uri="{FF2B5EF4-FFF2-40B4-BE49-F238E27FC236}">
                <a16:creationId xmlns:a16="http://schemas.microsoft.com/office/drawing/2014/main" id="{F87C9198-0B64-4557-A281-2577DF89263E}"/>
              </a:ext>
            </a:extLst>
          </p:cNvPr>
          <p:cNvSpPr>
            <a:spLocks/>
          </p:cNvSpPr>
          <p:nvPr/>
        </p:nvSpPr>
        <p:spPr bwMode="auto">
          <a:xfrm>
            <a:off x="4763" y="5530850"/>
            <a:ext cx="12195175" cy="1227138"/>
          </a:xfrm>
          <a:custGeom>
            <a:avLst/>
            <a:gdLst>
              <a:gd name="T0" fmla="*/ 0 w 9144000"/>
              <a:gd name="T1" fmla="*/ 0 h 915566"/>
              <a:gd name="T2" fmla="*/ 9134374 w 9144000"/>
              <a:gd name="T3" fmla="*/ 67377 h 915566"/>
              <a:gd name="T4" fmla="*/ 9144000 w 9144000"/>
              <a:gd name="T5" fmla="*/ 915566 h 915566"/>
              <a:gd name="T6" fmla="*/ 0 w 9144000"/>
              <a:gd name="T7" fmla="*/ 915566 h 915566"/>
              <a:gd name="T8" fmla="*/ 0 w 9144000"/>
              <a:gd name="T9" fmla="*/ 0 h 915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123974" y="1876926"/>
                  <a:pt x="6105625" y="125128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6F9FC"/>
              </a:gs>
              <a:gs pos="61000">
                <a:srgbClr val="006059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342" name="矩形 2">
            <a:extLst>
              <a:ext uri="{FF2B5EF4-FFF2-40B4-BE49-F238E27FC236}">
                <a16:creationId xmlns:a16="http://schemas.microsoft.com/office/drawing/2014/main" id="{B16C2643-ABF8-4567-A721-F9A4114C7F34}"/>
              </a:ext>
            </a:extLst>
          </p:cNvPr>
          <p:cNvSpPr>
            <a:spLocks/>
          </p:cNvSpPr>
          <p:nvPr/>
        </p:nvSpPr>
        <p:spPr bwMode="auto">
          <a:xfrm>
            <a:off x="0" y="5630863"/>
            <a:ext cx="12196763" cy="1227137"/>
          </a:xfrm>
          <a:custGeom>
            <a:avLst/>
            <a:gdLst>
              <a:gd name="T0" fmla="*/ 0 w 9144000"/>
              <a:gd name="T1" fmla="*/ 0 h 915566"/>
              <a:gd name="T2" fmla="*/ 9134374 w 9144000"/>
              <a:gd name="T3" fmla="*/ 67377 h 915566"/>
              <a:gd name="T4" fmla="*/ 9144000 w 9144000"/>
              <a:gd name="T5" fmla="*/ 915566 h 915566"/>
              <a:gd name="T6" fmla="*/ 0 w 9144000"/>
              <a:gd name="T7" fmla="*/ 915566 h 915566"/>
              <a:gd name="T8" fmla="*/ 0 w 9144000"/>
              <a:gd name="T9" fmla="*/ 0 h 915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431983" y="1636294"/>
                  <a:pt x="6105625" y="125128"/>
                  <a:pt x="9134374" y="67377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6F9FC"/>
              </a:gs>
              <a:gs pos="48000">
                <a:srgbClr val="006059"/>
              </a:gs>
              <a:gs pos="100000">
                <a:srgbClr val="D9D9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343" name="矩形 2">
            <a:extLst>
              <a:ext uri="{FF2B5EF4-FFF2-40B4-BE49-F238E27FC236}">
                <a16:creationId xmlns:a16="http://schemas.microsoft.com/office/drawing/2014/main" id="{2A68B35E-2E32-4D2C-9B90-D6DF98D998C0}"/>
              </a:ext>
            </a:extLst>
          </p:cNvPr>
          <p:cNvSpPr>
            <a:spLocks/>
          </p:cNvSpPr>
          <p:nvPr/>
        </p:nvSpPr>
        <p:spPr bwMode="auto">
          <a:xfrm>
            <a:off x="0" y="5729288"/>
            <a:ext cx="12196763" cy="1230312"/>
          </a:xfrm>
          <a:custGeom>
            <a:avLst/>
            <a:gdLst>
              <a:gd name="T0" fmla="*/ 0 w 9144000"/>
              <a:gd name="T1" fmla="*/ 0 h 915566"/>
              <a:gd name="T2" fmla="*/ 9144000 w 9144000"/>
              <a:gd name="T3" fmla="*/ 0 h 915566"/>
              <a:gd name="T4" fmla="*/ 9144000 w 9144000"/>
              <a:gd name="T5" fmla="*/ 915566 h 915566"/>
              <a:gd name="T6" fmla="*/ 0 w 9144000"/>
              <a:gd name="T7" fmla="*/ 915566 h 915566"/>
              <a:gd name="T8" fmla="*/ 0 w 9144000"/>
              <a:gd name="T9" fmla="*/ 0 h 915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915566">
                <a:moveTo>
                  <a:pt x="0" y="0"/>
                </a:moveTo>
                <a:cubicBezTo>
                  <a:pt x="2431983" y="1636294"/>
                  <a:pt x="6096000" y="0"/>
                  <a:pt x="9144000" y="0"/>
                </a:cubicBezTo>
                <a:lnTo>
                  <a:pt x="9144000" y="915566"/>
                </a:lnTo>
                <a:lnTo>
                  <a:pt x="0" y="915566"/>
                </a:lnTo>
                <a:lnTo>
                  <a:pt x="0" y="0"/>
                </a:lnTo>
                <a:close/>
              </a:path>
            </a:pathLst>
          </a:custGeom>
          <a:solidFill>
            <a:srgbClr val="0082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344" name="矩形 2">
            <a:extLst>
              <a:ext uri="{FF2B5EF4-FFF2-40B4-BE49-F238E27FC236}">
                <a16:creationId xmlns:a16="http://schemas.microsoft.com/office/drawing/2014/main" id="{FC1350D6-27BB-4B37-A17E-F8FA8F8688EC}"/>
              </a:ext>
            </a:extLst>
          </p:cNvPr>
          <p:cNvSpPr>
            <a:spLocks/>
          </p:cNvSpPr>
          <p:nvPr/>
        </p:nvSpPr>
        <p:spPr bwMode="auto">
          <a:xfrm>
            <a:off x="-3175" y="6502400"/>
            <a:ext cx="12195175" cy="461963"/>
          </a:xfrm>
          <a:custGeom>
            <a:avLst/>
            <a:gdLst>
              <a:gd name="T0" fmla="*/ 0 w 9144000"/>
              <a:gd name="T1" fmla="*/ 1560 h 917126"/>
              <a:gd name="T2" fmla="*/ 9144000 w 9144000"/>
              <a:gd name="T3" fmla="*/ 1560 h 917126"/>
              <a:gd name="T4" fmla="*/ 9144000 w 9144000"/>
              <a:gd name="T5" fmla="*/ 917126 h 917126"/>
              <a:gd name="T6" fmla="*/ 0 w 9144000"/>
              <a:gd name="T7" fmla="*/ 917126 h 917126"/>
              <a:gd name="T8" fmla="*/ 0 w 9144000"/>
              <a:gd name="T9" fmla="*/ 1560 h 917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44000" h="917126">
                <a:moveTo>
                  <a:pt x="0" y="1560"/>
                </a:moveTo>
                <a:cubicBezTo>
                  <a:pt x="2198901" y="1799219"/>
                  <a:pt x="6113930" y="-61193"/>
                  <a:pt x="9144000" y="1560"/>
                </a:cubicBezTo>
                <a:lnTo>
                  <a:pt x="9144000" y="917126"/>
                </a:lnTo>
                <a:lnTo>
                  <a:pt x="0" y="917126"/>
                </a:lnTo>
                <a:lnTo>
                  <a:pt x="0" y="1560"/>
                </a:lnTo>
                <a:close/>
              </a:path>
            </a:pathLst>
          </a:custGeom>
          <a:solidFill>
            <a:schemeClr val="bg1">
              <a:alpha val="12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/>
          </a:p>
        </p:txBody>
      </p:sp>
      <p:pic>
        <p:nvPicPr>
          <p:cNvPr id="14345" name="图片 13">
            <a:extLst>
              <a:ext uri="{FF2B5EF4-FFF2-40B4-BE49-F238E27FC236}">
                <a16:creationId xmlns:a16="http://schemas.microsoft.com/office/drawing/2014/main" id="{34D2E37B-BB0C-4332-B0B8-7A06E1C55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663" y="6024563"/>
            <a:ext cx="2298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标题占位符 1">
            <a:extLst>
              <a:ext uri="{FF2B5EF4-FFF2-40B4-BE49-F238E27FC236}">
                <a16:creationId xmlns:a16="http://schemas.microsoft.com/office/drawing/2014/main" id="{37FCD1E5-2D3E-4EFB-A849-099C676057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4347" name="文本占位符 2">
            <a:extLst>
              <a:ext uri="{FF2B5EF4-FFF2-40B4-BE49-F238E27FC236}">
                <a16:creationId xmlns:a16="http://schemas.microsoft.com/office/drawing/2014/main" id="{7294AAA4-98A6-442A-A8BB-BE3AF73A3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4348" name="日期占位符 1">
            <a:extLst>
              <a:ext uri="{FF2B5EF4-FFF2-40B4-BE49-F238E27FC236}">
                <a16:creationId xmlns:a16="http://schemas.microsoft.com/office/drawing/2014/main" id="{C74A8112-CF65-4342-8541-754FA13280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59550"/>
            <a:ext cx="28130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349" name="页脚占位符 2">
            <a:extLst>
              <a:ext uri="{FF2B5EF4-FFF2-40B4-BE49-F238E27FC236}">
                <a16:creationId xmlns:a16="http://schemas.microsoft.com/office/drawing/2014/main" id="{53E91FCA-B1F1-4832-ACB0-CA35F257D6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59550"/>
            <a:ext cx="38163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6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4350" name="灯片编号占位符 3">
            <a:extLst>
              <a:ext uri="{FF2B5EF4-FFF2-40B4-BE49-F238E27FC236}">
                <a16:creationId xmlns:a16="http://schemas.microsoft.com/office/drawing/2014/main" id="{FC27CD5B-B3ED-426C-907F-BA6E0E5A40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59550"/>
            <a:ext cx="28130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fld id="{304E1D73-AFA4-45D3-BE96-7311CA8A100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2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hf hdr="0" ftr="0" dt="0"/>
  <p:txStyles>
    <p:titleStyle>
      <a:lvl1pPr algn="ctr" defTabSz="1216025" rtl="0" eaLnBrk="1" fontAlgn="base" hangingPunct="1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1216025" rtl="0" eaLnBrk="1" fontAlgn="base" hangingPunct="1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4025" indent="-454025" algn="l" defTabSz="1216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7425" indent="-377825" algn="l" defTabSz="1216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825" indent="-301625" algn="l" defTabSz="1216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1625" algn="l" defTabSz="1216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1625" algn="l" defTabSz="12160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D46B7780-0C72-4002-8364-756B55E53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27495114-0EF5-4BB2-9F0A-5B4B119D0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73A99AA3-C3F7-43B3-B324-00A7D05748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5365" name="Footer Placeholder 4">
            <a:extLst>
              <a:ext uri="{FF2B5EF4-FFF2-40B4-BE49-F238E27FC236}">
                <a16:creationId xmlns:a16="http://schemas.microsoft.com/office/drawing/2014/main" id="{63CC7CEC-4F3B-4581-92E6-8D4EA1350A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81C1B66F-9B73-4FB7-B4D1-04C696F453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247E390-E988-482C-946A-201C571BDB8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75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>
            <a:extLst>
              <a:ext uri="{FF2B5EF4-FFF2-40B4-BE49-F238E27FC236}">
                <a16:creationId xmlns:a16="http://schemas.microsoft.com/office/drawing/2014/main" id="{65216724-E0E1-4651-A9F5-FB149449B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BEE9F88F-A1CF-41C9-95C3-A218836761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6388" name="Date Placeholder 3">
            <a:extLst>
              <a:ext uri="{FF2B5EF4-FFF2-40B4-BE49-F238E27FC236}">
                <a16:creationId xmlns:a16="http://schemas.microsoft.com/office/drawing/2014/main" id="{C70C9D2A-DBDF-41A6-AC47-A92F7E0563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6389" name="Footer Placeholder 4">
            <a:extLst>
              <a:ext uri="{FF2B5EF4-FFF2-40B4-BE49-F238E27FC236}">
                <a16:creationId xmlns:a16="http://schemas.microsoft.com/office/drawing/2014/main" id="{2988BED8-3A3B-4AB6-81F2-7B106A89D0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6390" name="Slide Number Placeholder 5">
            <a:extLst>
              <a:ext uri="{FF2B5EF4-FFF2-40B4-BE49-F238E27FC236}">
                <a16:creationId xmlns:a16="http://schemas.microsoft.com/office/drawing/2014/main" id="{1880E65E-BB85-429B-B54D-B5DFAEC6C9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B178327-4B3E-45DC-915A-4A60A72FE4E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12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>
            <a:extLst>
              <a:ext uri="{FF2B5EF4-FFF2-40B4-BE49-F238E27FC236}">
                <a16:creationId xmlns:a16="http://schemas.microsoft.com/office/drawing/2014/main" id="{D0625386-05DB-4E4F-B4C3-0CF6EB53DD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411DF879-A5E5-4477-8F63-E153AACCE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7412" name="Date Placeholder 3">
            <a:extLst>
              <a:ext uri="{FF2B5EF4-FFF2-40B4-BE49-F238E27FC236}">
                <a16:creationId xmlns:a16="http://schemas.microsoft.com/office/drawing/2014/main" id="{8E0A77E3-A576-46B9-BCB6-CF9E2CA97F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7413" name="Footer Placeholder 4">
            <a:extLst>
              <a:ext uri="{FF2B5EF4-FFF2-40B4-BE49-F238E27FC236}">
                <a16:creationId xmlns:a16="http://schemas.microsoft.com/office/drawing/2014/main" id="{7CA30A19-BFAF-4770-9D9A-1F41F1CE56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7414" name="Slide Number Placeholder 5">
            <a:extLst>
              <a:ext uri="{FF2B5EF4-FFF2-40B4-BE49-F238E27FC236}">
                <a16:creationId xmlns:a16="http://schemas.microsoft.com/office/drawing/2014/main" id="{ED05C800-8AF4-4810-B6D9-9184204796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A318C0C-190B-4316-8B74-A1613AA84BC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5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>
            <a:extLst>
              <a:ext uri="{FF2B5EF4-FFF2-40B4-BE49-F238E27FC236}">
                <a16:creationId xmlns:a16="http://schemas.microsoft.com/office/drawing/2014/main" id="{5D3FB362-03E4-4583-833D-4B788BA31C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8435" name="Text Placeholder 2">
            <a:extLst>
              <a:ext uri="{FF2B5EF4-FFF2-40B4-BE49-F238E27FC236}">
                <a16:creationId xmlns:a16="http://schemas.microsoft.com/office/drawing/2014/main" id="{B12D7E24-6FE4-4DA4-8ADD-DD8F9CA3D8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8436" name="Date Placeholder 3">
            <a:extLst>
              <a:ext uri="{FF2B5EF4-FFF2-40B4-BE49-F238E27FC236}">
                <a16:creationId xmlns:a16="http://schemas.microsoft.com/office/drawing/2014/main" id="{8364A6AA-9A31-4385-BC20-BEA90D764B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437" name="Footer Placeholder 4">
            <a:extLst>
              <a:ext uri="{FF2B5EF4-FFF2-40B4-BE49-F238E27FC236}">
                <a16:creationId xmlns:a16="http://schemas.microsoft.com/office/drawing/2014/main" id="{FF305EE0-A5BC-4E7E-BFE0-62E2DA9394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438" name="Slide Number Placeholder 5">
            <a:extLst>
              <a:ext uri="{FF2B5EF4-FFF2-40B4-BE49-F238E27FC236}">
                <a16:creationId xmlns:a16="http://schemas.microsoft.com/office/drawing/2014/main" id="{647042BE-A349-49D4-9901-5C29864CD49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A5D46A6-926C-46A9-87F4-60F4CA21DB2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88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>
            <a:extLst>
              <a:ext uri="{FF2B5EF4-FFF2-40B4-BE49-F238E27FC236}">
                <a16:creationId xmlns:a16="http://schemas.microsoft.com/office/drawing/2014/main" id="{1CEB1B72-02CE-4225-A4CE-92E8BB27BC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9459" name="Text Placeholder 2">
            <a:extLst>
              <a:ext uri="{FF2B5EF4-FFF2-40B4-BE49-F238E27FC236}">
                <a16:creationId xmlns:a16="http://schemas.microsoft.com/office/drawing/2014/main" id="{57306598-4B63-4157-85EF-9C17F471F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9460" name="Date Placeholder 3">
            <a:extLst>
              <a:ext uri="{FF2B5EF4-FFF2-40B4-BE49-F238E27FC236}">
                <a16:creationId xmlns:a16="http://schemas.microsoft.com/office/drawing/2014/main" id="{861FB9EC-21F0-4577-A9F1-DDE05731A7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9461" name="Footer Placeholder 4">
            <a:extLst>
              <a:ext uri="{FF2B5EF4-FFF2-40B4-BE49-F238E27FC236}">
                <a16:creationId xmlns:a16="http://schemas.microsoft.com/office/drawing/2014/main" id="{1CE17690-6295-4CAD-B5E7-EC5D898D6B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9462" name="Slide Number Placeholder 5">
            <a:extLst>
              <a:ext uri="{FF2B5EF4-FFF2-40B4-BE49-F238E27FC236}">
                <a16:creationId xmlns:a16="http://schemas.microsoft.com/office/drawing/2014/main" id="{8F6E1CB2-910E-433E-B67E-F29FEACC83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403E53E-44DB-408F-9D8B-62D2976FA43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31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638382-E1D3-49EF-8088-2BB182BA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5FE24F-2849-4883-9227-F593BC12E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A6111B-7632-4214-8E53-FF089D8BF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703BA4-17EF-429C-BD49-2C6BC4061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D8B476-B0B3-4477-BA76-03AC909D6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3418-EB7A-455F-9BCD-821229CAB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3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1">
            <a:extLst>
              <a:ext uri="{FF2B5EF4-FFF2-40B4-BE49-F238E27FC236}">
                <a16:creationId xmlns:a16="http://schemas.microsoft.com/office/drawing/2014/main" id="{E1CADB86-E670-4F8F-A0AF-E7ACBBD9D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483" name="Text Placeholder 2">
            <a:extLst>
              <a:ext uri="{FF2B5EF4-FFF2-40B4-BE49-F238E27FC236}">
                <a16:creationId xmlns:a16="http://schemas.microsoft.com/office/drawing/2014/main" id="{50BEE1DC-E667-40BE-82E3-2AC9514D25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0484" name="Date Placeholder 3">
            <a:extLst>
              <a:ext uri="{FF2B5EF4-FFF2-40B4-BE49-F238E27FC236}">
                <a16:creationId xmlns:a16="http://schemas.microsoft.com/office/drawing/2014/main" id="{4BC55CD6-CEBF-4D34-82BE-DCF045BEB4D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485" name="Footer Placeholder 4">
            <a:extLst>
              <a:ext uri="{FF2B5EF4-FFF2-40B4-BE49-F238E27FC236}">
                <a16:creationId xmlns:a16="http://schemas.microsoft.com/office/drawing/2014/main" id="{9A53244A-69F2-4060-AF4A-8A400094B1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0486" name="Slide Number Placeholder 5">
            <a:extLst>
              <a:ext uri="{FF2B5EF4-FFF2-40B4-BE49-F238E27FC236}">
                <a16:creationId xmlns:a16="http://schemas.microsoft.com/office/drawing/2014/main" id="{64673EC3-007E-4C8C-B851-F88EF30A231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470017F-9BF1-4109-BF4B-AEF4F0BC7B8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25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>
            <a:extLst>
              <a:ext uri="{FF2B5EF4-FFF2-40B4-BE49-F238E27FC236}">
                <a16:creationId xmlns:a16="http://schemas.microsoft.com/office/drawing/2014/main" id="{F91097E7-9438-49AC-9D63-A81AAF8B1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9404FA35-1C40-436E-895F-BB010D563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2532" name="Date Placeholder 3">
            <a:extLst>
              <a:ext uri="{FF2B5EF4-FFF2-40B4-BE49-F238E27FC236}">
                <a16:creationId xmlns:a16="http://schemas.microsoft.com/office/drawing/2014/main" id="{7F12DB50-42FD-450C-A100-C3A34AC2A99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533" name="Footer Placeholder 4">
            <a:extLst>
              <a:ext uri="{FF2B5EF4-FFF2-40B4-BE49-F238E27FC236}">
                <a16:creationId xmlns:a16="http://schemas.microsoft.com/office/drawing/2014/main" id="{AC33A245-C7BD-4751-8928-4D677D498B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2534" name="Slide Number Placeholder 5">
            <a:extLst>
              <a:ext uri="{FF2B5EF4-FFF2-40B4-BE49-F238E27FC236}">
                <a16:creationId xmlns:a16="http://schemas.microsoft.com/office/drawing/2014/main" id="{BC630C41-E57A-4843-A97F-B97CD1CAD4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7BAE607-9721-4F6E-9985-CEA1434DD7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69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1">
            <a:extLst>
              <a:ext uri="{FF2B5EF4-FFF2-40B4-BE49-F238E27FC236}">
                <a16:creationId xmlns:a16="http://schemas.microsoft.com/office/drawing/2014/main" id="{BF66F49F-3253-4233-991F-4683F844F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1C5E7C5A-5C3A-4E62-8FF8-90257FB84E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3556" name="Date Placeholder 3">
            <a:extLst>
              <a:ext uri="{FF2B5EF4-FFF2-40B4-BE49-F238E27FC236}">
                <a16:creationId xmlns:a16="http://schemas.microsoft.com/office/drawing/2014/main" id="{9C844372-0E6E-4C06-BD89-F8309EA3B1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557" name="Footer Placeholder 4">
            <a:extLst>
              <a:ext uri="{FF2B5EF4-FFF2-40B4-BE49-F238E27FC236}">
                <a16:creationId xmlns:a16="http://schemas.microsoft.com/office/drawing/2014/main" id="{83CF7E1A-120C-469E-A3CE-8E2D3A37034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2275499F-F0A8-4A92-9FC5-B83C758962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8C8EBB1-8E36-432D-A7E4-20653D2DED8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67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>
            <a:extLst>
              <a:ext uri="{FF2B5EF4-FFF2-40B4-BE49-F238E27FC236}">
                <a16:creationId xmlns:a16="http://schemas.microsoft.com/office/drawing/2014/main" id="{63EA3005-3AB1-4729-9F64-4CD2CDC039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4579" name="Text Placeholder 2">
            <a:extLst>
              <a:ext uri="{FF2B5EF4-FFF2-40B4-BE49-F238E27FC236}">
                <a16:creationId xmlns:a16="http://schemas.microsoft.com/office/drawing/2014/main" id="{B142828B-F6F0-4128-970D-5C8348F3E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4580" name="Date Placeholder 3">
            <a:extLst>
              <a:ext uri="{FF2B5EF4-FFF2-40B4-BE49-F238E27FC236}">
                <a16:creationId xmlns:a16="http://schemas.microsoft.com/office/drawing/2014/main" id="{4B4FDFAF-A8C2-4C2A-AE7E-A43A0B0ECC6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4581" name="Footer Placeholder 4">
            <a:extLst>
              <a:ext uri="{FF2B5EF4-FFF2-40B4-BE49-F238E27FC236}">
                <a16:creationId xmlns:a16="http://schemas.microsoft.com/office/drawing/2014/main" id="{0125B573-22EB-4EE2-B5C2-5BF3C7AC13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4582" name="Slide Number Placeholder 5">
            <a:extLst>
              <a:ext uri="{FF2B5EF4-FFF2-40B4-BE49-F238E27FC236}">
                <a16:creationId xmlns:a16="http://schemas.microsoft.com/office/drawing/2014/main" id="{89726E6D-963F-462D-8409-B234C06F8A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5784529-4171-47FA-B260-E0AE4B90B59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71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>
            <a:extLst>
              <a:ext uri="{FF2B5EF4-FFF2-40B4-BE49-F238E27FC236}">
                <a16:creationId xmlns:a16="http://schemas.microsoft.com/office/drawing/2014/main" id="{3385FDBA-B1D9-48C2-B4FA-A60729D313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E18493B8-1B76-4BB2-A034-185B0C200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5604" name="Date Placeholder 3">
            <a:extLst>
              <a:ext uri="{FF2B5EF4-FFF2-40B4-BE49-F238E27FC236}">
                <a16:creationId xmlns:a16="http://schemas.microsoft.com/office/drawing/2014/main" id="{13F4E972-E7DE-423B-9B4B-A8E529DF0D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5605" name="Footer Placeholder 4">
            <a:extLst>
              <a:ext uri="{FF2B5EF4-FFF2-40B4-BE49-F238E27FC236}">
                <a16:creationId xmlns:a16="http://schemas.microsoft.com/office/drawing/2014/main" id="{8661532C-C1AB-4C1C-81B8-0B7BC76A2A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5606" name="Slide Number Placeholder 5">
            <a:extLst>
              <a:ext uri="{FF2B5EF4-FFF2-40B4-BE49-F238E27FC236}">
                <a16:creationId xmlns:a16="http://schemas.microsoft.com/office/drawing/2014/main" id="{77B34FD4-6DFE-4F33-ADBF-80C5FD60F3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C385594-E61A-4CD4-BA97-5D4958DE18D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97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469190EB-E0E4-4C98-AA42-AA903856C4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43EBB92C-C2F9-4FAE-819F-3D2EB83565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6" name="Date Placeholder 3">
            <a:extLst>
              <a:ext uri="{FF2B5EF4-FFF2-40B4-BE49-F238E27FC236}">
                <a16:creationId xmlns:a16="http://schemas.microsoft.com/office/drawing/2014/main" id="{1B4F9921-B8C0-4203-8874-C327844896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077" name="Footer Placeholder 4">
            <a:extLst>
              <a:ext uri="{FF2B5EF4-FFF2-40B4-BE49-F238E27FC236}">
                <a16:creationId xmlns:a16="http://schemas.microsoft.com/office/drawing/2014/main" id="{405A11BD-6717-493E-A9F7-7F03D6048E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3078" name="Slide Number Placeholder 5">
            <a:extLst>
              <a:ext uri="{FF2B5EF4-FFF2-40B4-BE49-F238E27FC236}">
                <a16:creationId xmlns:a16="http://schemas.microsoft.com/office/drawing/2014/main" id="{51CBC9FB-443A-4ED1-8DC4-8D08482FA9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C01721B-CA14-4B00-9C08-F16EB8C3D4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18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>
            <a:extLst>
              <a:ext uri="{FF2B5EF4-FFF2-40B4-BE49-F238E27FC236}">
                <a16:creationId xmlns:a16="http://schemas.microsoft.com/office/drawing/2014/main" id="{9E958740-C023-4E6F-9B74-12B1BE33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">
            <a:extLst>
              <a:ext uri="{FF2B5EF4-FFF2-40B4-BE49-F238E27FC236}">
                <a16:creationId xmlns:a16="http://schemas.microsoft.com/office/drawing/2014/main" id="{B6E79C74-D8DB-442C-851C-E789B747C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3FE95E7-54F3-4520-8A9A-84A9FCA8D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599B9-4E13-4CDF-8975-24B4A2602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6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6">
            <a:extLst>
              <a:ext uri="{FF2B5EF4-FFF2-40B4-BE49-F238E27FC236}">
                <a16:creationId xmlns:a16="http://schemas.microsoft.com/office/drawing/2014/main" id="{D730F3F9-9BA7-4860-A1A8-C64CF545D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图片 2">
            <a:extLst>
              <a:ext uri="{FF2B5EF4-FFF2-40B4-BE49-F238E27FC236}">
                <a16:creationId xmlns:a16="http://schemas.microsoft.com/office/drawing/2014/main" id="{F6607192-3915-4D6C-B57C-FB45D2BB4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3">
            <a:extLst>
              <a:ext uri="{FF2B5EF4-FFF2-40B4-BE49-F238E27FC236}">
                <a16:creationId xmlns:a16="http://schemas.microsoft.com/office/drawing/2014/main" id="{97BADAB4-0BC6-40E2-85CC-A35B33186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b="36667"/>
          <a:stretch>
            <a:fillRect/>
          </a:stretch>
        </p:blipFill>
        <p:spPr bwMode="auto">
          <a:xfrm>
            <a:off x="1588" y="2171700"/>
            <a:ext cx="12188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E383188-5F48-4806-9002-622C34BB5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66296-D7D0-46AE-903E-0598DF393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2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">
            <a:extLst>
              <a:ext uri="{FF2B5EF4-FFF2-40B4-BE49-F238E27FC236}">
                <a16:creationId xmlns:a16="http://schemas.microsoft.com/office/drawing/2014/main" id="{643BCE58-FD58-47DB-B39C-B0AB9345B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图片 2">
            <a:extLst>
              <a:ext uri="{FF2B5EF4-FFF2-40B4-BE49-F238E27FC236}">
                <a16:creationId xmlns:a16="http://schemas.microsoft.com/office/drawing/2014/main" id="{C8B6BAD5-B6AD-466F-8288-C6D15056B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/>
          <a:stretch>
            <a:fillRect/>
          </a:stretch>
        </p:blipFill>
        <p:spPr bwMode="auto">
          <a:xfrm>
            <a:off x="1588" y="838200"/>
            <a:ext cx="12188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8D9F0CE-4E83-4384-8118-3A64F78A7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9232-365D-4211-BDB2-D491DCDA24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4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507F1ADD-E154-4643-A7A4-B714BF002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日期占位符 6">
            <a:extLst>
              <a:ext uri="{FF2B5EF4-FFF2-40B4-BE49-F238E27FC236}">
                <a16:creationId xmlns:a16="http://schemas.microsoft.com/office/drawing/2014/main" id="{97E426B8-E1DF-4CD2-8FA3-DB0FB9413D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zh-CN" altLang="en-US"/>
          </a:p>
        </p:txBody>
      </p:sp>
      <p:sp>
        <p:nvSpPr>
          <p:cNvPr id="7172" name="页脚占位符 7">
            <a:extLst>
              <a:ext uri="{FF2B5EF4-FFF2-40B4-BE49-F238E27FC236}">
                <a16:creationId xmlns:a16="http://schemas.microsoft.com/office/drawing/2014/main" id="{F3D1466E-53C2-41E7-8021-E666B63B02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zh-CN" altLang="en-US"/>
          </a:p>
        </p:txBody>
      </p:sp>
      <p:sp>
        <p:nvSpPr>
          <p:cNvPr id="7173" name="灯片编号占位符 8">
            <a:extLst>
              <a:ext uri="{FF2B5EF4-FFF2-40B4-BE49-F238E27FC236}">
                <a16:creationId xmlns:a16="http://schemas.microsoft.com/office/drawing/2014/main" id="{D1DD0C05-66AB-4251-96CA-7D7FF198221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829E16B-2B53-4443-A401-BE4865C161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53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6">
            <a:extLst>
              <a:ext uri="{FF2B5EF4-FFF2-40B4-BE49-F238E27FC236}">
                <a16:creationId xmlns:a16="http://schemas.microsoft.com/office/drawing/2014/main" id="{FD1FB8B9-93E6-4BFD-8211-C3354949F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日期占位符 2">
            <a:extLst>
              <a:ext uri="{FF2B5EF4-FFF2-40B4-BE49-F238E27FC236}">
                <a16:creationId xmlns:a16="http://schemas.microsoft.com/office/drawing/2014/main" id="{DF9B767F-8A0A-42B8-8297-AB92A794CBF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zh-CN" altLang="en-US"/>
          </a:p>
        </p:txBody>
      </p:sp>
      <p:sp>
        <p:nvSpPr>
          <p:cNvPr id="8196" name="页脚占位符 3">
            <a:extLst>
              <a:ext uri="{FF2B5EF4-FFF2-40B4-BE49-F238E27FC236}">
                <a16:creationId xmlns:a16="http://schemas.microsoft.com/office/drawing/2014/main" id="{6E2D2EBC-EA0F-4902-A952-978E80423E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zh-CN" altLang="en-US"/>
          </a:p>
        </p:txBody>
      </p:sp>
      <p:sp>
        <p:nvSpPr>
          <p:cNvPr id="8197" name="灯片编号占位符 4">
            <a:extLst>
              <a:ext uri="{FF2B5EF4-FFF2-40B4-BE49-F238E27FC236}">
                <a16:creationId xmlns:a16="http://schemas.microsoft.com/office/drawing/2014/main" id="{4F4C07EF-7940-46FF-AA44-EA39D12D3A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6AADDBC-D25F-4788-B835-7504BC2EC8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5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6">
            <a:extLst>
              <a:ext uri="{FF2B5EF4-FFF2-40B4-BE49-F238E27FC236}">
                <a16:creationId xmlns:a16="http://schemas.microsoft.com/office/drawing/2014/main" id="{A48F18CD-B2E2-40D0-B9F3-859A22A72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日期占位符 1">
            <a:extLst>
              <a:ext uri="{FF2B5EF4-FFF2-40B4-BE49-F238E27FC236}">
                <a16:creationId xmlns:a16="http://schemas.microsoft.com/office/drawing/2014/main" id="{EE669052-7402-4421-8B05-DE3BEAAEF9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zh-CN" altLang="en-US"/>
          </a:p>
        </p:txBody>
      </p:sp>
      <p:sp>
        <p:nvSpPr>
          <p:cNvPr id="9220" name="页脚占位符 2">
            <a:extLst>
              <a:ext uri="{FF2B5EF4-FFF2-40B4-BE49-F238E27FC236}">
                <a16:creationId xmlns:a16="http://schemas.microsoft.com/office/drawing/2014/main" id="{0A70210D-7544-406C-A705-9016CE9EE8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endParaRPr lang="zh-CN" altLang="en-US"/>
          </a:p>
        </p:txBody>
      </p:sp>
      <p:sp>
        <p:nvSpPr>
          <p:cNvPr id="9221" name="灯片编号占位符 3">
            <a:extLst>
              <a:ext uri="{FF2B5EF4-FFF2-40B4-BE49-F238E27FC236}">
                <a16:creationId xmlns:a16="http://schemas.microsoft.com/office/drawing/2014/main" id="{3B67B4A4-B8D4-4EA6-A5B9-8B5C3391F8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E805AC8-8CC1-4431-9324-3E6D2A7C8C9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5/JCLI-D-15-0508.1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mg62@psu.edu" TargetMode="External"/><Relationship Id="rId4" Type="http://schemas.openxmlformats.org/officeDocument/2006/relationships/hyperlink" Target="mailto:qzg18@psu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7D2EB279-1E43-484B-8C32-9CB19BDBC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592"/>
          <a:stretch/>
        </p:blipFill>
        <p:spPr bwMode="auto">
          <a:xfrm>
            <a:off x="1588" y="3675330"/>
            <a:ext cx="12188825" cy="3182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B87A8E9-CBC3-4FB0-B1B4-E7158361E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386" y="1090341"/>
            <a:ext cx="11027228" cy="2387600"/>
          </a:xfrm>
        </p:spPr>
        <p:txBody>
          <a:bodyPr/>
          <a:lstStyle/>
          <a:p>
            <a:r>
              <a:rPr lang="en-US" sz="4400" dirty="0">
                <a:solidFill>
                  <a:srgbClr val="035599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Exploring North Atlantic and North Pacific Decadal Climate Prediction Using Self-Organizing Maps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65C9752-9936-4C41-8854-3931C802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386" y="3602038"/>
            <a:ext cx="11027228" cy="1655762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Qinxue (Sharon) Gu </a:t>
            </a:r>
            <a:r>
              <a:rPr lang="en-US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Melissa Gervais* </a:t>
            </a:r>
            <a:r>
              <a:rPr lang="en-US" altLang="zh-CN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</a:p>
          <a:p>
            <a:pPr algn="l"/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Meteorology and Atmospheric Science , The Pennsylvania State University, University Park, Pennsylvania </a:t>
            </a:r>
          </a:p>
          <a:p>
            <a:pPr algn="l"/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Institute for Computational and Data Sciences, The Pennsylvania State University, University Park, Pennsylvania</a:t>
            </a:r>
          </a:p>
          <a:p>
            <a:pPr algn="l"/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Lamont-Doherty Earth Observatory, Columbia University, New York, New York</a:t>
            </a:r>
          </a:p>
        </p:txBody>
      </p:sp>
      <p:pic>
        <p:nvPicPr>
          <p:cNvPr id="1026" name="Picture 2" descr="“penn state logo”的图片搜索结果">
            <a:extLst>
              <a:ext uri="{FF2B5EF4-FFF2-40B4-BE49-F238E27FC236}">
                <a16:creationId xmlns:a16="http://schemas.microsoft.com/office/drawing/2014/main" id="{1A903B85-902B-4F4F-BCB9-85EA7F4B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2" y="129495"/>
            <a:ext cx="3550768" cy="147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F898E0-126E-4BB2-A8FD-85CC8DB58F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FDBB-AB20-4EBF-B667-31256BD75D52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594B98-1556-784D-A98E-97DFF89FA4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847" y="6219825"/>
            <a:ext cx="1217905" cy="42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76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057F1754-E665-4063-82A5-9A151117A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7" b="9519"/>
          <a:stretch/>
        </p:blipFill>
        <p:spPr>
          <a:xfrm>
            <a:off x="2507750" y="2167563"/>
            <a:ext cx="6995066" cy="443475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315394C-6EFB-45AD-8D14-645FC3934EFA}"/>
              </a:ext>
            </a:extLst>
          </p:cNvPr>
          <p:cNvSpPr/>
          <p:nvPr/>
        </p:nvSpPr>
        <p:spPr>
          <a:xfrm>
            <a:off x="3109633" y="1766721"/>
            <a:ext cx="6215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Theoretical predictability over the North Atlantic</a:t>
            </a:r>
            <a:endParaRPr lang="en-US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5C4435C-AA02-488D-84AE-B7F4DD731969}"/>
              </a:ext>
            </a:extLst>
          </p:cNvPr>
          <p:cNvSpPr/>
          <p:nvPr/>
        </p:nvSpPr>
        <p:spPr>
          <a:xfrm>
            <a:off x="-129112" y="119093"/>
            <a:ext cx="11573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Transition probability tables show different predictability over time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63DEBCEA-C4EB-445B-B866-116AEEF7BAD2}"/>
              </a:ext>
            </a:extLst>
          </p:cNvPr>
          <p:cNvCxnSpPr>
            <a:stCxn id="23" idx="3"/>
          </p:cNvCxnSpPr>
          <p:nvPr/>
        </p:nvCxnSpPr>
        <p:spPr bwMode="auto">
          <a:xfrm>
            <a:off x="2188993" y="4029165"/>
            <a:ext cx="2267260" cy="100537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ADB9CA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矩形 22">
            <a:extLst>
              <a:ext uri="{FF2B5EF4-FFF2-40B4-BE49-F238E27FC236}">
                <a16:creationId xmlns:a16="http://schemas.microsoft.com/office/drawing/2014/main" id="{ECDA6E7C-2134-467F-B5E5-3FC0B1A0BEC3}"/>
              </a:ext>
            </a:extLst>
          </p:cNvPr>
          <p:cNvSpPr/>
          <p:nvPr/>
        </p:nvSpPr>
        <p:spPr>
          <a:xfrm>
            <a:off x="437192" y="3429000"/>
            <a:ext cx="1751801" cy="1200329"/>
          </a:xfrm>
          <a:prstGeom prst="rect">
            <a:avLst/>
          </a:prstGeom>
          <a:solidFill>
            <a:srgbClr val="ADB9CA">
              <a:alpha val="95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Globally Significant level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C77E93-0B69-46AA-B190-3406B02817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9025" y="6356350"/>
            <a:ext cx="2743200" cy="365125"/>
          </a:xfrm>
        </p:spPr>
        <p:txBody>
          <a:bodyPr/>
          <a:lstStyle/>
          <a:p>
            <a:fld id="{8FC89232-365D-4211-BDB2-D491DCDA24B6}" type="slidenum">
              <a:rPr lang="en-US" smtClean="0"/>
              <a:t>10</a:t>
            </a:fld>
            <a:endParaRPr 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19B4ED1-D616-4642-B173-47B7D1378EF5}"/>
              </a:ext>
            </a:extLst>
          </p:cNvPr>
          <p:cNvSpPr/>
          <p:nvPr/>
        </p:nvSpPr>
        <p:spPr>
          <a:xfrm>
            <a:off x="455684" y="968793"/>
            <a:ext cx="11280631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Number of significant probabilit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ies of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initial nodes show theoretical predictability with lag. Each line is associated with an initial node.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11DB60-89FD-0641-97F0-0F640565A44D}"/>
              </a:ext>
            </a:extLst>
          </p:cNvPr>
          <p:cNvSpPr txBox="1"/>
          <p:nvPr/>
        </p:nvSpPr>
        <p:spPr>
          <a:xfrm>
            <a:off x="8216089" y="6442761"/>
            <a:ext cx="2800768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Gu and Gervais (In Review)</a:t>
            </a:r>
          </a:p>
        </p:txBody>
      </p:sp>
    </p:spTree>
    <p:extLst>
      <p:ext uri="{BB962C8B-B14F-4D97-AF65-F5344CB8AC3E}">
        <p14:creationId xmlns:p14="http://schemas.microsoft.com/office/powerpoint/2010/main" val="1954675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595D8BCE-3491-4CF5-9EBB-DC522DFBB40D}"/>
              </a:ext>
            </a:extLst>
          </p:cNvPr>
          <p:cNvSpPr/>
          <p:nvPr/>
        </p:nvSpPr>
        <p:spPr>
          <a:xfrm>
            <a:off x="225574" y="878524"/>
            <a:ext cx="112868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ersistence Forecast: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Predicted pattern is always the same as the initial SOM node. 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Transition Probability Forecast: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Predicted pattern is the probability-weighted SOM pattern based on the transition probabilities at each lag.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Evaluation Metric: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Anomaly correlation coefficient (ACC)</a:t>
            </a:r>
          </a:p>
          <a:p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28 predictions using 300 years withheld data.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Prediction Length: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30 years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3A9289A-76BC-41C0-86B1-043156B18EB0}"/>
              </a:ext>
            </a:extLst>
          </p:cNvPr>
          <p:cNvSpPr/>
          <p:nvPr/>
        </p:nvSpPr>
        <p:spPr>
          <a:xfrm>
            <a:off x="348949" y="123296"/>
            <a:ext cx="7729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SST pattern prediction using statistical methods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31D4F5A-E511-4551-AAEF-5931FBE06B17}"/>
                  </a:ext>
                </a:extLst>
              </p:cNvPr>
              <p:cNvSpPr txBox="1"/>
              <p:nvPr/>
            </p:nvSpPr>
            <p:spPr>
              <a:xfrm>
                <a:off x="348948" y="3551234"/>
                <a:ext cx="11721131" cy="7866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𝑃𝑟𝑒𝑑𝑖𝑐𝑡𝑒𝑑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𝑝𝑎𝑡𝑡𝑒𝑟𝑛</m:t>
                      </m:r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𝑆𝑂𝑀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𝑝𝑎𝑡𝑡𝑒𝑟𝑛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𝐶𝑜𝑛𝑑𝑖𝑡𝑖𝑜𝑛𝑎𝑙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𝑝𝑟𝑜𝑏𝑎𝑏𝑖𝑙𝑖𝑡𝑦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𝑏𝑒𝑖𝑛𝑔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𝑒𝑎𝑐h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𝑆𝑂𝑀</m:t>
                              </m:r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𝑁𝑢𝑚𝑏𝑒𝑟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𝑆𝑂𝑀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𝑛𝑜𝑑𝑒𝑠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31D4F5A-E511-4551-AAEF-5931FBE06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48" y="3551234"/>
                <a:ext cx="11721131" cy="7866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33B15C9-DAFB-49A0-8E87-0154D3A532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232-365D-4211-BDB2-D491DCDA24B6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4D080-0E7A-884F-B958-21BABD1F65F0}"/>
              </a:ext>
            </a:extLst>
          </p:cNvPr>
          <p:cNvSpPr txBox="1"/>
          <p:nvPr/>
        </p:nvSpPr>
        <p:spPr>
          <a:xfrm>
            <a:off x="8141947" y="6352143"/>
            <a:ext cx="2800768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Gu and Gervais (In </a:t>
            </a:r>
            <a:r>
              <a:rPr lang="en-US"/>
              <a:t>Review)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224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id="{D29389C4-4439-4A52-8965-AB71ADA4F158}"/>
              </a:ext>
            </a:extLst>
          </p:cNvPr>
          <p:cNvSpPr/>
          <p:nvPr/>
        </p:nvSpPr>
        <p:spPr>
          <a:xfrm>
            <a:off x="348949" y="123296"/>
            <a:ext cx="10057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Actual prediction of North Atlantic SST using statistical methods</a:t>
            </a:r>
            <a:endParaRPr lang="en-US" sz="32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87F1DB7-AB9D-4697-A877-F5969A0E0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354" y="1002275"/>
            <a:ext cx="6893234" cy="5168448"/>
          </a:xfrm>
          <a:prstGeom prst="rect">
            <a:avLst/>
          </a:prstGeom>
        </p:spPr>
      </p:pic>
      <p:sp>
        <p:nvSpPr>
          <p:cNvPr id="9" name="椭圆 8">
            <a:extLst>
              <a:ext uri="{FF2B5EF4-FFF2-40B4-BE49-F238E27FC236}">
                <a16:creationId xmlns:a16="http://schemas.microsoft.com/office/drawing/2014/main" id="{09739518-22E1-4248-92B5-068E45440043}"/>
              </a:ext>
            </a:extLst>
          </p:cNvPr>
          <p:cNvSpPr/>
          <p:nvPr/>
        </p:nvSpPr>
        <p:spPr bwMode="auto">
          <a:xfrm>
            <a:off x="4537060" y="3545796"/>
            <a:ext cx="671331" cy="651753"/>
          </a:xfrm>
          <a:prstGeom prst="ellipse">
            <a:avLst/>
          </a:prstGeom>
          <a:noFill/>
          <a:ln w="28575" cap="flat" cmpd="sng" algn="ctr">
            <a:solidFill>
              <a:srgbClr val="ADB9C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314F11A-B538-469E-93BB-153261FC6D1B}"/>
              </a:ext>
            </a:extLst>
          </p:cNvPr>
          <p:cNvCxnSpPr>
            <a:cxnSpLocks/>
          </p:cNvCxnSpPr>
          <p:nvPr/>
        </p:nvCxnSpPr>
        <p:spPr bwMode="auto">
          <a:xfrm>
            <a:off x="2101725" y="1971772"/>
            <a:ext cx="2349158" cy="157402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ADB9CA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A2FDB5-D522-44C8-BB34-7DCE9D1C1F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232-365D-4211-BDB2-D491DCDA24B6}" type="slidenum">
              <a:rPr lang="en-US" smtClean="0"/>
              <a:t>12</a:t>
            </a:fld>
            <a:endParaRPr 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5A6CDE01-433A-4212-A8D1-6F21747D8581}"/>
              </a:ext>
            </a:extLst>
          </p:cNvPr>
          <p:cNvSpPr/>
          <p:nvPr/>
        </p:nvSpPr>
        <p:spPr>
          <a:xfrm>
            <a:off x="8026765" y="1392683"/>
            <a:ext cx="4059526" cy="37856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Persistence is a good predictor for the first 8 lags and then loses skill.</a:t>
            </a:r>
          </a:p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Transition probability prediction has similar skill to 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persistence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at the beginning. </a:t>
            </a:r>
          </a:p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Transition probability has a re-emergence of prediction skill at lag 16, implying that it captures the true evolution in addition to the persistence.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9530B16-85DF-4515-9A97-6D854DB0C7F5}"/>
              </a:ext>
            </a:extLst>
          </p:cNvPr>
          <p:cNvSpPr/>
          <p:nvPr/>
        </p:nvSpPr>
        <p:spPr>
          <a:xfrm>
            <a:off x="77516" y="1325441"/>
            <a:ext cx="2024209" cy="646331"/>
          </a:xfrm>
          <a:prstGeom prst="rect">
            <a:avLst/>
          </a:prstGeom>
          <a:solidFill>
            <a:srgbClr val="ADB9CA">
              <a:alpha val="63922"/>
            </a:srgb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</a:rPr>
              <a:t>Reemergence of prediction skill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434EAA-FDFF-0846-99EC-EE5DDC0F1F0F}"/>
              </a:ext>
            </a:extLst>
          </p:cNvPr>
          <p:cNvSpPr txBox="1"/>
          <p:nvPr/>
        </p:nvSpPr>
        <p:spPr>
          <a:xfrm>
            <a:off x="519346" y="6179472"/>
            <a:ext cx="786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Anomaly correlation coefficient (ACC) with lag, where higher ACC implies great prediction skill.  Significant values at the 95% level are shown in filled circles.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12FE4-BADA-0F48-BBE1-4F973FBD4694}"/>
              </a:ext>
            </a:extLst>
          </p:cNvPr>
          <p:cNvSpPr txBox="1"/>
          <p:nvPr/>
        </p:nvSpPr>
        <p:spPr>
          <a:xfrm>
            <a:off x="8150187" y="6352143"/>
            <a:ext cx="2800768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Gu and Gervais (</a:t>
            </a:r>
            <a:r>
              <a:rPr lang="en-US"/>
              <a:t>In Review)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8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BAFA811-89FE-4279-9BFB-DE57C0598C5D}"/>
              </a:ext>
            </a:extLst>
          </p:cNvPr>
          <p:cNvSpPr/>
          <p:nvPr/>
        </p:nvSpPr>
        <p:spPr>
          <a:xfrm>
            <a:off x="303504" y="197465"/>
            <a:ext cx="1653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Summary</a:t>
            </a:r>
            <a:endParaRPr lang="en-US" sz="3200" dirty="0"/>
          </a:p>
        </p:txBody>
      </p: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id="{9997F79E-9B05-442C-95D2-07C41AD641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4890348"/>
              </p:ext>
            </p:extLst>
          </p:nvPr>
        </p:nvGraphicFramePr>
        <p:xfrm>
          <a:off x="1648866" y="1401096"/>
          <a:ext cx="8179456" cy="471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C0C76E8-FEFD-4348-9401-CDB862683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232-365D-4211-BDB2-D491DCDA24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24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BB73D480-E0BB-4F6B-A267-AD7A89E0B182}"/>
              </a:ext>
            </a:extLst>
          </p:cNvPr>
          <p:cNvSpPr txBox="1"/>
          <p:nvPr/>
        </p:nvSpPr>
        <p:spPr>
          <a:xfrm>
            <a:off x="222209" y="260980"/>
            <a:ext cx="11131591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Bernard MT Condensed" panose="02050806060905020404" pitchFamily="18" charset="0"/>
                <a:ea typeface="宋体"/>
                <a:cs typeface="Times New Roman" panose="02020603050405020304" pitchFamily="18" charset="0"/>
              </a:rPr>
              <a:t>R</a:t>
            </a:r>
            <a:r>
              <a:rPr lang="en-US" altLang="zh-CN" sz="2800" dirty="0">
                <a:solidFill>
                  <a:srgbClr val="FFFFFF"/>
                </a:solidFill>
                <a:latin typeface="Bernard MT Condensed" panose="02050806060905020404" pitchFamily="18" charset="0"/>
                <a:ea typeface="宋体"/>
                <a:cs typeface="Times New Roman" panose="02020603050405020304" pitchFamily="18" charset="0"/>
              </a:rPr>
              <a:t>eferences</a:t>
            </a:r>
            <a:endParaRPr lang="en-US" altLang="zh-CN" sz="2800" dirty="0">
              <a:solidFill>
                <a:schemeClr val="bg1"/>
              </a:solidFill>
              <a:latin typeface="Bernard MT Condensed" panose="02050806060905020404" pitchFamily="18" charset="0"/>
              <a:ea typeface="宋体"/>
              <a:cs typeface="Times New Roman" panose="02020603050405020304" pitchFamily="18" charset="0"/>
            </a:endParaRPr>
          </a:p>
          <a:p>
            <a:pPr marL="304800" indent="-304800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Gu, Q. &amp; Gervais, M. Exploring north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atlantic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 and north pacific decadal climate prediction using self-organizing maps (In Review)</a:t>
            </a:r>
          </a:p>
          <a:p>
            <a:pPr marL="304800" indent="-304800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Kay, J. E.,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Deser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C., Phillips, A., Mai, A.,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Hannay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C., Strand, G., et al. (2014). The Community Earth System Model (CESM) Large Ensemble Project: A Community Resource for Studying Climate Change in the Presence of Internal Climate Variability.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Bulletin of the American Meteorological Society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96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(8), 1333–1349. https://doi.org/10.1175/BAMS-D-13-00255.1</a:t>
            </a:r>
          </a:p>
          <a:p>
            <a:pPr marL="304800" indent="-304800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Kohonen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 (1982). Self-organized formation of topologically correct feature maps.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Biological Cybernetics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https://doi.org/10.1007/BF00337288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0" indent="-304800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Kosaka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Y., &amp;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Xie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S. P. (2013). Recent global-warming hiatus tied to equatorial Pacific surface cooling.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Nature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501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(7467), 403–407. https://doi.org/10.1038/nature12534</a:t>
            </a:r>
          </a:p>
          <a:p>
            <a:pPr marL="304800" indent="-304800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Livezey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R. E., &amp; Chen, W. Y. (1983). Statistical field significance and its determination by Monte Carlo techniques.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Monthly Weather Review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111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(1), 46–59. https://doi.org/10.1175/1520-0493(1983)111&lt;0046:SFSAID&gt;2.0.CO;2</a:t>
            </a:r>
          </a:p>
          <a:p>
            <a:pPr marL="304800" indent="-304800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Newman, M., Alexander, M. A., Ault, T. R., Cobb, K. M.,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Deser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C., Di Lorenzo, E., et al. (2016). The Pacific decadal oscillation, revisited.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Journal of Climate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(12), 4399–4427.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https://doi.org/10.1175/JCLI-D-15-0508.1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0" indent="-304800"/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0" indent="-304800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Thank you for watching!</a:t>
            </a:r>
          </a:p>
          <a:p>
            <a:pPr marL="304800" indent="-304800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 you have any thoughts/comments/suggestions, please contact with us.</a:t>
            </a:r>
          </a:p>
          <a:p>
            <a:pPr marL="304800" indent="-304800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Qinxue (Sharon) Gu: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qzg18@psu.edu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0" indent="-304800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Melissa Gervais: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mmg62@psu.edu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0" indent="-304800"/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1827289A-5A5D-4C35-B33E-EAD8492E78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9FDBB-AB20-4EBF-B667-31256BD75D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17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A884C86-58AD-4501-BBEF-DAC5AAE83723}"/>
              </a:ext>
            </a:extLst>
          </p:cNvPr>
          <p:cNvSpPr/>
          <p:nvPr/>
        </p:nvSpPr>
        <p:spPr>
          <a:xfrm>
            <a:off x="-129112" y="119093"/>
            <a:ext cx="2284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2C18CDC-E20F-4BB0-95C0-BF4B898BF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232-365D-4211-BDB2-D491DCDA24B6}" type="slidenum">
              <a:rPr lang="en-US" smtClean="0"/>
              <a:t>2</a:t>
            </a:fld>
            <a:endParaRPr 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B58DA31-399C-499A-9B1C-7B424581F9D0}"/>
              </a:ext>
            </a:extLst>
          </p:cNvPr>
          <p:cNvSpPr/>
          <p:nvPr/>
        </p:nvSpPr>
        <p:spPr>
          <a:xfrm>
            <a:off x="232428" y="944118"/>
            <a:ext cx="1172714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Decadal climate prediction assesses the regional climate conditions and changes on a time scale of 10 to 30 years. It can provide important information to improve the decisions and policies.</a:t>
            </a:r>
          </a:p>
          <a:p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Decadal variability is impacted by natural external forcing, anthropogenic external forcing, and internal climate variability. </a:t>
            </a:r>
          </a:p>
          <a:p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Predicting internal variability remains a barrier to producing decadal climate predictions.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This study explores the potential use of the self-organizing map (SOM) to: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Identify the internal climate variability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Measure theoretical decadal predictability of internal climate variability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Conduct decadal prediction within a long control simulation.</a:t>
            </a:r>
          </a:p>
          <a:p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095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A884C86-58AD-4501-BBEF-DAC5AAE83723}"/>
              </a:ext>
            </a:extLst>
          </p:cNvPr>
          <p:cNvSpPr/>
          <p:nvPr/>
        </p:nvSpPr>
        <p:spPr>
          <a:xfrm>
            <a:off x="-129112" y="119093"/>
            <a:ext cx="1374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95D8BCE-3491-4CF5-9EBB-DC522DFBB40D}"/>
              </a:ext>
            </a:extLst>
          </p:cNvPr>
          <p:cNvSpPr/>
          <p:nvPr/>
        </p:nvSpPr>
        <p:spPr>
          <a:xfrm>
            <a:off x="338813" y="1164134"/>
            <a:ext cx="1128689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Community Earth System Model (CESM) 1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·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Fully coupled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version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·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Pre-industrial (1850) radiative forcing conditions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December, January, and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February (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DJF) S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ea Surface Temperature (SST)</a:t>
            </a:r>
            <a:endParaRPr lang="en-US" sz="2800" u="sng" dirty="0">
              <a:solidFill>
                <a:srgbClr val="4ED092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	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·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11-year moving average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Data Length: ~1500 years</a:t>
            </a:r>
          </a:p>
          <a:p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Resolution: ~1 degree</a:t>
            </a: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8A7D09B-29AB-4DB7-8C1A-3E6023C759B5}"/>
              </a:ext>
            </a:extLst>
          </p:cNvPr>
          <p:cNvSpPr/>
          <p:nvPr/>
        </p:nvSpPr>
        <p:spPr>
          <a:xfrm>
            <a:off x="144736" y="6369575"/>
            <a:ext cx="1880617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</a:rPr>
              <a:t>Kay et al. 2015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2C18CDC-E20F-4BB0-95C0-BF4B898BF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232-365D-4211-BDB2-D491DCDA24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5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A884C86-58AD-4501-BBEF-DAC5AAE83723}"/>
              </a:ext>
            </a:extLst>
          </p:cNvPr>
          <p:cNvSpPr/>
          <p:nvPr/>
        </p:nvSpPr>
        <p:spPr>
          <a:xfrm>
            <a:off x="-129112" y="119093"/>
            <a:ext cx="49071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Self-organizing maps (SOM)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95D8BCE-3491-4CF5-9EBB-DC522DFBB40D}"/>
              </a:ext>
            </a:extLst>
          </p:cNvPr>
          <p:cNvSpPr/>
          <p:nvPr/>
        </p:nvSpPr>
        <p:spPr>
          <a:xfrm>
            <a:off x="358726" y="1135245"/>
            <a:ext cx="53428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Features of the Method:</a:t>
            </a:r>
          </a:p>
          <a:p>
            <a:endParaRPr lang="en-US" altLang="zh-CN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nsupervised neural network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lusters high dimensional datasets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andles nonlinear behavior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Not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restricted by orthogonality or stationarity</a:t>
            </a:r>
          </a:p>
        </p:txBody>
      </p:sp>
      <p:pic>
        <p:nvPicPr>
          <p:cNvPr id="2050" name="Picture 2" descr="âself organizing mapâçå¾çæç´¢ç»æ">
            <a:extLst>
              <a:ext uri="{FF2B5EF4-FFF2-40B4-BE49-F238E27FC236}">
                <a16:creationId xmlns:a16="http://schemas.microsoft.com/office/drawing/2014/main" id="{F76C17CA-6622-4033-BA47-166BF28CD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744" y="4850606"/>
            <a:ext cx="5808256" cy="156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EC6CA34-25F6-43F5-8DFC-B3C19147C186}"/>
              </a:ext>
            </a:extLst>
          </p:cNvPr>
          <p:cNvSpPr/>
          <p:nvPr/>
        </p:nvSpPr>
        <p:spPr>
          <a:xfrm>
            <a:off x="8033431" y="6418835"/>
            <a:ext cx="2228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</a:rPr>
              <a:t>How does SOM work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1A6CFDE-6682-4045-A34D-8B2BD1F0159C}"/>
              </a:ext>
            </a:extLst>
          </p:cNvPr>
          <p:cNvSpPr/>
          <p:nvPr/>
        </p:nvSpPr>
        <p:spPr>
          <a:xfrm>
            <a:off x="4310745" y="6369575"/>
            <a:ext cx="1654625" cy="369332"/>
          </a:xfrm>
          <a:prstGeom prst="rect">
            <a:avLst/>
          </a:prstGeom>
          <a:solidFill>
            <a:srgbClr val="E7E6E6">
              <a:alpha val="41961"/>
            </a:srgbClr>
          </a:solidFill>
        </p:spPr>
        <p:txBody>
          <a:bodyPr wrap="square">
            <a:spAutoFit/>
          </a:bodyPr>
          <a:lstStyle/>
          <a:p>
            <a:pPr marL="304800" indent="-304800"/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Kohonen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1982</a:t>
            </a:r>
            <a:endParaRPr lang="en-US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7DB490-87F6-42D2-B5A9-27EC80CDC5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599B9-4E13-4CDF-8975-24B4A2602C53}" type="slidenum">
              <a:rPr lang="en-US" smtClean="0"/>
              <a:t>4</a:t>
            </a:fld>
            <a:endParaRPr lang="en-US"/>
          </a:p>
        </p:txBody>
      </p:sp>
      <p:sp>
        <p:nvSpPr>
          <p:cNvPr id="9" name="矩形 4">
            <a:extLst>
              <a:ext uri="{FF2B5EF4-FFF2-40B4-BE49-F238E27FC236}">
                <a16:creationId xmlns:a16="http://schemas.microsoft.com/office/drawing/2014/main" id="{FDA951AB-4CE0-A048-91FC-BB02E7F2D5F7}"/>
              </a:ext>
            </a:extLst>
          </p:cNvPr>
          <p:cNvSpPr/>
          <p:nvPr/>
        </p:nvSpPr>
        <p:spPr>
          <a:xfrm>
            <a:off x="6361215" y="1135245"/>
            <a:ext cx="53428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Application of the Method:</a:t>
            </a:r>
          </a:p>
          <a:p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Input Data: 1500-yr of CESM pre-industrial DJF SST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Region: North Atlantic (20ºN - 80ºN, 90ºW - 40ºE)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SOM size: 3x4 for total of 12 clusters</a:t>
            </a:r>
          </a:p>
        </p:txBody>
      </p:sp>
    </p:spTree>
    <p:extLst>
      <p:ext uri="{BB962C8B-B14F-4D97-AF65-F5344CB8AC3E}">
        <p14:creationId xmlns:p14="http://schemas.microsoft.com/office/powerpoint/2010/main" val="99705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DB3D37FB-DD60-4355-AE5E-ABF246CCE861}"/>
              </a:ext>
            </a:extLst>
          </p:cNvPr>
          <p:cNvSpPr/>
          <p:nvPr/>
        </p:nvSpPr>
        <p:spPr>
          <a:xfrm>
            <a:off x="-129112" y="159972"/>
            <a:ext cx="8496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Use SOM to capture the decadal climate variability</a:t>
            </a:r>
            <a:endParaRPr lang="en-US" sz="4000" dirty="0">
              <a:solidFill>
                <a:schemeClr val="bg1"/>
              </a:solidFill>
              <a:latin typeface="Bernard MT Condensed" panose="02050806060905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C66A7B2-66BA-4F19-AAAF-48E1B6517DA3}"/>
              </a:ext>
            </a:extLst>
          </p:cNvPr>
          <p:cNvSpPr/>
          <p:nvPr/>
        </p:nvSpPr>
        <p:spPr>
          <a:xfrm>
            <a:off x="2664303" y="927256"/>
            <a:ext cx="4585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3x4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SOM for the North Atlantic</a:t>
            </a:r>
            <a:endParaRPr lang="en-US" sz="20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E2B253-2D81-4FF4-BD21-F3ABBEF023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786" b="11291"/>
          <a:stretch/>
        </p:blipFill>
        <p:spPr>
          <a:xfrm>
            <a:off x="140469" y="1367372"/>
            <a:ext cx="8476448" cy="429543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76CB9B58-5085-400C-9E5D-70141C93A1FC}"/>
              </a:ext>
            </a:extLst>
          </p:cNvPr>
          <p:cNvSpPr/>
          <p:nvPr/>
        </p:nvSpPr>
        <p:spPr>
          <a:xfrm>
            <a:off x="6371278" y="927581"/>
            <a:ext cx="2824831" cy="3693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ED092"/>
                </a:solidFill>
                <a:latin typeface="Times New Roman" panose="02020603050405020304" pitchFamily="18" charset="0"/>
              </a:rPr>
              <a:t>AMO warm phase</a:t>
            </a:r>
            <a:endParaRPr lang="en-US" sz="1600" b="1" dirty="0">
              <a:solidFill>
                <a:srgbClr val="4ED092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FC5D55D-E6DB-4742-9FCE-E38583A3195A}"/>
              </a:ext>
            </a:extLst>
          </p:cNvPr>
          <p:cNvSpPr/>
          <p:nvPr/>
        </p:nvSpPr>
        <p:spPr>
          <a:xfrm>
            <a:off x="265048" y="5709779"/>
            <a:ext cx="2120014" cy="36933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4ED092"/>
                </a:solidFill>
                <a:latin typeface="Times New Roman" panose="02020603050405020304" pitchFamily="18" charset="0"/>
              </a:rPr>
              <a:t>AMO cold phase</a:t>
            </a:r>
            <a:endParaRPr lang="en-US" sz="1600" b="1" dirty="0">
              <a:solidFill>
                <a:srgbClr val="4ED09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D4BFEEE-B49D-45F1-AC77-4C9B1198C6C0}"/>
              </a:ext>
            </a:extLst>
          </p:cNvPr>
          <p:cNvSpPr/>
          <p:nvPr/>
        </p:nvSpPr>
        <p:spPr>
          <a:xfrm>
            <a:off x="205668" y="926365"/>
            <a:ext cx="2995451" cy="4001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ABAB"/>
                </a:solidFill>
                <a:latin typeface="Times New Roman" panose="02020603050405020304" pitchFamily="18" charset="0"/>
              </a:rPr>
              <a:t>Additional Pattern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8F50D80-0575-47F4-ABFC-47E68CC85B44}"/>
              </a:ext>
            </a:extLst>
          </p:cNvPr>
          <p:cNvSpPr/>
          <p:nvPr/>
        </p:nvSpPr>
        <p:spPr>
          <a:xfrm>
            <a:off x="6472197" y="5709779"/>
            <a:ext cx="2824833" cy="369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ABAB"/>
                </a:solidFill>
                <a:latin typeface="Times New Roman" panose="02020603050405020304" pitchFamily="18" charset="0"/>
              </a:rPr>
              <a:t>Additional Pattern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9881589-8385-4532-B3CE-1FACF6B4A35A}"/>
              </a:ext>
            </a:extLst>
          </p:cNvPr>
          <p:cNvSpPr/>
          <p:nvPr/>
        </p:nvSpPr>
        <p:spPr bwMode="auto">
          <a:xfrm>
            <a:off x="6431077" y="4356597"/>
            <a:ext cx="2112477" cy="1388139"/>
          </a:xfrm>
          <a:prstGeom prst="rect">
            <a:avLst/>
          </a:prstGeom>
          <a:noFill/>
          <a:ln w="57150" cap="flat" cmpd="sng" algn="ctr">
            <a:solidFill>
              <a:srgbClr val="FFABA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i="0" u="none" strike="noStrike" normalizeH="0" baseline="0">
              <a:ln w="0"/>
              <a:solidFill>
                <a:srgbClr val="FFCDC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5B7649B-D3D0-4741-916A-D02C349459E8}"/>
              </a:ext>
            </a:extLst>
          </p:cNvPr>
          <p:cNvSpPr/>
          <p:nvPr/>
        </p:nvSpPr>
        <p:spPr bwMode="auto">
          <a:xfrm>
            <a:off x="6374604" y="1376674"/>
            <a:ext cx="2147260" cy="1397910"/>
          </a:xfrm>
          <a:prstGeom prst="rect">
            <a:avLst/>
          </a:prstGeom>
          <a:noFill/>
          <a:ln w="57150" cap="flat" cmpd="sng" algn="ctr">
            <a:solidFill>
              <a:srgbClr val="4ED09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i="0" u="none" strike="noStrike" normalizeH="0" baseline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532CD75-0CC0-409E-877D-4B9F1E0F567A}"/>
              </a:ext>
            </a:extLst>
          </p:cNvPr>
          <p:cNvSpPr/>
          <p:nvPr/>
        </p:nvSpPr>
        <p:spPr bwMode="auto">
          <a:xfrm>
            <a:off x="294806" y="4339073"/>
            <a:ext cx="2112477" cy="1405665"/>
          </a:xfrm>
          <a:prstGeom prst="rect">
            <a:avLst/>
          </a:prstGeom>
          <a:noFill/>
          <a:ln w="57150" cap="flat" cmpd="sng" algn="ctr">
            <a:solidFill>
              <a:srgbClr val="4ED09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i="0" u="none" strike="noStrike" normalizeH="0" baseline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1262E54-573D-44BA-9DBE-8FF5375946A6}"/>
              </a:ext>
            </a:extLst>
          </p:cNvPr>
          <p:cNvSpPr/>
          <p:nvPr/>
        </p:nvSpPr>
        <p:spPr bwMode="auto">
          <a:xfrm>
            <a:off x="234203" y="1365352"/>
            <a:ext cx="2176867" cy="1397910"/>
          </a:xfrm>
          <a:prstGeom prst="rect">
            <a:avLst/>
          </a:prstGeom>
          <a:noFill/>
          <a:ln w="57150" cap="flat" cmpd="sng" algn="ctr">
            <a:solidFill>
              <a:srgbClr val="FFABA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i="0" u="none" strike="noStrike" normalizeH="0" baseline="0">
              <a:ln w="0"/>
              <a:solidFill>
                <a:srgbClr val="FFCDC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CB047C0C-DD4A-4C08-83C8-63D18455F6A4}"/>
              </a:ext>
            </a:extLst>
          </p:cNvPr>
          <p:cNvSpPr/>
          <p:nvPr/>
        </p:nvSpPr>
        <p:spPr>
          <a:xfrm>
            <a:off x="3445543" y="3099590"/>
            <a:ext cx="1866300" cy="830997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Transition pattern</a:t>
            </a:r>
            <a:r>
              <a:rPr lang="en-US" altLang="zh-CN" sz="2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s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3FBB541-3212-43D8-98B9-EB57D48BA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25" y="6101024"/>
            <a:ext cx="7369495" cy="67911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98CAE05-5676-4CD9-84BE-DFA452C318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FC89232-365D-4211-BDB2-D491DCDA24B6}" type="slidenum">
              <a:rPr lang="en-US" smtClean="0"/>
              <a:t>5</a:t>
            </a:fld>
            <a:endParaRPr 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D9FA2850-9647-40B4-9794-F40AFBACBE18}"/>
              </a:ext>
            </a:extLst>
          </p:cNvPr>
          <p:cNvSpPr/>
          <p:nvPr/>
        </p:nvSpPr>
        <p:spPr>
          <a:xfrm>
            <a:off x="8804828" y="1677988"/>
            <a:ext cx="3092366" cy="28623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SOM is organized so nearby (faraway) nodes have similar (different) patterns. </a:t>
            </a:r>
          </a:p>
          <a:p>
            <a:endParaRPr lang="en-US" altLang="zh-CN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SOM nodes show AMO-like patterns, additional distinguishable patterns, and transition patterns.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918B85-14DD-B143-8AA1-96CB1F2BAB62}"/>
              </a:ext>
            </a:extLst>
          </p:cNvPr>
          <p:cNvSpPr txBox="1"/>
          <p:nvPr/>
        </p:nvSpPr>
        <p:spPr>
          <a:xfrm>
            <a:off x="8543554" y="6021976"/>
            <a:ext cx="3503002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Gu and Gervais (In Review)</a:t>
            </a:r>
          </a:p>
        </p:txBody>
      </p:sp>
    </p:spTree>
    <p:extLst>
      <p:ext uri="{BB962C8B-B14F-4D97-AF65-F5344CB8AC3E}">
        <p14:creationId xmlns:p14="http://schemas.microsoft.com/office/powerpoint/2010/main" val="2032688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A9D1CD12-7ACF-449B-BCB0-FEB9DA9235D8}"/>
              </a:ext>
            </a:extLst>
          </p:cNvPr>
          <p:cNvSpPr/>
          <p:nvPr/>
        </p:nvSpPr>
        <p:spPr>
          <a:xfrm>
            <a:off x="-129112" y="159972"/>
            <a:ext cx="8973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Use SOM to capture the decadal climate predictability</a:t>
            </a:r>
            <a:endParaRPr lang="en-US" sz="4000" dirty="0">
              <a:solidFill>
                <a:schemeClr val="bg1"/>
              </a:solidFill>
              <a:latin typeface="Bernard MT Condensed" panose="02050806060905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9D7928-39E5-433C-AF85-0D389EC84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1980" y="5618273"/>
            <a:ext cx="3581400" cy="442992"/>
          </a:xfrm>
        </p:spPr>
        <p:txBody>
          <a:bodyPr/>
          <a:lstStyle/>
          <a:p>
            <a:fld id="{8FC89232-365D-4211-BDB2-D491DCDA24B6}" type="slidenum">
              <a:rPr lang="en-US" smtClean="0"/>
              <a:t>6</a:t>
            </a:fld>
            <a:endParaRPr lang="en-US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8E67ADB-74A4-4E68-AF1C-6262EC78E2FF}"/>
              </a:ext>
            </a:extLst>
          </p:cNvPr>
          <p:cNvSpPr/>
          <p:nvPr/>
        </p:nvSpPr>
        <p:spPr>
          <a:xfrm>
            <a:off x="530479" y="2365254"/>
            <a:ext cx="835883" cy="584775"/>
          </a:xfrm>
          <a:prstGeom prst="rect">
            <a:avLst/>
          </a:prstGeom>
          <a:solidFill>
            <a:schemeClr val="bg2">
              <a:lumMod val="50000"/>
              <a:alpha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Initial Node </a:t>
            </a:r>
            <a:r>
              <a:rPr lang="en-US" sz="1600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i</a:t>
            </a:r>
            <a:endParaRPr lang="en-US" sz="14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4F3627CF-B057-49E6-B659-968A84BD7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956" y="2365859"/>
            <a:ext cx="3255606" cy="1576158"/>
          </a:xfrm>
          <a:prstGeom prst="rect">
            <a:avLst/>
          </a:prstGeom>
        </p:spPr>
      </p:pic>
      <p:sp>
        <p:nvSpPr>
          <p:cNvPr id="37" name="矩形 36">
            <a:extLst>
              <a:ext uri="{FF2B5EF4-FFF2-40B4-BE49-F238E27FC236}">
                <a16:creationId xmlns:a16="http://schemas.microsoft.com/office/drawing/2014/main" id="{671A3757-E84D-49D6-B72A-A7AE100DDDF3}"/>
              </a:ext>
            </a:extLst>
          </p:cNvPr>
          <p:cNvSpPr/>
          <p:nvPr/>
        </p:nvSpPr>
        <p:spPr bwMode="auto">
          <a:xfrm>
            <a:off x="1491555" y="2350903"/>
            <a:ext cx="832047" cy="569524"/>
          </a:xfrm>
          <a:prstGeom prst="rect">
            <a:avLst/>
          </a:prstGeom>
          <a:noFill/>
          <a:ln w="57150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i="0" u="none" strike="noStrike" normalizeH="0" baseline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26204C3B-4EE8-491F-83CB-317ACF4D8CF1}"/>
              </a:ext>
            </a:extLst>
          </p:cNvPr>
          <p:cNvCxnSpPr>
            <a:cxnSpLocks/>
          </p:cNvCxnSpPr>
          <p:nvPr/>
        </p:nvCxnSpPr>
        <p:spPr>
          <a:xfrm flipV="1">
            <a:off x="1894190" y="2537826"/>
            <a:ext cx="801318" cy="141042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5B5B4F1B-9B47-463D-A886-DA04BA3CBE37}"/>
              </a:ext>
            </a:extLst>
          </p:cNvPr>
          <p:cNvCxnSpPr>
            <a:cxnSpLocks/>
          </p:cNvCxnSpPr>
          <p:nvPr/>
        </p:nvCxnSpPr>
        <p:spPr>
          <a:xfrm>
            <a:off x="1923298" y="2678868"/>
            <a:ext cx="1652633" cy="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EF0B1ADB-DFC8-48FE-B07C-1370EAE82E7F}"/>
              </a:ext>
            </a:extLst>
          </p:cNvPr>
          <p:cNvCxnSpPr>
            <a:cxnSpLocks/>
          </p:cNvCxnSpPr>
          <p:nvPr/>
        </p:nvCxnSpPr>
        <p:spPr>
          <a:xfrm>
            <a:off x="1894190" y="2690956"/>
            <a:ext cx="2437115" cy="10055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540ECE67-0EC5-48A4-B0ED-FE9BFF194F2C}"/>
              </a:ext>
            </a:extLst>
          </p:cNvPr>
          <p:cNvCxnSpPr>
            <a:cxnSpLocks/>
          </p:cNvCxnSpPr>
          <p:nvPr/>
        </p:nvCxnSpPr>
        <p:spPr>
          <a:xfrm flipH="1">
            <a:off x="1785198" y="2678868"/>
            <a:ext cx="122380" cy="55795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B922EA38-F50E-4222-A504-7D0199819BF7}"/>
              </a:ext>
            </a:extLst>
          </p:cNvPr>
          <p:cNvCxnSpPr>
            <a:cxnSpLocks/>
          </p:cNvCxnSpPr>
          <p:nvPr/>
        </p:nvCxnSpPr>
        <p:spPr>
          <a:xfrm>
            <a:off x="1907578" y="2678868"/>
            <a:ext cx="31441" cy="1071267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51781C1B-A83B-4079-8D50-583D30852905}"/>
              </a:ext>
            </a:extLst>
          </p:cNvPr>
          <p:cNvCxnSpPr>
            <a:cxnSpLocks/>
          </p:cNvCxnSpPr>
          <p:nvPr/>
        </p:nvCxnSpPr>
        <p:spPr>
          <a:xfrm>
            <a:off x="1894190" y="2662025"/>
            <a:ext cx="723055" cy="667016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5990D3CC-C010-4421-9099-7695F47EAF37}"/>
              </a:ext>
            </a:extLst>
          </p:cNvPr>
          <p:cNvCxnSpPr>
            <a:cxnSpLocks/>
          </p:cNvCxnSpPr>
          <p:nvPr/>
        </p:nvCxnSpPr>
        <p:spPr>
          <a:xfrm>
            <a:off x="1930440" y="2706002"/>
            <a:ext cx="1524915" cy="54577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3196DB12-A1C3-4309-8B5B-942F6E7D3ED0}"/>
              </a:ext>
            </a:extLst>
          </p:cNvPr>
          <p:cNvCxnSpPr>
            <a:cxnSpLocks/>
          </p:cNvCxnSpPr>
          <p:nvPr/>
        </p:nvCxnSpPr>
        <p:spPr>
          <a:xfrm>
            <a:off x="1887063" y="2678868"/>
            <a:ext cx="2457630" cy="524745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17703C5B-8772-4F76-BD93-07B0D4BD9A37}"/>
              </a:ext>
            </a:extLst>
          </p:cNvPr>
          <p:cNvCxnSpPr>
            <a:cxnSpLocks/>
          </p:cNvCxnSpPr>
          <p:nvPr/>
        </p:nvCxnSpPr>
        <p:spPr>
          <a:xfrm>
            <a:off x="1907578" y="2690956"/>
            <a:ext cx="786266" cy="115005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>
            <a:extLst>
              <a:ext uri="{FF2B5EF4-FFF2-40B4-BE49-F238E27FC236}">
                <a16:creationId xmlns:a16="http://schemas.microsoft.com/office/drawing/2014/main" id="{AD29BFF1-20C8-48A9-9B3F-C6023435E229}"/>
              </a:ext>
            </a:extLst>
          </p:cNvPr>
          <p:cNvCxnSpPr>
            <a:cxnSpLocks/>
          </p:cNvCxnSpPr>
          <p:nvPr/>
        </p:nvCxnSpPr>
        <p:spPr>
          <a:xfrm>
            <a:off x="1931816" y="2682661"/>
            <a:ext cx="1644115" cy="111264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E4D4CA00-AAA6-4D47-AEBB-B2BC5F6C8B78}"/>
              </a:ext>
            </a:extLst>
          </p:cNvPr>
          <p:cNvCxnSpPr>
            <a:cxnSpLocks/>
          </p:cNvCxnSpPr>
          <p:nvPr/>
        </p:nvCxnSpPr>
        <p:spPr>
          <a:xfrm>
            <a:off x="1961881" y="2709794"/>
            <a:ext cx="2369424" cy="104034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DF9B6784-FF38-4FC5-BEE8-BDA78BD340DC}"/>
              </a:ext>
            </a:extLst>
          </p:cNvPr>
          <p:cNvCxnSpPr>
            <a:cxnSpLocks/>
          </p:cNvCxnSpPr>
          <p:nvPr/>
        </p:nvCxnSpPr>
        <p:spPr>
          <a:xfrm flipH="1">
            <a:off x="1704739" y="2678867"/>
            <a:ext cx="185192" cy="120940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27910450-372E-40E6-9AF8-1A21783C440E}"/>
              </a:ext>
            </a:extLst>
          </p:cNvPr>
          <p:cNvSpPr txBox="1"/>
          <p:nvPr/>
        </p:nvSpPr>
        <p:spPr>
          <a:xfrm>
            <a:off x="82191" y="1441813"/>
            <a:ext cx="5350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probability of being in each node at lag 1 given an initial node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lag 0.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387C1690-1D0E-426F-B8D3-7834D657B545}"/>
              </a:ext>
            </a:extLst>
          </p:cNvPr>
          <p:cNvSpPr/>
          <p:nvPr/>
        </p:nvSpPr>
        <p:spPr>
          <a:xfrm>
            <a:off x="283924" y="4863616"/>
            <a:ext cx="3243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 probability table for initial node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lag 1</a:t>
            </a:r>
            <a:endParaRPr lang="en-US" dirty="0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1D18FFD-6DE5-4FAE-99E5-D5A1D8A0BD8B}"/>
              </a:ext>
            </a:extLst>
          </p:cNvPr>
          <p:cNvSpPr txBox="1"/>
          <p:nvPr/>
        </p:nvSpPr>
        <p:spPr>
          <a:xfrm>
            <a:off x="3987559" y="2332432"/>
            <a:ext cx="108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797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b="1" dirty="0">
              <a:solidFill>
                <a:srgbClr val="F797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50312DCF-97B7-4F7F-AFCF-6D916E5EB683}"/>
              </a:ext>
            </a:extLst>
          </p:cNvPr>
          <p:cNvSpPr/>
          <p:nvPr/>
        </p:nvSpPr>
        <p:spPr>
          <a:xfrm>
            <a:off x="2468475" y="5619567"/>
            <a:ext cx="85691" cy="138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50604177-714F-42F1-84DA-8925342BD9B4}"/>
              </a:ext>
            </a:extLst>
          </p:cNvPr>
          <p:cNvSpPr/>
          <p:nvPr/>
        </p:nvSpPr>
        <p:spPr>
          <a:xfrm>
            <a:off x="901435" y="6577219"/>
            <a:ext cx="406970" cy="148971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34CBE3B4-14A7-4733-A21E-FDE898A8EA51}"/>
              </a:ext>
            </a:extLst>
          </p:cNvPr>
          <p:cNvSpPr txBox="1"/>
          <p:nvPr/>
        </p:nvSpPr>
        <p:spPr>
          <a:xfrm>
            <a:off x="1382349" y="6513469"/>
            <a:ext cx="1609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significant</a:t>
            </a: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58E2F4F0-12B1-49A4-AEDD-7334BFDD0D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563" b="66199"/>
          <a:stretch/>
        </p:blipFill>
        <p:spPr>
          <a:xfrm>
            <a:off x="3489471" y="4701187"/>
            <a:ext cx="996175" cy="824917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3E80EE17-CB6E-4D8E-9B7B-38C0A90BD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93" y="5574088"/>
            <a:ext cx="4458114" cy="385074"/>
          </a:xfrm>
          <a:prstGeom prst="rect">
            <a:avLst/>
          </a:prstGeom>
        </p:spPr>
      </p:pic>
      <p:sp>
        <p:nvSpPr>
          <p:cNvPr id="59" name="箭头: 右 58">
            <a:extLst>
              <a:ext uri="{FF2B5EF4-FFF2-40B4-BE49-F238E27FC236}">
                <a16:creationId xmlns:a16="http://schemas.microsoft.com/office/drawing/2014/main" id="{5FABA77D-3560-479F-98FE-F22D2474CBE6}"/>
              </a:ext>
            </a:extLst>
          </p:cNvPr>
          <p:cNvSpPr/>
          <p:nvPr/>
        </p:nvSpPr>
        <p:spPr>
          <a:xfrm rot="5400000">
            <a:off x="2336618" y="4267511"/>
            <a:ext cx="746236" cy="36157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:a16="http://schemas.microsoft.com/office/drawing/2014/main" id="{6F445CAB-3527-45E8-889E-4AADE897D816}"/>
              </a:ext>
            </a:extLst>
          </p:cNvPr>
          <p:cNvSpPr/>
          <p:nvPr/>
        </p:nvSpPr>
        <p:spPr>
          <a:xfrm>
            <a:off x="990838" y="3801804"/>
            <a:ext cx="15195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</a:t>
            </a:r>
            <a:endParaRPr lang="en-US" dirty="0"/>
          </a:p>
        </p:txBody>
      </p:sp>
      <p:cxnSp>
        <p:nvCxnSpPr>
          <p:cNvPr id="61" name="直接箭头连接符 60">
            <a:extLst>
              <a:ext uri="{FF2B5EF4-FFF2-40B4-BE49-F238E27FC236}">
                <a16:creationId xmlns:a16="http://schemas.microsoft.com/office/drawing/2014/main" id="{162F6ED3-0C50-45AD-A74A-FD65A2A7AA96}"/>
              </a:ext>
            </a:extLst>
          </p:cNvPr>
          <p:cNvCxnSpPr/>
          <p:nvPr/>
        </p:nvCxnSpPr>
        <p:spPr>
          <a:xfrm flipH="1">
            <a:off x="886811" y="6008499"/>
            <a:ext cx="3120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3842A03C-E2BB-4E01-87D9-B06786DE28F9}"/>
              </a:ext>
            </a:extLst>
          </p:cNvPr>
          <p:cNvCxnSpPr>
            <a:cxnSpLocks/>
          </p:cNvCxnSpPr>
          <p:nvPr/>
        </p:nvCxnSpPr>
        <p:spPr>
          <a:xfrm>
            <a:off x="1468329" y="6027037"/>
            <a:ext cx="22978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89D0ABA7-E23F-4106-9F7F-3DAB533EAB69}"/>
              </a:ext>
            </a:extLst>
          </p:cNvPr>
          <p:cNvCxnSpPr>
            <a:cxnSpLocks/>
          </p:cNvCxnSpPr>
          <p:nvPr/>
        </p:nvCxnSpPr>
        <p:spPr>
          <a:xfrm>
            <a:off x="1308405" y="5838433"/>
            <a:ext cx="0" cy="340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文本框 63">
            <a:extLst>
              <a:ext uri="{FF2B5EF4-FFF2-40B4-BE49-F238E27FC236}">
                <a16:creationId xmlns:a16="http://schemas.microsoft.com/office/drawing/2014/main" id="{B1AA3B86-F388-4608-82A7-E75040853AAD}"/>
              </a:ext>
            </a:extLst>
          </p:cNvPr>
          <p:cNvSpPr txBox="1"/>
          <p:nvPr/>
        </p:nvSpPr>
        <p:spPr>
          <a:xfrm>
            <a:off x="1436460" y="6043237"/>
            <a:ext cx="2878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higher than normal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B8B90609-9367-42BC-AC7F-FF3A1F13A033}"/>
              </a:ext>
            </a:extLst>
          </p:cNvPr>
          <p:cNvSpPr/>
          <p:nvPr/>
        </p:nvSpPr>
        <p:spPr>
          <a:xfrm>
            <a:off x="-19424" y="6027037"/>
            <a:ext cx="1343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lower</a:t>
            </a:r>
          </a:p>
        </p:txBody>
      </p:sp>
      <p:graphicFrame>
        <p:nvGraphicFramePr>
          <p:cNvPr id="75" name="表格 25">
            <a:extLst>
              <a:ext uri="{FF2B5EF4-FFF2-40B4-BE49-F238E27FC236}">
                <a16:creationId xmlns:a16="http://schemas.microsoft.com/office/drawing/2014/main" id="{19E0D896-5C4D-4B0C-BA7C-CE8A5ED27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938146"/>
              </p:ext>
            </p:extLst>
          </p:nvPr>
        </p:nvGraphicFramePr>
        <p:xfrm>
          <a:off x="6040876" y="2562175"/>
          <a:ext cx="5995563" cy="34648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21809">
                  <a:extLst>
                    <a:ext uri="{9D8B030D-6E8A-4147-A177-3AD203B41FA5}">
                      <a16:colId xmlns:a16="http://schemas.microsoft.com/office/drawing/2014/main" val="2855049421"/>
                    </a:ext>
                  </a:extLst>
                </a:gridCol>
                <a:gridCol w="1004451">
                  <a:extLst>
                    <a:ext uri="{9D8B030D-6E8A-4147-A177-3AD203B41FA5}">
                      <a16:colId xmlns:a16="http://schemas.microsoft.com/office/drawing/2014/main" val="1566360844"/>
                    </a:ext>
                  </a:extLst>
                </a:gridCol>
                <a:gridCol w="1079249">
                  <a:extLst>
                    <a:ext uri="{9D8B030D-6E8A-4147-A177-3AD203B41FA5}">
                      <a16:colId xmlns:a16="http://schemas.microsoft.com/office/drawing/2014/main" val="2357726442"/>
                    </a:ext>
                  </a:extLst>
                </a:gridCol>
                <a:gridCol w="344939">
                  <a:extLst>
                    <a:ext uri="{9D8B030D-6E8A-4147-A177-3AD203B41FA5}">
                      <a16:colId xmlns:a16="http://schemas.microsoft.com/office/drawing/2014/main" val="1653674774"/>
                    </a:ext>
                  </a:extLst>
                </a:gridCol>
                <a:gridCol w="1045115">
                  <a:extLst>
                    <a:ext uri="{9D8B030D-6E8A-4147-A177-3AD203B41FA5}">
                      <a16:colId xmlns:a16="http://schemas.microsoft.com/office/drawing/2014/main" val="3886570300"/>
                    </a:ext>
                  </a:extLst>
                </a:gridCol>
              </a:tblGrid>
              <a:tr h="419983"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 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 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Lag</a:t>
                      </a: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849038"/>
                  </a:ext>
                </a:extLst>
              </a:tr>
              <a:tr h="1049958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ransition probability table for initial node </a:t>
                      </a:r>
                      <a:r>
                        <a:rPr lang="en-US" altLang="zh-CN" sz="2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 each lag.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269346"/>
                  </a:ext>
                </a:extLst>
              </a:tr>
              <a:tr h="419983">
                <a:tc rowSpan="2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Predictability of initial node </a:t>
                      </a:r>
                      <a:r>
                        <a:rPr lang="en-US" sz="20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 each lag based on the number of significant probabilities (colored cells).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536548"/>
                  </a:ext>
                </a:extLst>
              </a:tr>
              <a:tr h="1574938">
                <a:tc vMerge="1"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Adobe Caslon Pro" panose="0205050205050A0204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787968"/>
                  </a:ext>
                </a:extLst>
              </a:tr>
            </a:tbl>
          </a:graphicData>
        </a:graphic>
      </p:graphicFrame>
      <p:pic>
        <p:nvPicPr>
          <p:cNvPr id="78" name="图片 77">
            <a:extLst>
              <a:ext uri="{FF2B5EF4-FFF2-40B4-BE49-F238E27FC236}">
                <a16:creationId xmlns:a16="http://schemas.microsoft.com/office/drawing/2014/main" id="{ED8E63F1-0FB8-44F2-AD8F-AEDCD4BB4D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4563" b="66199"/>
          <a:stretch/>
        </p:blipFill>
        <p:spPr>
          <a:xfrm>
            <a:off x="8605131" y="3117489"/>
            <a:ext cx="924604" cy="765650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72D017BF-9C2D-4D60-AAF4-31A3AD6EB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3788" y="3100954"/>
            <a:ext cx="910643" cy="761555"/>
          </a:xfrm>
          <a:prstGeom prst="rect">
            <a:avLst/>
          </a:prstGeom>
        </p:spPr>
      </p:pic>
      <p:pic>
        <p:nvPicPr>
          <p:cNvPr id="81" name="图片 80">
            <a:extLst>
              <a:ext uri="{FF2B5EF4-FFF2-40B4-BE49-F238E27FC236}">
                <a16:creationId xmlns:a16="http://schemas.microsoft.com/office/drawing/2014/main" id="{DD81CE96-59CD-4AA3-A5F9-8113F1E77F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9295" y="3100954"/>
            <a:ext cx="910643" cy="761555"/>
          </a:xfrm>
          <a:prstGeom prst="rect">
            <a:avLst/>
          </a:prstGeom>
        </p:spPr>
      </p:pic>
      <p:pic>
        <p:nvPicPr>
          <p:cNvPr id="82" name="图片 81">
            <a:extLst>
              <a:ext uri="{FF2B5EF4-FFF2-40B4-BE49-F238E27FC236}">
                <a16:creationId xmlns:a16="http://schemas.microsoft.com/office/drawing/2014/main" id="{C2BA990B-46F9-4DEB-A015-61C809CCF7F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004"/>
          <a:stretch/>
        </p:blipFill>
        <p:spPr>
          <a:xfrm>
            <a:off x="8615753" y="4740102"/>
            <a:ext cx="3372807" cy="966802"/>
          </a:xfrm>
          <a:prstGeom prst="rect">
            <a:avLst/>
          </a:prstGeom>
        </p:spPr>
      </p:pic>
      <p:sp>
        <p:nvSpPr>
          <p:cNvPr id="67" name="文本框 76">
            <a:extLst>
              <a:ext uri="{FF2B5EF4-FFF2-40B4-BE49-F238E27FC236}">
                <a16:creationId xmlns:a16="http://schemas.microsoft.com/office/drawing/2014/main" id="{60E8AF18-6A21-6843-8DF4-859979356C6F}"/>
              </a:ext>
            </a:extLst>
          </p:cNvPr>
          <p:cNvSpPr txBox="1"/>
          <p:nvPr/>
        </p:nvSpPr>
        <p:spPr>
          <a:xfrm>
            <a:off x="6305230" y="1435859"/>
            <a:ext cx="6221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step 1 to a given initial node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lags 1 to 30.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D6182A-38F4-B24C-85A9-B09280FC51AF}"/>
              </a:ext>
            </a:extLst>
          </p:cNvPr>
          <p:cNvSpPr txBox="1"/>
          <p:nvPr/>
        </p:nvSpPr>
        <p:spPr>
          <a:xfrm>
            <a:off x="101018" y="1039008"/>
            <a:ext cx="5350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335463" algn="l"/>
              </a:tabLst>
            </a:pPr>
            <a:r>
              <a:rPr lang="en-US" sz="2400" dirty="0"/>
              <a:t>Step 1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8B1EBBE-2023-A040-A1DA-3BFFF8D726EA}"/>
              </a:ext>
            </a:extLst>
          </p:cNvPr>
          <p:cNvSpPr txBox="1"/>
          <p:nvPr/>
        </p:nvSpPr>
        <p:spPr>
          <a:xfrm>
            <a:off x="6552424" y="1027568"/>
            <a:ext cx="5350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335463" algn="l"/>
              </a:tabLst>
            </a:pPr>
            <a:r>
              <a:rPr lang="en-US" sz="2400" dirty="0"/>
              <a:t>Step 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1427FBE-7069-504D-AE65-64B2D89B5143}"/>
              </a:ext>
            </a:extLst>
          </p:cNvPr>
          <p:cNvSpPr txBox="1"/>
          <p:nvPr/>
        </p:nvSpPr>
        <p:spPr>
          <a:xfrm>
            <a:off x="8394192" y="6352143"/>
            <a:ext cx="3503002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Gu and Gervais (In Review)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DDF089-8D01-6843-A007-9F9C0C4C42AF}"/>
              </a:ext>
            </a:extLst>
          </p:cNvPr>
          <p:cNvSpPr txBox="1"/>
          <p:nvPr/>
        </p:nvSpPr>
        <p:spPr>
          <a:xfrm>
            <a:off x="5082625" y="5524751"/>
            <a:ext cx="27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010053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>
            <a:extLst>
              <a:ext uri="{FF2B5EF4-FFF2-40B4-BE49-F238E27FC236}">
                <a16:creationId xmlns:a16="http://schemas.microsoft.com/office/drawing/2014/main" id="{A9D1CD12-7ACF-449B-BCB0-FEB9DA9235D8}"/>
              </a:ext>
            </a:extLst>
          </p:cNvPr>
          <p:cNvSpPr/>
          <p:nvPr/>
        </p:nvSpPr>
        <p:spPr>
          <a:xfrm>
            <a:off x="-129112" y="159972"/>
            <a:ext cx="8973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Use SOM to capture the decadal climate predictability</a:t>
            </a:r>
            <a:endParaRPr lang="en-US" sz="4000" dirty="0">
              <a:solidFill>
                <a:schemeClr val="bg1"/>
              </a:solidFill>
              <a:latin typeface="Bernard MT Condensed" panose="020508060609050204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8E228F54-EAA1-49DF-BFD5-AFDB2461B987}"/>
              </a:ext>
            </a:extLst>
          </p:cNvPr>
          <p:cNvSpPr/>
          <p:nvPr/>
        </p:nvSpPr>
        <p:spPr>
          <a:xfrm>
            <a:off x="587159" y="1570503"/>
            <a:ext cx="105828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step 1 and step 2 to each node. Calculate transition probability tables for each initial node for lags 1 to 30.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16A46B95-4408-4E7F-A1E5-D367E6037449}"/>
              </a:ext>
            </a:extLst>
          </p:cNvPr>
          <p:cNvGrpSpPr/>
          <p:nvPr/>
        </p:nvGrpSpPr>
        <p:grpSpPr>
          <a:xfrm>
            <a:off x="62077" y="2330359"/>
            <a:ext cx="5657455" cy="3371194"/>
            <a:chOff x="691406" y="3322543"/>
            <a:chExt cx="3801505" cy="2136730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F052EC91-D84F-481A-B530-C46125E55AD5}"/>
                </a:ext>
              </a:extLst>
            </p:cNvPr>
            <p:cNvGrpSpPr/>
            <p:nvPr/>
          </p:nvGrpSpPr>
          <p:grpSpPr>
            <a:xfrm>
              <a:off x="1483854" y="3374378"/>
              <a:ext cx="3009057" cy="2084895"/>
              <a:chOff x="928269" y="7672685"/>
              <a:chExt cx="3009057" cy="2084895"/>
            </a:xfrm>
          </p:grpSpPr>
          <p:pic>
            <p:nvPicPr>
              <p:cNvPr id="68" name="图片 67">
                <a:extLst>
                  <a:ext uri="{FF2B5EF4-FFF2-40B4-BE49-F238E27FC236}">
                    <a16:creationId xmlns:a16="http://schemas.microsoft.com/office/drawing/2014/main" id="{122290BA-C370-4628-801A-0958A9BD14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39284" y="7672685"/>
                <a:ext cx="2498042" cy="1558823"/>
              </a:xfrm>
              <a:prstGeom prst="rect">
                <a:avLst/>
              </a:prstGeom>
            </p:spPr>
          </p:pic>
          <p:pic>
            <p:nvPicPr>
              <p:cNvPr id="69" name="图片 68">
                <a:extLst>
                  <a:ext uri="{FF2B5EF4-FFF2-40B4-BE49-F238E27FC236}">
                    <a16:creationId xmlns:a16="http://schemas.microsoft.com/office/drawing/2014/main" id="{27D18F91-A440-4AD3-8EE3-2CB3375B5D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3494" y="7851406"/>
                <a:ext cx="2498011" cy="1561607"/>
              </a:xfrm>
              <a:prstGeom prst="rect">
                <a:avLst/>
              </a:prstGeom>
            </p:spPr>
          </p:pic>
          <p:pic>
            <p:nvPicPr>
              <p:cNvPr id="70" name="图片 69">
                <a:extLst>
                  <a:ext uri="{FF2B5EF4-FFF2-40B4-BE49-F238E27FC236}">
                    <a16:creationId xmlns:a16="http://schemas.microsoft.com/office/drawing/2014/main" id="{A31A3AF5-B5E6-4EB0-8406-C8A64C0CE6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8148" y="8014612"/>
                <a:ext cx="2503478" cy="1573775"/>
              </a:xfrm>
              <a:prstGeom prst="rect">
                <a:avLst/>
              </a:prstGeom>
            </p:spPr>
          </p:pic>
          <p:pic>
            <p:nvPicPr>
              <p:cNvPr id="71" name="图片 70">
                <a:extLst>
                  <a:ext uri="{FF2B5EF4-FFF2-40B4-BE49-F238E27FC236}">
                    <a16:creationId xmlns:a16="http://schemas.microsoft.com/office/drawing/2014/main" id="{94612873-CC12-4C89-BE98-8DDBF60790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28269" y="8195973"/>
                <a:ext cx="2498042" cy="1561607"/>
              </a:xfrm>
              <a:prstGeom prst="rect">
                <a:avLst/>
              </a:prstGeom>
            </p:spPr>
          </p:pic>
        </p:grp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34627198-9E26-4F43-B194-BCDC004D52CA}"/>
                </a:ext>
              </a:extLst>
            </p:cNvPr>
            <p:cNvSpPr txBox="1"/>
            <p:nvPr/>
          </p:nvSpPr>
          <p:spPr>
            <a:xfrm>
              <a:off x="1579314" y="4023592"/>
              <a:ext cx="452065" cy="26161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78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(1,1)</a:t>
              </a:r>
            </a:p>
          </p:txBody>
        </p:sp>
        <p:sp>
          <p:nvSpPr>
            <p:cNvPr id="74" name="文本框 73">
              <a:extLst>
                <a:ext uri="{FF2B5EF4-FFF2-40B4-BE49-F238E27FC236}">
                  <a16:creationId xmlns:a16="http://schemas.microsoft.com/office/drawing/2014/main" id="{9D2283FF-CA67-45B4-AEC9-D1469509B0BA}"/>
                </a:ext>
              </a:extLst>
            </p:cNvPr>
            <p:cNvSpPr txBox="1"/>
            <p:nvPr/>
          </p:nvSpPr>
          <p:spPr>
            <a:xfrm>
              <a:off x="2185689" y="4017357"/>
              <a:ext cx="452065" cy="26161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78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(1,2)</a:t>
              </a:r>
            </a:p>
          </p:txBody>
        </p: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1674855D-9156-444B-B4B6-66580AA58ABA}"/>
                </a:ext>
              </a:extLst>
            </p:cNvPr>
            <p:cNvSpPr txBox="1"/>
            <p:nvPr/>
          </p:nvSpPr>
          <p:spPr>
            <a:xfrm>
              <a:off x="2832869" y="4017357"/>
              <a:ext cx="452065" cy="26161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78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(1,3)</a:t>
              </a:r>
            </a:p>
          </p:txBody>
        </p:sp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6E3466BE-AB99-45DF-A309-AA14A58FE308}"/>
                </a:ext>
              </a:extLst>
            </p:cNvPr>
            <p:cNvSpPr txBox="1"/>
            <p:nvPr/>
          </p:nvSpPr>
          <p:spPr>
            <a:xfrm>
              <a:off x="3418052" y="4017357"/>
              <a:ext cx="452064" cy="26161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78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(1,4)</a:t>
              </a: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0B7768F0-D98B-42D3-8ED2-2DF84D04DD0F}"/>
                </a:ext>
              </a:extLst>
            </p:cNvPr>
            <p:cNvSpPr txBox="1"/>
            <p:nvPr/>
          </p:nvSpPr>
          <p:spPr>
            <a:xfrm>
              <a:off x="1571860" y="4528253"/>
              <a:ext cx="452065" cy="26161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78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(2,1)</a:t>
              </a: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1E2B0E8E-074F-4377-BB0A-6382BCDE403F}"/>
                </a:ext>
              </a:extLst>
            </p:cNvPr>
            <p:cNvSpPr txBox="1"/>
            <p:nvPr/>
          </p:nvSpPr>
          <p:spPr>
            <a:xfrm>
              <a:off x="2169210" y="4528253"/>
              <a:ext cx="468543" cy="26161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78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(2,2)</a:t>
              </a:r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FD2AE5D9-A565-4B06-A8D2-AF1D4674F9BA}"/>
                </a:ext>
              </a:extLst>
            </p:cNvPr>
            <p:cNvSpPr txBox="1"/>
            <p:nvPr/>
          </p:nvSpPr>
          <p:spPr>
            <a:xfrm>
              <a:off x="2793939" y="4528253"/>
              <a:ext cx="457643" cy="26161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78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(2,3)</a:t>
              </a: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87978208-2A0E-4481-B80D-6EDCDDF748D6}"/>
                </a:ext>
              </a:extLst>
            </p:cNvPr>
            <p:cNvSpPr txBox="1"/>
            <p:nvPr/>
          </p:nvSpPr>
          <p:spPr>
            <a:xfrm>
              <a:off x="3415626" y="4528253"/>
              <a:ext cx="452063" cy="26161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78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(2,4)</a:t>
              </a: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D11B948F-B88C-487E-A6F2-37D12B71578F}"/>
                </a:ext>
              </a:extLst>
            </p:cNvPr>
            <p:cNvSpPr txBox="1"/>
            <p:nvPr/>
          </p:nvSpPr>
          <p:spPr>
            <a:xfrm>
              <a:off x="1571861" y="5055061"/>
              <a:ext cx="452066" cy="259209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78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,1)</a:t>
              </a: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0B383C4E-B25C-49CA-9932-51B48CB63219}"/>
                </a:ext>
              </a:extLst>
            </p:cNvPr>
            <p:cNvSpPr txBox="1"/>
            <p:nvPr/>
          </p:nvSpPr>
          <p:spPr>
            <a:xfrm>
              <a:off x="2169210" y="5055061"/>
              <a:ext cx="468543" cy="26161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78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,2)</a:t>
              </a: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71F6723A-5E05-4E3B-9F5F-272EF3023531}"/>
                </a:ext>
              </a:extLst>
            </p:cNvPr>
            <p:cNvSpPr txBox="1"/>
            <p:nvPr/>
          </p:nvSpPr>
          <p:spPr>
            <a:xfrm>
              <a:off x="2800706" y="5055062"/>
              <a:ext cx="450876" cy="259544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78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sz="16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,3)</a:t>
              </a:r>
            </a:p>
          </p:txBody>
        </p: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CB3EC337-519C-4800-986B-7E0FD167BB21}"/>
                </a:ext>
              </a:extLst>
            </p:cNvPr>
            <p:cNvSpPr txBox="1"/>
            <p:nvPr/>
          </p:nvSpPr>
          <p:spPr>
            <a:xfrm>
              <a:off x="3396867" y="5055062"/>
              <a:ext cx="460569" cy="261610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76078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(3,4)</a:t>
              </a: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CA0AB9B4-32C9-417F-9C4F-7CD0B40398E4}"/>
                </a:ext>
              </a:extLst>
            </p:cNvPr>
            <p:cNvSpPr txBox="1"/>
            <p:nvPr/>
          </p:nvSpPr>
          <p:spPr>
            <a:xfrm>
              <a:off x="902220" y="3840173"/>
              <a:ext cx="1067160" cy="26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Lag 1</a:t>
              </a:r>
            </a:p>
          </p:txBody>
        </p: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82F2EB77-2359-4195-A5D4-07B93556D6EB}"/>
                </a:ext>
              </a:extLst>
            </p:cNvPr>
            <p:cNvSpPr txBox="1"/>
            <p:nvPr/>
          </p:nvSpPr>
          <p:spPr>
            <a:xfrm>
              <a:off x="1042655" y="3678061"/>
              <a:ext cx="869418" cy="26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Lag </a:t>
              </a:r>
              <a:r>
                <a:rPr lang="en-US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DCE77A1D-0773-4A30-BD39-20A1681619F8}"/>
                </a:ext>
              </a:extLst>
            </p:cNvPr>
            <p:cNvSpPr txBox="1"/>
            <p:nvPr/>
          </p:nvSpPr>
          <p:spPr>
            <a:xfrm>
              <a:off x="1194028" y="3514892"/>
              <a:ext cx="1099510" cy="26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Lag </a:t>
              </a:r>
              <a:r>
                <a:rPr lang="en-US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C07AD2F8-77B3-4AB6-9637-EC55D3735F6D}"/>
                </a:ext>
              </a:extLst>
            </p:cNvPr>
            <p:cNvSpPr txBox="1"/>
            <p:nvPr/>
          </p:nvSpPr>
          <p:spPr>
            <a:xfrm>
              <a:off x="1414113" y="3322543"/>
              <a:ext cx="1099510" cy="2604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Lag </a:t>
              </a:r>
              <a:r>
                <a:rPr lang="en-US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E001787D-3A1C-4867-98DA-E4C445E727DE}"/>
                </a:ext>
              </a:extLst>
            </p:cNvPr>
            <p:cNvSpPr txBox="1"/>
            <p:nvPr/>
          </p:nvSpPr>
          <p:spPr>
            <a:xfrm>
              <a:off x="1396726" y="3390864"/>
              <a:ext cx="11104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3A089297-85D7-4B67-806B-FB73DE662D70}"/>
                </a:ext>
              </a:extLst>
            </p:cNvPr>
            <p:cNvSpPr/>
            <p:nvPr/>
          </p:nvSpPr>
          <p:spPr>
            <a:xfrm>
              <a:off x="691406" y="4315042"/>
              <a:ext cx="622717" cy="449897"/>
            </a:xfrm>
            <a:prstGeom prst="rect">
              <a:avLst/>
            </a:prstGeom>
            <a:solidFill>
              <a:schemeClr val="bg2">
                <a:lumMod val="50000"/>
                <a:alpha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Initial Node </a:t>
              </a:r>
              <a:endParaRPr lang="en-US" sz="1600" b="1" i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03" name="直接箭头连接符 102">
              <a:extLst>
                <a:ext uri="{FF2B5EF4-FFF2-40B4-BE49-F238E27FC236}">
                  <a16:creationId xmlns:a16="http://schemas.microsoft.com/office/drawing/2014/main" id="{BD3998D8-E020-4DC5-8683-5E7F9B043B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07884" y="4237946"/>
              <a:ext cx="268731" cy="256454"/>
            </a:xfrm>
            <a:prstGeom prst="straightConnector1">
              <a:avLst/>
            </a:prstGeom>
            <a:ln w="38100">
              <a:solidFill>
                <a:schemeClr val="bg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4" name="图片 103">
            <a:extLst>
              <a:ext uri="{FF2B5EF4-FFF2-40B4-BE49-F238E27FC236}">
                <a16:creationId xmlns:a16="http://schemas.microsoft.com/office/drawing/2014/main" id="{AD3793D6-B0B7-43E9-B143-D62C37454C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6403" y="2521977"/>
            <a:ext cx="4096442" cy="2349574"/>
          </a:xfrm>
          <a:prstGeom prst="rect">
            <a:avLst/>
          </a:prstGeom>
        </p:spPr>
      </p:pic>
      <p:sp>
        <p:nvSpPr>
          <p:cNvPr id="105" name="矩形 104">
            <a:extLst>
              <a:ext uri="{FF2B5EF4-FFF2-40B4-BE49-F238E27FC236}">
                <a16:creationId xmlns:a16="http://schemas.microsoft.com/office/drawing/2014/main" id="{6AF35828-A1AF-4A00-BCAA-0011371031CE}"/>
              </a:ext>
            </a:extLst>
          </p:cNvPr>
          <p:cNvSpPr/>
          <p:nvPr/>
        </p:nvSpPr>
        <p:spPr>
          <a:xfrm>
            <a:off x="6926147" y="2085448"/>
            <a:ext cx="4299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77240"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Predictability of All Initial Nodes with Lag</a:t>
            </a:r>
          </a:p>
        </p:txBody>
      </p:sp>
      <p:cxnSp>
        <p:nvCxnSpPr>
          <p:cNvPr id="107" name="直接箭头连接符 106">
            <a:extLst>
              <a:ext uri="{FF2B5EF4-FFF2-40B4-BE49-F238E27FC236}">
                <a16:creationId xmlns:a16="http://schemas.microsoft.com/office/drawing/2014/main" id="{8CDB2259-E4C9-4EFD-8FE1-92FD937A4ACC}"/>
              </a:ext>
            </a:extLst>
          </p:cNvPr>
          <p:cNvCxnSpPr>
            <a:cxnSpLocks/>
          </p:cNvCxnSpPr>
          <p:nvPr/>
        </p:nvCxnSpPr>
        <p:spPr>
          <a:xfrm flipV="1">
            <a:off x="6329082" y="4058861"/>
            <a:ext cx="952687" cy="100495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图片 107">
            <a:extLst>
              <a:ext uri="{FF2B5EF4-FFF2-40B4-BE49-F238E27FC236}">
                <a16:creationId xmlns:a16="http://schemas.microsoft.com/office/drawing/2014/main" id="{D19F6D25-7878-4022-B3A4-32E0FF916C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602" y="5809878"/>
            <a:ext cx="4458114" cy="385074"/>
          </a:xfrm>
          <a:prstGeom prst="rect">
            <a:avLst/>
          </a:prstGeom>
        </p:spPr>
      </p:pic>
      <p:sp>
        <p:nvSpPr>
          <p:cNvPr id="109" name="矩形 108">
            <a:extLst>
              <a:ext uri="{FF2B5EF4-FFF2-40B4-BE49-F238E27FC236}">
                <a16:creationId xmlns:a16="http://schemas.microsoft.com/office/drawing/2014/main" id="{C9D5BF4B-71B0-40F4-A7D5-B6E9906BF32C}"/>
              </a:ext>
            </a:extLst>
          </p:cNvPr>
          <p:cNvSpPr/>
          <p:nvPr/>
        </p:nvSpPr>
        <p:spPr>
          <a:xfrm>
            <a:off x="5936887" y="4992160"/>
            <a:ext cx="6025914" cy="16312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node is considered predictable at a given lag if it is globally significant.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significance level is achieved, according to </a:t>
            </a:r>
            <a:r>
              <a:rPr lang="en-US" sz="20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Livezey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and Chen (1982) field significance theory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if there are 3 or more significant probabilities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7EA32D7-144C-5A4E-8F09-AC129B5ED4AF}"/>
              </a:ext>
            </a:extLst>
          </p:cNvPr>
          <p:cNvSpPr txBox="1"/>
          <p:nvPr/>
        </p:nvSpPr>
        <p:spPr>
          <a:xfrm>
            <a:off x="3203380" y="1008683"/>
            <a:ext cx="5350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335463" algn="l"/>
              </a:tabLst>
            </a:pPr>
            <a:r>
              <a:rPr lang="en-US" sz="2400" dirty="0"/>
              <a:t>Step 3</a:t>
            </a:r>
          </a:p>
        </p:txBody>
      </p:sp>
      <p:sp>
        <p:nvSpPr>
          <p:cNvPr id="36" name="TextBox 50">
            <a:extLst>
              <a:ext uri="{FF2B5EF4-FFF2-40B4-BE49-F238E27FC236}">
                <a16:creationId xmlns:a16="http://schemas.microsoft.com/office/drawing/2014/main" id="{A292E492-BB54-4927-BDA0-376CC3D62D6C}"/>
              </a:ext>
            </a:extLst>
          </p:cNvPr>
          <p:cNvSpPr txBox="1"/>
          <p:nvPr/>
        </p:nvSpPr>
        <p:spPr>
          <a:xfrm>
            <a:off x="1677634" y="6310023"/>
            <a:ext cx="3503002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Gu and Gervais (In Review)</a:t>
            </a:r>
          </a:p>
        </p:txBody>
      </p:sp>
    </p:spTree>
    <p:extLst>
      <p:ext uri="{BB962C8B-B14F-4D97-AF65-F5344CB8AC3E}">
        <p14:creationId xmlns:p14="http://schemas.microsoft.com/office/powerpoint/2010/main" val="262807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13533054-87E3-40AA-A3B2-A54B3CE43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052" y="872905"/>
            <a:ext cx="8522544" cy="578502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E215A1-B24D-4E02-B1A9-43B869A4E917}"/>
              </a:ext>
            </a:extLst>
          </p:cNvPr>
          <p:cNvSpPr/>
          <p:nvPr/>
        </p:nvSpPr>
        <p:spPr>
          <a:xfrm>
            <a:off x="-74389" y="118934"/>
            <a:ext cx="11573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Transition probability tables show different predictability over time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38B64B0-64C8-4D5E-88E1-AEC7646A6453}"/>
              </a:ext>
            </a:extLst>
          </p:cNvPr>
          <p:cNvCxnSpPr/>
          <p:nvPr/>
        </p:nvCxnSpPr>
        <p:spPr bwMode="auto">
          <a:xfrm>
            <a:off x="1878913" y="3140104"/>
            <a:ext cx="767030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D8E7E83-DD0C-45D4-A8D1-CC330D1CC3BD}"/>
              </a:ext>
            </a:extLst>
          </p:cNvPr>
          <p:cNvCxnSpPr/>
          <p:nvPr/>
        </p:nvCxnSpPr>
        <p:spPr bwMode="auto">
          <a:xfrm>
            <a:off x="5712061" y="1545102"/>
            <a:ext cx="0" cy="485152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E65E21D-C13C-4A15-A278-84501E419C6E}"/>
              </a:ext>
            </a:extLst>
          </p:cNvPr>
          <p:cNvCxnSpPr/>
          <p:nvPr/>
        </p:nvCxnSpPr>
        <p:spPr bwMode="auto">
          <a:xfrm>
            <a:off x="3774295" y="1539418"/>
            <a:ext cx="0" cy="485152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962DCBE-8A7C-4335-AA9E-9F8F5FAAE782}"/>
              </a:ext>
            </a:extLst>
          </p:cNvPr>
          <p:cNvCxnSpPr/>
          <p:nvPr/>
        </p:nvCxnSpPr>
        <p:spPr bwMode="auto">
          <a:xfrm>
            <a:off x="9554901" y="5840228"/>
            <a:ext cx="63557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44546A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2322D901-EEFF-41F5-A903-8DC07EE65C1C}"/>
              </a:ext>
            </a:extLst>
          </p:cNvPr>
          <p:cNvSpPr/>
          <p:nvPr/>
        </p:nvSpPr>
        <p:spPr>
          <a:xfrm>
            <a:off x="10290517" y="5486285"/>
            <a:ext cx="1850284" cy="1015663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Node (3, 4)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Begins with persistence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161B762-2EA0-4E4E-9886-15D0880B23E3}"/>
              </a:ext>
            </a:extLst>
          </p:cNvPr>
          <p:cNvSpPr/>
          <p:nvPr/>
        </p:nvSpPr>
        <p:spPr bwMode="auto">
          <a:xfrm>
            <a:off x="1869873" y="4800899"/>
            <a:ext cx="1882983" cy="1591175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i="0" u="none" strike="noStrike" normalizeH="0" baseline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9283570-409D-4766-B23F-A8403898FE91}"/>
              </a:ext>
            </a:extLst>
          </p:cNvPr>
          <p:cNvSpPr/>
          <p:nvPr/>
        </p:nvSpPr>
        <p:spPr>
          <a:xfrm>
            <a:off x="-62899" y="4939503"/>
            <a:ext cx="1595165" cy="1631216"/>
          </a:xfrm>
          <a:prstGeom prst="rect">
            <a:avLst/>
          </a:prstGeom>
          <a:solidFill>
            <a:schemeClr val="bg2">
              <a:alpha val="4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Node (3, 1)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transitions occur in a preferred direction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51E276E6-A1F1-4EBE-A4C6-F2F27DA9EEC4}"/>
              </a:ext>
            </a:extLst>
          </p:cNvPr>
          <p:cNvCxnSpPr/>
          <p:nvPr/>
        </p:nvCxnSpPr>
        <p:spPr bwMode="auto">
          <a:xfrm flipH="1">
            <a:off x="1461078" y="5597085"/>
            <a:ext cx="398031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44546A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F493D666-1346-4265-AF42-59B6E1B97B0B}"/>
              </a:ext>
            </a:extLst>
          </p:cNvPr>
          <p:cNvSpPr/>
          <p:nvPr/>
        </p:nvSpPr>
        <p:spPr bwMode="auto">
          <a:xfrm>
            <a:off x="1872732" y="3200429"/>
            <a:ext cx="1883032" cy="146422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i="0" u="none" strike="noStrike" normalizeH="0" baseline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F2A9FB7-C811-42EE-9EF7-328818F59538}"/>
              </a:ext>
            </a:extLst>
          </p:cNvPr>
          <p:cNvSpPr/>
          <p:nvPr/>
        </p:nvSpPr>
        <p:spPr>
          <a:xfrm>
            <a:off x="-51374" y="3052452"/>
            <a:ext cx="1595165" cy="1631216"/>
          </a:xfrm>
          <a:prstGeom prst="rect">
            <a:avLst/>
          </a:prstGeom>
          <a:solidFill>
            <a:srgbClr val="44546A">
              <a:alpha val="4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Node (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, 1)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Transitions occur in m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ultiple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direction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52BB03D-305D-42A4-91FF-7B3B1BE854F0}"/>
              </a:ext>
            </a:extLst>
          </p:cNvPr>
          <p:cNvCxnSpPr/>
          <p:nvPr/>
        </p:nvCxnSpPr>
        <p:spPr bwMode="auto">
          <a:xfrm flipH="1">
            <a:off x="1521403" y="3967209"/>
            <a:ext cx="32873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44546A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6DDC5DA-E550-4464-BD47-6F96C32EF502}"/>
              </a:ext>
            </a:extLst>
          </p:cNvPr>
          <p:cNvCxnSpPr/>
          <p:nvPr/>
        </p:nvCxnSpPr>
        <p:spPr bwMode="auto">
          <a:xfrm>
            <a:off x="7638561" y="1540546"/>
            <a:ext cx="0" cy="485152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B9C1CDD3-6373-4BDF-9513-8BA49CB180AC}"/>
              </a:ext>
            </a:extLst>
          </p:cNvPr>
          <p:cNvSpPr/>
          <p:nvPr/>
        </p:nvSpPr>
        <p:spPr>
          <a:xfrm>
            <a:off x="1778486" y="959374"/>
            <a:ext cx="2336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North Atlantic </a:t>
            </a:r>
            <a:endParaRPr lang="en-US" sz="28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2A7FD07-022C-454A-89C1-FED404A8A014}"/>
              </a:ext>
            </a:extLst>
          </p:cNvPr>
          <p:cNvSpPr/>
          <p:nvPr/>
        </p:nvSpPr>
        <p:spPr bwMode="auto">
          <a:xfrm>
            <a:off x="7671918" y="4800899"/>
            <a:ext cx="1882983" cy="1591175"/>
          </a:xfrm>
          <a:prstGeom prst="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i="0" u="none" strike="noStrike" normalizeH="0" baseline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6B7EB29-A529-4650-B288-5076C0002A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2564" y="1602816"/>
            <a:ext cx="6949753" cy="3780498"/>
          </a:xfrm>
          <a:prstGeom prst="rect">
            <a:avLst/>
          </a:prstGeom>
          <a:ln w="76200">
            <a:noFill/>
          </a:ln>
        </p:spPr>
      </p:pic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77C0A6FD-A2D1-47A9-983E-314155DCE906}"/>
              </a:ext>
            </a:extLst>
          </p:cNvPr>
          <p:cNvCxnSpPr/>
          <p:nvPr/>
        </p:nvCxnSpPr>
        <p:spPr bwMode="auto">
          <a:xfrm flipV="1">
            <a:off x="5239671" y="3245038"/>
            <a:ext cx="0" cy="70183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2F402D93-1551-42AE-90BD-A60279AE8EA9}"/>
              </a:ext>
            </a:extLst>
          </p:cNvPr>
          <p:cNvCxnSpPr/>
          <p:nvPr/>
        </p:nvCxnSpPr>
        <p:spPr bwMode="auto">
          <a:xfrm flipV="1">
            <a:off x="5239671" y="2210183"/>
            <a:ext cx="0" cy="84226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5675CCC6-409D-420A-8CBD-4FF7DCDEEA89}"/>
              </a:ext>
            </a:extLst>
          </p:cNvPr>
          <p:cNvSpPr/>
          <p:nvPr/>
        </p:nvSpPr>
        <p:spPr bwMode="auto">
          <a:xfrm>
            <a:off x="4222564" y="3946874"/>
            <a:ext cx="1882983" cy="1031544"/>
          </a:xfrm>
          <a:prstGeom prst="rec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en-US" sz="1800" i="0" u="none" strike="noStrike" normalizeH="0" baseline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51FA94F-04CD-443F-A752-4C05D055FDB4}"/>
              </a:ext>
            </a:extLst>
          </p:cNvPr>
          <p:cNvSpPr/>
          <p:nvPr/>
        </p:nvSpPr>
        <p:spPr>
          <a:xfrm>
            <a:off x="5373218" y="3052452"/>
            <a:ext cx="3183576" cy="1015663"/>
          </a:xfrm>
          <a:prstGeom prst="rect">
            <a:avLst/>
          </a:prstGeom>
          <a:solidFill>
            <a:schemeClr val="bg1">
              <a:alpha val="87843"/>
            </a:schemeClr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Persistence 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and </a:t>
            </a: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directional 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transition are the sources of predictability.</a:t>
            </a: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C1B008F8-F917-45F8-A31C-4C5F0A4E2690}"/>
              </a:ext>
            </a:extLst>
          </p:cNvPr>
          <p:cNvCxnSpPr>
            <a:cxnSpLocks/>
          </p:cNvCxnSpPr>
          <p:nvPr/>
        </p:nvCxnSpPr>
        <p:spPr bwMode="auto">
          <a:xfrm flipH="1">
            <a:off x="3824536" y="4068115"/>
            <a:ext cx="1548682" cy="131519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0825D6D1-7417-485A-A28C-B350D0D8ADC2}"/>
              </a:ext>
            </a:extLst>
          </p:cNvPr>
          <p:cNvCxnSpPr>
            <a:cxnSpLocks/>
          </p:cNvCxnSpPr>
          <p:nvPr/>
        </p:nvCxnSpPr>
        <p:spPr bwMode="auto">
          <a:xfrm>
            <a:off x="8556794" y="4068115"/>
            <a:ext cx="243204" cy="83520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EA6274E-8930-407B-83CA-FB46C11068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232-365D-4211-BDB2-D491DCDA24B6}" type="slidenum">
              <a:rPr lang="en-US" smtClean="0"/>
              <a:t>8</a:t>
            </a:fld>
            <a:endParaRPr 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C2EA555-DB21-4323-A122-AC42B902D379}"/>
              </a:ext>
            </a:extLst>
          </p:cNvPr>
          <p:cNvSpPr txBox="1"/>
          <p:nvPr/>
        </p:nvSpPr>
        <p:spPr>
          <a:xfrm>
            <a:off x="10043676" y="902029"/>
            <a:ext cx="2080058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7F7F8"/>
                </a:solidFill>
              </a:rPr>
              <a:t>Click to Animate!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117D44-C3CB-2749-94AF-3DD1D314C6F5}"/>
              </a:ext>
            </a:extLst>
          </p:cNvPr>
          <p:cNvSpPr txBox="1"/>
          <p:nvPr/>
        </p:nvSpPr>
        <p:spPr>
          <a:xfrm>
            <a:off x="8347897" y="6492189"/>
            <a:ext cx="2800768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Gu and Gervais (</a:t>
            </a:r>
            <a:r>
              <a:rPr lang="en-US"/>
              <a:t>In Review)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06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  <p:bldP spid="22" grpId="0" animBg="1"/>
      <p:bldP spid="23" grpId="0" animBg="1"/>
      <p:bldP spid="14" grpId="0" animBg="1"/>
      <p:bldP spid="28" grpId="0" animBg="1"/>
      <p:bldP spid="28" grpId="1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13533054-87E3-40AA-A3B2-A54B3CE43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052" y="872905"/>
            <a:ext cx="8522544" cy="578502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07E215A1-B24D-4E02-B1A9-43B869A4E917}"/>
              </a:ext>
            </a:extLst>
          </p:cNvPr>
          <p:cNvSpPr/>
          <p:nvPr/>
        </p:nvSpPr>
        <p:spPr>
          <a:xfrm>
            <a:off x="-74389" y="118934"/>
            <a:ext cx="11573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200" dirty="0">
                <a:solidFill>
                  <a:schemeClr val="bg1"/>
                </a:solidFill>
                <a:latin typeface="Bernard MT Condensed" panose="02050806060905020404" pitchFamily="18" charset="0"/>
                <a:cs typeface="Times New Roman" panose="02020603050405020304" pitchFamily="18" charset="0"/>
              </a:rPr>
              <a:t>Transition probability tables show different predictability over time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38B64B0-64C8-4D5E-88E1-AEC7646A6453}"/>
              </a:ext>
            </a:extLst>
          </p:cNvPr>
          <p:cNvCxnSpPr/>
          <p:nvPr/>
        </p:nvCxnSpPr>
        <p:spPr bwMode="auto">
          <a:xfrm>
            <a:off x="1878913" y="3140104"/>
            <a:ext cx="767030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E65E21D-C13C-4A15-A278-84501E419C6E}"/>
              </a:ext>
            </a:extLst>
          </p:cNvPr>
          <p:cNvCxnSpPr/>
          <p:nvPr/>
        </p:nvCxnSpPr>
        <p:spPr bwMode="auto">
          <a:xfrm>
            <a:off x="3774295" y="1539418"/>
            <a:ext cx="0" cy="485152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86DDC5DA-E550-4464-BD47-6F96C32EF502}"/>
              </a:ext>
            </a:extLst>
          </p:cNvPr>
          <p:cNvCxnSpPr/>
          <p:nvPr/>
        </p:nvCxnSpPr>
        <p:spPr bwMode="auto">
          <a:xfrm>
            <a:off x="7638561" y="1540546"/>
            <a:ext cx="0" cy="485152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id="{B9C1CDD3-6373-4BDF-9513-8BA49CB180AC}"/>
              </a:ext>
            </a:extLst>
          </p:cNvPr>
          <p:cNvSpPr/>
          <p:nvPr/>
        </p:nvSpPr>
        <p:spPr>
          <a:xfrm>
            <a:off x="1778486" y="959374"/>
            <a:ext cx="2336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North Atlantic </a:t>
            </a:r>
            <a:endParaRPr lang="en-US" sz="28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EA6274E-8930-407B-83CA-FB46C11068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89232-365D-4211-BDB2-D491DCDA24B6}" type="slidenum">
              <a:rPr lang="en-US" smtClean="0"/>
              <a:t>9</a:t>
            </a:fld>
            <a:endParaRPr lang="en-US"/>
          </a:p>
        </p:txBody>
      </p:sp>
      <p:sp>
        <p:nvSpPr>
          <p:cNvPr id="32" name="矩形 2">
            <a:extLst>
              <a:ext uri="{FF2B5EF4-FFF2-40B4-BE49-F238E27FC236}">
                <a16:creationId xmlns:a16="http://schemas.microsoft.com/office/drawing/2014/main" id="{7BC16A6E-CAD3-9746-B602-A8141FFB6169}"/>
              </a:ext>
            </a:extLst>
          </p:cNvPr>
          <p:cNvSpPr/>
          <p:nvPr/>
        </p:nvSpPr>
        <p:spPr>
          <a:xfrm>
            <a:off x="3058544" y="1918468"/>
            <a:ext cx="5262495" cy="4093428"/>
          </a:xfrm>
          <a:prstGeom prst="rect">
            <a:avLst/>
          </a:prstGeom>
          <a:solidFill>
            <a:schemeClr val="tx2">
              <a:lumMod val="60000"/>
              <a:lumOff val="40000"/>
              <a:alpha val="94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Take Home Messages:</a:t>
            </a:r>
          </a:p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SST patterns tend to remain in the initial node or transition to nearby node</a:t>
            </a:r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 for several years.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Persistence and preferred directional evolution over time are the sources of predictability.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Transitions in multiple directions are less predictable.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Transition probabilities eventually become evenly distributed indicating loss of predictability.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BF634D-AB90-1343-A9A2-A8DE3DBEC073}"/>
              </a:ext>
            </a:extLst>
          </p:cNvPr>
          <p:cNvSpPr txBox="1"/>
          <p:nvPr/>
        </p:nvSpPr>
        <p:spPr>
          <a:xfrm>
            <a:off x="9336438" y="6450997"/>
            <a:ext cx="2800768" cy="36933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Gu and Gervais (In Review)</a:t>
            </a:r>
          </a:p>
        </p:txBody>
      </p:sp>
    </p:spTree>
    <p:extLst>
      <p:ext uri="{BB962C8B-B14F-4D97-AF65-F5344CB8AC3E}">
        <p14:creationId xmlns:p14="http://schemas.microsoft.com/office/powerpoint/2010/main" val="82034044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主题1" id="{73FE0A27-05F9-41EC-BD79-3057F0BF7D23}" vid="{6E7FA1CA-33C1-47C1-B391-403ED720E015}"/>
    </a:ext>
  </a:extLst>
</a:theme>
</file>

<file path=ppt/theme/theme10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8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2_Office 主题​​">
  <a:themeElements>
    <a:clrScheme name="2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3_自定义设计方案">
  <a:themeElements>
    <a:clrScheme name="3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4_自定义设计方案">
  <a:themeElements>
    <a:clrScheme name="4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5_自定义设计方案">
  <a:themeElements>
    <a:clrScheme name="5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6_自定义设计方案">
  <a:themeElements>
    <a:clrScheme name="6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7_自定义设计方案">
  <a:themeElements>
    <a:clrScheme name="7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7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9_自定义设计方案">
  <a:themeElements>
    <a:clrScheme name="9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9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0_自定义设计方案">
  <a:themeElements>
    <a:clrScheme name="10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0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1_自定义设计方案">
  <a:themeElements>
    <a:clrScheme name="1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12_自定义设计方案">
  <a:themeElements>
    <a:clrScheme name="12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2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2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自定义设计方案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2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4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5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6_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28691</TotalTime>
  <Words>1344</Words>
  <Application>Microsoft Office PowerPoint</Application>
  <PresentationFormat>宽屏</PresentationFormat>
  <Paragraphs>206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24</vt:i4>
      </vt:variant>
      <vt:variant>
        <vt:lpstr>幻灯片标题</vt:lpstr>
      </vt:variant>
      <vt:variant>
        <vt:i4>14</vt:i4>
      </vt:variant>
    </vt:vector>
  </HeadingPairs>
  <TitlesOfParts>
    <vt:vector size="44" baseType="lpstr">
      <vt:lpstr>Arial</vt:lpstr>
      <vt:lpstr>Bernard MT Condensed</vt:lpstr>
      <vt:lpstr>Calibri</vt:lpstr>
      <vt:lpstr>Calibri Light</vt:lpstr>
      <vt:lpstr>Cambria Math</vt:lpstr>
      <vt:lpstr>Times New Roman</vt:lpstr>
      <vt:lpstr>主题1</vt:lpstr>
      <vt:lpstr>8_自定义设计方案</vt:lpstr>
      <vt:lpstr>1_自定义设计方案</vt:lpstr>
      <vt:lpstr>1_Office 主题</vt:lpstr>
      <vt:lpstr>2_Office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10_Office 主题</vt:lpstr>
      <vt:lpstr>2_Office 主题​​</vt:lpstr>
      <vt:lpstr>2_自定义设计方案</vt:lpstr>
      <vt:lpstr>3_自定义设计方案</vt:lpstr>
      <vt:lpstr>4_自定义设计方案</vt:lpstr>
      <vt:lpstr>5_自定义设计方案</vt:lpstr>
      <vt:lpstr>6_自定义设计方案</vt:lpstr>
      <vt:lpstr>7_自定义设计方案</vt:lpstr>
      <vt:lpstr>9_自定义设计方案</vt:lpstr>
      <vt:lpstr>10_自定义设计方案</vt:lpstr>
      <vt:lpstr>11_自定义设计方案</vt:lpstr>
      <vt:lpstr>12_自定义设计方案</vt:lpstr>
      <vt:lpstr>Exploring North Atlantic and North Pacific Decadal Climate Prediction Using Self-Organizing Maps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Qinxue Gu</dc:creator>
  <cp:lastModifiedBy>Qinxue Gu</cp:lastModifiedBy>
  <cp:revision>1486</cp:revision>
  <dcterms:created xsi:type="dcterms:W3CDTF">2019-04-20T15:19:18Z</dcterms:created>
  <dcterms:modified xsi:type="dcterms:W3CDTF">2020-05-03T17:42:15Z</dcterms:modified>
</cp:coreProperties>
</file>