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24"/>
  </p:notesMasterIdLst>
  <p:sldIdLst>
    <p:sldId id="774" r:id="rId5"/>
    <p:sldId id="810" r:id="rId6"/>
    <p:sldId id="811" r:id="rId7"/>
    <p:sldId id="812" r:id="rId8"/>
    <p:sldId id="813" r:id="rId9"/>
    <p:sldId id="815" r:id="rId10"/>
    <p:sldId id="817" r:id="rId11"/>
    <p:sldId id="818" r:id="rId12"/>
    <p:sldId id="819" r:id="rId13"/>
    <p:sldId id="757" r:id="rId14"/>
    <p:sldId id="765" r:id="rId15"/>
    <p:sldId id="820" r:id="rId16"/>
    <p:sldId id="822" r:id="rId17"/>
    <p:sldId id="769" r:id="rId18"/>
    <p:sldId id="821" r:id="rId19"/>
    <p:sldId id="823" r:id="rId20"/>
    <p:sldId id="824" r:id="rId21"/>
    <p:sldId id="825" r:id="rId22"/>
    <p:sldId id="773" r:id="rId23"/>
  </p:sldIdLst>
  <p:sldSz cx="12192000" cy="6858000"/>
  <p:notesSz cx="6858000" cy="9144000"/>
  <p:embeddedFontLst>
    <p:embeddedFont>
      <p:font typeface="Avenir Light" panose="020B0604020202020204" charset="0"/>
      <p:regular r:id="rId25"/>
      <p:italic r:id="rId26"/>
    </p:embeddedFont>
    <p:embeddedFont>
      <p:font typeface="Calibri" panose="020F0502020204030204" pitchFamily="34" charset="0"/>
      <p:regular r:id="rId27"/>
      <p:bold r:id="rId28"/>
      <p:italic r:id="rId29"/>
      <p:boldItalic r:id="rId30"/>
    </p:embeddedFont>
    <p:embeddedFont>
      <p:font typeface="Proxima Nova A" panose="020B0604020202020204" charset="0"/>
      <p:regular r:id="rId31"/>
      <p:bold r:id="rId32"/>
    </p:embeddedFont>
    <p:embeddedFont>
      <p:font typeface="Proxima Nova A Light" panose="020B0604020202020204" charset="0"/>
      <p:regular r:id="rId33"/>
    </p:embeddedFont>
    <p:embeddedFont>
      <p:font typeface="Proxima Nova Light" panose="02000506030000020004" pitchFamily="50" charset="0"/>
      <p:regular r:id="rId34"/>
      <p: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9" autoAdjust="0"/>
    <p:restoredTop sz="94660"/>
  </p:normalViewPr>
  <p:slideViewPr>
    <p:cSldViewPr snapToGrid="0">
      <p:cViewPr varScale="1">
        <p:scale>
          <a:sx n="93" d="100"/>
          <a:sy n="93" d="100"/>
        </p:scale>
        <p:origin x="72" y="32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10.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4.fntdata"/><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0E60EB-ACD2-48C0-955B-3B57F95F278F}" type="datetimeFigureOut">
              <a:rPr lang="en-GB" smtClean="0"/>
              <a:t>04/05/2020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F1AA02-74DA-452A-81EF-9EE05A982AA2}" type="slidenum">
              <a:rPr lang="en-GB" smtClean="0"/>
              <a:t>‹#›</a:t>
            </a:fld>
            <a:endParaRPr lang="en-GB"/>
          </a:p>
        </p:txBody>
      </p:sp>
    </p:spTree>
    <p:extLst>
      <p:ext uri="{BB962C8B-B14F-4D97-AF65-F5344CB8AC3E}">
        <p14:creationId xmlns:p14="http://schemas.microsoft.com/office/powerpoint/2010/main" val="1808355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tags" Target="../tags/tag4.xml"/><Relationship Id="rId7" Type="http://schemas.openxmlformats.org/officeDocument/2006/relationships/image" Target="../media/image1.emf"/><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3.jpeg"/><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5.jpeg"/><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rgbClr val="003755"/>
        </a:solidFill>
        <a:effectLst/>
      </p:bgPr>
    </p:bg>
    <p:spTree>
      <p:nvGrpSpPr>
        <p:cNvPr id="1" name=""/>
        <p:cNvGrpSpPr/>
        <p:nvPr/>
      </p:nvGrpSpPr>
      <p:grpSpPr>
        <a:xfrm>
          <a:off x="0" y="0"/>
          <a:ext cx="0" cy="0"/>
          <a:chOff x="0" y="0"/>
          <a:chExt cx="0" cy="0"/>
        </a:xfrm>
      </p:grpSpPr>
      <p:pic>
        <p:nvPicPr>
          <p:cNvPr id="2069" name="Picture 21" descr="https://assets.theoceancleanup.com/app/uploads/2019/04/toc-MegaExpedition-mothership-1920x1082.jpg">
            <a:extLst>
              <a:ext uri="{FF2B5EF4-FFF2-40B4-BE49-F238E27FC236}">
                <a16:creationId xmlns:a16="http://schemas.microsoft.com/office/drawing/2014/main" id="{213C7072-F668-4CDA-8CD4-F324C9F0D0FE}"/>
              </a:ext>
            </a:extLst>
          </p:cNvPr>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11113" y="0"/>
            <a:ext cx="12169775"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Object 6" hidden="1">
            <a:extLst>
              <a:ext uri="{FF2B5EF4-FFF2-40B4-BE49-F238E27FC236}">
                <a16:creationId xmlns:a16="http://schemas.microsoft.com/office/drawing/2014/main" id="{C9F62441-D7EB-4BA5-96A5-495799593F44}"/>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86" name="think-cell Slide" r:id="rId6" imgW="503" imgH="503" progId="TCLayout.ActiveDocument.1">
                  <p:embed/>
                </p:oleObj>
              </mc:Choice>
              <mc:Fallback>
                <p:oleObj name="think-cell Slide" r:id="rId6" imgW="503" imgH="503" progId="TCLayout.ActiveDocument.1">
                  <p:embed/>
                  <p:pic>
                    <p:nvPicPr>
                      <p:cNvPr id="7" name="Object 6" hidden="1">
                        <a:extLst>
                          <a:ext uri="{FF2B5EF4-FFF2-40B4-BE49-F238E27FC236}">
                            <a16:creationId xmlns:a16="http://schemas.microsoft.com/office/drawing/2014/main" id="{C9F62441-D7EB-4BA5-96A5-495799593F44}"/>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CF7ACC87-F785-4AB6-8C57-40A0EECA8EED}"/>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4000" b="0" i="0" baseline="0" dirty="0">
              <a:latin typeface="Proxima Nova A" panose="020B0503030502060204" pitchFamily="34" charset="0"/>
              <a:ea typeface="+mj-ea"/>
              <a:cs typeface="+mj-cs"/>
              <a:sym typeface="Proxima Nova A" panose="020B0503030502060204" pitchFamily="34" charset="0"/>
            </a:endParaRPr>
          </a:p>
        </p:txBody>
      </p:sp>
      <p:sp>
        <p:nvSpPr>
          <p:cNvPr id="9" name="Rectangle 8">
            <a:extLst>
              <a:ext uri="{FF2B5EF4-FFF2-40B4-BE49-F238E27FC236}">
                <a16:creationId xmlns:a16="http://schemas.microsoft.com/office/drawing/2014/main" id="{EE8E9FAE-6762-435E-9AFA-CEB0766B6334}"/>
              </a:ext>
            </a:extLst>
          </p:cNvPr>
          <p:cNvSpPr/>
          <p:nvPr userDrawn="1"/>
        </p:nvSpPr>
        <p:spPr>
          <a:xfrm>
            <a:off x="0" y="6068292"/>
            <a:ext cx="12192000" cy="789709"/>
          </a:xfrm>
          <a:prstGeom prst="rect">
            <a:avLst/>
          </a:prstGeom>
          <a:solidFill>
            <a:srgbClr val="01CB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CBE1"/>
              </a:solidFill>
            </a:endParaRPr>
          </a:p>
        </p:txBody>
      </p:sp>
      <p:sp>
        <p:nvSpPr>
          <p:cNvPr id="2" name="Title 1">
            <a:extLst>
              <a:ext uri="{FF2B5EF4-FFF2-40B4-BE49-F238E27FC236}">
                <a16:creationId xmlns:a16="http://schemas.microsoft.com/office/drawing/2014/main" id="{3BE39C03-49CB-4702-B0F5-E2E2CC726308}"/>
              </a:ext>
            </a:extLst>
          </p:cNvPr>
          <p:cNvSpPr>
            <a:spLocks noGrp="1"/>
          </p:cNvSpPr>
          <p:nvPr>
            <p:ph type="ctrTitle" hasCustomPrompt="1"/>
          </p:nvPr>
        </p:nvSpPr>
        <p:spPr>
          <a:xfrm>
            <a:off x="844446" y="4807339"/>
            <a:ext cx="9144000" cy="646331"/>
          </a:xfrm>
        </p:spPr>
        <p:txBody>
          <a:bodyPr anchor="b"/>
          <a:lstStyle>
            <a:lvl1pPr algn="l">
              <a:defRPr sz="4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40DAB8D0-C3DA-4A9D-9E7B-00D7847F77AC}"/>
              </a:ext>
            </a:extLst>
          </p:cNvPr>
          <p:cNvSpPr>
            <a:spLocks noGrp="1"/>
          </p:cNvSpPr>
          <p:nvPr>
            <p:ph type="subTitle" idx="1" hasCustomPrompt="1"/>
          </p:nvPr>
        </p:nvSpPr>
        <p:spPr>
          <a:xfrm>
            <a:off x="844446" y="5458170"/>
            <a:ext cx="9144000" cy="369332"/>
          </a:xfrm>
        </p:spPr>
        <p:txBody>
          <a:bodyPr>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Date Placeholder 3">
            <a:extLst>
              <a:ext uri="{FF2B5EF4-FFF2-40B4-BE49-F238E27FC236}">
                <a16:creationId xmlns:a16="http://schemas.microsoft.com/office/drawing/2014/main" id="{50D936F6-78A4-4859-8C37-32FDCCA170E2}"/>
              </a:ext>
            </a:extLst>
          </p:cNvPr>
          <p:cNvSpPr txBox="1">
            <a:spLocks/>
          </p:cNvSpPr>
          <p:nvPr userDrawn="1"/>
        </p:nvSpPr>
        <p:spPr>
          <a:xfrm>
            <a:off x="7142533" y="6270307"/>
            <a:ext cx="4742836" cy="385678"/>
          </a:xfrm>
          <a:prstGeom prst="rect">
            <a:avLst/>
          </a:prstGeom>
        </p:spPr>
        <p:txBody>
          <a:bodyPr vert="horz" lIns="99060" tIns="49530" rIns="99060" bIns="49530" rtlCol="0" anchor="ctr"/>
          <a:lstStyle>
            <a:defPPr>
              <a:defRPr lang="nl-NL"/>
            </a:defPPr>
            <a:lvl1pPr marL="0" algn="l" defTabSz="914400" rtl="0" eaLnBrk="1" latinLnBrk="0" hangingPunct="1">
              <a:defRPr sz="9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nl-NL" sz="1000" dirty="0">
                <a:solidFill>
                  <a:schemeClr val="bg1"/>
                </a:solidFill>
                <a:latin typeface="Proxima Nova A Light" panose="020B0303030502060204" pitchFamily="34" charset="0"/>
                <a:ea typeface="Avenir Light" charset="0"/>
                <a:cs typeface="Avenir Light" charset="0"/>
              </a:rPr>
              <a:t>© 2020 The Ocean Cleanup</a:t>
            </a:r>
          </a:p>
        </p:txBody>
      </p:sp>
      <p:sp>
        <p:nvSpPr>
          <p:cNvPr id="11" name="Slide Number Placeholder 5">
            <a:extLst>
              <a:ext uri="{FF2B5EF4-FFF2-40B4-BE49-F238E27FC236}">
                <a16:creationId xmlns:a16="http://schemas.microsoft.com/office/drawing/2014/main" id="{F1E75895-D93E-4443-B927-957E3062419E}"/>
              </a:ext>
            </a:extLst>
          </p:cNvPr>
          <p:cNvSpPr txBox="1">
            <a:spLocks/>
          </p:cNvSpPr>
          <p:nvPr userDrawn="1"/>
        </p:nvSpPr>
        <p:spPr>
          <a:xfrm>
            <a:off x="8358251" y="6494679"/>
            <a:ext cx="2311400" cy="241001"/>
          </a:xfrm>
          <a:prstGeom prst="rect">
            <a:avLst/>
          </a:prstGeom>
        </p:spPr>
        <p:txBody>
          <a:bodyPr vert="horz" lIns="99060" tIns="49530" rIns="99060" bIns="49530" rtlCol="0" anchor="ctr"/>
          <a:lstStyle>
            <a:defPPr>
              <a:defRPr lang="nl-NL"/>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nl-NL" dirty="0">
              <a:solidFill>
                <a:schemeClr val="bg1"/>
              </a:solidFill>
              <a:latin typeface="Avenir Light" charset="0"/>
              <a:ea typeface="Avenir Light" charset="0"/>
              <a:cs typeface="Avenir Light" charset="0"/>
            </a:endParaRPr>
          </a:p>
        </p:txBody>
      </p:sp>
      <p:cxnSp>
        <p:nvCxnSpPr>
          <p:cNvPr id="17" name="Straight Connector 16">
            <a:extLst>
              <a:ext uri="{FF2B5EF4-FFF2-40B4-BE49-F238E27FC236}">
                <a16:creationId xmlns:a16="http://schemas.microsoft.com/office/drawing/2014/main" id="{727D90BE-6B0D-48EB-A7C4-A85F61CB7C50}"/>
              </a:ext>
            </a:extLst>
          </p:cNvPr>
          <p:cNvCxnSpPr/>
          <p:nvPr userDrawn="1"/>
        </p:nvCxnSpPr>
        <p:spPr>
          <a:xfrm>
            <a:off x="915566" y="4614887"/>
            <a:ext cx="166841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85FCE332-E877-46ED-A456-3365E3ECC962}"/>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27013" y="6175375"/>
            <a:ext cx="2640013" cy="560388"/>
          </a:xfrm>
          <a:prstGeom prst="rect">
            <a:avLst/>
          </a:prstGeom>
        </p:spPr>
      </p:pic>
    </p:spTree>
    <p:extLst>
      <p:ext uri="{BB962C8B-B14F-4D97-AF65-F5344CB8AC3E}">
        <p14:creationId xmlns:p14="http://schemas.microsoft.com/office/powerpoint/2010/main" val="30158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Full Screen Visual">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A8B7631-244A-4CB0-9245-C55FDC8C8B99}"/>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04" name="think-cell Slide" r:id="rId5" imgW="503" imgH="503" progId="TCLayout.ActiveDocument.1">
                  <p:embed/>
                </p:oleObj>
              </mc:Choice>
              <mc:Fallback>
                <p:oleObj name="think-cell Slide" r:id="rId5" imgW="503" imgH="503" progId="TCLayout.ActiveDocument.1">
                  <p:embed/>
                  <p:pic>
                    <p:nvPicPr>
                      <p:cNvPr id="3" name="Object 2" hidden="1">
                        <a:extLst>
                          <a:ext uri="{FF2B5EF4-FFF2-40B4-BE49-F238E27FC236}">
                            <a16:creationId xmlns:a16="http://schemas.microsoft.com/office/drawing/2014/main" id="{2A8B7631-244A-4CB0-9245-C55FDC8C8B9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4662F1F-750F-4566-974D-31D628DE1312}"/>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0" i="0" baseline="0" dirty="0">
              <a:latin typeface="Proxima Nova A Light" panose="020B0303030502060204" pitchFamily="34" charset="0"/>
              <a:ea typeface="+mj-ea"/>
              <a:cs typeface="+mj-cs"/>
              <a:sym typeface="Proxima Nova A Light" panose="020B0303030502060204" pitchFamily="34" charset="0"/>
            </a:endParaRPr>
          </a:p>
        </p:txBody>
      </p:sp>
      <p:pic>
        <p:nvPicPr>
          <p:cNvPr id="21" name="Picture 20">
            <a:extLst>
              <a:ext uri="{FF2B5EF4-FFF2-40B4-BE49-F238E27FC236}">
                <a16:creationId xmlns:a16="http://schemas.microsoft.com/office/drawing/2014/main" id="{C0081997-FFB2-4187-A166-037B2141EFCE}"/>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1201" y="0"/>
            <a:ext cx="12192000" cy="6857557"/>
          </a:xfrm>
          <a:prstGeom prst="rect">
            <a:avLst/>
          </a:prstGeom>
          <a:ln>
            <a:noFill/>
          </a:ln>
        </p:spPr>
      </p:pic>
      <p:sp>
        <p:nvSpPr>
          <p:cNvPr id="26" name="Rectangle 25">
            <a:extLst>
              <a:ext uri="{FF2B5EF4-FFF2-40B4-BE49-F238E27FC236}">
                <a16:creationId xmlns:a16="http://schemas.microsoft.com/office/drawing/2014/main" id="{917387FD-B257-4F98-B057-2868FDEF5BA8}"/>
              </a:ext>
            </a:extLst>
          </p:cNvPr>
          <p:cNvSpPr/>
          <p:nvPr userDrawn="1"/>
        </p:nvSpPr>
        <p:spPr>
          <a:xfrm>
            <a:off x="-1" y="0"/>
            <a:ext cx="12192001" cy="2057400"/>
          </a:xfrm>
          <a:prstGeom prst="rect">
            <a:avLst/>
          </a:prstGeom>
          <a:gradFill>
            <a:gsLst>
              <a:gs pos="0">
                <a:srgbClr val="003755">
                  <a:alpha val="76000"/>
                </a:srgbClr>
              </a:gs>
              <a:gs pos="100000">
                <a:srgbClr val="003755">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US" sz="2112" dirty="0">
              <a:solidFill>
                <a:schemeClr val="tx1"/>
              </a:solidFill>
            </a:endParaRPr>
          </a:p>
        </p:txBody>
      </p:sp>
      <p:sp>
        <p:nvSpPr>
          <p:cNvPr id="20" name="Title Placeholder 1">
            <a:extLst>
              <a:ext uri="{FF2B5EF4-FFF2-40B4-BE49-F238E27FC236}">
                <a16:creationId xmlns:a16="http://schemas.microsoft.com/office/drawing/2014/main" id="{AE3BC170-2E51-49FE-BDA5-ADB64F03EFD5}"/>
              </a:ext>
            </a:extLst>
          </p:cNvPr>
          <p:cNvSpPr>
            <a:spLocks noGrp="1"/>
          </p:cNvSpPr>
          <p:nvPr>
            <p:ph type="title"/>
          </p:nvPr>
        </p:nvSpPr>
        <p:spPr>
          <a:xfrm>
            <a:off x="552450" y="465636"/>
            <a:ext cx="11088688" cy="431978"/>
          </a:xfrm>
          <a:prstGeom prst="rect">
            <a:avLst/>
          </a:prstGeom>
        </p:spPr>
        <p:txBody>
          <a:bodyPr vert="horz" wrap="square" lIns="91440" tIns="45720" rIns="91440" bIns="45720" rtlCol="0" anchor="t">
            <a:spAutoFit/>
          </a:bodyPr>
          <a:lstStyle/>
          <a:p>
            <a:r>
              <a:rPr lang="en-US"/>
              <a:t>Click to edit Master title style</a:t>
            </a:r>
            <a:endParaRPr lang="en-US" dirty="0"/>
          </a:p>
        </p:txBody>
      </p:sp>
    </p:spTree>
    <p:extLst>
      <p:ext uri="{BB962C8B-B14F-4D97-AF65-F5344CB8AC3E}">
        <p14:creationId xmlns:p14="http://schemas.microsoft.com/office/powerpoint/2010/main" val="4223246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AB2682-486F-4098-A347-B2C63697AF1F}"/>
              </a:ext>
            </a:extLst>
          </p:cNvPr>
          <p:cNvSpPr>
            <a:spLocks noGrp="1"/>
          </p:cNvSpPr>
          <p:nvPr>
            <p:ph idx="1"/>
          </p:nvPr>
        </p:nvSpPr>
        <p:spPr/>
        <p:txBody>
          <a:bodyPr>
            <a:noAutofit/>
          </a:bodyPr>
          <a:lstStyle>
            <a:lvl1pPr>
              <a:defRPr>
                <a:latin typeface="Proxima Nova A Light" panose="020B0303030502060204" pitchFamily="34" charset="0"/>
              </a:defRPr>
            </a:lvl1pPr>
            <a:lvl2pPr>
              <a:defRPr>
                <a:latin typeface="Proxima Nova A Light" panose="020B0303030502060204" pitchFamily="34" charset="0"/>
              </a:defRPr>
            </a:lvl2pPr>
            <a:lvl3pPr>
              <a:defRPr>
                <a:latin typeface="Proxima Nova A Light" panose="020B0303030502060204" pitchFamily="34" charset="0"/>
              </a:defRPr>
            </a:lvl3pPr>
            <a:lvl4pPr>
              <a:defRPr>
                <a:latin typeface="Proxima Nova A" panose="020B0503030502060204" pitchFamily="34" charset="0"/>
              </a:defRPr>
            </a:lvl4pPr>
            <a:lvl5pPr>
              <a:defRPr>
                <a:latin typeface="Proxima Nova A" panose="020B0503030502060204" pitchFamily="34" charset="0"/>
              </a:defRPr>
            </a:lvl5p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448638AC-CB5E-4DF0-BE36-E9D7A09F1701}"/>
              </a:ext>
            </a:extLst>
          </p:cNvPr>
          <p:cNvSpPr>
            <a:spLocks noGrp="1"/>
          </p:cNvSpPr>
          <p:nvPr>
            <p:ph type="sldNum" sz="quarter" idx="12"/>
          </p:nvPr>
        </p:nvSpPr>
        <p:spPr/>
        <p:txBody>
          <a:bodyPr/>
          <a:lstStyle/>
          <a:p>
            <a:fld id="{49155C1A-9A31-463C-AA7A-692A8545F403}" type="slidenum">
              <a:rPr lang="en-US" smtClean="0"/>
              <a:t>‹#›</a:t>
            </a:fld>
            <a:endParaRPr lang="en-US" dirty="0"/>
          </a:p>
        </p:txBody>
      </p:sp>
      <p:sp>
        <p:nvSpPr>
          <p:cNvPr id="8" name="Title Placeholder 1">
            <a:extLst>
              <a:ext uri="{FF2B5EF4-FFF2-40B4-BE49-F238E27FC236}">
                <a16:creationId xmlns:a16="http://schemas.microsoft.com/office/drawing/2014/main" id="{0E2EE8AA-3D92-4057-80BA-972DE53993EB}"/>
              </a:ext>
            </a:extLst>
          </p:cNvPr>
          <p:cNvSpPr>
            <a:spLocks noGrp="1"/>
          </p:cNvSpPr>
          <p:nvPr>
            <p:ph type="title"/>
          </p:nvPr>
        </p:nvSpPr>
        <p:spPr>
          <a:xfrm>
            <a:off x="552450" y="465636"/>
            <a:ext cx="11088688" cy="480131"/>
          </a:xfrm>
          <a:prstGeom prst="rect">
            <a:avLst/>
          </a:prstGeom>
        </p:spPr>
        <p:txBody>
          <a:bodyPr vert="horz" wrap="square" lIns="91440" tIns="45720" rIns="91440" bIns="45720" rtlCol="0" anchor="t">
            <a:spAutoFit/>
          </a:bodyPr>
          <a:lstStyle/>
          <a:p>
            <a:r>
              <a:rPr lang="en-US"/>
              <a:t>Click to edit Master title style</a:t>
            </a:r>
            <a:endParaRPr lang="en-US" dirty="0"/>
          </a:p>
        </p:txBody>
      </p:sp>
    </p:spTree>
    <p:extLst>
      <p:ext uri="{BB962C8B-B14F-4D97-AF65-F5344CB8AC3E}">
        <p14:creationId xmlns:p14="http://schemas.microsoft.com/office/powerpoint/2010/main" val="1775179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title no content">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AA8E9E5-5A83-44A1-83E3-E7D4F1DFC0DC}"/>
              </a:ext>
            </a:extLst>
          </p:cNvPr>
          <p:cNvSpPr>
            <a:spLocks noGrp="1"/>
          </p:cNvSpPr>
          <p:nvPr>
            <p:ph type="sldNum" sz="quarter" idx="12"/>
          </p:nvPr>
        </p:nvSpPr>
        <p:spPr/>
        <p:txBody>
          <a:bodyPr/>
          <a:lstStyle/>
          <a:p>
            <a:fld id="{49155C1A-9A31-463C-AA7A-692A8545F403}" type="slidenum">
              <a:rPr lang="en-US" smtClean="0"/>
              <a:t>‹#›</a:t>
            </a:fld>
            <a:endParaRPr lang="en-US" dirty="0"/>
          </a:p>
        </p:txBody>
      </p:sp>
      <p:sp>
        <p:nvSpPr>
          <p:cNvPr id="6" name="Title Placeholder 1">
            <a:extLst>
              <a:ext uri="{FF2B5EF4-FFF2-40B4-BE49-F238E27FC236}">
                <a16:creationId xmlns:a16="http://schemas.microsoft.com/office/drawing/2014/main" id="{8E4D4549-6F80-4E35-9FE4-86511679B9BC}"/>
              </a:ext>
            </a:extLst>
          </p:cNvPr>
          <p:cNvSpPr>
            <a:spLocks noGrp="1"/>
          </p:cNvSpPr>
          <p:nvPr>
            <p:ph type="title"/>
          </p:nvPr>
        </p:nvSpPr>
        <p:spPr>
          <a:xfrm>
            <a:off x="552450" y="465636"/>
            <a:ext cx="11088688" cy="480131"/>
          </a:xfrm>
          <a:prstGeom prst="rect">
            <a:avLst/>
          </a:prstGeom>
        </p:spPr>
        <p:txBody>
          <a:bodyPr vert="horz" wrap="square" lIns="91440" tIns="45720" rIns="91440" bIns="45720" rtlCol="0" anchor="t">
            <a:spAutoFit/>
          </a:bodyPr>
          <a:lstStyle/>
          <a:p>
            <a:r>
              <a:rPr lang="en-US"/>
              <a:t>Click to edit Master title style</a:t>
            </a:r>
            <a:endParaRPr lang="en-US" dirty="0"/>
          </a:p>
        </p:txBody>
      </p:sp>
      <p:sp>
        <p:nvSpPr>
          <p:cNvPr id="4" name="Text Placeholder 2">
            <a:extLst>
              <a:ext uri="{FF2B5EF4-FFF2-40B4-BE49-F238E27FC236}">
                <a16:creationId xmlns:a16="http://schemas.microsoft.com/office/drawing/2014/main" id="{98022350-2734-497B-AACE-1B522034474E}"/>
              </a:ext>
            </a:extLst>
          </p:cNvPr>
          <p:cNvSpPr>
            <a:spLocks noGrp="1"/>
          </p:cNvSpPr>
          <p:nvPr>
            <p:ph type="body" idx="13" hasCustomPrompt="1"/>
          </p:nvPr>
        </p:nvSpPr>
        <p:spPr>
          <a:xfrm>
            <a:off x="550862" y="1681163"/>
            <a:ext cx="11090276" cy="369332"/>
          </a:xfrm>
        </p:spPr>
        <p:txBody>
          <a:bodyPr wrap="square" anchor="t">
            <a:sp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7" name="Content Placeholder 5">
            <a:extLst>
              <a:ext uri="{FF2B5EF4-FFF2-40B4-BE49-F238E27FC236}">
                <a16:creationId xmlns:a16="http://schemas.microsoft.com/office/drawing/2014/main" id="{213428B0-8A31-4015-8515-6741AC3F6C87}"/>
              </a:ext>
            </a:extLst>
          </p:cNvPr>
          <p:cNvSpPr txBox="1">
            <a:spLocks/>
          </p:cNvSpPr>
          <p:nvPr userDrawn="1"/>
        </p:nvSpPr>
        <p:spPr>
          <a:xfrm>
            <a:off x="553011" y="1277804"/>
            <a:ext cx="977340" cy="400110"/>
          </a:xfrm>
          <a:prstGeom prst="rect">
            <a:avLst/>
          </a:prstGeom>
        </p:spPr>
        <p:txBody>
          <a:bodyPr wrap="square">
            <a:spAutoFit/>
          </a:bodyPr>
          <a:lstStyle>
            <a:lvl1pPr marL="371464" indent="-371464" algn="l" defTabSz="990570" rtl="0" eaLnBrk="1" latinLnBrk="0" hangingPunct="1">
              <a:spcBef>
                <a:spcPct val="20000"/>
              </a:spcBef>
              <a:buFont typeface="Arial" panose="020B0604020202020204" pitchFamily="34" charset="0"/>
              <a:buChar char="•"/>
              <a:defRPr sz="3033" b="0" i="0" kern="1200">
                <a:solidFill>
                  <a:srgbClr val="003755"/>
                </a:solidFill>
                <a:latin typeface="Avenir Light" charset="0"/>
                <a:ea typeface="Avenir Light" charset="0"/>
                <a:cs typeface="Avenir Light" charset="0"/>
              </a:defRPr>
            </a:lvl1pPr>
            <a:lvl2pPr marL="804838" indent="-309553" algn="l" defTabSz="990570" rtl="0" eaLnBrk="1" latinLnBrk="0" hangingPunct="1">
              <a:spcBef>
                <a:spcPct val="20000"/>
              </a:spcBef>
              <a:buFont typeface="Arial" panose="020B0604020202020204" pitchFamily="34" charset="0"/>
              <a:buChar char="–"/>
              <a:defRPr sz="2600" b="0" i="0" kern="1200">
                <a:solidFill>
                  <a:srgbClr val="003755"/>
                </a:solidFill>
                <a:latin typeface="Avenir Light" charset="0"/>
                <a:ea typeface="Avenir Light" charset="0"/>
                <a:cs typeface="Avenir Light" charset="0"/>
              </a:defRPr>
            </a:lvl2pPr>
            <a:lvl3pPr marL="1238212" indent="-247642" algn="l" defTabSz="990570" rtl="0" eaLnBrk="1" latinLnBrk="0" hangingPunct="1">
              <a:spcBef>
                <a:spcPct val="20000"/>
              </a:spcBef>
              <a:buFont typeface="Arial" panose="020B0604020202020204" pitchFamily="34" charset="0"/>
              <a:buChar char="•"/>
              <a:defRPr sz="2167" b="0" i="0" kern="1200">
                <a:solidFill>
                  <a:srgbClr val="003755"/>
                </a:solidFill>
                <a:latin typeface="Avenir Light" charset="0"/>
                <a:ea typeface="Avenir Light" charset="0"/>
                <a:cs typeface="Avenir Light" charset="0"/>
              </a:defRPr>
            </a:lvl3pPr>
            <a:lvl4pPr marL="1733497" indent="-247642" algn="l" defTabSz="990570" rtl="0" eaLnBrk="1" latinLnBrk="0" hangingPunct="1">
              <a:spcBef>
                <a:spcPct val="20000"/>
              </a:spcBef>
              <a:buFont typeface="Arial" panose="020B0604020202020204" pitchFamily="34" charset="0"/>
              <a:buChar char="–"/>
              <a:defRPr sz="1950" b="0" i="0" kern="1200">
                <a:solidFill>
                  <a:srgbClr val="003755"/>
                </a:solidFill>
                <a:latin typeface="Avenir Light" charset="0"/>
                <a:ea typeface="Avenir Light" charset="0"/>
                <a:cs typeface="Avenir Light" charset="0"/>
              </a:defRPr>
            </a:lvl4pPr>
            <a:lvl5pPr marL="2228781" indent="-247642" algn="l" defTabSz="990570" rtl="0" eaLnBrk="1" latinLnBrk="0" hangingPunct="1">
              <a:spcBef>
                <a:spcPct val="20000"/>
              </a:spcBef>
              <a:buFont typeface="Arial" panose="020B0604020202020204" pitchFamily="34" charset="0"/>
              <a:buChar char="»"/>
              <a:defRPr sz="1950" b="0" i="0" kern="1200">
                <a:solidFill>
                  <a:srgbClr val="003755"/>
                </a:solidFill>
                <a:latin typeface="Avenir Light" charset="0"/>
                <a:ea typeface="Avenir Light" charset="0"/>
                <a:cs typeface="Avenir Light" charset="0"/>
              </a:defRPr>
            </a:lvl5pPr>
            <a:lvl6pPr marL="2724066" indent="-247642" algn="l" defTabSz="990570" rtl="0" eaLnBrk="1" latinLnBrk="0" hangingPunct="1">
              <a:spcBef>
                <a:spcPct val="20000"/>
              </a:spcBef>
              <a:buFont typeface="Arial" panose="020B0604020202020204" pitchFamily="34" charset="0"/>
              <a:buChar char="•"/>
              <a:defRPr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sz="2167" kern="1200">
                <a:solidFill>
                  <a:schemeClr val="tx1"/>
                </a:solidFill>
                <a:latin typeface="+mn-lt"/>
                <a:ea typeface="+mn-ea"/>
                <a:cs typeface="+mn-cs"/>
              </a:defRPr>
            </a:lvl9pPr>
          </a:lstStyle>
          <a:p>
            <a:pPr marL="0" indent="0">
              <a:buFont typeface="Arial" panose="020B0604020202020204" pitchFamily="34" charset="0"/>
              <a:buNone/>
            </a:pPr>
            <a:r>
              <a:rPr lang="en-US" sz="2000" dirty="0">
                <a:latin typeface="Proxima Nova A" panose="020B0503030502060204" pitchFamily="34" charset="0"/>
              </a:rPr>
              <a:t>_____</a:t>
            </a:r>
            <a:endParaRPr lang="en-US" sz="1600" dirty="0">
              <a:latin typeface="Proxima Nova A" panose="020B0503030502060204" pitchFamily="34" charset="0"/>
            </a:endParaRPr>
          </a:p>
        </p:txBody>
      </p:sp>
    </p:spTree>
    <p:extLst>
      <p:ext uri="{BB962C8B-B14F-4D97-AF65-F5344CB8AC3E}">
        <p14:creationId xmlns:p14="http://schemas.microsoft.com/office/powerpoint/2010/main" val="1163437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AA8E9E5-5A83-44A1-83E3-E7D4F1DFC0DC}"/>
              </a:ext>
            </a:extLst>
          </p:cNvPr>
          <p:cNvSpPr>
            <a:spLocks noGrp="1"/>
          </p:cNvSpPr>
          <p:nvPr>
            <p:ph type="sldNum" sz="quarter" idx="12"/>
          </p:nvPr>
        </p:nvSpPr>
        <p:spPr/>
        <p:txBody>
          <a:bodyPr/>
          <a:lstStyle/>
          <a:p>
            <a:fld id="{49155C1A-9A31-463C-AA7A-692A8545F403}" type="slidenum">
              <a:rPr lang="en-US" smtClean="0"/>
              <a:t>‹#›</a:t>
            </a:fld>
            <a:endParaRPr lang="en-US"/>
          </a:p>
        </p:txBody>
      </p:sp>
      <p:sp>
        <p:nvSpPr>
          <p:cNvPr id="6" name="Title Placeholder 1">
            <a:extLst>
              <a:ext uri="{FF2B5EF4-FFF2-40B4-BE49-F238E27FC236}">
                <a16:creationId xmlns:a16="http://schemas.microsoft.com/office/drawing/2014/main" id="{8E4D4549-6F80-4E35-9FE4-86511679B9BC}"/>
              </a:ext>
            </a:extLst>
          </p:cNvPr>
          <p:cNvSpPr>
            <a:spLocks noGrp="1"/>
          </p:cNvSpPr>
          <p:nvPr>
            <p:ph type="title"/>
          </p:nvPr>
        </p:nvSpPr>
        <p:spPr>
          <a:xfrm>
            <a:off x="552450" y="465636"/>
            <a:ext cx="11088688" cy="480131"/>
          </a:xfrm>
          <a:prstGeom prst="rect">
            <a:avLst/>
          </a:prstGeom>
        </p:spPr>
        <p:txBody>
          <a:bodyPr vert="horz" wrap="square" lIns="91440" tIns="45720" rIns="91440" bIns="45720" rtlCol="0" anchor="t">
            <a:spAutoFit/>
          </a:bodyPr>
          <a:lstStyle/>
          <a:p>
            <a:r>
              <a:rPr lang="en-US"/>
              <a:t>Click to edit Master title style</a:t>
            </a:r>
            <a:endParaRPr lang="en-US" dirty="0"/>
          </a:p>
        </p:txBody>
      </p:sp>
      <p:sp>
        <p:nvSpPr>
          <p:cNvPr id="4" name="Text Placeholder 2">
            <a:extLst>
              <a:ext uri="{FF2B5EF4-FFF2-40B4-BE49-F238E27FC236}">
                <a16:creationId xmlns:a16="http://schemas.microsoft.com/office/drawing/2014/main" id="{98022350-2734-497B-AACE-1B522034474E}"/>
              </a:ext>
            </a:extLst>
          </p:cNvPr>
          <p:cNvSpPr>
            <a:spLocks noGrp="1"/>
          </p:cNvSpPr>
          <p:nvPr>
            <p:ph type="body" idx="13" hasCustomPrompt="1"/>
          </p:nvPr>
        </p:nvSpPr>
        <p:spPr>
          <a:xfrm>
            <a:off x="550862" y="1681163"/>
            <a:ext cx="11090276" cy="369332"/>
          </a:xfrm>
        </p:spPr>
        <p:txBody>
          <a:bodyPr wrap="square" anchor="t">
            <a:sp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8" name="Content Placeholder 3">
            <a:extLst>
              <a:ext uri="{FF2B5EF4-FFF2-40B4-BE49-F238E27FC236}">
                <a16:creationId xmlns:a16="http://schemas.microsoft.com/office/drawing/2014/main" id="{ADB69E21-92A3-4F6A-8AE1-4E9A7041E2F7}"/>
              </a:ext>
            </a:extLst>
          </p:cNvPr>
          <p:cNvSpPr>
            <a:spLocks noGrp="1"/>
          </p:cNvSpPr>
          <p:nvPr>
            <p:ph sz="half" idx="2"/>
          </p:nvPr>
        </p:nvSpPr>
        <p:spPr>
          <a:xfrm>
            <a:off x="550862" y="2050495"/>
            <a:ext cx="11090276" cy="4139168"/>
          </a:xfrm>
        </p:spPr>
        <p:txBody>
          <a:bodyPr>
            <a:noAutofit/>
          </a:bodyPr>
          <a:lstStyle>
            <a:lvl1pPr>
              <a:defRPr sz="1800">
                <a:latin typeface="Proxima Nova A Light" panose="020B0303030502060204" pitchFamily="34" charset="0"/>
              </a:defRPr>
            </a:lvl1pPr>
            <a:lvl2pPr>
              <a:defRPr sz="1600">
                <a:latin typeface="Proxima Nova A Light" panose="020B0303030502060204" pitchFamily="34" charset="0"/>
              </a:defRPr>
            </a:lvl2pPr>
            <a:lvl3pPr>
              <a:defRPr sz="1400">
                <a:latin typeface="Proxima Nova A Light" panose="020B0303030502060204" pitchFamily="34" charset="0"/>
              </a:defRPr>
            </a:lvl3pPr>
            <a:lvl4pPr>
              <a:defRPr sz="1600"/>
            </a:lvl4pPr>
            <a:lvl5pPr>
              <a:defRPr sz="16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92069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30199A5-EE5B-4F4A-8750-423A01FA7021}"/>
              </a:ext>
            </a:extLst>
          </p:cNvPr>
          <p:cNvSpPr>
            <a:spLocks noGrp="1"/>
          </p:cNvSpPr>
          <p:nvPr>
            <p:ph type="body" idx="1" hasCustomPrompt="1"/>
          </p:nvPr>
        </p:nvSpPr>
        <p:spPr>
          <a:xfrm>
            <a:off x="550862" y="1681163"/>
            <a:ext cx="5380039" cy="369332"/>
          </a:xfrm>
        </p:spPr>
        <p:txBody>
          <a:bodyPr wrap="square" anchor="t">
            <a:sp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BE9AEDC1-BD03-46D3-87E4-8298F82641B2}"/>
              </a:ext>
            </a:extLst>
          </p:cNvPr>
          <p:cNvSpPr>
            <a:spLocks noGrp="1"/>
          </p:cNvSpPr>
          <p:nvPr>
            <p:ph sz="half" idx="2"/>
          </p:nvPr>
        </p:nvSpPr>
        <p:spPr>
          <a:xfrm>
            <a:off x="550862" y="2050495"/>
            <a:ext cx="5380039" cy="4139168"/>
          </a:xfrm>
        </p:spPr>
        <p:txBody>
          <a:bodyPr>
            <a:noAutofit/>
          </a:bodyPr>
          <a:lstStyle>
            <a:lvl1pPr>
              <a:defRPr sz="1800">
                <a:latin typeface="Proxima Nova A Light" panose="020B0303030502060204" pitchFamily="34" charset="0"/>
              </a:defRPr>
            </a:lvl1pPr>
            <a:lvl2pPr>
              <a:defRPr sz="1600">
                <a:latin typeface="Proxima Nova A Light" panose="020B0303030502060204" pitchFamily="34" charset="0"/>
              </a:defRPr>
            </a:lvl2pPr>
            <a:lvl3pPr>
              <a:defRPr sz="1400">
                <a:latin typeface="Proxima Nova A Light" panose="020B0303030502060204" pitchFamily="34" charset="0"/>
              </a:defRPr>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F124393E-5B03-4736-A1F3-994AB6F4B7AF}"/>
              </a:ext>
            </a:extLst>
          </p:cNvPr>
          <p:cNvSpPr>
            <a:spLocks noGrp="1"/>
          </p:cNvSpPr>
          <p:nvPr>
            <p:ph type="body" sz="quarter" idx="3" hasCustomPrompt="1"/>
          </p:nvPr>
        </p:nvSpPr>
        <p:spPr>
          <a:xfrm>
            <a:off x="6261100" y="1681163"/>
            <a:ext cx="5380038" cy="369332"/>
          </a:xfrm>
        </p:spPr>
        <p:txBody>
          <a:bodyPr anchor="t">
            <a:sp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F02F800D-A1B5-4C43-93E9-952D806BC6F1}"/>
              </a:ext>
            </a:extLst>
          </p:cNvPr>
          <p:cNvSpPr>
            <a:spLocks noGrp="1"/>
          </p:cNvSpPr>
          <p:nvPr>
            <p:ph sz="quarter" idx="4"/>
          </p:nvPr>
        </p:nvSpPr>
        <p:spPr>
          <a:xfrm>
            <a:off x="6261100" y="2050495"/>
            <a:ext cx="5380038" cy="4139168"/>
          </a:xfrm>
        </p:spPr>
        <p:txBody>
          <a:bodyPr>
            <a:noAutofit/>
          </a:bodyPr>
          <a:lstStyle>
            <a:lvl1pPr>
              <a:defRPr sz="1800">
                <a:latin typeface="Proxima Nova A Light" panose="020B0303030502060204" pitchFamily="34" charset="0"/>
              </a:defRPr>
            </a:lvl1pPr>
            <a:lvl2pPr>
              <a:defRPr>
                <a:latin typeface="Proxima Nova A Light" panose="020B0303030502060204" pitchFamily="34" charset="0"/>
              </a:defRPr>
            </a:lvl2pPr>
            <a:lvl3pPr>
              <a:defRPr>
                <a:latin typeface="Proxima Nova A Light" panose="020B0303030502060204" pitchFamily="34" charset="0"/>
              </a:defRPr>
            </a:lvl3pPr>
          </a:lstStyle>
          <a:p>
            <a:pPr lvl="0"/>
            <a:r>
              <a:rPr lang="en-US"/>
              <a:t>Click to edit Master text styles</a:t>
            </a:r>
          </a:p>
          <a:p>
            <a:pPr lvl="1"/>
            <a:r>
              <a:rPr lang="en-US"/>
              <a:t>Second level</a:t>
            </a:r>
          </a:p>
          <a:p>
            <a:pPr lvl="2"/>
            <a:r>
              <a:rPr lang="en-US"/>
              <a:t>Third level</a:t>
            </a:r>
          </a:p>
        </p:txBody>
      </p:sp>
      <p:sp>
        <p:nvSpPr>
          <p:cNvPr id="9" name="Slide Number Placeholder 8">
            <a:extLst>
              <a:ext uri="{FF2B5EF4-FFF2-40B4-BE49-F238E27FC236}">
                <a16:creationId xmlns:a16="http://schemas.microsoft.com/office/drawing/2014/main" id="{658D3B4C-EE8F-4A80-B039-0A6661311578}"/>
              </a:ext>
            </a:extLst>
          </p:cNvPr>
          <p:cNvSpPr>
            <a:spLocks noGrp="1"/>
          </p:cNvSpPr>
          <p:nvPr>
            <p:ph type="sldNum" sz="quarter" idx="12"/>
          </p:nvPr>
        </p:nvSpPr>
        <p:spPr/>
        <p:txBody>
          <a:bodyPr/>
          <a:lstStyle/>
          <a:p>
            <a:fld id="{49155C1A-9A31-463C-AA7A-692A8545F403}" type="slidenum">
              <a:rPr lang="en-US" smtClean="0"/>
              <a:t>‹#›</a:t>
            </a:fld>
            <a:endParaRPr lang="en-US"/>
          </a:p>
        </p:txBody>
      </p:sp>
      <p:sp>
        <p:nvSpPr>
          <p:cNvPr id="11" name="Content Placeholder 5">
            <a:extLst>
              <a:ext uri="{FF2B5EF4-FFF2-40B4-BE49-F238E27FC236}">
                <a16:creationId xmlns:a16="http://schemas.microsoft.com/office/drawing/2014/main" id="{184FD45A-EBD3-44DF-9953-5988DFE2BD7B}"/>
              </a:ext>
            </a:extLst>
          </p:cNvPr>
          <p:cNvSpPr txBox="1">
            <a:spLocks/>
          </p:cNvSpPr>
          <p:nvPr userDrawn="1"/>
        </p:nvSpPr>
        <p:spPr>
          <a:xfrm>
            <a:off x="553011" y="1277804"/>
            <a:ext cx="977340" cy="400110"/>
          </a:xfrm>
          <a:prstGeom prst="rect">
            <a:avLst/>
          </a:prstGeom>
        </p:spPr>
        <p:txBody>
          <a:bodyPr wrap="square">
            <a:spAutoFit/>
          </a:bodyPr>
          <a:lstStyle>
            <a:lvl1pPr marL="371464" indent="-371464" algn="l" defTabSz="990570" rtl="0" eaLnBrk="1" latinLnBrk="0" hangingPunct="1">
              <a:spcBef>
                <a:spcPct val="20000"/>
              </a:spcBef>
              <a:buFont typeface="Arial" panose="020B0604020202020204" pitchFamily="34" charset="0"/>
              <a:buChar char="•"/>
              <a:defRPr sz="3033" b="0" i="0" kern="1200">
                <a:solidFill>
                  <a:srgbClr val="003755"/>
                </a:solidFill>
                <a:latin typeface="Avenir Light" charset="0"/>
                <a:ea typeface="Avenir Light" charset="0"/>
                <a:cs typeface="Avenir Light" charset="0"/>
              </a:defRPr>
            </a:lvl1pPr>
            <a:lvl2pPr marL="804838" indent="-309553" algn="l" defTabSz="990570" rtl="0" eaLnBrk="1" latinLnBrk="0" hangingPunct="1">
              <a:spcBef>
                <a:spcPct val="20000"/>
              </a:spcBef>
              <a:buFont typeface="Arial" panose="020B0604020202020204" pitchFamily="34" charset="0"/>
              <a:buChar char="–"/>
              <a:defRPr sz="2600" b="0" i="0" kern="1200">
                <a:solidFill>
                  <a:srgbClr val="003755"/>
                </a:solidFill>
                <a:latin typeface="Avenir Light" charset="0"/>
                <a:ea typeface="Avenir Light" charset="0"/>
                <a:cs typeface="Avenir Light" charset="0"/>
              </a:defRPr>
            </a:lvl2pPr>
            <a:lvl3pPr marL="1238212" indent="-247642" algn="l" defTabSz="990570" rtl="0" eaLnBrk="1" latinLnBrk="0" hangingPunct="1">
              <a:spcBef>
                <a:spcPct val="20000"/>
              </a:spcBef>
              <a:buFont typeface="Arial" panose="020B0604020202020204" pitchFamily="34" charset="0"/>
              <a:buChar char="•"/>
              <a:defRPr sz="2167" b="0" i="0" kern="1200">
                <a:solidFill>
                  <a:srgbClr val="003755"/>
                </a:solidFill>
                <a:latin typeface="Avenir Light" charset="0"/>
                <a:ea typeface="Avenir Light" charset="0"/>
                <a:cs typeface="Avenir Light" charset="0"/>
              </a:defRPr>
            </a:lvl3pPr>
            <a:lvl4pPr marL="1733497" indent="-247642" algn="l" defTabSz="990570" rtl="0" eaLnBrk="1" latinLnBrk="0" hangingPunct="1">
              <a:spcBef>
                <a:spcPct val="20000"/>
              </a:spcBef>
              <a:buFont typeface="Arial" panose="020B0604020202020204" pitchFamily="34" charset="0"/>
              <a:buChar char="–"/>
              <a:defRPr sz="1950" b="0" i="0" kern="1200">
                <a:solidFill>
                  <a:srgbClr val="003755"/>
                </a:solidFill>
                <a:latin typeface="Avenir Light" charset="0"/>
                <a:ea typeface="Avenir Light" charset="0"/>
                <a:cs typeface="Avenir Light" charset="0"/>
              </a:defRPr>
            </a:lvl4pPr>
            <a:lvl5pPr marL="2228781" indent="-247642" algn="l" defTabSz="990570" rtl="0" eaLnBrk="1" latinLnBrk="0" hangingPunct="1">
              <a:spcBef>
                <a:spcPct val="20000"/>
              </a:spcBef>
              <a:buFont typeface="Arial" panose="020B0604020202020204" pitchFamily="34" charset="0"/>
              <a:buChar char="»"/>
              <a:defRPr sz="1950" b="0" i="0" kern="1200">
                <a:solidFill>
                  <a:srgbClr val="003755"/>
                </a:solidFill>
                <a:latin typeface="Avenir Light" charset="0"/>
                <a:ea typeface="Avenir Light" charset="0"/>
                <a:cs typeface="Avenir Light" charset="0"/>
              </a:defRPr>
            </a:lvl5pPr>
            <a:lvl6pPr marL="2724066" indent="-247642" algn="l" defTabSz="990570" rtl="0" eaLnBrk="1" latinLnBrk="0" hangingPunct="1">
              <a:spcBef>
                <a:spcPct val="20000"/>
              </a:spcBef>
              <a:buFont typeface="Arial" panose="020B0604020202020204" pitchFamily="34" charset="0"/>
              <a:buChar char="•"/>
              <a:defRPr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sz="2167" kern="1200">
                <a:solidFill>
                  <a:schemeClr val="tx1"/>
                </a:solidFill>
                <a:latin typeface="+mn-lt"/>
                <a:ea typeface="+mn-ea"/>
                <a:cs typeface="+mn-cs"/>
              </a:defRPr>
            </a:lvl9pPr>
          </a:lstStyle>
          <a:p>
            <a:pPr marL="0" indent="0">
              <a:buFont typeface="Arial" panose="020B0604020202020204" pitchFamily="34" charset="0"/>
              <a:buNone/>
            </a:pPr>
            <a:r>
              <a:rPr lang="en-US" sz="2000" dirty="0">
                <a:latin typeface="Proxima Nova A" panose="020B0503030502060204" pitchFamily="34" charset="0"/>
              </a:rPr>
              <a:t>_____</a:t>
            </a:r>
            <a:endParaRPr lang="en-US" sz="1600" dirty="0">
              <a:latin typeface="Proxima Nova A" panose="020B0503030502060204" pitchFamily="34" charset="0"/>
            </a:endParaRPr>
          </a:p>
        </p:txBody>
      </p:sp>
      <p:sp>
        <p:nvSpPr>
          <p:cNvPr id="12" name="Content Placeholder 5">
            <a:extLst>
              <a:ext uri="{FF2B5EF4-FFF2-40B4-BE49-F238E27FC236}">
                <a16:creationId xmlns:a16="http://schemas.microsoft.com/office/drawing/2014/main" id="{116E66BD-7DE0-4701-AB35-973161927538}"/>
              </a:ext>
            </a:extLst>
          </p:cNvPr>
          <p:cNvSpPr txBox="1">
            <a:spLocks/>
          </p:cNvSpPr>
          <p:nvPr userDrawn="1"/>
        </p:nvSpPr>
        <p:spPr>
          <a:xfrm>
            <a:off x="6261100" y="1277804"/>
            <a:ext cx="972773" cy="400110"/>
          </a:xfrm>
          <a:prstGeom prst="rect">
            <a:avLst/>
          </a:prstGeom>
        </p:spPr>
        <p:txBody>
          <a:bodyPr wrap="square">
            <a:spAutoFit/>
          </a:bodyPr>
          <a:lstStyle>
            <a:lvl1pPr marL="371464" indent="-371464" algn="l" defTabSz="990570" rtl="0" eaLnBrk="1" latinLnBrk="0" hangingPunct="1">
              <a:spcBef>
                <a:spcPct val="20000"/>
              </a:spcBef>
              <a:buFont typeface="Arial" panose="020B0604020202020204" pitchFamily="34" charset="0"/>
              <a:buChar char="•"/>
              <a:defRPr sz="3033" b="0" i="0" kern="1200">
                <a:solidFill>
                  <a:srgbClr val="003755"/>
                </a:solidFill>
                <a:latin typeface="Avenir Light" charset="0"/>
                <a:ea typeface="Avenir Light" charset="0"/>
                <a:cs typeface="Avenir Light" charset="0"/>
              </a:defRPr>
            </a:lvl1pPr>
            <a:lvl2pPr marL="804838" indent="-309553" algn="l" defTabSz="990570" rtl="0" eaLnBrk="1" latinLnBrk="0" hangingPunct="1">
              <a:spcBef>
                <a:spcPct val="20000"/>
              </a:spcBef>
              <a:buFont typeface="Arial" panose="020B0604020202020204" pitchFamily="34" charset="0"/>
              <a:buChar char="–"/>
              <a:defRPr sz="2600" b="0" i="0" kern="1200">
                <a:solidFill>
                  <a:srgbClr val="003755"/>
                </a:solidFill>
                <a:latin typeface="Avenir Light" charset="0"/>
                <a:ea typeface="Avenir Light" charset="0"/>
                <a:cs typeface="Avenir Light" charset="0"/>
              </a:defRPr>
            </a:lvl2pPr>
            <a:lvl3pPr marL="1238212" indent="-247642" algn="l" defTabSz="990570" rtl="0" eaLnBrk="1" latinLnBrk="0" hangingPunct="1">
              <a:spcBef>
                <a:spcPct val="20000"/>
              </a:spcBef>
              <a:buFont typeface="Arial" panose="020B0604020202020204" pitchFamily="34" charset="0"/>
              <a:buChar char="•"/>
              <a:defRPr sz="2167" b="0" i="0" kern="1200">
                <a:solidFill>
                  <a:srgbClr val="003755"/>
                </a:solidFill>
                <a:latin typeface="Avenir Light" charset="0"/>
                <a:ea typeface="Avenir Light" charset="0"/>
                <a:cs typeface="Avenir Light" charset="0"/>
              </a:defRPr>
            </a:lvl3pPr>
            <a:lvl4pPr marL="1733497" indent="-247642" algn="l" defTabSz="990570" rtl="0" eaLnBrk="1" latinLnBrk="0" hangingPunct="1">
              <a:spcBef>
                <a:spcPct val="20000"/>
              </a:spcBef>
              <a:buFont typeface="Arial" panose="020B0604020202020204" pitchFamily="34" charset="0"/>
              <a:buChar char="–"/>
              <a:defRPr sz="1950" b="0" i="0" kern="1200">
                <a:solidFill>
                  <a:srgbClr val="003755"/>
                </a:solidFill>
                <a:latin typeface="Avenir Light" charset="0"/>
                <a:ea typeface="Avenir Light" charset="0"/>
                <a:cs typeface="Avenir Light" charset="0"/>
              </a:defRPr>
            </a:lvl4pPr>
            <a:lvl5pPr marL="2228781" indent="-247642" algn="l" defTabSz="990570" rtl="0" eaLnBrk="1" latinLnBrk="0" hangingPunct="1">
              <a:spcBef>
                <a:spcPct val="20000"/>
              </a:spcBef>
              <a:buFont typeface="Arial" panose="020B0604020202020204" pitchFamily="34" charset="0"/>
              <a:buChar char="»"/>
              <a:defRPr sz="1950" b="0" i="0" kern="1200">
                <a:solidFill>
                  <a:srgbClr val="003755"/>
                </a:solidFill>
                <a:latin typeface="Avenir Light" charset="0"/>
                <a:ea typeface="Avenir Light" charset="0"/>
                <a:cs typeface="Avenir Light" charset="0"/>
              </a:defRPr>
            </a:lvl5pPr>
            <a:lvl6pPr marL="2724066" indent="-247642" algn="l" defTabSz="990570" rtl="0" eaLnBrk="1" latinLnBrk="0" hangingPunct="1">
              <a:spcBef>
                <a:spcPct val="20000"/>
              </a:spcBef>
              <a:buFont typeface="Arial" panose="020B0604020202020204" pitchFamily="34" charset="0"/>
              <a:buChar char="•"/>
              <a:defRPr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sz="2167" kern="1200">
                <a:solidFill>
                  <a:schemeClr val="tx1"/>
                </a:solidFill>
                <a:latin typeface="+mn-lt"/>
                <a:ea typeface="+mn-ea"/>
                <a:cs typeface="+mn-cs"/>
              </a:defRPr>
            </a:lvl9pPr>
          </a:lstStyle>
          <a:p>
            <a:pPr marL="0" indent="0">
              <a:buFont typeface="Arial" panose="020B0604020202020204" pitchFamily="34" charset="0"/>
              <a:buNone/>
            </a:pPr>
            <a:r>
              <a:rPr lang="en-US" sz="2000" dirty="0">
                <a:latin typeface="Proxima Nova A" panose="020B0503030502060204" pitchFamily="34" charset="0"/>
              </a:rPr>
              <a:t>_____</a:t>
            </a:r>
            <a:endParaRPr lang="en-US" sz="1600" dirty="0">
              <a:latin typeface="Proxima Nova A" panose="020B0503030502060204" pitchFamily="34" charset="0"/>
            </a:endParaRPr>
          </a:p>
        </p:txBody>
      </p:sp>
      <p:sp>
        <p:nvSpPr>
          <p:cNvPr id="13" name="Title Placeholder 1">
            <a:extLst>
              <a:ext uri="{FF2B5EF4-FFF2-40B4-BE49-F238E27FC236}">
                <a16:creationId xmlns:a16="http://schemas.microsoft.com/office/drawing/2014/main" id="{2623D6CE-44D5-4431-AE8A-AA9E1449BA3A}"/>
              </a:ext>
            </a:extLst>
          </p:cNvPr>
          <p:cNvSpPr>
            <a:spLocks noGrp="1"/>
          </p:cNvSpPr>
          <p:nvPr>
            <p:ph type="title"/>
          </p:nvPr>
        </p:nvSpPr>
        <p:spPr>
          <a:xfrm>
            <a:off x="552450" y="465636"/>
            <a:ext cx="11088688" cy="480131"/>
          </a:xfrm>
          <a:prstGeom prst="rect">
            <a:avLst/>
          </a:prstGeom>
        </p:spPr>
        <p:txBody>
          <a:bodyPr vert="horz" wrap="square" lIns="91440" tIns="45720" rIns="91440" bIns="45720" rtlCol="0" anchor="t">
            <a:spAutoFit/>
          </a:bodyPr>
          <a:lstStyle/>
          <a:p>
            <a:r>
              <a:rPr lang="en-US"/>
              <a:t>Click to edit Master title style</a:t>
            </a:r>
            <a:endParaRPr lang="en-US" dirty="0"/>
          </a:p>
        </p:txBody>
      </p:sp>
    </p:spTree>
    <p:extLst>
      <p:ext uri="{BB962C8B-B14F-4D97-AF65-F5344CB8AC3E}">
        <p14:creationId xmlns:p14="http://schemas.microsoft.com/office/powerpoint/2010/main" val="3416878338"/>
      </p:ext>
    </p:extLst>
  </p:cSld>
  <p:clrMapOvr>
    <a:masterClrMapping/>
  </p:clrMapOvr>
  <p:extLst>
    <p:ext uri="{DCECCB84-F9BA-43D5-87BE-67443E8EF086}">
      <p15:sldGuideLst xmlns:p15="http://schemas.microsoft.com/office/powerpoint/2012/main">
        <p15:guide id="1" orient="horz" pos="390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AA8E9E5-5A83-44A1-83E3-E7D4F1DFC0DC}"/>
              </a:ext>
            </a:extLst>
          </p:cNvPr>
          <p:cNvSpPr>
            <a:spLocks noGrp="1"/>
          </p:cNvSpPr>
          <p:nvPr>
            <p:ph type="sldNum" sz="quarter" idx="12"/>
          </p:nvPr>
        </p:nvSpPr>
        <p:spPr/>
        <p:txBody>
          <a:bodyPr/>
          <a:lstStyle/>
          <a:p>
            <a:fld id="{49155C1A-9A31-463C-AA7A-692A8545F403}" type="slidenum">
              <a:rPr lang="en-US" smtClean="0"/>
              <a:t>‹#›</a:t>
            </a:fld>
            <a:endParaRPr lang="en-US"/>
          </a:p>
        </p:txBody>
      </p:sp>
      <p:sp>
        <p:nvSpPr>
          <p:cNvPr id="6" name="Title Placeholder 1">
            <a:extLst>
              <a:ext uri="{FF2B5EF4-FFF2-40B4-BE49-F238E27FC236}">
                <a16:creationId xmlns:a16="http://schemas.microsoft.com/office/drawing/2014/main" id="{8E4D4549-6F80-4E35-9FE4-86511679B9BC}"/>
              </a:ext>
            </a:extLst>
          </p:cNvPr>
          <p:cNvSpPr>
            <a:spLocks noGrp="1"/>
          </p:cNvSpPr>
          <p:nvPr>
            <p:ph type="title"/>
          </p:nvPr>
        </p:nvSpPr>
        <p:spPr>
          <a:xfrm>
            <a:off x="552450" y="465636"/>
            <a:ext cx="11088688" cy="480131"/>
          </a:xfrm>
          <a:prstGeom prst="rect">
            <a:avLst/>
          </a:prstGeom>
        </p:spPr>
        <p:txBody>
          <a:bodyPr vert="horz" wrap="square" lIns="91440" tIns="45720" rIns="91440" bIns="45720" rtlCol="0" anchor="t">
            <a:spAutoFit/>
          </a:bodyPr>
          <a:lstStyle/>
          <a:p>
            <a:r>
              <a:rPr lang="en-US"/>
              <a:t>Click to edit Master title style</a:t>
            </a:r>
            <a:endParaRPr lang="en-US" dirty="0"/>
          </a:p>
        </p:txBody>
      </p:sp>
    </p:spTree>
    <p:extLst>
      <p:ext uri="{BB962C8B-B14F-4D97-AF65-F5344CB8AC3E}">
        <p14:creationId xmlns:p14="http://schemas.microsoft.com/office/powerpoint/2010/main" val="2364145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0A683FA-5CEB-47AB-80BB-341C017B1B94}"/>
              </a:ext>
            </a:extLst>
          </p:cNvPr>
          <p:cNvSpPr>
            <a:spLocks noGrp="1"/>
          </p:cNvSpPr>
          <p:nvPr>
            <p:ph type="pic" idx="1"/>
          </p:nvPr>
        </p:nvSpPr>
        <p:spPr>
          <a:xfrm>
            <a:off x="6203949" y="1268413"/>
            <a:ext cx="5414965"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Slide Number Placeholder 6">
            <a:extLst>
              <a:ext uri="{FF2B5EF4-FFF2-40B4-BE49-F238E27FC236}">
                <a16:creationId xmlns:a16="http://schemas.microsoft.com/office/drawing/2014/main" id="{8B10EF1A-E57D-4D8A-A593-845650EA9A7F}"/>
              </a:ext>
            </a:extLst>
          </p:cNvPr>
          <p:cNvSpPr>
            <a:spLocks noGrp="1"/>
          </p:cNvSpPr>
          <p:nvPr>
            <p:ph type="sldNum" sz="quarter" idx="12"/>
          </p:nvPr>
        </p:nvSpPr>
        <p:spPr/>
        <p:txBody>
          <a:bodyPr/>
          <a:lstStyle/>
          <a:p>
            <a:fld id="{49155C1A-9A31-463C-AA7A-692A8545F403}" type="slidenum">
              <a:rPr lang="en-US" smtClean="0"/>
              <a:t>‹#›</a:t>
            </a:fld>
            <a:endParaRPr lang="en-US"/>
          </a:p>
        </p:txBody>
      </p:sp>
      <p:sp>
        <p:nvSpPr>
          <p:cNvPr id="12" name="Title Placeholder 1">
            <a:extLst>
              <a:ext uri="{FF2B5EF4-FFF2-40B4-BE49-F238E27FC236}">
                <a16:creationId xmlns:a16="http://schemas.microsoft.com/office/drawing/2014/main" id="{1BD79B8D-D3F5-4422-AC57-F53E588F8072}"/>
              </a:ext>
            </a:extLst>
          </p:cNvPr>
          <p:cNvSpPr>
            <a:spLocks noGrp="1"/>
          </p:cNvSpPr>
          <p:nvPr>
            <p:ph type="title"/>
          </p:nvPr>
        </p:nvSpPr>
        <p:spPr>
          <a:xfrm>
            <a:off x="552450" y="465636"/>
            <a:ext cx="11088688" cy="480131"/>
          </a:xfrm>
          <a:prstGeom prst="rect">
            <a:avLst/>
          </a:prstGeom>
        </p:spPr>
        <p:txBody>
          <a:bodyPr vert="horz" wrap="square" lIns="91440" tIns="45720" rIns="91440" bIns="45720" rtlCol="0" anchor="t">
            <a:spAutoFit/>
          </a:bodyPr>
          <a:lstStyle/>
          <a:p>
            <a:r>
              <a:rPr lang="en-US"/>
              <a:t>Click to edit Master title style</a:t>
            </a:r>
            <a:endParaRPr lang="en-US" dirty="0"/>
          </a:p>
        </p:txBody>
      </p:sp>
      <p:sp>
        <p:nvSpPr>
          <p:cNvPr id="13" name="Text Placeholder 2">
            <a:extLst>
              <a:ext uri="{FF2B5EF4-FFF2-40B4-BE49-F238E27FC236}">
                <a16:creationId xmlns:a16="http://schemas.microsoft.com/office/drawing/2014/main" id="{A22C2297-B75C-453C-A30B-55A6D41A1552}"/>
              </a:ext>
            </a:extLst>
          </p:cNvPr>
          <p:cNvSpPr>
            <a:spLocks noGrp="1"/>
          </p:cNvSpPr>
          <p:nvPr>
            <p:ph type="body" idx="13" hasCustomPrompt="1"/>
          </p:nvPr>
        </p:nvSpPr>
        <p:spPr>
          <a:xfrm>
            <a:off x="550862" y="1681163"/>
            <a:ext cx="5380039" cy="369332"/>
          </a:xfrm>
        </p:spPr>
        <p:txBody>
          <a:bodyPr wrap="square" anchor="t">
            <a:sp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4" name="Content Placeholder 3">
            <a:extLst>
              <a:ext uri="{FF2B5EF4-FFF2-40B4-BE49-F238E27FC236}">
                <a16:creationId xmlns:a16="http://schemas.microsoft.com/office/drawing/2014/main" id="{946123D4-2167-464A-AE23-FE47116D370C}"/>
              </a:ext>
            </a:extLst>
          </p:cNvPr>
          <p:cNvSpPr>
            <a:spLocks noGrp="1"/>
          </p:cNvSpPr>
          <p:nvPr>
            <p:ph sz="half" idx="2"/>
          </p:nvPr>
        </p:nvSpPr>
        <p:spPr>
          <a:xfrm>
            <a:off x="550862" y="2050495"/>
            <a:ext cx="5380039" cy="4139168"/>
          </a:xfrm>
        </p:spPr>
        <p:txBody>
          <a:bodyPr>
            <a:noAutofit/>
          </a:bodyPr>
          <a:lstStyle>
            <a:lvl1pPr>
              <a:defRPr sz="1800">
                <a:latin typeface="Proxima Nova A Light" panose="020B0303030502060204" pitchFamily="34" charset="0"/>
              </a:defRPr>
            </a:lvl1pPr>
            <a:lvl2pPr>
              <a:defRPr sz="1600">
                <a:latin typeface="Proxima Nova A Light" panose="020B0303030502060204" pitchFamily="34" charset="0"/>
              </a:defRPr>
            </a:lvl2pPr>
            <a:lvl3pPr>
              <a:defRPr sz="1400">
                <a:latin typeface="Proxima Nova A Light" panose="020B0303030502060204" pitchFamily="34" charset="0"/>
              </a:defRPr>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15" name="Content Placeholder 5">
            <a:extLst>
              <a:ext uri="{FF2B5EF4-FFF2-40B4-BE49-F238E27FC236}">
                <a16:creationId xmlns:a16="http://schemas.microsoft.com/office/drawing/2014/main" id="{582D75BF-5189-4573-B55D-5CF898B33405}"/>
              </a:ext>
            </a:extLst>
          </p:cNvPr>
          <p:cNvSpPr txBox="1">
            <a:spLocks/>
          </p:cNvSpPr>
          <p:nvPr userDrawn="1"/>
        </p:nvSpPr>
        <p:spPr>
          <a:xfrm>
            <a:off x="553011" y="1277804"/>
            <a:ext cx="977340" cy="400110"/>
          </a:xfrm>
          <a:prstGeom prst="rect">
            <a:avLst/>
          </a:prstGeom>
        </p:spPr>
        <p:txBody>
          <a:bodyPr wrap="square">
            <a:spAutoFit/>
          </a:bodyPr>
          <a:lstStyle>
            <a:lvl1pPr marL="371464" indent="-371464" algn="l" defTabSz="990570" rtl="0" eaLnBrk="1" latinLnBrk="0" hangingPunct="1">
              <a:spcBef>
                <a:spcPct val="20000"/>
              </a:spcBef>
              <a:buFont typeface="Arial" panose="020B0604020202020204" pitchFamily="34" charset="0"/>
              <a:buChar char="•"/>
              <a:defRPr sz="3033" b="0" i="0" kern="1200">
                <a:solidFill>
                  <a:srgbClr val="003755"/>
                </a:solidFill>
                <a:latin typeface="Avenir Light" charset="0"/>
                <a:ea typeface="Avenir Light" charset="0"/>
                <a:cs typeface="Avenir Light" charset="0"/>
              </a:defRPr>
            </a:lvl1pPr>
            <a:lvl2pPr marL="804838" indent="-309553" algn="l" defTabSz="990570" rtl="0" eaLnBrk="1" latinLnBrk="0" hangingPunct="1">
              <a:spcBef>
                <a:spcPct val="20000"/>
              </a:spcBef>
              <a:buFont typeface="Arial" panose="020B0604020202020204" pitchFamily="34" charset="0"/>
              <a:buChar char="–"/>
              <a:defRPr sz="2600" b="0" i="0" kern="1200">
                <a:solidFill>
                  <a:srgbClr val="003755"/>
                </a:solidFill>
                <a:latin typeface="Avenir Light" charset="0"/>
                <a:ea typeface="Avenir Light" charset="0"/>
                <a:cs typeface="Avenir Light" charset="0"/>
              </a:defRPr>
            </a:lvl2pPr>
            <a:lvl3pPr marL="1238212" indent="-247642" algn="l" defTabSz="990570" rtl="0" eaLnBrk="1" latinLnBrk="0" hangingPunct="1">
              <a:spcBef>
                <a:spcPct val="20000"/>
              </a:spcBef>
              <a:buFont typeface="Arial" panose="020B0604020202020204" pitchFamily="34" charset="0"/>
              <a:buChar char="•"/>
              <a:defRPr sz="2167" b="0" i="0" kern="1200">
                <a:solidFill>
                  <a:srgbClr val="003755"/>
                </a:solidFill>
                <a:latin typeface="Avenir Light" charset="0"/>
                <a:ea typeface="Avenir Light" charset="0"/>
                <a:cs typeface="Avenir Light" charset="0"/>
              </a:defRPr>
            </a:lvl3pPr>
            <a:lvl4pPr marL="1733497" indent="-247642" algn="l" defTabSz="990570" rtl="0" eaLnBrk="1" latinLnBrk="0" hangingPunct="1">
              <a:spcBef>
                <a:spcPct val="20000"/>
              </a:spcBef>
              <a:buFont typeface="Arial" panose="020B0604020202020204" pitchFamily="34" charset="0"/>
              <a:buChar char="–"/>
              <a:defRPr sz="1950" b="0" i="0" kern="1200">
                <a:solidFill>
                  <a:srgbClr val="003755"/>
                </a:solidFill>
                <a:latin typeface="Avenir Light" charset="0"/>
                <a:ea typeface="Avenir Light" charset="0"/>
                <a:cs typeface="Avenir Light" charset="0"/>
              </a:defRPr>
            </a:lvl4pPr>
            <a:lvl5pPr marL="2228781" indent="-247642" algn="l" defTabSz="990570" rtl="0" eaLnBrk="1" latinLnBrk="0" hangingPunct="1">
              <a:spcBef>
                <a:spcPct val="20000"/>
              </a:spcBef>
              <a:buFont typeface="Arial" panose="020B0604020202020204" pitchFamily="34" charset="0"/>
              <a:buChar char="»"/>
              <a:defRPr sz="1950" b="0" i="0" kern="1200">
                <a:solidFill>
                  <a:srgbClr val="003755"/>
                </a:solidFill>
                <a:latin typeface="Avenir Light" charset="0"/>
                <a:ea typeface="Avenir Light" charset="0"/>
                <a:cs typeface="Avenir Light" charset="0"/>
              </a:defRPr>
            </a:lvl5pPr>
            <a:lvl6pPr marL="2724066" indent="-247642" algn="l" defTabSz="990570" rtl="0" eaLnBrk="1" latinLnBrk="0" hangingPunct="1">
              <a:spcBef>
                <a:spcPct val="20000"/>
              </a:spcBef>
              <a:buFont typeface="Arial" panose="020B0604020202020204" pitchFamily="34" charset="0"/>
              <a:buChar char="•"/>
              <a:defRPr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sz="2167" kern="1200">
                <a:solidFill>
                  <a:schemeClr val="tx1"/>
                </a:solidFill>
                <a:latin typeface="+mn-lt"/>
                <a:ea typeface="+mn-ea"/>
                <a:cs typeface="+mn-cs"/>
              </a:defRPr>
            </a:lvl9pPr>
          </a:lstStyle>
          <a:p>
            <a:pPr marL="0" indent="0">
              <a:buFont typeface="Arial" panose="020B0604020202020204" pitchFamily="34" charset="0"/>
              <a:buNone/>
            </a:pPr>
            <a:r>
              <a:rPr lang="en-US" sz="2000" dirty="0">
                <a:latin typeface="Proxima Nova A" panose="020B0503030502060204" pitchFamily="34" charset="0"/>
              </a:rPr>
              <a:t>_____</a:t>
            </a:r>
            <a:endParaRPr lang="en-US" sz="1600" dirty="0">
              <a:latin typeface="Proxima Nova A" panose="020B0503030502060204" pitchFamily="34" charset="0"/>
            </a:endParaRPr>
          </a:p>
        </p:txBody>
      </p:sp>
    </p:spTree>
    <p:extLst>
      <p:ext uri="{BB962C8B-B14F-4D97-AF65-F5344CB8AC3E}">
        <p14:creationId xmlns:p14="http://schemas.microsoft.com/office/powerpoint/2010/main" val="1262782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30199A5-EE5B-4F4A-8750-423A01FA7021}"/>
              </a:ext>
            </a:extLst>
          </p:cNvPr>
          <p:cNvSpPr>
            <a:spLocks noGrp="1"/>
          </p:cNvSpPr>
          <p:nvPr>
            <p:ph type="body" idx="1" hasCustomPrompt="1"/>
          </p:nvPr>
        </p:nvSpPr>
        <p:spPr>
          <a:xfrm>
            <a:off x="550864" y="1681163"/>
            <a:ext cx="3552754" cy="369332"/>
          </a:xfrm>
        </p:spPr>
        <p:txBody>
          <a:bodyPr wrap="square" anchor="t">
            <a:sp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BE9AEDC1-BD03-46D3-87E4-8298F82641B2}"/>
              </a:ext>
            </a:extLst>
          </p:cNvPr>
          <p:cNvSpPr>
            <a:spLocks noGrp="1"/>
          </p:cNvSpPr>
          <p:nvPr>
            <p:ph sz="half" idx="2"/>
          </p:nvPr>
        </p:nvSpPr>
        <p:spPr>
          <a:xfrm>
            <a:off x="550864" y="2050495"/>
            <a:ext cx="3552754" cy="4139168"/>
          </a:xfrm>
        </p:spPr>
        <p:txBody>
          <a:bodyPr>
            <a:noAutofit/>
          </a:bodyPr>
          <a:lstStyle>
            <a:lvl1pPr>
              <a:defRPr sz="1800">
                <a:latin typeface="Proxima Nova A Light" panose="020B0303030502060204" pitchFamily="34" charset="0"/>
              </a:defRPr>
            </a:lvl1pPr>
            <a:lvl2pPr>
              <a:defRPr sz="1600">
                <a:latin typeface="Proxima Nova A Light" panose="020B0303030502060204" pitchFamily="34" charset="0"/>
              </a:defRPr>
            </a:lvl2pPr>
            <a:lvl3pPr>
              <a:defRPr sz="1400">
                <a:latin typeface="Proxima Nova A Light" panose="020B0303030502060204" pitchFamily="34" charset="0"/>
              </a:defRPr>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F124393E-5B03-4736-A1F3-994AB6F4B7AF}"/>
              </a:ext>
            </a:extLst>
          </p:cNvPr>
          <p:cNvSpPr>
            <a:spLocks noGrp="1"/>
          </p:cNvSpPr>
          <p:nvPr>
            <p:ph type="body" sz="quarter" idx="3" hasCustomPrompt="1"/>
          </p:nvPr>
        </p:nvSpPr>
        <p:spPr>
          <a:xfrm>
            <a:off x="8089902" y="1681163"/>
            <a:ext cx="3552753" cy="369332"/>
          </a:xfrm>
        </p:spPr>
        <p:txBody>
          <a:bodyPr wrap="square" anchor="t">
            <a:sp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F02F800D-A1B5-4C43-93E9-952D806BC6F1}"/>
              </a:ext>
            </a:extLst>
          </p:cNvPr>
          <p:cNvSpPr>
            <a:spLocks noGrp="1"/>
          </p:cNvSpPr>
          <p:nvPr>
            <p:ph sz="quarter" idx="4"/>
          </p:nvPr>
        </p:nvSpPr>
        <p:spPr>
          <a:xfrm>
            <a:off x="8089902" y="2050495"/>
            <a:ext cx="3552753" cy="4139168"/>
          </a:xfrm>
        </p:spPr>
        <p:txBody>
          <a:bodyPr>
            <a:noAutofit/>
          </a:bodyPr>
          <a:lstStyle>
            <a:lvl1pPr>
              <a:defRPr sz="1800">
                <a:latin typeface="Proxima Nova A Light" panose="020B0303030502060204" pitchFamily="34" charset="0"/>
              </a:defRPr>
            </a:lvl1pPr>
            <a:lvl2pPr>
              <a:defRPr>
                <a:latin typeface="Proxima Nova A Light" panose="020B0303030502060204" pitchFamily="34" charset="0"/>
              </a:defRPr>
            </a:lvl2pPr>
            <a:lvl3pPr>
              <a:defRPr>
                <a:latin typeface="Proxima Nova A Light" panose="020B0303030502060204" pitchFamily="34" charset="0"/>
              </a:defRPr>
            </a:lvl3pPr>
          </a:lstStyle>
          <a:p>
            <a:pPr lvl="0"/>
            <a:r>
              <a:rPr lang="en-US"/>
              <a:t>Click to edit Master text styles</a:t>
            </a:r>
          </a:p>
          <a:p>
            <a:pPr lvl="1"/>
            <a:r>
              <a:rPr lang="en-US"/>
              <a:t>Second level</a:t>
            </a:r>
          </a:p>
          <a:p>
            <a:pPr lvl="2"/>
            <a:r>
              <a:rPr lang="en-US"/>
              <a:t>Third level</a:t>
            </a:r>
          </a:p>
        </p:txBody>
      </p:sp>
      <p:sp>
        <p:nvSpPr>
          <p:cNvPr id="9" name="Slide Number Placeholder 8">
            <a:extLst>
              <a:ext uri="{FF2B5EF4-FFF2-40B4-BE49-F238E27FC236}">
                <a16:creationId xmlns:a16="http://schemas.microsoft.com/office/drawing/2014/main" id="{658D3B4C-EE8F-4A80-B039-0A6661311578}"/>
              </a:ext>
            </a:extLst>
          </p:cNvPr>
          <p:cNvSpPr>
            <a:spLocks noGrp="1"/>
          </p:cNvSpPr>
          <p:nvPr>
            <p:ph type="sldNum" sz="quarter" idx="12"/>
          </p:nvPr>
        </p:nvSpPr>
        <p:spPr/>
        <p:txBody>
          <a:bodyPr/>
          <a:lstStyle/>
          <a:p>
            <a:fld id="{49155C1A-9A31-463C-AA7A-692A8545F403}" type="slidenum">
              <a:rPr lang="en-US" smtClean="0"/>
              <a:t>‹#›</a:t>
            </a:fld>
            <a:endParaRPr lang="en-US"/>
          </a:p>
        </p:txBody>
      </p:sp>
      <p:sp>
        <p:nvSpPr>
          <p:cNvPr id="11" name="Content Placeholder 5">
            <a:extLst>
              <a:ext uri="{FF2B5EF4-FFF2-40B4-BE49-F238E27FC236}">
                <a16:creationId xmlns:a16="http://schemas.microsoft.com/office/drawing/2014/main" id="{184FD45A-EBD3-44DF-9953-5988DFE2BD7B}"/>
              </a:ext>
            </a:extLst>
          </p:cNvPr>
          <p:cNvSpPr txBox="1">
            <a:spLocks/>
          </p:cNvSpPr>
          <p:nvPr userDrawn="1"/>
        </p:nvSpPr>
        <p:spPr>
          <a:xfrm>
            <a:off x="553011" y="1277804"/>
            <a:ext cx="977340" cy="400110"/>
          </a:xfrm>
          <a:prstGeom prst="rect">
            <a:avLst/>
          </a:prstGeom>
        </p:spPr>
        <p:txBody>
          <a:bodyPr wrap="square">
            <a:spAutoFit/>
          </a:bodyPr>
          <a:lstStyle>
            <a:lvl1pPr marL="371464" indent="-371464" algn="l" defTabSz="990570" rtl="0" eaLnBrk="1" latinLnBrk="0" hangingPunct="1">
              <a:spcBef>
                <a:spcPct val="20000"/>
              </a:spcBef>
              <a:buFont typeface="Arial" panose="020B0604020202020204" pitchFamily="34" charset="0"/>
              <a:buChar char="•"/>
              <a:defRPr sz="3033" b="0" i="0" kern="1200">
                <a:solidFill>
                  <a:srgbClr val="003755"/>
                </a:solidFill>
                <a:latin typeface="Avenir Light" charset="0"/>
                <a:ea typeface="Avenir Light" charset="0"/>
                <a:cs typeface="Avenir Light" charset="0"/>
              </a:defRPr>
            </a:lvl1pPr>
            <a:lvl2pPr marL="804838" indent="-309553" algn="l" defTabSz="990570" rtl="0" eaLnBrk="1" latinLnBrk="0" hangingPunct="1">
              <a:spcBef>
                <a:spcPct val="20000"/>
              </a:spcBef>
              <a:buFont typeface="Arial" panose="020B0604020202020204" pitchFamily="34" charset="0"/>
              <a:buChar char="–"/>
              <a:defRPr sz="2600" b="0" i="0" kern="1200">
                <a:solidFill>
                  <a:srgbClr val="003755"/>
                </a:solidFill>
                <a:latin typeface="Avenir Light" charset="0"/>
                <a:ea typeface="Avenir Light" charset="0"/>
                <a:cs typeface="Avenir Light" charset="0"/>
              </a:defRPr>
            </a:lvl2pPr>
            <a:lvl3pPr marL="1238212" indent="-247642" algn="l" defTabSz="990570" rtl="0" eaLnBrk="1" latinLnBrk="0" hangingPunct="1">
              <a:spcBef>
                <a:spcPct val="20000"/>
              </a:spcBef>
              <a:buFont typeface="Arial" panose="020B0604020202020204" pitchFamily="34" charset="0"/>
              <a:buChar char="•"/>
              <a:defRPr sz="2167" b="0" i="0" kern="1200">
                <a:solidFill>
                  <a:srgbClr val="003755"/>
                </a:solidFill>
                <a:latin typeface="Avenir Light" charset="0"/>
                <a:ea typeface="Avenir Light" charset="0"/>
                <a:cs typeface="Avenir Light" charset="0"/>
              </a:defRPr>
            </a:lvl3pPr>
            <a:lvl4pPr marL="1733497" indent="-247642" algn="l" defTabSz="990570" rtl="0" eaLnBrk="1" latinLnBrk="0" hangingPunct="1">
              <a:spcBef>
                <a:spcPct val="20000"/>
              </a:spcBef>
              <a:buFont typeface="Arial" panose="020B0604020202020204" pitchFamily="34" charset="0"/>
              <a:buChar char="–"/>
              <a:defRPr sz="1950" b="0" i="0" kern="1200">
                <a:solidFill>
                  <a:srgbClr val="003755"/>
                </a:solidFill>
                <a:latin typeface="Avenir Light" charset="0"/>
                <a:ea typeface="Avenir Light" charset="0"/>
                <a:cs typeface="Avenir Light" charset="0"/>
              </a:defRPr>
            </a:lvl4pPr>
            <a:lvl5pPr marL="2228781" indent="-247642" algn="l" defTabSz="990570" rtl="0" eaLnBrk="1" latinLnBrk="0" hangingPunct="1">
              <a:spcBef>
                <a:spcPct val="20000"/>
              </a:spcBef>
              <a:buFont typeface="Arial" panose="020B0604020202020204" pitchFamily="34" charset="0"/>
              <a:buChar char="»"/>
              <a:defRPr sz="1950" b="0" i="0" kern="1200">
                <a:solidFill>
                  <a:srgbClr val="003755"/>
                </a:solidFill>
                <a:latin typeface="Avenir Light" charset="0"/>
                <a:ea typeface="Avenir Light" charset="0"/>
                <a:cs typeface="Avenir Light" charset="0"/>
              </a:defRPr>
            </a:lvl5pPr>
            <a:lvl6pPr marL="2724066" indent="-247642" algn="l" defTabSz="990570" rtl="0" eaLnBrk="1" latinLnBrk="0" hangingPunct="1">
              <a:spcBef>
                <a:spcPct val="20000"/>
              </a:spcBef>
              <a:buFont typeface="Arial" panose="020B0604020202020204" pitchFamily="34" charset="0"/>
              <a:buChar char="•"/>
              <a:defRPr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sz="2167" kern="1200">
                <a:solidFill>
                  <a:schemeClr val="tx1"/>
                </a:solidFill>
                <a:latin typeface="+mn-lt"/>
                <a:ea typeface="+mn-ea"/>
                <a:cs typeface="+mn-cs"/>
              </a:defRPr>
            </a:lvl9pPr>
          </a:lstStyle>
          <a:p>
            <a:pPr marL="0" indent="0">
              <a:buFont typeface="Arial" panose="020B0604020202020204" pitchFamily="34" charset="0"/>
              <a:buNone/>
            </a:pPr>
            <a:r>
              <a:rPr lang="en-US" sz="2000" dirty="0">
                <a:latin typeface="Proxima Nova A" panose="020B0503030502060204" pitchFamily="34" charset="0"/>
              </a:rPr>
              <a:t>_____</a:t>
            </a:r>
            <a:endParaRPr lang="en-US" sz="1600" dirty="0">
              <a:latin typeface="Proxima Nova A" panose="020B0503030502060204" pitchFamily="34" charset="0"/>
            </a:endParaRPr>
          </a:p>
        </p:txBody>
      </p:sp>
      <p:sp>
        <p:nvSpPr>
          <p:cNvPr id="12" name="Content Placeholder 5">
            <a:extLst>
              <a:ext uri="{FF2B5EF4-FFF2-40B4-BE49-F238E27FC236}">
                <a16:creationId xmlns:a16="http://schemas.microsoft.com/office/drawing/2014/main" id="{116E66BD-7DE0-4701-AB35-973161927538}"/>
              </a:ext>
            </a:extLst>
          </p:cNvPr>
          <p:cNvSpPr txBox="1">
            <a:spLocks/>
          </p:cNvSpPr>
          <p:nvPr userDrawn="1"/>
        </p:nvSpPr>
        <p:spPr>
          <a:xfrm>
            <a:off x="4320383" y="1277804"/>
            <a:ext cx="972773" cy="400110"/>
          </a:xfrm>
          <a:prstGeom prst="rect">
            <a:avLst/>
          </a:prstGeom>
        </p:spPr>
        <p:txBody>
          <a:bodyPr wrap="square">
            <a:spAutoFit/>
          </a:bodyPr>
          <a:lstStyle>
            <a:lvl1pPr marL="371464" indent="-371464" algn="l" defTabSz="990570" rtl="0" eaLnBrk="1" latinLnBrk="0" hangingPunct="1">
              <a:spcBef>
                <a:spcPct val="20000"/>
              </a:spcBef>
              <a:buFont typeface="Arial" panose="020B0604020202020204" pitchFamily="34" charset="0"/>
              <a:buChar char="•"/>
              <a:defRPr sz="3033" b="0" i="0" kern="1200">
                <a:solidFill>
                  <a:srgbClr val="003755"/>
                </a:solidFill>
                <a:latin typeface="Avenir Light" charset="0"/>
                <a:ea typeface="Avenir Light" charset="0"/>
                <a:cs typeface="Avenir Light" charset="0"/>
              </a:defRPr>
            </a:lvl1pPr>
            <a:lvl2pPr marL="804838" indent="-309553" algn="l" defTabSz="990570" rtl="0" eaLnBrk="1" latinLnBrk="0" hangingPunct="1">
              <a:spcBef>
                <a:spcPct val="20000"/>
              </a:spcBef>
              <a:buFont typeface="Arial" panose="020B0604020202020204" pitchFamily="34" charset="0"/>
              <a:buChar char="–"/>
              <a:defRPr sz="2600" b="0" i="0" kern="1200">
                <a:solidFill>
                  <a:srgbClr val="003755"/>
                </a:solidFill>
                <a:latin typeface="Avenir Light" charset="0"/>
                <a:ea typeface="Avenir Light" charset="0"/>
                <a:cs typeface="Avenir Light" charset="0"/>
              </a:defRPr>
            </a:lvl2pPr>
            <a:lvl3pPr marL="1238212" indent="-247642" algn="l" defTabSz="990570" rtl="0" eaLnBrk="1" latinLnBrk="0" hangingPunct="1">
              <a:spcBef>
                <a:spcPct val="20000"/>
              </a:spcBef>
              <a:buFont typeface="Arial" panose="020B0604020202020204" pitchFamily="34" charset="0"/>
              <a:buChar char="•"/>
              <a:defRPr sz="2167" b="0" i="0" kern="1200">
                <a:solidFill>
                  <a:srgbClr val="003755"/>
                </a:solidFill>
                <a:latin typeface="Avenir Light" charset="0"/>
                <a:ea typeface="Avenir Light" charset="0"/>
                <a:cs typeface="Avenir Light" charset="0"/>
              </a:defRPr>
            </a:lvl3pPr>
            <a:lvl4pPr marL="1733497" indent="-247642" algn="l" defTabSz="990570" rtl="0" eaLnBrk="1" latinLnBrk="0" hangingPunct="1">
              <a:spcBef>
                <a:spcPct val="20000"/>
              </a:spcBef>
              <a:buFont typeface="Arial" panose="020B0604020202020204" pitchFamily="34" charset="0"/>
              <a:buChar char="–"/>
              <a:defRPr sz="1950" b="0" i="0" kern="1200">
                <a:solidFill>
                  <a:srgbClr val="003755"/>
                </a:solidFill>
                <a:latin typeface="Avenir Light" charset="0"/>
                <a:ea typeface="Avenir Light" charset="0"/>
                <a:cs typeface="Avenir Light" charset="0"/>
              </a:defRPr>
            </a:lvl4pPr>
            <a:lvl5pPr marL="2228781" indent="-247642" algn="l" defTabSz="990570" rtl="0" eaLnBrk="1" latinLnBrk="0" hangingPunct="1">
              <a:spcBef>
                <a:spcPct val="20000"/>
              </a:spcBef>
              <a:buFont typeface="Arial" panose="020B0604020202020204" pitchFamily="34" charset="0"/>
              <a:buChar char="»"/>
              <a:defRPr sz="1950" b="0" i="0" kern="1200">
                <a:solidFill>
                  <a:srgbClr val="003755"/>
                </a:solidFill>
                <a:latin typeface="Avenir Light" charset="0"/>
                <a:ea typeface="Avenir Light" charset="0"/>
                <a:cs typeface="Avenir Light" charset="0"/>
              </a:defRPr>
            </a:lvl5pPr>
            <a:lvl6pPr marL="2724066" indent="-247642" algn="l" defTabSz="990570" rtl="0" eaLnBrk="1" latinLnBrk="0" hangingPunct="1">
              <a:spcBef>
                <a:spcPct val="20000"/>
              </a:spcBef>
              <a:buFont typeface="Arial" panose="020B0604020202020204" pitchFamily="34" charset="0"/>
              <a:buChar char="•"/>
              <a:defRPr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sz="2167" kern="1200">
                <a:solidFill>
                  <a:schemeClr val="tx1"/>
                </a:solidFill>
                <a:latin typeface="+mn-lt"/>
                <a:ea typeface="+mn-ea"/>
                <a:cs typeface="+mn-cs"/>
              </a:defRPr>
            </a:lvl9pPr>
          </a:lstStyle>
          <a:p>
            <a:pPr marL="0" indent="0">
              <a:buFont typeface="Arial" panose="020B0604020202020204" pitchFamily="34" charset="0"/>
              <a:buNone/>
            </a:pPr>
            <a:r>
              <a:rPr lang="en-US" sz="2000" dirty="0">
                <a:latin typeface="Proxima Nova A" panose="020B0503030502060204" pitchFamily="34" charset="0"/>
              </a:rPr>
              <a:t>_____</a:t>
            </a:r>
            <a:endParaRPr lang="en-US" sz="1600" dirty="0">
              <a:latin typeface="Proxima Nova A" panose="020B0503030502060204" pitchFamily="34" charset="0"/>
            </a:endParaRPr>
          </a:p>
        </p:txBody>
      </p:sp>
      <p:sp>
        <p:nvSpPr>
          <p:cNvPr id="13" name="Title Placeholder 1">
            <a:extLst>
              <a:ext uri="{FF2B5EF4-FFF2-40B4-BE49-F238E27FC236}">
                <a16:creationId xmlns:a16="http://schemas.microsoft.com/office/drawing/2014/main" id="{2623D6CE-44D5-4431-AE8A-AA9E1449BA3A}"/>
              </a:ext>
            </a:extLst>
          </p:cNvPr>
          <p:cNvSpPr>
            <a:spLocks noGrp="1"/>
          </p:cNvSpPr>
          <p:nvPr>
            <p:ph type="title"/>
          </p:nvPr>
        </p:nvSpPr>
        <p:spPr>
          <a:xfrm>
            <a:off x="552450" y="465636"/>
            <a:ext cx="11088688" cy="480131"/>
          </a:xfrm>
          <a:prstGeom prst="rect">
            <a:avLst/>
          </a:prstGeom>
        </p:spPr>
        <p:txBody>
          <a:bodyPr vert="horz" wrap="square" lIns="91440" tIns="45720" rIns="91440" bIns="45720" rtlCol="0" anchor="t">
            <a:spAutoFit/>
          </a:bodyPr>
          <a:lstStyle/>
          <a:p>
            <a:r>
              <a:rPr lang="en-US"/>
              <a:t>Click to edit Master title style</a:t>
            </a:r>
            <a:endParaRPr lang="en-US" dirty="0"/>
          </a:p>
        </p:txBody>
      </p:sp>
      <p:sp>
        <p:nvSpPr>
          <p:cNvPr id="10" name="Text Placeholder 4">
            <a:extLst>
              <a:ext uri="{FF2B5EF4-FFF2-40B4-BE49-F238E27FC236}">
                <a16:creationId xmlns:a16="http://schemas.microsoft.com/office/drawing/2014/main" id="{619CE97D-BA6C-43EE-82A6-C30654E26535}"/>
              </a:ext>
            </a:extLst>
          </p:cNvPr>
          <p:cNvSpPr>
            <a:spLocks noGrp="1"/>
          </p:cNvSpPr>
          <p:nvPr>
            <p:ph type="body" sz="quarter" idx="13" hasCustomPrompt="1"/>
          </p:nvPr>
        </p:nvSpPr>
        <p:spPr>
          <a:xfrm>
            <a:off x="4320383" y="1681163"/>
            <a:ext cx="3552753" cy="369332"/>
          </a:xfrm>
        </p:spPr>
        <p:txBody>
          <a:bodyPr wrap="square" anchor="t">
            <a:sp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4" name="Content Placeholder 5">
            <a:extLst>
              <a:ext uri="{FF2B5EF4-FFF2-40B4-BE49-F238E27FC236}">
                <a16:creationId xmlns:a16="http://schemas.microsoft.com/office/drawing/2014/main" id="{01BD5666-A529-49DD-BE69-AC1C1780447E}"/>
              </a:ext>
            </a:extLst>
          </p:cNvPr>
          <p:cNvSpPr>
            <a:spLocks noGrp="1"/>
          </p:cNvSpPr>
          <p:nvPr>
            <p:ph sz="quarter" idx="14"/>
          </p:nvPr>
        </p:nvSpPr>
        <p:spPr>
          <a:xfrm>
            <a:off x="4320384" y="2050495"/>
            <a:ext cx="3552753" cy="4139168"/>
          </a:xfrm>
        </p:spPr>
        <p:txBody>
          <a:bodyPr>
            <a:noAutofit/>
          </a:bodyPr>
          <a:lstStyle>
            <a:lvl1pPr>
              <a:defRPr sz="1800">
                <a:latin typeface="Proxima Nova A Light" panose="020B0303030502060204" pitchFamily="34" charset="0"/>
              </a:defRPr>
            </a:lvl1pPr>
            <a:lvl2pPr>
              <a:defRPr>
                <a:latin typeface="Proxima Nova A Light" panose="020B0303030502060204" pitchFamily="34" charset="0"/>
              </a:defRPr>
            </a:lvl2pPr>
            <a:lvl3pPr>
              <a:defRPr>
                <a:latin typeface="Proxima Nova A Light" panose="020B0303030502060204" pitchFamily="34" charset="0"/>
              </a:defRPr>
            </a:lvl3pPr>
          </a:lstStyle>
          <a:p>
            <a:pPr lvl="0"/>
            <a:r>
              <a:rPr lang="en-US"/>
              <a:t>Click to edit Master text styles</a:t>
            </a:r>
          </a:p>
          <a:p>
            <a:pPr lvl="1"/>
            <a:r>
              <a:rPr lang="en-US"/>
              <a:t>Second level</a:t>
            </a:r>
          </a:p>
          <a:p>
            <a:pPr lvl="2"/>
            <a:r>
              <a:rPr lang="en-US"/>
              <a:t>Third level</a:t>
            </a:r>
          </a:p>
        </p:txBody>
      </p:sp>
      <p:sp>
        <p:nvSpPr>
          <p:cNvPr id="15" name="Content Placeholder 5">
            <a:extLst>
              <a:ext uri="{FF2B5EF4-FFF2-40B4-BE49-F238E27FC236}">
                <a16:creationId xmlns:a16="http://schemas.microsoft.com/office/drawing/2014/main" id="{073FF177-624F-4DE1-B2D7-049C390B770B}"/>
              </a:ext>
            </a:extLst>
          </p:cNvPr>
          <p:cNvSpPr txBox="1">
            <a:spLocks/>
          </p:cNvSpPr>
          <p:nvPr userDrawn="1"/>
        </p:nvSpPr>
        <p:spPr>
          <a:xfrm>
            <a:off x="8089902" y="1277804"/>
            <a:ext cx="972773" cy="400110"/>
          </a:xfrm>
          <a:prstGeom prst="rect">
            <a:avLst/>
          </a:prstGeom>
        </p:spPr>
        <p:txBody>
          <a:bodyPr wrap="square">
            <a:spAutoFit/>
          </a:bodyPr>
          <a:lstStyle>
            <a:lvl1pPr marL="371464" indent="-371464" algn="l" defTabSz="990570" rtl="0" eaLnBrk="1" latinLnBrk="0" hangingPunct="1">
              <a:spcBef>
                <a:spcPct val="20000"/>
              </a:spcBef>
              <a:buFont typeface="Arial" panose="020B0604020202020204" pitchFamily="34" charset="0"/>
              <a:buChar char="•"/>
              <a:defRPr sz="3033" b="0" i="0" kern="1200">
                <a:solidFill>
                  <a:srgbClr val="003755"/>
                </a:solidFill>
                <a:latin typeface="Avenir Light" charset="0"/>
                <a:ea typeface="Avenir Light" charset="0"/>
                <a:cs typeface="Avenir Light" charset="0"/>
              </a:defRPr>
            </a:lvl1pPr>
            <a:lvl2pPr marL="804838" indent="-309553" algn="l" defTabSz="990570" rtl="0" eaLnBrk="1" latinLnBrk="0" hangingPunct="1">
              <a:spcBef>
                <a:spcPct val="20000"/>
              </a:spcBef>
              <a:buFont typeface="Arial" panose="020B0604020202020204" pitchFamily="34" charset="0"/>
              <a:buChar char="–"/>
              <a:defRPr sz="2600" b="0" i="0" kern="1200">
                <a:solidFill>
                  <a:srgbClr val="003755"/>
                </a:solidFill>
                <a:latin typeface="Avenir Light" charset="0"/>
                <a:ea typeface="Avenir Light" charset="0"/>
                <a:cs typeface="Avenir Light" charset="0"/>
              </a:defRPr>
            </a:lvl2pPr>
            <a:lvl3pPr marL="1238212" indent="-247642" algn="l" defTabSz="990570" rtl="0" eaLnBrk="1" latinLnBrk="0" hangingPunct="1">
              <a:spcBef>
                <a:spcPct val="20000"/>
              </a:spcBef>
              <a:buFont typeface="Arial" panose="020B0604020202020204" pitchFamily="34" charset="0"/>
              <a:buChar char="•"/>
              <a:defRPr sz="2167" b="0" i="0" kern="1200">
                <a:solidFill>
                  <a:srgbClr val="003755"/>
                </a:solidFill>
                <a:latin typeface="Avenir Light" charset="0"/>
                <a:ea typeface="Avenir Light" charset="0"/>
                <a:cs typeface="Avenir Light" charset="0"/>
              </a:defRPr>
            </a:lvl3pPr>
            <a:lvl4pPr marL="1733497" indent="-247642" algn="l" defTabSz="990570" rtl="0" eaLnBrk="1" latinLnBrk="0" hangingPunct="1">
              <a:spcBef>
                <a:spcPct val="20000"/>
              </a:spcBef>
              <a:buFont typeface="Arial" panose="020B0604020202020204" pitchFamily="34" charset="0"/>
              <a:buChar char="–"/>
              <a:defRPr sz="1950" b="0" i="0" kern="1200">
                <a:solidFill>
                  <a:srgbClr val="003755"/>
                </a:solidFill>
                <a:latin typeface="Avenir Light" charset="0"/>
                <a:ea typeface="Avenir Light" charset="0"/>
                <a:cs typeface="Avenir Light" charset="0"/>
              </a:defRPr>
            </a:lvl4pPr>
            <a:lvl5pPr marL="2228781" indent="-247642" algn="l" defTabSz="990570" rtl="0" eaLnBrk="1" latinLnBrk="0" hangingPunct="1">
              <a:spcBef>
                <a:spcPct val="20000"/>
              </a:spcBef>
              <a:buFont typeface="Arial" panose="020B0604020202020204" pitchFamily="34" charset="0"/>
              <a:buChar char="»"/>
              <a:defRPr sz="1950" b="0" i="0" kern="1200">
                <a:solidFill>
                  <a:srgbClr val="003755"/>
                </a:solidFill>
                <a:latin typeface="Avenir Light" charset="0"/>
                <a:ea typeface="Avenir Light" charset="0"/>
                <a:cs typeface="Avenir Light" charset="0"/>
              </a:defRPr>
            </a:lvl5pPr>
            <a:lvl6pPr marL="2724066" indent="-247642" algn="l" defTabSz="990570" rtl="0" eaLnBrk="1" latinLnBrk="0" hangingPunct="1">
              <a:spcBef>
                <a:spcPct val="20000"/>
              </a:spcBef>
              <a:buFont typeface="Arial" panose="020B0604020202020204" pitchFamily="34" charset="0"/>
              <a:buChar char="•"/>
              <a:defRPr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sz="2167" kern="1200">
                <a:solidFill>
                  <a:schemeClr val="tx1"/>
                </a:solidFill>
                <a:latin typeface="+mn-lt"/>
                <a:ea typeface="+mn-ea"/>
                <a:cs typeface="+mn-cs"/>
              </a:defRPr>
            </a:lvl9pPr>
          </a:lstStyle>
          <a:p>
            <a:pPr marL="0" indent="0">
              <a:buFont typeface="Arial" panose="020B0604020202020204" pitchFamily="34" charset="0"/>
              <a:buNone/>
            </a:pPr>
            <a:r>
              <a:rPr lang="en-US" sz="2000" dirty="0">
                <a:latin typeface="Proxima Nova A" panose="020B0503030502060204" pitchFamily="34" charset="0"/>
              </a:rPr>
              <a:t>_____</a:t>
            </a:r>
            <a:endParaRPr lang="en-US" sz="1600" dirty="0">
              <a:latin typeface="Proxima Nova A" panose="020B0503030502060204" pitchFamily="34" charset="0"/>
            </a:endParaRPr>
          </a:p>
        </p:txBody>
      </p:sp>
    </p:spTree>
    <p:extLst>
      <p:ext uri="{BB962C8B-B14F-4D97-AF65-F5344CB8AC3E}">
        <p14:creationId xmlns:p14="http://schemas.microsoft.com/office/powerpoint/2010/main" val="3738974965"/>
      </p:ext>
    </p:extLst>
  </p:cSld>
  <p:clrMapOvr>
    <a:masterClrMapping/>
  </p:clrMapOvr>
  <p:extLst>
    <p:ext uri="{DCECCB84-F9BA-43D5-87BE-67443E8EF086}">
      <p15:sldGuideLst xmlns:p15="http://schemas.microsoft.com/office/powerpoint/2012/main">
        <p15:guide id="1" orient="horz" pos="390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4 boxe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30199A5-EE5B-4F4A-8750-423A01FA7021}"/>
              </a:ext>
            </a:extLst>
          </p:cNvPr>
          <p:cNvSpPr>
            <a:spLocks noGrp="1"/>
          </p:cNvSpPr>
          <p:nvPr>
            <p:ph type="body" idx="1" hasCustomPrompt="1"/>
          </p:nvPr>
        </p:nvSpPr>
        <p:spPr>
          <a:xfrm>
            <a:off x="550862" y="1639304"/>
            <a:ext cx="5380039" cy="313932"/>
          </a:xfrm>
        </p:spPr>
        <p:txBody>
          <a:bodyPr wrap="square" anchor="t">
            <a:sp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BE9AEDC1-BD03-46D3-87E4-8298F82641B2}"/>
              </a:ext>
            </a:extLst>
          </p:cNvPr>
          <p:cNvSpPr>
            <a:spLocks noGrp="1"/>
          </p:cNvSpPr>
          <p:nvPr>
            <p:ph sz="half" idx="2"/>
          </p:nvPr>
        </p:nvSpPr>
        <p:spPr>
          <a:xfrm>
            <a:off x="550862" y="1968882"/>
            <a:ext cx="5380039" cy="1855511"/>
          </a:xfrm>
        </p:spPr>
        <p:txBody>
          <a:bodyPr>
            <a:noAutofit/>
          </a:bodyPr>
          <a:lstStyle>
            <a:lvl1pPr>
              <a:defRPr sz="1600">
                <a:latin typeface="Proxima Nova A Light" panose="020B0303030502060204" pitchFamily="34" charset="0"/>
              </a:defRPr>
            </a:lvl1pPr>
            <a:lvl2pPr>
              <a:defRPr sz="1400">
                <a:latin typeface="Proxima Nova A Light" panose="020B0303030502060204" pitchFamily="34" charset="0"/>
              </a:defRPr>
            </a:lvl2pPr>
            <a:lvl3pPr>
              <a:defRPr sz="1200">
                <a:latin typeface="Proxima Nova A Light" panose="020B0303030502060204" pitchFamily="34" charset="0"/>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F124393E-5B03-4736-A1F3-994AB6F4B7AF}"/>
              </a:ext>
            </a:extLst>
          </p:cNvPr>
          <p:cNvSpPr>
            <a:spLocks noGrp="1"/>
          </p:cNvSpPr>
          <p:nvPr>
            <p:ph type="body" sz="quarter" idx="3" hasCustomPrompt="1"/>
          </p:nvPr>
        </p:nvSpPr>
        <p:spPr>
          <a:xfrm>
            <a:off x="6261100" y="1649359"/>
            <a:ext cx="5380038" cy="313932"/>
          </a:xfrm>
        </p:spPr>
        <p:txBody>
          <a:bodyPr anchor="t">
            <a:sp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F02F800D-A1B5-4C43-93E9-952D806BC6F1}"/>
              </a:ext>
            </a:extLst>
          </p:cNvPr>
          <p:cNvSpPr>
            <a:spLocks noGrp="1"/>
          </p:cNvSpPr>
          <p:nvPr>
            <p:ph sz="quarter" idx="4"/>
          </p:nvPr>
        </p:nvSpPr>
        <p:spPr>
          <a:xfrm>
            <a:off x="6261100" y="1968882"/>
            <a:ext cx="5380038" cy="1855511"/>
          </a:xfrm>
        </p:spPr>
        <p:txBody>
          <a:bodyPr>
            <a:noAutofit/>
          </a:bodyPr>
          <a:lstStyle>
            <a:lvl1pPr>
              <a:defRPr sz="1600">
                <a:latin typeface="Proxima Nova A Light" panose="020B0303030502060204" pitchFamily="34" charset="0"/>
              </a:defRPr>
            </a:lvl1pPr>
            <a:lvl2pPr>
              <a:defRPr sz="1600">
                <a:latin typeface="Proxima Nova A Light" panose="020B0303030502060204" pitchFamily="34" charset="0"/>
              </a:defRPr>
            </a:lvl2pPr>
            <a:lvl3pPr>
              <a:defRPr sz="1400">
                <a:latin typeface="Proxima Nova A Light" panose="020B0303030502060204" pitchFamily="34" charset="0"/>
              </a:defRPr>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9" name="Slide Number Placeholder 8">
            <a:extLst>
              <a:ext uri="{FF2B5EF4-FFF2-40B4-BE49-F238E27FC236}">
                <a16:creationId xmlns:a16="http://schemas.microsoft.com/office/drawing/2014/main" id="{658D3B4C-EE8F-4A80-B039-0A6661311578}"/>
              </a:ext>
            </a:extLst>
          </p:cNvPr>
          <p:cNvSpPr>
            <a:spLocks noGrp="1"/>
          </p:cNvSpPr>
          <p:nvPr>
            <p:ph type="sldNum" sz="quarter" idx="12"/>
          </p:nvPr>
        </p:nvSpPr>
        <p:spPr/>
        <p:txBody>
          <a:bodyPr/>
          <a:lstStyle/>
          <a:p>
            <a:fld id="{49155C1A-9A31-463C-AA7A-692A8545F403}" type="slidenum">
              <a:rPr lang="en-US" smtClean="0"/>
              <a:t>‹#›</a:t>
            </a:fld>
            <a:endParaRPr lang="en-US" dirty="0"/>
          </a:p>
        </p:txBody>
      </p:sp>
      <p:sp>
        <p:nvSpPr>
          <p:cNvPr id="11" name="Content Placeholder 5">
            <a:extLst>
              <a:ext uri="{FF2B5EF4-FFF2-40B4-BE49-F238E27FC236}">
                <a16:creationId xmlns:a16="http://schemas.microsoft.com/office/drawing/2014/main" id="{184FD45A-EBD3-44DF-9953-5988DFE2BD7B}"/>
              </a:ext>
            </a:extLst>
          </p:cNvPr>
          <p:cNvSpPr txBox="1">
            <a:spLocks/>
          </p:cNvSpPr>
          <p:nvPr userDrawn="1"/>
        </p:nvSpPr>
        <p:spPr>
          <a:xfrm>
            <a:off x="553011" y="1277804"/>
            <a:ext cx="977340" cy="400110"/>
          </a:xfrm>
          <a:prstGeom prst="rect">
            <a:avLst/>
          </a:prstGeom>
        </p:spPr>
        <p:txBody>
          <a:bodyPr wrap="square">
            <a:spAutoFit/>
          </a:bodyPr>
          <a:lstStyle>
            <a:lvl1pPr marL="371464" indent="-371464" algn="l" defTabSz="990570" rtl="0" eaLnBrk="1" latinLnBrk="0" hangingPunct="1">
              <a:spcBef>
                <a:spcPct val="20000"/>
              </a:spcBef>
              <a:buFont typeface="Arial" panose="020B0604020202020204" pitchFamily="34" charset="0"/>
              <a:buChar char="•"/>
              <a:defRPr sz="3033" b="0" i="0" kern="1200">
                <a:solidFill>
                  <a:srgbClr val="003755"/>
                </a:solidFill>
                <a:latin typeface="Avenir Light" charset="0"/>
                <a:ea typeface="Avenir Light" charset="0"/>
                <a:cs typeface="Avenir Light" charset="0"/>
              </a:defRPr>
            </a:lvl1pPr>
            <a:lvl2pPr marL="804838" indent="-309553" algn="l" defTabSz="990570" rtl="0" eaLnBrk="1" latinLnBrk="0" hangingPunct="1">
              <a:spcBef>
                <a:spcPct val="20000"/>
              </a:spcBef>
              <a:buFont typeface="Arial" panose="020B0604020202020204" pitchFamily="34" charset="0"/>
              <a:buChar char="–"/>
              <a:defRPr sz="2600" b="0" i="0" kern="1200">
                <a:solidFill>
                  <a:srgbClr val="003755"/>
                </a:solidFill>
                <a:latin typeface="Avenir Light" charset="0"/>
                <a:ea typeface="Avenir Light" charset="0"/>
                <a:cs typeface="Avenir Light" charset="0"/>
              </a:defRPr>
            </a:lvl2pPr>
            <a:lvl3pPr marL="1238212" indent="-247642" algn="l" defTabSz="990570" rtl="0" eaLnBrk="1" latinLnBrk="0" hangingPunct="1">
              <a:spcBef>
                <a:spcPct val="20000"/>
              </a:spcBef>
              <a:buFont typeface="Arial" panose="020B0604020202020204" pitchFamily="34" charset="0"/>
              <a:buChar char="•"/>
              <a:defRPr sz="2167" b="0" i="0" kern="1200">
                <a:solidFill>
                  <a:srgbClr val="003755"/>
                </a:solidFill>
                <a:latin typeface="Avenir Light" charset="0"/>
                <a:ea typeface="Avenir Light" charset="0"/>
                <a:cs typeface="Avenir Light" charset="0"/>
              </a:defRPr>
            </a:lvl3pPr>
            <a:lvl4pPr marL="1733497" indent="-247642" algn="l" defTabSz="990570" rtl="0" eaLnBrk="1" latinLnBrk="0" hangingPunct="1">
              <a:spcBef>
                <a:spcPct val="20000"/>
              </a:spcBef>
              <a:buFont typeface="Arial" panose="020B0604020202020204" pitchFamily="34" charset="0"/>
              <a:buChar char="–"/>
              <a:defRPr sz="1950" b="0" i="0" kern="1200">
                <a:solidFill>
                  <a:srgbClr val="003755"/>
                </a:solidFill>
                <a:latin typeface="Avenir Light" charset="0"/>
                <a:ea typeface="Avenir Light" charset="0"/>
                <a:cs typeface="Avenir Light" charset="0"/>
              </a:defRPr>
            </a:lvl4pPr>
            <a:lvl5pPr marL="2228781" indent="-247642" algn="l" defTabSz="990570" rtl="0" eaLnBrk="1" latinLnBrk="0" hangingPunct="1">
              <a:spcBef>
                <a:spcPct val="20000"/>
              </a:spcBef>
              <a:buFont typeface="Arial" panose="020B0604020202020204" pitchFamily="34" charset="0"/>
              <a:buChar char="»"/>
              <a:defRPr sz="1950" b="0" i="0" kern="1200">
                <a:solidFill>
                  <a:srgbClr val="003755"/>
                </a:solidFill>
                <a:latin typeface="Avenir Light" charset="0"/>
                <a:ea typeface="Avenir Light" charset="0"/>
                <a:cs typeface="Avenir Light" charset="0"/>
              </a:defRPr>
            </a:lvl5pPr>
            <a:lvl6pPr marL="2724066" indent="-247642" algn="l" defTabSz="990570" rtl="0" eaLnBrk="1" latinLnBrk="0" hangingPunct="1">
              <a:spcBef>
                <a:spcPct val="20000"/>
              </a:spcBef>
              <a:buFont typeface="Arial" panose="020B0604020202020204" pitchFamily="34" charset="0"/>
              <a:buChar char="•"/>
              <a:defRPr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sz="2167" kern="1200">
                <a:solidFill>
                  <a:schemeClr val="tx1"/>
                </a:solidFill>
                <a:latin typeface="+mn-lt"/>
                <a:ea typeface="+mn-ea"/>
                <a:cs typeface="+mn-cs"/>
              </a:defRPr>
            </a:lvl9pPr>
          </a:lstStyle>
          <a:p>
            <a:pPr marL="0" indent="0">
              <a:buFont typeface="Arial" panose="020B0604020202020204" pitchFamily="34" charset="0"/>
              <a:buNone/>
            </a:pPr>
            <a:r>
              <a:rPr lang="en-US" sz="2000" dirty="0">
                <a:latin typeface="Proxima Nova A" panose="020B0503030502060204" pitchFamily="34" charset="0"/>
              </a:rPr>
              <a:t>_____</a:t>
            </a:r>
            <a:endParaRPr lang="en-US" sz="1600" dirty="0">
              <a:latin typeface="Proxima Nova A" panose="020B0503030502060204" pitchFamily="34" charset="0"/>
            </a:endParaRPr>
          </a:p>
        </p:txBody>
      </p:sp>
      <p:sp>
        <p:nvSpPr>
          <p:cNvPr id="12" name="Content Placeholder 5">
            <a:extLst>
              <a:ext uri="{FF2B5EF4-FFF2-40B4-BE49-F238E27FC236}">
                <a16:creationId xmlns:a16="http://schemas.microsoft.com/office/drawing/2014/main" id="{116E66BD-7DE0-4701-AB35-973161927538}"/>
              </a:ext>
            </a:extLst>
          </p:cNvPr>
          <p:cNvSpPr txBox="1">
            <a:spLocks/>
          </p:cNvSpPr>
          <p:nvPr userDrawn="1"/>
        </p:nvSpPr>
        <p:spPr>
          <a:xfrm>
            <a:off x="6261100" y="1267749"/>
            <a:ext cx="972773" cy="400110"/>
          </a:xfrm>
          <a:prstGeom prst="rect">
            <a:avLst/>
          </a:prstGeom>
        </p:spPr>
        <p:txBody>
          <a:bodyPr wrap="square">
            <a:spAutoFit/>
          </a:bodyPr>
          <a:lstStyle>
            <a:lvl1pPr marL="371464" indent="-371464" algn="l" defTabSz="990570" rtl="0" eaLnBrk="1" latinLnBrk="0" hangingPunct="1">
              <a:spcBef>
                <a:spcPct val="20000"/>
              </a:spcBef>
              <a:buFont typeface="Arial" panose="020B0604020202020204" pitchFamily="34" charset="0"/>
              <a:buChar char="•"/>
              <a:defRPr sz="3033" b="0" i="0" kern="1200">
                <a:solidFill>
                  <a:srgbClr val="003755"/>
                </a:solidFill>
                <a:latin typeface="Avenir Light" charset="0"/>
                <a:ea typeface="Avenir Light" charset="0"/>
                <a:cs typeface="Avenir Light" charset="0"/>
              </a:defRPr>
            </a:lvl1pPr>
            <a:lvl2pPr marL="804838" indent="-309553" algn="l" defTabSz="990570" rtl="0" eaLnBrk="1" latinLnBrk="0" hangingPunct="1">
              <a:spcBef>
                <a:spcPct val="20000"/>
              </a:spcBef>
              <a:buFont typeface="Arial" panose="020B0604020202020204" pitchFamily="34" charset="0"/>
              <a:buChar char="–"/>
              <a:defRPr sz="2600" b="0" i="0" kern="1200">
                <a:solidFill>
                  <a:srgbClr val="003755"/>
                </a:solidFill>
                <a:latin typeface="Avenir Light" charset="0"/>
                <a:ea typeface="Avenir Light" charset="0"/>
                <a:cs typeface="Avenir Light" charset="0"/>
              </a:defRPr>
            </a:lvl2pPr>
            <a:lvl3pPr marL="1238212" indent="-247642" algn="l" defTabSz="990570" rtl="0" eaLnBrk="1" latinLnBrk="0" hangingPunct="1">
              <a:spcBef>
                <a:spcPct val="20000"/>
              </a:spcBef>
              <a:buFont typeface="Arial" panose="020B0604020202020204" pitchFamily="34" charset="0"/>
              <a:buChar char="•"/>
              <a:defRPr sz="2167" b="0" i="0" kern="1200">
                <a:solidFill>
                  <a:srgbClr val="003755"/>
                </a:solidFill>
                <a:latin typeface="Avenir Light" charset="0"/>
                <a:ea typeface="Avenir Light" charset="0"/>
                <a:cs typeface="Avenir Light" charset="0"/>
              </a:defRPr>
            </a:lvl3pPr>
            <a:lvl4pPr marL="1733497" indent="-247642" algn="l" defTabSz="990570" rtl="0" eaLnBrk="1" latinLnBrk="0" hangingPunct="1">
              <a:spcBef>
                <a:spcPct val="20000"/>
              </a:spcBef>
              <a:buFont typeface="Arial" panose="020B0604020202020204" pitchFamily="34" charset="0"/>
              <a:buChar char="–"/>
              <a:defRPr sz="1950" b="0" i="0" kern="1200">
                <a:solidFill>
                  <a:srgbClr val="003755"/>
                </a:solidFill>
                <a:latin typeface="Avenir Light" charset="0"/>
                <a:ea typeface="Avenir Light" charset="0"/>
                <a:cs typeface="Avenir Light" charset="0"/>
              </a:defRPr>
            </a:lvl4pPr>
            <a:lvl5pPr marL="2228781" indent="-247642" algn="l" defTabSz="990570" rtl="0" eaLnBrk="1" latinLnBrk="0" hangingPunct="1">
              <a:spcBef>
                <a:spcPct val="20000"/>
              </a:spcBef>
              <a:buFont typeface="Arial" panose="020B0604020202020204" pitchFamily="34" charset="0"/>
              <a:buChar char="»"/>
              <a:defRPr sz="1950" b="0" i="0" kern="1200">
                <a:solidFill>
                  <a:srgbClr val="003755"/>
                </a:solidFill>
                <a:latin typeface="Avenir Light" charset="0"/>
                <a:ea typeface="Avenir Light" charset="0"/>
                <a:cs typeface="Avenir Light" charset="0"/>
              </a:defRPr>
            </a:lvl5pPr>
            <a:lvl6pPr marL="2724066" indent="-247642" algn="l" defTabSz="990570" rtl="0" eaLnBrk="1" latinLnBrk="0" hangingPunct="1">
              <a:spcBef>
                <a:spcPct val="20000"/>
              </a:spcBef>
              <a:buFont typeface="Arial" panose="020B0604020202020204" pitchFamily="34" charset="0"/>
              <a:buChar char="•"/>
              <a:defRPr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sz="2167" kern="1200">
                <a:solidFill>
                  <a:schemeClr val="tx1"/>
                </a:solidFill>
                <a:latin typeface="+mn-lt"/>
                <a:ea typeface="+mn-ea"/>
                <a:cs typeface="+mn-cs"/>
              </a:defRPr>
            </a:lvl9pPr>
          </a:lstStyle>
          <a:p>
            <a:pPr marL="0" indent="0">
              <a:buFont typeface="Arial" panose="020B0604020202020204" pitchFamily="34" charset="0"/>
              <a:buNone/>
            </a:pPr>
            <a:r>
              <a:rPr lang="en-US" sz="2000" dirty="0">
                <a:latin typeface="Proxima Nova A" panose="020B0503030502060204" pitchFamily="34" charset="0"/>
              </a:rPr>
              <a:t>_____</a:t>
            </a:r>
            <a:endParaRPr lang="en-US" sz="1600" dirty="0">
              <a:latin typeface="Proxima Nova A" panose="020B0503030502060204" pitchFamily="34" charset="0"/>
            </a:endParaRPr>
          </a:p>
        </p:txBody>
      </p:sp>
      <p:sp>
        <p:nvSpPr>
          <p:cNvPr id="13" name="Title Placeholder 1">
            <a:extLst>
              <a:ext uri="{FF2B5EF4-FFF2-40B4-BE49-F238E27FC236}">
                <a16:creationId xmlns:a16="http://schemas.microsoft.com/office/drawing/2014/main" id="{2623D6CE-44D5-4431-AE8A-AA9E1449BA3A}"/>
              </a:ext>
            </a:extLst>
          </p:cNvPr>
          <p:cNvSpPr>
            <a:spLocks noGrp="1"/>
          </p:cNvSpPr>
          <p:nvPr>
            <p:ph type="title"/>
          </p:nvPr>
        </p:nvSpPr>
        <p:spPr>
          <a:xfrm>
            <a:off x="552450" y="465636"/>
            <a:ext cx="11088688" cy="480131"/>
          </a:xfrm>
          <a:prstGeom prst="rect">
            <a:avLst/>
          </a:prstGeom>
        </p:spPr>
        <p:txBody>
          <a:bodyPr vert="horz" wrap="square" lIns="91440" tIns="45720" rIns="91440" bIns="45720" rtlCol="0" anchor="t">
            <a:spAutoFit/>
          </a:bodyPr>
          <a:lstStyle/>
          <a:p>
            <a:r>
              <a:rPr lang="en-US"/>
              <a:t>Click to edit Master title style</a:t>
            </a:r>
            <a:endParaRPr lang="en-US" dirty="0"/>
          </a:p>
        </p:txBody>
      </p:sp>
      <p:sp>
        <p:nvSpPr>
          <p:cNvPr id="19" name="Text Placeholder 2">
            <a:extLst>
              <a:ext uri="{FF2B5EF4-FFF2-40B4-BE49-F238E27FC236}">
                <a16:creationId xmlns:a16="http://schemas.microsoft.com/office/drawing/2014/main" id="{7E35E9DF-332C-45E0-8166-8B25B06B48A3}"/>
              </a:ext>
            </a:extLst>
          </p:cNvPr>
          <p:cNvSpPr>
            <a:spLocks noGrp="1"/>
          </p:cNvSpPr>
          <p:nvPr>
            <p:ph type="body" idx="13" hasCustomPrompt="1"/>
          </p:nvPr>
        </p:nvSpPr>
        <p:spPr>
          <a:xfrm>
            <a:off x="550862" y="4008977"/>
            <a:ext cx="5380039" cy="313932"/>
          </a:xfrm>
        </p:spPr>
        <p:txBody>
          <a:bodyPr wrap="square" anchor="t">
            <a:sp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0" name="Content Placeholder 3">
            <a:extLst>
              <a:ext uri="{FF2B5EF4-FFF2-40B4-BE49-F238E27FC236}">
                <a16:creationId xmlns:a16="http://schemas.microsoft.com/office/drawing/2014/main" id="{26BB3D17-7386-4CF4-AE86-AD0B6C64162A}"/>
              </a:ext>
            </a:extLst>
          </p:cNvPr>
          <p:cNvSpPr>
            <a:spLocks noGrp="1"/>
          </p:cNvSpPr>
          <p:nvPr>
            <p:ph sz="half" idx="14"/>
          </p:nvPr>
        </p:nvSpPr>
        <p:spPr>
          <a:xfrm>
            <a:off x="550862" y="4338555"/>
            <a:ext cx="5380039" cy="1855511"/>
          </a:xfrm>
        </p:spPr>
        <p:txBody>
          <a:bodyPr>
            <a:noAutofit/>
          </a:bodyPr>
          <a:lstStyle>
            <a:lvl1pPr>
              <a:defRPr sz="1600">
                <a:latin typeface="Proxima Nova A Light" panose="020B0303030502060204" pitchFamily="34" charset="0"/>
              </a:defRPr>
            </a:lvl1pPr>
            <a:lvl2pPr>
              <a:defRPr sz="1400">
                <a:latin typeface="Proxima Nova A Light" panose="020B0303030502060204" pitchFamily="34" charset="0"/>
              </a:defRPr>
            </a:lvl2pPr>
            <a:lvl3pPr>
              <a:defRPr sz="1200">
                <a:latin typeface="Proxima Nova A Light" panose="020B0303030502060204" pitchFamily="34" charset="0"/>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21" name="Text Placeholder 4">
            <a:extLst>
              <a:ext uri="{FF2B5EF4-FFF2-40B4-BE49-F238E27FC236}">
                <a16:creationId xmlns:a16="http://schemas.microsoft.com/office/drawing/2014/main" id="{95D5A816-09F2-4EE3-B379-9834358A07AA}"/>
              </a:ext>
            </a:extLst>
          </p:cNvPr>
          <p:cNvSpPr>
            <a:spLocks noGrp="1"/>
          </p:cNvSpPr>
          <p:nvPr>
            <p:ph type="body" sz="quarter" idx="15" hasCustomPrompt="1"/>
          </p:nvPr>
        </p:nvSpPr>
        <p:spPr>
          <a:xfrm>
            <a:off x="6261100" y="4019032"/>
            <a:ext cx="5380038" cy="313932"/>
          </a:xfrm>
        </p:spPr>
        <p:txBody>
          <a:bodyPr anchor="t">
            <a:sp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2" name="Content Placeholder 5">
            <a:extLst>
              <a:ext uri="{FF2B5EF4-FFF2-40B4-BE49-F238E27FC236}">
                <a16:creationId xmlns:a16="http://schemas.microsoft.com/office/drawing/2014/main" id="{1902D6C8-AE8C-417A-930B-396BF2495595}"/>
              </a:ext>
            </a:extLst>
          </p:cNvPr>
          <p:cNvSpPr>
            <a:spLocks noGrp="1"/>
          </p:cNvSpPr>
          <p:nvPr>
            <p:ph sz="quarter" idx="16"/>
          </p:nvPr>
        </p:nvSpPr>
        <p:spPr>
          <a:xfrm>
            <a:off x="6261100" y="4338555"/>
            <a:ext cx="5380038" cy="1855511"/>
          </a:xfrm>
        </p:spPr>
        <p:txBody>
          <a:bodyPr>
            <a:noAutofit/>
          </a:bodyPr>
          <a:lstStyle>
            <a:lvl1pPr>
              <a:defRPr sz="1600">
                <a:latin typeface="Proxima Nova A Light" panose="020B0303030502060204" pitchFamily="34" charset="0"/>
              </a:defRPr>
            </a:lvl1pPr>
            <a:lvl2pPr>
              <a:defRPr sz="1600">
                <a:latin typeface="Proxima Nova A Light" panose="020B0303030502060204" pitchFamily="34" charset="0"/>
              </a:defRPr>
            </a:lvl2pPr>
            <a:lvl3pPr>
              <a:defRPr sz="1400">
                <a:latin typeface="Proxima Nova A Light" panose="020B0303030502060204" pitchFamily="34" charset="0"/>
              </a:defRPr>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23" name="Content Placeholder 5">
            <a:extLst>
              <a:ext uri="{FF2B5EF4-FFF2-40B4-BE49-F238E27FC236}">
                <a16:creationId xmlns:a16="http://schemas.microsoft.com/office/drawing/2014/main" id="{D95A881E-1256-4BCE-B6F0-5E144F9D5279}"/>
              </a:ext>
            </a:extLst>
          </p:cNvPr>
          <p:cNvSpPr txBox="1">
            <a:spLocks/>
          </p:cNvSpPr>
          <p:nvPr userDrawn="1"/>
        </p:nvSpPr>
        <p:spPr>
          <a:xfrm>
            <a:off x="553011" y="3647477"/>
            <a:ext cx="977340" cy="400110"/>
          </a:xfrm>
          <a:prstGeom prst="rect">
            <a:avLst/>
          </a:prstGeom>
        </p:spPr>
        <p:txBody>
          <a:bodyPr wrap="square">
            <a:spAutoFit/>
          </a:bodyPr>
          <a:lstStyle>
            <a:lvl1pPr marL="371464" indent="-371464" algn="l" defTabSz="990570" rtl="0" eaLnBrk="1" latinLnBrk="0" hangingPunct="1">
              <a:spcBef>
                <a:spcPct val="20000"/>
              </a:spcBef>
              <a:buFont typeface="Arial" panose="020B0604020202020204" pitchFamily="34" charset="0"/>
              <a:buChar char="•"/>
              <a:defRPr sz="3033" b="0" i="0" kern="1200">
                <a:solidFill>
                  <a:srgbClr val="003755"/>
                </a:solidFill>
                <a:latin typeface="Avenir Light" charset="0"/>
                <a:ea typeface="Avenir Light" charset="0"/>
                <a:cs typeface="Avenir Light" charset="0"/>
              </a:defRPr>
            </a:lvl1pPr>
            <a:lvl2pPr marL="804838" indent="-309553" algn="l" defTabSz="990570" rtl="0" eaLnBrk="1" latinLnBrk="0" hangingPunct="1">
              <a:spcBef>
                <a:spcPct val="20000"/>
              </a:spcBef>
              <a:buFont typeface="Arial" panose="020B0604020202020204" pitchFamily="34" charset="0"/>
              <a:buChar char="–"/>
              <a:defRPr sz="2600" b="0" i="0" kern="1200">
                <a:solidFill>
                  <a:srgbClr val="003755"/>
                </a:solidFill>
                <a:latin typeface="Avenir Light" charset="0"/>
                <a:ea typeface="Avenir Light" charset="0"/>
                <a:cs typeface="Avenir Light" charset="0"/>
              </a:defRPr>
            </a:lvl2pPr>
            <a:lvl3pPr marL="1238212" indent="-247642" algn="l" defTabSz="990570" rtl="0" eaLnBrk="1" latinLnBrk="0" hangingPunct="1">
              <a:spcBef>
                <a:spcPct val="20000"/>
              </a:spcBef>
              <a:buFont typeface="Arial" panose="020B0604020202020204" pitchFamily="34" charset="0"/>
              <a:buChar char="•"/>
              <a:defRPr sz="2167" b="0" i="0" kern="1200">
                <a:solidFill>
                  <a:srgbClr val="003755"/>
                </a:solidFill>
                <a:latin typeface="Avenir Light" charset="0"/>
                <a:ea typeface="Avenir Light" charset="0"/>
                <a:cs typeface="Avenir Light" charset="0"/>
              </a:defRPr>
            </a:lvl3pPr>
            <a:lvl4pPr marL="1733497" indent="-247642" algn="l" defTabSz="990570" rtl="0" eaLnBrk="1" latinLnBrk="0" hangingPunct="1">
              <a:spcBef>
                <a:spcPct val="20000"/>
              </a:spcBef>
              <a:buFont typeface="Arial" panose="020B0604020202020204" pitchFamily="34" charset="0"/>
              <a:buChar char="–"/>
              <a:defRPr sz="1950" b="0" i="0" kern="1200">
                <a:solidFill>
                  <a:srgbClr val="003755"/>
                </a:solidFill>
                <a:latin typeface="Avenir Light" charset="0"/>
                <a:ea typeface="Avenir Light" charset="0"/>
                <a:cs typeface="Avenir Light" charset="0"/>
              </a:defRPr>
            </a:lvl4pPr>
            <a:lvl5pPr marL="2228781" indent="-247642" algn="l" defTabSz="990570" rtl="0" eaLnBrk="1" latinLnBrk="0" hangingPunct="1">
              <a:spcBef>
                <a:spcPct val="20000"/>
              </a:spcBef>
              <a:buFont typeface="Arial" panose="020B0604020202020204" pitchFamily="34" charset="0"/>
              <a:buChar char="»"/>
              <a:defRPr sz="1950" b="0" i="0" kern="1200">
                <a:solidFill>
                  <a:srgbClr val="003755"/>
                </a:solidFill>
                <a:latin typeface="Avenir Light" charset="0"/>
                <a:ea typeface="Avenir Light" charset="0"/>
                <a:cs typeface="Avenir Light" charset="0"/>
              </a:defRPr>
            </a:lvl5pPr>
            <a:lvl6pPr marL="2724066" indent="-247642" algn="l" defTabSz="990570" rtl="0" eaLnBrk="1" latinLnBrk="0" hangingPunct="1">
              <a:spcBef>
                <a:spcPct val="20000"/>
              </a:spcBef>
              <a:buFont typeface="Arial" panose="020B0604020202020204" pitchFamily="34" charset="0"/>
              <a:buChar char="•"/>
              <a:defRPr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sz="2167" kern="1200">
                <a:solidFill>
                  <a:schemeClr val="tx1"/>
                </a:solidFill>
                <a:latin typeface="+mn-lt"/>
                <a:ea typeface="+mn-ea"/>
                <a:cs typeface="+mn-cs"/>
              </a:defRPr>
            </a:lvl9pPr>
          </a:lstStyle>
          <a:p>
            <a:pPr marL="0" indent="0">
              <a:buFont typeface="Arial" panose="020B0604020202020204" pitchFamily="34" charset="0"/>
              <a:buNone/>
            </a:pPr>
            <a:r>
              <a:rPr lang="en-US" sz="2000" dirty="0">
                <a:latin typeface="Proxima Nova A" panose="020B0503030502060204" pitchFamily="34" charset="0"/>
              </a:rPr>
              <a:t>_____</a:t>
            </a:r>
            <a:endParaRPr lang="en-US" sz="1600" dirty="0">
              <a:latin typeface="Proxima Nova A" panose="020B0503030502060204" pitchFamily="34" charset="0"/>
            </a:endParaRPr>
          </a:p>
        </p:txBody>
      </p:sp>
      <p:sp>
        <p:nvSpPr>
          <p:cNvPr id="24" name="Content Placeholder 5">
            <a:extLst>
              <a:ext uri="{FF2B5EF4-FFF2-40B4-BE49-F238E27FC236}">
                <a16:creationId xmlns:a16="http://schemas.microsoft.com/office/drawing/2014/main" id="{6D3856D7-CBA7-4D16-9ABE-307E5F8B5D7E}"/>
              </a:ext>
            </a:extLst>
          </p:cNvPr>
          <p:cNvSpPr txBox="1">
            <a:spLocks/>
          </p:cNvSpPr>
          <p:nvPr userDrawn="1"/>
        </p:nvSpPr>
        <p:spPr>
          <a:xfrm>
            <a:off x="6261100" y="3637422"/>
            <a:ext cx="972773" cy="400110"/>
          </a:xfrm>
          <a:prstGeom prst="rect">
            <a:avLst/>
          </a:prstGeom>
        </p:spPr>
        <p:txBody>
          <a:bodyPr wrap="square">
            <a:spAutoFit/>
          </a:bodyPr>
          <a:lstStyle>
            <a:lvl1pPr marL="371464" indent="-371464" algn="l" defTabSz="990570" rtl="0" eaLnBrk="1" latinLnBrk="0" hangingPunct="1">
              <a:spcBef>
                <a:spcPct val="20000"/>
              </a:spcBef>
              <a:buFont typeface="Arial" panose="020B0604020202020204" pitchFamily="34" charset="0"/>
              <a:buChar char="•"/>
              <a:defRPr sz="3033" b="0" i="0" kern="1200">
                <a:solidFill>
                  <a:srgbClr val="003755"/>
                </a:solidFill>
                <a:latin typeface="Avenir Light" charset="0"/>
                <a:ea typeface="Avenir Light" charset="0"/>
                <a:cs typeface="Avenir Light" charset="0"/>
              </a:defRPr>
            </a:lvl1pPr>
            <a:lvl2pPr marL="804838" indent="-309553" algn="l" defTabSz="990570" rtl="0" eaLnBrk="1" latinLnBrk="0" hangingPunct="1">
              <a:spcBef>
                <a:spcPct val="20000"/>
              </a:spcBef>
              <a:buFont typeface="Arial" panose="020B0604020202020204" pitchFamily="34" charset="0"/>
              <a:buChar char="–"/>
              <a:defRPr sz="2600" b="0" i="0" kern="1200">
                <a:solidFill>
                  <a:srgbClr val="003755"/>
                </a:solidFill>
                <a:latin typeface="Avenir Light" charset="0"/>
                <a:ea typeface="Avenir Light" charset="0"/>
                <a:cs typeface="Avenir Light" charset="0"/>
              </a:defRPr>
            </a:lvl2pPr>
            <a:lvl3pPr marL="1238212" indent="-247642" algn="l" defTabSz="990570" rtl="0" eaLnBrk="1" latinLnBrk="0" hangingPunct="1">
              <a:spcBef>
                <a:spcPct val="20000"/>
              </a:spcBef>
              <a:buFont typeface="Arial" panose="020B0604020202020204" pitchFamily="34" charset="0"/>
              <a:buChar char="•"/>
              <a:defRPr sz="2167" b="0" i="0" kern="1200">
                <a:solidFill>
                  <a:srgbClr val="003755"/>
                </a:solidFill>
                <a:latin typeface="Avenir Light" charset="0"/>
                <a:ea typeface="Avenir Light" charset="0"/>
                <a:cs typeface="Avenir Light" charset="0"/>
              </a:defRPr>
            </a:lvl3pPr>
            <a:lvl4pPr marL="1733497" indent="-247642" algn="l" defTabSz="990570" rtl="0" eaLnBrk="1" latinLnBrk="0" hangingPunct="1">
              <a:spcBef>
                <a:spcPct val="20000"/>
              </a:spcBef>
              <a:buFont typeface="Arial" panose="020B0604020202020204" pitchFamily="34" charset="0"/>
              <a:buChar char="–"/>
              <a:defRPr sz="1950" b="0" i="0" kern="1200">
                <a:solidFill>
                  <a:srgbClr val="003755"/>
                </a:solidFill>
                <a:latin typeface="Avenir Light" charset="0"/>
                <a:ea typeface="Avenir Light" charset="0"/>
                <a:cs typeface="Avenir Light" charset="0"/>
              </a:defRPr>
            </a:lvl4pPr>
            <a:lvl5pPr marL="2228781" indent="-247642" algn="l" defTabSz="990570" rtl="0" eaLnBrk="1" latinLnBrk="0" hangingPunct="1">
              <a:spcBef>
                <a:spcPct val="20000"/>
              </a:spcBef>
              <a:buFont typeface="Arial" panose="020B0604020202020204" pitchFamily="34" charset="0"/>
              <a:buChar char="»"/>
              <a:defRPr sz="1950" b="0" i="0" kern="1200">
                <a:solidFill>
                  <a:srgbClr val="003755"/>
                </a:solidFill>
                <a:latin typeface="Avenir Light" charset="0"/>
                <a:ea typeface="Avenir Light" charset="0"/>
                <a:cs typeface="Avenir Light" charset="0"/>
              </a:defRPr>
            </a:lvl5pPr>
            <a:lvl6pPr marL="2724066" indent="-247642" algn="l" defTabSz="990570" rtl="0" eaLnBrk="1" latinLnBrk="0" hangingPunct="1">
              <a:spcBef>
                <a:spcPct val="20000"/>
              </a:spcBef>
              <a:buFont typeface="Arial" panose="020B0604020202020204" pitchFamily="34" charset="0"/>
              <a:buChar char="•"/>
              <a:defRPr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sz="2167" kern="1200">
                <a:solidFill>
                  <a:schemeClr val="tx1"/>
                </a:solidFill>
                <a:latin typeface="+mn-lt"/>
                <a:ea typeface="+mn-ea"/>
                <a:cs typeface="+mn-cs"/>
              </a:defRPr>
            </a:lvl9pPr>
          </a:lstStyle>
          <a:p>
            <a:pPr marL="0" indent="0">
              <a:buFont typeface="Arial" panose="020B0604020202020204" pitchFamily="34" charset="0"/>
              <a:buNone/>
            </a:pPr>
            <a:r>
              <a:rPr lang="en-US" sz="2000" dirty="0">
                <a:latin typeface="Proxima Nova A" panose="020B0503030502060204" pitchFamily="34" charset="0"/>
              </a:rPr>
              <a:t>_____</a:t>
            </a:r>
            <a:endParaRPr lang="en-US" sz="1600" dirty="0">
              <a:latin typeface="Proxima Nova A" panose="020B0503030502060204" pitchFamily="34" charset="0"/>
            </a:endParaRPr>
          </a:p>
        </p:txBody>
      </p:sp>
    </p:spTree>
    <p:extLst>
      <p:ext uri="{BB962C8B-B14F-4D97-AF65-F5344CB8AC3E}">
        <p14:creationId xmlns:p14="http://schemas.microsoft.com/office/powerpoint/2010/main" val="3072944455"/>
      </p:ext>
    </p:extLst>
  </p:cSld>
  <p:clrMapOvr>
    <a:masterClrMapping/>
  </p:clrMapOvr>
  <p:extLst>
    <p:ext uri="{DCECCB84-F9BA-43D5-87BE-67443E8EF086}">
      <p15:sldGuideLst xmlns:p15="http://schemas.microsoft.com/office/powerpoint/2012/main">
        <p15:guide id="1" orient="horz" pos="390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vmlDrawing" Target="../drawings/vmlDrawing1.v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797D522-3006-4CFC-B0BF-5F2E5845E3B2}"/>
              </a:ext>
            </a:extLst>
          </p:cNvPr>
          <p:cNvGraphicFramePr>
            <a:graphicFrameLocks noChangeAspect="1"/>
          </p:cNvGraphicFramePr>
          <p:nvPr userDrawn="1">
            <p:custDataLst>
              <p:tags r:id="rId1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57" name="think-cell Slide" r:id="rId15" imgW="503" imgH="503" progId="TCLayout.ActiveDocument.1">
                  <p:embed/>
                </p:oleObj>
              </mc:Choice>
              <mc:Fallback>
                <p:oleObj name="think-cell Slide" r:id="rId15" imgW="503" imgH="503" progId="TCLayout.ActiveDocument.1">
                  <p:embed/>
                  <p:pic>
                    <p:nvPicPr>
                      <p:cNvPr id="5" name="Object 4" hidden="1">
                        <a:extLst>
                          <a:ext uri="{FF2B5EF4-FFF2-40B4-BE49-F238E27FC236}">
                            <a16:creationId xmlns:a16="http://schemas.microsoft.com/office/drawing/2014/main" id="{7797D522-3006-4CFC-B0BF-5F2E5845E3B2}"/>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B327BBFE-64CC-4397-8F3E-8DBDB30CE4E1}"/>
              </a:ext>
            </a:extLst>
          </p:cNvPr>
          <p:cNvSpPr/>
          <p:nvPr userDrawn="1">
            <p:custDataLst>
              <p:tags r:id="rId14"/>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800" b="0" i="0" baseline="0" dirty="0">
              <a:latin typeface="Proxima Nova A" panose="020B0503030502060204" pitchFamily="34" charset="0"/>
              <a:ea typeface="+mj-ea"/>
              <a:cs typeface="+mj-cs"/>
              <a:sym typeface="Proxima Nova A" panose="020B0503030502060204" pitchFamily="34" charset="0"/>
            </a:endParaRPr>
          </a:p>
        </p:txBody>
      </p:sp>
      <p:pic>
        <p:nvPicPr>
          <p:cNvPr id="16" name="Picture 15">
            <a:extLst>
              <a:ext uri="{FF2B5EF4-FFF2-40B4-BE49-F238E27FC236}">
                <a16:creationId xmlns:a16="http://schemas.microsoft.com/office/drawing/2014/main" id="{ACADEA44-FDB2-4E74-B32F-6B16383714C7}"/>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188817" y="6446492"/>
            <a:ext cx="1774825" cy="373063"/>
          </a:xfrm>
          <a:prstGeom prst="rect">
            <a:avLst/>
          </a:prstGeom>
        </p:spPr>
      </p:pic>
      <p:sp>
        <p:nvSpPr>
          <p:cNvPr id="2" name="Title Placeholder 1">
            <a:extLst>
              <a:ext uri="{FF2B5EF4-FFF2-40B4-BE49-F238E27FC236}">
                <a16:creationId xmlns:a16="http://schemas.microsoft.com/office/drawing/2014/main" id="{771C7D82-9A6D-4BD2-B3DD-57EFE8BD3983}"/>
              </a:ext>
            </a:extLst>
          </p:cNvPr>
          <p:cNvSpPr>
            <a:spLocks noGrp="1"/>
          </p:cNvSpPr>
          <p:nvPr>
            <p:ph type="title"/>
          </p:nvPr>
        </p:nvSpPr>
        <p:spPr>
          <a:xfrm>
            <a:off x="552450" y="465636"/>
            <a:ext cx="11088688" cy="488595"/>
          </a:xfrm>
          <a:prstGeom prst="rect">
            <a:avLst/>
          </a:prstGeom>
        </p:spPr>
        <p:txBody>
          <a:bodyPr vert="horz" wrap="square" lIns="91440" tIns="45720" rIns="91440" bIns="45720" rtlCol="0" anchor="t">
            <a:sp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CB9F2B1-725C-4DF0-AEF7-10796696B5F5}"/>
              </a:ext>
            </a:extLst>
          </p:cNvPr>
          <p:cNvSpPr>
            <a:spLocks noGrp="1"/>
          </p:cNvSpPr>
          <p:nvPr>
            <p:ph type="body" idx="1"/>
          </p:nvPr>
        </p:nvSpPr>
        <p:spPr>
          <a:xfrm>
            <a:off x="552450" y="1268413"/>
            <a:ext cx="11088688" cy="490855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
        <p:nvSpPr>
          <p:cNvPr id="6" name="Slide Number Placeholder 5">
            <a:extLst>
              <a:ext uri="{FF2B5EF4-FFF2-40B4-BE49-F238E27FC236}">
                <a16:creationId xmlns:a16="http://schemas.microsoft.com/office/drawing/2014/main" id="{927796E4-4359-4AFC-AFE7-4B7FFB3E996E}"/>
              </a:ext>
            </a:extLst>
          </p:cNvPr>
          <p:cNvSpPr>
            <a:spLocks noGrp="1"/>
          </p:cNvSpPr>
          <p:nvPr>
            <p:ph type="sldNum" sz="quarter" idx="4"/>
          </p:nvPr>
        </p:nvSpPr>
        <p:spPr>
          <a:xfrm>
            <a:off x="5808000" y="6518658"/>
            <a:ext cx="576000" cy="276999"/>
          </a:xfrm>
          <a:prstGeom prst="rect">
            <a:avLst/>
          </a:prstGeom>
        </p:spPr>
        <p:txBody>
          <a:bodyPr vert="horz" wrap="square" lIns="91440" tIns="45720" rIns="91440" bIns="45720" rtlCol="0" anchor="ctr">
            <a:spAutoFit/>
          </a:bodyPr>
          <a:lstStyle>
            <a:lvl1pPr algn="ctr">
              <a:defRPr lang="en-US" sz="1200" b="0" i="0" kern="1200" smtClean="0">
                <a:solidFill>
                  <a:srgbClr val="01CBE1"/>
                </a:solidFill>
                <a:latin typeface="Proxima Nova A" panose="020B0503030502060204" pitchFamily="34" charset="0"/>
                <a:ea typeface="Proxima Nova A" panose="020B0503030502060204" pitchFamily="34" charset="0"/>
                <a:cs typeface="Proxima Nova A" panose="020B0503030502060204" pitchFamily="34" charset="0"/>
              </a:defRPr>
            </a:lvl1pPr>
          </a:lstStyle>
          <a:p>
            <a:fld id="{49155C1A-9A31-463C-AA7A-692A8545F403}" type="slidenum">
              <a:rPr lang="en-US" smtClean="0"/>
              <a:pPr/>
              <a:t>‹#›</a:t>
            </a:fld>
            <a:endParaRPr lang="en-US" dirty="0"/>
          </a:p>
        </p:txBody>
      </p:sp>
      <p:sp>
        <p:nvSpPr>
          <p:cNvPr id="7" name="Title 2">
            <a:extLst>
              <a:ext uri="{FF2B5EF4-FFF2-40B4-BE49-F238E27FC236}">
                <a16:creationId xmlns:a16="http://schemas.microsoft.com/office/drawing/2014/main" id="{06C890AC-262A-489D-8865-8CBC62D62929}"/>
              </a:ext>
            </a:extLst>
          </p:cNvPr>
          <p:cNvSpPr txBox="1">
            <a:spLocks/>
          </p:cNvSpPr>
          <p:nvPr userDrawn="1"/>
        </p:nvSpPr>
        <p:spPr>
          <a:xfrm>
            <a:off x="576000" y="443"/>
            <a:ext cx="1194558" cy="523220"/>
          </a:xfrm>
          <a:prstGeom prst="rect">
            <a:avLst/>
          </a:prstGeom>
        </p:spPr>
        <p:txBody>
          <a:bodyPr wrap="none">
            <a:spAutoFit/>
          </a:bodyPr>
          <a:lstStyle>
            <a:lvl1pPr algn="l" defTabSz="990570" rtl="0" eaLnBrk="1" latinLnBrk="0" hangingPunct="1">
              <a:spcBef>
                <a:spcPct val="0"/>
              </a:spcBef>
              <a:buNone/>
              <a:defRPr lang="nl-NL" sz="2167" b="1" kern="1200" dirty="0">
                <a:solidFill>
                  <a:srgbClr val="01CBE1"/>
                </a:solidFill>
                <a:latin typeface="Arial" panose="020B0604020202020204" pitchFamily="34" charset="0"/>
                <a:ea typeface="+mj-ea"/>
                <a:cs typeface="Arial" panose="020B0604020202020204" pitchFamily="34" charset="0"/>
              </a:defRPr>
            </a:lvl1pPr>
          </a:lstStyle>
          <a:p>
            <a:r>
              <a:rPr lang="en-US" sz="2800" b="0" dirty="0">
                <a:latin typeface="Proxima Nova A" panose="020B0503030502060204" pitchFamily="34" charset="0"/>
                <a:ea typeface="Avenir Light" charset="0"/>
                <a:cs typeface="Avenir Light" charset="0"/>
              </a:rPr>
              <a:t>_____</a:t>
            </a:r>
          </a:p>
        </p:txBody>
      </p:sp>
      <p:sp>
        <p:nvSpPr>
          <p:cNvPr id="9" name="Rectangle 8">
            <a:extLst>
              <a:ext uri="{FF2B5EF4-FFF2-40B4-BE49-F238E27FC236}">
                <a16:creationId xmlns:a16="http://schemas.microsoft.com/office/drawing/2014/main" id="{B15C87F1-55D0-401E-88C9-2D44D3852322}"/>
              </a:ext>
            </a:extLst>
          </p:cNvPr>
          <p:cNvSpPr/>
          <p:nvPr userDrawn="1"/>
        </p:nvSpPr>
        <p:spPr>
          <a:xfrm flipV="1">
            <a:off x="0" y="6412776"/>
            <a:ext cx="12193200" cy="7200"/>
          </a:xfrm>
          <a:prstGeom prst="rect">
            <a:avLst/>
          </a:prstGeom>
          <a:solidFill>
            <a:srgbClr val="01CB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12" dirty="0">
              <a:solidFill>
                <a:schemeClr val="tx1"/>
              </a:solidFill>
            </a:endParaRPr>
          </a:p>
        </p:txBody>
      </p:sp>
      <p:sp>
        <p:nvSpPr>
          <p:cNvPr id="10" name="Date Placeholder 3">
            <a:extLst>
              <a:ext uri="{FF2B5EF4-FFF2-40B4-BE49-F238E27FC236}">
                <a16:creationId xmlns:a16="http://schemas.microsoft.com/office/drawing/2014/main" id="{F0278F31-81B3-426B-972F-672E2B02DAAC}"/>
              </a:ext>
            </a:extLst>
          </p:cNvPr>
          <p:cNvSpPr txBox="1">
            <a:spLocks/>
          </p:cNvSpPr>
          <p:nvPr userDrawn="1"/>
        </p:nvSpPr>
        <p:spPr>
          <a:xfrm>
            <a:off x="6011457" y="6450395"/>
            <a:ext cx="5837337" cy="385678"/>
          </a:xfrm>
          <a:prstGeom prst="rect">
            <a:avLst/>
          </a:prstGeom>
        </p:spPr>
        <p:txBody>
          <a:bodyPr vert="horz" lIns="99060" tIns="49530" rIns="99060" bIns="49530" rtlCol="0" anchor="ctr"/>
          <a:lstStyle>
            <a:defPPr>
              <a:defRPr lang="nl-NL"/>
            </a:defPPr>
            <a:lvl1pPr marL="0" algn="l" defTabSz="914400" rtl="0" eaLnBrk="1" latinLnBrk="0" hangingPunct="1">
              <a:defRPr sz="9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r" defTabSz="914400" rtl="0" eaLnBrk="1" fontAlgn="auto" latinLnBrk="0" hangingPunct="1">
              <a:lnSpc>
                <a:spcPct val="100000"/>
              </a:lnSpc>
              <a:spcBef>
                <a:spcPts val="0"/>
              </a:spcBef>
              <a:spcAft>
                <a:spcPts val="0"/>
              </a:spcAft>
              <a:buClrTx/>
              <a:buSzTx/>
              <a:buFontTx/>
              <a:buNone/>
              <a:tabLst/>
              <a:defRPr/>
            </a:pPr>
            <a:r>
              <a:rPr lang="nl-NL" sz="975" b="0" i="0" dirty="0">
                <a:solidFill>
                  <a:srgbClr val="01CBE1"/>
                </a:solidFill>
                <a:latin typeface="Proxima Nova A" panose="020B0503030502060204" pitchFamily="34" charset="0"/>
                <a:ea typeface="Avenir Light" charset="0"/>
                <a:cs typeface="Avenir Light" charset="0"/>
              </a:rPr>
              <a:t>©2020 The Ocean Cleanup</a:t>
            </a:r>
          </a:p>
        </p:txBody>
      </p:sp>
    </p:spTree>
    <p:extLst>
      <p:ext uri="{BB962C8B-B14F-4D97-AF65-F5344CB8AC3E}">
        <p14:creationId xmlns:p14="http://schemas.microsoft.com/office/powerpoint/2010/main" val="20829330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hdr="0" ftr="0" dt="0"/>
  <p:txStyles>
    <p:titleStyle>
      <a:lvl1pPr marL="0" algn="l" defTabSz="990570" rtl="0" eaLnBrk="1" latinLnBrk="0" hangingPunct="1">
        <a:lnSpc>
          <a:spcPct val="90000"/>
        </a:lnSpc>
        <a:spcBef>
          <a:spcPct val="0"/>
        </a:spcBef>
        <a:buNone/>
        <a:defRPr lang="en-US" sz="2800" b="0" kern="1200" dirty="0">
          <a:solidFill>
            <a:srgbClr val="01CBE1"/>
          </a:solidFill>
          <a:latin typeface="Proxima Nova A" panose="020B050303050206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3755"/>
          </a:solidFill>
          <a:latin typeface="Proxima Nova A" panose="020B050303050206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3755"/>
          </a:solidFill>
          <a:latin typeface="Proxima Nova A" panose="020B050303050206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03755"/>
          </a:solidFill>
          <a:latin typeface="Proxima Nova A" panose="020B050303050206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755"/>
          </a:solidFill>
          <a:latin typeface="Avenir Ligh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755"/>
          </a:solidFill>
          <a:latin typeface="Avenir Ligh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47">
          <p15:clr>
            <a:srgbClr val="F26B43"/>
          </p15:clr>
        </p15:guide>
        <p15:guide id="3" pos="7333">
          <p15:clr>
            <a:srgbClr val="F26B43"/>
          </p15:clr>
        </p15:guide>
        <p15:guide id="4" orient="horz" pos="799">
          <p15:clr>
            <a:srgbClr val="F26B43"/>
          </p15:clr>
        </p15:guide>
        <p15:guide id="5" orient="horz" pos="390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18E4F70-E72D-43EC-A61C-7D9BED7D3D06}"/>
              </a:ext>
            </a:extLst>
          </p:cNvPr>
          <p:cNvSpPr>
            <a:spLocks noGrp="1"/>
          </p:cNvSpPr>
          <p:nvPr>
            <p:ph type="ctrTitle"/>
          </p:nvPr>
        </p:nvSpPr>
        <p:spPr>
          <a:xfrm>
            <a:off x="844446" y="4706284"/>
            <a:ext cx="11347554" cy="875176"/>
          </a:xfrm>
        </p:spPr>
        <p:txBody>
          <a:bodyPr/>
          <a:lstStyle/>
          <a:p>
            <a:r>
              <a:rPr lang="en-GB" sz="3200" dirty="0"/>
              <a:t>SEARCHING FOR THE MISSING PLASTIC </a:t>
            </a:r>
            <a:br>
              <a:rPr lang="en-GB" sz="3200" dirty="0"/>
            </a:br>
            <a:r>
              <a:rPr lang="en-GB" sz="2400" dirty="0"/>
              <a:t>A global surface mass budget for floating ocean plastics.</a:t>
            </a:r>
            <a:endParaRPr lang="en-NL" sz="2400" dirty="0"/>
          </a:p>
        </p:txBody>
      </p:sp>
      <p:sp>
        <p:nvSpPr>
          <p:cNvPr id="7" name="Subtitle 6">
            <a:extLst>
              <a:ext uri="{FF2B5EF4-FFF2-40B4-BE49-F238E27FC236}">
                <a16:creationId xmlns:a16="http://schemas.microsoft.com/office/drawing/2014/main" id="{0E9185C5-AAEE-43B1-BCEF-6D5FB0F8B29F}"/>
              </a:ext>
            </a:extLst>
          </p:cNvPr>
          <p:cNvSpPr>
            <a:spLocks noGrp="1"/>
          </p:cNvSpPr>
          <p:nvPr>
            <p:ph type="subTitle" idx="1"/>
          </p:nvPr>
        </p:nvSpPr>
        <p:spPr>
          <a:xfrm>
            <a:off x="844446" y="5581460"/>
            <a:ext cx="9144000" cy="375359"/>
          </a:xfrm>
        </p:spPr>
        <p:txBody>
          <a:bodyPr/>
          <a:lstStyle/>
          <a:p>
            <a:r>
              <a:rPr lang="en-US" dirty="0"/>
              <a:t>Laurent Lebreton &amp; Matthias Egger - EGU2020</a:t>
            </a:r>
            <a:endParaRPr lang="en-NL" dirty="0"/>
          </a:p>
        </p:txBody>
      </p:sp>
      <p:sp>
        <p:nvSpPr>
          <p:cNvPr id="2" name="Slide Number Placeholder 1">
            <a:extLst>
              <a:ext uri="{FF2B5EF4-FFF2-40B4-BE49-F238E27FC236}">
                <a16:creationId xmlns:a16="http://schemas.microsoft.com/office/drawing/2014/main" id="{B31E14BB-DF39-4A32-98B6-90C33BDAF04B}"/>
              </a:ext>
            </a:extLst>
          </p:cNvPr>
          <p:cNvSpPr>
            <a:spLocks noGrp="1"/>
          </p:cNvSpPr>
          <p:nvPr>
            <p:ph type="sldNum" sz="quarter" idx="4294967295"/>
          </p:nvPr>
        </p:nvSpPr>
        <p:spPr>
          <a:xfrm>
            <a:off x="0" y="6518275"/>
            <a:ext cx="574675" cy="277813"/>
          </a:xfrm>
        </p:spPr>
        <p:txBody>
          <a:bodyPr/>
          <a:lstStyle/>
          <a:p>
            <a:fld id="{49155C1A-9A31-463C-AA7A-692A8545F403}" type="slidenum">
              <a:rPr lang="en-US" smtClean="0"/>
              <a:t>1</a:t>
            </a:fld>
            <a:endParaRPr lang="en-US"/>
          </a:p>
        </p:txBody>
      </p:sp>
    </p:spTree>
    <p:extLst>
      <p:ext uri="{BB962C8B-B14F-4D97-AF65-F5344CB8AC3E}">
        <p14:creationId xmlns:p14="http://schemas.microsoft.com/office/powerpoint/2010/main" val="39916862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CF1C95-C561-48CB-AD1A-B1A736E7C70E}"/>
              </a:ext>
            </a:extLst>
          </p:cNvPr>
          <p:cNvSpPr>
            <a:spLocks noGrp="1"/>
          </p:cNvSpPr>
          <p:nvPr>
            <p:ph type="sldNum" sz="quarter" idx="12"/>
          </p:nvPr>
        </p:nvSpPr>
        <p:spPr/>
        <p:txBody>
          <a:bodyPr/>
          <a:lstStyle/>
          <a:p>
            <a:fld id="{49155C1A-9A31-463C-AA7A-692A8545F403}" type="slidenum">
              <a:rPr lang="en-US" smtClean="0"/>
              <a:t>10</a:t>
            </a:fld>
            <a:endParaRPr lang="en-US"/>
          </a:p>
        </p:txBody>
      </p:sp>
      <p:sp>
        <p:nvSpPr>
          <p:cNvPr id="3" name="Title 2">
            <a:extLst>
              <a:ext uri="{FF2B5EF4-FFF2-40B4-BE49-F238E27FC236}">
                <a16:creationId xmlns:a16="http://schemas.microsoft.com/office/drawing/2014/main" id="{F34D4F02-4330-46F1-89BF-EE086DA51B27}"/>
              </a:ext>
            </a:extLst>
          </p:cNvPr>
          <p:cNvSpPr>
            <a:spLocks noGrp="1"/>
          </p:cNvSpPr>
          <p:nvPr>
            <p:ph type="title"/>
          </p:nvPr>
        </p:nvSpPr>
        <p:spPr>
          <a:xfrm>
            <a:off x="552450" y="465636"/>
            <a:ext cx="11088688" cy="488595"/>
          </a:xfrm>
        </p:spPr>
        <p:txBody>
          <a:bodyPr/>
          <a:lstStyle/>
          <a:p>
            <a:r>
              <a:rPr lang="en-US" dirty="0"/>
              <a:t>NATURAL SELECTION OF PLASTIC</a:t>
            </a:r>
            <a:endParaRPr lang="en-NZ" dirty="0"/>
          </a:p>
        </p:txBody>
      </p:sp>
      <p:sp>
        <p:nvSpPr>
          <p:cNvPr id="4" name="Text Placeholder 3">
            <a:extLst>
              <a:ext uri="{FF2B5EF4-FFF2-40B4-BE49-F238E27FC236}">
                <a16:creationId xmlns:a16="http://schemas.microsoft.com/office/drawing/2014/main" id="{9CB47795-B0A5-43BC-A0CD-1ADD97EE4DEC}"/>
              </a:ext>
            </a:extLst>
          </p:cNvPr>
          <p:cNvSpPr>
            <a:spLocks noGrp="1"/>
          </p:cNvSpPr>
          <p:nvPr>
            <p:ph type="body" idx="13"/>
          </p:nvPr>
        </p:nvSpPr>
        <p:spPr>
          <a:xfrm>
            <a:off x="550862" y="1681163"/>
            <a:ext cx="4290079" cy="375359"/>
          </a:xfrm>
        </p:spPr>
        <p:txBody>
          <a:bodyPr/>
          <a:lstStyle/>
          <a:p>
            <a:r>
              <a:rPr lang="en-US" dirty="0"/>
              <a:t>Coastal plastic (Andres </a:t>
            </a:r>
            <a:r>
              <a:rPr lang="en-US" dirty="0" err="1"/>
              <a:t>Cozar</a:t>
            </a:r>
            <a:r>
              <a:rPr lang="en-US" dirty="0"/>
              <a:t>, </a:t>
            </a:r>
            <a:r>
              <a:rPr lang="en-US" dirty="0" err="1"/>
              <a:t>UoC</a:t>
            </a:r>
            <a:r>
              <a:rPr lang="en-US" dirty="0"/>
              <a:t>)</a:t>
            </a:r>
          </a:p>
        </p:txBody>
      </p:sp>
      <p:pic>
        <p:nvPicPr>
          <p:cNvPr id="16" name="Picture 15">
            <a:extLst>
              <a:ext uri="{FF2B5EF4-FFF2-40B4-BE49-F238E27FC236}">
                <a16:creationId xmlns:a16="http://schemas.microsoft.com/office/drawing/2014/main" id="{8316718B-D99D-4394-B5B7-E7984C09752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758" y="2235627"/>
            <a:ext cx="5971522" cy="3839810"/>
          </a:xfrm>
          <a:prstGeom prst="rect">
            <a:avLst/>
          </a:prstGeom>
        </p:spPr>
      </p:pic>
      <p:pic>
        <p:nvPicPr>
          <p:cNvPr id="17" name="Picture 16">
            <a:extLst>
              <a:ext uri="{FF2B5EF4-FFF2-40B4-BE49-F238E27FC236}">
                <a16:creationId xmlns:a16="http://schemas.microsoft.com/office/drawing/2014/main" id="{4D18D7BE-DB94-42A2-B045-1B555FBB10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24280" y="2235627"/>
            <a:ext cx="6127093" cy="3839810"/>
          </a:xfrm>
          <a:prstGeom prst="rect">
            <a:avLst/>
          </a:prstGeom>
        </p:spPr>
      </p:pic>
      <p:sp>
        <p:nvSpPr>
          <p:cNvPr id="7" name="Text Placeholder 3">
            <a:extLst>
              <a:ext uri="{FF2B5EF4-FFF2-40B4-BE49-F238E27FC236}">
                <a16:creationId xmlns:a16="http://schemas.microsoft.com/office/drawing/2014/main" id="{3D64CA64-1653-41C5-8C59-32DBE36EB76D}"/>
              </a:ext>
            </a:extLst>
          </p:cNvPr>
          <p:cNvSpPr txBox="1">
            <a:spLocks/>
          </p:cNvSpPr>
          <p:nvPr/>
        </p:nvSpPr>
        <p:spPr>
          <a:xfrm>
            <a:off x="7113027" y="1681162"/>
            <a:ext cx="4290079" cy="375359"/>
          </a:xfrm>
          <a:prstGeom prst="rect">
            <a:avLst/>
          </a:prstGeom>
        </p:spPr>
        <p:txBody>
          <a:bodyPr vert="horz" wrap="square" lIns="91440" tIns="45720" rIns="91440" bIns="4572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rgbClr val="003755"/>
                </a:solidFill>
                <a:latin typeface="Proxima Nova A" panose="020B050303050206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rgbClr val="003755"/>
                </a:solidFill>
                <a:latin typeface="Proxima Nova A" panose="020B050303050206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rgbClr val="003755"/>
                </a:solidFill>
                <a:latin typeface="Proxima Nova A" panose="020B050303050206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rgbClr val="003755"/>
                </a:solidFill>
                <a:latin typeface="Avenir Ligh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rgbClr val="003755"/>
                </a:solidFill>
                <a:latin typeface="Avenir Ligh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GPGP plastic (Mega Expedition)</a:t>
            </a:r>
          </a:p>
        </p:txBody>
      </p:sp>
    </p:spTree>
    <p:extLst>
      <p:ext uri="{BB962C8B-B14F-4D97-AF65-F5344CB8AC3E}">
        <p14:creationId xmlns:p14="http://schemas.microsoft.com/office/powerpoint/2010/main" val="39201980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C57AABA-5598-4B36-9D13-2C69ABC3F5C4}"/>
              </a:ext>
            </a:extLst>
          </p:cNvPr>
          <p:cNvSpPr>
            <a:spLocks noGrp="1"/>
          </p:cNvSpPr>
          <p:nvPr>
            <p:ph type="sldNum" sz="quarter" idx="12"/>
          </p:nvPr>
        </p:nvSpPr>
        <p:spPr/>
        <p:txBody>
          <a:bodyPr/>
          <a:lstStyle/>
          <a:p>
            <a:fld id="{49155C1A-9A31-463C-AA7A-692A8545F403}" type="slidenum">
              <a:rPr lang="en-US" smtClean="0"/>
              <a:t>11</a:t>
            </a:fld>
            <a:endParaRPr lang="en-US" dirty="0"/>
          </a:p>
        </p:txBody>
      </p:sp>
      <p:sp>
        <p:nvSpPr>
          <p:cNvPr id="4" name="Title 3">
            <a:extLst>
              <a:ext uri="{FF2B5EF4-FFF2-40B4-BE49-F238E27FC236}">
                <a16:creationId xmlns:a16="http://schemas.microsoft.com/office/drawing/2014/main" id="{18B2FE4D-4D26-4149-BFF7-A3C9DCCA74DD}"/>
              </a:ext>
            </a:extLst>
          </p:cNvPr>
          <p:cNvSpPr>
            <a:spLocks noGrp="1"/>
          </p:cNvSpPr>
          <p:nvPr>
            <p:ph type="title"/>
          </p:nvPr>
        </p:nvSpPr>
        <p:spPr>
          <a:xfrm>
            <a:off x="552450" y="465636"/>
            <a:ext cx="11088688" cy="488595"/>
          </a:xfrm>
        </p:spPr>
        <p:txBody>
          <a:bodyPr/>
          <a:lstStyle/>
          <a:p>
            <a:r>
              <a:rPr lang="en-US" dirty="0"/>
              <a:t>MODELLING THE AGE OF OCEAN PLASTIC</a:t>
            </a:r>
            <a:endParaRPr lang="en-NZ" dirty="0"/>
          </a:p>
        </p:txBody>
      </p:sp>
      <p:sp>
        <p:nvSpPr>
          <p:cNvPr id="8" name="Content Placeholder 7">
            <a:extLst>
              <a:ext uri="{FF2B5EF4-FFF2-40B4-BE49-F238E27FC236}">
                <a16:creationId xmlns:a16="http://schemas.microsoft.com/office/drawing/2014/main" id="{51FB302E-E7FE-4EAC-B0A2-20D3404FDCEA}"/>
              </a:ext>
            </a:extLst>
          </p:cNvPr>
          <p:cNvSpPr>
            <a:spLocks noGrp="1"/>
          </p:cNvSpPr>
          <p:nvPr>
            <p:ph idx="1"/>
          </p:nvPr>
        </p:nvSpPr>
        <p:spPr>
          <a:xfrm>
            <a:off x="552450" y="1268413"/>
            <a:ext cx="4562094" cy="4908550"/>
          </a:xfrm>
        </p:spPr>
        <p:txBody>
          <a:bodyPr/>
          <a:lstStyle/>
          <a:p>
            <a:endParaRPr lang="en-US" dirty="0"/>
          </a:p>
          <a:p>
            <a:r>
              <a:rPr lang="en-US" dirty="0"/>
              <a:t>Lifetime of plastic objects from different market sectors</a:t>
            </a:r>
          </a:p>
          <a:p>
            <a:endParaRPr lang="en-US" dirty="0"/>
          </a:p>
          <a:p>
            <a:r>
              <a:rPr lang="en-US" dirty="0"/>
              <a:t>Share of polymer demand by market sector</a:t>
            </a:r>
          </a:p>
          <a:p>
            <a:endParaRPr lang="en-US" dirty="0"/>
          </a:p>
          <a:p>
            <a:r>
              <a:rPr lang="en-US" dirty="0"/>
              <a:t>Evolution of plastic demand from 1950 to present</a:t>
            </a:r>
          </a:p>
          <a:p>
            <a:endParaRPr lang="en-US" dirty="0"/>
          </a:p>
          <a:p>
            <a:r>
              <a:rPr lang="en-US" dirty="0"/>
              <a:t>Only floating plastic (HDPE,LDPE,PP)!</a:t>
            </a:r>
            <a:endParaRPr lang="en-NZ" dirty="0"/>
          </a:p>
        </p:txBody>
      </p:sp>
      <p:grpSp>
        <p:nvGrpSpPr>
          <p:cNvPr id="10" name="Group 9">
            <a:extLst>
              <a:ext uri="{FF2B5EF4-FFF2-40B4-BE49-F238E27FC236}">
                <a16:creationId xmlns:a16="http://schemas.microsoft.com/office/drawing/2014/main" id="{06451487-1982-43B4-9302-2A23B1CB25C6}"/>
              </a:ext>
            </a:extLst>
          </p:cNvPr>
          <p:cNvGrpSpPr/>
          <p:nvPr/>
        </p:nvGrpSpPr>
        <p:grpSpPr>
          <a:xfrm>
            <a:off x="5808000" y="1402941"/>
            <a:ext cx="5680261" cy="3243232"/>
            <a:chOff x="5808000" y="1402941"/>
            <a:chExt cx="5680261" cy="3243232"/>
          </a:xfrm>
        </p:grpSpPr>
        <p:pic>
          <p:nvPicPr>
            <p:cNvPr id="8194" name="Picture 2" descr="https://www.researchgate.net/publication/318567844/figure/fig1/AS:613512934080541@1523284290519/Product-lifetime-distributions-for-the-eight-industrial-use-sectors-plotted-as-log-normal_W640.jpg">
              <a:extLst>
                <a:ext uri="{FF2B5EF4-FFF2-40B4-BE49-F238E27FC236}">
                  <a16:creationId xmlns:a16="http://schemas.microsoft.com/office/drawing/2014/main" id="{9C04F62A-B4C7-4FCE-B8C5-2ACCF2D3498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808000" y="2826715"/>
              <a:ext cx="5680261" cy="18194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3722BB3-7AD4-4650-A93A-F647BD93CE1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60277" y="1402941"/>
              <a:ext cx="4164844" cy="1149203"/>
            </a:xfrm>
            <a:prstGeom prst="rect">
              <a:avLst/>
            </a:prstGeom>
          </p:spPr>
        </p:pic>
      </p:grpSp>
    </p:spTree>
    <p:extLst>
      <p:ext uri="{BB962C8B-B14F-4D97-AF65-F5344CB8AC3E}">
        <p14:creationId xmlns:p14="http://schemas.microsoft.com/office/powerpoint/2010/main" val="11268302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C6885DC0-B243-42C5-A507-A44DD8B9DD8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83682" y="2748841"/>
            <a:ext cx="8335736" cy="3643523"/>
          </a:xfrm>
          <a:prstGeom prst="rect">
            <a:avLst/>
          </a:prstGeom>
        </p:spPr>
      </p:pic>
      <p:sp>
        <p:nvSpPr>
          <p:cNvPr id="2" name="Slide Number Placeholder 1">
            <a:extLst>
              <a:ext uri="{FF2B5EF4-FFF2-40B4-BE49-F238E27FC236}">
                <a16:creationId xmlns:a16="http://schemas.microsoft.com/office/drawing/2014/main" id="{EE43BB7E-EA51-4807-99AC-43C26D672DD6}"/>
              </a:ext>
            </a:extLst>
          </p:cNvPr>
          <p:cNvSpPr>
            <a:spLocks noGrp="1"/>
          </p:cNvSpPr>
          <p:nvPr>
            <p:ph type="sldNum" sz="quarter" idx="12"/>
          </p:nvPr>
        </p:nvSpPr>
        <p:spPr/>
        <p:txBody>
          <a:bodyPr/>
          <a:lstStyle/>
          <a:p>
            <a:fld id="{49155C1A-9A31-463C-AA7A-692A8545F403}" type="slidenum">
              <a:rPr lang="en-US" smtClean="0"/>
              <a:t>12</a:t>
            </a:fld>
            <a:endParaRPr lang="en-US" dirty="0"/>
          </a:p>
        </p:txBody>
      </p:sp>
      <p:sp>
        <p:nvSpPr>
          <p:cNvPr id="3" name="Title 2">
            <a:extLst>
              <a:ext uri="{FF2B5EF4-FFF2-40B4-BE49-F238E27FC236}">
                <a16:creationId xmlns:a16="http://schemas.microsoft.com/office/drawing/2014/main" id="{AE72D6DE-E1AC-44EA-8E5A-9097D8376038}"/>
              </a:ext>
            </a:extLst>
          </p:cNvPr>
          <p:cNvSpPr>
            <a:spLocks noGrp="1"/>
          </p:cNvSpPr>
          <p:nvPr>
            <p:ph type="title"/>
          </p:nvPr>
        </p:nvSpPr>
        <p:spPr>
          <a:xfrm>
            <a:off x="552450" y="465636"/>
            <a:ext cx="11088688" cy="488595"/>
          </a:xfrm>
        </p:spPr>
        <p:txBody>
          <a:bodyPr/>
          <a:lstStyle/>
          <a:p>
            <a:r>
              <a:rPr lang="en-US" dirty="0"/>
              <a:t>SURFACE MASS BUDGET FOR FLOATING MACROPLASTICS</a:t>
            </a:r>
            <a:endParaRPr lang="en-NL" dirty="0"/>
          </a:p>
        </p:txBody>
      </p:sp>
      <p:sp>
        <p:nvSpPr>
          <p:cNvPr id="4" name="Text Placeholder 3">
            <a:extLst>
              <a:ext uri="{FF2B5EF4-FFF2-40B4-BE49-F238E27FC236}">
                <a16:creationId xmlns:a16="http://schemas.microsoft.com/office/drawing/2014/main" id="{2AE04331-300A-47DC-92DC-C9CB14410567}"/>
              </a:ext>
            </a:extLst>
          </p:cNvPr>
          <p:cNvSpPr>
            <a:spLocks noGrp="1"/>
          </p:cNvSpPr>
          <p:nvPr>
            <p:ph type="body" idx="13"/>
          </p:nvPr>
        </p:nvSpPr>
        <p:spPr>
          <a:xfrm>
            <a:off x="550862" y="1681163"/>
            <a:ext cx="11090276" cy="1206356"/>
          </a:xfrm>
        </p:spPr>
        <p:txBody>
          <a:bodyPr/>
          <a:lstStyle/>
          <a:p>
            <a:r>
              <a:rPr lang="en-US" dirty="0"/>
              <a:t>Simple whole-ocean model representing the beach, coastal and offshore environment. Population age of plastic objects is tracked in each compartments from 1950 to present Degradation rate d from macro (&gt;5mm) to microplastics (&lt;5mm) is calibrated against our observations.</a:t>
            </a:r>
            <a:endParaRPr lang="en-NL" dirty="0"/>
          </a:p>
        </p:txBody>
      </p:sp>
    </p:spTree>
    <p:extLst>
      <p:ext uri="{BB962C8B-B14F-4D97-AF65-F5344CB8AC3E}">
        <p14:creationId xmlns:p14="http://schemas.microsoft.com/office/powerpoint/2010/main" val="11265341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43BB7E-EA51-4807-99AC-43C26D672DD6}"/>
              </a:ext>
            </a:extLst>
          </p:cNvPr>
          <p:cNvSpPr>
            <a:spLocks noGrp="1"/>
          </p:cNvSpPr>
          <p:nvPr>
            <p:ph type="sldNum" sz="quarter" idx="12"/>
          </p:nvPr>
        </p:nvSpPr>
        <p:spPr/>
        <p:txBody>
          <a:bodyPr/>
          <a:lstStyle/>
          <a:p>
            <a:fld id="{49155C1A-9A31-463C-AA7A-692A8545F403}" type="slidenum">
              <a:rPr lang="en-US" smtClean="0"/>
              <a:t>13</a:t>
            </a:fld>
            <a:endParaRPr lang="en-US" dirty="0"/>
          </a:p>
        </p:txBody>
      </p:sp>
      <p:sp>
        <p:nvSpPr>
          <p:cNvPr id="3" name="Title 2">
            <a:extLst>
              <a:ext uri="{FF2B5EF4-FFF2-40B4-BE49-F238E27FC236}">
                <a16:creationId xmlns:a16="http://schemas.microsoft.com/office/drawing/2014/main" id="{AE72D6DE-E1AC-44EA-8E5A-9097D8376038}"/>
              </a:ext>
            </a:extLst>
          </p:cNvPr>
          <p:cNvSpPr>
            <a:spLocks noGrp="1"/>
          </p:cNvSpPr>
          <p:nvPr>
            <p:ph type="title"/>
          </p:nvPr>
        </p:nvSpPr>
        <p:spPr>
          <a:xfrm>
            <a:off x="552450" y="465636"/>
            <a:ext cx="11088688" cy="488595"/>
          </a:xfrm>
        </p:spPr>
        <p:txBody>
          <a:bodyPr/>
          <a:lstStyle/>
          <a:p>
            <a:r>
              <a:rPr lang="en-US" dirty="0"/>
              <a:t>SURFACE MASS BUDGET FOR FLOATING MACROPLASTICS</a:t>
            </a:r>
            <a:endParaRPr lang="en-NL" dirty="0"/>
          </a:p>
        </p:txBody>
      </p:sp>
      <p:sp>
        <p:nvSpPr>
          <p:cNvPr id="4" name="Text Placeholder 3">
            <a:extLst>
              <a:ext uri="{FF2B5EF4-FFF2-40B4-BE49-F238E27FC236}">
                <a16:creationId xmlns:a16="http://schemas.microsoft.com/office/drawing/2014/main" id="{2AE04331-300A-47DC-92DC-C9CB14410567}"/>
              </a:ext>
            </a:extLst>
          </p:cNvPr>
          <p:cNvSpPr>
            <a:spLocks noGrp="1"/>
          </p:cNvSpPr>
          <p:nvPr>
            <p:ph type="body" idx="13"/>
          </p:nvPr>
        </p:nvSpPr>
        <p:spPr>
          <a:xfrm>
            <a:off x="550862" y="1681163"/>
            <a:ext cx="11090276" cy="929357"/>
          </a:xfrm>
        </p:spPr>
        <p:txBody>
          <a:bodyPr/>
          <a:lstStyle/>
          <a:p>
            <a:r>
              <a:rPr lang="en-US" dirty="0"/>
              <a:t>Calibrated degradation rate: 3% of mass from macro (&gt;5mm) to microplastics (&lt;5mm) annually, in good agreement with material science research and laboratory experiment on degradability of polymers in seawater.</a:t>
            </a:r>
            <a:endParaRPr lang="en-NL" dirty="0"/>
          </a:p>
        </p:txBody>
      </p:sp>
      <p:pic>
        <p:nvPicPr>
          <p:cNvPr id="7" name="Picture 6" descr="A picture containing screenshot&#10;&#10;Description automatically generated">
            <a:extLst>
              <a:ext uri="{FF2B5EF4-FFF2-40B4-BE49-F238E27FC236}">
                <a16:creationId xmlns:a16="http://schemas.microsoft.com/office/drawing/2014/main" id="{369B19A8-9CC7-4D53-878E-05E1DF35AE8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72109" y="3418199"/>
            <a:ext cx="8941981" cy="2689939"/>
          </a:xfrm>
          <a:prstGeom prst="rect">
            <a:avLst/>
          </a:prstGeom>
        </p:spPr>
      </p:pic>
      <p:pic>
        <p:nvPicPr>
          <p:cNvPr id="8" name="Picture 7">
            <a:extLst>
              <a:ext uri="{FF2B5EF4-FFF2-40B4-BE49-F238E27FC236}">
                <a16:creationId xmlns:a16="http://schemas.microsoft.com/office/drawing/2014/main" id="{1C96C986-6C9D-485A-9359-97CAAD2E8F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0862" y="4349502"/>
            <a:ext cx="1901675" cy="827335"/>
          </a:xfrm>
          <a:prstGeom prst="rect">
            <a:avLst/>
          </a:prstGeom>
        </p:spPr>
      </p:pic>
      <p:cxnSp>
        <p:nvCxnSpPr>
          <p:cNvPr id="9" name="Straight Connector 8">
            <a:extLst>
              <a:ext uri="{FF2B5EF4-FFF2-40B4-BE49-F238E27FC236}">
                <a16:creationId xmlns:a16="http://schemas.microsoft.com/office/drawing/2014/main" id="{7ABC59AB-5A73-4FA2-A74A-18690833E63F}"/>
              </a:ext>
            </a:extLst>
          </p:cNvPr>
          <p:cNvCxnSpPr>
            <a:cxnSpLocks/>
            <a:stCxn id="8" idx="3"/>
            <a:endCxn id="7" idx="1"/>
          </p:cNvCxnSpPr>
          <p:nvPr/>
        </p:nvCxnSpPr>
        <p:spPr>
          <a:xfrm flipV="1">
            <a:off x="2452537" y="4763169"/>
            <a:ext cx="319572" cy="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67800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close up of a map&#10;&#10;Description automatically generated">
            <a:extLst>
              <a:ext uri="{FF2B5EF4-FFF2-40B4-BE49-F238E27FC236}">
                <a16:creationId xmlns:a16="http://schemas.microsoft.com/office/drawing/2014/main" id="{1BA4BFB9-D245-4315-ABF0-3EF0FF774673}"/>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1279759" y="2886176"/>
            <a:ext cx="3144311" cy="2917116"/>
          </a:xfrm>
        </p:spPr>
      </p:pic>
      <p:sp>
        <p:nvSpPr>
          <p:cNvPr id="3" name="Slide Number Placeholder 2">
            <a:extLst>
              <a:ext uri="{FF2B5EF4-FFF2-40B4-BE49-F238E27FC236}">
                <a16:creationId xmlns:a16="http://schemas.microsoft.com/office/drawing/2014/main" id="{E1387946-F73F-4441-B501-F1DD8E2194AD}"/>
              </a:ext>
            </a:extLst>
          </p:cNvPr>
          <p:cNvSpPr>
            <a:spLocks noGrp="1"/>
          </p:cNvSpPr>
          <p:nvPr>
            <p:ph type="sldNum" sz="quarter" idx="12"/>
          </p:nvPr>
        </p:nvSpPr>
        <p:spPr/>
        <p:txBody>
          <a:bodyPr/>
          <a:lstStyle/>
          <a:p>
            <a:fld id="{49155C1A-9A31-463C-AA7A-692A8545F403}" type="slidenum">
              <a:rPr lang="en-US" smtClean="0"/>
              <a:t>14</a:t>
            </a:fld>
            <a:endParaRPr lang="en-US" dirty="0"/>
          </a:p>
        </p:txBody>
      </p:sp>
      <p:sp>
        <p:nvSpPr>
          <p:cNvPr id="4" name="Title 3">
            <a:extLst>
              <a:ext uri="{FF2B5EF4-FFF2-40B4-BE49-F238E27FC236}">
                <a16:creationId xmlns:a16="http://schemas.microsoft.com/office/drawing/2014/main" id="{FF7387C7-ACF0-4F19-8D11-32C241298B30}"/>
              </a:ext>
            </a:extLst>
          </p:cNvPr>
          <p:cNvSpPr>
            <a:spLocks noGrp="1"/>
          </p:cNvSpPr>
          <p:nvPr>
            <p:ph type="title"/>
          </p:nvPr>
        </p:nvSpPr>
        <p:spPr>
          <a:xfrm>
            <a:off x="552450" y="465636"/>
            <a:ext cx="11088688" cy="431978"/>
          </a:xfrm>
        </p:spPr>
        <p:txBody>
          <a:bodyPr/>
          <a:lstStyle/>
          <a:p>
            <a:r>
              <a:rPr lang="en-US" sz="2400" dirty="0"/>
              <a:t>THE COASTAL ENVIRONMENT AS A NATURAL FILTER FOR OCEAN PLASTIC</a:t>
            </a:r>
            <a:endParaRPr lang="en-NZ" sz="2400" dirty="0"/>
          </a:p>
        </p:txBody>
      </p:sp>
      <p:pic>
        <p:nvPicPr>
          <p:cNvPr id="10" name="Picture 9" descr="A close up of a map&#10;&#10;Description automatically generated">
            <a:extLst>
              <a:ext uri="{FF2B5EF4-FFF2-40B4-BE49-F238E27FC236}">
                <a16:creationId xmlns:a16="http://schemas.microsoft.com/office/drawing/2014/main" id="{E0C53FE2-23C6-4188-85A2-5235D24DE3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79306" y="1523081"/>
            <a:ext cx="2945219" cy="1472610"/>
          </a:xfrm>
          <a:prstGeom prst="rect">
            <a:avLst/>
          </a:prstGeom>
        </p:spPr>
      </p:pic>
      <p:sp>
        <p:nvSpPr>
          <p:cNvPr id="11" name="Text Placeholder 3">
            <a:extLst>
              <a:ext uri="{FF2B5EF4-FFF2-40B4-BE49-F238E27FC236}">
                <a16:creationId xmlns:a16="http://schemas.microsoft.com/office/drawing/2014/main" id="{5E822E18-C4EF-4DCE-9A19-525AD8F2DC1B}"/>
              </a:ext>
            </a:extLst>
          </p:cNvPr>
          <p:cNvSpPr txBox="1">
            <a:spLocks/>
          </p:cNvSpPr>
          <p:nvPr/>
        </p:nvSpPr>
        <p:spPr>
          <a:xfrm>
            <a:off x="721904" y="5803292"/>
            <a:ext cx="11090276" cy="3753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3755"/>
                </a:solidFill>
                <a:latin typeface="Proxima Nova A" panose="020B050303050206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3755"/>
                </a:solidFill>
                <a:latin typeface="Proxima Nova A" panose="020B050303050206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03755"/>
                </a:solidFill>
                <a:latin typeface="Proxima Nova A" panose="020B050303050206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755"/>
                </a:solidFill>
                <a:latin typeface="Avenir Ligh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755"/>
                </a:solidFill>
                <a:latin typeface="Avenir Ligh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97% of modelled floating plastic debris released from coastal sources is likely beached after one year.</a:t>
            </a:r>
            <a:endParaRPr lang="en-NZ" sz="1800" dirty="0"/>
          </a:p>
        </p:txBody>
      </p:sp>
      <p:pic>
        <p:nvPicPr>
          <p:cNvPr id="13" name="Picture 12" descr="A close up of a map&#10;&#10;Description automatically generated">
            <a:extLst>
              <a:ext uri="{FF2B5EF4-FFF2-40B4-BE49-F238E27FC236}">
                <a16:creationId xmlns:a16="http://schemas.microsoft.com/office/drawing/2014/main" id="{F5366587-3D53-4D8B-A1CC-587D6EB2B18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67292" y="1967665"/>
            <a:ext cx="6673846" cy="2917116"/>
          </a:xfrm>
          <a:prstGeom prst="rect">
            <a:avLst/>
          </a:prstGeom>
        </p:spPr>
      </p:pic>
    </p:spTree>
    <p:extLst>
      <p:ext uri="{BB962C8B-B14F-4D97-AF65-F5344CB8AC3E}">
        <p14:creationId xmlns:p14="http://schemas.microsoft.com/office/powerpoint/2010/main" val="10716840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84F029-BF9F-48C4-8169-0219D3F22670}"/>
              </a:ext>
            </a:extLst>
          </p:cNvPr>
          <p:cNvSpPr>
            <a:spLocks noGrp="1"/>
          </p:cNvSpPr>
          <p:nvPr>
            <p:ph type="sldNum" sz="quarter" idx="12"/>
          </p:nvPr>
        </p:nvSpPr>
        <p:spPr/>
        <p:txBody>
          <a:bodyPr/>
          <a:lstStyle/>
          <a:p>
            <a:fld id="{49155C1A-9A31-463C-AA7A-692A8545F403}" type="slidenum">
              <a:rPr lang="en-US" smtClean="0"/>
              <a:t>15</a:t>
            </a:fld>
            <a:endParaRPr lang="en-US"/>
          </a:p>
        </p:txBody>
      </p:sp>
      <p:sp>
        <p:nvSpPr>
          <p:cNvPr id="3" name="Title 2">
            <a:extLst>
              <a:ext uri="{FF2B5EF4-FFF2-40B4-BE49-F238E27FC236}">
                <a16:creationId xmlns:a16="http://schemas.microsoft.com/office/drawing/2014/main" id="{D94D7977-F180-4F90-AC4A-67AFE562A7CD}"/>
              </a:ext>
            </a:extLst>
          </p:cNvPr>
          <p:cNvSpPr>
            <a:spLocks noGrp="1"/>
          </p:cNvSpPr>
          <p:nvPr>
            <p:ph type="title"/>
          </p:nvPr>
        </p:nvSpPr>
        <p:spPr>
          <a:xfrm>
            <a:off x="552450" y="465636"/>
            <a:ext cx="11088688" cy="488595"/>
          </a:xfrm>
        </p:spPr>
        <p:txBody>
          <a:bodyPr/>
          <a:lstStyle/>
          <a:p>
            <a:r>
              <a:rPr lang="en-US" dirty="0"/>
              <a:t>IMPLICATIONS</a:t>
            </a:r>
            <a:endParaRPr lang="en-NL" dirty="0"/>
          </a:p>
        </p:txBody>
      </p:sp>
      <p:sp>
        <p:nvSpPr>
          <p:cNvPr id="4" name="Text Placeholder 3">
            <a:extLst>
              <a:ext uri="{FF2B5EF4-FFF2-40B4-BE49-F238E27FC236}">
                <a16:creationId xmlns:a16="http://schemas.microsoft.com/office/drawing/2014/main" id="{71495BE9-8293-4C3E-989E-54B81EAF3CAA}"/>
              </a:ext>
            </a:extLst>
          </p:cNvPr>
          <p:cNvSpPr>
            <a:spLocks noGrp="1"/>
          </p:cNvSpPr>
          <p:nvPr>
            <p:ph type="body" idx="13"/>
          </p:nvPr>
        </p:nvSpPr>
        <p:spPr>
          <a:xfrm>
            <a:off x="550862" y="1681163"/>
            <a:ext cx="11090276" cy="375359"/>
          </a:xfrm>
        </p:spPr>
        <p:txBody>
          <a:bodyPr/>
          <a:lstStyle/>
          <a:p>
            <a:r>
              <a:rPr lang="en-US" dirty="0"/>
              <a:t>PERSISTENCY OF FLOATING OCEAN PLASTICS</a:t>
            </a:r>
            <a:endParaRPr lang="en-NL" dirty="0"/>
          </a:p>
        </p:txBody>
      </p:sp>
      <p:sp>
        <p:nvSpPr>
          <p:cNvPr id="5" name="Content Placeholder 4">
            <a:extLst>
              <a:ext uri="{FF2B5EF4-FFF2-40B4-BE49-F238E27FC236}">
                <a16:creationId xmlns:a16="http://schemas.microsoft.com/office/drawing/2014/main" id="{348DA01B-E0E2-4E2E-8048-B2644AFB4F4C}"/>
              </a:ext>
            </a:extLst>
          </p:cNvPr>
          <p:cNvSpPr>
            <a:spLocks noGrp="1"/>
          </p:cNvSpPr>
          <p:nvPr>
            <p:ph sz="half" idx="2"/>
          </p:nvPr>
        </p:nvSpPr>
        <p:spPr/>
        <p:txBody>
          <a:bodyPr/>
          <a:lstStyle/>
          <a:p>
            <a:r>
              <a:rPr lang="en-US" dirty="0"/>
              <a:t>Beaching and stranding of debris just (or long) after release could better explain the differences between inputs and accumulated ocean plastics at the surface of the ocean.</a:t>
            </a:r>
          </a:p>
          <a:p>
            <a:r>
              <a:rPr lang="en-US" dirty="0"/>
              <a:t>Some plastic persist at the surface of the ocean and can accumulate in subtropical gyres. This pollution is likely highly persistent.</a:t>
            </a:r>
          </a:p>
          <a:p>
            <a:r>
              <a:rPr lang="en-US" dirty="0"/>
              <a:t>The formation of garbage patches with the accumulation of trillions of microscopic plastic particles could be mostly the result of the discard and degradation of plastics from decades ago as there could be a substantial time lag between discard in the environment and accumulation offshore. </a:t>
            </a:r>
          </a:p>
          <a:p>
            <a:r>
              <a:rPr lang="en-US" dirty="0"/>
              <a:t>Comparing estimated floating stock with current production (or discard) figures to draw a plastic pollution mass budget is misleading. </a:t>
            </a:r>
          </a:p>
          <a:p>
            <a:r>
              <a:rPr lang="en-US" dirty="0"/>
              <a:t>Researchers should consider timescales related to transport, degradation and accumulation when drawing a global mass budget for plastic in the ocean.</a:t>
            </a:r>
            <a:endParaRPr lang="en-NL" dirty="0"/>
          </a:p>
        </p:txBody>
      </p:sp>
    </p:spTree>
    <p:extLst>
      <p:ext uri="{BB962C8B-B14F-4D97-AF65-F5344CB8AC3E}">
        <p14:creationId xmlns:p14="http://schemas.microsoft.com/office/powerpoint/2010/main" val="39796871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9F5B23-5B57-4B16-AC17-02B999CC5047}"/>
              </a:ext>
            </a:extLst>
          </p:cNvPr>
          <p:cNvSpPr>
            <a:spLocks noGrp="1"/>
          </p:cNvSpPr>
          <p:nvPr>
            <p:ph type="sldNum" sz="quarter" idx="12"/>
          </p:nvPr>
        </p:nvSpPr>
        <p:spPr/>
        <p:txBody>
          <a:bodyPr/>
          <a:lstStyle/>
          <a:p>
            <a:fld id="{49155C1A-9A31-463C-AA7A-692A8545F403}" type="slidenum">
              <a:rPr lang="en-US" smtClean="0"/>
              <a:t>16</a:t>
            </a:fld>
            <a:endParaRPr lang="en-US"/>
          </a:p>
        </p:txBody>
      </p:sp>
      <p:sp>
        <p:nvSpPr>
          <p:cNvPr id="7" name="Title 6">
            <a:extLst>
              <a:ext uri="{FF2B5EF4-FFF2-40B4-BE49-F238E27FC236}">
                <a16:creationId xmlns:a16="http://schemas.microsoft.com/office/drawing/2014/main" id="{7DB133A1-8C0D-4926-BECC-94ABD79AA300}"/>
              </a:ext>
            </a:extLst>
          </p:cNvPr>
          <p:cNvSpPr>
            <a:spLocks noGrp="1"/>
          </p:cNvSpPr>
          <p:nvPr>
            <p:ph type="title"/>
          </p:nvPr>
        </p:nvSpPr>
        <p:spPr/>
        <p:txBody>
          <a:bodyPr/>
          <a:lstStyle/>
          <a:p>
            <a:r>
              <a:rPr lang="en-US" dirty="0"/>
              <a:t>SUPPORTING EVIDENCES</a:t>
            </a:r>
            <a:endParaRPr lang="en-NL" dirty="0"/>
          </a:p>
        </p:txBody>
      </p:sp>
      <p:sp>
        <p:nvSpPr>
          <p:cNvPr id="11" name="Text Placeholder 10">
            <a:extLst>
              <a:ext uri="{FF2B5EF4-FFF2-40B4-BE49-F238E27FC236}">
                <a16:creationId xmlns:a16="http://schemas.microsoft.com/office/drawing/2014/main" id="{03E711DE-4FE8-454E-B577-718D9C443F8D}"/>
              </a:ext>
            </a:extLst>
          </p:cNvPr>
          <p:cNvSpPr>
            <a:spLocks noGrp="1"/>
          </p:cNvSpPr>
          <p:nvPr>
            <p:ph type="body" idx="13"/>
          </p:nvPr>
        </p:nvSpPr>
        <p:spPr>
          <a:xfrm>
            <a:off x="550862" y="1681163"/>
            <a:ext cx="11090276" cy="652358"/>
          </a:xfrm>
        </p:spPr>
        <p:txBody>
          <a:bodyPr/>
          <a:lstStyle/>
          <a:p>
            <a:r>
              <a:rPr lang="en-US" dirty="0"/>
              <a:t>Coastal margin as a major sink for ocean plastics, particularly evident in remote areas where debris are not collected.</a:t>
            </a:r>
            <a:endParaRPr lang="en-NL" dirty="0"/>
          </a:p>
        </p:txBody>
      </p:sp>
      <p:pic>
        <p:nvPicPr>
          <p:cNvPr id="10" name="Picture 9">
            <a:extLst>
              <a:ext uri="{FF2B5EF4-FFF2-40B4-BE49-F238E27FC236}">
                <a16:creationId xmlns:a16="http://schemas.microsoft.com/office/drawing/2014/main" id="{B64CC779-C776-4591-B5BB-72B61888D23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98895" y="2646004"/>
            <a:ext cx="5826841" cy="1945046"/>
          </a:xfrm>
          <a:prstGeom prst="rect">
            <a:avLst/>
          </a:prstGeom>
        </p:spPr>
      </p:pic>
      <p:pic>
        <p:nvPicPr>
          <p:cNvPr id="12" name="Picture 11">
            <a:extLst>
              <a:ext uri="{FF2B5EF4-FFF2-40B4-BE49-F238E27FC236}">
                <a16:creationId xmlns:a16="http://schemas.microsoft.com/office/drawing/2014/main" id="{A0AD8E4F-6FCC-4A7B-AA79-60E58A1654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0862" y="2703154"/>
            <a:ext cx="4600932" cy="1945046"/>
          </a:xfrm>
          <a:prstGeom prst="rect">
            <a:avLst/>
          </a:prstGeom>
        </p:spPr>
      </p:pic>
    </p:spTree>
    <p:extLst>
      <p:ext uri="{BB962C8B-B14F-4D97-AF65-F5344CB8AC3E}">
        <p14:creationId xmlns:p14="http://schemas.microsoft.com/office/powerpoint/2010/main" val="9088836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9F5B23-5B57-4B16-AC17-02B999CC5047}"/>
              </a:ext>
            </a:extLst>
          </p:cNvPr>
          <p:cNvSpPr>
            <a:spLocks noGrp="1"/>
          </p:cNvSpPr>
          <p:nvPr>
            <p:ph type="sldNum" sz="quarter" idx="12"/>
          </p:nvPr>
        </p:nvSpPr>
        <p:spPr/>
        <p:txBody>
          <a:bodyPr/>
          <a:lstStyle/>
          <a:p>
            <a:fld id="{49155C1A-9A31-463C-AA7A-692A8545F403}" type="slidenum">
              <a:rPr lang="en-US" smtClean="0"/>
              <a:t>17</a:t>
            </a:fld>
            <a:endParaRPr lang="en-US"/>
          </a:p>
        </p:txBody>
      </p:sp>
      <p:sp>
        <p:nvSpPr>
          <p:cNvPr id="7" name="Title 6">
            <a:extLst>
              <a:ext uri="{FF2B5EF4-FFF2-40B4-BE49-F238E27FC236}">
                <a16:creationId xmlns:a16="http://schemas.microsoft.com/office/drawing/2014/main" id="{7DB133A1-8C0D-4926-BECC-94ABD79AA300}"/>
              </a:ext>
            </a:extLst>
          </p:cNvPr>
          <p:cNvSpPr>
            <a:spLocks noGrp="1"/>
          </p:cNvSpPr>
          <p:nvPr>
            <p:ph type="title"/>
          </p:nvPr>
        </p:nvSpPr>
        <p:spPr/>
        <p:txBody>
          <a:bodyPr/>
          <a:lstStyle/>
          <a:p>
            <a:r>
              <a:rPr lang="en-US" dirty="0"/>
              <a:t>SUPPORTING EVIDENCES</a:t>
            </a:r>
            <a:endParaRPr lang="en-NL" dirty="0"/>
          </a:p>
        </p:txBody>
      </p:sp>
      <p:sp>
        <p:nvSpPr>
          <p:cNvPr id="11" name="Text Placeholder 10">
            <a:extLst>
              <a:ext uri="{FF2B5EF4-FFF2-40B4-BE49-F238E27FC236}">
                <a16:creationId xmlns:a16="http://schemas.microsoft.com/office/drawing/2014/main" id="{03E711DE-4FE8-454E-B577-718D9C443F8D}"/>
              </a:ext>
            </a:extLst>
          </p:cNvPr>
          <p:cNvSpPr>
            <a:spLocks noGrp="1"/>
          </p:cNvSpPr>
          <p:nvPr>
            <p:ph type="body" idx="13"/>
          </p:nvPr>
        </p:nvSpPr>
        <p:spPr>
          <a:xfrm>
            <a:off x="550862" y="1681163"/>
            <a:ext cx="11090276" cy="652358"/>
          </a:xfrm>
        </p:spPr>
        <p:txBody>
          <a:bodyPr/>
          <a:lstStyle/>
          <a:p>
            <a:r>
              <a:rPr lang="en-US" dirty="0"/>
              <a:t>Timescales from sources to sinks: the residence time of plastic waste may exceed decades in the Seine Estuary.</a:t>
            </a:r>
            <a:endParaRPr lang="en-NL" dirty="0"/>
          </a:p>
        </p:txBody>
      </p:sp>
      <p:pic>
        <p:nvPicPr>
          <p:cNvPr id="2" name="Picture 1">
            <a:extLst>
              <a:ext uri="{FF2B5EF4-FFF2-40B4-BE49-F238E27FC236}">
                <a16:creationId xmlns:a16="http://schemas.microsoft.com/office/drawing/2014/main" id="{2745A1CD-DBE1-4AA8-A3E3-1A8BA4A794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87945" y="2540000"/>
            <a:ext cx="5744855" cy="3429000"/>
          </a:xfrm>
          <a:prstGeom prst="rect">
            <a:avLst/>
          </a:prstGeom>
        </p:spPr>
      </p:pic>
    </p:spTree>
    <p:extLst>
      <p:ext uri="{BB962C8B-B14F-4D97-AF65-F5344CB8AC3E}">
        <p14:creationId xmlns:p14="http://schemas.microsoft.com/office/powerpoint/2010/main" val="21030001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9F5B23-5B57-4B16-AC17-02B999CC5047}"/>
              </a:ext>
            </a:extLst>
          </p:cNvPr>
          <p:cNvSpPr>
            <a:spLocks noGrp="1"/>
          </p:cNvSpPr>
          <p:nvPr>
            <p:ph type="sldNum" sz="quarter" idx="12"/>
          </p:nvPr>
        </p:nvSpPr>
        <p:spPr/>
        <p:txBody>
          <a:bodyPr/>
          <a:lstStyle/>
          <a:p>
            <a:fld id="{49155C1A-9A31-463C-AA7A-692A8545F403}" type="slidenum">
              <a:rPr lang="en-US" smtClean="0"/>
              <a:t>18</a:t>
            </a:fld>
            <a:endParaRPr lang="en-US"/>
          </a:p>
        </p:txBody>
      </p:sp>
      <p:sp>
        <p:nvSpPr>
          <p:cNvPr id="7" name="Title 6">
            <a:extLst>
              <a:ext uri="{FF2B5EF4-FFF2-40B4-BE49-F238E27FC236}">
                <a16:creationId xmlns:a16="http://schemas.microsoft.com/office/drawing/2014/main" id="{7DB133A1-8C0D-4926-BECC-94ABD79AA300}"/>
              </a:ext>
            </a:extLst>
          </p:cNvPr>
          <p:cNvSpPr>
            <a:spLocks noGrp="1"/>
          </p:cNvSpPr>
          <p:nvPr>
            <p:ph type="title"/>
          </p:nvPr>
        </p:nvSpPr>
        <p:spPr/>
        <p:txBody>
          <a:bodyPr/>
          <a:lstStyle/>
          <a:p>
            <a:r>
              <a:rPr lang="en-US" dirty="0"/>
              <a:t>SUPPORTING EVIDENCES</a:t>
            </a:r>
            <a:endParaRPr lang="en-NL" dirty="0"/>
          </a:p>
        </p:txBody>
      </p:sp>
      <p:sp>
        <p:nvSpPr>
          <p:cNvPr id="11" name="Text Placeholder 10">
            <a:extLst>
              <a:ext uri="{FF2B5EF4-FFF2-40B4-BE49-F238E27FC236}">
                <a16:creationId xmlns:a16="http://schemas.microsoft.com/office/drawing/2014/main" id="{03E711DE-4FE8-454E-B577-718D9C443F8D}"/>
              </a:ext>
            </a:extLst>
          </p:cNvPr>
          <p:cNvSpPr>
            <a:spLocks noGrp="1"/>
          </p:cNvSpPr>
          <p:nvPr>
            <p:ph type="body" idx="13"/>
          </p:nvPr>
        </p:nvSpPr>
        <p:spPr>
          <a:xfrm>
            <a:off x="550862" y="1681163"/>
            <a:ext cx="11090276" cy="375359"/>
          </a:xfrm>
        </p:spPr>
        <p:txBody>
          <a:bodyPr/>
          <a:lstStyle/>
          <a:p>
            <a:r>
              <a:rPr lang="en-US" dirty="0"/>
              <a:t>Recent microplastic beaching event in Kailua, Oahu on the Hawai’i Archipelago</a:t>
            </a:r>
            <a:endParaRPr lang="en-NL" dirty="0"/>
          </a:p>
        </p:txBody>
      </p:sp>
      <p:pic>
        <p:nvPicPr>
          <p:cNvPr id="8" name="Picture 4">
            <a:extLst>
              <a:ext uri="{FF2B5EF4-FFF2-40B4-BE49-F238E27FC236}">
                <a16:creationId xmlns:a16="http://schemas.microsoft.com/office/drawing/2014/main" id="{B2A909E8-F453-4A1A-9CF5-E2F15688064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0718" y="2100249"/>
            <a:ext cx="2638290" cy="39629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Image preview">
            <a:extLst>
              <a:ext uri="{FF2B5EF4-FFF2-40B4-BE49-F238E27FC236}">
                <a16:creationId xmlns:a16="http://schemas.microsoft.com/office/drawing/2014/main" id="{058C9638-6F34-466C-8394-4F36BAE340F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83423" y="2100249"/>
            <a:ext cx="5952677" cy="3962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14272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5FBC0-ED55-4A82-A367-43018E3EA3F2}"/>
              </a:ext>
            </a:extLst>
          </p:cNvPr>
          <p:cNvSpPr>
            <a:spLocks noGrp="1"/>
          </p:cNvSpPr>
          <p:nvPr>
            <p:ph type="title"/>
          </p:nvPr>
        </p:nvSpPr>
        <p:spPr/>
        <p:txBody>
          <a:bodyPr/>
          <a:lstStyle/>
          <a:p>
            <a:endParaRPr lang="en-NZ"/>
          </a:p>
        </p:txBody>
      </p:sp>
      <p:pic>
        <p:nvPicPr>
          <p:cNvPr id="3" name="Picture 2">
            <a:extLst>
              <a:ext uri="{FF2B5EF4-FFF2-40B4-BE49-F238E27FC236}">
                <a16:creationId xmlns:a16="http://schemas.microsoft.com/office/drawing/2014/main" id="{2251D4B8-A1F8-44E5-9EF0-BBF5051148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1531143" y="-1531144"/>
            <a:ext cx="9186863" cy="12249150"/>
          </a:xfrm>
          <a:prstGeom prst="rect">
            <a:avLst/>
          </a:prstGeom>
        </p:spPr>
      </p:pic>
      <p:sp>
        <p:nvSpPr>
          <p:cNvPr id="4" name="Rectangle 3">
            <a:extLst>
              <a:ext uri="{FF2B5EF4-FFF2-40B4-BE49-F238E27FC236}">
                <a16:creationId xmlns:a16="http://schemas.microsoft.com/office/drawing/2014/main" id="{B6D92C19-8E30-4EAB-94A3-ED137D1D83BF}"/>
              </a:ext>
            </a:extLst>
          </p:cNvPr>
          <p:cNvSpPr/>
          <p:nvPr/>
        </p:nvSpPr>
        <p:spPr>
          <a:xfrm>
            <a:off x="-1" y="-1"/>
            <a:ext cx="12249151" cy="2857501"/>
          </a:xfrm>
          <a:prstGeom prst="rect">
            <a:avLst/>
          </a:prstGeom>
          <a:gradFill flip="none" rotWithShape="1">
            <a:gsLst>
              <a:gs pos="0">
                <a:schemeClr val="tx2">
                  <a:alpha val="78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 name="Title 2">
            <a:extLst>
              <a:ext uri="{FF2B5EF4-FFF2-40B4-BE49-F238E27FC236}">
                <a16:creationId xmlns:a16="http://schemas.microsoft.com/office/drawing/2014/main" id="{F2CA448A-C8EE-4F18-8645-5CAC596A8E10}"/>
              </a:ext>
            </a:extLst>
          </p:cNvPr>
          <p:cNvSpPr txBox="1">
            <a:spLocks/>
          </p:cNvSpPr>
          <p:nvPr/>
        </p:nvSpPr>
        <p:spPr>
          <a:xfrm>
            <a:off x="552450" y="465636"/>
            <a:ext cx="11088688" cy="488595"/>
          </a:xfrm>
          <a:prstGeom prst="rect">
            <a:avLst/>
          </a:prstGeom>
        </p:spPr>
        <p:txBody>
          <a:bodyPr vert="horz" wrap="square" lIns="91440" tIns="45720" rIns="91440" bIns="45720" rtlCol="0" anchor="t">
            <a:spAutoFit/>
          </a:bodyPr>
          <a:lstStyle>
            <a:lvl1pPr marL="0" algn="l" defTabSz="990570" rtl="0" eaLnBrk="1" latinLnBrk="0" hangingPunct="1">
              <a:lnSpc>
                <a:spcPct val="90000"/>
              </a:lnSpc>
              <a:spcBef>
                <a:spcPct val="0"/>
              </a:spcBef>
              <a:buNone/>
              <a:defRPr lang="en-US" sz="2800" b="0" kern="1200" dirty="0">
                <a:solidFill>
                  <a:srgbClr val="01CBE1"/>
                </a:solidFill>
                <a:latin typeface="Proxima Nova A" panose="020B0503030502060204" pitchFamily="34" charset="0"/>
                <a:ea typeface="+mj-ea"/>
                <a:cs typeface="+mj-cs"/>
              </a:defRPr>
            </a:lvl1pPr>
          </a:lstStyle>
          <a:p>
            <a:r>
              <a:rPr lang="en-GB" dirty="0">
                <a:solidFill>
                  <a:schemeClr val="bg1"/>
                </a:solidFill>
              </a:rPr>
              <a:t>THANK YOU</a:t>
            </a:r>
            <a:endParaRPr lang="en-NL" baseline="30000" dirty="0">
              <a:solidFill>
                <a:schemeClr val="bg1"/>
              </a:solidFill>
            </a:endParaRPr>
          </a:p>
        </p:txBody>
      </p:sp>
    </p:spTree>
    <p:extLst>
      <p:ext uri="{BB962C8B-B14F-4D97-AF65-F5344CB8AC3E}">
        <p14:creationId xmlns:p14="http://schemas.microsoft.com/office/powerpoint/2010/main" val="4083352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4E7FC8-33BD-4F82-A990-2AC5408EF4DA}"/>
              </a:ext>
            </a:extLst>
          </p:cNvPr>
          <p:cNvSpPr>
            <a:spLocks noGrp="1"/>
          </p:cNvSpPr>
          <p:nvPr>
            <p:ph type="sldNum" sz="quarter" idx="12"/>
          </p:nvPr>
        </p:nvSpPr>
        <p:spPr/>
        <p:txBody>
          <a:bodyPr/>
          <a:lstStyle/>
          <a:p>
            <a:fld id="{49155C1A-9A31-463C-AA7A-692A8545F403}" type="slidenum">
              <a:rPr lang="en-US" smtClean="0"/>
              <a:t>2</a:t>
            </a:fld>
            <a:endParaRPr lang="en-US"/>
          </a:p>
        </p:txBody>
      </p:sp>
      <p:sp>
        <p:nvSpPr>
          <p:cNvPr id="4" name="Title 3">
            <a:extLst>
              <a:ext uri="{FF2B5EF4-FFF2-40B4-BE49-F238E27FC236}">
                <a16:creationId xmlns:a16="http://schemas.microsoft.com/office/drawing/2014/main" id="{3C43CB15-73E1-44C0-BFB4-6020CB50ACE1}"/>
              </a:ext>
            </a:extLst>
          </p:cNvPr>
          <p:cNvSpPr>
            <a:spLocks noGrp="1"/>
          </p:cNvSpPr>
          <p:nvPr>
            <p:ph type="title"/>
          </p:nvPr>
        </p:nvSpPr>
        <p:spPr>
          <a:xfrm>
            <a:off x="552450" y="465636"/>
            <a:ext cx="11088688" cy="488595"/>
          </a:xfrm>
        </p:spPr>
        <p:txBody>
          <a:bodyPr/>
          <a:lstStyle/>
          <a:p>
            <a:r>
              <a:rPr lang="en-US" dirty="0"/>
              <a:t>PLASTICS IN THE OCEAN</a:t>
            </a:r>
            <a:endParaRPr lang="en-NL" dirty="0"/>
          </a:p>
        </p:txBody>
      </p:sp>
      <p:sp>
        <p:nvSpPr>
          <p:cNvPr id="5" name="Text Placeholder 4">
            <a:extLst>
              <a:ext uri="{FF2B5EF4-FFF2-40B4-BE49-F238E27FC236}">
                <a16:creationId xmlns:a16="http://schemas.microsoft.com/office/drawing/2014/main" id="{3B1F8DB1-1209-47B0-88A6-0EFE50040894}"/>
              </a:ext>
            </a:extLst>
          </p:cNvPr>
          <p:cNvSpPr>
            <a:spLocks noGrp="1"/>
          </p:cNvSpPr>
          <p:nvPr>
            <p:ph type="body" idx="13"/>
          </p:nvPr>
        </p:nvSpPr>
        <p:spPr>
          <a:xfrm>
            <a:off x="550862" y="1681163"/>
            <a:ext cx="5380039" cy="375359"/>
          </a:xfrm>
        </p:spPr>
        <p:txBody>
          <a:bodyPr/>
          <a:lstStyle/>
          <a:p>
            <a:r>
              <a:rPr lang="en-US" dirty="0"/>
              <a:t>SURFACE SAMPLING</a:t>
            </a:r>
            <a:endParaRPr lang="en-NL" dirty="0"/>
          </a:p>
        </p:txBody>
      </p:sp>
      <p:sp>
        <p:nvSpPr>
          <p:cNvPr id="6" name="Content Placeholder 5">
            <a:extLst>
              <a:ext uri="{FF2B5EF4-FFF2-40B4-BE49-F238E27FC236}">
                <a16:creationId xmlns:a16="http://schemas.microsoft.com/office/drawing/2014/main" id="{44657761-71AE-4444-A03B-C6F1A879DA6E}"/>
              </a:ext>
            </a:extLst>
          </p:cNvPr>
          <p:cNvSpPr>
            <a:spLocks noGrp="1"/>
          </p:cNvSpPr>
          <p:nvPr>
            <p:ph sz="half" idx="2"/>
          </p:nvPr>
        </p:nvSpPr>
        <p:spPr/>
        <p:txBody>
          <a:bodyPr/>
          <a:lstStyle/>
          <a:p>
            <a:r>
              <a:rPr lang="en-US" dirty="0"/>
              <a:t>Floating plastic pollution samples are traditionally collected using surface trawls.</a:t>
            </a:r>
          </a:p>
          <a:p>
            <a:r>
              <a:rPr lang="en-US" dirty="0"/>
              <a:t>Satellite imagery, aerial, vessel-mounted photography or visual sightings have also been used to detect the presence of larger objects</a:t>
            </a:r>
          </a:p>
          <a:p>
            <a:r>
              <a:rPr lang="en-US" dirty="0"/>
              <a:t>Floating plastic pollution varies in shape and size with plastic particles ranging from nano- and micro-scale to several meters.</a:t>
            </a:r>
            <a:endParaRPr lang="en-NL" dirty="0"/>
          </a:p>
        </p:txBody>
      </p:sp>
      <p:pic>
        <p:nvPicPr>
          <p:cNvPr id="7" name="Picture 2" descr="Image result for manta trawl">
            <a:extLst>
              <a:ext uri="{FF2B5EF4-FFF2-40B4-BE49-F238E27FC236}">
                <a16:creationId xmlns:a16="http://schemas.microsoft.com/office/drawing/2014/main" id="{E527EF20-D5E6-4B00-B09B-9BA21755B57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584951" y="1268413"/>
            <a:ext cx="4413249" cy="24824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charles moore plastic">
            <a:extLst>
              <a:ext uri="{FF2B5EF4-FFF2-40B4-BE49-F238E27FC236}">
                <a16:creationId xmlns:a16="http://schemas.microsoft.com/office/drawing/2014/main" id="{2536B0DF-60DE-47B9-B7AD-C682B54F03B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84950" y="3847896"/>
            <a:ext cx="4413249" cy="2482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9913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87E17D4-D0EC-4511-93AC-45A456C67C57}"/>
              </a:ext>
            </a:extLst>
          </p:cNvPr>
          <p:cNvSpPr>
            <a:spLocks noGrp="1"/>
          </p:cNvSpPr>
          <p:nvPr>
            <p:ph type="sldNum" sz="quarter" idx="12"/>
          </p:nvPr>
        </p:nvSpPr>
        <p:spPr/>
        <p:txBody>
          <a:bodyPr/>
          <a:lstStyle/>
          <a:p>
            <a:fld id="{49155C1A-9A31-463C-AA7A-692A8545F403}" type="slidenum">
              <a:rPr lang="en-US" smtClean="0"/>
              <a:t>3</a:t>
            </a:fld>
            <a:endParaRPr lang="en-US"/>
          </a:p>
        </p:txBody>
      </p:sp>
      <p:sp>
        <p:nvSpPr>
          <p:cNvPr id="7" name="Title 6">
            <a:extLst>
              <a:ext uri="{FF2B5EF4-FFF2-40B4-BE49-F238E27FC236}">
                <a16:creationId xmlns:a16="http://schemas.microsoft.com/office/drawing/2014/main" id="{5DEDF72E-D3B9-48D8-A003-1EE778FD36B7}"/>
              </a:ext>
            </a:extLst>
          </p:cNvPr>
          <p:cNvSpPr>
            <a:spLocks noGrp="1"/>
          </p:cNvSpPr>
          <p:nvPr>
            <p:ph type="title"/>
          </p:nvPr>
        </p:nvSpPr>
        <p:spPr>
          <a:xfrm>
            <a:off x="552450" y="465636"/>
            <a:ext cx="11088688" cy="488595"/>
          </a:xfrm>
        </p:spPr>
        <p:txBody>
          <a:bodyPr/>
          <a:lstStyle/>
          <a:p>
            <a:r>
              <a:rPr lang="en-US" dirty="0"/>
              <a:t>HOW MUCH PLASTIC IS FLOATING IN THE OCEAN?</a:t>
            </a:r>
            <a:endParaRPr lang="en-NL" dirty="0"/>
          </a:p>
        </p:txBody>
      </p:sp>
      <p:sp>
        <p:nvSpPr>
          <p:cNvPr id="10" name="Text Placeholder 9">
            <a:extLst>
              <a:ext uri="{FF2B5EF4-FFF2-40B4-BE49-F238E27FC236}">
                <a16:creationId xmlns:a16="http://schemas.microsoft.com/office/drawing/2014/main" id="{C85FCCB0-B152-4533-88D0-3A2F2F0A5B08}"/>
              </a:ext>
            </a:extLst>
          </p:cNvPr>
          <p:cNvSpPr>
            <a:spLocks noGrp="1"/>
          </p:cNvSpPr>
          <p:nvPr>
            <p:ph type="body" idx="13"/>
          </p:nvPr>
        </p:nvSpPr>
        <p:spPr>
          <a:xfrm>
            <a:off x="550862" y="1681163"/>
            <a:ext cx="5380039" cy="375359"/>
          </a:xfrm>
        </p:spPr>
        <p:txBody>
          <a:bodyPr/>
          <a:lstStyle/>
          <a:p>
            <a:r>
              <a:rPr lang="en-US" dirty="0"/>
              <a:t>PREVIOUS WORK</a:t>
            </a:r>
            <a:endParaRPr lang="en-NL" dirty="0"/>
          </a:p>
        </p:txBody>
      </p:sp>
      <p:sp>
        <p:nvSpPr>
          <p:cNvPr id="9" name="Content Placeholder 8">
            <a:extLst>
              <a:ext uri="{FF2B5EF4-FFF2-40B4-BE49-F238E27FC236}">
                <a16:creationId xmlns:a16="http://schemas.microsoft.com/office/drawing/2014/main" id="{F802E854-CEBC-44D2-9754-58B1417A7AB3}"/>
              </a:ext>
            </a:extLst>
          </p:cNvPr>
          <p:cNvSpPr>
            <a:spLocks noGrp="1"/>
          </p:cNvSpPr>
          <p:nvPr>
            <p:ph sz="half" idx="2"/>
          </p:nvPr>
        </p:nvSpPr>
        <p:spPr/>
        <p:txBody>
          <a:bodyPr/>
          <a:lstStyle/>
          <a:p>
            <a:pPr marL="0" indent="0">
              <a:buNone/>
            </a:pPr>
            <a:r>
              <a:rPr lang="en-US" dirty="0"/>
              <a:t>Calibrating numerical models with surface samples</a:t>
            </a:r>
            <a:endParaRPr lang="en-NL" dirty="0"/>
          </a:p>
        </p:txBody>
      </p:sp>
      <p:pic>
        <p:nvPicPr>
          <p:cNvPr id="11" name="Picture 10">
            <a:extLst>
              <a:ext uri="{FF2B5EF4-FFF2-40B4-BE49-F238E27FC236}">
                <a16:creationId xmlns:a16="http://schemas.microsoft.com/office/drawing/2014/main" id="{F7E3C8EA-ED77-4525-BCC3-29DFF85767D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0862" y="2486295"/>
            <a:ext cx="5385697" cy="3489932"/>
          </a:xfrm>
          <a:prstGeom prst="rect">
            <a:avLst/>
          </a:prstGeom>
        </p:spPr>
      </p:pic>
      <p:pic>
        <p:nvPicPr>
          <p:cNvPr id="12" name="Picture 2">
            <a:extLst>
              <a:ext uri="{FF2B5EF4-FFF2-40B4-BE49-F238E27FC236}">
                <a16:creationId xmlns:a16="http://schemas.microsoft.com/office/drawing/2014/main" id="{DEBA92E8-5172-4432-99AC-D55BD9D3EB6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79293" y="1268413"/>
            <a:ext cx="4255257" cy="24357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BFCB9CF5-6DCB-413C-B56D-88FF040C160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79292" y="3846816"/>
            <a:ext cx="4247362" cy="2435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4154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4DF4C26-D7D0-438C-B097-C9268A3329FD}"/>
              </a:ext>
            </a:extLst>
          </p:cNvPr>
          <p:cNvSpPr>
            <a:spLocks noGrp="1"/>
          </p:cNvSpPr>
          <p:nvPr>
            <p:ph type="sldNum" sz="quarter" idx="12"/>
          </p:nvPr>
        </p:nvSpPr>
        <p:spPr/>
        <p:txBody>
          <a:bodyPr/>
          <a:lstStyle/>
          <a:p>
            <a:fld id="{49155C1A-9A31-463C-AA7A-692A8545F403}" type="slidenum">
              <a:rPr lang="en-US" smtClean="0"/>
              <a:t>4</a:t>
            </a:fld>
            <a:endParaRPr lang="en-US"/>
          </a:p>
        </p:txBody>
      </p:sp>
      <p:sp>
        <p:nvSpPr>
          <p:cNvPr id="4" name="Title 3">
            <a:extLst>
              <a:ext uri="{FF2B5EF4-FFF2-40B4-BE49-F238E27FC236}">
                <a16:creationId xmlns:a16="http://schemas.microsoft.com/office/drawing/2014/main" id="{4E7D2CAF-42AA-4B57-9311-4BA06D36DFE0}"/>
              </a:ext>
            </a:extLst>
          </p:cNvPr>
          <p:cNvSpPr>
            <a:spLocks noGrp="1"/>
          </p:cNvSpPr>
          <p:nvPr>
            <p:ph type="title"/>
          </p:nvPr>
        </p:nvSpPr>
        <p:spPr>
          <a:xfrm>
            <a:off x="552450" y="465636"/>
            <a:ext cx="11088688" cy="488595"/>
          </a:xfrm>
        </p:spPr>
        <p:txBody>
          <a:bodyPr/>
          <a:lstStyle/>
          <a:p>
            <a:r>
              <a:rPr lang="en-US" dirty="0"/>
              <a:t>EVIDENCES OF ACCUMULATION</a:t>
            </a:r>
            <a:endParaRPr lang="en-NL" dirty="0"/>
          </a:p>
        </p:txBody>
      </p:sp>
      <p:sp>
        <p:nvSpPr>
          <p:cNvPr id="5" name="Text Placeholder 4">
            <a:extLst>
              <a:ext uri="{FF2B5EF4-FFF2-40B4-BE49-F238E27FC236}">
                <a16:creationId xmlns:a16="http://schemas.microsoft.com/office/drawing/2014/main" id="{3AAD5469-00D6-4EE0-BF53-4EA368AB9396}"/>
              </a:ext>
            </a:extLst>
          </p:cNvPr>
          <p:cNvSpPr>
            <a:spLocks noGrp="1"/>
          </p:cNvSpPr>
          <p:nvPr>
            <p:ph type="body" idx="13"/>
          </p:nvPr>
        </p:nvSpPr>
        <p:spPr>
          <a:xfrm>
            <a:off x="550862" y="1681163"/>
            <a:ext cx="5380039" cy="375359"/>
          </a:xfrm>
        </p:spPr>
        <p:txBody>
          <a:bodyPr/>
          <a:lstStyle/>
          <a:p>
            <a:r>
              <a:rPr lang="en-US" dirty="0"/>
              <a:t>THE GREAT PACIFIC GARBAGE PATCH</a:t>
            </a:r>
            <a:endParaRPr lang="en-NL" dirty="0"/>
          </a:p>
        </p:txBody>
      </p:sp>
      <p:sp>
        <p:nvSpPr>
          <p:cNvPr id="6" name="Content Placeholder 5">
            <a:extLst>
              <a:ext uri="{FF2B5EF4-FFF2-40B4-BE49-F238E27FC236}">
                <a16:creationId xmlns:a16="http://schemas.microsoft.com/office/drawing/2014/main" id="{855B2C9C-BD7C-41D0-8F80-38F4A21EB880}"/>
              </a:ext>
            </a:extLst>
          </p:cNvPr>
          <p:cNvSpPr>
            <a:spLocks noGrp="1"/>
          </p:cNvSpPr>
          <p:nvPr>
            <p:ph sz="half" idx="2"/>
          </p:nvPr>
        </p:nvSpPr>
        <p:spPr/>
        <p:txBody>
          <a:bodyPr/>
          <a:lstStyle/>
          <a:p>
            <a:r>
              <a:rPr lang="en-US" dirty="0"/>
              <a:t>A multi-vessel expedition and aerial reconnaissance mission revealed the extent of pollution.</a:t>
            </a:r>
          </a:p>
          <a:p>
            <a:r>
              <a:rPr lang="en-US" dirty="0"/>
              <a:t>Multi year sample analysis supported with numerical models suggest a rapid accumulation of microplastics in the region.</a:t>
            </a:r>
            <a:endParaRPr lang="en-NL" dirty="0"/>
          </a:p>
        </p:txBody>
      </p:sp>
      <p:pic>
        <p:nvPicPr>
          <p:cNvPr id="7" name="Picture 2" descr="https://www.theoceancleanup.com/fileadmin/media-archive/img/media-gallery/img-previews/GPGP/Figures/TOC-GPGP-Modelled-Mass-Concentrations-lowres.jpg">
            <a:extLst>
              <a:ext uri="{FF2B5EF4-FFF2-40B4-BE49-F238E27FC236}">
                <a16:creationId xmlns:a16="http://schemas.microsoft.com/office/drawing/2014/main" id="{8D0C46E4-7A53-4381-8356-555B7EFE685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03261" y="1562554"/>
            <a:ext cx="5803639" cy="335049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8ED9902-1111-4844-B3E6-79D826741F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15265" y="4007208"/>
            <a:ext cx="2543232" cy="2134830"/>
          </a:xfrm>
          <a:prstGeom prst="rect">
            <a:avLst/>
          </a:prstGeom>
        </p:spPr>
      </p:pic>
    </p:spTree>
    <p:extLst>
      <p:ext uri="{BB962C8B-B14F-4D97-AF65-F5344CB8AC3E}">
        <p14:creationId xmlns:p14="http://schemas.microsoft.com/office/powerpoint/2010/main" val="30455774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4DF4C26-D7D0-438C-B097-C9268A3329FD}"/>
              </a:ext>
            </a:extLst>
          </p:cNvPr>
          <p:cNvSpPr>
            <a:spLocks noGrp="1"/>
          </p:cNvSpPr>
          <p:nvPr>
            <p:ph type="sldNum" sz="quarter" idx="12"/>
          </p:nvPr>
        </p:nvSpPr>
        <p:spPr/>
        <p:txBody>
          <a:bodyPr/>
          <a:lstStyle/>
          <a:p>
            <a:fld id="{49155C1A-9A31-463C-AA7A-692A8545F403}" type="slidenum">
              <a:rPr lang="en-US" smtClean="0"/>
              <a:t>5</a:t>
            </a:fld>
            <a:endParaRPr lang="en-US"/>
          </a:p>
        </p:txBody>
      </p:sp>
      <p:sp>
        <p:nvSpPr>
          <p:cNvPr id="4" name="Title 3">
            <a:extLst>
              <a:ext uri="{FF2B5EF4-FFF2-40B4-BE49-F238E27FC236}">
                <a16:creationId xmlns:a16="http://schemas.microsoft.com/office/drawing/2014/main" id="{4E7D2CAF-42AA-4B57-9311-4BA06D36DFE0}"/>
              </a:ext>
            </a:extLst>
          </p:cNvPr>
          <p:cNvSpPr>
            <a:spLocks noGrp="1"/>
          </p:cNvSpPr>
          <p:nvPr>
            <p:ph type="title"/>
          </p:nvPr>
        </p:nvSpPr>
        <p:spPr>
          <a:xfrm>
            <a:off x="552450" y="465636"/>
            <a:ext cx="11088688" cy="488595"/>
          </a:xfrm>
        </p:spPr>
        <p:txBody>
          <a:bodyPr/>
          <a:lstStyle/>
          <a:p>
            <a:r>
              <a:rPr lang="en-US" dirty="0"/>
              <a:t>EVIDENCES OF ACCUMULATION</a:t>
            </a:r>
            <a:endParaRPr lang="en-NL" dirty="0"/>
          </a:p>
        </p:txBody>
      </p:sp>
      <p:sp>
        <p:nvSpPr>
          <p:cNvPr id="5" name="Text Placeholder 4">
            <a:extLst>
              <a:ext uri="{FF2B5EF4-FFF2-40B4-BE49-F238E27FC236}">
                <a16:creationId xmlns:a16="http://schemas.microsoft.com/office/drawing/2014/main" id="{3AAD5469-00D6-4EE0-BF53-4EA368AB9396}"/>
              </a:ext>
            </a:extLst>
          </p:cNvPr>
          <p:cNvSpPr>
            <a:spLocks noGrp="1"/>
          </p:cNvSpPr>
          <p:nvPr>
            <p:ph type="body" idx="13"/>
          </p:nvPr>
        </p:nvSpPr>
        <p:spPr>
          <a:xfrm>
            <a:off x="550862" y="1681163"/>
            <a:ext cx="5380039" cy="375359"/>
          </a:xfrm>
        </p:spPr>
        <p:txBody>
          <a:bodyPr/>
          <a:lstStyle/>
          <a:p>
            <a:r>
              <a:rPr lang="en-US" dirty="0"/>
              <a:t>THE GREAT PACIFIC GARBAGE PATCH</a:t>
            </a:r>
            <a:endParaRPr lang="en-NL" dirty="0"/>
          </a:p>
        </p:txBody>
      </p:sp>
      <p:sp>
        <p:nvSpPr>
          <p:cNvPr id="6" name="Content Placeholder 5">
            <a:extLst>
              <a:ext uri="{FF2B5EF4-FFF2-40B4-BE49-F238E27FC236}">
                <a16:creationId xmlns:a16="http://schemas.microsoft.com/office/drawing/2014/main" id="{855B2C9C-BD7C-41D0-8F80-38F4A21EB880}"/>
              </a:ext>
            </a:extLst>
          </p:cNvPr>
          <p:cNvSpPr>
            <a:spLocks noGrp="1"/>
          </p:cNvSpPr>
          <p:nvPr>
            <p:ph sz="half" idx="2"/>
          </p:nvPr>
        </p:nvSpPr>
        <p:spPr/>
        <p:txBody>
          <a:bodyPr/>
          <a:lstStyle/>
          <a:p>
            <a:r>
              <a:rPr lang="en-GB" dirty="0"/>
              <a:t>We predicted at least 79 (45-129) thousand tonnes of ocean plastic were floating inside an area of 1.6 million km</a:t>
            </a:r>
            <a:r>
              <a:rPr lang="en-GB" baseline="30000" dirty="0"/>
              <a:t>2</a:t>
            </a:r>
            <a:r>
              <a:rPr lang="en-GB" dirty="0"/>
              <a:t> in 2015.</a:t>
            </a:r>
            <a:endParaRPr lang="en-GB" baseline="30000" dirty="0"/>
          </a:p>
          <a:p>
            <a:r>
              <a:rPr lang="en-NZ" dirty="0"/>
              <a:t>Over three-quarters of the GPGP mass was carried by debris larger than 5 cm and at least 46% was comprised of fishing nets.</a:t>
            </a:r>
          </a:p>
          <a:p>
            <a:r>
              <a:rPr lang="en-NZ" dirty="0">
                <a:latin typeface="Proxima Nova Light" panose="02000506030000020004" pitchFamily="50" charset="0"/>
              </a:rPr>
              <a:t>Microplastics accounted for 8% of the total mass but 94% of the estimated 1.8 (1.1-3.6) trillion pieces floating in the area.</a:t>
            </a:r>
            <a:endParaRPr lang="en-NZ" dirty="0"/>
          </a:p>
        </p:txBody>
      </p:sp>
      <p:pic>
        <p:nvPicPr>
          <p:cNvPr id="9" name="Picture 8">
            <a:extLst>
              <a:ext uri="{FF2B5EF4-FFF2-40B4-BE49-F238E27FC236}">
                <a16:creationId xmlns:a16="http://schemas.microsoft.com/office/drawing/2014/main" id="{DA564B41-C0E3-4FBD-8EA8-3CB549ECA3D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261101" y="1234289"/>
            <a:ext cx="3367597" cy="2443163"/>
          </a:xfrm>
          <a:prstGeom prst="rect">
            <a:avLst/>
          </a:prstGeom>
        </p:spPr>
      </p:pic>
      <p:pic>
        <p:nvPicPr>
          <p:cNvPr id="10" name="Picture 9">
            <a:extLst>
              <a:ext uri="{FF2B5EF4-FFF2-40B4-BE49-F238E27FC236}">
                <a16:creationId xmlns:a16="http://schemas.microsoft.com/office/drawing/2014/main" id="{B90BFB35-BA81-4F72-BE5F-3194F88769C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61101" y="3795436"/>
            <a:ext cx="3581400" cy="2443163"/>
          </a:xfrm>
          <a:prstGeom prst="rect">
            <a:avLst/>
          </a:prstGeom>
        </p:spPr>
      </p:pic>
    </p:spTree>
    <p:extLst>
      <p:ext uri="{BB962C8B-B14F-4D97-AF65-F5344CB8AC3E}">
        <p14:creationId xmlns:p14="http://schemas.microsoft.com/office/powerpoint/2010/main" val="21233771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03F385-6633-4785-AFF1-7ACEE3F2332C}"/>
              </a:ext>
            </a:extLst>
          </p:cNvPr>
          <p:cNvSpPr>
            <a:spLocks noGrp="1"/>
          </p:cNvSpPr>
          <p:nvPr>
            <p:ph type="sldNum" sz="quarter" idx="12"/>
          </p:nvPr>
        </p:nvSpPr>
        <p:spPr/>
        <p:txBody>
          <a:bodyPr/>
          <a:lstStyle/>
          <a:p>
            <a:fld id="{49155C1A-9A31-463C-AA7A-692A8545F403}" type="slidenum">
              <a:rPr lang="en-US" smtClean="0"/>
              <a:t>6</a:t>
            </a:fld>
            <a:endParaRPr lang="en-US" dirty="0"/>
          </a:p>
        </p:txBody>
      </p:sp>
      <p:sp>
        <p:nvSpPr>
          <p:cNvPr id="3" name="Title 2">
            <a:extLst>
              <a:ext uri="{FF2B5EF4-FFF2-40B4-BE49-F238E27FC236}">
                <a16:creationId xmlns:a16="http://schemas.microsoft.com/office/drawing/2014/main" id="{C4472833-5A36-4F0D-B3A3-8671CFBD6F14}"/>
              </a:ext>
            </a:extLst>
          </p:cNvPr>
          <p:cNvSpPr>
            <a:spLocks noGrp="1"/>
          </p:cNvSpPr>
          <p:nvPr>
            <p:ph type="title"/>
          </p:nvPr>
        </p:nvSpPr>
        <p:spPr>
          <a:xfrm>
            <a:off x="552450" y="465636"/>
            <a:ext cx="11088688" cy="488595"/>
          </a:xfrm>
        </p:spPr>
        <p:txBody>
          <a:bodyPr/>
          <a:lstStyle/>
          <a:p>
            <a:r>
              <a:rPr lang="en-US" dirty="0"/>
              <a:t>THE MISSING PLASTIC</a:t>
            </a:r>
            <a:endParaRPr lang="en-NL" dirty="0"/>
          </a:p>
        </p:txBody>
      </p:sp>
      <p:sp>
        <p:nvSpPr>
          <p:cNvPr id="4" name="Text Placeholder 3">
            <a:extLst>
              <a:ext uri="{FF2B5EF4-FFF2-40B4-BE49-F238E27FC236}">
                <a16:creationId xmlns:a16="http://schemas.microsoft.com/office/drawing/2014/main" id="{26D9C594-7702-45A1-A08D-81B045CC4987}"/>
              </a:ext>
            </a:extLst>
          </p:cNvPr>
          <p:cNvSpPr>
            <a:spLocks noGrp="1"/>
          </p:cNvSpPr>
          <p:nvPr>
            <p:ph type="body" idx="13"/>
          </p:nvPr>
        </p:nvSpPr>
        <p:spPr>
          <a:xfrm>
            <a:off x="550862" y="1681163"/>
            <a:ext cx="11090276" cy="652358"/>
          </a:xfrm>
        </p:spPr>
        <p:txBody>
          <a:bodyPr/>
          <a:lstStyle/>
          <a:p>
            <a:r>
              <a:rPr lang="en-US" dirty="0"/>
              <a:t>The predicted mass of plastic floating at the surface of the ocean is one to two orders of magnitude smaller than the anticipated inputs. Where is all the rest?</a:t>
            </a:r>
            <a:endParaRPr lang="en-NL" dirty="0"/>
          </a:p>
        </p:txBody>
      </p:sp>
      <p:pic>
        <p:nvPicPr>
          <p:cNvPr id="5" name="Picture 4">
            <a:extLst>
              <a:ext uri="{FF2B5EF4-FFF2-40B4-BE49-F238E27FC236}">
                <a16:creationId xmlns:a16="http://schemas.microsoft.com/office/drawing/2014/main" id="{3FFB38D0-A8FF-4F1C-B8F5-13EB9AA10090}"/>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07585" y="3227565"/>
            <a:ext cx="9376829" cy="2839228"/>
          </a:xfrm>
          <a:prstGeom prst="rect">
            <a:avLst/>
          </a:prstGeom>
          <a:noFill/>
        </p:spPr>
      </p:pic>
      <p:grpSp>
        <p:nvGrpSpPr>
          <p:cNvPr id="6" name="Group 5">
            <a:extLst>
              <a:ext uri="{FF2B5EF4-FFF2-40B4-BE49-F238E27FC236}">
                <a16:creationId xmlns:a16="http://schemas.microsoft.com/office/drawing/2014/main" id="{73D97F7B-BF97-46E1-8B90-AF5739BA57B9}"/>
              </a:ext>
            </a:extLst>
          </p:cNvPr>
          <p:cNvGrpSpPr/>
          <p:nvPr/>
        </p:nvGrpSpPr>
        <p:grpSpPr>
          <a:xfrm>
            <a:off x="729276" y="2684502"/>
            <a:ext cx="3056965" cy="1189394"/>
            <a:chOff x="729276" y="2684502"/>
            <a:chExt cx="3056965" cy="1189394"/>
          </a:xfrm>
        </p:grpSpPr>
        <p:sp>
          <p:nvSpPr>
            <p:cNvPr id="7" name="TextBox 6">
              <a:extLst>
                <a:ext uri="{FF2B5EF4-FFF2-40B4-BE49-F238E27FC236}">
                  <a16:creationId xmlns:a16="http://schemas.microsoft.com/office/drawing/2014/main" id="{C18DA0E7-6F5F-4BE9-8570-05A355C6E1D4}"/>
                </a:ext>
              </a:extLst>
            </p:cNvPr>
            <p:cNvSpPr txBox="1"/>
            <p:nvPr/>
          </p:nvSpPr>
          <p:spPr>
            <a:xfrm>
              <a:off x="729276" y="2684502"/>
              <a:ext cx="3056965" cy="646331"/>
            </a:xfrm>
            <a:prstGeom prst="rect">
              <a:avLst/>
            </a:prstGeom>
            <a:noFill/>
          </p:spPr>
          <p:txBody>
            <a:bodyPr wrap="square" rtlCol="0">
              <a:spAutoFit/>
            </a:bodyPr>
            <a:lstStyle/>
            <a:p>
              <a:r>
                <a:rPr lang="en-US" dirty="0">
                  <a:solidFill>
                    <a:srgbClr val="C00000"/>
                  </a:solidFill>
                  <a:latin typeface="Proxima Nova A" panose="020B0604020202020204" charset="0"/>
                </a:rPr>
                <a:t>1-10 million </a:t>
              </a:r>
              <a:r>
                <a:rPr lang="en-US" dirty="0" err="1">
                  <a:solidFill>
                    <a:srgbClr val="C00000"/>
                  </a:solidFill>
                  <a:latin typeface="Proxima Nova A" panose="020B0604020202020204" charset="0"/>
                </a:rPr>
                <a:t>tonnes</a:t>
              </a:r>
              <a:endParaRPr lang="en-US" dirty="0">
                <a:solidFill>
                  <a:srgbClr val="C00000"/>
                </a:solidFill>
                <a:latin typeface="Proxima Nova A" panose="020B0604020202020204" charset="0"/>
              </a:endParaRPr>
            </a:p>
            <a:p>
              <a:r>
                <a:rPr lang="en-US" b="1" dirty="0">
                  <a:solidFill>
                    <a:srgbClr val="C00000"/>
                  </a:solidFill>
                  <a:latin typeface="Proxima Nova A" panose="020B0604020202020204" charset="0"/>
                </a:rPr>
                <a:t>per year</a:t>
              </a:r>
              <a:endParaRPr lang="en-NZ" b="1" dirty="0">
                <a:solidFill>
                  <a:srgbClr val="C00000"/>
                </a:solidFill>
                <a:latin typeface="Proxima Nova A" panose="020B0604020202020204" charset="0"/>
              </a:endParaRPr>
            </a:p>
          </p:txBody>
        </p:sp>
        <p:cxnSp>
          <p:nvCxnSpPr>
            <p:cNvPr id="8" name="Straight Connector 7">
              <a:extLst>
                <a:ext uri="{FF2B5EF4-FFF2-40B4-BE49-F238E27FC236}">
                  <a16:creationId xmlns:a16="http://schemas.microsoft.com/office/drawing/2014/main" id="{572714B7-B658-4771-BB0E-5C147610D31F}"/>
                </a:ext>
              </a:extLst>
            </p:cNvPr>
            <p:cNvCxnSpPr>
              <a:cxnSpLocks/>
              <a:stCxn id="7" idx="2"/>
            </p:cNvCxnSpPr>
            <p:nvPr/>
          </p:nvCxnSpPr>
          <p:spPr>
            <a:xfrm>
              <a:off x="2257759" y="3330833"/>
              <a:ext cx="1319156" cy="543063"/>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grpSp>
      <p:grpSp>
        <p:nvGrpSpPr>
          <p:cNvPr id="9" name="Group 8">
            <a:extLst>
              <a:ext uri="{FF2B5EF4-FFF2-40B4-BE49-F238E27FC236}">
                <a16:creationId xmlns:a16="http://schemas.microsoft.com/office/drawing/2014/main" id="{013D6C8A-AA8A-49AB-B66F-172E5FA81070}"/>
              </a:ext>
            </a:extLst>
          </p:cNvPr>
          <p:cNvGrpSpPr/>
          <p:nvPr/>
        </p:nvGrpSpPr>
        <p:grpSpPr>
          <a:xfrm>
            <a:off x="8615086" y="2477196"/>
            <a:ext cx="3415549" cy="1189233"/>
            <a:chOff x="8615086" y="2477196"/>
            <a:chExt cx="3415549" cy="1189233"/>
          </a:xfrm>
        </p:grpSpPr>
        <p:sp>
          <p:nvSpPr>
            <p:cNvPr id="10" name="TextBox 9">
              <a:extLst>
                <a:ext uri="{FF2B5EF4-FFF2-40B4-BE49-F238E27FC236}">
                  <a16:creationId xmlns:a16="http://schemas.microsoft.com/office/drawing/2014/main" id="{A54221AA-DCFB-4D0D-99A7-FEB320A12AE6}"/>
                </a:ext>
              </a:extLst>
            </p:cNvPr>
            <p:cNvSpPr txBox="1"/>
            <p:nvPr/>
          </p:nvSpPr>
          <p:spPr>
            <a:xfrm>
              <a:off x="8973670" y="2477196"/>
              <a:ext cx="3056965" cy="646331"/>
            </a:xfrm>
            <a:prstGeom prst="rect">
              <a:avLst/>
            </a:prstGeom>
            <a:noFill/>
          </p:spPr>
          <p:txBody>
            <a:bodyPr wrap="square" rtlCol="0">
              <a:spAutoFit/>
            </a:bodyPr>
            <a:lstStyle/>
            <a:p>
              <a:r>
                <a:rPr lang="en-US" dirty="0">
                  <a:solidFill>
                    <a:srgbClr val="C00000"/>
                  </a:solidFill>
                  <a:latin typeface="Proxima Nova A" panose="020B0604020202020204" charset="0"/>
                </a:rPr>
                <a:t>&lt;1 million </a:t>
              </a:r>
              <a:r>
                <a:rPr lang="en-US" dirty="0" err="1">
                  <a:solidFill>
                    <a:srgbClr val="C00000"/>
                  </a:solidFill>
                  <a:latin typeface="Proxima Nova A" panose="020B0604020202020204" charset="0"/>
                </a:rPr>
                <a:t>tonnes</a:t>
              </a:r>
              <a:r>
                <a:rPr lang="en-US" dirty="0">
                  <a:solidFill>
                    <a:srgbClr val="C00000"/>
                  </a:solidFill>
                  <a:latin typeface="Proxima Nova A" panose="020B0604020202020204" charset="0"/>
                </a:rPr>
                <a:t> </a:t>
              </a:r>
              <a:r>
                <a:rPr lang="en-US" b="1" dirty="0">
                  <a:solidFill>
                    <a:srgbClr val="C00000"/>
                  </a:solidFill>
                  <a:latin typeface="Proxima Nova A" panose="020B0604020202020204" charset="0"/>
                </a:rPr>
                <a:t>accumulated</a:t>
              </a:r>
              <a:endParaRPr lang="en-NZ" b="1" dirty="0">
                <a:solidFill>
                  <a:srgbClr val="C00000"/>
                </a:solidFill>
                <a:latin typeface="Proxima Nova A" panose="020B0604020202020204" charset="0"/>
              </a:endParaRPr>
            </a:p>
          </p:txBody>
        </p:sp>
        <p:cxnSp>
          <p:nvCxnSpPr>
            <p:cNvPr id="11" name="Straight Connector 10">
              <a:extLst>
                <a:ext uri="{FF2B5EF4-FFF2-40B4-BE49-F238E27FC236}">
                  <a16:creationId xmlns:a16="http://schemas.microsoft.com/office/drawing/2014/main" id="{845F8872-ED25-4EB1-BAC4-D81408E07B8E}"/>
                </a:ext>
              </a:extLst>
            </p:cNvPr>
            <p:cNvCxnSpPr>
              <a:cxnSpLocks/>
              <a:stCxn id="10" idx="1"/>
            </p:cNvCxnSpPr>
            <p:nvPr/>
          </p:nvCxnSpPr>
          <p:spPr>
            <a:xfrm flipH="1">
              <a:off x="8615086" y="2800362"/>
              <a:ext cx="358584" cy="866067"/>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5440413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F849C8A-AF9F-479D-A97A-4CE411B2B86B}"/>
              </a:ext>
            </a:extLst>
          </p:cNvPr>
          <p:cNvSpPr>
            <a:spLocks noGrp="1"/>
          </p:cNvSpPr>
          <p:nvPr>
            <p:ph type="sldNum" sz="quarter" idx="12"/>
          </p:nvPr>
        </p:nvSpPr>
        <p:spPr/>
        <p:txBody>
          <a:bodyPr/>
          <a:lstStyle/>
          <a:p>
            <a:fld id="{49155C1A-9A31-463C-AA7A-692A8545F403}" type="slidenum">
              <a:rPr lang="en-US" smtClean="0"/>
              <a:t>7</a:t>
            </a:fld>
            <a:endParaRPr lang="en-US"/>
          </a:p>
        </p:txBody>
      </p:sp>
      <p:sp>
        <p:nvSpPr>
          <p:cNvPr id="4" name="Title 3">
            <a:extLst>
              <a:ext uri="{FF2B5EF4-FFF2-40B4-BE49-F238E27FC236}">
                <a16:creationId xmlns:a16="http://schemas.microsoft.com/office/drawing/2014/main" id="{058DD820-8A2E-49B6-950A-1586B0F23C60}"/>
              </a:ext>
            </a:extLst>
          </p:cNvPr>
          <p:cNvSpPr>
            <a:spLocks noGrp="1"/>
          </p:cNvSpPr>
          <p:nvPr>
            <p:ph type="title"/>
          </p:nvPr>
        </p:nvSpPr>
        <p:spPr>
          <a:xfrm>
            <a:off x="552450" y="465636"/>
            <a:ext cx="11088688" cy="488595"/>
          </a:xfrm>
        </p:spPr>
        <p:txBody>
          <a:bodyPr/>
          <a:lstStyle/>
          <a:p>
            <a:r>
              <a:rPr lang="en-US" dirty="0"/>
              <a:t>THE MISSING PLASTIC</a:t>
            </a:r>
            <a:endParaRPr lang="en-NL" dirty="0"/>
          </a:p>
        </p:txBody>
      </p:sp>
      <p:sp>
        <p:nvSpPr>
          <p:cNvPr id="5" name="Text Placeholder 4">
            <a:extLst>
              <a:ext uri="{FF2B5EF4-FFF2-40B4-BE49-F238E27FC236}">
                <a16:creationId xmlns:a16="http://schemas.microsoft.com/office/drawing/2014/main" id="{1097B933-346F-419F-BD2A-70A32E046135}"/>
              </a:ext>
            </a:extLst>
          </p:cNvPr>
          <p:cNvSpPr>
            <a:spLocks noGrp="1"/>
          </p:cNvSpPr>
          <p:nvPr>
            <p:ph type="body" idx="13"/>
          </p:nvPr>
        </p:nvSpPr>
        <p:spPr>
          <a:xfrm>
            <a:off x="550862" y="1681163"/>
            <a:ext cx="5380039" cy="375359"/>
          </a:xfrm>
        </p:spPr>
        <p:txBody>
          <a:bodyPr/>
          <a:lstStyle/>
          <a:p>
            <a:r>
              <a:rPr lang="en-US" dirty="0"/>
              <a:t>SUGGESTING LOW SURFACE PERSISTENCY</a:t>
            </a:r>
            <a:endParaRPr lang="en-NL" dirty="0"/>
          </a:p>
        </p:txBody>
      </p:sp>
      <p:sp>
        <p:nvSpPr>
          <p:cNvPr id="6" name="Content Placeholder 5">
            <a:extLst>
              <a:ext uri="{FF2B5EF4-FFF2-40B4-BE49-F238E27FC236}">
                <a16:creationId xmlns:a16="http://schemas.microsoft.com/office/drawing/2014/main" id="{DD4F17E0-9FFC-4B79-955B-EEB56683D106}"/>
              </a:ext>
            </a:extLst>
          </p:cNvPr>
          <p:cNvSpPr>
            <a:spLocks noGrp="1"/>
          </p:cNvSpPr>
          <p:nvPr>
            <p:ph sz="half" idx="2"/>
          </p:nvPr>
        </p:nvSpPr>
        <p:spPr/>
        <p:txBody>
          <a:bodyPr/>
          <a:lstStyle/>
          <a:p>
            <a:r>
              <a:rPr lang="en-GB" dirty="0"/>
              <a:t>Floating ocean plastic rapidly degrades and settles below the surface (&gt;90% per year)</a:t>
            </a:r>
          </a:p>
          <a:p>
            <a:r>
              <a:rPr lang="en-GB" dirty="0"/>
              <a:t>Emission stop causes rapid removal from the ocean surface layer within three years</a:t>
            </a:r>
          </a:p>
          <a:p>
            <a:pPr marL="0" indent="0">
              <a:buNone/>
            </a:pPr>
            <a:r>
              <a:rPr lang="en-GB" dirty="0"/>
              <a:t>All is not lost: deriving a top-down mass budget of plastic at sea. </a:t>
            </a:r>
            <a:r>
              <a:rPr lang="en-GB" dirty="0" err="1"/>
              <a:t>Koelmans</a:t>
            </a:r>
            <a:r>
              <a:rPr lang="en-GB" dirty="0"/>
              <a:t> et al. (2017)</a:t>
            </a:r>
          </a:p>
          <a:p>
            <a:endParaRPr lang="en-GB" dirty="0"/>
          </a:p>
          <a:p>
            <a:endParaRPr lang="en-NL" dirty="0"/>
          </a:p>
        </p:txBody>
      </p:sp>
      <p:pic>
        <p:nvPicPr>
          <p:cNvPr id="7" name="Picture 6">
            <a:extLst>
              <a:ext uri="{FF2B5EF4-FFF2-40B4-BE49-F238E27FC236}">
                <a16:creationId xmlns:a16="http://schemas.microsoft.com/office/drawing/2014/main" id="{CACA6BDE-8B3B-4EA5-80E4-186FD4066C6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30901" y="1268413"/>
            <a:ext cx="5854995" cy="4126221"/>
          </a:xfrm>
          <a:prstGeom prst="rect">
            <a:avLst/>
          </a:prstGeom>
        </p:spPr>
      </p:pic>
    </p:spTree>
    <p:extLst>
      <p:ext uri="{BB962C8B-B14F-4D97-AF65-F5344CB8AC3E}">
        <p14:creationId xmlns:p14="http://schemas.microsoft.com/office/powerpoint/2010/main" val="39929624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32574EF-DD14-42E0-8924-6421F71B159C}"/>
              </a:ext>
            </a:extLst>
          </p:cNvPr>
          <p:cNvSpPr>
            <a:spLocks noGrp="1"/>
          </p:cNvSpPr>
          <p:nvPr>
            <p:ph type="sldNum" sz="quarter" idx="12"/>
          </p:nvPr>
        </p:nvSpPr>
        <p:spPr/>
        <p:txBody>
          <a:bodyPr/>
          <a:lstStyle/>
          <a:p>
            <a:fld id="{49155C1A-9A31-463C-AA7A-692A8545F403}" type="slidenum">
              <a:rPr lang="en-US" smtClean="0"/>
              <a:t>8</a:t>
            </a:fld>
            <a:endParaRPr lang="en-US"/>
          </a:p>
        </p:txBody>
      </p:sp>
      <p:sp>
        <p:nvSpPr>
          <p:cNvPr id="4" name="Title 3">
            <a:extLst>
              <a:ext uri="{FF2B5EF4-FFF2-40B4-BE49-F238E27FC236}">
                <a16:creationId xmlns:a16="http://schemas.microsoft.com/office/drawing/2014/main" id="{4092C1AD-723A-4AFB-A05C-83FCB0EF3662}"/>
              </a:ext>
            </a:extLst>
          </p:cNvPr>
          <p:cNvSpPr>
            <a:spLocks noGrp="1"/>
          </p:cNvSpPr>
          <p:nvPr>
            <p:ph type="title"/>
          </p:nvPr>
        </p:nvSpPr>
        <p:spPr>
          <a:xfrm>
            <a:off x="552450" y="465636"/>
            <a:ext cx="11088688" cy="488595"/>
          </a:xfrm>
        </p:spPr>
        <p:txBody>
          <a:bodyPr/>
          <a:lstStyle/>
          <a:p>
            <a:r>
              <a:rPr lang="en-US" dirty="0"/>
              <a:t>THE MISSING PLASTIC</a:t>
            </a:r>
            <a:endParaRPr lang="en-NL" dirty="0"/>
          </a:p>
        </p:txBody>
      </p:sp>
      <p:sp>
        <p:nvSpPr>
          <p:cNvPr id="5" name="Text Placeholder 4">
            <a:extLst>
              <a:ext uri="{FF2B5EF4-FFF2-40B4-BE49-F238E27FC236}">
                <a16:creationId xmlns:a16="http://schemas.microsoft.com/office/drawing/2014/main" id="{C1D668EE-1BCC-4CBF-84CC-98F722C8FD6E}"/>
              </a:ext>
            </a:extLst>
          </p:cNvPr>
          <p:cNvSpPr>
            <a:spLocks noGrp="1"/>
          </p:cNvSpPr>
          <p:nvPr>
            <p:ph type="body" idx="13"/>
          </p:nvPr>
        </p:nvSpPr>
        <p:spPr>
          <a:xfrm>
            <a:off x="550862" y="1681163"/>
            <a:ext cx="5380039" cy="375359"/>
          </a:xfrm>
        </p:spPr>
        <p:txBody>
          <a:bodyPr/>
          <a:lstStyle/>
          <a:p>
            <a:r>
              <a:rPr lang="en-US" dirty="0"/>
              <a:t>SIZE SELECTIVE REMOVAL PROCESSEs</a:t>
            </a:r>
            <a:endParaRPr lang="en-NL" dirty="0"/>
          </a:p>
        </p:txBody>
      </p:sp>
      <p:sp>
        <p:nvSpPr>
          <p:cNvPr id="6" name="Content Placeholder 5">
            <a:extLst>
              <a:ext uri="{FF2B5EF4-FFF2-40B4-BE49-F238E27FC236}">
                <a16:creationId xmlns:a16="http://schemas.microsoft.com/office/drawing/2014/main" id="{3F58A0AC-1CF1-408D-9EC7-4F4638AF3987}"/>
              </a:ext>
            </a:extLst>
          </p:cNvPr>
          <p:cNvSpPr>
            <a:spLocks noGrp="1"/>
          </p:cNvSpPr>
          <p:nvPr>
            <p:ph sz="half" idx="2"/>
          </p:nvPr>
        </p:nvSpPr>
        <p:spPr/>
        <p:txBody>
          <a:bodyPr/>
          <a:lstStyle/>
          <a:p>
            <a:r>
              <a:rPr lang="en-US" dirty="0"/>
              <a:t>The smaller fraction of microplastics (0.5-1.5mm) is underrepresented in surface samples.</a:t>
            </a:r>
          </a:p>
          <a:p>
            <a:r>
              <a:rPr lang="en-US" dirty="0"/>
              <a:t>Possible explanation is a larger surface to volume ratio presented by these particles reducing their chance to maintain buoyancy when </a:t>
            </a:r>
            <a:r>
              <a:rPr lang="en-US" dirty="0" err="1"/>
              <a:t>biofouled</a:t>
            </a:r>
            <a:r>
              <a:rPr lang="en-US" dirty="0"/>
              <a:t>.</a:t>
            </a:r>
          </a:p>
          <a:p>
            <a:pPr marL="0" indent="0">
              <a:buNone/>
            </a:pPr>
            <a:endParaRPr lang="en-US" dirty="0"/>
          </a:p>
          <a:p>
            <a:pPr marL="0" indent="0">
              <a:buNone/>
            </a:pPr>
            <a:endParaRPr lang="en-US" dirty="0"/>
          </a:p>
          <a:p>
            <a:pPr marL="0" indent="0">
              <a:buNone/>
            </a:pPr>
            <a:endParaRPr lang="en-US" dirty="0"/>
          </a:p>
          <a:p>
            <a:pPr marL="0" indent="0">
              <a:buNone/>
            </a:pPr>
            <a:r>
              <a:rPr lang="en-US" b="1" dirty="0">
                <a:solidFill>
                  <a:srgbClr val="C00000"/>
                </a:solidFill>
              </a:rPr>
              <a:t>First evidence of plastic fallout from the Great Pacific Garbage Patch presented </a:t>
            </a:r>
            <a:r>
              <a:rPr lang="en-US" b="1">
                <a:solidFill>
                  <a:srgbClr val="C00000"/>
                </a:solidFill>
              </a:rPr>
              <a:t>by Matthias </a:t>
            </a:r>
            <a:r>
              <a:rPr lang="en-US" b="1" dirty="0">
                <a:solidFill>
                  <a:srgbClr val="C00000"/>
                </a:solidFill>
              </a:rPr>
              <a:t>Egger (Session D2191 | EGU2020-2387)</a:t>
            </a:r>
          </a:p>
          <a:p>
            <a:endParaRPr lang="en-US" dirty="0"/>
          </a:p>
        </p:txBody>
      </p:sp>
      <p:pic>
        <p:nvPicPr>
          <p:cNvPr id="8" name="Picture 7" descr="A close up of a map&#10;&#10;Description automatically generated">
            <a:extLst>
              <a:ext uri="{FF2B5EF4-FFF2-40B4-BE49-F238E27FC236}">
                <a16:creationId xmlns:a16="http://schemas.microsoft.com/office/drawing/2014/main" id="{2111E8AC-CBE6-4201-AE7E-392300CC3ED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520"/>
          <a:stretch/>
        </p:blipFill>
        <p:spPr>
          <a:xfrm>
            <a:off x="6544617" y="1965672"/>
            <a:ext cx="3068186" cy="2156848"/>
          </a:xfrm>
          <a:prstGeom prst="rect">
            <a:avLst/>
          </a:prstGeom>
        </p:spPr>
      </p:pic>
      <p:sp>
        <p:nvSpPr>
          <p:cNvPr id="9" name="Oval 8">
            <a:extLst>
              <a:ext uri="{FF2B5EF4-FFF2-40B4-BE49-F238E27FC236}">
                <a16:creationId xmlns:a16="http://schemas.microsoft.com/office/drawing/2014/main" id="{792B575C-DD7D-4509-A291-E5370A389F21}"/>
              </a:ext>
            </a:extLst>
          </p:cNvPr>
          <p:cNvSpPr/>
          <p:nvPr/>
        </p:nvSpPr>
        <p:spPr>
          <a:xfrm>
            <a:off x="6773209" y="2871278"/>
            <a:ext cx="766126" cy="766126"/>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1" name="Picture 10" descr="A close up of a map&#10;&#10;Description automatically generated">
            <a:extLst>
              <a:ext uri="{FF2B5EF4-FFF2-40B4-BE49-F238E27FC236}">
                <a16:creationId xmlns:a16="http://schemas.microsoft.com/office/drawing/2014/main" id="{AF1578F6-2B60-4B34-9DC5-539FC9CC06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12803" y="3094541"/>
            <a:ext cx="2400156" cy="1378371"/>
          </a:xfrm>
          <a:prstGeom prst="rect">
            <a:avLst/>
          </a:prstGeom>
        </p:spPr>
      </p:pic>
      <p:pic>
        <p:nvPicPr>
          <p:cNvPr id="12" name="Picture 11" descr="Bildergebnis fÃ¼r mocness net system">
            <a:extLst>
              <a:ext uri="{FF2B5EF4-FFF2-40B4-BE49-F238E27FC236}">
                <a16:creationId xmlns:a16="http://schemas.microsoft.com/office/drawing/2014/main" id="{519BB512-DF2F-4850-8D02-8CC756F6998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751553" y="1616588"/>
            <a:ext cx="2122656" cy="1377063"/>
          </a:xfrm>
          <a:prstGeom prst="rect">
            <a:avLst/>
          </a:prstGeom>
          <a:noFill/>
          <a:extLst>
            <a:ext uri="{909E8E84-426E-40DD-AFC4-6F175D3DCCD1}">
              <a14:hiddenFill xmlns:a14="http://schemas.microsoft.com/office/drawing/2010/main">
                <a:solidFill>
                  <a:srgbClr val="FFFFFF"/>
                </a:solidFill>
              </a14:hiddenFill>
            </a:ext>
          </a:extLst>
        </p:spPr>
      </p:pic>
      <p:pic>
        <p:nvPicPr>
          <p:cNvPr id="13" name="Content Placeholder 6">
            <a:extLst>
              <a:ext uri="{FF2B5EF4-FFF2-40B4-BE49-F238E27FC236}">
                <a16:creationId xmlns:a16="http://schemas.microsoft.com/office/drawing/2014/main" id="{130A538A-214A-4340-8F9C-0AC4A05E1C0D}"/>
              </a:ext>
            </a:extLst>
          </p:cNvPr>
          <p:cNvPicPr>
            <a:picLocks/>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28523" y="4811292"/>
            <a:ext cx="4551024" cy="1378371"/>
          </a:xfrm>
          <a:prstGeom prst="rect">
            <a:avLst/>
          </a:prstGeom>
          <a:noFill/>
        </p:spPr>
      </p:pic>
      <p:sp>
        <p:nvSpPr>
          <p:cNvPr id="14" name="Oval 13">
            <a:extLst>
              <a:ext uri="{FF2B5EF4-FFF2-40B4-BE49-F238E27FC236}">
                <a16:creationId xmlns:a16="http://schemas.microsoft.com/office/drawing/2014/main" id="{628E797D-1E30-4129-939F-AA3E3B8C2F8A}"/>
              </a:ext>
            </a:extLst>
          </p:cNvPr>
          <p:cNvSpPr/>
          <p:nvPr/>
        </p:nvSpPr>
        <p:spPr>
          <a:xfrm>
            <a:off x="9720940" y="5476584"/>
            <a:ext cx="798971" cy="798971"/>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42597855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2091260-B85F-4A9F-AF84-BB7D59378AEC}"/>
              </a:ext>
            </a:extLst>
          </p:cNvPr>
          <p:cNvSpPr>
            <a:spLocks noGrp="1"/>
          </p:cNvSpPr>
          <p:nvPr>
            <p:ph type="sldNum" sz="quarter" idx="12"/>
          </p:nvPr>
        </p:nvSpPr>
        <p:spPr/>
        <p:txBody>
          <a:bodyPr/>
          <a:lstStyle/>
          <a:p>
            <a:fld id="{49155C1A-9A31-463C-AA7A-692A8545F403}" type="slidenum">
              <a:rPr lang="en-US" smtClean="0"/>
              <a:t>9</a:t>
            </a:fld>
            <a:endParaRPr lang="en-US"/>
          </a:p>
        </p:txBody>
      </p:sp>
      <p:sp>
        <p:nvSpPr>
          <p:cNvPr id="4" name="Title 3">
            <a:extLst>
              <a:ext uri="{FF2B5EF4-FFF2-40B4-BE49-F238E27FC236}">
                <a16:creationId xmlns:a16="http://schemas.microsoft.com/office/drawing/2014/main" id="{76FACCF3-BC57-475A-833E-552A7FA64001}"/>
              </a:ext>
            </a:extLst>
          </p:cNvPr>
          <p:cNvSpPr>
            <a:spLocks noGrp="1"/>
          </p:cNvSpPr>
          <p:nvPr>
            <p:ph type="title"/>
          </p:nvPr>
        </p:nvSpPr>
        <p:spPr>
          <a:xfrm>
            <a:off x="552450" y="465636"/>
            <a:ext cx="11088688" cy="488595"/>
          </a:xfrm>
        </p:spPr>
        <p:txBody>
          <a:bodyPr/>
          <a:lstStyle/>
          <a:p>
            <a:r>
              <a:rPr lang="en-US" dirty="0"/>
              <a:t>THE MISSING PLASTIC</a:t>
            </a:r>
            <a:endParaRPr lang="en-NL" dirty="0"/>
          </a:p>
        </p:txBody>
      </p:sp>
      <p:sp>
        <p:nvSpPr>
          <p:cNvPr id="5" name="Text Placeholder 4">
            <a:extLst>
              <a:ext uri="{FF2B5EF4-FFF2-40B4-BE49-F238E27FC236}">
                <a16:creationId xmlns:a16="http://schemas.microsoft.com/office/drawing/2014/main" id="{42B09B2B-207C-4CC6-9D5B-0476F7DB4D58}"/>
              </a:ext>
            </a:extLst>
          </p:cNvPr>
          <p:cNvSpPr>
            <a:spLocks noGrp="1"/>
          </p:cNvSpPr>
          <p:nvPr>
            <p:ph type="body" idx="13"/>
          </p:nvPr>
        </p:nvSpPr>
        <p:spPr>
          <a:xfrm>
            <a:off x="550862" y="1681163"/>
            <a:ext cx="6396038" cy="375359"/>
          </a:xfrm>
        </p:spPr>
        <p:txBody>
          <a:bodyPr/>
          <a:lstStyle/>
          <a:p>
            <a:r>
              <a:rPr lang="en-US" dirty="0"/>
              <a:t>LOW SURFACE PERSISTENCY - CONTRADICTIONS</a:t>
            </a:r>
            <a:endParaRPr lang="en-NL" dirty="0"/>
          </a:p>
        </p:txBody>
      </p:sp>
      <p:sp>
        <p:nvSpPr>
          <p:cNvPr id="6" name="Content Placeholder 5">
            <a:extLst>
              <a:ext uri="{FF2B5EF4-FFF2-40B4-BE49-F238E27FC236}">
                <a16:creationId xmlns:a16="http://schemas.microsoft.com/office/drawing/2014/main" id="{817E4B8C-68C7-4111-B869-1788663A59FA}"/>
              </a:ext>
            </a:extLst>
          </p:cNvPr>
          <p:cNvSpPr>
            <a:spLocks noGrp="1"/>
          </p:cNvSpPr>
          <p:nvPr>
            <p:ph sz="half" idx="2"/>
          </p:nvPr>
        </p:nvSpPr>
        <p:spPr/>
        <p:txBody>
          <a:bodyPr/>
          <a:lstStyle/>
          <a:p>
            <a:r>
              <a:rPr lang="en-US" dirty="0"/>
              <a:t>Decades old plastic objects are commonly found floating in the Great Pacific Garbage Patch</a:t>
            </a:r>
          </a:p>
          <a:p>
            <a:r>
              <a:rPr lang="en-US" dirty="0"/>
              <a:t>Photo-oxidation of plastics is severely reduced when plastic is submerged at sea.</a:t>
            </a:r>
          </a:p>
          <a:p>
            <a:r>
              <a:rPr lang="en-US" dirty="0"/>
              <a:t>The formation of garbage patches predicted by numerical models requires several years of transport and accumulation of flotsam. If most plastic would survive less than 3 years at the surface, we would not see floating garbage patches forming.</a:t>
            </a:r>
            <a:endParaRPr lang="en-NL" dirty="0"/>
          </a:p>
        </p:txBody>
      </p:sp>
      <p:pic>
        <p:nvPicPr>
          <p:cNvPr id="7" name="Content Placeholder 5" descr="A picture containing screenshot&#10;&#10;Description automatically generated">
            <a:extLst>
              <a:ext uri="{FF2B5EF4-FFF2-40B4-BE49-F238E27FC236}">
                <a16:creationId xmlns:a16="http://schemas.microsoft.com/office/drawing/2014/main" id="{7F42F785-53B8-444B-9BAF-E4BAD122D0C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70629" y="1257818"/>
            <a:ext cx="1866849" cy="2890794"/>
          </a:xfrm>
          <a:prstGeom prst="rect">
            <a:avLst/>
          </a:prstGeom>
        </p:spPr>
      </p:pic>
      <p:pic>
        <p:nvPicPr>
          <p:cNvPr id="8" name="Picture 7">
            <a:extLst>
              <a:ext uri="{FF2B5EF4-FFF2-40B4-BE49-F238E27FC236}">
                <a16:creationId xmlns:a16="http://schemas.microsoft.com/office/drawing/2014/main" id="{4C657003-0F83-44B7-BFE8-35E330B45C8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87139" y="1330851"/>
            <a:ext cx="2332352" cy="2125542"/>
          </a:xfrm>
          <a:prstGeom prst="rect">
            <a:avLst/>
          </a:prstGeom>
        </p:spPr>
      </p:pic>
      <p:pic>
        <p:nvPicPr>
          <p:cNvPr id="9" name="Picture 8">
            <a:extLst>
              <a:ext uri="{FF2B5EF4-FFF2-40B4-BE49-F238E27FC236}">
                <a16:creationId xmlns:a16="http://schemas.microsoft.com/office/drawing/2014/main" id="{856CF4D7-E4A2-46F9-9727-0051B4927F7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31590" y="4179523"/>
            <a:ext cx="2284371" cy="993828"/>
          </a:xfrm>
          <a:prstGeom prst="rect">
            <a:avLst/>
          </a:prstGeom>
        </p:spPr>
      </p:pic>
      <p:sp>
        <p:nvSpPr>
          <p:cNvPr id="10" name="TextBox 9">
            <a:extLst>
              <a:ext uri="{FF2B5EF4-FFF2-40B4-BE49-F238E27FC236}">
                <a16:creationId xmlns:a16="http://schemas.microsoft.com/office/drawing/2014/main" id="{2C34E498-CAB0-4CE9-9292-AF04F290AD5F}"/>
              </a:ext>
            </a:extLst>
          </p:cNvPr>
          <p:cNvSpPr txBox="1"/>
          <p:nvPr/>
        </p:nvSpPr>
        <p:spPr>
          <a:xfrm>
            <a:off x="6627704" y="5250150"/>
            <a:ext cx="2597150" cy="276999"/>
          </a:xfrm>
          <a:prstGeom prst="rect">
            <a:avLst/>
          </a:prstGeom>
          <a:noFill/>
        </p:spPr>
        <p:txBody>
          <a:bodyPr wrap="square" rtlCol="0">
            <a:spAutoFit/>
          </a:bodyPr>
          <a:lstStyle/>
          <a:p>
            <a:r>
              <a:rPr lang="en-US" sz="1200" dirty="0"/>
              <a:t>Production date labels</a:t>
            </a:r>
            <a:endParaRPr lang="en-NL" sz="1200" dirty="0"/>
          </a:p>
        </p:txBody>
      </p:sp>
      <p:sp>
        <p:nvSpPr>
          <p:cNvPr id="11" name="TextBox 10">
            <a:extLst>
              <a:ext uri="{FF2B5EF4-FFF2-40B4-BE49-F238E27FC236}">
                <a16:creationId xmlns:a16="http://schemas.microsoft.com/office/drawing/2014/main" id="{FCE593E0-40D3-4E30-B353-3356E5458594}"/>
              </a:ext>
            </a:extLst>
          </p:cNvPr>
          <p:cNvSpPr txBox="1"/>
          <p:nvPr/>
        </p:nvSpPr>
        <p:spPr>
          <a:xfrm>
            <a:off x="6627705" y="3623613"/>
            <a:ext cx="2332352" cy="461665"/>
          </a:xfrm>
          <a:prstGeom prst="rect">
            <a:avLst/>
          </a:prstGeom>
          <a:noFill/>
        </p:spPr>
        <p:txBody>
          <a:bodyPr wrap="square" rtlCol="0">
            <a:spAutoFit/>
          </a:bodyPr>
          <a:lstStyle/>
          <a:p>
            <a:r>
              <a:rPr lang="en-US" sz="1200" dirty="0"/>
              <a:t>Documenting evidences on ocean plastics</a:t>
            </a:r>
            <a:endParaRPr lang="en-NL" sz="1200" dirty="0"/>
          </a:p>
        </p:txBody>
      </p:sp>
      <p:sp>
        <p:nvSpPr>
          <p:cNvPr id="12" name="TextBox 11">
            <a:extLst>
              <a:ext uri="{FF2B5EF4-FFF2-40B4-BE49-F238E27FC236}">
                <a16:creationId xmlns:a16="http://schemas.microsoft.com/office/drawing/2014/main" id="{914E9B02-D2B0-4974-89A7-BCA92B8D16E0}"/>
              </a:ext>
            </a:extLst>
          </p:cNvPr>
          <p:cNvSpPr txBox="1"/>
          <p:nvPr/>
        </p:nvSpPr>
        <p:spPr>
          <a:xfrm>
            <a:off x="9602787" y="4148612"/>
            <a:ext cx="2284371" cy="830997"/>
          </a:xfrm>
          <a:prstGeom prst="rect">
            <a:avLst/>
          </a:prstGeom>
          <a:noFill/>
        </p:spPr>
        <p:txBody>
          <a:bodyPr wrap="square" rtlCol="0">
            <a:spAutoFit/>
          </a:bodyPr>
          <a:lstStyle/>
          <a:p>
            <a:r>
              <a:rPr lang="en-US" sz="1200" dirty="0"/>
              <a:t>Age distribution of ocean plastics with an identifiable production date.</a:t>
            </a:r>
          </a:p>
          <a:p>
            <a:r>
              <a:rPr lang="en-US" sz="1200" dirty="0"/>
              <a:t>(Great Pacific Garbage Patch )</a:t>
            </a:r>
            <a:endParaRPr lang="en-NL" sz="1200" dirty="0"/>
          </a:p>
        </p:txBody>
      </p:sp>
    </p:spTree>
    <p:extLst>
      <p:ext uri="{BB962C8B-B14F-4D97-AF65-F5344CB8AC3E}">
        <p14:creationId xmlns:p14="http://schemas.microsoft.com/office/powerpoint/2010/main" val="16887493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KzUfeFnJS82.o5LGOblJI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ZBPMA5z7RCG.Peh1y2i1P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46zOYYbcT9S2j1TS4CLUnw"/>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_PowerPoint_Template_012019  -  Read-Only" id="{34C4EAB6-05EC-4340-B2AF-5A143FA2EF55}" vid="{10C14E6B-5C46-4C40-9275-522BE10A90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9F89EDB96DAEC4983AA85CCA1F46C01" ma:contentTypeVersion="8" ma:contentTypeDescription="Create a new document." ma:contentTypeScope="" ma:versionID="88503f883b1a18785b6243abc4d2b877">
  <xsd:schema xmlns:xsd="http://www.w3.org/2001/XMLSchema" xmlns:xs="http://www.w3.org/2001/XMLSchema" xmlns:p="http://schemas.microsoft.com/office/2006/metadata/properties" xmlns:ns2="73b82701-8dad-4547-9e42-bd2dc0246a98" xmlns:ns3="468cf53f-d065-42d6-a44e-4819e414967d" targetNamespace="http://schemas.microsoft.com/office/2006/metadata/properties" ma:root="true" ma:fieldsID="fadaf55852b66b355c9fa94fa4aa5aa9" ns2:_="" ns3:_="">
    <xsd:import namespace="73b82701-8dad-4547-9e42-bd2dc0246a98"/>
    <xsd:import namespace="468cf53f-d065-42d6-a44e-4819e414967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b82701-8dad-4547-9e42-bd2dc0246a9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68cf53f-d065-42d6-a44e-4819e414967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118F4A1-9DEA-4E6F-B857-B95623CBA3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b82701-8dad-4547-9e42-bd2dc0246a98"/>
    <ds:schemaRef ds:uri="468cf53f-d065-42d6-a44e-4819e41496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A5F77B0-D841-489E-9423-4C5061776294}">
  <ds:schemaRefs>
    <ds:schemaRef ds:uri="http://schemas.openxmlformats.org/package/2006/metadata/core-properties"/>
    <ds:schemaRef ds:uri="73b82701-8dad-4547-9e42-bd2dc0246a98"/>
    <ds:schemaRef ds:uri="http://purl.org/dc/elements/1.1/"/>
    <ds:schemaRef ds:uri="http://schemas.microsoft.com/office/2006/metadata/properties"/>
    <ds:schemaRef ds:uri="http://purl.org/dc/terms/"/>
    <ds:schemaRef ds:uri="468cf53f-d065-42d6-a44e-4819e414967d"/>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C5A85BA8-D87E-46B3-AD66-9E8A377FA10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OPR_Update_Team_Meeting_22.05.2019</Template>
  <TotalTime>4038</TotalTime>
  <Words>896</Words>
  <Application>Microsoft Office PowerPoint</Application>
  <PresentationFormat>Widescreen</PresentationFormat>
  <Paragraphs>96</Paragraphs>
  <Slides>19</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7" baseType="lpstr">
      <vt:lpstr>Proxima Nova A</vt:lpstr>
      <vt:lpstr>Proxima Nova Light</vt:lpstr>
      <vt:lpstr>Proxima Nova A Light</vt:lpstr>
      <vt:lpstr>Calibri</vt:lpstr>
      <vt:lpstr>Avenir Light</vt:lpstr>
      <vt:lpstr>Arial</vt:lpstr>
      <vt:lpstr>Custom Design</vt:lpstr>
      <vt:lpstr>think-cell Slide</vt:lpstr>
      <vt:lpstr>SEARCHING FOR THE MISSING PLASTIC  A global surface mass budget for floating ocean plastics.</vt:lpstr>
      <vt:lpstr>PLASTICS IN THE OCEAN</vt:lpstr>
      <vt:lpstr>HOW MUCH PLASTIC IS FLOATING IN THE OCEAN?</vt:lpstr>
      <vt:lpstr>EVIDENCES OF ACCUMULATION</vt:lpstr>
      <vt:lpstr>EVIDENCES OF ACCUMULATION</vt:lpstr>
      <vt:lpstr>THE MISSING PLASTIC</vt:lpstr>
      <vt:lpstr>THE MISSING PLASTIC</vt:lpstr>
      <vt:lpstr>THE MISSING PLASTIC</vt:lpstr>
      <vt:lpstr>THE MISSING PLASTIC</vt:lpstr>
      <vt:lpstr>NATURAL SELECTION OF PLASTIC</vt:lpstr>
      <vt:lpstr>MODELLING THE AGE OF OCEAN PLASTIC</vt:lpstr>
      <vt:lpstr>SURFACE MASS BUDGET FOR FLOATING MACROPLASTICS</vt:lpstr>
      <vt:lpstr>SURFACE MASS BUDGET FOR FLOATING MACROPLASTICS</vt:lpstr>
      <vt:lpstr>THE COASTAL ENVIRONMENT AS A NATURAL FILTER FOR OCEAN PLASTIC</vt:lpstr>
      <vt:lpstr>IMPLICATIONS</vt:lpstr>
      <vt:lpstr>SUPPORTING EVIDENCES</vt:lpstr>
      <vt:lpstr>SUPPORTING EVIDENCES</vt:lpstr>
      <vt:lpstr>SUPPORTING EVIDENCES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Fatimah Sulu Gambari | The Ocean Cleanup</dc:creator>
  <cp:lastModifiedBy>Laurent Lebreton | The Ocean Cleanup</cp:lastModifiedBy>
  <cp:revision>115</cp:revision>
  <dcterms:created xsi:type="dcterms:W3CDTF">2019-05-21T09:25:24Z</dcterms:created>
  <dcterms:modified xsi:type="dcterms:W3CDTF">2020-05-04T05:58:41Z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0x01010069F89EDB96DAEC4983AA85CCA1F46C01</vt:lpwstr>
  </property>
  <property fmtid="{D5CDD505-2E9C-101B-9397-08002B2CF9AE}" pid="3" name="AuthorIds_UIVersion_1024">
    <vt:lpwstr>6</vt:lpwstr>
  </property>
</Properties>
</file>