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2.xml" ContentType="application/vnd.openxmlformats-officedocument.presentationml.comments+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98" r:id="rId2"/>
    <p:sldId id="431" r:id="rId3"/>
    <p:sldId id="2687" r:id="rId4"/>
    <p:sldId id="2706" r:id="rId5"/>
    <p:sldId id="2707" r:id="rId6"/>
    <p:sldId id="2704" r:id="rId7"/>
    <p:sldId id="2702" r:id="rId8"/>
    <p:sldId id="2701" r:id="rId9"/>
    <p:sldId id="2700" r:id="rId10"/>
    <p:sldId id="2705" r:id="rId11"/>
    <p:sldId id="2703" r:id="rId12"/>
  </p:sldIdLst>
  <p:sldSz cx="12192000" cy="6858000"/>
  <p:notesSz cx="6858000" cy="9144000"/>
  <p:custDataLst>
    <p:tags r:id="rId1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ina.thanheiser@gmail.com" initials="s" lastIdx="10" clrIdx="0">
    <p:extLst>
      <p:ext uri="{19B8F6BF-5375-455C-9EA6-DF929625EA0E}">
        <p15:presenceInfo xmlns:p15="http://schemas.microsoft.com/office/powerpoint/2012/main" userId="ce50fea62f40b312" providerId="Windows Live"/>
      </p:ext>
    </p:extLst>
  </p:cmAuthor>
  <p:cmAuthor id="2" name="J J" initials="JJ" lastIdx="23" clrIdx="1">
    <p:extLst>
      <p:ext uri="{19B8F6BF-5375-455C-9EA6-DF929625EA0E}">
        <p15:presenceInfo xmlns:p15="http://schemas.microsoft.com/office/powerpoint/2012/main" userId="9ab5f8eec2e498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05050"/>
    <a:srgbClr val="59A798"/>
    <a:srgbClr val="AD007C"/>
    <a:srgbClr val="47DAF7"/>
    <a:srgbClr val="80C535"/>
    <a:srgbClr val="E7B457"/>
    <a:srgbClr val="B1B50B"/>
    <a:srgbClr val="9A9A1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0B7C33E-B3DF-4F67-93CD-F8DFB2F92803}">
  <a:tblStyle styleId="{90B7C33E-B3DF-4F67-93CD-F8DFB2F92803}" styleName="Uni Augsburg TableStyle">
    <a:wholeTbl>
      <a:tcTxStyle>
        <a:fontRef idx="minor">
          <a:prstClr val="black"/>
        </a:fontRef>
        <a:schemeClr val="dk1"/>
      </a:tcTxStyle>
      <a:tcStyle>
        <a:tcBdr>
          <a:left>
            <a:ln w="0" cmpd="sng">
              <a:solidFill>
                <a:schemeClr val="accent1"/>
              </a:solidFill>
            </a:ln>
          </a:left>
          <a:right>
            <a:ln w="0" cmpd="sng">
              <a:solidFill>
                <a:schemeClr val="accent1"/>
              </a:solidFill>
            </a:ln>
          </a:right>
          <a:top>
            <a:ln w="0" cmpd="sng">
              <a:solidFill>
                <a:schemeClr val="accent1"/>
              </a:solidFill>
            </a:ln>
          </a:top>
          <a:bottom>
            <a:ln w="0" cmpd="sng">
              <a:solidFill>
                <a:schemeClr val="accent1"/>
              </a:solidFill>
            </a:ln>
          </a:bottom>
          <a:insideH>
            <a:ln w="6350" cmpd="sng">
              <a:solidFill>
                <a:schemeClr val="accent1"/>
              </a:solidFill>
            </a:ln>
          </a:insideH>
          <a:insideV>
            <a:ln w="6350" cmpd="sng">
              <a:solidFill>
                <a:schemeClr val="accent1"/>
              </a:solidFill>
            </a:ln>
          </a:insideV>
        </a:tcBdr>
        <a:fill>
          <a:solidFill>
            <a:schemeClr val="lt1"/>
          </a:solidFill>
        </a:fill>
      </a:tcStyle>
    </a:wholeTbl>
    <a:band1H>
      <a:tcStyle>
        <a:tcBdr>
          <a:top>
            <a:ln w="0" cmpd="sng">
              <a:solidFill>
                <a:schemeClr val="accent1"/>
              </a:solidFill>
            </a:ln>
          </a:top>
          <a:bottom>
            <a:ln w="0" cmpd="sng">
              <a:solidFill>
                <a:schemeClr val="accent1"/>
              </a:solidFill>
            </a:ln>
          </a:bottom>
        </a:tcBdr>
        <a:fill>
          <a:solidFill>
            <a:schemeClr val="lt1"/>
          </a:solidFill>
        </a:fill>
      </a:tcStyle>
    </a:band1H>
    <a:band2H>
      <a:tcStyle>
        <a:tcBdr>
          <a:top>
            <a:ln w="0" cmpd="sng">
              <a:solidFill>
                <a:schemeClr val="accent1"/>
              </a:solidFill>
            </a:ln>
          </a:top>
          <a:bottom>
            <a:ln w="0" cmpd="sng">
              <a:solidFill>
                <a:schemeClr val="accent1"/>
              </a:solidFill>
            </a:ln>
          </a:bottom>
        </a:tcBdr>
        <a:fill>
          <a:solidFill>
            <a:schemeClr val="accent1">
              <a:tint val="30000"/>
            </a:schemeClr>
          </a:solidFill>
        </a:fill>
      </a:tcStyle>
    </a:band2H>
    <a:band1V>
      <a:tcStyle>
        <a:tcBdr>
          <a:left>
            <a:ln w="0" cmpd="sng">
              <a:solidFill>
                <a:schemeClr val="accent1"/>
              </a:solidFill>
            </a:ln>
          </a:left>
          <a:right>
            <a:ln w="0" cmpd="sng">
              <a:solidFill>
                <a:schemeClr val="accent1"/>
              </a:solidFill>
            </a:ln>
          </a:right>
        </a:tcBdr>
        <a:fill>
          <a:solidFill>
            <a:schemeClr val="lt1"/>
          </a:solidFill>
        </a:fill>
      </a:tcStyle>
    </a:band1V>
    <a:band2V>
      <a:tcStyle>
        <a:tcBdr>
          <a:left>
            <a:ln w="0" cmpd="sng">
              <a:solidFill>
                <a:schemeClr val="accent1"/>
              </a:solidFill>
            </a:ln>
          </a:left>
          <a:right>
            <a:ln w="0" cmpd="sng">
              <a:solidFill>
                <a:schemeClr val="accent1"/>
              </a:solidFill>
            </a:ln>
          </a:right>
        </a:tcBdr>
        <a:fill>
          <a:solidFill>
            <a:schemeClr val="accent1">
              <a:tint val="30000"/>
            </a:schemeClr>
          </a:solidFill>
        </a:fill>
      </a:tcStyle>
    </a:band2V>
    <a:lastCol>
      <a:tcTxStyle b="off">
        <a:fontRef idx="minor">
          <a:prstClr val="black"/>
        </a:fontRef>
        <a:schemeClr val="lt1"/>
      </a:tcTxStyle>
      <a:tcStyle>
        <a:tcBdr>
          <a:insideH>
            <a:ln w="6350" cmpd="sng">
              <a:solidFill>
                <a:schemeClr val="dk2">
                  <a:tint val="30000"/>
                </a:schemeClr>
              </a:solidFill>
            </a:ln>
          </a:insideH>
        </a:tcBdr>
        <a:fill>
          <a:solidFill>
            <a:schemeClr val="dk2">
              <a:lumMod val="75000"/>
            </a:schemeClr>
          </a:solidFill>
        </a:fill>
      </a:tcStyle>
    </a:lastCol>
    <a:firstCol>
      <a:tcTxStyle b="off">
        <a:fontRef idx="minor">
          <a:prstClr val="black"/>
        </a:fontRef>
        <a:schemeClr val="lt1"/>
      </a:tcTxStyle>
      <a:tcStyle>
        <a:tcBdr>
          <a:insideH>
            <a:ln w="6350" cmpd="sng">
              <a:solidFill>
                <a:schemeClr val="dk2">
                  <a:tint val="30000"/>
                </a:schemeClr>
              </a:solidFill>
            </a:ln>
          </a:insideH>
        </a:tcBdr>
        <a:fill>
          <a:solidFill>
            <a:schemeClr val="dk2"/>
          </a:solidFill>
        </a:fill>
      </a:tcStyle>
    </a:firstCol>
    <a:lastRow>
      <a:tcTxStyle b="off">
        <a:fontRef idx="minor">
          <a:prstClr val="black"/>
        </a:fontRef>
        <a:schemeClr val="lt1"/>
      </a:tcTxStyle>
      <a:tcStyle>
        <a:tcBdr>
          <a:top>
            <a:ln w="6350" cmpd="sng">
              <a:solidFill>
                <a:schemeClr val="dk2">
                  <a:tint val="30000"/>
                </a:schemeClr>
              </a:solidFill>
            </a:ln>
          </a:top>
          <a:insideV>
            <a:ln w="6350" cmpd="sng">
              <a:solidFill>
                <a:schemeClr val="dk2">
                  <a:tint val="30000"/>
                </a:schemeClr>
              </a:solidFill>
            </a:ln>
          </a:insideV>
        </a:tcBdr>
        <a:fill>
          <a:solidFill>
            <a:schemeClr val="dk2">
              <a:lumMod val="75000"/>
            </a:schemeClr>
          </a:solidFill>
        </a:fill>
      </a:tcStyle>
    </a:lastRow>
    <a:firstRow>
      <a:tcTxStyle b="off">
        <a:fontRef idx="minor">
          <a:prstClr val="black"/>
        </a:fontRef>
        <a:schemeClr val="lt1"/>
      </a:tcTxStyle>
      <a:tcStyle>
        <a:tcBdr>
          <a:bottom>
            <a:ln w="6350" cmpd="sng">
              <a:solidFill>
                <a:schemeClr val="dk2">
                  <a:tint val="40000"/>
                </a:schemeClr>
              </a:solidFill>
            </a:ln>
          </a:bottom>
          <a:insideV>
            <a:ln w="6350" cmpd="sng">
              <a:solidFill>
                <a:schemeClr val="dk2">
                  <a:tint val="40000"/>
                </a:schemeClr>
              </a:solidFill>
            </a:ln>
          </a:insideV>
        </a:tcBdr>
        <a:fill>
          <a:solidFill>
            <a:schemeClr val="dk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4" autoAdjust="0"/>
    <p:restoredTop sz="87673" autoAdjust="0"/>
  </p:normalViewPr>
  <p:slideViewPr>
    <p:cSldViewPr snapToGrid="0">
      <p:cViewPr varScale="1">
        <p:scale>
          <a:sx n="67" d="100"/>
          <a:sy n="67" d="100"/>
        </p:scale>
        <p:origin x="67" y="15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dirty="0">
                <a:latin typeface="Arial" panose="020B0604020202020204" pitchFamily="34" charset="0"/>
                <a:cs typeface="Arial" panose="020B0604020202020204" pitchFamily="34" charset="0"/>
              </a:rPr>
              <a:t>Summer (April-September)</a:t>
            </a:r>
          </a:p>
        </c:rich>
      </c:tx>
      <c:layout>
        <c:manualLayout>
          <c:xMode val="edge"/>
          <c:yMode val="edge"/>
          <c:x val="0.82109664217088285"/>
          <c:y val="0.2051872222222221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5.8540044270212352E-2"/>
          <c:y val="0.10323356797971095"/>
          <c:w val="0.71167075490546539"/>
          <c:h val="0.73160505634259976"/>
        </c:manualLayout>
      </c:layout>
      <c:scatterChart>
        <c:scatterStyle val="lineMarker"/>
        <c:varyColors val="0"/>
        <c:ser>
          <c:idx val="0"/>
          <c:order val="0"/>
          <c:tx>
            <c:strRef>
              <c:f>Tabelle1!$E$1</c:f>
              <c:strCache>
                <c:ptCount val="1"/>
                <c:pt idx="0">
                  <c:v>Efficiency Coefficient</c:v>
                </c:pt>
              </c:strCache>
            </c:strRef>
          </c:tx>
          <c:spPr>
            <a:ln w="19050" cap="rnd">
              <a:noFill/>
              <a:round/>
            </a:ln>
            <a:effectLst/>
          </c:spPr>
          <c:marker>
            <c:symbol val="circle"/>
            <c:size val="5"/>
            <c:spPr>
              <a:solidFill>
                <a:schemeClr val="accent1"/>
              </a:solidFill>
              <a:ln w="3175">
                <a:solidFill>
                  <a:schemeClr val="accent1"/>
                </a:solidFill>
              </a:ln>
              <a:effectLst/>
            </c:spPr>
          </c:marker>
          <c:trendline>
            <c:spPr>
              <a:ln w="19050" cap="rnd">
                <a:solidFill>
                  <a:schemeClr val="accent1"/>
                </a:solidFill>
                <a:prstDash val="sysDot"/>
              </a:ln>
              <a:effectLst/>
            </c:spPr>
            <c:trendlineType val="linear"/>
            <c:dispRSqr val="0"/>
            <c:dispEq val="0"/>
          </c:trendline>
          <c:xVal>
            <c:numRef>
              <c:f>Tabelle1!$B$2:$B$55</c:f>
              <c:numCache>
                <c:formatCode>General</c:formatCode>
                <c:ptCount val="54"/>
                <c:pt idx="0">
                  <c:v>1961</c:v>
                </c:pt>
                <c:pt idx="1">
                  <c:v>1962</c:v>
                </c:pt>
                <c:pt idx="2">
                  <c:v>1963</c:v>
                </c:pt>
                <c:pt idx="3">
                  <c:v>1964</c:v>
                </c:pt>
                <c:pt idx="4">
                  <c:v>1964</c:v>
                </c:pt>
                <c:pt idx="5">
                  <c:v>1972</c:v>
                </c:pt>
                <c:pt idx="6">
                  <c:v>1974</c:v>
                </c:pt>
                <c:pt idx="7">
                  <c:v>1975</c:v>
                </c:pt>
                <c:pt idx="8">
                  <c:v>1976</c:v>
                </c:pt>
                <c:pt idx="9">
                  <c:v>1976</c:v>
                </c:pt>
                <c:pt idx="10">
                  <c:v>1979</c:v>
                </c:pt>
                <c:pt idx="11">
                  <c:v>1982</c:v>
                </c:pt>
                <c:pt idx="12">
                  <c:v>1983</c:v>
                </c:pt>
                <c:pt idx="13">
                  <c:v>1983</c:v>
                </c:pt>
                <c:pt idx="14">
                  <c:v>1983</c:v>
                </c:pt>
                <c:pt idx="15">
                  <c:v>1984</c:v>
                </c:pt>
                <c:pt idx="16">
                  <c:v>1990</c:v>
                </c:pt>
                <c:pt idx="17">
                  <c:v>1992</c:v>
                </c:pt>
                <c:pt idx="18">
                  <c:v>1994</c:v>
                </c:pt>
                <c:pt idx="19">
                  <c:v>1994</c:v>
                </c:pt>
                <c:pt idx="20">
                  <c:v>1994</c:v>
                </c:pt>
                <c:pt idx="21">
                  <c:v>1995</c:v>
                </c:pt>
                <c:pt idx="22">
                  <c:v>1995</c:v>
                </c:pt>
                <c:pt idx="23">
                  <c:v>1996</c:v>
                </c:pt>
                <c:pt idx="24">
                  <c:v>1997</c:v>
                </c:pt>
                <c:pt idx="25">
                  <c:v>1998</c:v>
                </c:pt>
                <c:pt idx="26">
                  <c:v>1999</c:v>
                </c:pt>
                <c:pt idx="27">
                  <c:v>2000</c:v>
                </c:pt>
                <c:pt idx="28">
                  <c:v>2001</c:v>
                </c:pt>
                <c:pt idx="29">
                  <c:v>2001</c:v>
                </c:pt>
                <c:pt idx="30">
                  <c:v>2002</c:v>
                </c:pt>
                <c:pt idx="31">
                  <c:v>2003</c:v>
                </c:pt>
                <c:pt idx="32">
                  <c:v>2004</c:v>
                </c:pt>
                <c:pt idx="33">
                  <c:v>2005</c:v>
                </c:pt>
                <c:pt idx="34">
                  <c:v>2006</c:v>
                </c:pt>
                <c:pt idx="35">
                  <c:v>2007</c:v>
                </c:pt>
                <c:pt idx="36">
                  <c:v>2008</c:v>
                </c:pt>
                <c:pt idx="37">
                  <c:v>2010</c:v>
                </c:pt>
                <c:pt idx="38">
                  <c:v>2011</c:v>
                </c:pt>
                <c:pt idx="39">
                  <c:v>2012</c:v>
                </c:pt>
                <c:pt idx="40">
                  <c:v>2012</c:v>
                </c:pt>
                <c:pt idx="41">
                  <c:v>2013</c:v>
                </c:pt>
                <c:pt idx="42">
                  <c:v>2013</c:v>
                </c:pt>
                <c:pt idx="43">
                  <c:v>2013</c:v>
                </c:pt>
                <c:pt idx="44">
                  <c:v>2013</c:v>
                </c:pt>
                <c:pt idx="45">
                  <c:v>2014</c:v>
                </c:pt>
                <c:pt idx="46">
                  <c:v>2014</c:v>
                </c:pt>
                <c:pt idx="47">
                  <c:v>2015</c:v>
                </c:pt>
                <c:pt idx="48">
                  <c:v>2015</c:v>
                </c:pt>
                <c:pt idx="49">
                  <c:v>2015</c:v>
                </c:pt>
                <c:pt idx="50">
                  <c:v>2016</c:v>
                </c:pt>
                <c:pt idx="51">
                  <c:v>2016</c:v>
                </c:pt>
                <c:pt idx="52">
                  <c:v>2017</c:v>
                </c:pt>
              </c:numCache>
            </c:numRef>
          </c:xVal>
          <c:yVal>
            <c:numRef>
              <c:f>Tabelle1!$E$2:$E$55</c:f>
              <c:numCache>
                <c:formatCode>@</c:formatCode>
                <c:ptCount val="54"/>
                <c:pt idx="0">
                  <c:v>1.93</c:v>
                </c:pt>
                <c:pt idx="1">
                  <c:v>1.93</c:v>
                </c:pt>
                <c:pt idx="2">
                  <c:v>0.64</c:v>
                </c:pt>
                <c:pt idx="3">
                  <c:v>1.69</c:v>
                </c:pt>
                <c:pt idx="4">
                  <c:v>1.93</c:v>
                </c:pt>
                <c:pt idx="5">
                  <c:v>1.1599999999999999</c:v>
                </c:pt>
                <c:pt idx="6">
                  <c:v>1.45</c:v>
                </c:pt>
                <c:pt idx="7">
                  <c:v>0.97</c:v>
                </c:pt>
                <c:pt idx="8">
                  <c:v>1.93</c:v>
                </c:pt>
                <c:pt idx="9">
                  <c:v>1.93</c:v>
                </c:pt>
                <c:pt idx="10">
                  <c:v>1.93</c:v>
                </c:pt>
                <c:pt idx="11">
                  <c:v>1.93</c:v>
                </c:pt>
                <c:pt idx="12">
                  <c:v>1.93</c:v>
                </c:pt>
                <c:pt idx="13">
                  <c:v>1.93</c:v>
                </c:pt>
                <c:pt idx="14">
                  <c:v>1.93</c:v>
                </c:pt>
                <c:pt idx="15">
                  <c:v>1.93</c:v>
                </c:pt>
                <c:pt idx="16">
                  <c:v>1.93</c:v>
                </c:pt>
                <c:pt idx="17">
                  <c:v>1.93</c:v>
                </c:pt>
                <c:pt idx="18">
                  <c:v>1.29</c:v>
                </c:pt>
                <c:pt idx="19">
                  <c:v>1.76</c:v>
                </c:pt>
                <c:pt idx="20">
                  <c:v>1.45</c:v>
                </c:pt>
                <c:pt idx="21">
                  <c:v>1.45</c:v>
                </c:pt>
                <c:pt idx="22">
                  <c:v>1.29</c:v>
                </c:pt>
                <c:pt idx="23">
                  <c:v>1.93</c:v>
                </c:pt>
                <c:pt idx="24">
                  <c:v>1.93</c:v>
                </c:pt>
                <c:pt idx="25">
                  <c:v>1.93</c:v>
                </c:pt>
                <c:pt idx="26">
                  <c:v>1.29</c:v>
                </c:pt>
                <c:pt idx="27">
                  <c:v>1.93</c:v>
                </c:pt>
                <c:pt idx="28">
                  <c:v>1.29</c:v>
                </c:pt>
                <c:pt idx="29">
                  <c:v>1.93</c:v>
                </c:pt>
                <c:pt idx="30">
                  <c:v>1.45</c:v>
                </c:pt>
                <c:pt idx="31">
                  <c:v>1.93</c:v>
                </c:pt>
                <c:pt idx="32">
                  <c:v>1.93</c:v>
                </c:pt>
                <c:pt idx="33">
                  <c:v>1.29</c:v>
                </c:pt>
                <c:pt idx="34">
                  <c:v>1.35</c:v>
                </c:pt>
                <c:pt idx="35">
                  <c:v>1.93</c:v>
                </c:pt>
                <c:pt idx="36">
                  <c:v>0.97</c:v>
                </c:pt>
                <c:pt idx="37">
                  <c:v>1.54</c:v>
                </c:pt>
                <c:pt idx="38">
                  <c:v>1.29</c:v>
                </c:pt>
                <c:pt idx="39">
                  <c:v>1.29</c:v>
                </c:pt>
                <c:pt idx="40">
                  <c:v>1.45</c:v>
                </c:pt>
                <c:pt idx="41">
                  <c:v>1.45</c:v>
                </c:pt>
                <c:pt idx="42">
                  <c:v>1.93</c:v>
                </c:pt>
                <c:pt idx="43">
                  <c:v>1.29</c:v>
                </c:pt>
                <c:pt idx="44">
                  <c:v>1.29</c:v>
                </c:pt>
                <c:pt idx="45">
                  <c:v>1.93</c:v>
                </c:pt>
                <c:pt idx="46">
                  <c:v>1.29</c:v>
                </c:pt>
                <c:pt idx="47">
                  <c:v>1.54</c:v>
                </c:pt>
                <c:pt idx="48">
                  <c:v>1.93</c:v>
                </c:pt>
                <c:pt idx="49">
                  <c:v>1.54</c:v>
                </c:pt>
                <c:pt idx="50">
                  <c:v>1.93</c:v>
                </c:pt>
                <c:pt idx="51">
                  <c:v>1.93</c:v>
                </c:pt>
                <c:pt idx="52">
                  <c:v>1.45</c:v>
                </c:pt>
              </c:numCache>
            </c:numRef>
          </c:yVal>
          <c:smooth val="0"/>
          <c:extLst>
            <c:ext xmlns:c16="http://schemas.microsoft.com/office/drawing/2014/chart" uri="{C3380CC4-5D6E-409C-BE32-E72D297353CC}">
              <c16:uniqueId val="{00000001-9537-4786-8E8A-DA0F815947A2}"/>
            </c:ext>
          </c:extLst>
        </c:ser>
        <c:dLbls>
          <c:showLegendKey val="0"/>
          <c:showVal val="0"/>
          <c:showCatName val="0"/>
          <c:showSerName val="0"/>
          <c:showPercent val="0"/>
          <c:showBubbleSize val="0"/>
        </c:dLbls>
        <c:axId val="556497728"/>
        <c:axId val="556499040"/>
      </c:scatterChart>
      <c:valAx>
        <c:axId val="556497728"/>
        <c:scaling>
          <c:orientation val="minMax"/>
          <c:min val="19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556499040"/>
        <c:crosses val="autoZero"/>
        <c:crossBetween val="midCat"/>
      </c:valAx>
      <c:valAx>
        <c:axId val="556499040"/>
        <c:scaling>
          <c:orientation val="minMax"/>
          <c:min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55649772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de-DE" sz="1050" dirty="0">
                <a:latin typeface="Arial" panose="020B0604020202020204" pitchFamily="34" charset="0"/>
                <a:cs typeface="Arial" panose="020B0604020202020204" pitchFamily="34" charset="0"/>
              </a:rPr>
              <a:t>Winter (Oktober-March)</a:t>
            </a:r>
          </a:p>
        </c:rich>
      </c:tx>
      <c:layout>
        <c:manualLayout>
          <c:xMode val="edge"/>
          <c:yMode val="edge"/>
          <c:x val="0.83760222313198174"/>
          <c:y val="0.16428999999999999"/>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5.9232625413719688E-2"/>
          <c:y val="8.6523174892851482E-2"/>
          <c:w val="0.71097817376195804"/>
          <c:h val="0.78398083963302045"/>
        </c:manualLayout>
      </c:layout>
      <c:scatterChart>
        <c:scatterStyle val="lineMarker"/>
        <c:varyColors val="0"/>
        <c:ser>
          <c:idx val="0"/>
          <c:order val="0"/>
          <c:tx>
            <c:strRef>
              <c:f>Tabelle1!$C$1</c:f>
              <c:strCache>
                <c:ptCount val="1"/>
                <c:pt idx="0">
                  <c:v>Efficiency Coefficient</c:v>
                </c:pt>
              </c:strCache>
            </c:strRef>
          </c:tx>
          <c:spPr>
            <a:ln w="19050" cap="rnd">
              <a:noFill/>
              <a:round/>
            </a:ln>
            <a:effectLst/>
          </c:spPr>
          <c:marker>
            <c:symbol val="circle"/>
            <c:size val="5"/>
            <c:spPr>
              <a:solidFill>
                <a:schemeClr val="accent1"/>
              </a:solidFill>
              <a:ln w="6350">
                <a:solidFill>
                  <a:schemeClr val="accent1"/>
                </a:solidFill>
              </a:ln>
              <a:effectLst/>
            </c:spPr>
          </c:marker>
          <c:trendline>
            <c:spPr>
              <a:ln w="19050" cap="rnd">
                <a:solidFill>
                  <a:schemeClr val="accent1"/>
                </a:solidFill>
                <a:prstDash val="sysDot"/>
              </a:ln>
              <a:effectLst/>
            </c:spPr>
            <c:trendlineType val="linear"/>
            <c:dispRSqr val="0"/>
            <c:dispEq val="0"/>
          </c:trendline>
          <c:xVal>
            <c:numRef>
              <c:f>Tabelle1!$A$2:$A$57</c:f>
              <c:numCache>
                <c:formatCode>0</c:formatCode>
                <c:ptCount val="56"/>
                <c:pt idx="0">
                  <c:v>1961</c:v>
                </c:pt>
                <c:pt idx="1">
                  <c:v>1962</c:v>
                </c:pt>
                <c:pt idx="2">
                  <c:v>1962</c:v>
                </c:pt>
                <c:pt idx="3">
                  <c:v>1963</c:v>
                </c:pt>
                <c:pt idx="4">
                  <c:v>1963</c:v>
                </c:pt>
                <c:pt idx="5">
                  <c:v>1963</c:v>
                </c:pt>
                <c:pt idx="6">
                  <c:v>1963</c:v>
                </c:pt>
                <c:pt idx="7">
                  <c:v>1964</c:v>
                </c:pt>
                <c:pt idx="8">
                  <c:v>1964</c:v>
                </c:pt>
                <c:pt idx="9">
                  <c:v>1964</c:v>
                </c:pt>
                <c:pt idx="10">
                  <c:v>1966</c:v>
                </c:pt>
                <c:pt idx="11">
                  <c:v>1967</c:v>
                </c:pt>
                <c:pt idx="12">
                  <c:v>1967</c:v>
                </c:pt>
                <c:pt idx="13">
                  <c:v>1968</c:v>
                </c:pt>
                <c:pt idx="14">
                  <c:v>1968</c:v>
                </c:pt>
                <c:pt idx="15">
                  <c:v>1969</c:v>
                </c:pt>
                <c:pt idx="16">
                  <c:v>1969</c:v>
                </c:pt>
                <c:pt idx="17">
                  <c:v>1969</c:v>
                </c:pt>
                <c:pt idx="18">
                  <c:v>1969</c:v>
                </c:pt>
                <c:pt idx="19">
                  <c:v>1969</c:v>
                </c:pt>
                <c:pt idx="20">
                  <c:v>1970</c:v>
                </c:pt>
                <c:pt idx="21">
                  <c:v>1970</c:v>
                </c:pt>
                <c:pt idx="22">
                  <c:v>1970</c:v>
                </c:pt>
                <c:pt idx="23">
                  <c:v>1971</c:v>
                </c:pt>
                <c:pt idx="24">
                  <c:v>1972</c:v>
                </c:pt>
                <c:pt idx="25">
                  <c:v>1972</c:v>
                </c:pt>
                <c:pt idx="26">
                  <c:v>1973</c:v>
                </c:pt>
                <c:pt idx="27">
                  <c:v>1976</c:v>
                </c:pt>
                <c:pt idx="28">
                  <c:v>1979</c:v>
                </c:pt>
                <c:pt idx="29">
                  <c:v>1979</c:v>
                </c:pt>
                <c:pt idx="30">
                  <c:v>1980</c:v>
                </c:pt>
                <c:pt idx="31">
                  <c:v>1981</c:v>
                </c:pt>
                <c:pt idx="32">
                  <c:v>1982</c:v>
                </c:pt>
                <c:pt idx="33">
                  <c:v>1985</c:v>
                </c:pt>
                <c:pt idx="34">
                  <c:v>1985</c:v>
                </c:pt>
                <c:pt idx="35">
                  <c:v>1986</c:v>
                </c:pt>
                <c:pt idx="36">
                  <c:v>1986</c:v>
                </c:pt>
                <c:pt idx="37">
                  <c:v>1987</c:v>
                </c:pt>
                <c:pt idx="38">
                  <c:v>1987</c:v>
                </c:pt>
                <c:pt idx="39">
                  <c:v>1991</c:v>
                </c:pt>
                <c:pt idx="40">
                  <c:v>1993</c:v>
                </c:pt>
                <c:pt idx="41">
                  <c:v>1995</c:v>
                </c:pt>
                <c:pt idx="42">
                  <c:v>1995</c:v>
                </c:pt>
                <c:pt idx="43">
                  <c:v>1996</c:v>
                </c:pt>
                <c:pt idx="44">
                  <c:v>1996</c:v>
                </c:pt>
                <c:pt idx="45">
                  <c:v>1996</c:v>
                </c:pt>
                <c:pt idx="46">
                  <c:v>2003</c:v>
                </c:pt>
                <c:pt idx="47">
                  <c:v>2005</c:v>
                </c:pt>
                <c:pt idx="48">
                  <c:v>2009</c:v>
                </c:pt>
                <c:pt idx="49">
                  <c:v>2009</c:v>
                </c:pt>
                <c:pt idx="50">
                  <c:v>2010</c:v>
                </c:pt>
                <c:pt idx="51">
                  <c:v>2010</c:v>
                </c:pt>
                <c:pt idx="52">
                  <c:v>2010</c:v>
                </c:pt>
                <c:pt idx="53">
                  <c:v>2010</c:v>
                </c:pt>
                <c:pt idx="54">
                  <c:v>2010</c:v>
                </c:pt>
                <c:pt idx="55">
                  <c:v>2012</c:v>
                </c:pt>
              </c:numCache>
            </c:numRef>
          </c:xVal>
          <c:yVal>
            <c:numRef>
              <c:f>Tabelle1!$C$2:$C$57</c:f>
              <c:numCache>
                <c:formatCode>@</c:formatCode>
                <c:ptCount val="56"/>
                <c:pt idx="0">
                  <c:v>1.96</c:v>
                </c:pt>
                <c:pt idx="1">
                  <c:v>1.96</c:v>
                </c:pt>
                <c:pt idx="2">
                  <c:v>1.96</c:v>
                </c:pt>
                <c:pt idx="3">
                  <c:v>1.84</c:v>
                </c:pt>
                <c:pt idx="4">
                  <c:v>1.96</c:v>
                </c:pt>
                <c:pt idx="5">
                  <c:v>1.96</c:v>
                </c:pt>
                <c:pt idx="6">
                  <c:v>1.78</c:v>
                </c:pt>
                <c:pt idx="7">
                  <c:v>1.96</c:v>
                </c:pt>
                <c:pt idx="8">
                  <c:v>1.96</c:v>
                </c:pt>
                <c:pt idx="9">
                  <c:v>0.65</c:v>
                </c:pt>
                <c:pt idx="10">
                  <c:v>1.79</c:v>
                </c:pt>
                <c:pt idx="11">
                  <c:v>1.96</c:v>
                </c:pt>
                <c:pt idx="12">
                  <c:v>1.96</c:v>
                </c:pt>
                <c:pt idx="13">
                  <c:v>0.65</c:v>
                </c:pt>
                <c:pt idx="14">
                  <c:v>1.96</c:v>
                </c:pt>
                <c:pt idx="15">
                  <c:v>1.96</c:v>
                </c:pt>
                <c:pt idx="16">
                  <c:v>0.49</c:v>
                </c:pt>
                <c:pt idx="17">
                  <c:v>1.96</c:v>
                </c:pt>
                <c:pt idx="18">
                  <c:v>1.96</c:v>
                </c:pt>
                <c:pt idx="19">
                  <c:v>1.96</c:v>
                </c:pt>
                <c:pt idx="20">
                  <c:v>1.96</c:v>
                </c:pt>
                <c:pt idx="21">
                  <c:v>1.47</c:v>
                </c:pt>
                <c:pt idx="22">
                  <c:v>1.71</c:v>
                </c:pt>
                <c:pt idx="23">
                  <c:v>1.96</c:v>
                </c:pt>
                <c:pt idx="24">
                  <c:v>1.96</c:v>
                </c:pt>
                <c:pt idx="25">
                  <c:v>1.96</c:v>
                </c:pt>
                <c:pt idx="26">
                  <c:v>1.96</c:v>
                </c:pt>
                <c:pt idx="27">
                  <c:v>1.96</c:v>
                </c:pt>
                <c:pt idx="28">
                  <c:v>1.96</c:v>
                </c:pt>
                <c:pt idx="29">
                  <c:v>1.63</c:v>
                </c:pt>
                <c:pt idx="30">
                  <c:v>1.96</c:v>
                </c:pt>
                <c:pt idx="31">
                  <c:v>0.78</c:v>
                </c:pt>
                <c:pt idx="32">
                  <c:v>1.0900000000000001</c:v>
                </c:pt>
                <c:pt idx="33">
                  <c:v>1.84</c:v>
                </c:pt>
                <c:pt idx="34">
                  <c:v>1.57</c:v>
                </c:pt>
                <c:pt idx="35">
                  <c:v>0.98</c:v>
                </c:pt>
                <c:pt idx="36">
                  <c:v>1.52</c:v>
                </c:pt>
                <c:pt idx="37">
                  <c:v>1.51</c:v>
                </c:pt>
                <c:pt idx="38">
                  <c:v>1.96</c:v>
                </c:pt>
                <c:pt idx="39">
                  <c:v>1.96</c:v>
                </c:pt>
                <c:pt idx="40">
                  <c:v>1.96</c:v>
                </c:pt>
                <c:pt idx="41">
                  <c:v>1.96</c:v>
                </c:pt>
                <c:pt idx="42">
                  <c:v>1.96</c:v>
                </c:pt>
                <c:pt idx="43">
                  <c:v>1.57</c:v>
                </c:pt>
                <c:pt idx="44">
                  <c:v>1.96</c:v>
                </c:pt>
                <c:pt idx="45">
                  <c:v>1.85</c:v>
                </c:pt>
                <c:pt idx="46">
                  <c:v>1.96</c:v>
                </c:pt>
                <c:pt idx="47">
                  <c:v>1.96</c:v>
                </c:pt>
                <c:pt idx="48">
                  <c:v>1.96</c:v>
                </c:pt>
                <c:pt idx="49">
                  <c:v>1.96</c:v>
                </c:pt>
                <c:pt idx="50">
                  <c:v>1.96</c:v>
                </c:pt>
                <c:pt idx="51">
                  <c:v>0</c:v>
                </c:pt>
                <c:pt idx="52">
                  <c:v>1.47</c:v>
                </c:pt>
                <c:pt idx="53">
                  <c:v>0.65</c:v>
                </c:pt>
                <c:pt idx="54">
                  <c:v>0</c:v>
                </c:pt>
                <c:pt idx="55">
                  <c:v>1.96</c:v>
                </c:pt>
              </c:numCache>
            </c:numRef>
          </c:yVal>
          <c:smooth val="0"/>
          <c:extLst>
            <c:ext xmlns:c16="http://schemas.microsoft.com/office/drawing/2014/chart" uri="{C3380CC4-5D6E-409C-BE32-E72D297353CC}">
              <c16:uniqueId val="{00000001-2547-4115-9AE2-40397D93E2A4}"/>
            </c:ext>
          </c:extLst>
        </c:ser>
        <c:dLbls>
          <c:showLegendKey val="0"/>
          <c:showVal val="0"/>
          <c:showCatName val="0"/>
          <c:showSerName val="0"/>
          <c:showPercent val="0"/>
          <c:showBubbleSize val="0"/>
        </c:dLbls>
        <c:axId val="606599840"/>
        <c:axId val="606607384"/>
      </c:scatterChart>
      <c:valAx>
        <c:axId val="606599840"/>
        <c:scaling>
          <c:orientation val="minMax"/>
          <c:min val="19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crossAx val="606607384"/>
        <c:crosses val="autoZero"/>
        <c:crossBetween val="midCat"/>
      </c:valAx>
      <c:valAx>
        <c:axId val="6066073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crossAx val="60659984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Arial" panose="020B060402020202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dirty="0">
                <a:latin typeface="Arial" panose="020B0604020202020204" pitchFamily="34" charset="0"/>
                <a:cs typeface="Arial" panose="020B0604020202020204" pitchFamily="34" charset="0"/>
              </a:rPr>
              <a:t>Summer( April – September)</a:t>
            </a:r>
          </a:p>
        </c:rich>
      </c:tx>
      <c:layout>
        <c:manualLayout>
          <c:xMode val="edge"/>
          <c:yMode val="edge"/>
          <c:x val="0.86533802731089104"/>
          <c:y val="0.3175"/>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3.0503391345798752E-2"/>
          <c:y val="0.22225"/>
          <c:w val="0.81027928363422252"/>
          <c:h val="0.56288555555555553"/>
        </c:manualLayout>
      </c:layout>
      <c:barChart>
        <c:barDir val="col"/>
        <c:grouping val="clustered"/>
        <c:varyColors val="0"/>
        <c:ser>
          <c:idx val="0"/>
          <c:order val="0"/>
          <c:tx>
            <c:strRef>
              <c:f>Tabelle1!$H$1</c:f>
              <c:strCache>
                <c:ptCount val="1"/>
                <c:pt idx="0">
                  <c:v>Relative Persistence</c:v>
                </c:pt>
              </c:strCache>
            </c:strRef>
          </c:tx>
          <c:spPr>
            <a:solidFill>
              <a:srgbClr val="C00000"/>
            </a:solidFill>
            <a:ln>
              <a:noFill/>
            </a:ln>
            <a:effectLst/>
          </c:spPr>
          <c:invertIfNegative val="0"/>
          <c:cat>
            <c:strRef>
              <c:f>Tabelle1!$G$2:$G$54</c:f>
              <c:strCache>
                <c:ptCount val="53"/>
                <c:pt idx="0">
                  <c:v>1961</c:v>
                </c:pt>
                <c:pt idx="1">
                  <c:v>1962</c:v>
                </c:pt>
                <c:pt idx="2">
                  <c:v>1963</c:v>
                </c:pt>
                <c:pt idx="3">
                  <c:v>1964</c:v>
                </c:pt>
                <c:pt idx="4">
                  <c:v>1964</c:v>
                </c:pt>
                <c:pt idx="5">
                  <c:v>1972</c:v>
                </c:pt>
                <c:pt idx="6">
                  <c:v>1974</c:v>
                </c:pt>
                <c:pt idx="7">
                  <c:v>1975</c:v>
                </c:pt>
                <c:pt idx="8">
                  <c:v>1976</c:v>
                </c:pt>
                <c:pt idx="9">
                  <c:v>1976</c:v>
                </c:pt>
                <c:pt idx="10">
                  <c:v>1979</c:v>
                </c:pt>
                <c:pt idx="11">
                  <c:v>1982</c:v>
                </c:pt>
                <c:pt idx="12">
                  <c:v>1983</c:v>
                </c:pt>
                <c:pt idx="13">
                  <c:v>1983</c:v>
                </c:pt>
                <c:pt idx="14">
                  <c:v>1983</c:v>
                </c:pt>
                <c:pt idx="15">
                  <c:v>1984</c:v>
                </c:pt>
                <c:pt idx="16">
                  <c:v>1990</c:v>
                </c:pt>
                <c:pt idx="17">
                  <c:v>1992</c:v>
                </c:pt>
                <c:pt idx="18">
                  <c:v>1994</c:v>
                </c:pt>
                <c:pt idx="19">
                  <c:v>1994</c:v>
                </c:pt>
                <c:pt idx="20">
                  <c:v>1994</c:v>
                </c:pt>
                <c:pt idx="21">
                  <c:v>1995</c:v>
                </c:pt>
                <c:pt idx="22">
                  <c:v>1995</c:v>
                </c:pt>
                <c:pt idx="23">
                  <c:v>1996</c:v>
                </c:pt>
                <c:pt idx="24">
                  <c:v>1997</c:v>
                </c:pt>
                <c:pt idx="25">
                  <c:v>1998</c:v>
                </c:pt>
                <c:pt idx="26">
                  <c:v>1999</c:v>
                </c:pt>
                <c:pt idx="27">
                  <c:v>2000</c:v>
                </c:pt>
                <c:pt idx="28">
                  <c:v>2001</c:v>
                </c:pt>
                <c:pt idx="29">
                  <c:v>2001</c:v>
                </c:pt>
                <c:pt idx="30">
                  <c:v>2002</c:v>
                </c:pt>
                <c:pt idx="31">
                  <c:v>2003</c:v>
                </c:pt>
                <c:pt idx="32">
                  <c:v>2004</c:v>
                </c:pt>
                <c:pt idx="33">
                  <c:v>2005</c:v>
                </c:pt>
                <c:pt idx="34">
                  <c:v>2006</c:v>
                </c:pt>
                <c:pt idx="35">
                  <c:v>2007</c:v>
                </c:pt>
                <c:pt idx="36">
                  <c:v>2008</c:v>
                </c:pt>
                <c:pt idx="37">
                  <c:v>2010</c:v>
                </c:pt>
                <c:pt idx="38">
                  <c:v>2011</c:v>
                </c:pt>
                <c:pt idx="39">
                  <c:v>2012</c:v>
                </c:pt>
                <c:pt idx="40">
                  <c:v>2012</c:v>
                </c:pt>
                <c:pt idx="41">
                  <c:v>2013</c:v>
                </c:pt>
                <c:pt idx="42">
                  <c:v>2013</c:v>
                </c:pt>
                <c:pt idx="43">
                  <c:v>2013</c:v>
                </c:pt>
                <c:pt idx="44">
                  <c:v>2013</c:v>
                </c:pt>
                <c:pt idx="45">
                  <c:v>2014</c:v>
                </c:pt>
                <c:pt idx="46">
                  <c:v>2014</c:v>
                </c:pt>
                <c:pt idx="47">
                  <c:v>2015</c:v>
                </c:pt>
                <c:pt idx="48">
                  <c:v>2015</c:v>
                </c:pt>
                <c:pt idx="49">
                  <c:v>2015</c:v>
                </c:pt>
                <c:pt idx="50">
                  <c:v>2016</c:v>
                </c:pt>
                <c:pt idx="51">
                  <c:v>2016</c:v>
                </c:pt>
                <c:pt idx="52">
                  <c:v>2017</c:v>
                </c:pt>
              </c:strCache>
            </c:strRef>
          </c:cat>
          <c:val>
            <c:numRef>
              <c:f>Tabelle1!$H$2:$H$54</c:f>
              <c:numCache>
                <c:formatCode>@</c:formatCode>
                <c:ptCount val="53"/>
                <c:pt idx="0">
                  <c:v>0.24</c:v>
                </c:pt>
                <c:pt idx="1">
                  <c:v>0.24</c:v>
                </c:pt>
                <c:pt idx="2">
                  <c:v>0.08</c:v>
                </c:pt>
                <c:pt idx="3">
                  <c:v>0.56000000000000005</c:v>
                </c:pt>
                <c:pt idx="4">
                  <c:v>0.24</c:v>
                </c:pt>
                <c:pt idx="5">
                  <c:v>0.16</c:v>
                </c:pt>
                <c:pt idx="6">
                  <c:v>0.24</c:v>
                </c:pt>
                <c:pt idx="7">
                  <c:v>0.16</c:v>
                </c:pt>
                <c:pt idx="8">
                  <c:v>0.88</c:v>
                </c:pt>
                <c:pt idx="9">
                  <c:v>0.24</c:v>
                </c:pt>
                <c:pt idx="10">
                  <c:v>0.24</c:v>
                </c:pt>
                <c:pt idx="11">
                  <c:v>0.32</c:v>
                </c:pt>
                <c:pt idx="12">
                  <c:v>0.24</c:v>
                </c:pt>
                <c:pt idx="13">
                  <c:v>0.24</c:v>
                </c:pt>
                <c:pt idx="14">
                  <c:v>0.24</c:v>
                </c:pt>
                <c:pt idx="15">
                  <c:v>0.24</c:v>
                </c:pt>
                <c:pt idx="16">
                  <c:v>0.32</c:v>
                </c:pt>
                <c:pt idx="17">
                  <c:v>0.32</c:v>
                </c:pt>
                <c:pt idx="18">
                  <c:v>0.8</c:v>
                </c:pt>
                <c:pt idx="19">
                  <c:v>0.24</c:v>
                </c:pt>
                <c:pt idx="20">
                  <c:v>0.16</c:v>
                </c:pt>
                <c:pt idx="21">
                  <c:v>0.24</c:v>
                </c:pt>
                <c:pt idx="22">
                  <c:v>0.16</c:v>
                </c:pt>
                <c:pt idx="23">
                  <c:v>0.24</c:v>
                </c:pt>
                <c:pt idx="24">
                  <c:v>0.24</c:v>
                </c:pt>
                <c:pt idx="25">
                  <c:v>0.4</c:v>
                </c:pt>
                <c:pt idx="26">
                  <c:v>0.16</c:v>
                </c:pt>
                <c:pt idx="27">
                  <c:v>0.24</c:v>
                </c:pt>
                <c:pt idx="28">
                  <c:v>0.16</c:v>
                </c:pt>
                <c:pt idx="29">
                  <c:v>0.24</c:v>
                </c:pt>
                <c:pt idx="30">
                  <c:v>0.24</c:v>
                </c:pt>
                <c:pt idx="31">
                  <c:v>1.04</c:v>
                </c:pt>
                <c:pt idx="32">
                  <c:v>0.24</c:v>
                </c:pt>
                <c:pt idx="33">
                  <c:v>0.16</c:v>
                </c:pt>
                <c:pt idx="34">
                  <c:v>0.24</c:v>
                </c:pt>
                <c:pt idx="35">
                  <c:v>0.24</c:v>
                </c:pt>
                <c:pt idx="36">
                  <c:v>0.16</c:v>
                </c:pt>
                <c:pt idx="37">
                  <c:v>0.32</c:v>
                </c:pt>
                <c:pt idx="38">
                  <c:v>0.16</c:v>
                </c:pt>
                <c:pt idx="39">
                  <c:v>0.16</c:v>
                </c:pt>
                <c:pt idx="40">
                  <c:v>0.16</c:v>
                </c:pt>
                <c:pt idx="41">
                  <c:v>0.24</c:v>
                </c:pt>
                <c:pt idx="42">
                  <c:v>0.24</c:v>
                </c:pt>
                <c:pt idx="43">
                  <c:v>0.16</c:v>
                </c:pt>
                <c:pt idx="44">
                  <c:v>0.16</c:v>
                </c:pt>
                <c:pt idx="45">
                  <c:v>0.32</c:v>
                </c:pt>
                <c:pt idx="46">
                  <c:v>0.16</c:v>
                </c:pt>
                <c:pt idx="47">
                  <c:v>0.32</c:v>
                </c:pt>
                <c:pt idx="48">
                  <c:v>0.32</c:v>
                </c:pt>
                <c:pt idx="49">
                  <c:v>0.24</c:v>
                </c:pt>
                <c:pt idx="50">
                  <c:v>0.4</c:v>
                </c:pt>
                <c:pt idx="51">
                  <c:v>0.24</c:v>
                </c:pt>
                <c:pt idx="52">
                  <c:v>0.24</c:v>
                </c:pt>
              </c:numCache>
            </c:numRef>
          </c:val>
          <c:extLst>
            <c:ext xmlns:c16="http://schemas.microsoft.com/office/drawing/2014/chart" uri="{C3380CC4-5D6E-409C-BE32-E72D297353CC}">
              <c16:uniqueId val="{00000001-796F-480A-ADA6-49D98D9C0D22}"/>
            </c:ext>
          </c:extLst>
        </c:ser>
        <c:dLbls>
          <c:showLegendKey val="0"/>
          <c:showVal val="0"/>
          <c:showCatName val="0"/>
          <c:showSerName val="0"/>
          <c:showPercent val="0"/>
          <c:showBubbleSize val="0"/>
        </c:dLbls>
        <c:gapWidth val="300"/>
        <c:axId val="631817488"/>
        <c:axId val="631819456"/>
      </c:barChart>
      <c:catAx>
        <c:axId val="63181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31819456"/>
        <c:crosses val="autoZero"/>
        <c:auto val="1"/>
        <c:lblAlgn val="ctr"/>
        <c:lblOffset val="100"/>
        <c:noMultiLvlLbl val="0"/>
      </c:catAx>
      <c:valAx>
        <c:axId val="631819456"/>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6318174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50" dirty="0"/>
              <a:t>Winter (October</a:t>
            </a:r>
            <a:r>
              <a:rPr lang="en-US" sz="1050" baseline="0" dirty="0"/>
              <a:t> – March)</a:t>
            </a:r>
            <a:endParaRPr lang="en-US" sz="1050" dirty="0"/>
          </a:p>
        </c:rich>
      </c:tx>
      <c:layout>
        <c:manualLayout>
          <c:xMode val="edge"/>
          <c:yMode val="edge"/>
          <c:x val="0.88054562077277099"/>
          <c:y val="0.2963333333333333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2.9653864544670387E-2"/>
          <c:y val="0.2141011111111111"/>
          <c:w val="0.81083629545982927"/>
          <c:h val="0.56047333333333338"/>
        </c:manualLayout>
      </c:layout>
      <c:barChart>
        <c:barDir val="col"/>
        <c:grouping val="clustered"/>
        <c:varyColors val="0"/>
        <c:ser>
          <c:idx val="0"/>
          <c:order val="0"/>
          <c:tx>
            <c:strRef>
              <c:f>Tabelle1!$B$1</c:f>
              <c:strCache>
                <c:ptCount val="1"/>
                <c:pt idx="0">
                  <c:v>Relative Persistence</c:v>
                </c:pt>
              </c:strCache>
            </c:strRef>
          </c:tx>
          <c:spPr>
            <a:solidFill>
              <a:schemeClr val="accent1"/>
            </a:solidFill>
            <a:ln>
              <a:noFill/>
            </a:ln>
            <a:effectLst/>
          </c:spPr>
          <c:invertIfNegative val="0"/>
          <c:cat>
            <c:numRef>
              <c:f>Tabelle1!$A$2:$A$57</c:f>
              <c:numCache>
                <c:formatCode>General</c:formatCode>
                <c:ptCount val="56"/>
                <c:pt idx="0">
                  <c:v>1961</c:v>
                </c:pt>
                <c:pt idx="1">
                  <c:v>1962</c:v>
                </c:pt>
                <c:pt idx="2">
                  <c:v>1962</c:v>
                </c:pt>
                <c:pt idx="3">
                  <c:v>1963</c:v>
                </c:pt>
                <c:pt idx="4">
                  <c:v>1963</c:v>
                </c:pt>
                <c:pt idx="5">
                  <c:v>1963</c:v>
                </c:pt>
                <c:pt idx="6">
                  <c:v>1963</c:v>
                </c:pt>
                <c:pt idx="7">
                  <c:v>1964</c:v>
                </c:pt>
                <c:pt idx="8">
                  <c:v>1964</c:v>
                </c:pt>
                <c:pt idx="9">
                  <c:v>1964</c:v>
                </c:pt>
                <c:pt idx="10">
                  <c:v>1966</c:v>
                </c:pt>
                <c:pt idx="11">
                  <c:v>1967</c:v>
                </c:pt>
                <c:pt idx="12">
                  <c:v>1967</c:v>
                </c:pt>
                <c:pt idx="13">
                  <c:v>1968</c:v>
                </c:pt>
                <c:pt idx="14">
                  <c:v>1968</c:v>
                </c:pt>
                <c:pt idx="15">
                  <c:v>1969</c:v>
                </c:pt>
                <c:pt idx="16">
                  <c:v>1969</c:v>
                </c:pt>
                <c:pt idx="17">
                  <c:v>1969</c:v>
                </c:pt>
                <c:pt idx="18">
                  <c:v>1969</c:v>
                </c:pt>
                <c:pt idx="19">
                  <c:v>1969</c:v>
                </c:pt>
                <c:pt idx="20">
                  <c:v>1970</c:v>
                </c:pt>
                <c:pt idx="21">
                  <c:v>1970</c:v>
                </c:pt>
                <c:pt idx="22">
                  <c:v>1970</c:v>
                </c:pt>
                <c:pt idx="23">
                  <c:v>1971</c:v>
                </c:pt>
                <c:pt idx="24">
                  <c:v>1972</c:v>
                </c:pt>
                <c:pt idx="25">
                  <c:v>1972</c:v>
                </c:pt>
                <c:pt idx="26">
                  <c:v>1973</c:v>
                </c:pt>
                <c:pt idx="27">
                  <c:v>1976</c:v>
                </c:pt>
                <c:pt idx="28">
                  <c:v>1979</c:v>
                </c:pt>
                <c:pt idx="29">
                  <c:v>1979</c:v>
                </c:pt>
                <c:pt idx="30">
                  <c:v>1980</c:v>
                </c:pt>
                <c:pt idx="31">
                  <c:v>1981</c:v>
                </c:pt>
                <c:pt idx="32">
                  <c:v>1982</c:v>
                </c:pt>
                <c:pt idx="33">
                  <c:v>1985</c:v>
                </c:pt>
                <c:pt idx="34">
                  <c:v>1985</c:v>
                </c:pt>
                <c:pt idx="35">
                  <c:v>1986</c:v>
                </c:pt>
                <c:pt idx="36">
                  <c:v>1986</c:v>
                </c:pt>
                <c:pt idx="37">
                  <c:v>1987</c:v>
                </c:pt>
                <c:pt idx="38">
                  <c:v>1987</c:v>
                </c:pt>
                <c:pt idx="39">
                  <c:v>1991</c:v>
                </c:pt>
                <c:pt idx="40">
                  <c:v>1993</c:v>
                </c:pt>
                <c:pt idx="41">
                  <c:v>1995</c:v>
                </c:pt>
                <c:pt idx="42">
                  <c:v>1995</c:v>
                </c:pt>
                <c:pt idx="43">
                  <c:v>1996</c:v>
                </c:pt>
                <c:pt idx="44">
                  <c:v>1996</c:v>
                </c:pt>
                <c:pt idx="45">
                  <c:v>1996</c:v>
                </c:pt>
                <c:pt idx="46">
                  <c:v>2003</c:v>
                </c:pt>
                <c:pt idx="47">
                  <c:v>2005</c:v>
                </c:pt>
                <c:pt idx="48">
                  <c:v>2009</c:v>
                </c:pt>
                <c:pt idx="49">
                  <c:v>2009</c:v>
                </c:pt>
                <c:pt idx="50">
                  <c:v>2010</c:v>
                </c:pt>
                <c:pt idx="51">
                  <c:v>2010</c:v>
                </c:pt>
                <c:pt idx="52">
                  <c:v>2010</c:v>
                </c:pt>
                <c:pt idx="53">
                  <c:v>2010</c:v>
                </c:pt>
                <c:pt idx="54">
                  <c:v>2010</c:v>
                </c:pt>
                <c:pt idx="55">
                  <c:v>2012</c:v>
                </c:pt>
              </c:numCache>
            </c:numRef>
          </c:cat>
          <c:val>
            <c:numRef>
              <c:f>Tabelle1!$B$2:$B$57</c:f>
              <c:numCache>
                <c:formatCode>@</c:formatCode>
                <c:ptCount val="56"/>
                <c:pt idx="0">
                  <c:v>0.23</c:v>
                </c:pt>
                <c:pt idx="1">
                  <c:v>0.46</c:v>
                </c:pt>
                <c:pt idx="2">
                  <c:v>0.17</c:v>
                </c:pt>
                <c:pt idx="3">
                  <c:v>0.64</c:v>
                </c:pt>
                <c:pt idx="4">
                  <c:v>0.46</c:v>
                </c:pt>
                <c:pt idx="5">
                  <c:v>0.52</c:v>
                </c:pt>
                <c:pt idx="6">
                  <c:v>0.17</c:v>
                </c:pt>
                <c:pt idx="7">
                  <c:v>0.35</c:v>
                </c:pt>
                <c:pt idx="8">
                  <c:v>0.17</c:v>
                </c:pt>
                <c:pt idx="9">
                  <c:v>0.06</c:v>
                </c:pt>
                <c:pt idx="10">
                  <c:v>0.52</c:v>
                </c:pt>
                <c:pt idx="11">
                  <c:v>0.23</c:v>
                </c:pt>
                <c:pt idx="12">
                  <c:v>0.17</c:v>
                </c:pt>
                <c:pt idx="13">
                  <c:v>0.06</c:v>
                </c:pt>
                <c:pt idx="14">
                  <c:v>0.17</c:v>
                </c:pt>
                <c:pt idx="15">
                  <c:v>0.28999999999999998</c:v>
                </c:pt>
                <c:pt idx="16">
                  <c:v>0.06</c:v>
                </c:pt>
                <c:pt idx="17">
                  <c:v>0.23</c:v>
                </c:pt>
                <c:pt idx="18">
                  <c:v>0.17</c:v>
                </c:pt>
                <c:pt idx="19">
                  <c:v>0.17</c:v>
                </c:pt>
                <c:pt idx="20">
                  <c:v>0.41</c:v>
                </c:pt>
                <c:pt idx="21">
                  <c:v>0.23</c:v>
                </c:pt>
                <c:pt idx="22">
                  <c:v>0.17</c:v>
                </c:pt>
                <c:pt idx="23">
                  <c:v>0.17</c:v>
                </c:pt>
                <c:pt idx="24">
                  <c:v>0.17</c:v>
                </c:pt>
                <c:pt idx="25">
                  <c:v>0.17</c:v>
                </c:pt>
                <c:pt idx="26">
                  <c:v>0.17</c:v>
                </c:pt>
                <c:pt idx="27">
                  <c:v>0.23</c:v>
                </c:pt>
                <c:pt idx="28">
                  <c:v>0.41</c:v>
                </c:pt>
                <c:pt idx="29">
                  <c:v>0.28999999999999998</c:v>
                </c:pt>
                <c:pt idx="30">
                  <c:v>0.28999999999999998</c:v>
                </c:pt>
                <c:pt idx="31">
                  <c:v>0.12</c:v>
                </c:pt>
                <c:pt idx="32">
                  <c:v>0.23</c:v>
                </c:pt>
                <c:pt idx="33">
                  <c:v>0.93</c:v>
                </c:pt>
                <c:pt idx="34">
                  <c:v>0.23</c:v>
                </c:pt>
                <c:pt idx="35">
                  <c:v>0.23</c:v>
                </c:pt>
                <c:pt idx="36">
                  <c:v>0.12</c:v>
                </c:pt>
                <c:pt idx="37">
                  <c:v>0.46</c:v>
                </c:pt>
                <c:pt idx="38">
                  <c:v>0.17</c:v>
                </c:pt>
                <c:pt idx="39">
                  <c:v>0.23</c:v>
                </c:pt>
                <c:pt idx="40">
                  <c:v>0.17</c:v>
                </c:pt>
                <c:pt idx="41">
                  <c:v>0.28999999999999998</c:v>
                </c:pt>
                <c:pt idx="42">
                  <c:v>0.17</c:v>
                </c:pt>
                <c:pt idx="43">
                  <c:v>0.64</c:v>
                </c:pt>
                <c:pt idx="44">
                  <c:v>0.17</c:v>
                </c:pt>
                <c:pt idx="45">
                  <c:v>0.17</c:v>
                </c:pt>
                <c:pt idx="46">
                  <c:v>0.35</c:v>
                </c:pt>
                <c:pt idx="47">
                  <c:v>0.17</c:v>
                </c:pt>
                <c:pt idx="48">
                  <c:v>0.28999999999999998</c:v>
                </c:pt>
                <c:pt idx="49">
                  <c:v>0.23</c:v>
                </c:pt>
                <c:pt idx="50">
                  <c:v>0</c:v>
                </c:pt>
                <c:pt idx="51">
                  <c:v>0.12</c:v>
                </c:pt>
                <c:pt idx="52">
                  <c:v>0.17</c:v>
                </c:pt>
                <c:pt idx="53">
                  <c:v>0.06</c:v>
                </c:pt>
                <c:pt idx="54">
                  <c:v>0</c:v>
                </c:pt>
                <c:pt idx="55">
                  <c:v>0.7</c:v>
                </c:pt>
              </c:numCache>
            </c:numRef>
          </c:val>
          <c:extLst>
            <c:ext xmlns:c16="http://schemas.microsoft.com/office/drawing/2014/chart" uri="{C3380CC4-5D6E-409C-BE32-E72D297353CC}">
              <c16:uniqueId val="{00000000-6286-44D2-8CD6-85E2834C87FE}"/>
            </c:ext>
          </c:extLst>
        </c:ser>
        <c:dLbls>
          <c:showLegendKey val="0"/>
          <c:showVal val="0"/>
          <c:showCatName val="0"/>
          <c:showSerName val="0"/>
          <c:showPercent val="0"/>
          <c:showBubbleSize val="0"/>
        </c:dLbls>
        <c:gapWidth val="300"/>
        <c:axId val="851878056"/>
        <c:axId val="851876416"/>
      </c:barChart>
      <c:catAx>
        <c:axId val="851878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1876416"/>
        <c:crosses val="autoZero"/>
        <c:auto val="1"/>
        <c:lblAlgn val="ctr"/>
        <c:lblOffset val="100"/>
        <c:noMultiLvlLbl val="0"/>
      </c:catAx>
      <c:valAx>
        <c:axId val="8518764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Arabic Typesetting" panose="03020402040406030203" pitchFamily="66" charset="-78"/>
              </a:defRPr>
            </a:pPr>
            <a:endParaRPr lang="de-DE"/>
          </a:p>
        </c:txPr>
        <c:crossAx val="8518780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000" b="0" i="0" baseline="0" dirty="0">
                <a:effectLst/>
                <a:latin typeface="Arial" panose="020B0604020202020204" pitchFamily="34" charset="0"/>
                <a:cs typeface="Arial" panose="020B0604020202020204" pitchFamily="34" charset="0"/>
              </a:rPr>
              <a:t>Winter (Oktober-March)</a:t>
            </a:r>
            <a:endParaRPr lang="de-DE" sz="1000" dirty="0">
              <a:effectLst/>
              <a:latin typeface="Arial" panose="020B0604020202020204" pitchFamily="34" charset="0"/>
              <a:cs typeface="Arial" panose="020B0604020202020204" pitchFamily="34" charset="0"/>
            </a:endParaRPr>
          </a:p>
        </c:rich>
      </c:tx>
      <c:layout>
        <c:manualLayout>
          <c:xMode val="edge"/>
          <c:yMode val="edge"/>
          <c:x val="0.83377201408901702"/>
          <c:y val="0.2469444444444444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2.9611840466787633E-2"/>
          <c:y val="5.2916666666666667E-2"/>
          <c:w val="0.77117470736827143"/>
          <c:h val="0.7834066666666667"/>
        </c:manualLayout>
      </c:layout>
      <c:scatterChart>
        <c:scatterStyle val="lineMarker"/>
        <c:varyColors val="0"/>
        <c:ser>
          <c:idx val="0"/>
          <c:order val="0"/>
          <c:tx>
            <c:strRef>
              <c:f>Tabelle1!$B$1</c:f>
              <c:strCache>
                <c:ptCount val="1"/>
                <c:pt idx="0">
                  <c:v>Relative Persistence</c:v>
                </c:pt>
              </c:strCache>
            </c:strRef>
          </c:tx>
          <c:spPr>
            <a:ln w="25400" cap="rnd">
              <a:noFill/>
              <a:round/>
            </a:ln>
            <a:effectLst/>
          </c:spPr>
          <c:marker>
            <c:symbol val="circle"/>
            <c:size val="5"/>
            <c:spPr>
              <a:solidFill>
                <a:srgbClr val="F6A800"/>
              </a:solidFill>
              <a:ln w="9525">
                <a:noFill/>
              </a:ln>
              <a:effectLst/>
            </c:spPr>
          </c:marker>
          <c:trendline>
            <c:spPr>
              <a:ln w="19050" cap="rnd">
                <a:solidFill>
                  <a:srgbClr val="F6A800"/>
                </a:solidFill>
                <a:prstDash val="sysDot"/>
              </a:ln>
              <a:effectLst/>
            </c:spPr>
            <c:trendlineType val="linear"/>
            <c:dispRSqr val="0"/>
            <c:dispEq val="0"/>
          </c:trendline>
          <c:xVal>
            <c:numRef>
              <c:f>Tabelle1!$A$2:$A$57</c:f>
              <c:numCache>
                <c:formatCode>General</c:formatCode>
                <c:ptCount val="56"/>
                <c:pt idx="0">
                  <c:v>1961</c:v>
                </c:pt>
                <c:pt idx="1">
                  <c:v>1962</c:v>
                </c:pt>
                <c:pt idx="2">
                  <c:v>1962</c:v>
                </c:pt>
                <c:pt idx="3">
                  <c:v>1963</c:v>
                </c:pt>
                <c:pt idx="4">
                  <c:v>1963</c:v>
                </c:pt>
                <c:pt idx="5">
                  <c:v>1963</c:v>
                </c:pt>
                <c:pt idx="6">
                  <c:v>1963</c:v>
                </c:pt>
                <c:pt idx="7">
                  <c:v>1964</c:v>
                </c:pt>
                <c:pt idx="8">
                  <c:v>1964</c:v>
                </c:pt>
                <c:pt idx="9">
                  <c:v>1964</c:v>
                </c:pt>
                <c:pt idx="10">
                  <c:v>1966</c:v>
                </c:pt>
                <c:pt idx="11">
                  <c:v>1967</c:v>
                </c:pt>
                <c:pt idx="12">
                  <c:v>1967</c:v>
                </c:pt>
                <c:pt idx="13">
                  <c:v>1968</c:v>
                </c:pt>
                <c:pt idx="14">
                  <c:v>1968</c:v>
                </c:pt>
                <c:pt idx="15">
                  <c:v>1969</c:v>
                </c:pt>
                <c:pt idx="16">
                  <c:v>1969</c:v>
                </c:pt>
                <c:pt idx="17">
                  <c:v>1969</c:v>
                </c:pt>
                <c:pt idx="18">
                  <c:v>1969</c:v>
                </c:pt>
                <c:pt idx="19">
                  <c:v>1969</c:v>
                </c:pt>
                <c:pt idx="20">
                  <c:v>1970</c:v>
                </c:pt>
                <c:pt idx="21">
                  <c:v>1970</c:v>
                </c:pt>
                <c:pt idx="22">
                  <c:v>1970</c:v>
                </c:pt>
                <c:pt idx="23">
                  <c:v>1971</c:v>
                </c:pt>
                <c:pt idx="24">
                  <c:v>1972</c:v>
                </c:pt>
                <c:pt idx="25">
                  <c:v>1972</c:v>
                </c:pt>
                <c:pt idx="26">
                  <c:v>1973</c:v>
                </c:pt>
                <c:pt idx="27">
                  <c:v>1976</c:v>
                </c:pt>
                <c:pt idx="28">
                  <c:v>1979</c:v>
                </c:pt>
                <c:pt idx="29">
                  <c:v>1979</c:v>
                </c:pt>
                <c:pt idx="30">
                  <c:v>1980</c:v>
                </c:pt>
                <c:pt idx="31">
                  <c:v>1981</c:v>
                </c:pt>
                <c:pt idx="32">
                  <c:v>1982</c:v>
                </c:pt>
                <c:pt idx="33">
                  <c:v>1985</c:v>
                </c:pt>
                <c:pt idx="34">
                  <c:v>1985</c:v>
                </c:pt>
                <c:pt idx="35">
                  <c:v>1986</c:v>
                </c:pt>
                <c:pt idx="36">
                  <c:v>1986</c:v>
                </c:pt>
                <c:pt idx="37">
                  <c:v>1987</c:v>
                </c:pt>
                <c:pt idx="38">
                  <c:v>1987</c:v>
                </c:pt>
                <c:pt idx="39">
                  <c:v>1991</c:v>
                </c:pt>
                <c:pt idx="40">
                  <c:v>1993</c:v>
                </c:pt>
                <c:pt idx="41">
                  <c:v>1995</c:v>
                </c:pt>
                <c:pt idx="42">
                  <c:v>1995</c:v>
                </c:pt>
                <c:pt idx="43">
                  <c:v>1996</c:v>
                </c:pt>
                <c:pt idx="44">
                  <c:v>1996</c:v>
                </c:pt>
                <c:pt idx="45">
                  <c:v>1996</c:v>
                </c:pt>
                <c:pt idx="46">
                  <c:v>2003</c:v>
                </c:pt>
                <c:pt idx="47">
                  <c:v>2005</c:v>
                </c:pt>
                <c:pt idx="48">
                  <c:v>2009</c:v>
                </c:pt>
                <c:pt idx="49">
                  <c:v>2009</c:v>
                </c:pt>
                <c:pt idx="50">
                  <c:v>2010</c:v>
                </c:pt>
                <c:pt idx="51">
                  <c:v>2010</c:v>
                </c:pt>
                <c:pt idx="52">
                  <c:v>2010</c:v>
                </c:pt>
                <c:pt idx="53">
                  <c:v>2010</c:v>
                </c:pt>
                <c:pt idx="54">
                  <c:v>2010</c:v>
                </c:pt>
                <c:pt idx="55">
                  <c:v>2012</c:v>
                </c:pt>
              </c:numCache>
            </c:numRef>
          </c:xVal>
          <c:yVal>
            <c:numRef>
              <c:f>Tabelle1!$B$2:$B$57</c:f>
              <c:numCache>
                <c:formatCode>@</c:formatCode>
                <c:ptCount val="56"/>
                <c:pt idx="0">
                  <c:v>0.23</c:v>
                </c:pt>
                <c:pt idx="1">
                  <c:v>0.46</c:v>
                </c:pt>
                <c:pt idx="2">
                  <c:v>0.17</c:v>
                </c:pt>
                <c:pt idx="3">
                  <c:v>0.64</c:v>
                </c:pt>
                <c:pt idx="4">
                  <c:v>0.46</c:v>
                </c:pt>
                <c:pt idx="5">
                  <c:v>0.52</c:v>
                </c:pt>
                <c:pt idx="6">
                  <c:v>0.17</c:v>
                </c:pt>
                <c:pt idx="7">
                  <c:v>0.35</c:v>
                </c:pt>
                <c:pt idx="8">
                  <c:v>0.17</c:v>
                </c:pt>
                <c:pt idx="9">
                  <c:v>0.06</c:v>
                </c:pt>
                <c:pt idx="10">
                  <c:v>0.52</c:v>
                </c:pt>
                <c:pt idx="11">
                  <c:v>0.23</c:v>
                </c:pt>
                <c:pt idx="12">
                  <c:v>0.17</c:v>
                </c:pt>
                <c:pt idx="13">
                  <c:v>0.06</c:v>
                </c:pt>
                <c:pt idx="14">
                  <c:v>0.17</c:v>
                </c:pt>
                <c:pt idx="15">
                  <c:v>0.28999999999999998</c:v>
                </c:pt>
                <c:pt idx="16">
                  <c:v>0.06</c:v>
                </c:pt>
                <c:pt idx="17">
                  <c:v>0.23</c:v>
                </c:pt>
                <c:pt idx="18">
                  <c:v>0.17</c:v>
                </c:pt>
                <c:pt idx="19">
                  <c:v>0.17</c:v>
                </c:pt>
                <c:pt idx="20">
                  <c:v>0.41</c:v>
                </c:pt>
                <c:pt idx="21">
                  <c:v>0.23</c:v>
                </c:pt>
                <c:pt idx="22">
                  <c:v>0.17</c:v>
                </c:pt>
                <c:pt idx="23">
                  <c:v>0.17</c:v>
                </c:pt>
                <c:pt idx="24">
                  <c:v>0.17</c:v>
                </c:pt>
                <c:pt idx="25">
                  <c:v>0.17</c:v>
                </c:pt>
                <c:pt idx="26">
                  <c:v>0.17</c:v>
                </c:pt>
                <c:pt idx="27">
                  <c:v>0.23</c:v>
                </c:pt>
                <c:pt idx="28">
                  <c:v>0.41</c:v>
                </c:pt>
                <c:pt idx="29">
                  <c:v>0.28999999999999998</c:v>
                </c:pt>
                <c:pt idx="30">
                  <c:v>0.28999999999999998</c:v>
                </c:pt>
                <c:pt idx="31">
                  <c:v>0.12</c:v>
                </c:pt>
                <c:pt idx="32">
                  <c:v>0.23</c:v>
                </c:pt>
                <c:pt idx="33">
                  <c:v>0.93</c:v>
                </c:pt>
                <c:pt idx="34">
                  <c:v>0.23</c:v>
                </c:pt>
                <c:pt idx="35">
                  <c:v>0.23</c:v>
                </c:pt>
                <c:pt idx="36">
                  <c:v>0.12</c:v>
                </c:pt>
                <c:pt idx="37">
                  <c:v>0.46</c:v>
                </c:pt>
                <c:pt idx="38">
                  <c:v>0.17</c:v>
                </c:pt>
                <c:pt idx="39">
                  <c:v>0.23</c:v>
                </c:pt>
                <c:pt idx="40">
                  <c:v>0.17</c:v>
                </c:pt>
                <c:pt idx="41">
                  <c:v>0.28999999999999998</c:v>
                </c:pt>
                <c:pt idx="42">
                  <c:v>0.17</c:v>
                </c:pt>
                <c:pt idx="43">
                  <c:v>0.64</c:v>
                </c:pt>
                <c:pt idx="44">
                  <c:v>0.17</c:v>
                </c:pt>
                <c:pt idx="45">
                  <c:v>0.17</c:v>
                </c:pt>
                <c:pt idx="46">
                  <c:v>0.35</c:v>
                </c:pt>
                <c:pt idx="47">
                  <c:v>0.17</c:v>
                </c:pt>
                <c:pt idx="48">
                  <c:v>0.28999999999999998</c:v>
                </c:pt>
                <c:pt idx="49">
                  <c:v>0.23</c:v>
                </c:pt>
                <c:pt idx="50">
                  <c:v>0</c:v>
                </c:pt>
                <c:pt idx="51">
                  <c:v>0.12</c:v>
                </c:pt>
                <c:pt idx="52">
                  <c:v>0.17</c:v>
                </c:pt>
                <c:pt idx="53">
                  <c:v>0.06</c:v>
                </c:pt>
                <c:pt idx="54">
                  <c:v>0</c:v>
                </c:pt>
                <c:pt idx="55">
                  <c:v>0.7</c:v>
                </c:pt>
              </c:numCache>
            </c:numRef>
          </c:yVal>
          <c:smooth val="0"/>
          <c:extLst>
            <c:ext xmlns:c16="http://schemas.microsoft.com/office/drawing/2014/chart" uri="{C3380CC4-5D6E-409C-BE32-E72D297353CC}">
              <c16:uniqueId val="{00000001-4C30-4667-97AE-7F431012DABE}"/>
            </c:ext>
          </c:extLst>
        </c:ser>
        <c:dLbls>
          <c:showLegendKey val="0"/>
          <c:showVal val="0"/>
          <c:showCatName val="0"/>
          <c:showSerName val="0"/>
          <c:showPercent val="0"/>
          <c:showBubbleSize val="0"/>
        </c:dLbls>
        <c:axId val="528851248"/>
        <c:axId val="528854200"/>
      </c:scatterChart>
      <c:valAx>
        <c:axId val="528851248"/>
        <c:scaling>
          <c:orientation val="minMax"/>
          <c:min val="19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8854200"/>
        <c:crosses val="autoZero"/>
        <c:crossBetween val="midCat"/>
      </c:valAx>
      <c:valAx>
        <c:axId val="5288542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885124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000" b="0" i="0" baseline="0" dirty="0">
                <a:effectLst/>
                <a:latin typeface="Arial" panose="020B0604020202020204" pitchFamily="34" charset="0"/>
                <a:cs typeface="Arial" panose="020B0604020202020204" pitchFamily="34" charset="0"/>
              </a:rPr>
              <a:t>Summer (April-September)</a:t>
            </a:r>
            <a:r>
              <a:rPr lang="en-US" sz="1000" dirty="0">
                <a:latin typeface="Arial" panose="020B0604020202020204" pitchFamily="34" charset="0"/>
                <a:cs typeface="Arial" panose="020B0604020202020204" pitchFamily="34" charset="0"/>
              </a:rPr>
              <a:t> </a:t>
            </a:r>
          </a:p>
        </c:rich>
      </c:tx>
      <c:layout>
        <c:manualLayout>
          <c:xMode val="edge"/>
          <c:yMode val="edge"/>
          <c:x val="0.82515644955300127"/>
          <c:y val="0.2681111111111111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de-DE"/>
        </a:p>
      </c:txPr>
    </c:title>
    <c:autoTitleDeleted val="0"/>
    <c:plotArea>
      <c:layout>
        <c:manualLayout>
          <c:layoutTarget val="inner"/>
          <c:xMode val="edge"/>
          <c:yMode val="edge"/>
          <c:x val="2.9526748971193416E-2"/>
          <c:y val="3.8752777777777775E-2"/>
          <c:w val="0.76444914502625227"/>
          <c:h val="0.8004105555555554"/>
        </c:manualLayout>
      </c:layout>
      <c:scatterChart>
        <c:scatterStyle val="lineMarker"/>
        <c:varyColors val="0"/>
        <c:ser>
          <c:idx val="0"/>
          <c:order val="0"/>
          <c:tx>
            <c:strRef>
              <c:f>Tabelle1!$H$1</c:f>
              <c:strCache>
                <c:ptCount val="1"/>
                <c:pt idx="0">
                  <c:v>Relative Persistence</c:v>
                </c:pt>
              </c:strCache>
            </c:strRef>
          </c:tx>
          <c:spPr>
            <a:ln w="25400" cap="rnd">
              <a:noFill/>
              <a:round/>
            </a:ln>
            <a:effectLst/>
          </c:spPr>
          <c:marker>
            <c:symbol val="circle"/>
            <c:size val="5"/>
            <c:spPr>
              <a:solidFill>
                <a:srgbClr val="F6A800"/>
              </a:solidFill>
              <a:ln w="9525">
                <a:noFill/>
              </a:ln>
              <a:effectLst/>
            </c:spPr>
          </c:marker>
          <c:trendline>
            <c:spPr>
              <a:ln w="19050" cap="rnd">
                <a:solidFill>
                  <a:srgbClr val="F6A800"/>
                </a:solidFill>
                <a:prstDash val="sysDot"/>
              </a:ln>
              <a:effectLst/>
            </c:spPr>
            <c:trendlineType val="linear"/>
            <c:dispRSqr val="0"/>
            <c:dispEq val="0"/>
          </c:trendline>
          <c:xVal>
            <c:numRef>
              <c:f>Tabelle1!$G$2:$G$54</c:f>
              <c:numCache>
                <c:formatCode>General</c:formatCode>
                <c:ptCount val="53"/>
                <c:pt idx="0">
                  <c:v>1961</c:v>
                </c:pt>
                <c:pt idx="1">
                  <c:v>1962</c:v>
                </c:pt>
                <c:pt idx="2">
                  <c:v>1963</c:v>
                </c:pt>
                <c:pt idx="3">
                  <c:v>1964</c:v>
                </c:pt>
                <c:pt idx="4">
                  <c:v>1964</c:v>
                </c:pt>
                <c:pt idx="5">
                  <c:v>1972</c:v>
                </c:pt>
                <c:pt idx="6">
                  <c:v>1974</c:v>
                </c:pt>
                <c:pt idx="7">
                  <c:v>1975</c:v>
                </c:pt>
                <c:pt idx="8">
                  <c:v>1976</c:v>
                </c:pt>
                <c:pt idx="9">
                  <c:v>1976</c:v>
                </c:pt>
                <c:pt idx="10">
                  <c:v>1979</c:v>
                </c:pt>
                <c:pt idx="11">
                  <c:v>1982</c:v>
                </c:pt>
                <c:pt idx="12">
                  <c:v>1983</c:v>
                </c:pt>
                <c:pt idx="13">
                  <c:v>1983</c:v>
                </c:pt>
                <c:pt idx="14">
                  <c:v>1983</c:v>
                </c:pt>
                <c:pt idx="15">
                  <c:v>1984</c:v>
                </c:pt>
                <c:pt idx="16">
                  <c:v>1990</c:v>
                </c:pt>
                <c:pt idx="17">
                  <c:v>1992</c:v>
                </c:pt>
                <c:pt idx="18">
                  <c:v>1994</c:v>
                </c:pt>
                <c:pt idx="19">
                  <c:v>1994</c:v>
                </c:pt>
                <c:pt idx="20">
                  <c:v>1994</c:v>
                </c:pt>
                <c:pt idx="21">
                  <c:v>1995</c:v>
                </c:pt>
                <c:pt idx="22">
                  <c:v>1995</c:v>
                </c:pt>
                <c:pt idx="23">
                  <c:v>1996</c:v>
                </c:pt>
                <c:pt idx="24">
                  <c:v>1997</c:v>
                </c:pt>
                <c:pt idx="25">
                  <c:v>1998</c:v>
                </c:pt>
                <c:pt idx="26">
                  <c:v>1999</c:v>
                </c:pt>
                <c:pt idx="27">
                  <c:v>2000</c:v>
                </c:pt>
                <c:pt idx="28">
                  <c:v>2001</c:v>
                </c:pt>
                <c:pt idx="29">
                  <c:v>2001</c:v>
                </c:pt>
                <c:pt idx="30">
                  <c:v>2002</c:v>
                </c:pt>
                <c:pt idx="31">
                  <c:v>2003</c:v>
                </c:pt>
                <c:pt idx="32">
                  <c:v>2004</c:v>
                </c:pt>
                <c:pt idx="33">
                  <c:v>2005</c:v>
                </c:pt>
                <c:pt idx="34">
                  <c:v>2006</c:v>
                </c:pt>
                <c:pt idx="35">
                  <c:v>2007</c:v>
                </c:pt>
                <c:pt idx="36">
                  <c:v>2008</c:v>
                </c:pt>
                <c:pt idx="37">
                  <c:v>2010</c:v>
                </c:pt>
                <c:pt idx="38">
                  <c:v>2011</c:v>
                </c:pt>
                <c:pt idx="39">
                  <c:v>2012</c:v>
                </c:pt>
                <c:pt idx="40">
                  <c:v>2012</c:v>
                </c:pt>
                <c:pt idx="41">
                  <c:v>2013</c:v>
                </c:pt>
                <c:pt idx="42">
                  <c:v>2013</c:v>
                </c:pt>
                <c:pt idx="43">
                  <c:v>2013</c:v>
                </c:pt>
                <c:pt idx="44">
                  <c:v>2013</c:v>
                </c:pt>
                <c:pt idx="45">
                  <c:v>2014</c:v>
                </c:pt>
                <c:pt idx="46">
                  <c:v>2014</c:v>
                </c:pt>
                <c:pt idx="47">
                  <c:v>2015</c:v>
                </c:pt>
                <c:pt idx="48">
                  <c:v>2015</c:v>
                </c:pt>
                <c:pt idx="49">
                  <c:v>2015</c:v>
                </c:pt>
                <c:pt idx="50">
                  <c:v>2016</c:v>
                </c:pt>
                <c:pt idx="51">
                  <c:v>2016</c:v>
                </c:pt>
                <c:pt idx="52">
                  <c:v>2017</c:v>
                </c:pt>
              </c:numCache>
            </c:numRef>
          </c:xVal>
          <c:yVal>
            <c:numRef>
              <c:f>Tabelle1!$H$2:$H$54</c:f>
              <c:numCache>
                <c:formatCode>@</c:formatCode>
                <c:ptCount val="53"/>
                <c:pt idx="0">
                  <c:v>0.24</c:v>
                </c:pt>
                <c:pt idx="1">
                  <c:v>0.24</c:v>
                </c:pt>
                <c:pt idx="2">
                  <c:v>0.08</c:v>
                </c:pt>
                <c:pt idx="3">
                  <c:v>0.56000000000000005</c:v>
                </c:pt>
                <c:pt idx="4">
                  <c:v>0.24</c:v>
                </c:pt>
                <c:pt idx="5">
                  <c:v>0.16</c:v>
                </c:pt>
                <c:pt idx="6">
                  <c:v>0.24</c:v>
                </c:pt>
                <c:pt idx="7">
                  <c:v>0.16</c:v>
                </c:pt>
                <c:pt idx="8">
                  <c:v>0.88</c:v>
                </c:pt>
                <c:pt idx="9">
                  <c:v>0.24</c:v>
                </c:pt>
                <c:pt idx="10">
                  <c:v>0.24</c:v>
                </c:pt>
                <c:pt idx="11">
                  <c:v>0.32</c:v>
                </c:pt>
                <c:pt idx="12">
                  <c:v>0.24</c:v>
                </c:pt>
                <c:pt idx="13">
                  <c:v>0.24</c:v>
                </c:pt>
                <c:pt idx="14">
                  <c:v>0.24</c:v>
                </c:pt>
                <c:pt idx="15">
                  <c:v>0.24</c:v>
                </c:pt>
                <c:pt idx="16">
                  <c:v>0.32</c:v>
                </c:pt>
                <c:pt idx="17">
                  <c:v>0.32</c:v>
                </c:pt>
                <c:pt idx="18">
                  <c:v>0.8</c:v>
                </c:pt>
                <c:pt idx="19">
                  <c:v>0.24</c:v>
                </c:pt>
                <c:pt idx="20">
                  <c:v>0.16</c:v>
                </c:pt>
                <c:pt idx="21">
                  <c:v>0.24</c:v>
                </c:pt>
                <c:pt idx="22">
                  <c:v>0.16</c:v>
                </c:pt>
                <c:pt idx="23">
                  <c:v>0.24</c:v>
                </c:pt>
                <c:pt idx="24">
                  <c:v>0.24</c:v>
                </c:pt>
                <c:pt idx="25">
                  <c:v>0.4</c:v>
                </c:pt>
                <c:pt idx="26">
                  <c:v>0.16</c:v>
                </c:pt>
                <c:pt idx="27">
                  <c:v>0.24</c:v>
                </c:pt>
                <c:pt idx="28">
                  <c:v>0.16</c:v>
                </c:pt>
                <c:pt idx="29">
                  <c:v>0.24</c:v>
                </c:pt>
                <c:pt idx="30">
                  <c:v>0.24</c:v>
                </c:pt>
                <c:pt idx="31">
                  <c:v>1.04</c:v>
                </c:pt>
                <c:pt idx="32">
                  <c:v>0.24</c:v>
                </c:pt>
                <c:pt idx="33">
                  <c:v>0.16</c:v>
                </c:pt>
                <c:pt idx="34">
                  <c:v>0.24</c:v>
                </c:pt>
                <c:pt idx="35">
                  <c:v>0.24</c:v>
                </c:pt>
                <c:pt idx="36">
                  <c:v>0.16</c:v>
                </c:pt>
                <c:pt idx="37">
                  <c:v>0.32</c:v>
                </c:pt>
                <c:pt idx="38">
                  <c:v>0.16</c:v>
                </c:pt>
                <c:pt idx="39">
                  <c:v>0.16</c:v>
                </c:pt>
                <c:pt idx="40">
                  <c:v>0.16</c:v>
                </c:pt>
                <c:pt idx="41">
                  <c:v>0.24</c:v>
                </c:pt>
                <c:pt idx="42">
                  <c:v>0.24</c:v>
                </c:pt>
                <c:pt idx="43">
                  <c:v>0.16</c:v>
                </c:pt>
                <c:pt idx="44">
                  <c:v>0.16</c:v>
                </c:pt>
                <c:pt idx="45">
                  <c:v>0.32</c:v>
                </c:pt>
                <c:pt idx="46">
                  <c:v>0.16</c:v>
                </c:pt>
                <c:pt idx="47">
                  <c:v>0.32</c:v>
                </c:pt>
                <c:pt idx="48">
                  <c:v>0.32</c:v>
                </c:pt>
                <c:pt idx="49">
                  <c:v>0.24</c:v>
                </c:pt>
                <c:pt idx="50">
                  <c:v>0.4</c:v>
                </c:pt>
                <c:pt idx="51">
                  <c:v>0.24</c:v>
                </c:pt>
                <c:pt idx="52">
                  <c:v>0.24</c:v>
                </c:pt>
              </c:numCache>
            </c:numRef>
          </c:yVal>
          <c:smooth val="0"/>
          <c:extLst>
            <c:ext xmlns:c16="http://schemas.microsoft.com/office/drawing/2014/chart" uri="{C3380CC4-5D6E-409C-BE32-E72D297353CC}">
              <c16:uniqueId val="{00000001-DCC1-476C-AE9A-CCD29807DFBE}"/>
            </c:ext>
          </c:extLst>
        </c:ser>
        <c:dLbls>
          <c:showLegendKey val="0"/>
          <c:showVal val="0"/>
          <c:showCatName val="0"/>
          <c:showSerName val="0"/>
          <c:showPercent val="0"/>
          <c:showBubbleSize val="0"/>
        </c:dLbls>
        <c:axId val="631817488"/>
        <c:axId val="631819456"/>
      </c:scatterChart>
      <c:valAx>
        <c:axId val="631817488"/>
        <c:scaling>
          <c:orientation val="minMax"/>
          <c:min val="19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31819456"/>
        <c:crosses val="autoZero"/>
        <c:crossBetween val="midCat"/>
      </c:valAx>
      <c:valAx>
        <c:axId val="6318194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3181748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5-06T12:46:53.897" idx="9">
    <p:pos x="4400" y="136"/>
    <p:text>During the discussion, the question arose whether there are circulation types that lead to drought only in certain regions of similar precipitation variability. Yes, for example CT3 (Apr-Sep) leads to drought less frequently in the West and North-West regions than in the rest of the study area. CT11 (Oct-Mar) rarely leads to drought in the north-west and north-east regions.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05T20:31:25.733" idx="8">
    <p:pos x="6615" y="174"/>
    <p:text>During the discussion, the question of the severity of temperature extremes arose:  
Heat wave 1976: 15 heat days - Tmean 31°C
Heat wave 1994: 18 heat days - Tmean 31.3°C
Heat wave 2003: 13 heat days - Tmean 33°C 
Cold wave 1963: 58 cold days - Tmean -3.4°C
Cold wave 1985: 41 cold days - Tmean -3.4°C
Cold wave 2012: 19 cold days - Tmean -2°C
The length of the extremes as well as the average temperature during a heat or cold wave according to the stated definition are given. The average temperature refers to 74 stations in the study area. I could not yet establish a correlation between severity and increased relative persistence. Investigations will follow.</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9AABD0E-3101-4564-9EFF-B3BBF32EA978}" type="datetimeFigureOut">
              <a:rPr lang="de-DE" smtClean="0"/>
              <a:pPr/>
              <a:t>06.05.2020</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EA06E4F-8004-4186-852A-627D056050BA}" type="slidenum">
              <a:rPr lang="de-DE" smtClean="0"/>
              <a:pPr/>
              <a:t>‹Nr.›</a:t>
            </a:fld>
            <a:endParaRPr lang="de-DE" dirty="0"/>
          </a:p>
        </p:txBody>
      </p:sp>
    </p:spTree>
    <p:extLst>
      <p:ext uri="{BB962C8B-B14F-4D97-AF65-F5344CB8AC3E}">
        <p14:creationId xmlns:p14="http://schemas.microsoft.com/office/powerpoint/2010/main" val="167301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p>
        </p:txBody>
      </p:sp>
      <p:sp>
        <p:nvSpPr>
          <p:cNvPr id="4" name="Foliennummernplatzhalter 3"/>
          <p:cNvSpPr>
            <a:spLocks noGrp="1"/>
          </p:cNvSpPr>
          <p:nvPr>
            <p:ph type="sldNum" sz="quarter" idx="5"/>
          </p:nvPr>
        </p:nvSpPr>
        <p:spPr/>
        <p:txBody>
          <a:bodyPr/>
          <a:lstStyle/>
          <a:p>
            <a:fld id="{7EA06E4F-8004-4186-852A-627D056050BA}" type="slidenum">
              <a:rPr lang="de-DE" smtClean="0"/>
              <a:pPr/>
              <a:t>1</a:t>
            </a:fld>
            <a:endParaRPr lang="de-DE" dirty="0"/>
          </a:p>
        </p:txBody>
      </p:sp>
    </p:spTree>
    <p:extLst>
      <p:ext uri="{BB962C8B-B14F-4D97-AF65-F5344CB8AC3E}">
        <p14:creationId xmlns:p14="http://schemas.microsoft.com/office/powerpoint/2010/main" val="78258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7EA06E4F-8004-4186-852A-627D056050BA}" type="slidenum">
              <a:rPr lang="de-DE" smtClean="0"/>
              <a:pPr/>
              <a:t>10</a:t>
            </a:fld>
            <a:endParaRPr lang="de-DE" dirty="0"/>
          </a:p>
        </p:txBody>
      </p:sp>
    </p:spTree>
    <p:extLst>
      <p:ext uri="{BB962C8B-B14F-4D97-AF65-F5344CB8AC3E}">
        <p14:creationId xmlns:p14="http://schemas.microsoft.com/office/powerpoint/2010/main" val="394105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Thank you very much for your attention. Are there any questions?</a:t>
            </a:r>
            <a:endParaRPr lang="de-DE" sz="1200" kern="1200" dirty="0">
              <a:solidFill>
                <a:schemeClr val="tx1"/>
              </a:solidFill>
              <a:effectLst/>
              <a:latin typeface="Arial" panose="020B0604020202020204" pitchFamily="34" charset="0"/>
              <a:ea typeface="+mn-ea"/>
              <a:cs typeface="+mn-cs"/>
            </a:endParaRP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06E4F-8004-4186-852A-627D056050B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132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7EA06E4F-8004-4186-852A-627D056050BA}" type="slidenum">
              <a:rPr lang="de-DE" smtClean="0"/>
              <a:pPr/>
              <a:t>2</a:t>
            </a:fld>
            <a:endParaRPr lang="de-DE" dirty="0"/>
          </a:p>
        </p:txBody>
      </p:sp>
    </p:spTree>
    <p:extLst>
      <p:ext uri="{BB962C8B-B14F-4D97-AF65-F5344CB8AC3E}">
        <p14:creationId xmlns:p14="http://schemas.microsoft.com/office/powerpoint/2010/main" val="398805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06E4F-8004-4186-852A-627D056050B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238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06E4F-8004-4186-852A-627D056050B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81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06E4F-8004-4186-852A-627D056050B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568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06E4F-8004-4186-852A-627D056050B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75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7EA06E4F-8004-4186-852A-627D056050BA}" type="slidenum">
              <a:rPr lang="de-DE" smtClean="0"/>
              <a:pPr/>
              <a:t>7</a:t>
            </a:fld>
            <a:endParaRPr lang="de-DE" dirty="0"/>
          </a:p>
        </p:txBody>
      </p:sp>
    </p:spTree>
    <p:extLst>
      <p:ext uri="{BB962C8B-B14F-4D97-AF65-F5344CB8AC3E}">
        <p14:creationId xmlns:p14="http://schemas.microsoft.com/office/powerpoint/2010/main" val="79675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7EA06E4F-8004-4186-852A-627D056050BA}" type="slidenum">
              <a:rPr lang="de-DE" smtClean="0"/>
              <a:pPr/>
              <a:t>8</a:t>
            </a:fld>
            <a:endParaRPr lang="de-DE" dirty="0"/>
          </a:p>
        </p:txBody>
      </p:sp>
    </p:spTree>
    <p:extLst>
      <p:ext uri="{BB962C8B-B14F-4D97-AF65-F5344CB8AC3E}">
        <p14:creationId xmlns:p14="http://schemas.microsoft.com/office/powerpoint/2010/main" val="241137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7EA06E4F-8004-4186-852A-627D056050BA}" type="slidenum">
              <a:rPr lang="de-DE" smtClean="0"/>
              <a:pPr/>
              <a:t>9</a:t>
            </a:fld>
            <a:endParaRPr lang="de-DE" dirty="0"/>
          </a:p>
        </p:txBody>
      </p:sp>
    </p:spTree>
    <p:extLst>
      <p:ext uri="{BB962C8B-B14F-4D97-AF65-F5344CB8AC3E}">
        <p14:creationId xmlns:p14="http://schemas.microsoft.com/office/powerpoint/2010/main" val="999751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platzhalt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0EE4EC5F-563F-40D7-BF90-104230A53F2C}"/>
              </a:ext>
            </a:extLst>
          </p:cNvPr>
          <p:cNvSpPr>
            <a:spLocks noGrp="1" noMove="1" noResize="1"/>
          </p:cNvSpPr>
          <p:nvPr>
            <p:ph type="pic" sz="quarter" idx="13"/>
            <p:custDataLst>
              <p:tags r:id="rId1"/>
            </p:custDataLst>
          </p:nvPr>
        </p:nvSpPr>
        <p:spPr>
          <a:xfrm>
            <a:off x="1" y="0"/>
            <a:ext cx="12192000" cy="6858000"/>
          </a:xfrm>
          <a:solidFill>
            <a:schemeClr val="accent3"/>
          </a:solidFill>
        </p:spPr>
        <p:txBody>
          <a:bodyPr anchor="ctr"/>
          <a:lstStyle>
            <a:lvl1pPr algn="l">
              <a:defRPr/>
            </a:lvl1pPr>
          </a:lstStyle>
          <a:p>
            <a:r>
              <a:rPr lang="de-DE"/>
              <a:t>Bild durch Klicken auf Symbol hinzufügen</a:t>
            </a:r>
            <a:endParaRPr lang="de-DE" dirty="0"/>
          </a:p>
        </p:txBody>
      </p:sp>
      <p:sp>
        <p:nvSpPr>
          <p:cNvPr id="21" name="Titel 20">
            <a:extLst>
              <a:ext uri="{FF2B5EF4-FFF2-40B4-BE49-F238E27FC236}">
                <a16:creationId xmlns:a16="http://schemas.microsoft.com/office/drawing/2014/main" id="{C26E8387-66E3-42D5-9B71-7D928E60A71B}"/>
              </a:ext>
            </a:extLst>
          </p:cNvPr>
          <p:cNvSpPr>
            <a:spLocks noGrp="1" noMove="1" noResize="1"/>
          </p:cNvSpPr>
          <p:nvPr>
            <p:ph type="ctrTitle"/>
            <p:custDataLst>
              <p:tags r:id="rId2"/>
            </p:custDataLst>
          </p:nvPr>
        </p:nvSpPr>
        <p:spPr>
          <a:xfrm>
            <a:off x="5608325" y="0"/>
            <a:ext cx="5863676" cy="6003982"/>
          </a:xfrm>
          <a:custGeom>
            <a:avLst/>
            <a:gdLst>
              <a:gd name="connsiteX0" fmla="*/ 0 w 5863676"/>
              <a:gd name="connsiteY0" fmla="*/ 0 h 6003982"/>
              <a:gd name="connsiteX1" fmla="*/ 180000 w 5863676"/>
              <a:gd name="connsiteY1" fmla="*/ 0 h 6003982"/>
              <a:gd name="connsiteX2" fmla="*/ 5863676 w 5863676"/>
              <a:gd name="connsiteY2" fmla="*/ 0 h 6003982"/>
              <a:gd name="connsiteX3" fmla="*/ 5863676 w 5863676"/>
              <a:gd name="connsiteY3" fmla="*/ 276042 h 6003982"/>
              <a:gd name="connsiteX4" fmla="*/ 5863676 w 5863676"/>
              <a:gd name="connsiteY4" fmla="*/ 465826 h 6003982"/>
              <a:gd name="connsiteX5" fmla="*/ 5863676 w 5863676"/>
              <a:gd name="connsiteY5" fmla="*/ 5701857 h 6003982"/>
              <a:gd name="connsiteX6" fmla="*/ 5416799 w 5863676"/>
              <a:gd name="connsiteY6" fmla="*/ 6003982 h 6003982"/>
              <a:gd name="connsiteX7" fmla="*/ 180000 w 5863676"/>
              <a:gd name="connsiteY7" fmla="*/ 6003982 h 6003982"/>
              <a:gd name="connsiteX8" fmla="*/ 0 w 5863676"/>
              <a:gd name="connsiteY8" fmla="*/ 6003982 h 600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3676" h="6003982">
                <a:moveTo>
                  <a:pt x="0" y="0"/>
                </a:moveTo>
                <a:lnTo>
                  <a:pt x="180000" y="0"/>
                </a:lnTo>
                <a:lnTo>
                  <a:pt x="5863676" y="0"/>
                </a:lnTo>
                <a:lnTo>
                  <a:pt x="5863676" y="276042"/>
                </a:lnTo>
                <a:lnTo>
                  <a:pt x="5863676" y="465826"/>
                </a:lnTo>
                <a:lnTo>
                  <a:pt x="5863676" y="5701857"/>
                </a:lnTo>
                <a:lnTo>
                  <a:pt x="5416799" y="6003982"/>
                </a:lnTo>
                <a:lnTo>
                  <a:pt x="180000" y="6003982"/>
                </a:lnTo>
                <a:lnTo>
                  <a:pt x="0" y="6003982"/>
                </a:lnTo>
                <a:close/>
              </a:path>
            </a:pathLst>
          </a:custGeom>
          <a:solidFill>
            <a:schemeClr val="tx2">
              <a:alpha val="90000"/>
            </a:schemeClr>
          </a:solidFill>
        </p:spPr>
        <p:txBody>
          <a:bodyPr wrap="square" lIns="360000" tIns="360000" rIns="360000" bIns="2160000" anchor="b">
            <a:noAutofit/>
          </a:bodyPr>
          <a:lstStyle>
            <a:lvl1pPr algn="l">
              <a:lnSpc>
                <a:spcPct val="100000"/>
              </a:lnSpc>
              <a:defRPr sz="30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129B57D8-F51B-45A5-ACE8-26EE7A2EA831}"/>
              </a:ext>
            </a:extLst>
          </p:cNvPr>
          <p:cNvSpPr>
            <a:spLocks noGrp="1"/>
          </p:cNvSpPr>
          <p:nvPr>
            <p:ph type="subTitle" idx="1"/>
          </p:nvPr>
        </p:nvSpPr>
        <p:spPr>
          <a:xfrm>
            <a:off x="5608325" y="4050000"/>
            <a:ext cx="5863676" cy="1080000"/>
          </a:xfrm>
        </p:spPr>
        <p:txBody>
          <a:bodyPr lIns="360000" tIns="0" rIns="360000" bIns="0">
            <a:no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315784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nhalte ho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7A62D486-4C6B-4174-9F45-23C4D32D42D8}"/>
              </a:ext>
            </a:extLst>
          </p:cNvPr>
          <p:cNvSpPr>
            <a:spLocks noGrp="1"/>
          </p:cNvSpPr>
          <p:nvPr>
            <p:ph sz="half" idx="2"/>
          </p:nvPr>
        </p:nvSpPr>
        <p:spPr>
          <a:xfrm>
            <a:off x="719400" y="1674000"/>
            <a:ext cx="2552400" cy="4644001"/>
          </a:xfrm>
          <a:ln w="6350">
            <a:noFill/>
          </a:ln>
        </p:spPr>
        <p:txBody>
          <a:bodyPr lIns="0" tIns="0" rIns="0" bIns="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27" name="Inhaltsplatzhalter 3">
            <a:extLst>
              <a:ext uri="{FF2B5EF4-FFF2-40B4-BE49-F238E27FC236}">
                <a16:creationId xmlns:a16="http://schemas.microsoft.com/office/drawing/2014/main" id="{3098D400-4FAC-4905-8C59-0E75C77468DB}"/>
              </a:ext>
            </a:extLst>
          </p:cNvPr>
          <p:cNvSpPr>
            <a:spLocks noGrp="1"/>
          </p:cNvSpPr>
          <p:nvPr>
            <p:ph sz="half" idx="17"/>
          </p:nvPr>
        </p:nvSpPr>
        <p:spPr>
          <a:xfrm>
            <a:off x="3453001" y="1674000"/>
            <a:ext cx="2552400" cy="4644001"/>
          </a:xfrm>
          <a:ln w="6350">
            <a:noFill/>
          </a:ln>
        </p:spPr>
        <p:txBody>
          <a:bodyPr lIns="0" tIns="0" rIns="0" bIns="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28" name="Inhaltsplatzhalter 3">
            <a:extLst>
              <a:ext uri="{FF2B5EF4-FFF2-40B4-BE49-F238E27FC236}">
                <a16:creationId xmlns:a16="http://schemas.microsoft.com/office/drawing/2014/main" id="{B27D7517-1F80-4410-A024-467AAECFD141}"/>
              </a:ext>
            </a:extLst>
          </p:cNvPr>
          <p:cNvSpPr>
            <a:spLocks noGrp="1"/>
          </p:cNvSpPr>
          <p:nvPr>
            <p:ph sz="half" idx="18"/>
          </p:nvPr>
        </p:nvSpPr>
        <p:spPr>
          <a:xfrm>
            <a:off x="6186601" y="1674000"/>
            <a:ext cx="2552400" cy="4644001"/>
          </a:xfrm>
          <a:ln w="6350">
            <a:noFill/>
          </a:ln>
        </p:spPr>
        <p:txBody>
          <a:bodyPr lIns="0" tIns="0" rIns="0" bIns="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29" name="Inhaltsplatzhalter 3">
            <a:extLst>
              <a:ext uri="{FF2B5EF4-FFF2-40B4-BE49-F238E27FC236}">
                <a16:creationId xmlns:a16="http://schemas.microsoft.com/office/drawing/2014/main" id="{BBA34017-76D9-4ACE-A80A-C4B588141ECE}"/>
              </a:ext>
            </a:extLst>
          </p:cNvPr>
          <p:cNvSpPr>
            <a:spLocks noGrp="1"/>
          </p:cNvSpPr>
          <p:nvPr>
            <p:ph sz="half" idx="19"/>
          </p:nvPr>
        </p:nvSpPr>
        <p:spPr>
          <a:xfrm>
            <a:off x="8920200" y="1674000"/>
            <a:ext cx="2552400" cy="4644001"/>
          </a:xfrm>
          <a:ln w="6350">
            <a:noFill/>
          </a:ln>
        </p:spPr>
        <p:txBody>
          <a:bodyPr lIns="0" tIns="0" rIns="0" bIns="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3" name="Datumsplatzhalter 2">
            <a:extLst>
              <a:ext uri="{FF2B5EF4-FFF2-40B4-BE49-F238E27FC236}">
                <a16:creationId xmlns:a16="http://schemas.microsoft.com/office/drawing/2014/main" id="{F5A29CF9-95D5-43B1-B756-C4CA77D98680}"/>
              </a:ext>
            </a:extLst>
          </p:cNvPr>
          <p:cNvSpPr>
            <a:spLocks noGrp="1"/>
          </p:cNvSpPr>
          <p:nvPr>
            <p:ph type="dt" sz="half" idx="20"/>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79D41350-61B1-4CD7-AF2C-4EC0AC90ECA9}"/>
              </a:ext>
            </a:extLst>
          </p:cNvPr>
          <p:cNvSpPr>
            <a:spLocks noGrp="1"/>
          </p:cNvSpPr>
          <p:nvPr>
            <p:ph type="ftr" sz="quarter" idx="21"/>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759D6EFE-92AC-45FD-BA1F-9CAAB3E5EFF6}"/>
              </a:ext>
            </a:extLst>
          </p:cNvPr>
          <p:cNvSpPr>
            <a:spLocks noGrp="1"/>
          </p:cNvSpPr>
          <p:nvPr>
            <p:ph type="sldNum" sz="quarter" idx="22"/>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E1255E67-0CE1-4D27-BC06-DE752AE0041E}"/>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51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20E3030E-913B-4F84-A866-3D40507550D2}"/>
              </a:ext>
            </a:extLst>
          </p:cNvPr>
          <p:cNvSpPr>
            <a:spLocks noGrp="1"/>
          </p:cNvSpPr>
          <p:nvPr>
            <p:ph type="body" idx="1"/>
          </p:nvPr>
        </p:nvSpPr>
        <p:spPr>
          <a:xfrm>
            <a:off x="719401" y="1674000"/>
            <a:ext cx="5196001" cy="540000"/>
          </a:xfrm>
        </p:spPr>
        <p:txBody>
          <a:bodyPr anchor="t">
            <a:no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A62D486-4C6B-4174-9F45-23C4D32D42D8}"/>
              </a:ext>
            </a:extLst>
          </p:cNvPr>
          <p:cNvSpPr>
            <a:spLocks noGrp="1"/>
          </p:cNvSpPr>
          <p:nvPr>
            <p:ph sz="half" idx="2"/>
          </p:nvPr>
        </p:nvSpPr>
        <p:spPr>
          <a:xfrm>
            <a:off x="719400" y="2277375"/>
            <a:ext cx="5196001" cy="4040626"/>
          </a:xfrm>
        </p:spPr>
        <p:txBody>
          <a:bodyPr/>
          <a:lstStyle/>
          <a:p>
            <a:pPr lvl="0"/>
            <a:r>
              <a:rPr lang="de-DE"/>
              <a:t>Mastertextformat bearbeiten</a:t>
            </a:r>
          </a:p>
        </p:txBody>
      </p:sp>
      <p:sp>
        <p:nvSpPr>
          <p:cNvPr id="5" name="Textplatzhalter 4">
            <a:extLst>
              <a:ext uri="{FF2B5EF4-FFF2-40B4-BE49-F238E27FC236}">
                <a16:creationId xmlns:a16="http://schemas.microsoft.com/office/drawing/2014/main" id="{01D75CB9-FB12-4938-AECC-FDD65377DBD7}"/>
              </a:ext>
            </a:extLst>
          </p:cNvPr>
          <p:cNvSpPr>
            <a:spLocks noGrp="1"/>
          </p:cNvSpPr>
          <p:nvPr>
            <p:ph type="body" sz="quarter" idx="3"/>
          </p:nvPr>
        </p:nvSpPr>
        <p:spPr>
          <a:xfrm>
            <a:off x="6277800" y="1674000"/>
            <a:ext cx="5194800" cy="540000"/>
          </a:xfrm>
        </p:spPr>
        <p:txBody>
          <a:bodyPr anchor="t">
            <a:no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F85BD4D-9B6C-40C6-B62A-F48962F211DA}"/>
              </a:ext>
            </a:extLst>
          </p:cNvPr>
          <p:cNvSpPr>
            <a:spLocks noGrp="1"/>
          </p:cNvSpPr>
          <p:nvPr>
            <p:ph sz="quarter" idx="4"/>
          </p:nvPr>
        </p:nvSpPr>
        <p:spPr>
          <a:xfrm>
            <a:off x="6277800" y="2277375"/>
            <a:ext cx="5194800" cy="4040626"/>
          </a:xfrm>
        </p:spPr>
        <p:txBody>
          <a:bodyPr/>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7" name="Datumsplatzhalter 6">
            <a:extLst>
              <a:ext uri="{FF2B5EF4-FFF2-40B4-BE49-F238E27FC236}">
                <a16:creationId xmlns:a16="http://schemas.microsoft.com/office/drawing/2014/main" id="{7E19CF50-D445-433B-8DB3-6D9D2A48B3B6}"/>
              </a:ext>
            </a:extLst>
          </p:cNvPr>
          <p:cNvSpPr>
            <a:spLocks noGrp="1"/>
          </p:cNvSpPr>
          <p:nvPr>
            <p:ph type="dt" sz="half" idx="14"/>
          </p:nvPr>
        </p:nvSpPr>
        <p:spPr/>
        <p:txBody>
          <a:bodyPr/>
          <a:lstStyle/>
          <a:p>
            <a:r>
              <a:rPr lang="de-DE"/>
              <a:t>|    10.09.2019</a:t>
            </a:r>
            <a:endParaRPr lang="de-DE" dirty="0"/>
          </a:p>
        </p:txBody>
      </p:sp>
      <p:sp>
        <p:nvSpPr>
          <p:cNvPr id="8" name="Fußzeilenplatzhalter 7">
            <a:extLst>
              <a:ext uri="{FF2B5EF4-FFF2-40B4-BE49-F238E27FC236}">
                <a16:creationId xmlns:a16="http://schemas.microsoft.com/office/drawing/2014/main" id="{27298EEE-A916-45ED-8E8C-5A99A2CDD195}"/>
              </a:ext>
            </a:extLst>
          </p:cNvPr>
          <p:cNvSpPr>
            <a:spLocks noGrp="1"/>
          </p:cNvSpPr>
          <p:nvPr>
            <p:ph type="ftr" sz="quarter" idx="15"/>
          </p:nvPr>
        </p:nvSpPr>
        <p:spPr/>
        <p:txBody>
          <a:bodyPr/>
          <a:lstStyle/>
          <a:p>
            <a:r>
              <a:rPr lang="en-US" dirty="0"/>
              <a:t>|    Selina Thanheiser University of Augsburg</a:t>
            </a:r>
            <a:endParaRPr lang="de-DE" dirty="0"/>
          </a:p>
        </p:txBody>
      </p:sp>
      <p:sp>
        <p:nvSpPr>
          <p:cNvPr id="9" name="Foliennummernplatzhalter 8">
            <a:extLst>
              <a:ext uri="{FF2B5EF4-FFF2-40B4-BE49-F238E27FC236}">
                <a16:creationId xmlns:a16="http://schemas.microsoft.com/office/drawing/2014/main" id="{A2A635F8-28ED-4745-BBF2-D3265A40AFA4}"/>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2FEE80AB-FF50-477F-94E4-815F7D8EF286}"/>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39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lus minus">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4C78BD95-A5F9-4798-A3D3-6E0EC108E17C}"/>
              </a:ext>
            </a:extLst>
          </p:cNvPr>
          <p:cNvSpPr/>
          <p:nvPr userDrawn="1"/>
        </p:nvSpPr>
        <p:spPr>
          <a:xfrm>
            <a:off x="719401" y="1674000"/>
            <a:ext cx="5196001" cy="473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9226B967-CF45-45AF-9D6F-CA94823B3B27}"/>
              </a:ext>
            </a:extLst>
          </p:cNvPr>
          <p:cNvSpPr/>
          <p:nvPr userDrawn="1"/>
        </p:nvSpPr>
        <p:spPr>
          <a:xfrm>
            <a:off x="6277200" y="1674000"/>
            <a:ext cx="5196001" cy="473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7A62D486-4C6B-4174-9F45-23C4D32D42D8}"/>
              </a:ext>
            </a:extLst>
          </p:cNvPr>
          <p:cNvSpPr>
            <a:spLocks noGrp="1"/>
          </p:cNvSpPr>
          <p:nvPr>
            <p:ph sz="half" idx="2"/>
          </p:nvPr>
        </p:nvSpPr>
        <p:spPr>
          <a:xfrm>
            <a:off x="719400" y="2277375"/>
            <a:ext cx="5196001" cy="4040626"/>
          </a:xfrm>
        </p:spPr>
        <p:txBody>
          <a:bodyPr/>
          <a:lstStyle/>
          <a:p>
            <a:pPr lvl="0"/>
            <a:r>
              <a:rPr lang="de-DE"/>
              <a:t>Mastertextformat bearbeiten</a:t>
            </a:r>
          </a:p>
        </p:txBody>
      </p:sp>
      <p:sp>
        <p:nvSpPr>
          <p:cNvPr id="6" name="Inhaltsplatzhalter 5">
            <a:extLst>
              <a:ext uri="{FF2B5EF4-FFF2-40B4-BE49-F238E27FC236}">
                <a16:creationId xmlns:a16="http://schemas.microsoft.com/office/drawing/2014/main" id="{4F85BD4D-9B6C-40C6-B62A-F48962F211DA}"/>
              </a:ext>
            </a:extLst>
          </p:cNvPr>
          <p:cNvSpPr>
            <a:spLocks noGrp="1"/>
          </p:cNvSpPr>
          <p:nvPr>
            <p:ph sz="quarter" idx="4"/>
          </p:nvPr>
        </p:nvSpPr>
        <p:spPr>
          <a:xfrm>
            <a:off x="6277800" y="2277375"/>
            <a:ext cx="5194800" cy="4040626"/>
          </a:xfrm>
        </p:spPr>
        <p:txBody>
          <a:bodyPr/>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3302"/>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0" name="Additionszeichen 9">
            <a:extLst>
              <a:ext uri="{FF2B5EF4-FFF2-40B4-BE49-F238E27FC236}">
                <a16:creationId xmlns:a16="http://schemas.microsoft.com/office/drawing/2014/main" id="{CFE04C63-67E3-4BE5-81AF-4847CD8DBC29}"/>
              </a:ext>
            </a:extLst>
          </p:cNvPr>
          <p:cNvSpPr/>
          <p:nvPr userDrawn="1"/>
        </p:nvSpPr>
        <p:spPr>
          <a:xfrm>
            <a:off x="3131862" y="1725451"/>
            <a:ext cx="371078" cy="371076"/>
          </a:xfrm>
          <a:prstGeom prst="mathPlus">
            <a:avLst>
              <a:gd name="adj1" fmla="val 9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6BDE7D3A-3B28-4B14-9BF1-785A2019FF30}"/>
              </a:ext>
            </a:extLst>
          </p:cNvPr>
          <p:cNvSpPr/>
          <p:nvPr userDrawn="1"/>
        </p:nvSpPr>
        <p:spPr>
          <a:xfrm>
            <a:off x="8741076" y="1892989"/>
            <a:ext cx="26825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2">
            <a:extLst>
              <a:ext uri="{FF2B5EF4-FFF2-40B4-BE49-F238E27FC236}">
                <a16:creationId xmlns:a16="http://schemas.microsoft.com/office/drawing/2014/main" id="{3B523A05-811E-4945-9F1C-12DC138DD864}"/>
              </a:ext>
            </a:extLst>
          </p:cNvPr>
          <p:cNvSpPr>
            <a:spLocks noGrp="1"/>
          </p:cNvSpPr>
          <p:nvPr>
            <p:ph type="dt" sz="half" idx="14"/>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63FED06E-0A66-4F07-9CE4-29F9EC589FFF}"/>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429BF6DF-0067-4F7F-8F10-9523911AC1E2}"/>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6" name="Gerader Verbinder 15">
            <a:extLst>
              <a:ext uri="{FF2B5EF4-FFF2-40B4-BE49-F238E27FC236}">
                <a16:creationId xmlns:a16="http://schemas.microsoft.com/office/drawing/2014/main" id="{EE265618-1F87-4DA1-A332-E47A9EFDCFEC}"/>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41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Tex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2" name="Textplatzhalter 31">
            <a:extLst>
              <a:ext uri="{FF2B5EF4-FFF2-40B4-BE49-F238E27FC236}">
                <a16:creationId xmlns:a16="http://schemas.microsoft.com/office/drawing/2014/main" id="{87467D8C-1C63-4813-85D1-3AB8DCF20D04}"/>
              </a:ext>
            </a:extLst>
          </p:cNvPr>
          <p:cNvSpPr>
            <a:spLocks noGrp="1"/>
          </p:cNvSpPr>
          <p:nvPr>
            <p:ph type="body" sz="quarter" idx="23"/>
          </p:nvPr>
        </p:nvSpPr>
        <p:spPr>
          <a:xfrm>
            <a:off x="719400" y="1674000"/>
            <a:ext cx="5194800" cy="803326"/>
          </a:xfrm>
          <a:custGeom>
            <a:avLst/>
            <a:gdLst>
              <a:gd name="connsiteX0" fmla="*/ 0 w 5194800"/>
              <a:gd name="connsiteY0" fmla="*/ 0 h 803326"/>
              <a:gd name="connsiteX1" fmla="*/ 5194800 w 5194800"/>
              <a:gd name="connsiteY1" fmla="*/ 0 h 803326"/>
              <a:gd name="connsiteX2" fmla="*/ 5194800 w 5194800"/>
              <a:gd name="connsiteY2" fmla="*/ 539148 h 803326"/>
              <a:gd name="connsiteX3" fmla="*/ 2812153 w 5194800"/>
              <a:gd name="connsiteY3" fmla="*/ 539148 h 803326"/>
              <a:gd name="connsiteX4" fmla="*/ 2389379 w 5194800"/>
              <a:gd name="connsiteY4" fmla="*/ 803326 h 803326"/>
              <a:gd name="connsiteX5" fmla="*/ 2382646 w 5194800"/>
              <a:gd name="connsiteY5" fmla="*/ 803326 h 803326"/>
              <a:gd name="connsiteX6" fmla="*/ 2382646 w 5194800"/>
              <a:gd name="connsiteY6" fmla="*/ 539148 h 803326"/>
              <a:gd name="connsiteX7" fmla="*/ 0 w 51948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4800" h="803326">
                <a:moveTo>
                  <a:pt x="0" y="0"/>
                </a:moveTo>
                <a:lnTo>
                  <a:pt x="5194800" y="0"/>
                </a:lnTo>
                <a:lnTo>
                  <a:pt x="5194800" y="539148"/>
                </a:lnTo>
                <a:lnTo>
                  <a:pt x="2812153" y="539148"/>
                </a:lnTo>
                <a:lnTo>
                  <a:pt x="2389379" y="803326"/>
                </a:lnTo>
                <a:lnTo>
                  <a:pt x="2382646" y="803326"/>
                </a:lnTo>
                <a:lnTo>
                  <a:pt x="23826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600">
                <a:solidFill>
                  <a:schemeClr val="bg1"/>
                </a:solidFill>
              </a:defRPr>
            </a:lvl1pPr>
          </a:lstStyle>
          <a:p>
            <a:pPr lvl="0"/>
            <a:r>
              <a:rPr lang="de-DE"/>
              <a:t>Mastertextformat bearbeiten</a:t>
            </a:r>
          </a:p>
        </p:txBody>
      </p:sp>
      <p:sp>
        <p:nvSpPr>
          <p:cNvPr id="14" name="Textplatzhalter 13">
            <a:extLst>
              <a:ext uri="{FF2B5EF4-FFF2-40B4-BE49-F238E27FC236}">
                <a16:creationId xmlns:a16="http://schemas.microsoft.com/office/drawing/2014/main" id="{4C32F316-5AD2-4726-A27F-702737DF4463}"/>
              </a:ext>
            </a:extLst>
          </p:cNvPr>
          <p:cNvSpPr>
            <a:spLocks noGrp="1"/>
          </p:cNvSpPr>
          <p:nvPr>
            <p:ph type="body" sz="quarter" idx="24"/>
          </p:nvPr>
        </p:nvSpPr>
        <p:spPr>
          <a:xfrm>
            <a:off x="719400" y="2213148"/>
            <a:ext cx="5194800" cy="4104853"/>
          </a:xfrm>
          <a:ln w="6350">
            <a:solidFill>
              <a:schemeClr val="tx2"/>
            </a:solidFill>
          </a:ln>
        </p:spPr>
        <p:txBody>
          <a:bodyPr lIns="144000" tIns="396000" rIns="144000" bIns="144000"/>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3" name="Datumsplatzhalter 2">
            <a:extLst>
              <a:ext uri="{FF2B5EF4-FFF2-40B4-BE49-F238E27FC236}">
                <a16:creationId xmlns:a16="http://schemas.microsoft.com/office/drawing/2014/main" id="{F5A29CF9-95D5-43B1-B756-C4CA77D98680}"/>
              </a:ext>
            </a:extLst>
          </p:cNvPr>
          <p:cNvSpPr>
            <a:spLocks noGrp="1"/>
          </p:cNvSpPr>
          <p:nvPr>
            <p:ph type="dt" sz="half" idx="20"/>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79D41350-61B1-4CD7-AF2C-4EC0AC90ECA9}"/>
              </a:ext>
            </a:extLst>
          </p:cNvPr>
          <p:cNvSpPr>
            <a:spLocks noGrp="1"/>
          </p:cNvSpPr>
          <p:nvPr>
            <p:ph type="ftr" sz="quarter" idx="21"/>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759D6EFE-92AC-45FD-BA1F-9CAAB3E5EFF6}"/>
              </a:ext>
            </a:extLst>
          </p:cNvPr>
          <p:cNvSpPr>
            <a:spLocks noGrp="1"/>
          </p:cNvSpPr>
          <p:nvPr>
            <p:ph type="sldNum" sz="quarter" idx="22"/>
          </p:nvPr>
        </p:nvSpPr>
        <p:spPr/>
        <p:txBody>
          <a:bodyPr/>
          <a:lstStyle/>
          <a:p>
            <a:fld id="{6567D7EC-8799-48C5-898A-08E264972062}" type="slidenum">
              <a:rPr lang="de-DE" smtClean="0"/>
              <a:pPr/>
              <a:t>‹Nr.›</a:t>
            </a:fld>
            <a:endParaRPr lang="de-DE" dirty="0"/>
          </a:p>
        </p:txBody>
      </p:sp>
      <p:cxnSp>
        <p:nvCxnSpPr>
          <p:cNvPr id="15" name="Gerader Verbinder 14">
            <a:extLst>
              <a:ext uri="{FF2B5EF4-FFF2-40B4-BE49-F238E27FC236}">
                <a16:creationId xmlns:a16="http://schemas.microsoft.com/office/drawing/2014/main" id="{53EF69D7-FE34-4036-A7D9-85751A45EB3D}"/>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platzhalter 32">
            <a:extLst>
              <a:ext uri="{FF2B5EF4-FFF2-40B4-BE49-F238E27FC236}">
                <a16:creationId xmlns:a16="http://schemas.microsoft.com/office/drawing/2014/main" id="{083DABCB-9098-4FFE-9D2A-D32B7B91FE01}"/>
              </a:ext>
            </a:extLst>
          </p:cNvPr>
          <p:cNvSpPr>
            <a:spLocks noGrp="1"/>
          </p:cNvSpPr>
          <p:nvPr>
            <p:ph type="body" sz="quarter" idx="25"/>
          </p:nvPr>
        </p:nvSpPr>
        <p:spPr>
          <a:xfrm>
            <a:off x="6277800" y="1674000"/>
            <a:ext cx="5194800" cy="803326"/>
          </a:xfrm>
          <a:custGeom>
            <a:avLst/>
            <a:gdLst>
              <a:gd name="connsiteX0" fmla="*/ 0 w 5194800"/>
              <a:gd name="connsiteY0" fmla="*/ 0 h 803326"/>
              <a:gd name="connsiteX1" fmla="*/ 5194800 w 5194800"/>
              <a:gd name="connsiteY1" fmla="*/ 0 h 803326"/>
              <a:gd name="connsiteX2" fmla="*/ 5194800 w 5194800"/>
              <a:gd name="connsiteY2" fmla="*/ 539148 h 803326"/>
              <a:gd name="connsiteX3" fmla="*/ 2812152 w 5194800"/>
              <a:gd name="connsiteY3" fmla="*/ 539148 h 803326"/>
              <a:gd name="connsiteX4" fmla="*/ 2389379 w 5194800"/>
              <a:gd name="connsiteY4" fmla="*/ 803326 h 803326"/>
              <a:gd name="connsiteX5" fmla="*/ 2382646 w 5194800"/>
              <a:gd name="connsiteY5" fmla="*/ 803326 h 803326"/>
              <a:gd name="connsiteX6" fmla="*/ 2382646 w 5194800"/>
              <a:gd name="connsiteY6" fmla="*/ 539148 h 803326"/>
              <a:gd name="connsiteX7" fmla="*/ 0 w 51948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4800" h="803326">
                <a:moveTo>
                  <a:pt x="0" y="0"/>
                </a:moveTo>
                <a:lnTo>
                  <a:pt x="5194800" y="0"/>
                </a:lnTo>
                <a:lnTo>
                  <a:pt x="5194800" y="539148"/>
                </a:lnTo>
                <a:lnTo>
                  <a:pt x="2812152" y="539148"/>
                </a:lnTo>
                <a:lnTo>
                  <a:pt x="2389379" y="803326"/>
                </a:lnTo>
                <a:lnTo>
                  <a:pt x="2382646" y="803326"/>
                </a:lnTo>
                <a:lnTo>
                  <a:pt x="23826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600">
                <a:solidFill>
                  <a:schemeClr val="bg1"/>
                </a:solidFill>
              </a:defRPr>
            </a:lvl1pPr>
          </a:lstStyle>
          <a:p>
            <a:pPr lvl="0"/>
            <a:r>
              <a:rPr lang="de-DE"/>
              <a:t>Mastertextformat bearbeiten</a:t>
            </a:r>
          </a:p>
        </p:txBody>
      </p:sp>
      <p:sp>
        <p:nvSpPr>
          <p:cNvPr id="36" name="Textplatzhalter 35">
            <a:extLst>
              <a:ext uri="{FF2B5EF4-FFF2-40B4-BE49-F238E27FC236}">
                <a16:creationId xmlns:a16="http://schemas.microsoft.com/office/drawing/2014/main" id="{236D5C00-747E-44BB-AD34-A28F6169D48F}"/>
              </a:ext>
            </a:extLst>
          </p:cNvPr>
          <p:cNvSpPr>
            <a:spLocks noGrp="1"/>
          </p:cNvSpPr>
          <p:nvPr>
            <p:ph type="body" sz="quarter" idx="26"/>
          </p:nvPr>
        </p:nvSpPr>
        <p:spPr>
          <a:xfrm>
            <a:off x="6277800" y="2213148"/>
            <a:ext cx="5194800" cy="4104853"/>
          </a:xfrm>
          <a:custGeom>
            <a:avLst/>
            <a:gdLst>
              <a:gd name="connsiteX0" fmla="*/ 0 w 5194800"/>
              <a:gd name="connsiteY0" fmla="*/ 0 h 4104853"/>
              <a:gd name="connsiteX1" fmla="*/ 5194800 w 5194800"/>
              <a:gd name="connsiteY1" fmla="*/ 0 h 4104853"/>
              <a:gd name="connsiteX2" fmla="*/ 5194800 w 5194800"/>
              <a:gd name="connsiteY2" fmla="*/ 3787601 h 4104853"/>
              <a:gd name="connsiteX3" fmla="*/ 4687090 w 5194800"/>
              <a:gd name="connsiteY3" fmla="*/ 4104853 h 4104853"/>
              <a:gd name="connsiteX4" fmla="*/ 0 w 5194800"/>
              <a:gd name="connsiteY4" fmla="*/ 4104853 h 410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4104853">
                <a:moveTo>
                  <a:pt x="0" y="0"/>
                </a:moveTo>
                <a:lnTo>
                  <a:pt x="5194800" y="0"/>
                </a:lnTo>
                <a:lnTo>
                  <a:pt x="5194800" y="3787601"/>
                </a:lnTo>
                <a:lnTo>
                  <a:pt x="4687090" y="4104853"/>
                </a:lnTo>
                <a:lnTo>
                  <a:pt x="0" y="4104853"/>
                </a:lnTo>
                <a:close/>
              </a:path>
            </a:pathLst>
          </a:custGeom>
          <a:ln w="6350">
            <a:solidFill>
              <a:schemeClr val="tx2"/>
            </a:solidFill>
          </a:ln>
        </p:spPr>
        <p:txBody>
          <a:bodyPr wrap="square" lIns="144000" tIns="396000" rIns="144000" bIns="144000">
            <a:noAutofit/>
          </a:bodyPr>
          <a:lstStyle/>
          <a:p>
            <a:pPr lvl="0"/>
            <a:r>
              <a:rPr lang="de-DE"/>
              <a:t>Mastertextformat bearbeiten</a:t>
            </a:r>
          </a:p>
        </p:txBody>
      </p:sp>
    </p:spTree>
    <p:extLst>
      <p:ext uri="{BB962C8B-B14F-4D97-AF65-F5344CB8AC3E}">
        <p14:creationId xmlns:p14="http://schemas.microsoft.com/office/powerpoint/2010/main" val="355146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rei Tex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20" name="Textplatzhalter 19">
            <a:extLst>
              <a:ext uri="{FF2B5EF4-FFF2-40B4-BE49-F238E27FC236}">
                <a16:creationId xmlns:a16="http://schemas.microsoft.com/office/drawing/2014/main" id="{B0894B22-1FDE-45F2-A56B-B18FD9C66B37}"/>
              </a:ext>
            </a:extLst>
          </p:cNvPr>
          <p:cNvSpPr>
            <a:spLocks noGrp="1"/>
          </p:cNvSpPr>
          <p:nvPr>
            <p:ph type="body" sz="quarter" idx="23"/>
          </p:nvPr>
        </p:nvSpPr>
        <p:spPr>
          <a:xfrm>
            <a:off x="719400" y="1674000"/>
            <a:ext cx="3344400" cy="803326"/>
          </a:xfrm>
          <a:custGeom>
            <a:avLst/>
            <a:gdLst>
              <a:gd name="connsiteX0" fmla="*/ 0 w 3344400"/>
              <a:gd name="connsiteY0" fmla="*/ 0 h 803326"/>
              <a:gd name="connsiteX1" fmla="*/ 3344400 w 3344400"/>
              <a:gd name="connsiteY1" fmla="*/ 0 h 803326"/>
              <a:gd name="connsiteX2" fmla="*/ 3344400 w 3344400"/>
              <a:gd name="connsiteY2" fmla="*/ 539148 h 803326"/>
              <a:gd name="connsiteX3" fmla="*/ 1886953 w 3344400"/>
              <a:gd name="connsiteY3" fmla="*/ 539148 h 803326"/>
              <a:gd name="connsiteX4" fmla="*/ 1464179 w 3344400"/>
              <a:gd name="connsiteY4" fmla="*/ 803326 h 803326"/>
              <a:gd name="connsiteX5" fmla="*/ 1457446 w 3344400"/>
              <a:gd name="connsiteY5" fmla="*/ 803326 h 803326"/>
              <a:gd name="connsiteX6" fmla="*/ 1457446 w 3344400"/>
              <a:gd name="connsiteY6" fmla="*/ 539148 h 803326"/>
              <a:gd name="connsiteX7" fmla="*/ 0 w 3344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4400" h="803326">
                <a:moveTo>
                  <a:pt x="0" y="0"/>
                </a:moveTo>
                <a:lnTo>
                  <a:pt x="3344400" y="0"/>
                </a:lnTo>
                <a:lnTo>
                  <a:pt x="3344400" y="539148"/>
                </a:lnTo>
                <a:lnTo>
                  <a:pt x="1886953" y="539148"/>
                </a:lnTo>
                <a:lnTo>
                  <a:pt x="1464179" y="803326"/>
                </a:lnTo>
                <a:lnTo>
                  <a:pt x="1457446" y="803326"/>
                </a:lnTo>
                <a:lnTo>
                  <a:pt x="1457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600">
                <a:solidFill>
                  <a:schemeClr val="bg1"/>
                </a:solidFill>
              </a:defRPr>
            </a:lvl1pPr>
          </a:lstStyle>
          <a:p>
            <a:pPr lvl="0"/>
            <a:r>
              <a:rPr lang="de-DE"/>
              <a:t>Mastertextformat bearbeiten</a:t>
            </a:r>
          </a:p>
        </p:txBody>
      </p:sp>
      <p:sp>
        <p:nvSpPr>
          <p:cNvPr id="14" name="Textplatzhalter 13">
            <a:extLst>
              <a:ext uri="{FF2B5EF4-FFF2-40B4-BE49-F238E27FC236}">
                <a16:creationId xmlns:a16="http://schemas.microsoft.com/office/drawing/2014/main" id="{4C32F316-5AD2-4726-A27F-702737DF4463}"/>
              </a:ext>
            </a:extLst>
          </p:cNvPr>
          <p:cNvSpPr>
            <a:spLocks noGrp="1"/>
          </p:cNvSpPr>
          <p:nvPr>
            <p:ph type="body" sz="quarter" idx="24"/>
          </p:nvPr>
        </p:nvSpPr>
        <p:spPr>
          <a:xfrm>
            <a:off x="719400" y="2213148"/>
            <a:ext cx="3344400" cy="4104853"/>
          </a:xfrm>
          <a:ln w="6350">
            <a:solidFill>
              <a:schemeClr val="tx2"/>
            </a:solidFill>
          </a:ln>
        </p:spPr>
        <p:txBody>
          <a:bodyPr lIns="144000" tIns="396000" rIns="144000" bIns="144000"/>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3" name="Datumsplatzhalter 2">
            <a:extLst>
              <a:ext uri="{FF2B5EF4-FFF2-40B4-BE49-F238E27FC236}">
                <a16:creationId xmlns:a16="http://schemas.microsoft.com/office/drawing/2014/main" id="{F5A29CF9-95D5-43B1-B756-C4CA77D98680}"/>
              </a:ext>
            </a:extLst>
          </p:cNvPr>
          <p:cNvSpPr>
            <a:spLocks noGrp="1"/>
          </p:cNvSpPr>
          <p:nvPr>
            <p:ph type="dt" sz="half" idx="20"/>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79D41350-61B1-4CD7-AF2C-4EC0AC90ECA9}"/>
              </a:ext>
            </a:extLst>
          </p:cNvPr>
          <p:cNvSpPr>
            <a:spLocks noGrp="1"/>
          </p:cNvSpPr>
          <p:nvPr>
            <p:ph type="ftr" sz="quarter" idx="21"/>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759D6EFE-92AC-45FD-BA1F-9CAAB3E5EFF6}"/>
              </a:ext>
            </a:extLst>
          </p:cNvPr>
          <p:cNvSpPr>
            <a:spLocks noGrp="1"/>
          </p:cNvSpPr>
          <p:nvPr>
            <p:ph type="sldNum" sz="quarter" idx="22"/>
          </p:nvPr>
        </p:nvSpPr>
        <p:spPr/>
        <p:txBody>
          <a:bodyPr/>
          <a:lstStyle/>
          <a:p>
            <a:fld id="{6567D7EC-8799-48C5-898A-08E264972062}" type="slidenum">
              <a:rPr lang="de-DE" smtClean="0"/>
              <a:pPr/>
              <a:t>‹Nr.›</a:t>
            </a:fld>
            <a:endParaRPr lang="de-DE" dirty="0"/>
          </a:p>
        </p:txBody>
      </p:sp>
      <p:cxnSp>
        <p:nvCxnSpPr>
          <p:cNvPr id="15" name="Gerader Verbinder 14">
            <a:extLst>
              <a:ext uri="{FF2B5EF4-FFF2-40B4-BE49-F238E27FC236}">
                <a16:creationId xmlns:a16="http://schemas.microsoft.com/office/drawing/2014/main" id="{53EF69D7-FE34-4036-A7D9-85751A45EB3D}"/>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id="{0CEFB671-3706-4C04-BB20-9103BC8E1A38}"/>
              </a:ext>
            </a:extLst>
          </p:cNvPr>
          <p:cNvSpPr>
            <a:spLocks noGrp="1"/>
          </p:cNvSpPr>
          <p:nvPr>
            <p:ph type="body" sz="quarter" idx="25"/>
          </p:nvPr>
        </p:nvSpPr>
        <p:spPr>
          <a:xfrm>
            <a:off x="4423800" y="1674000"/>
            <a:ext cx="3344400" cy="803326"/>
          </a:xfrm>
          <a:custGeom>
            <a:avLst/>
            <a:gdLst>
              <a:gd name="connsiteX0" fmla="*/ 0 w 3344400"/>
              <a:gd name="connsiteY0" fmla="*/ 0 h 803326"/>
              <a:gd name="connsiteX1" fmla="*/ 3344400 w 3344400"/>
              <a:gd name="connsiteY1" fmla="*/ 0 h 803326"/>
              <a:gd name="connsiteX2" fmla="*/ 3344400 w 3344400"/>
              <a:gd name="connsiteY2" fmla="*/ 539148 h 803326"/>
              <a:gd name="connsiteX3" fmla="*/ 1886953 w 3344400"/>
              <a:gd name="connsiteY3" fmla="*/ 539148 h 803326"/>
              <a:gd name="connsiteX4" fmla="*/ 1464179 w 3344400"/>
              <a:gd name="connsiteY4" fmla="*/ 803326 h 803326"/>
              <a:gd name="connsiteX5" fmla="*/ 1457446 w 3344400"/>
              <a:gd name="connsiteY5" fmla="*/ 803326 h 803326"/>
              <a:gd name="connsiteX6" fmla="*/ 1457446 w 3344400"/>
              <a:gd name="connsiteY6" fmla="*/ 539148 h 803326"/>
              <a:gd name="connsiteX7" fmla="*/ 0 w 3344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4400" h="803326">
                <a:moveTo>
                  <a:pt x="0" y="0"/>
                </a:moveTo>
                <a:lnTo>
                  <a:pt x="3344400" y="0"/>
                </a:lnTo>
                <a:lnTo>
                  <a:pt x="3344400" y="539148"/>
                </a:lnTo>
                <a:lnTo>
                  <a:pt x="1886953" y="539148"/>
                </a:lnTo>
                <a:lnTo>
                  <a:pt x="1464179" y="803326"/>
                </a:lnTo>
                <a:lnTo>
                  <a:pt x="1457446" y="803326"/>
                </a:lnTo>
                <a:lnTo>
                  <a:pt x="1457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600">
                <a:solidFill>
                  <a:schemeClr val="bg1"/>
                </a:solidFill>
              </a:defRPr>
            </a:lvl1pPr>
          </a:lstStyle>
          <a:p>
            <a:pPr lvl="0"/>
            <a:r>
              <a:rPr lang="de-DE"/>
              <a:t>Mastertextformat bearbeiten</a:t>
            </a:r>
          </a:p>
        </p:txBody>
      </p:sp>
      <p:sp>
        <p:nvSpPr>
          <p:cNvPr id="16" name="Textplatzhalter 13">
            <a:extLst>
              <a:ext uri="{FF2B5EF4-FFF2-40B4-BE49-F238E27FC236}">
                <a16:creationId xmlns:a16="http://schemas.microsoft.com/office/drawing/2014/main" id="{DCA64BCA-A541-4E79-ADD7-A9FFBB926F52}"/>
              </a:ext>
            </a:extLst>
          </p:cNvPr>
          <p:cNvSpPr>
            <a:spLocks noGrp="1"/>
          </p:cNvSpPr>
          <p:nvPr>
            <p:ph type="body" sz="quarter" idx="26"/>
          </p:nvPr>
        </p:nvSpPr>
        <p:spPr>
          <a:xfrm>
            <a:off x="4423800" y="2213148"/>
            <a:ext cx="3344400" cy="4104853"/>
          </a:xfrm>
          <a:ln w="6350">
            <a:solidFill>
              <a:schemeClr val="tx2"/>
            </a:solidFill>
          </a:ln>
        </p:spPr>
        <p:txBody>
          <a:bodyPr lIns="144000" tIns="396000" rIns="144000" bIns="144000"/>
          <a:lstStyle/>
          <a:p>
            <a:pPr lvl="0"/>
            <a:r>
              <a:rPr lang="de-DE"/>
              <a:t>Mastertextformat bearbeiten</a:t>
            </a:r>
          </a:p>
        </p:txBody>
      </p:sp>
      <p:sp>
        <p:nvSpPr>
          <p:cNvPr id="25" name="Textplatzhalter 24">
            <a:extLst>
              <a:ext uri="{FF2B5EF4-FFF2-40B4-BE49-F238E27FC236}">
                <a16:creationId xmlns:a16="http://schemas.microsoft.com/office/drawing/2014/main" id="{95058D37-68E1-4A82-B808-35764CBE5B5E}"/>
              </a:ext>
            </a:extLst>
          </p:cNvPr>
          <p:cNvSpPr>
            <a:spLocks noGrp="1"/>
          </p:cNvSpPr>
          <p:nvPr>
            <p:ph type="body" sz="quarter" idx="27"/>
          </p:nvPr>
        </p:nvSpPr>
        <p:spPr>
          <a:xfrm>
            <a:off x="8128200" y="2213148"/>
            <a:ext cx="3344400" cy="4104853"/>
          </a:xfrm>
          <a:custGeom>
            <a:avLst/>
            <a:gdLst>
              <a:gd name="connsiteX0" fmla="*/ 0 w 3344400"/>
              <a:gd name="connsiteY0" fmla="*/ 0 h 4104853"/>
              <a:gd name="connsiteX1" fmla="*/ 3344400 w 3344400"/>
              <a:gd name="connsiteY1" fmla="*/ 0 h 4104853"/>
              <a:gd name="connsiteX2" fmla="*/ 3344400 w 3344400"/>
              <a:gd name="connsiteY2" fmla="*/ 3787601 h 4104853"/>
              <a:gd name="connsiteX3" fmla="*/ 2836690 w 3344400"/>
              <a:gd name="connsiteY3" fmla="*/ 4104853 h 4104853"/>
              <a:gd name="connsiteX4" fmla="*/ 0 w 3344400"/>
              <a:gd name="connsiteY4" fmla="*/ 4104853 h 410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400" h="4104853">
                <a:moveTo>
                  <a:pt x="0" y="0"/>
                </a:moveTo>
                <a:lnTo>
                  <a:pt x="3344400" y="0"/>
                </a:lnTo>
                <a:lnTo>
                  <a:pt x="3344400" y="3787601"/>
                </a:lnTo>
                <a:lnTo>
                  <a:pt x="2836690" y="4104853"/>
                </a:lnTo>
                <a:lnTo>
                  <a:pt x="0" y="4104853"/>
                </a:lnTo>
                <a:close/>
              </a:path>
            </a:pathLst>
          </a:custGeom>
          <a:ln w="6350">
            <a:solidFill>
              <a:schemeClr val="tx2"/>
            </a:solidFill>
          </a:ln>
        </p:spPr>
        <p:txBody>
          <a:bodyPr wrap="square" lIns="144000" tIns="396000" rIns="144000" bIns="144000">
            <a:noAutofit/>
          </a:bodyPr>
          <a:lstStyle/>
          <a:p>
            <a:pPr lvl="0"/>
            <a:r>
              <a:rPr lang="de-DE"/>
              <a:t>Mastertextformat bearbeiten</a:t>
            </a:r>
          </a:p>
        </p:txBody>
      </p:sp>
      <p:sp>
        <p:nvSpPr>
          <p:cNvPr id="23" name="Textplatzhalter 22">
            <a:extLst>
              <a:ext uri="{FF2B5EF4-FFF2-40B4-BE49-F238E27FC236}">
                <a16:creationId xmlns:a16="http://schemas.microsoft.com/office/drawing/2014/main" id="{A8F5B8E2-5AE2-44E5-9AFF-6E7ED94CEB54}"/>
              </a:ext>
            </a:extLst>
          </p:cNvPr>
          <p:cNvSpPr>
            <a:spLocks noGrp="1"/>
          </p:cNvSpPr>
          <p:nvPr>
            <p:ph type="body" sz="quarter" idx="28"/>
          </p:nvPr>
        </p:nvSpPr>
        <p:spPr>
          <a:xfrm>
            <a:off x="8128200" y="1674000"/>
            <a:ext cx="3344400" cy="803326"/>
          </a:xfrm>
          <a:custGeom>
            <a:avLst/>
            <a:gdLst>
              <a:gd name="connsiteX0" fmla="*/ 0 w 3344400"/>
              <a:gd name="connsiteY0" fmla="*/ 0 h 803326"/>
              <a:gd name="connsiteX1" fmla="*/ 3344400 w 3344400"/>
              <a:gd name="connsiteY1" fmla="*/ 0 h 803326"/>
              <a:gd name="connsiteX2" fmla="*/ 3344400 w 3344400"/>
              <a:gd name="connsiteY2" fmla="*/ 539148 h 803326"/>
              <a:gd name="connsiteX3" fmla="*/ 1886952 w 3344400"/>
              <a:gd name="connsiteY3" fmla="*/ 539148 h 803326"/>
              <a:gd name="connsiteX4" fmla="*/ 1464179 w 3344400"/>
              <a:gd name="connsiteY4" fmla="*/ 803326 h 803326"/>
              <a:gd name="connsiteX5" fmla="*/ 1457446 w 3344400"/>
              <a:gd name="connsiteY5" fmla="*/ 803326 h 803326"/>
              <a:gd name="connsiteX6" fmla="*/ 1457446 w 3344400"/>
              <a:gd name="connsiteY6" fmla="*/ 539148 h 803326"/>
              <a:gd name="connsiteX7" fmla="*/ 0 w 3344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4400" h="803326">
                <a:moveTo>
                  <a:pt x="0" y="0"/>
                </a:moveTo>
                <a:lnTo>
                  <a:pt x="3344400" y="0"/>
                </a:lnTo>
                <a:lnTo>
                  <a:pt x="3344400" y="539148"/>
                </a:lnTo>
                <a:lnTo>
                  <a:pt x="1886952" y="539148"/>
                </a:lnTo>
                <a:lnTo>
                  <a:pt x="1464179" y="803326"/>
                </a:lnTo>
                <a:lnTo>
                  <a:pt x="1457446" y="803326"/>
                </a:lnTo>
                <a:lnTo>
                  <a:pt x="1457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600">
                <a:solidFill>
                  <a:schemeClr val="bg1"/>
                </a:solidFill>
              </a:defRPr>
            </a:lvl1pPr>
          </a:lstStyle>
          <a:p>
            <a:pPr lvl="0"/>
            <a:r>
              <a:rPr lang="de-DE"/>
              <a:t>Mastertextformat bearbeiten</a:t>
            </a:r>
          </a:p>
        </p:txBody>
      </p:sp>
    </p:spTree>
    <p:extLst>
      <p:ext uri="{BB962C8B-B14F-4D97-AF65-F5344CB8AC3E}">
        <p14:creationId xmlns:p14="http://schemas.microsoft.com/office/powerpoint/2010/main" val="29159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er Tex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16" name="Textplatzhalter 15">
            <a:extLst>
              <a:ext uri="{FF2B5EF4-FFF2-40B4-BE49-F238E27FC236}">
                <a16:creationId xmlns:a16="http://schemas.microsoft.com/office/drawing/2014/main" id="{C31E40C9-C853-4E3D-81EA-DA7129481656}"/>
              </a:ext>
            </a:extLst>
          </p:cNvPr>
          <p:cNvSpPr>
            <a:spLocks noGrp="1"/>
          </p:cNvSpPr>
          <p:nvPr>
            <p:ph type="body" sz="quarter" idx="23"/>
          </p:nvPr>
        </p:nvSpPr>
        <p:spPr>
          <a:xfrm>
            <a:off x="719400" y="1674000"/>
            <a:ext cx="2552400" cy="803326"/>
          </a:xfrm>
          <a:custGeom>
            <a:avLst/>
            <a:gdLst>
              <a:gd name="connsiteX0" fmla="*/ 0 w 2552400"/>
              <a:gd name="connsiteY0" fmla="*/ 0 h 803326"/>
              <a:gd name="connsiteX1" fmla="*/ 2552400 w 2552400"/>
              <a:gd name="connsiteY1" fmla="*/ 0 h 803326"/>
              <a:gd name="connsiteX2" fmla="*/ 2552400 w 2552400"/>
              <a:gd name="connsiteY2" fmla="*/ 539148 h 803326"/>
              <a:gd name="connsiteX3" fmla="*/ 1490953 w 2552400"/>
              <a:gd name="connsiteY3" fmla="*/ 539148 h 803326"/>
              <a:gd name="connsiteX4" fmla="*/ 1068179 w 2552400"/>
              <a:gd name="connsiteY4" fmla="*/ 803326 h 803326"/>
              <a:gd name="connsiteX5" fmla="*/ 1061446 w 2552400"/>
              <a:gd name="connsiteY5" fmla="*/ 803326 h 803326"/>
              <a:gd name="connsiteX6" fmla="*/ 1061446 w 2552400"/>
              <a:gd name="connsiteY6" fmla="*/ 539148 h 803326"/>
              <a:gd name="connsiteX7" fmla="*/ 0 w 2552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400" h="803326">
                <a:moveTo>
                  <a:pt x="0" y="0"/>
                </a:moveTo>
                <a:lnTo>
                  <a:pt x="2552400" y="0"/>
                </a:lnTo>
                <a:lnTo>
                  <a:pt x="2552400" y="539148"/>
                </a:lnTo>
                <a:lnTo>
                  <a:pt x="1490953" y="539148"/>
                </a:lnTo>
                <a:lnTo>
                  <a:pt x="1068179" y="803326"/>
                </a:lnTo>
                <a:lnTo>
                  <a:pt x="1061446" y="803326"/>
                </a:lnTo>
                <a:lnTo>
                  <a:pt x="1061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400">
                <a:solidFill>
                  <a:schemeClr val="bg1"/>
                </a:solidFill>
              </a:defRPr>
            </a:lvl1pPr>
          </a:lstStyle>
          <a:p>
            <a:pPr lvl="0"/>
            <a:r>
              <a:rPr lang="de-DE"/>
              <a:t>Mastertextformat bearbeiten</a:t>
            </a:r>
          </a:p>
        </p:txBody>
      </p:sp>
      <p:sp>
        <p:nvSpPr>
          <p:cNvPr id="14" name="Textplatzhalter 13">
            <a:extLst>
              <a:ext uri="{FF2B5EF4-FFF2-40B4-BE49-F238E27FC236}">
                <a16:creationId xmlns:a16="http://schemas.microsoft.com/office/drawing/2014/main" id="{4C32F316-5AD2-4726-A27F-702737DF4463}"/>
              </a:ext>
            </a:extLst>
          </p:cNvPr>
          <p:cNvSpPr>
            <a:spLocks noGrp="1"/>
          </p:cNvSpPr>
          <p:nvPr>
            <p:ph type="body" sz="quarter" idx="24"/>
          </p:nvPr>
        </p:nvSpPr>
        <p:spPr>
          <a:xfrm>
            <a:off x="719400" y="2213148"/>
            <a:ext cx="2552400" cy="4104853"/>
          </a:xfrm>
          <a:ln w="6350">
            <a:solidFill>
              <a:schemeClr val="tx2"/>
            </a:solidFill>
          </a:ln>
        </p:spPr>
        <p:txBody>
          <a:bodyPr lIns="90000" tIns="396000" rIns="90000" bIns="9000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3" name="Datumsplatzhalter 2">
            <a:extLst>
              <a:ext uri="{FF2B5EF4-FFF2-40B4-BE49-F238E27FC236}">
                <a16:creationId xmlns:a16="http://schemas.microsoft.com/office/drawing/2014/main" id="{F5A29CF9-95D5-43B1-B756-C4CA77D98680}"/>
              </a:ext>
            </a:extLst>
          </p:cNvPr>
          <p:cNvSpPr>
            <a:spLocks noGrp="1"/>
          </p:cNvSpPr>
          <p:nvPr>
            <p:ph type="dt" sz="half" idx="20"/>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79D41350-61B1-4CD7-AF2C-4EC0AC90ECA9}"/>
              </a:ext>
            </a:extLst>
          </p:cNvPr>
          <p:cNvSpPr>
            <a:spLocks noGrp="1"/>
          </p:cNvSpPr>
          <p:nvPr>
            <p:ph type="ftr" sz="quarter" idx="21"/>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759D6EFE-92AC-45FD-BA1F-9CAAB3E5EFF6}"/>
              </a:ext>
            </a:extLst>
          </p:cNvPr>
          <p:cNvSpPr>
            <a:spLocks noGrp="1"/>
          </p:cNvSpPr>
          <p:nvPr>
            <p:ph type="sldNum" sz="quarter" idx="22"/>
          </p:nvPr>
        </p:nvSpPr>
        <p:spPr/>
        <p:txBody>
          <a:bodyPr/>
          <a:lstStyle/>
          <a:p>
            <a:fld id="{6567D7EC-8799-48C5-898A-08E264972062}" type="slidenum">
              <a:rPr lang="de-DE" smtClean="0"/>
              <a:pPr/>
              <a:t>‹Nr.›</a:t>
            </a:fld>
            <a:endParaRPr lang="de-DE" dirty="0"/>
          </a:p>
        </p:txBody>
      </p:sp>
      <p:cxnSp>
        <p:nvCxnSpPr>
          <p:cNvPr id="15" name="Gerader Verbinder 14">
            <a:extLst>
              <a:ext uri="{FF2B5EF4-FFF2-40B4-BE49-F238E27FC236}">
                <a16:creationId xmlns:a16="http://schemas.microsoft.com/office/drawing/2014/main" id="{53EF69D7-FE34-4036-A7D9-85751A45EB3D}"/>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platzhalter 16">
            <a:extLst>
              <a:ext uri="{FF2B5EF4-FFF2-40B4-BE49-F238E27FC236}">
                <a16:creationId xmlns:a16="http://schemas.microsoft.com/office/drawing/2014/main" id="{7127C8F9-E39C-48E0-B578-007D9E2BD2EB}"/>
              </a:ext>
            </a:extLst>
          </p:cNvPr>
          <p:cNvSpPr>
            <a:spLocks noGrp="1"/>
          </p:cNvSpPr>
          <p:nvPr>
            <p:ph type="body" sz="quarter" idx="25"/>
          </p:nvPr>
        </p:nvSpPr>
        <p:spPr>
          <a:xfrm>
            <a:off x="3453000" y="1674000"/>
            <a:ext cx="2552400" cy="803326"/>
          </a:xfrm>
          <a:custGeom>
            <a:avLst/>
            <a:gdLst>
              <a:gd name="connsiteX0" fmla="*/ 0 w 2552400"/>
              <a:gd name="connsiteY0" fmla="*/ 0 h 803326"/>
              <a:gd name="connsiteX1" fmla="*/ 2552400 w 2552400"/>
              <a:gd name="connsiteY1" fmla="*/ 0 h 803326"/>
              <a:gd name="connsiteX2" fmla="*/ 2552400 w 2552400"/>
              <a:gd name="connsiteY2" fmla="*/ 539148 h 803326"/>
              <a:gd name="connsiteX3" fmla="*/ 1490953 w 2552400"/>
              <a:gd name="connsiteY3" fmla="*/ 539148 h 803326"/>
              <a:gd name="connsiteX4" fmla="*/ 1068179 w 2552400"/>
              <a:gd name="connsiteY4" fmla="*/ 803326 h 803326"/>
              <a:gd name="connsiteX5" fmla="*/ 1061446 w 2552400"/>
              <a:gd name="connsiteY5" fmla="*/ 803326 h 803326"/>
              <a:gd name="connsiteX6" fmla="*/ 1061446 w 2552400"/>
              <a:gd name="connsiteY6" fmla="*/ 539148 h 803326"/>
              <a:gd name="connsiteX7" fmla="*/ 0 w 2552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400" h="803326">
                <a:moveTo>
                  <a:pt x="0" y="0"/>
                </a:moveTo>
                <a:lnTo>
                  <a:pt x="2552400" y="0"/>
                </a:lnTo>
                <a:lnTo>
                  <a:pt x="2552400" y="539148"/>
                </a:lnTo>
                <a:lnTo>
                  <a:pt x="1490953" y="539148"/>
                </a:lnTo>
                <a:lnTo>
                  <a:pt x="1068179" y="803326"/>
                </a:lnTo>
                <a:lnTo>
                  <a:pt x="1061446" y="803326"/>
                </a:lnTo>
                <a:lnTo>
                  <a:pt x="1061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400">
                <a:solidFill>
                  <a:schemeClr val="bg1"/>
                </a:solidFill>
              </a:defRPr>
            </a:lvl1pPr>
          </a:lstStyle>
          <a:p>
            <a:pPr lvl="0"/>
            <a:r>
              <a:rPr lang="de-DE"/>
              <a:t>Mastertextformat bearbeiten</a:t>
            </a:r>
          </a:p>
        </p:txBody>
      </p:sp>
      <p:sp>
        <p:nvSpPr>
          <p:cNvPr id="18" name="Textplatzhalter 13">
            <a:extLst>
              <a:ext uri="{FF2B5EF4-FFF2-40B4-BE49-F238E27FC236}">
                <a16:creationId xmlns:a16="http://schemas.microsoft.com/office/drawing/2014/main" id="{305EFEFA-64B4-47B4-B733-1B7CA515EC27}"/>
              </a:ext>
            </a:extLst>
          </p:cNvPr>
          <p:cNvSpPr>
            <a:spLocks noGrp="1"/>
          </p:cNvSpPr>
          <p:nvPr>
            <p:ph type="body" sz="quarter" idx="26"/>
          </p:nvPr>
        </p:nvSpPr>
        <p:spPr>
          <a:xfrm>
            <a:off x="3453000" y="2213148"/>
            <a:ext cx="2552400" cy="4104853"/>
          </a:xfrm>
          <a:ln w="6350">
            <a:solidFill>
              <a:schemeClr val="tx2"/>
            </a:solidFill>
          </a:ln>
        </p:spPr>
        <p:txBody>
          <a:bodyPr lIns="90000" tIns="396000" rIns="90000" bIns="9000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22" name="Textplatzhalter 21">
            <a:extLst>
              <a:ext uri="{FF2B5EF4-FFF2-40B4-BE49-F238E27FC236}">
                <a16:creationId xmlns:a16="http://schemas.microsoft.com/office/drawing/2014/main" id="{70185DFD-9DF1-4A8F-870D-F0572E5D0F8C}"/>
              </a:ext>
            </a:extLst>
          </p:cNvPr>
          <p:cNvSpPr>
            <a:spLocks noGrp="1"/>
          </p:cNvSpPr>
          <p:nvPr>
            <p:ph type="body" sz="quarter" idx="27"/>
          </p:nvPr>
        </p:nvSpPr>
        <p:spPr>
          <a:xfrm>
            <a:off x="6186600" y="1674000"/>
            <a:ext cx="2552400" cy="803326"/>
          </a:xfrm>
          <a:custGeom>
            <a:avLst/>
            <a:gdLst>
              <a:gd name="connsiteX0" fmla="*/ 0 w 2552400"/>
              <a:gd name="connsiteY0" fmla="*/ 0 h 803326"/>
              <a:gd name="connsiteX1" fmla="*/ 2552400 w 2552400"/>
              <a:gd name="connsiteY1" fmla="*/ 0 h 803326"/>
              <a:gd name="connsiteX2" fmla="*/ 2552400 w 2552400"/>
              <a:gd name="connsiteY2" fmla="*/ 539148 h 803326"/>
              <a:gd name="connsiteX3" fmla="*/ 1490953 w 2552400"/>
              <a:gd name="connsiteY3" fmla="*/ 539148 h 803326"/>
              <a:gd name="connsiteX4" fmla="*/ 1068179 w 2552400"/>
              <a:gd name="connsiteY4" fmla="*/ 803326 h 803326"/>
              <a:gd name="connsiteX5" fmla="*/ 1061446 w 2552400"/>
              <a:gd name="connsiteY5" fmla="*/ 803326 h 803326"/>
              <a:gd name="connsiteX6" fmla="*/ 1061446 w 2552400"/>
              <a:gd name="connsiteY6" fmla="*/ 539148 h 803326"/>
              <a:gd name="connsiteX7" fmla="*/ 0 w 2552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400" h="803326">
                <a:moveTo>
                  <a:pt x="0" y="0"/>
                </a:moveTo>
                <a:lnTo>
                  <a:pt x="2552400" y="0"/>
                </a:lnTo>
                <a:lnTo>
                  <a:pt x="2552400" y="539148"/>
                </a:lnTo>
                <a:lnTo>
                  <a:pt x="1490953" y="539148"/>
                </a:lnTo>
                <a:lnTo>
                  <a:pt x="1068179" y="803326"/>
                </a:lnTo>
                <a:lnTo>
                  <a:pt x="1061446" y="803326"/>
                </a:lnTo>
                <a:lnTo>
                  <a:pt x="1061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400">
                <a:solidFill>
                  <a:schemeClr val="bg1"/>
                </a:solidFill>
              </a:defRPr>
            </a:lvl1pPr>
          </a:lstStyle>
          <a:p>
            <a:pPr lvl="0"/>
            <a:r>
              <a:rPr lang="de-DE"/>
              <a:t>Mastertextformat bearbeiten</a:t>
            </a:r>
          </a:p>
        </p:txBody>
      </p:sp>
      <p:sp>
        <p:nvSpPr>
          <p:cNvPr id="23" name="Textplatzhalter 13">
            <a:extLst>
              <a:ext uri="{FF2B5EF4-FFF2-40B4-BE49-F238E27FC236}">
                <a16:creationId xmlns:a16="http://schemas.microsoft.com/office/drawing/2014/main" id="{FA45D731-A6C5-431A-A8B1-288649684510}"/>
              </a:ext>
            </a:extLst>
          </p:cNvPr>
          <p:cNvSpPr>
            <a:spLocks noGrp="1"/>
          </p:cNvSpPr>
          <p:nvPr>
            <p:ph type="body" sz="quarter" idx="28"/>
          </p:nvPr>
        </p:nvSpPr>
        <p:spPr>
          <a:xfrm>
            <a:off x="6186600" y="2213148"/>
            <a:ext cx="2552400" cy="4104853"/>
          </a:xfrm>
          <a:ln w="6350">
            <a:solidFill>
              <a:schemeClr val="tx2"/>
            </a:solidFill>
          </a:ln>
        </p:spPr>
        <p:txBody>
          <a:bodyPr lIns="90000" tIns="396000" rIns="90000" bIns="9000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24" name="Textplatzhalter 23">
            <a:extLst>
              <a:ext uri="{FF2B5EF4-FFF2-40B4-BE49-F238E27FC236}">
                <a16:creationId xmlns:a16="http://schemas.microsoft.com/office/drawing/2014/main" id="{72631360-5D42-4685-83FF-AA8BF842A662}"/>
              </a:ext>
            </a:extLst>
          </p:cNvPr>
          <p:cNvSpPr>
            <a:spLocks noGrp="1"/>
          </p:cNvSpPr>
          <p:nvPr>
            <p:ph type="body" sz="quarter" idx="29"/>
          </p:nvPr>
        </p:nvSpPr>
        <p:spPr>
          <a:xfrm>
            <a:off x="8920200" y="1674000"/>
            <a:ext cx="2552400" cy="803326"/>
          </a:xfrm>
          <a:custGeom>
            <a:avLst/>
            <a:gdLst>
              <a:gd name="connsiteX0" fmla="*/ 0 w 2552400"/>
              <a:gd name="connsiteY0" fmla="*/ 0 h 803326"/>
              <a:gd name="connsiteX1" fmla="*/ 2552400 w 2552400"/>
              <a:gd name="connsiteY1" fmla="*/ 0 h 803326"/>
              <a:gd name="connsiteX2" fmla="*/ 2552400 w 2552400"/>
              <a:gd name="connsiteY2" fmla="*/ 539148 h 803326"/>
              <a:gd name="connsiteX3" fmla="*/ 1490953 w 2552400"/>
              <a:gd name="connsiteY3" fmla="*/ 539148 h 803326"/>
              <a:gd name="connsiteX4" fmla="*/ 1068179 w 2552400"/>
              <a:gd name="connsiteY4" fmla="*/ 803326 h 803326"/>
              <a:gd name="connsiteX5" fmla="*/ 1061446 w 2552400"/>
              <a:gd name="connsiteY5" fmla="*/ 803326 h 803326"/>
              <a:gd name="connsiteX6" fmla="*/ 1061446 w 2552400"/>
              <a:gd name="connsiteY6" fmla="*/ 539148 h 803326"/>
              <a:gd name="connsiteX7" fmla="*/ 0 w 2552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400" h="803326">
                <a:moveTo>
                  <a:pt x="0" y="0"/>
                </a:moveTo>
                <a:lnTo>
                  <a:pt x="2552400" y="0"/>
                </a:lnTo>
                <a:lnTo>
                  <a:pt x="2552400" y="539148"/>
                </a:lnTo>
                <a:lnTo>
                  <a:pt x="1490953" y="539148"/>
                </a:lnTo>
                <a:lnTo>
                  <a:pt x="1068179" y="803326"/>
                </a:lnTo>
                <a:lnTo>
                  <a:pt x="1061446" y="803326"/>
                </a:lnTo>
                <a:lnTo>
                  <a:pt x="1061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400">
                <a:solidFill>
                  <a:schemeClr val="bg1"/>
                </a:solidFill>
              </a:defRPr>
            </a:lvl1pPr>
          </a:lstStyle>
          <a:p>
            <a:pPr lvl="0"/>
            <a:r>
              <a:rPr lang="de-DE"/>
              <a:t>Mastertextformat bearbeiten</a:t>
            </a:r>
          </a:p>
        </p:txBody>
      </p:sp>
      <p:sp>
        <p:nvSpPr>
          <p:cNvPr id="28" name="Textplatzhalter 27">
            <a:extLst>
              <a:ext uri="{FF2B5EF4-FFF2-40B4-BE49-F238E27FC236}">
                <a16:creationId xmlns:a16="http://schemas.microsoft.com/office/drawing/2014/main" id="{2F256FFD-2237-4B88-AEEC-8D8B62C897AF}"/>
              </a:ext>
            </a:extLst>
          </p:cNvPr>
          <p:cNvSpPr>
            <a:spLocks noGrp="1"/>
          </p:cNvSpPr>
          <p:nvPr>
            <p:ph type="body" sz="quarter" idx="30"/>
          </p:nvPr>
        </p:nvSpPr>
        <p:spPr>
          <a:xfrm>
            <a:off x="8920200" y="2213148"/>
            <a:ext cx="2552400" cy="4104853"/>
          </a:xfrm>
          <a:custGeom>
            <a:avLst/>
            <a:gdLst>
              <a:gd name="connsiteX0" fmla="*/ 0 w 2552400"/>
              <a:gd name="connsiteY0" fmla="*/ 0 h 4104853"/>
              <a:gd name="connsiteX1" fmla="*/ 2552400 w 2552400"/>
              <a:gd name="connsiteY1" fmla="*/ 0 h 4104853"/>
              <a:gd name="connsiteX2" fmla="*/ 2552400 w 2552400"/>
              <a:gd name="connsiteY2" fmla="*/ 3787601 h 4104853"/>
              <a:gd name="connsiteX3" fmla="*/ 2044690 w 2552400"/>
              <a:gd name="connsiteY3" fmla="*/ 4104853 h 4104853"/>
              <a:gd name="connsiteX4" fmla="*/ 0 w 2552400"/>
              <a:gd name="connsiteY4" fmla="*/ 4104853 h 410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400" h="4104853">
                <a:moveTo>
                  <a:pt x="0" y="0"/>
                </a:moveTo>
                <a:lnTo>
                  <a:pt x="2552400" y="0"/>
                </a:lnTo>
                <a:lnTo>
                  <a:pt x="2552400" y="3787601"/>
                </a:lnTo>
                <a:lnTo>
                  <a:pt x="2044690" y="4104853"/>
                </a:lnTo>
                <a:lnTo>
                  <a:pt x="0" y="4104853"/>
                </a:lnTo>
                <a:close/>
              </a:path>
            </a:pathLst>
          </a:custGeom>
          <a:ln w="6350">
            <a:solidFill>
              <a:schemeClr val="tx2"/>
            </a:solidFill>
          </a:ln>
        </p:spPr>
        <p:txBody>
          <a:bodyPr wrap="square" lIns="90000" tIns="396000" rIns="90000" bIns="90000">
            <a:noAutofit/>
          </a:bodyPr>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Tree>
    <p:extLst>
      <p:ext uri="{BB962C8B-B14F-4D97-AF65-F5344CB8AC3E}">
        <p14:creationId xmlns:p14="http://schemas.microsoft.com/office/powerpoint/2010/main" val="3108601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F70A4-ADFE-4708-AB33-8886E4CC1B2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863F26D-D1E9-44DB-B332-96FEC35D8872}"/>
              </a:ext>
            </a:extLst>
          </p:cNvPr>
          <p:cNvSpPr>
            <a:spLocks noGrp="1"/>
          </p:cNvSpPr>
          <p:nvPr>
            <p:ph type="dt" sz="half" idx="10"/>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DE15C926-F79F-46C4-91E5-DDEEE6952DF9}"/>
              </a:ext>
            </a:extLst>
          </p:cNvPr>
          <p:cNvSpPr>
            <a:spLocks noGrp="1"/>
          </p:cNvSpPr>
          <p:nvPr>
            <p:ph type="ftr" sz="quarter" idx="11"/>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52E96900-E160-4F15-8F4F-93A7E009E296}"/>
              </a:ext>
            </a:extLst>
          </p:cNvPr>
          <p:cNvSpPr>
            <a:spLocks noGrp="1"/>
          </p:cNvSpPr>
          <p:nvPr>
            <p:ph type="sldNum" sz="quarter" idx="12"/>
          </p:nvPr>
        </p:nvSpPr>
        <p:spPr/>
        <p:txBody>
          <a:bodyPr/>
          <a:lstStyle/>
          <a:p>
            <a:fld id="{6567D7EC-8799-48C5-898A-08E264972062}" type="slidenum">
              <a:rPr lang="de-DE" smtClean="0"/>
              <a:pPr/>
              <a:t>‹Nr.›</a:t>
            </a:fld>
            <a:endParaRPr lang="de-DE" dirty="0"/>
          </a:p>
        </p:txBody>
      </p:sp>
      <p:cxnSp>
        <p:nvCxnSpPr>
          <p:cNvPr id="6" name="Gerader Verbinder 5">
            <a:extLst>
              <a:ext uri="{FF2B5EF4-FFF2-40B4-BE49-F238E27FC236}">
                <a16:creationId xmlns:a16="http://schemas.microsoft.com/office/drawing/2014/main" id="{E1ECD767-9C3B-4102-881D-A5FAB539895B}"/>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72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811EB-2863-4359-BDFD-9EDD3692D0B8}"/>
              </a:ext>
            </a:extLst>
          </p:cNvPr>
          <p:cNvSpPr>
            <a:spLocks noGrp="1"/>
          </p:cNvSpPr>
          <p:nvPr>
            <p:ph type="title"/>
          </p:nvPr>
        </p:nvSpPr>
        <p:spPr/>
        <p:txBody>
          <a:bodyPr/>
          <a:lstStyle>
            <a:lvl1pPr>
              <a:lnSpc>
                <a:spcPct val="90000"/>
              </a:lnSpc>
              <a:defRPr/>
            </a:lvl1pPr>
          </a:lstStyle>
          <a:p>
            <a:r>
              <a:rPr lang="de-DE"/>
              <a:t>Mastertitelformat bearbeiten</a:t>
            </a:r>
            <a:endParaRPr lang="de-DE" dirty="0"/>
          </a:p>
        </p:txBody>
      </p:sp>
      <p:sp>
        <p:nvSpPr>
          <p:cNvPr id="7" name="Untertitel 2">
            <a:extLst>
              <a:ext uri="{FF2B5EF4-FFF2-40B4-BE49-F238E27FC236}">
                <a16:creationId xmlns:a16="http://schemas.microsoft.com/office/drawing/2014/main" id="{A21B2CDA-444B-4D1C-84B6-C58E2001FD04}"/>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atumsplatzhalter 7">
            <a:extLst>
              <a:ext uri="{FF2B5EF4-FFF2-40B4-BE49-F238E27FC236}">
                <a16:creationId xmlns:a16="http://schemas.microsoft.com/office/drawing/2014/main" id="{7E09A1A4-66FB-4BBF-B3D3-82C3A7E41C09}"/>
              </a:ext>
            </a:extLst>
          </p:cNvPr>
          <p:cNvSpPr>
            <a:spLocks noGrp="1"/>
          </p:cNvSpPr>
          <p:nvPr>
            <p:ph type="dt" sz="half" idx="14"/>
          </p:nvPr>
        </p:nvSpPr>
        <p:spPr/>
        <p:txBody>
          <a:bodyPr/>
          <a:lstStyle/>
          <a:p>
            <a:r>
              <a:rPr lang="de-DE"/>
              <a:t>|    10.09.2019</a:t>
            </a:r>
            <a:endParaRPr lang="de-DE" dirty="0"/>
          </a:p>
        </p:txBody>
      </p:sp>
      <p:sp>
        <p:nvSpPr>
          <p:cNvPr id="9" name="Fußzeilenplatzhalter 8">
            <a:extLst>
              <a:ext uri="{FF2B5EF4-FFF2-40B4-BE49-F238E27FC236}">
                <a16:creationId xmlns:a16="http://schemas.microsoft.com/office/drawing/2014/main" id="{F94D21F0-0C2D-40CB-B9DB-55864772B0A8}"/>
              </a:ext>
            </a:extLst>
          </p:cNvPr>
          <p:cNvSpPr>
            <a:spLocks noGrp="1"/>
          </p:cNvSpPr>
          <p:nvPr>
            <p:ph type="ftr" sz="quarter" idx="15"/>
          </p:nvPr>
        </p:nvSpPr>
        <p:spPr/>
        <p:txBody>
          <a:bodyPr/>
          <a:lstStyle/>
          <a:p>
            <a:r>
              <a:rPr lang="en-US" dirty="0"/>
              <a:t>|    Selina Thanheiser University of Augsburg</a:t>
            </a:r>
            <a:endParaRPr lang="de-DE" dirty="0"/>
          </a:p>
        </p:txBody>
      </p:sp>
      <p:sp>
        <p:nvSpPr>
          <p:cNvPr id="10" name="Foliennummernplatzhalter 9">
            <a:extLst>
              <a:ext uri="{FF2B5EF4-FFF2-40B4-BE49-F238E27FC236}">
                <a16:creationId xmlns:a16="http://schemas.microsoft.com/office/drawing/2014/main" id="{ECC5A95F-83E3-4397-B18C-8F3003F1CEB4}"/>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2F00719E-AEFE-40BF-8FAF-96026E0CB3E3}"/>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836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250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547C337E-B2E8-42BE-BB79-EB136C890B23}"/>
              </a:ext>
            </a:extLst>
          </p:cNvPr>
          <p:cNvSpPr>
            <a:spLocks noGrp="1"/>
          </p:cNvSpPr>
          <p:nvPr>
            <p:ph type="pic" sz="quarter" idx="14"/>
          </p:nvPr>
        </p:nvSpPr>
        <p:spPr>
          <a:xfrm>
            <a:off x="6277800" y="1674000"/>
            <a:ext cx="5194800" cy="4644000"/>
          </a:xfrm>
          <a:custGeom>
            <a:avLst/>
            <a:gdLst>
              <a:gd name="connsiteX0" fmla="*/ 0 w 5194800"/>
              <a:gd name="connsiteY0" fmla="*/ 0 h 4644000"/>
              <a:gd name="connsiteX1" fmla="*/ 5194800 w 5194800"/>
              <a:gd name="connsiteY1" fmla="*/ 0 h 4644000"/>
              <a:gd name="connsiteX2" fmla="*/ 5194800 w 5194800"/>
              <a:gd name="connsiteY2" fmla="*/ 4326749 h 4644000"/>
              <a:gd name="connsiteX3" fmla="*/ 4687092 w 5194800"/>
              <a:gd name="connsiteY3" fmla="*/ 4644000 h 4644000"/>
              <a:gd name="connsiteX4" fmla="*/ 0 w 5194800"/>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4644000">
                <a:moveTo>
                  <a:pt x="0" y="0"/>
                </a:moveTo>
                <a:lnTo>
                  <a:pt x="5194800" y="0"/>
                </a:lnTo>
                <a:lnTo>
                  <a:pt x="5194800" y="4326749"/>
                </a:lnTo>
                <a:lnTo>
                  <a:pt x="4687092" y="4644000"/>
                </a:lnTo>
                <a:lnTo>
                  <a:pt x="0" y="4644000"/>
                </a:lnTo>
                <a:close/>
              </a:path>
            </a:pathLst>
          </a:custGeom>
          <a:solidFill>
            <a:schemeClr val="accent3"/>
          </a:solidFill>
        </p:spPr>
        <p:txBody>
          <a:bodyPr wrap="square">
            <a:noAutofit/>
          </a:bodyPr>
          <a:lstStyle/>
          <a:p>
            <a:r>
              <a:rPr lang="de-DE"/>
              <a:t>Bild durch Klicken auf Symbol hinzufügen</a:t>
            </a:r>
          </a:p>
        </p:txBody>
      </p:sp>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p>
            <a:pPr lvl="0"/>
            <a:r>
              <a:rPr lang="de-DE"/>
              <a:t>Mastertextformat bearbeiten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0E880E40-62C1-4523-9326-8905454D4926}"/>
              </a:ext>
            </a:extLst>
          </p:cNvPr>
          <p:cNvSpPr>
            <a:spLocks noGrp="1"/>
          </p:cNvSpPr>
          <p:nvPr>
            <p:ph type="dt" sz="half" idx="15"/>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D6BA002C-DFE9-450A-A2B3-C70BC48F66B9}"/>
              </a:ext>
            </a:extLst>
          </p:cNvPr>
          <p:cNvSpPr>
            <a:spLocks noGrp="1"/>
          </p:cNvSpPr>
          <p:nvPr>
            <p:ph type="ftr" sz="quarter" idx="16"/>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BB8F5DD0-C562-4452-8B55-8B7571D56CFD}"/>
              </a:ext>
            </a:extLst>
          </p:cNvPr>
          <p:cNvSpPr>
            <a:spLocks noGrp="1"/>
          </p:cNvSpPr>
          <p:nvPr>
            <p:ph type="sldNum" sz="quarter" idx="17"/>
          </p:nvPr>
        </p:nvSpPr>
        <p:spPr/>
        <p:txBody>
          <a:bodyPr/>
          <a:lstStyle/>
          <a:p>
            <a:fld id="{6567D7EC-8799-48C5-898A-08E264972062}" type="slidenum">
              <a:rPr lang="de-DE" smtClean="0"/>
              <a:pPr/>
              <a:t>‹Nr.›</a:t>
            </a:fld>
            <a:endParaRPr lang="de-DE" dirty="0"/>
          </a:p>
        </p:txBody>
      </p:sp>
      <p:cxnSp>
        <p:nvCxnSpPr>
          <p:cNvPr id="9" name="Gerader Verbinder 8">
            <a:extLst>
              <a:ext uri="{FF2B5EF4-FFF2-40B4-BE49-F238E27FC236}">
                <a16:creationId xmlns:a16="http://schemas.microsoft.com/office/drawing/2014/main" id="{31D252A2-F584-4876-A9E7-3A56CDE1456F}"/>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12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Netzwerkmotiv">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95FA92F1-0E1F-49C5-80C9-3365CCE3A9E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2500"/>
          <a:stretch/>
        </p:blipFill>
        <p:spPr>
          <a:xfrm>
            <a:off x="0" y="0"/>
            <a:ext cx="12192000" cy="6858000"/>
          </a:xfrm>
          <a:prstGeom prst="rect">
            <a:avLst/>
          </a:prstGeom>
        </p:spPr>
      </p:pic>
      <p:sp>
        <p:nvSpPr>
          <p:cNvPr id="6" name="Rechteck 5">
            <a:extLst>
              <a:ext uri="{FF2B5EF4-FFF2-40B4-BE49-F238E27FC236}">
                <a16:creationId xmlns:a16="http://schemas.microsoft.com/office/drawing/2014/main" id="{1E23F841-7E91-4E34-A0EC-B12AEE41B4E9}"/>
              </a:ext>
            </a:extLst>
          </p:cNvPr>
          <p:cNvSpPr/>
          <p:nvPr userDrawn="1"/>
        </p:nvSpPr>
        <p:spPr>
          <a:xfrm>
            <a:off x="1" y="1"/>
            <a:ext cx="12192000" cy="6858000"/>
          </a:xfrm>
          <a:prstGeom prst="rect">
            <a:avLst/>
          </a:prstGeom>
          <a:gradFill flip="none" rotWithShape="1">
            <a:gsLst>
              <a:gs pos="52000">
                <a:schemeClr val="bg1">
                  <a:alpha val="40000"/>
                </a:schemeClr>
              </a:gs>
              <a:gs pos="0">
                <a:schemeClr val="bg1">
                  <a:alpha val="50000"/>
                </a:schemeClr>
              </a:gs>
              <a:gs pos="7000">
                <a:srgbClr val="FFFFFF">
                  <a:alpha val="0"/>
                </a:srgbClr>
              </a:gs>
              <a:gs pos="100000">
                <a:schemeClr val="bg1">
                  <a:alpha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 20">
            <a:extLst>
              <a:ext uri="{FF2B5EF4-FFF2-40B4-BE49-F238E27FC236}">
                <a16:creationId xmlns:a16="http://schemas.microsoft.com/office/drawing/2014/main" id="{C26E8387-66E3-42D5-9B71-7D928E60A71B}"/>
              </a:ext>
            </a:extLst>
          </p:cNvPr>
          <p:cNvSpPr>
            <a:spLocks noGrp="1" noMove="1" noResize="1"/>
          </p:cNvSpPr>
          <p:nvPr>
            <p:ph type="ctrTitle"/>
            <p:custDataLst>
              <p:tags r:id="rId1"/>
            </p:custDataLst>
          </p:nvPr>
        </p:nvSpPr>
        <p:spPr>
          <a:xfrm>
            <a:off x="5608325" y="0"/>
            <a:ext cx="5863676" cy="6003982"/>
          </a:xfrm>
          <a:custGeom>
            <a:avLst/>
            <a:gdLst>
              <a:gd name="connsiteX0" fmla="*/ 0 w 5863676"/>
              <a:gd name="connsiteY0" fmla="*/ 0 h 6003982"/>
              <a:gd name="connsiteX1" fmla="*/ 180000 w 5863676"/>
              <a:gd name="connsiteY1" fmla="*/ 0 h 6003982"/>
              <a:gd name="connsiteX2" fmla="*/ 5863676 w 5863676"/>
              <a:gd name="connsiteY2" fmla="*/ 0 h 6003982"/>
              <a:gd name="connsiteX3" fmla="*/ 5863676 w 5863676"/>
              <a:gd name="connsiteY3" fmla="*/ 276042 h 6003982"/>
              <a:gd name="connsiteX4" fmla="*/ 5863676 w 5863676"/>
              <a:gd name="connsiteY4" fmla="*/ 465826 h 6003982"/>
              <a:gd name="connsiteX5" fmla="*/ 5863676 w 5863676"/>
              <a:gd name="connsiteY5" fmla="*/ 5701857 h 6003982"/>
              <a:gd name="connsiteX6" fmla="*/ 5416799 w 5863676"/>
              <a:gd name="connsiteY6" fmla="*/ 6003982 h 6003982"/>
              <a:gd name="connsiteX7" fmla="*/ 180000 w 5863676"/>
              <a:gd name="connsiteY7" fmla="*/ 6003982 h 6003982"/>
              <a:gd name="connsiteX8" fmla="*/ 0 w 5863676"/>
              <a:gd name="connsiteY8" fmla="*/ 6003982 h 600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3676" h="6003982">
                <a:moveTo>
                  <a:pt x="0" y="0"/>
                </a:moveTo>
                <a:lnTo>
                  <a:pt x="180000" y="0"/>
                </a:lnTo>
                <a:lnTo>
                  <a:pt x="5863676" y="0"/>
                </a:lnTo>
                <a:lnTo>
                  <a:pt x="5863676" y="276042"/>
                </a:lnTo>
                <a:lnTo>
                  <a:pt x="5863676" y="465826"/>
                </a:lnTo>
                <a:lnTo>
                  <a:pt x="5863676" y="5701857"/>
                </a:lnTo>
                <a:lnTo>
                  <a:pt x="5416799" y="6003982"/>
                </a:lnTo>
                <a:lnTo>
                  <a:pt x="180000" y="6003982"/>
                </a:lnTo>
                <a:lnTo>
                  <a:pt x="0" y="6003982"/>
                </a:lnTo>
                <a:close/>
              </a:path>
            </a:pathLst>
          </a:custGeom>
          <a:solidFill>
            <a:schemeClr val="tx2">
              <a:alpha val="90000"/>
            </a:schemeClr>
          </a:solidFill>
        </p:spPr>
        <p:txBody>
          <a:bodyPr wrap="square" lIns="360000" tIns="360000" rIns="360000" bIns="2160000" anchor="b">
            <a:noAutofit/>
          </a:bodyPr>
          <a:lstStyle>
            <a:lvl1pPr algn="l">
              <a:lnSpc>
                <a:spcPct val="100000"/>
              </a:lnSpc>
              <a:defRPr sz="30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129B57D8-F51B-45A5-ACE8-26EE7A2EA831}"/>
              </a:ext>
            </a:extLst>
          </p:cNvPr>
          <p:cNvSpPr>
            <a:spLocks noGrp="1"/>
          </p:cNvSpPr>
          <p:nvPr>
            <p:ph type="subTitle" idx="1"/>
          </p:nvPr>
        </p:nvSpPr>
        <p:spPr>
          <a:xfrm>
            <a:off x="5608325" y="4050000"/>
            <a:ext cx="5863676" cy="1080000"/>
          </a:xfrm>
        </p:spPr>
        <p:txBody>
          <a:bodyPr lIns="360000" tIns="0" rIns="360000" bIns="0">
            <a:no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7" name="Rechteck 6">
            <a:extLst>
              <a:ext uri="{FF2B5EF4-FFF2-40B4-BE49-F238E27FC236}">
                <a16:creationId xmlns:a16="http://schemas.microsoft.com/office/drawing/2014/main" id="{CEE51D65-A601-445B-A62E-BBA94EA0D12D}"/>
              </a:ext>
            </a:extLst>
          </p:cNvPr>
          <p:cNvSpPr/>
          <p:nvPr userDrawn="1"/>
        </p:nvSpPr>
        <p:spPr>
          <a:xfrm>
            <a:off x="11490473" y="6648723"/>
            <a:ext cx="753732" cy="246221"/>
          </a:xfrm>
          <a:prstGeom prst="rect">
            <a:avLst/>
          </a:prstGeom>
        </p:spPr>
        <p:txBody>
          <a:bodyPr wrap="none">
            <a:spAutoFit/>
          </a:bodyPr>
          <a:lstStyle/>
          <a:p>
            <a:r>
              <a:rPr lang="de-DE" sz="1000" dirty="0">
                <a:solidFill>
                  <a:schemeClr val="accent2"/>
                </a:solidFill>
              </a:rPr>
              <a:t>© </a:t>
            </a:r>
            <a:r>
              <a:rPr lang="en-AU" sz="1000" dirty="0">
                <a:solidFill>
                  <a:schemeClr val="accent2"/>
                </a:solidFill>
              </a:rPr>
              <a:t>Authors</a:t>
            </a:r>
          </a:p>
        </p:txBody>
      </p:sp>
    </p:spTree>
    <p:extLst>
      <p:ext uri="{BB962C8B-B14F-4D97-AF65-F5344CB8AC3E}">
        <p14:creationId xmlns:p14="http://schemas.microsoft.com/office/powerpoint/2010/main" val="69585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und Bild mit BU-Box">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547C337E-B2E8-42BE-BB79-EB136C890B23}"/>
              </a:ext>
            </a:extLst>
          </p:cNvPr>
          <p:cNvSpPr>
            <a:spLocks noGrp="1"/>
          </p:cNvSpPr>
          <p:nvPr>
            <p:ph type="pic" sz="quarter" idx="14"/>
          </p:nvPr>
        </p:nvSpPr>
        <p:spPr>
          <a:xfrm>
            <a:off x="6277800" y="1674000"/>
            <a:ext cx="5194800" cy="4644000"/>
          </a:xfrm>
          <a:custGeom>
            <a:avLst/>
            <a:gdLst>
              <a:gd name="connsiteX0" fmla="*/ 0 w 5194800"/>
              <a:gd name="connsiteY0" fmla="*/ 0 h 4644000"/>
              <a:gd name="connsiteX1" fmla="*/ 5194800 w 5194800"/>
              <a:gd name="connsiteY1" fmla="*/ 0 h 4644000"/>
              <a:gd name="connsiteX2" fmla="*/ 5194800 w 5194800"/>
              <a:gd name="connsiteY2" fmla="*/ 4326749 h 4644000"/>
              <a:gd name="connsiteX3" fmla="*/ 4687092 w 5194800"/>
              <a:gd name="connsiteY3" fmla="*/ 4644000 h 4644000"/>
              <a:gd name="connsiteX4" fmla="*/ 0 w 5194800"/>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4644000">
                <a:moveTo>
                  <a:pt x="0" y="0"/>
                </a:moveTo>
                <a:lnTo>
                  <a:pt x="5194800" y="0"/>
                </a:lnTo>
                <a:lnTo>
                  <a:pt x="5194800" y="4326749"/>
                </a:lnTo>
                <a:lnTo>
                  <a:pt x="4687092" y="4644000"/>
                </a:lnTo>
                <a:lnTo>
                  <a:pt x="0" y="4644000"/>
                </a:lnTo>
                <a:close/>
              </a:path>
            </a:pathLst>
          </a:custGeom>
          <a:solidFill>
            <a:schemeClr val="accent3"/>
          </a:solidFill>
        </p:spPr>
        <p:txBody>
          <a:bodyPr wrap="square">
            <a:noAutofit/>
          </a:bodyPr>
          <a:lstStyle/>
          <a:p>
            <a:r>
              <a:rPr lang="de-DE"/>
              <a:t>Bild durch Klicken auf Symbol hinzufügen</a:t>
            </a:r>
          </a:p>
        </p:txBody>
      </p:sp>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p>
            <a:pPr lvl="0"/>
            <a:r>
              <a:rPr lang="de-DE"/>
              <a:t>Mastertextformat bearbeiten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0E880E40-62C1-4523-9326-8905454D4926}"/>
              </a:ext>
            </a:extLst>
          </p:cNvPr>
          <p:cNvSpPr>
            <a:spLocks noGrp="1"/>
          </p:cNvSpPr>
          <p:nvPr>
            <p:ph type="dt" sz="half" idx="15"/>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D6BA002C-DFE9-450A-A2B3-C70BC48F66B9}"/>
              </a:ext>
            </a:extLst>
          </p:cNvPr>
          <p:cNvSpPr>
            <a:spLocks noGrp="1"/>
          </p:cNvSpPr>
          <p:nvPr>
            <p:ph type="ftr" sz="quarter" idx="16"/>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BB8F5DD0-C562-4452-8B55-8B7571D56CFD}"/>
              </a:ext>
            </a:extLst>
          </p:cNvPr>
          <p:cNvSpPr>
            <a:spLocks noGrp="1"/>
          </p:cNvSpPr>
          <p:nvPr>
            <p:ph type="sldNum" sz="quarter" idx="17"/>
          </p:nvPr>
        </p:nvSpPr>
        <p:spPr/>
        <p:txBody>
          <a:bodyPr/>
          <a:lstStyle/>
          <a:p>
            <a:fld id="{6567D7EC-8799-48C5-898A-08E264972062}" type="slidenum">
              <a:rPr lang="de-DE" smtClean="0"/>
              <a:pPr/>
              <a:t>‹Nr.›</a:t>
            </a:fld>
            <a:endParaRPr lang="de-DE" dirty="0"/>
          </a:p>
        </p:txBody>
      </p:sp>
      <p:sp>
        <p:nvSpPr>
          <p:cNvPr id="8" name="Textplatzhalter 7">
            <a:extLst>
              <a:ext uri="{FF2B5EF4-FFF2-40B4-BE49-F238E27FC236}">
                <a16:creationId xmlns:a16="http://schemas.microsoft.com/office/drawing/2014/main" id="{84409322-67A6-4F12-8D72-41A3B5B662E5}"/>
              </a:ext>
            </a:extLst>
          </p:cNvPr>
          <p:cNvSpPr>
            <a:spLocks noGrp="1"/>
          </p:cNvSpPr>
          <p:nvPr>
            <p:ph type="body" sz="quarter" idx="18"/>
          </p:nvPr>
        </p:nvSpPr>
        <p:spPr>
          <a:xfrm>
            <a:off x="6277800" y="4416666"/>
            <a:ext cx="1974701" cy="1406166"/>
          </a:xfrm>
          <a:solidFill>
            <a:schemeClr val="tx2">
              <a:alpha val="90000"/>
            </a:schemeClr>
          </a:solidFill>
        </p:spPr>
        <p:txBody>
          <a:bodyPr lIns="90000" tIns="90000" rIns="90000" bIns="90000"/>
          <a:lstStyle>
            <a:lvl1pPr>
              <a:spcBef>
                <a:spcPts val="600"/>
              </a:spcBef>
              <a:defRPr sz="1000">
                <a:solidFill>
                  <a:schemeClr val="bg1"/>
                </a:solidFill>
              </a:defRPr>
            </a:lvl1pPr>
          </a:lstStyle>
          <a:p>
            <a:pPr lvl="0"/>
            <a:r>
              <a:rPr lang="de-DE"/>
              <a:t>Mastertextformat bearbeiten</a:t>
            </a:r>
          </a:p>
        </p:txBody>
      </p:sp>
      <p:cxnSp>
        <p:nvCxnSpPr>
          <p:cNvPr id="10" name="Gerader Verbinder 9">
            <a:extLst>
              <a:ext uri="{FF2B5EF4-FFF2-40B4-BE49-F238E27FC236}">
                <a16:creationId xmlns:a16="http://schemas.microsoft.com/office/drawing/2014/main" id="{942447BE-7F68-43E3-BEF7-C04C0F292080}"/>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70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Inhalt 2/3 Bild mit BU-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3344400" cy="4644000"/>
          </a:xfrm>
        </p:spPr>
        <p:txBody>
          <a:bodyPr/>
          <a:lstStyle/>
          <a:p>
            <a:pPr lvl="0"/>
            <a:r>
              <a:rPr lang="de-DE"/>
              <a:t>Mastertextformat bearbeiten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0E880E40-62C1-4523-9326-8905454D4926}"/>
              </a:ext>
            </a:extLst>
          </p:cNvPr>
          <p:cNvSpPr>
            <a:spLocks noGrp="1"/>
          </p:cNvSpPr>
          <p:nvPr>
            <p:ph type="dt" sz="half" idx="15"/>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D6BA002C-DFE9-450A-A2B3-C70BC48F66B9}"/>
              </a:ext>
            </a:extLst>
          </p:cNvPr>
          <p:cNvSpPr>
            <a:spLocks noGrp="1"/>
          </p:cNvSpPr>
          <p:nvPr>
            <p:ph type="ftr" sz="quarter" idx="16"/>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BB8F5DD0-C562-4452-8B55-8B7571D56CFD}"/>
              </a:ext>
            </a:extLst>
          </p:cNvPr>
          <p:cNvSpPr>
            <a:spLocks noGrp="1"/>
          </p:cNvSpPr>
          <p:nvPr>
            <p:ph type="sldNum" sz="quarter" idx="17"/>
          </p:nvPr>
        </p:nvSpPr>
        <p:spPr/>
        <p:txBody>
          <a:bodyPr/>
          <a:lstStyle/>
          <a:p>
            <a:fld id="{6567D7EC-8799-48C5-898A-08E264972062}" type="slidenum">
              <a:rPr lang="de-DE" smtClean="0"/>
              <a:pPr/>
              <a:t>‹Nr.›</a:t>
            </a:fld>
            <a:endParaRPr lang="de-DE" dirty="0"/>
          </a:p>
        </p:txBody>
      </p:sp>
      <p:sp>
        <p:nvSpPr>
          <p:cNvPr id="13" name="Bildplatzhalter 12">
            <a:extLst>
              <a:ext uri="{FF2B5EF4-FFF2-40B4-BE49-F238E27FC236}">
                <a16:creationId xmlns:a16="http://schemas.microsoft.com/office/drawing/2014/main" id="{2C391855-DEE4-4776-816F-9FDFE9169B27}"/>
              </a:ext>
            </a:extLst>
          </p:cNvPr>
          <p:cNvSpPr>
            <a:spLocks noGrp="1"/>
          </p:cNvSpPr>
          <p:nvPr>
            <p:ph type="pic" sz="quarter" idx="18"/>
          </p:nvPr>
        </p:nvSpPr>
        <p:spPr>
          <a:xfrm>
            <a:off x="4423800" y="1674000"/>
            <a:ext cx="7048800" cy="4644000"/>
          </a:xfrm>
          <a:custGeom>
            <a:avLst/>
            <a:gdLst>
              <a:gd name="connsiteX0" fmla="*/ 0 w 7048800"/>
              <a:gd name="connsiteY0" fmla="*/ 0 h 4644000"/>
              <a:gd name="connsiteX1" fmla="*/ 7048800 w 7048800"/>
              <a:gd name="connsiteY1" fmla="*/ 0 h 4644000"/>
              <a:gd name="connsiteX2" fmla="*/ 7048800 w 7048800"/>
              <a:gd name="connsiteY2" fmla="*/ 4326749 h 4644000"/>
              <a:gd name="connsiteX3" fmla="*/ 6541092 w 7048800"/>
              <a:gd name="connsiteY3" fmla="*/ 4644000 h 4644000"/>
              <a:gd name="connsiteX4" fmla="*/ 0 w 7048800"/>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800" h="4644000">
                <a:moveTo>
                  <a:pt x="0" y="0"/>
                </a:moveTo>
                <a:lnTo>
                  <a:pt x="7048800" y="0"/>
                </a:lnTo>
                <a:lnTo>
                  <a:pt x="7048800" y="4326749"/>
                </a:lnTo>
                <a:lnTo>
                  <a:pt x="6541092" y="4644000"/>
                </a:lnTo>
                <a:lnTo>
                  <a:pt x="0" y="4644000"/>
                </a:lnTo>
                <a:close/>
              </a:path>
            </a:pathLst>
          </a:custGeom>
          <a:solidFill>
            <a:schemeClr val="accent3"/>
          </a:solidFill>
        </p:spPr>
        <p:txBody>
          <a:bodyPr wrap="square">
            <a:noAutofit/>
          </a:bodyPr>
          <a:lstStyle/>
          <a:p>
            <a:r>
              <a:rPr lang="de-DE"/>
              <a:t>Bild durch Klicken auf Symbol hinzufügen</a:t>
            </a:r>
            <a:endParaRPr lang="de-DE" dirty="0"/>
          </a:p>
        </p:txBody>
      </p:sp>
      <p:sp>
        <p:nvSpPr>
          <p:cNvPr id="15" name="Textplatzhalter 7">
            <a:extLst>
              <a:ext uri="{FF2B5EF4-FFF2-40B4-BE49-F238E27FC236}">
                <a16:creationId xmlns:a16="http://schemas.microsoft.com/office/drawing/2014/main" id="{29A14761-D380-48F1-9D44-45AF488797B5}"/>
              </a:ext>
            </a:extLst>
          </p:cNvPr>
          <p:cNvSpPr>
            <a:spLocks noGrp="1"/>
          </p:cNvSpPr>
          <p:nvPr>
            <p:ph type="body" sz="quarter" idx="19"/>
          </p:nvPr>
        </p:nvSpPr>
        <p:spPr>
          <a:xfrm>
            <a:off x="4423800" y="4416666"/>
            <a:ext cx="1974701" cy="1406166"/>
          </a:xfrm>
          <a:solidFill>
            <a:schemeClr val="tx2">
              <a:alpha val="90000"/>
            </a:schemeClr>
          </a:solidFill>
        </p:spPr>
        <p:txBody>
          <a:bodyPr lIns="90000" tIns="90000" rIns="90000" bIns="90000"/>
          <a:lstStyle>
            <a:lvl1pPr>
              <a:spcBef>
                <a:spcPts val="600"/>
              </a:spcBef>
              <a:defRPr sz="1000">
                <a:solidFill>
                  <a:schemeClr val="bg1"/>
                </a:solidFill>
              </a:defRPr>
            </a:lvl1pPr>
          </a:lstStyle>
          <a:p>
            <a:pPr lvl="0"/>
            <a:r>
              <a:rPr lang="de-DE"/>
              <a:t>Mastertextformat bearbeiten</a:t>
            </a:r>
          </a:p>
        </p:txBody>
      </p:sp>
      <p:cxnSp>
        <p:nvCxnSpPr>
          <p:cNvPr id="10" name="Gerader Verbinder 9">
            <a:extLst>
              <a:ext uri="{FF2B5EF4-FFF2-40B4-BE49-F238E27FC236}">
                <a16:creationId xmlns:a16="http://schemas.microsoft.com/office/drawing/2014/main" id="{F97DD6B2-6BB6-4B54-8072-153E6ED7B917}"/>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859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547C337E-B2E8-42BE-BB79-EB136C890B23}"/>
              </a:ext>
            </a:extLst>
          </p:cNvPr>
          <p:cNvSpPr>
            <a:spLocks noGrp="1"/>
          </p:cNvSpPr>
          <p:nvPr>
            <p:ph type="pic" sz="quarter" idx="14"/>
          </p:nvPr>
        </p:nvSpPr>
        <p:spPr>
          <a:xfrm>
            <a:off x="6277800" y="1674000"/>
            <a:ext cx="5194800" cy="4644000"/>
          </a:xfrm>
          <a:custGeom>
            <a:avLst/>
            <a:gdLst>
              <a:gd name="connsiteX0" fmla="*/ 0 w 5194800"/>
              <a:gd name="connsiteY0" fmla="*/ 0 h 4644000"/>
              <a:gd name="connsiteX1" fmla="*/ 5194800 w 5194800"/>
              <a:gd name="connsiteY1" fmla="*/ 0 h 4644000"/>
              <a:gd name="connsiteX2" fmla="*/ 5194800 w 5194800"/>
              <a:gd name="connsiteY2" fmla="*/ 4326749 h 4644000"/>
              <a:gd name="connsiteX3" fmla="*/ 4687092 w 5194800"/>
              <a:gd name="connsiteY3" fmla="*/ 4644000 h 4644000"/>
              <a:gd name="connsiteX4" fmla="*/ 0 w 5194800"/>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4644000">
                <a:moveTo>
                  <a:pt x="0" y="0"/>
                </a:moveTo>
                <a:lnTo>
                  <a:pt x="5194800" y="0"/>
                </a:lnTo>
                <a:lnTo>
                  <a:pt x="5194800" y="4326749"/>
                </a:lnTo>
                <a:lnTo>
                  <a:pt x="4687092" y="4644000"/>
                </a:lnTo>
                <a:lnTo>
                  <a:pt x="0" y="4644000"/>
                </a:lnTo>
                <a:close/>
              </a:path>
            </a:pathLst>
          </a:custGeom>
          <a:solidFill>
            <a:schemeClr val="accent3"/>
          </a:solidFill>
        </p:spPr>
        <p:txBody>
          <a:bodyPr wrap="square">
            <a:noAutofit/>
          </a:bodyPr>
          <a:lstStyle/>
          <a:p>
            <a:r>
              <a:rPr lang="de-DE"/>
              <a:t>Bild durch Klicken auf Symbol hinzufügen</a:t>
            </a:r>
          </a:p>
        </p:txBody>
      </p:sp>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8" name="Bildplatzhalter 7">
            <a:extLst>
              <a:ext uri="{FF2B5EF4-FFF2-40B4-BE49-F238E27FC236}">
                <a16:creationId xmlns:a16="http://schemas.microsoft.com/office/drawing/2014/main" id="{A3D5E979-B6F3-499F-86AC-9DA560B943B7}"/>
              </a:ext>
            </a:extLst>
          </p:cNvPr>
          <p:cNvSpPr>
            <a:spLocks noGrp="1"/>
          </p:cNvSpPr>
          <p:nvPr>
            <p:ph type="pic" sz="quarter" idx="15"/>
          </p:nvPr>
        </p:nvSpPr>
        <p:spPr>
          <a:xfrm>
            <a:off x="719998" y="1674000"/>
            <a:ext cx="5196001" cy="4644000"/>
          </a:xfrm>
          <a:solidFill>
            <a:schemeClr val="accent3"/>
          </a:solidFill>
        </p:spPr>
        <p:txBody>
          <a:bodyPr/>
          <a:lstStyle/>
          <a:p>
            <a:r>
              <a:rPr lang="de-DE"/>
              <a:t>Bild durch Klicken auf Symbol hinzufügen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3" name="Datumsplatzhalter 2">
            <a:extLst>
              <a:ext uri="{FF2B5EF4-FFF2-40B4-BE49-F238E27FC236}">
                <a16:creationId xmlns:a16="http://schemas.microsoft.com/office/drawing/2014/main" id="{D2178660-43D6-417E-A41D-8A651FD3EDD4}"/>
              </a:ext>
            </a:extLst>
          </p:cNvPr>
          <p:cNvSpPr>
            <a:spLocks noGrp="1"/>
          </p:cNvSpPr>
          <p:nvPr>
            <p:ph type="dt" sz="half" idx="16"/>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6277E495-745A-4917-9709-76F024A90BD8}"/>
              </a:ext>
            </a:extLst>
          </p:cNvPr>
          <p:cNvSpPr>
            <a:spLocks noGrp="1"/>
          </p:cNvSpPr>
          <p:nvPr>
            <p:ph type="ftr" sz="quarter" idx="17"/>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1E2D2E99-9111-4AFA-AFB3-76CD71D81FE1}"/>
              </a:ext>
            </a:extLst>
          </p:cNvPr>
          <p:cNvSpPr>
            <a:spLocks noGrp="1"/>
          </p:cNvSpPr>
          <p:nvPr>
            <p:ph type="sldNum" sz="quarter" idx="18"/>
          </p:nvPr>
        </p:nvSpPr>
        <p:spPr/>
        <p:txBody>
          <a:bodyPr/>
          <a:lstStyle/>
          <a:p>
            <a:fld id="{6567D7EC-8799-48C5-898A-08E264972062}" type="slidenum">
              <a:rPr lang="de-DE" smtClean="0"/>
              <a:pPr/>
              <a:t>‹Nr.›</a:t>
            </a:fld>
            <a:endParaRPr lang="de-DE" dirty="0"/>
          </a:p>
        </p:txBody>
      </p:sp>
      <p:cxnSp>
        <p:nvCxnSpPr>
          <p:cNvPr id="9" name="Gerader Verbinder 8">
            <a:extLst>
              <a:ext uri="{FF2B5EF4-FFF2-40B4-BE49-F238E27FC236}">
                <a16:creationId xmlns:a16="http://schemas.microsoft.com/office/drawing/2014/main" id="{2FC171BC-79AF-42BF-84CB-39D216F6E301}"/>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1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3" name="Diagrammplatzhalter 2">
            <a:extLst>
              <a:ext uri="{FF2B5EF4-FFF2-40B4-BE49-F238E27FC236}">
                <a16:creationId xmlns:a16="http://schemas.microsoft.com/office/drawing/2014/main" id="{A7627363-86CC-42A8-BCA4-3FEC0149CBBB}"/>
              </a:ext>
            </a:extLst>
          </p:cNvPr>
          <p:cNvSpPr>
            <a:spLocks noGrp="1"/>
          </p:cNvSpPr>
          <p:nvPr>
            <p:ph type="chart" sz="quarter" idx="14"/>
          </p:nvPr>
        </p:nvSpPr>
        <p:spPr>
          <a:xfrm>
            <a:off x="718801" y="1673999"/>
            <a:ext cx="10753199" cy="4642571"/>
          </a:xfrm>
        </p:spPr>
        <p:txBody>
          <a:bodyPr>
            <a:normAutofit/>
          </a:bodyPr>
          <a:lstStyle>
            <a:lvl1pPr marL="0" indent="0">
              <a:buNone/>
              <a:defRPr sz="1800">
                <a:latin typeface="Arial" panose="020B0604020202020204" pitchFamily="34" charset="0"/>
                <a:cs typeface="Arial" panose="020B0604020202020204" pitchFamily="34" charset="0"/>
              </a:defRPr>
            </a:lvl1pPr>
          </a:lstStyle>
          <a:p>
            <a:r>
              <a:rPr lang="de-DE"/>
              <a:t>Diagramm durch Klicken auf Symbol hinzufügen</a:t>
            </a:r>
            <a:endParaRPr lang="de-DE" dirty="0"/>
          </a:p>
        </p:txBody>
      </p:sp>
      <p:sp>
        <p:nvSpPr>
          <p:cNvPr id="2" name="Titel 1">
            <a:extLst>
              <a:ext uri="{FF2B5EF4-FFF2-40B4-BE49-F238E27FC236}">
                <a16:creationId xmlns:a16="http://schemas.microsoft.com/office/drawing/2014/main" id="{5BD709F6-5C2A-4BEF-B6DE-14B4B4FDA573}"/>
              </a:ext>
            </a:extLst>
          </p:cNvPr>
          <p:cNvSpPr>
            <a:spLocks noGrp="1"/>
          </p:cNvSpPr>
          <p:nvPr>
            <p:ph type="title"/>
          </p:nvPr>
        </p:nvSpPr>
        <p:spPr/>
        <p:txBody>
          <a:bodyPr/>
          <a:lstStyle/>
          <a:p>
            <a:r>
              <a:rPr lang="de-DE"/>
              <a:t>Mastertitelformat bearbeiten</a:t>
            </a:r>
          </a:p>
        </p:txBody>
      </p:sp>
      <p:sp>
        <p:nvSpPr>
          <p:cNvPr id="4" name="Datumsplatzhalter 3">
            <a:extLst>
              <a:ext uri="{FF2B5EF4-FFF2-40B4-BE49-F238E27FC236}">
                <a16:creationId xmlns:a16="http://schemas.microsoft.com/office/drawing/2014/main" id="{04BD172E-DE29-4BCE-BE6D-314FDF43C13D}"/>
              </a:ext>
            </a:extLst>
          </p:cNvPr>
          <p:cNvSpPr>
            <a:spLocks noGrp="1"/>
          </p:cNvSpPr>
          <p:nvPr>
            <p:ph type="dt" sz="half" idx="15"/>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17412697-2000-4E1B-8173-9B9587CC95DF}"/>
              </a:ext>
            </a:extLst>
          </p:cNvPr>
          <p:cNvSpPr>
            <a:spLocks noGrp="1"/>
          </p:cNvSpPr>
          <p:nvPr>
            <p:ph type="ftr" sz="quarter" idx="16"/>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3DCA2C21-3D87-4424-800F-176F6F55868C}"/>
              </a:ext>
            </a:extLst>
          </p:cNvPr>
          <p:cNvSpPr>
            <a:spLocks noGrp="1"/>
          </p:cNvSpPr>
          <p:nvPr>
            <p:ph type="sldNum" sz="quarter" idx="17"/>
          </p:nvPr>
        </p:nvSpPr>
        <p:spPr/>
        <p:txBody>
          <a:bodyPr/>
          <a:lstStyle/>
          <a:p>
            <a:fld id="{6567D7EC-8799-48C5-898A-08E264972062}" type="slidenum">
              <a:rPr lang="de-DE" smtClean="0"/>
              <a:pPr/>
              <a:t>‹Nr.›</a:t>
            </a:fld>
            <a:endParaRPr lang="de-DE" dirty="0"/>
          </a:p>
        </p:txBody>
      </p:sp>
      <p:sp>
        <p:nvSpPr>
          <p:cNvPr id="13" name="Untertitel 2">
            <a:extLst>
              <a:ext uri="{FF2B5EF4-FFF2-40B4-BE49-F238E27FC236}">
                <a16:creationId xmlns:a16="http://schemas.microsoft.com/office/drawing/2014/main" id="{9EF021A6-4BB9-4550-AD43-5CAC345F4279}"/>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8" name="Gerader Verbinder 7">
            <a:extLst>
              <a:ext uri="{FF2B5EF4-FFF2-40B4-BE49-F238E27FC236}">
                <a16:creationId xmlns:a16="http://schemas.microsoft.com/office/drawing/2014/main" id="{8F720E25-635C-49B5-8824-A82A5FC06729}"/>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501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ei Diagramme">
    <p:spTree>
      <p:nvGrpSpPr>
        <p:cNvPr id="1" name=""/>
        <p:cNvGrpSpPr/>
        <p:nvPr/>
      </p:nvGrpSpPr>
      <p:grpSpPr>
        <a:xfrm>
          <a:off x="0" y="0"/>
          <a:ext cx="0" cy="0"/>
          <a:chOff x="0" y="0"/>
          <a:chExt cx="0" cy="0"/>
        </a:xfrm>
      </p:grpSpPr>
      <p:sp>
        <p:nvSpPr>
          <p:cNvPr id="3" name="Diagrammplatzhalter 2">
            <a:extLst>
              <a:ext uri="{FF2B5EF4-FFF2-40B4-BE49-F238E27FC236}">
                <a16:creationId xmlns:a16="http://schemas.microsoft.com/office/drawing/2014/main" id="{A7627363-86CC-42A8-BCA4-3FEC0149CBBB}"/>
              </a:ext>
            </a:extLst>
          </p:cNvPr>
          <p:cNvSpPr>
            <a:spLocks noGrp="1"/>
          </p:cNvSpPr>
          <p:nvPr>
            <p:ph type="chart" sz="quarter" idx="14"/>
          </p:nvPr>
        </p:nvSpPr>
        <p:spPr>
          <a:xfrm>
            <a:off x="718801" y="1673999"/>
            <a:ext cx="5196599" cy="4642571"/>
          </a:xfrm>
        </p:spPr>
        <p:txBody>
          <a:bodyPr>
            <a:normAutofit/>
          </a:bodyPr>
          <a:lstStyle>
            <a:lvl1pPr marL="0" indent="0">
              <a:buNone/>
              <a:defRPr sz="1800">
                <a:latin typeface="Arial" panose="020B0604020202020204" pitchFamily="34" charset="0"/>
                <a:cs typeface="Arial" panose="020B0604020202020204" pitchFamily="34" charset="0"/>
              </a:defRPr>
            </a:lvl1pPr>
          </a:lstStyle>
          <a:p>
            <a:r>
              <a:rPr lang="de-DE"/>
              <a:t>Diagramm durch Klicken auf Symbol hinzufügen</a:t>
            </a:r>
            <a:endParaRPr lang="de-DE" dirty="0"/>
          </a:p>
        </p:txBody>
      </p:sp>
      <p:sp>
        <p:nvSpPr>
          <p:cNvPr id="2" name="Titel 1">
            <a:extLst>
              <a:ext uri="{FF2B5EF4-FFF2-40B4-BE49-F238E27FC236}">
                <a16:creationId xmlns:a16="http://schemas.microsoft.com/office/drawing/2014/main" id="{5BD709F6-5C2A-4BEF-B6DE-14B4B4FDA573}"/>
              </a:ext>
            </a:extLst>
          </p:cNvPr>
          <p:cNvSpPr>
            <a:spLocks noGrp="1"/>
          </p:cNvSpPr>
          <p:nvPr>
            <p:ph type="title"/>
          </p:nvPr>
        </p:nvSpPr>
        <p:spPr/>
        <p:txBody>
          <a:bodyPr/>
          <a:lstStyle/>
          <a:p>
            <a:r>
              <a:rPr lang="de-DE"/>
              <a:t>Mastertitelformat bearbeiten</a:t>
            </a:r>
          </a:p>
        </p:txBody>
      </p:sp>
      <p:sp>
        <p:nvSpPr>
          <p:cNvPr id="4" name="Datumsplatzhalter 3">
            <a:extLst>
              <a:ext uri="{FF2B5EF4-FFF2-40B4-BE49-F238E27FC236}">
                <a16:creationId xmlns:a16="http://schemas.microsoft.com/office/drawing/2014/main" id="{04BD172E-DE29-4BCE-BE6D-314FDF43C13D}"/>
              </a:ext>
            </a:extLst>
          </p:cNvPr>
          <p:cNvSpPr>
            <a:spLocks noGrp="1"/>
          </p:cNvSpPr>
          <p:nvPr>
            <p:ph type="dt" sz="half" idx="15"/>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17412697-2000-4E1B-8173-9B9587CC95DF}"/>
              </a:ext>
            </a:extLst>
          </p:cNvPr>
          <p:cNvSpPr>
            <a:spLocks noGrp="1"/>
          </p:cNvSpPr>
          <p:nvPr>
            <p:ph type="ftr" sz="quarter" idx="16"/>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3DCA2C21-3D87-4424-800F-176F6F55868C}"/>
              </a:ext>
            </a:extLst>
          </p:cNvPr>
          <p:cNvSpPr>
            <a:spLocks noGrp="1"/>
          </p:cNvSpPr>
          <p:nvPr>
            <p:ph type="sldNum" sz="quarter" idx="17"/>
          </p:nvPr>
        </p:nvSpPr>
        <p:spPr/>
        <p:txBody>
          <a:bodyPr/>
          <a:lstStyle/>
          <a:p>
            <a:fld id="{6567D7EC-8799-48C5-898A-08E264972062}" type="slidenum">
              <a:rPr lang="de-DE" smtClean="0"/>
              <a:pPr/>
              <a:t>‹Nr.›</a:t>
            </a:fld>
            <a:endParaRPr lang="de-DE" dirty="0"/>
          </a:p>
        </p:txBody>
      </p:sp>
      <p:sp>
        <p:nvSpPr>
          <p:cNvPr id="13" name="Untertitel 2">
            <a:extLst>
              <a:ext uri="{FF2B5EF4-FFF2-40B4-BE49-F238E27FC236}">
                <a16:creationId xmlns:a16="http://schemas.microsoft.com/office/drawing/2014/main" id="{9EF021A6-4BB9-4550-AD43-5CAC345F4279}"/>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8" name="Gerader Verbinder 7">
            <a:extLst>
              <a:ext uri="{FF2B5EF4-FFF2-40B4-BE49-F238E27FC236}">
                <a16:creationId xmlns:a16="http://schemas.microsoft.com/office/drawing/2014/main" id="{8F720E25-635C-49B5-8824-A82A5FC06729}"/>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iagrammplatzhalter 2">
            <a:extLst>
              <a:ext uri="{FF2B5EF4-FFF2-40B4-BE49-F238E27FC236}">
                <a16:creationId xmlns:a16="http://schemas.microsoft.com/office/drawing/2014/main" id="{40153406-C06B-40E8-99C7-229D0C6B031B}"/>
              </a:ext>
            </a:extLst>
          </p:cNvPr>
          <p:cNvSpPr>
            <a:spLocks noGrp="1"/>
          </p:cNvSpPr>
          <p:nvPr>
            <p:ph type="chart" sz="quarter" idx="18"/>
          </p:nvPr>
        </p:nvSpPr>
        <p:spPr>
          <a:xfrm>
            <a:off x="6275400" y="1673999"/>
            <a:ext cx="5196599" cy="4642571"/>
          </a:xfrm>
        </p:spPr>
        <p:txBody>
          <a:bodyPr>
            <a:normAutofit/>
          </a:bodyPr>
          <a:lstStyle>
            <a:lvl1pPr marL="0" indent="0">
              <a:buNone/>
              <a:defRPr sz="1800">
                <a:latin typeface="Arial" panose="020B0604020202020204" pitchFamily="34" charset="0"/>
                <a:cs typeface="Arial" panose="020B0604020202020204" pitchFamily="34" charset="0"/>
              </a:defRPr>
            </a:lvl1pPr>
          </a:lstStyle>
          <a:p>
            <a:r>
              <a:rPr lang="de-DE"/>
              <a:t>Diagramm durch Klicken auf Symbol hinzufügen</a:t>
            </a:r>
            <a:endParaRPr lang="de-DE" dirty="0"/>
          </a:p>
        </p:txBody>
      </p:sp>
    </p:spTree>
    <p:extLst>
      <p:ext uri="{BB962C8B-B14F-4D97-AF65-F5344CB8AC3E}">
        <p14:creationId xmlns:p14="http://schemas.microsoft.com/office/powerpoint/2010/main" val="375333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nhalte qu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811EB-2863-4359-BDFD-9EDD3692D0B8}"/>
              </a:ext>
            </a:extLst>
          </p:cNvPr>
          <p:cNvSpPr>
            <a:spLocks noGrp="1"/>
          </p:cNvSpPr>
          <p:nvPr>
            <p:ph type="title"/>
          </p:nvPr>
        </p:nvSpPr>
        <p:spPr/>
        <p:txBody>
          <a:bodyPr/>
          <a:lstStyle>
            <a:lvl1pPr>
              <a:lnSpc>
                <a:spcPct val="9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40EE4D9F-AC7A-4F8D-AC64-47E047663F4F}"/>
              </a:ext>
            </a:extLst>
          </p:cNvPr>
          <p:cNvSpPr>
            <a:spLocks noGrp="1"/>
          </p:cNvSpPr>
          <p:nvPr>
            <p:ph idx="1"/>
          </p:nvPr>
        </p:nvSpPr>
        <p:spPr>
          <a:xfrm>
            <a:off x="719999" y="1674000"/>
            <a:ext cx="5196600" cy="2142000"/>
          </a:xfrm>
        </p:spPr>
        <p:txBody>
          <a:bodyPr/>
          <a:lstStyle>
            <a:lvl5pPr>
              <a:spcBef>
                <a:spcPts val="2400"/>
              </a:spcBef>
              <a:defRPr/>
            </a:lvl5pPr>
          </a:lstStyle>
          <a:p>
            <a:pPr lvl="0"/>
            <a:r>
              <a:rPr lang="de-DE"/>
              <a:t>Mastertextformat bearbeiten</a:t>
            </a:r>
          </a:p>
        </p:txBody>
      </p:sp>
      <p:sp>
        <p:nvSpPr>
          <p:cNvPr id="7" name="Untertitel 2">
            <a:extLst>
              <a:ext uri="{FF2B5EF4-FFF2-40B4-BE49-F238E27FC236}">
                <a16:creationId xmlns:a16="http://schemas.microsoft.com/office/drawing/2014/main" id="{A21B2CDA-444B-4D1C-84B6-C58E2001FD04}"/>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atumsplatzhalter 7">
            <a:extLst>
              <a:ext uri="{FF2B5EF4-FFF2-40B4-BE49-F238E27FC236}">
                <a16:creationId xmlns:a16="http://schemas.microsoft.com/office/drawing/2014/main" id="{7E09A1A4-66FB-4BBF-B3D3-82C3A7E41C09}"/>
              </a:ext>
            </a:extLst>
          </p:cNvPr>
          <p:cNvSpPr>
            <a:spLocks noGrp="1"/>
          </p:cNvSpPr>
          <p:nvPr>
            <p:ph type="dt" sz="half" idx="14"/>
          </p:nvPr>
        </p:nvSpPr>
        <p:spPr/>
        <p:txBody>
          <a:bodyPr/>
          <a:lstStyle/>
          <a:p>
            <a:r>
              <a:rPr lang="de-DE"/>
              <a:t>|    10.09.2019</a:t>
            </a:r>
            <a:endParaRPr lang="de-DE" dirty="0"/>
          </a:p>
        </p:txBody>
      </p:sp>
      <p:sp>
        <p:nvSpPr>
          <p:cNvPr id="9" name="Fußzeilenplatzhalter 8">
            <a:extLst>
              <a:ext uri="{FF2B5EF4-FFF2-40B4-BE49-F238E27FC236}">
                <a16:creationId xmlns:a16="http://schemas.microsoft.com/office/drawing/2014/main" id="{F94D21F0-0C2D-40CB-B9DB-55864772B0A8}"/>
              </a:ext>
            </a:extLst>
          </p:cNvPr>
          <p:cNvSpPr>
            <a:spLocks noGrp="1"/>
          </p:cNvSpPr>
          <p:nvPr>
            <p:ph type="ftr" sz="quarter" idx="15"/>
          </p:nvPr>
        </p:nvSpPr>
        <p:spPr/>
        <p:txBody>
          <a:bodyPr/>
          <a:lstStyle/>
          <a:p>
            <a:r>
              <a:rPr lang="en-US" dirty="0"/>
              <a:t>|    Selina Thanheiser University of Augsburg</a:t>
            </a:r>
            <a:endParaRPr lang="de-DE" dirty="0"/>
          </a:p>
        </p:txBody>
      </p:sp>
      <p:sp>
        <p:nvSpPr>
          <p:cNvPr id="10" name="Foliennummernplatzhalter 9">
            <a:extLst>
              <a:ext uri="{FF2B5EF4-FFF2-40B4-BE49-F238E27FC236}">
                <a16:creationId xmlns:a16="http://schemas.microsoft.com/office/drawing/2014/main" id="{ECC5A95F-83E3-4397-B18C-8F3003F1CEB4}"/>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2F00719E-AEFE-40BF-8FAF-96026E0CB3E3}"/>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270BA7FE-E827-4D39-A048-D4CF86BD7DF7}"/>
              </a:ext>
            </a:extLst>
          </p:cNvPr>
          <p:cNvSpPr>
            <a:spLocks noGrp="1"/>
          </p:cNvSpPr>
          <p:nvPr>
            <p:ph idx="17"/>
          </p:nvPr>
        </p:nvSpPr>
        <p:spPr>
          <a:xfrm>
            <a:off x="6276599" y="1674000"/>
            <a:ext cx="5196600" cy="2142000"/>
          </a:xfrm>
        </p:spPr>
        <p:txBody>
          <a:bodyPr/>
          <a:lstStyle>
            <a:lvl5pPr>
              <a:spcBef>
                <a:spcPts val="2400"/>
              </a:spcBef>
              <a:defRPr/>
            </a:lvl5pPr>
          </a:lstStyle>
          <a:p>
            <a:pPr lvl="0"/>
            <a:r>
              <a:rPr lang="de-DE"/>
              <a:t>Mastertextformat bearbeiten</a:t>
            </a:r>
          </a:p>
        </p:txBody>
      </p:sp>
      <p:sp>
        <p:nvSpPr>
          <p:cNvPr id="13" name="Inhaltsplatzhalter 2">
            <a:extLst>
              <a:ext uri="{FF2B5EF4-FFF2-40B4-BE49-F238E27FC236}">
                <a16:creationId xmlns:a16="http://schemas.microsoft.com/office/drawing/2014/main" id="{D99C89F3-D97E-408C-A5DF-94B7F7F34053}"/>
              </a:ext>
            </a:extLst>
          </p:cNvPr>
          <p:cNvSpPr>
            <a:spLocks noGrp="1"/>
          </p:cNvSpPr>
          <p:nvPr>
            <p:ph idx="18"/>
          </p:nvPr>
        </p:nvSpPr>
        <p:spPr>
          <a:xfrm>
            <a:off x="719999" y="4176000"/>
            <a:ext cx="5196600" cy="2142000"/>
          </a:xfrm>
        </p:spPr>
        <p:txBody>
          <a:bodyPr/>
          <a:lstStyle>
            <a:lvl5pPr>
              <a:spcBef>
                <a:spcPts val="2400"/>
              </a:spcBef>
              <a:defRPr/>
            </a:lvl5pPr>
          </a:lstStyle>
          <a:p>
            <a:pPr lvl="0"/>
            <a:r>
              <a:rPr lang="de-DE"/>
              <a:t>Mastertextformat bearbeiten</a:t>
            </a:r>
          </a:p>
        </p:txBody>
      </p:sp>
      <p:sp>
        <p:nvSpPr>
          <p:cNvPr id="14" name="Inhaltsplatzhalter 2">
            <a:extLst>
              <a:ext uri="{FF2B5EF4-FFF2-40B4-BE49-F238E27FC236}">
                <a16:creationId xmlns:a16="http://schemas.microsoft.com/office/drawing/2014/main" id="{DDBCAED4-2F76-438B-B283-1C960E7CC970}"/>
              </a:ext>
            </a:extLst>
          </p:cNvPr>
          <p:cNvSpPr>
            <a:spLocks noGrp="1"/>
          </p:cNvSpPr>
          <p:nvPr>
            <p:ph idx="19"/>
          </p:nvPr>
        </p:nvSpPr>
        <p:spPr>
          <a:xfrm>
            <a:off x="6276599" y="4176000"/>
            <a:ext cx="5196600" cy="2142000"/>
          </a:xfrm>
        </p:spPr>
        <p:txBody>
          <a:bodyPr/>
          <a:lstStyle>
            <a:lvl5pPr>
              <a:spcBef>
                <a:spcPts val="2400"/>
              </a:spcBef>
              <a:defRPr/>
            </a:lvl5pPr>
          </a:lstStyle>
          <a:p>
            <a:pPr lvl="0"/>
            <a:r>
              <a:rPr lang="de-DE"/>
              <a:t>Mastertextformat bearbeiten</a:t>
            </a:r>
          </a:p>
        </p:txBody>
      </p:sp>
    </p:spTree>
    <p:extLst>
      <p:ext uri="{BB962C8B-B14F-4D97-AF65-F5344CB8AC3E}">
        <p14:creationId xmlns:p14="http://schemas.microsoft.com/office/powerpoint/2010/main" val="167231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Inhalt +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lvl2pPr marL="216000">
              <a:defRPr/>
            </a:lvl2pPr>
          </a:lstStyle>
          <a:p>
            <a:pPr lvl="0"/>
            <a:r>
              <a:rPr lang="de-DE"/>
              <a:t>Mastertextformat bearbeiten</a:t>
            </a:r>
          </a:p>
        </p:txBody>
      </p:sp>
      <p:sp>
        <p:nvSpPr>
          <p:cNvPr id="12" name="Bildplatzhalter 11">
            <a:extLst>
              <a:ext uri="{FF2B5EF4-FFF2-40B4-BE49-F238E27FC236}">
                <a16:creationId xmlns:a16="http://schemas.microsoft.com/office/drawing/2014/main" id="{F832642F-B323-49EE-872A-3130F834200B}"/>
              </a:ext>
            </a:extLst>
          </p:cNvPr>
          <p:cNvSpPr>
            <a:spLocks noGrp="1"/>
          </p:cNvSpPr>
          <p:nvPr>
            <p:ph type="pic" sz="quarter" idx="16"/>
          </p:nvPr>
        </p:nvSpPr>
        <p:spPr>
          <a:xfrm>
            <a:off x="6277801" y="1674000"/>
            <a:ext cx="2507101" cy="2232000"/>
          </a:xfrm>
          <a:solidFill>
            <a:schemeClr val="accent3"/>
          </a:solidFill>
        </p:spPr>
        <p:txBody>
          <a:bodyPr/>
          <a:lstStyle/>
          <a:p>
            <a:r>
              <a:rPr lang="de-DE"/>
              <a:t>Bild durch Klicken auf Symbol hinzufügen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8" name="Bildplatzhalter 17">
            <a:extLst>
              <a:ext uri="{FF2B5EF4-FFF2-40B4-BE49-F238E27FC236}">
                <a16:creationId xmlns:a16="http://schemas.microsoft.com/office/drawing/2014/main" id="{F465D2CE-6830-4297-983E-F7B43985B9EB}"/>
              </a:ext>
            </a:extLst>
          </p:cNvPr>
          <p:cNvSpPr>
            <a:spLocks noGrp="1"/>
          </p:cNvSpPr>
          <p:nvPr>
            <p:ph type="pic" sz="quarter" idx="18"/>
          </p:nvPr>
        </p:nvSpPr>
        <p:spPr>
          <a:xfrm>
            <a:off x="6277800" y="4086000"/>
            <a:ext cx="5194800" cy="2232000"/>
          </a:xfrm>
          <a:custGeom>
            <a:avLst/>
            <a:gdLst>
              <a:gd name="connsiteX0" fmla="*/ 0 w 5194800"/>
              <a:gd name="connsiteY0" fmla="*/ 0 h 2232000"/>
              <a:gd name="connsiteX1" fmla="*/ 5194800 w 5194800"/>
              <a:gd name="connsiteY1" fmla="*/ 0 h 2232000"/>
              <a:gd name="connsiteX2" fmla="*/ 5194800 w 5194800"/>
              <a:gd name="connsiteY2" fmla="*/ 1914749 h 2232000"/>
              <a:gd name="connsiteX3" fmla="*/ 4687092 w 5194800"/>
              <a:gd name="connsiteY3" fmla="*/ 2232000 h 2232000"/>
              <a:gd name="connsiteX4" fmla="*/ 0 w 5194800"/>
              <a:gd name="connsiteY4" fmla="*/ 223200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2232000">
                <a:moveTo>
                  <a:pt x="0" y="0"/>
                </a:moveTo>
                <a:lnTo>
                  <a:pt x="5194800" y="0"/>
                </a:lnTo>
                <a:lnTo>
                  <a:pt x="5194800" y="1914749"/>
                </a:lnTo>
                <a:lnTo>
                  <a:pt x="4687092" y="2232000"/>
                </a:lnTo>
                <a:lnTo>
                  <a:pt x="0" y="2232000"/>
                </a:lnTo>
                <a:close/>
              </a:path>
            </a:pathLst>
          </a:custGeom>
          <a:solidFill>
            <a:schemeClr val="accent3"/>
          </a:solidFill>
        </p:spPr>
        <p:txBody>
          <a:bodyPr wrap="square">
            <a:noAutofit/>
          </a:bodyPr>
          <a:lstStyle/>
          <a:p>
            <a:r>
              <a:rPr lang="de-DE"/>
              <a:t>Bild durch Klicken auf Symbol hinzufügen</a:t>
            </a:r>
          </a:p>
        </p:txBody>
      </p:sp>
      <p:sp>
        <p:nvSpPr>
          <p:cNvPr id="4" name="Datumsplatzhalter 3">
            <a:extLst>
              <a:ext uri="{FF2B5EF4-FFF2-40B4-BE49-F238E27FC236}">
                <a16:creationId xmlns:a16="http://schemas.microsoft.com/office/drawing/2014/main" id="{CF1A0135-E140-476E-AC43-792A657BCCE9}"/>
              </a:ext>
            </a:extLst>
          </p:cNvPr>
          <p:cNvSpPr>
            <a:spLocks noGrp="1"/>
          </p:cNvSpPr>
          <p:nvPr>
            <p:ph type="dt" sz="half" idx="19"/>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05C46EB0-769F-4170-83B7-93D805106DFD}"/>
              </a:ext>
            </a:extLst>
          </p:cNvPr>
          <p:cNvSpPr>
            <a:spLocks noGrp="1"/>
          </p:cNvSpPr>
          <p:nvPr>
            <p:ph type="ftr" sz="quarter" idx="20"/>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BD706C54-FF6D-4951-8C8B-40E294A9C466}"/>
              </a:ext>
            </a:extLst>
          </p:cNvPr>
          <p:cNvSpPr>
            <a:spLocks noGrp="1"/>
          </p:cNvSpPr>
          <p:nvPr>
            <p:ph type="sldNum" sz="quarter" idx="21"/>
          </p:nvPr>
        </p:nvSpPr>
        <p:spPr/>
        <p:txBody>
          <a:bodyPr/>
          <a:lstStyle/>
          <a:p>
            <a:fld id="{6567D7EC-8799-48C5-898A-08E264972062}" type="slidenum">
              <a:rPr lang="de-DE" smtClean="0"/>
              <a:pPr/>
              <a:t>‹Nr.›</a:t>
            </a:fld>
            <a:endParaRPr lang="de-DE" dirty="0"/>
          </a:p>
        </p:txBody>
      </p:sp>
      <p:cxnSp>
        <p:nvCxnSpPr>
          <p:cNvPr id="14" name="Gerader Verbinder 13">
            <a:extLst>
              <a:ext uri="{FF2B5EF4-FFF2-40B4-BE49-F238E27FC236}">
                <a16:creationId xmlns:a16="http://schemas.microsoft.com/office/drawing/2014/main" id="{7DCF9F49-EFAD-4ACD-99F6-79A884BC2C0E}"/>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Bildplatzhalter 11">
            <a:extLst>
              <a:ext uri="{FF2B5EF4-FFF2-40B4-BE49-F238E27FC236}">
                <a16:creationId xmlns:a16="http://schemas.microsoft.com/office/drawing/2014/main" id="{903F8E2B-6617-4DB7-991D-50B6D595961B}"/>
              </a:ext>
            </a:extLst>
          </p:cNvPr>
          <p:cNvSpPr>
            <a:spLocks noGrp="1"/>
          </p:cNvSpPr>
          <p:nvPr>
            <p:ph type="pic" sz="quarter" idx="22"/>
          </p:nvPr>
        </p:nvSpPr>
        <p:spPr>
          <a:xfrm>
            <a:off x="8964902" y="1674000"/>
            <a:ext cx="2507101" cy="2232000"/>
          </a:xfrm>
          <a:solidFill>
            <a:schemeClr val="accent3"/>
          </a:solidFill>
        </p:spPr>
        <p:txBody>
          <a:bodyPr/>
          <a:lstStyle/>
          <a:p>
            <a:r>
              <a:rPr lang="de-DE"/>
              <a:t>Bild durch Klicken auf Symbol hinzufügen</a:t>
            </a:r>
          </a:p>
        </p:txBody>
      </p:sp>
    </p:spTree>
    <p:extLst>
      <p:ext uri="{BB962C8B-B14F-4D97-AF65-F5344CB8AC3E}">
        <p14:creationId xmlns:p14="http://schemas.microsoft.com/office/powerpoint/2010/main" val="268590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Inhalt + 2 Bilder + Infobox ho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p>
            <a:pPr lvl="0"/>
            <a:r>
              <a:rPr lang="de-DE"/>
              <a:t>Mastertextformat bearbeiten</a:t>
            </a:r>
          </a:p>
        </p:txBody>
      </p:sp>
      <p:sp>
        <p:nvSpPr>
          <p:cNvPr id="12" name="Bildplatzhalter 11">
            <a:extLst>
              <a:ext uri="{FF2B5EF4-FFF2-40B4-BE49-F238E27FC236}">
                <a16:creationId xmlns:a16="http://schemas.microsoft.com/office/drawing/2014/main" id="{0E52A4B2-180F-4635-9822-27508ECE4CE1}"/>
              </a:ext>
            </a:extLst>
          </p:cNvPr>
          <p:cNvSpPr>
            <a:spLocks noGrp="1"/>
          </p:cNvSpPr>
          <p:nvPr>
            <p:ph type="pic" sz="quarter" idx="16"/>
          </p:nvPr>
        </p:nvSpPr>
        <p:spPr>
          <a:xfrm>
            <a:off x="6277800" y="1674000"/>
            <a:ext cx="2507400" cy="2232000"/>
          </a:xfrm>
          <a:solidFill>
            <a:schemeClr val="accent3"/>
          </a:solidFill>
        </p:spPr>
        <p:txBody>
          <a:bodyPr/>
          <a:lstStyle/>
          <a:p>
            <a:r>
              <a:rPr lang="de-DE"/>
              <a:t>Bild durch Klicken auf Symbol hinzufügen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21" name="Textplatzhalter 20">
            <a:extLst>
              <a:ext uri="{FF2B5EF4-FFF2-40B4-BE49-F238E27FC236}">
                <a16:creationId xmlns:a16="http://schemas.microsoft.com/office/drawing/2014/main" id="{6113E644-52D1-4A9A-821D-0ECCD9B110F5}"/>
              </a:ext>
            </a:extLst>
          </p:cNvPr>
          <p:cNvSpPr>
            <a:spLocks noGrp="1"/>
          </p:cNvSpPr>
          <p:nvPr>
            <p:ph type="body" sz="quarter" idx="18"/>
          </p:nvPr>
        </p:nvSpPr>
        <p:spPr>
          <a:xfrm>
            <a:off x="8965200" y="1674000"/>
            <a:ext cx="2507400" cy="4644000"/>
          </a:xfrm>
          <a:custGeom>
            <a:avLst/>
            <a:gdLst>
              <a:gd name="connsiteX0" fmla="*/ 0 w 2507400"/>
              <a:gd name="connsiteY0" fmla="*/ 0 h 4644000"/>
              <a:gd name="connsiteX1" fmla="*/ 2507400 w 2507400"/>
              <a:gd name="connsiteY1" fmla="*/ 0 h 4644000"/>
              <a:gd name="connsiteX2" fmla="*/ 2507400 w 2507400"/>
              <a:gd name="connsiteY2" fmla="*/ 4326749 h 4644000"/>
              <a:gd name="connsiteX3" fmla="*/ 1999692 w 2507400"/>
              <a:gd name="connsiteY3" fmla="*/ 4644000 h 4644000"/>
              <a:gd name="connsiteX4" fmla="*/ 0 w 2507400"/>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00" h="4644000">
                <a:moveTo>
                  <a:pt x="0" y="0"/>
                </a:moveTo>
                <a:lnTo>
                  <a:pt x="2507400" y="0"/>
                </a:lnTo>
                <a:lnTo>
                  <a:pt x="2507400" y="4326749"/>
                </a:lnTo>
                <a:lnTo>
                  <a:pt x="1999692" y="4644000"/>
                </a:lnTo>
                <a:lnTo>
                  <a:pt x="0" y="4644000"/>
                </a:lnTo>
                <a:close/>
              </a:path>
            </a:pathLst>
          </a:custGeom>
          <a:solidFill>
            <a:schemeClr val="tx2"/>
          </a:solidFill>
        </p:spPr>
        <p:txBody>
          <a:bodyPr wrap="square" lIns="144000" tIns="144000" rIns="144000" bIns="144000">
            <a:no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13" name="Bildplatzhalter 11">
            <a:extLst>
              <a:ext uri="{FF2B5EF4-FFF2-40B4-BE49-F238E27FC236}">
                <a16:creationId xmlns:a16="http://schemas.microsoft.com/office/drawing/2014/main" id="{EA2C7DF6-8FA2-4912-8FF1-99CC9F4CBE61}"/>
              </a:ext>
            </a:extLst>
          </p:cNvPr>
          <p:cNvSpPr>
            <a:spLocks noGrp="1"/>
          </p:cNvSpPr>
          <p:nvPr>
            <p:ph type="pic" sz="quarter" idx="17"/>
          </p:nvPr>
        </p:nvSpPr>
        <p:spPr>
          <a:xfrm>
            <a:off x="6277800" y="4086000"/>
            <a:ext cx="2507400" cy="2232000"/>
          </a:xfrm>
          <a:solidFill>
            <a:schemeClr val="accent3"/>
          </a:solidFill>
        </p:spPr>
        <p:txBody>
          <a:bodyPr/>
          <a:lstStyle/>
          <a:p>
            <a:r>
              <a:rPr lang="de-DE"/>
              <a:t>Bild durch Klicken auf Symbol hinzufügen</a:t>
            </a:r>
          </a:p>
        </p:txBody>
      </p:sp>
      <p:sp>
        <p:nvSpPr>
          <p:cNvPr id="4" name="Datumsplatzhalter 3">
            <a:extLst>
              <a:ext uri="{FF2B5EF4-FFF2-40B4-BE49-F238E27FC236}">
                <a16:creationId xmlns:a16="http://schemas.microsoft.com/office/drawing/2014/main" id="{60755965-1525-4E18-8617-459E33E24C0D}"/>
              </a:ext>
            </a:extLst>
          </p:cNvPr>
          <p:cNvSpPr>
            <a:spLocks noGrp="1"/>
          </p:cNvSpPr>
          <p:nvPr>
            <p:ph type="dt" sz="half" idx="19"/>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903B74A0-6721-4460-9913-76B468D904E0}"/>
              </a:ext>
            </a:extLst>
          </p:cNvPr>
          <p:cNvSpPr>
            <a:spLocks noGrp="1"/>
          </p:cNvSpPr>
          <p:nvPr>
            <p:ph type="ftr" sz="quarter" idx="20"/>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586D6DB4-5088-4985-8544-351706B14157}"/>
              </a:ext>
            </a:extLst>
          </p:cNvPr>
          <p:cNvSpPr>
            <a:spLocks noGrp="1"/>
          </p:cNvSpPr>
          <p:nvPr>
            <p:ph type="sldNum" sz="quarter" idx="21"/>
          </p:nvPr>
        </p:nvSpPr>
        <p:spPr/>
        <p:txBody>
          <a:bodyPr/>
          <a:lstStyle/>
          <a:p>
            <a:fld id="{6567D7EC-8799-48C5-898A-08E264972062}" type="slidenum">
              <a:rPr lang="de-DE" smtClean="0"/>
              <a:pPr/>
              <a:t>‹Nr.›</a:t>
            </a:fld>
            <a:endParaRPr lang="de-DE" dirty="0"/>
          </a:p>
        </p:txBody>
      </p:sp>
      <p:cxnSp>
        <p:nvCxnSpPr>
          <p:cNvPr id="14" name="Gerader Verbinder 13">
            <a:extLst>
              <a:ext uri="{FF2B5EF4-FFF2-40B4-BE49-F238E27FC236}">
                <a16:creationId xmlns:a16="http://schemas.microsoft.com/office/drawing/2014/main" id="{9EFBBC7C-F6A5-4ED9-9C3D-5FC6ABA55624}"/>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324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Inhalt + 2 Bilder + Infobox qu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p>
            <a:pPr lvl="0"/>
            <a:r>
              <a:rPr lang="de-DE"/>
              <a:t>Mastertextformat bearbeiten</a:t>
            </a:r>
          </a:p>
        </p:txBody>
      </p:sp>
      <p:sp>
        <p:nvSpPr>
          <p:cNvPr id="12" name="Bildplatzhalter 11">
            <a:extLst>
              <a:ext uri="{FF2B5EF4-FFF2-40B4-BE49-F238E27FC236}">
                <a16:creationId xmlns:a16="http://schemas.microsoft.com/office/drawing/2014/main" id="{F832642F-B323-49EE-872A-3130F834200B}"/>
              </a:ext>
            </a:extLst>
          </p:cNvPr>
          <p:cNvSpPr>
            <a:spLocks noGrp="1"/>
          </p:cNvSpPr>
          <p:nvPr>
            <p:ph type="pic" sz="quarter" idx="16"/>
          </p:nvPr>
        </p:nvSpPr>
        <p:spPr>
          <a:xfrm>
            <a:off x="6277800" y="1674000"/>
            <a:ext cx="2507400" cy="2232000"/>
          </a:xfrm>
          <a:solidFill>
            <a:schemeClr val="accent3"/>
          </a:solidFill>
        </p:spPr>
        <p:txBody>
          <a:bodyPr/>
          <a:lstStyle/>
          <a:p>
            <a:r>
              <a:rPr lang="de-DE"/>
              <a:t>Bild durch Klicken auf Symbol hinzufügen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6" name="Textplatzhalter 15">
            <a:extLst>
              <a:ext uri="{FF2B5EF4-FFF2-40B4-BE49-F238E27FC236}">
                <a16:creationId xmlns:a16="http://schemas.microsoft.com/office/drawing/2014/main" id="{DBB234F7-230F-4A75-81B8-34F8EDC64F34}"/>
              </a:ext>
            </a:extLst>
          </p:cNvPr>
          <p:cNvSpPr>
            <a:spLocks noGrp="1"/>
          </p:cNvSpPr>
          <p:nvPr>
            <p:ph type="body" sz="quarter" idx="19"/>
          </p:nvPr>
        </p:nvSpPr>
        <p:spPr>
          <a:xfrm>
            <a:off x="6277800" y="4086000"/>
            <a:ext cx="5194800" cy="2232000"/>
          </a:xfrm>
          <a:custGeom>
            <a:avLst/>
            <a:gdLst>
              <a:gd name="connsiteX0" fmla="*/ 0 w 5194800"/>
              <a:gd name="connsiteY0" fmla="*/ 0 h 2232000"/>
              <a:gd name="connsiteX1" fmla="*/ 5194800 w 5194800"/>
              <a:gd name="connsiteY1" fmla="*/ 0 h 2232000"/>
              <a:gd name="connsiteX2" fmla="*/ 5194800 w 5194800"/>
              <a:gd name="connsiteY2" fmla="*/ 1914749 h 2232000"/>
              <a:gd name="connsiteX3" fmla="*/ 4687092 w 5194800"/>
              <a:gd name="connsiteY3" fmla="*/ 2232000 h 2232000"/>
              <a:gd name="connsiteX4" fmla="*/ 0 w 5194800"/>
              <a:gd name="connsiteY4" fmla="*/ 223200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2232000">
                <a:moveTo>
                  <a:pt x="0" y="0"/>
                </a:moveTo>
                <a:lnTo>
                  <a:pt x="5194800" y="0"/>
                </a:lnTo>
                <a:lnTo>
                  <a:pt x="5194800" y="1914749"/>
                </a:lnTo>
                <a:lnTo>
                  <a:pt x="4687092" y="2232000"/>
                </a:lnTo>
                <a:lnTo>
                  <a:pt x="0" y="2232000"/>
                </a:lnTo>
                <a:close/>
              </a:path>
            </a:pathLst>
          </a:custGeom>
          <a:solidFill>
            <a:schemeClr val="tx2"/>
          </a:solidFill>
        </p:spPr>
        <p:txBody>
          <a:bodyPr wrap="square" lIns="144000" tIns="144000" rIns="144000" bIns="144000">
            <a:no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13" name="Bildplatzhalter 11">
            <a:extLst>
              <a:ext uri="{FF2B5EF4-FFF2-40B4-BE49-F238E27FC236}">
                <a16:creationId xmlns:a16="http://schemas.microsoft.com/office/drawing/2014/main" id="{9C55D38B-F3F0-43B2-B18E-7740F748B16D}"/>
              </a:ext>
            </a:extLst>
          </p:cNvPr>
          <p:cNvSpPr>
            <a:spLocks noGrp="1"/>
          </p:cNvSpPr>
          <p:nvPr>
            <p:ph type="pic" sz="quarter" idx="17"/>
          </p:nvPr>
        </p:nvSpPr>
        <p:spPr>
          <a:xfrm>
            <a:off x="8965200" y="1674000"/>
            <a:ext cx="2507400" cy="2232000"/>
          </a:xfrm>
          <a:solidFill>
            <a:schemeClr val="accent3"/>
          </a:solidFill>
        </p:spPr>
        <p:txBody>
          <a:bodyPr/>
          <a:lstStyle/>
          <a:p>
            <a:r>
              <a:rPr lang="de-DE"/>
              <a:t>Bild durch Klicken auf Symbol hinzufügen</a:t>
            </a:r>
          </a:p>
        </p:txBody>
      </p:sp>
      <p:sp>
        <p:nvSpPr>
          <p:cNvPr id="4" name="Datumsplatzhalter 3">
            <a:extLst>
              <a:ext uri="{FF2B5EF4-FFF2-40B4-BE49-F238E27FC236}">
                <a16:creationId xmlns:a16="http://schemas.microsoft.com/office/drawing/2014/main" id="{602165AC-262C-4D41-9BBC-CEF1D222E566}"/>
              </a:ext>
            </a:extLst>
          </p:cNvPr>
          <p:cNvSpPr>
            <a:spLocks noGrp="1"/>
          </p:cNvSpPr>
          <p:nvPr>
            <p:ph type="dt" sz="half" idx="20"/>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1AC9CED4-1736-4B5F-9946-F16664B3DBCE}"/>
              </a:ext>
            </a:extLst>
          </p:cNvPr>
          <p:cNvSpPr>
            <a:spLocks noGrp="1"/>
          </p:cNvSpPr>
          <p:nvPr>
            <p:ph type="ftr" sz="quarter" idx="21"/>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5743DCAA-570D-4D10-B77D-08C69D75AE98}"/>
              </a:ext>
            </a:extLst>
          </p:cNvPr>
          <p:cNvSpPr>
            <a:spLocks noGrp="1"/>
          </p:cNvSpPr>
          <p:nvPr>
            <p:ph type="sldNum" sz="quarter" idx="22"/>
          </p:nvPr>
        </p:nvSpPr>
        <p:spPr/>
        <p:txBody>
          <a:bodyPr/>
          <a:lstStyle/>
          <a:p>
            <a:fld id="{6567D7EC-8799-48C5-898A-08E264972062}" type="slidenum">
              <a:rPr lang="de-DE" smtClean="0"/>
              <a:pPr/>
              <a:t>‹Nr.›</a:t>
            </a:fld>
            <a:endParaRPr lang="de-DE" dirty="0"/>
          </a:p>
        </p:txBody>
      </p:sp>
      <p:cxnSp>
        <p:nvCxnSpPr>
          <p:cNvPr id="14" name="Gerader Verbinder 13">
            <a:extLst>
              <a:ext uri="{FF2B5EF4-FFF2-40B4-BE49-F238E27FC236}">
                <a16:creationId xmlns:a16="http://schemas.microsoft.com/office/drawing/2014/main" id="{2A81D4EE-867E-46FB-9F0B-6CF938274F3D}"/>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355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oßes Bild mit Infobox">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CA494D4-39E8-435A-920E-A5A5EB6D3C37}"/>
              </a:ext>
            </a:extLst>
          </p:cNvPr>
          <p:cNvSpPr>
            <a:spLocks noGrp="1"/>
          </p:cNvSpPr>
          <p:nvPr>
            <p:ph type="pic" sz="quarter" idx="13"/>
          </p:nvPr>
        </p:nvSpPr>
        <p:spPr>
          <a:xfrm>
            <a:off x="718801" y="1673999"/>
            <a:ext cx="10753199" cy="4642571"/>
          </a:xfrm>
          <a:custGeom>
            <a:avLst/>
            <a:gdLst>
              <a:gd name="connsiteX0" fmla="*/ 0 w 10753199"/>
              <a:gd name="connsiteY0" fmla="*/ 0 h 4642571"/>
              <a:gd name="connsiteX1" fmla="*/ 10753199 w 10753199"/>
              <a:gd name="connsiteY1" fmla="*/ 0 h 4642571"/>
              <a:gd name="connsiteX2" fmla="*/ 10753199 w 10753199"/>
              <a:gd name="connsiteY2" fmla="*/ 4327125 h 4642571"/>
              <a:gd name="connsiteX3" fmla="*/ 10248379 w 10753199"/>
              <a:gd name="connsiteY3" fmla="*/ 4642571 h 4642571"/>
              <a:gd name="connsiteX4" fmla="*/ 0 w 10753199"/>
              <a:gd name="connsiteY4" fmla="*/ 4642571 h 464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3199" h="4642571">
                <a:moveTo>
                  <a:pt x="0" y="0"/>
                </a:moveTo>
                <a:lnTo>
                  <a:pt x="10753199" y="0"/>
                </a:lnTo>
                <a:lnTo>
                  <a:pt x="10753199" y="4327125"/>
                </a:lnTo>
                <a:lnTo>
                  <a:pt x="10248379" y="4642571"/>
                </a:lnTo>
                <a:lnTo>
                  <a:pt x="0" y="4642571"/>
                </a:lnTo>
                <a:close/>
              </a:path>
            </a:pathLst>
          </a:custGeom>
          <a:solidFill>
            <a:schemeClr val="accent3"/>
          </a:solidFill>
        </p:spPr>
        <p:txBody>
          <a:bodyPr wrap="square">
            <a:no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D8FAAB83-8DD6-4586-90E7-468060138B0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53B97C7-E1BE-4699-86A8-01DACF45BA43}"/>
              </a:ext>
            </a:extLst>
          </p:cNvPr>
          <p:cNvSpPr>
            <a:spLocks noGrp="1"/>
          </p:cNvSpPr>
          <p:nvPr>
            <p:ph type="dt" sz="half" idx="14"/>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A24233DD-E13C-4881-9F8D-7B2F6ECE993D}"/>
              </a:ext>
            </a:extLst>
          </p:cNvPr>
          <p:cNvSpPr>
            <a:spLocks noGrp="1"/>
          </p:cNvSpPr>
          <p:nvPr>
            <p:ph type="ftr" sz="quarter" idx="15"/>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9DC58736-60F0-446B-85EE-E8E3E9B87A35}"/>
              </a:ext>
            </a:extLst>
          </p:cNvPr>
          <p:cNvSpPr>
            <a:spLocks noGrp="1"/>
          </p:cNvSpPr>
          <p:nvPr>
            <p:ph type="sldNum" sz="quarter" idx="16"/>
          </p:nvPr>
        </p:nvSpPr>
        <p:spPr/>
        <p:txBody>
          <a:bodyPr/>
          <a:lstStyle/>
          <a:p>
            <a:fld id="{6567D7EC-8799-48C5-898A-08E264972062}" type="slidenum">
              <a:rPr lang="de-DE" smtClean="0"/>
              <a:pPr/>
              <a:t>‹Nr.›</a:t>
            </a:fld>
            <a:endParaRPr lang="de-DE" dirty="0"/>
          </a:p>
        </p:txBody>
      </p:sp>
      <p:sp>
        <p:nvSpPr>
          <p:cNvPr id="10" name="Textplatzhalter 9">
            <a:extLst>
              <a:ext uri="{FF2B5EF4-FFF2-40B4-BE49-F238E27FC236}">
                <a16:creationId xmlns:a16="http://schemas.microsoft.com/office/drawing/2014/main" id="{74F5D212-7704-477C-BD10-3A07384061D3}"/>
              </a:ext>
            </a:extLst>
          </p:cNvPr>
          <p:cNvSpPr>
            <a:spLocks noGrp="1"/>
          </p:cNvSpPr>
          <p:nvPr>
            <p:ph type="body" sz="quarter" idx="18"/>
          </p:nvPr>
        </p:nvSpPr>
        <p:spPr>
          <a:xfrm>
            <a:off x="7995554" y="1673999"/>
            <a:ext cx="2760453" cy="3312069"/>
          </a:xfrm>
          <a:solidFill>
            <a:schemeClr val="tx2">
              <a:alpha val="90000"/>
            </a:schemeClr>
          </a:solidFill>
        </p:spPr>
        <p:txBody>
          <a:bodyPr lIns="144000" tIns="144000" rIns="144000" bIns="144000"/>
          <a:lstStyle>
            <a:lvl1pPr>
              <a:defRPr sz="1400">
                <a:solidFill>
                  <a:schemeClr val="bg1"/>
                </a:solidFill>
              </a:defRPr>
            </a:lvl1pPr>
            <a:lvl2pPr marL="180000" indent="-180000">
              <a:spcBef>
                <a:spcPts val="600"/>
              </a:spcBef>
              <a:buClr>
                <a:schemeClr val="bg1"/>
              </a:buClr>
              <a:defRPr sz="1400">
                <a:solidFill>
                  <a:schemeClr val="bg1"/>
                </a:solidFill>
              </a:defRPr>
            </a:lvl2pPr>
            <a:lvl3pPr marL="0" indent="0">
              <a:spcBef>
                <a:spcPts val="600"/>
              </a:spcBef>
              <a:buClr>
                <a:schemeClr val="bg1"/>
              </a:buClr>
              <a:buNone/>
              <a:defRPr sz="1000">
                <a:solidFill>
                  <a:schemeClr val="bg1"/>
                </a:solidFill>
              </a:defRPr>
            </a:lvl3pPr>
            <a:lvl4pPr>
              <a:defRPr sz="1400">
                <a:solidFill>
                  <a:schemeClr val="bg1"/>
                </a:solidFill>
              </a:defRPr>
            </a:lvl4pPr>
            <a:lvl5pPr>
              <a:defRPr sz="1400">
                <a:solidFill>
                  <a:schemeClr val="bg1"/>
                </a:solidFill>
              </a:defRPr>
            </a:lvl5pPr>
          </a:lstStyle>
          <a:p>
            <a:pPr lvl="0"/>
            <a:r>
              <a:rPr lang="de-DE"/>
              <a:t>Mastertextformat bearbeiten</a:t>
            </a:r>
          </a:p>
        </p:txBody>
      </p:sp>
      <p:sp>
        <p:nvSpPr>
          <p:cNvPr id="11" name="Untertitel 2">
            <a:extLst>
              <a:ext uri="{FF2B5EF4-FFF2-40B4-BE49-F238E27FC236}">
                <a16:creationId xmlns:a16="http://schemas.microsoft.com/office/drawing/2014/main" id="{1FA84C09-E8D0-422A-8A0E-45EB49C1D259}"/>
              </a:ext>
            </a:extLst>
          </p:cNvPr>
          <p:cNvSpPr>
            <a:spLocks noGrp="1"/>
          </p:cNvSpPr>
          <p:nvPr>
            <p:ph type="subTitle" idx="19"/>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9" name="Gerader Verbinder 8">
            <a:extLst>
              <a:ext uri="{FF2B5EF4-FFF2-40B4-BE49-F238E27FC236}">
                <a16:creationId xmlns:a16="http://schemas.microsoft.com/office/drawing/2014/main" id="{B3FDBBD4-A883-4636-B808-7CFF5AFDF03E}"/>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84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_Dual Vortra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95FA92F1-0E1F-49C5-80C9-3365CCE3A9E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2500"/>
          <a:stretch/>
        </p:blipFill>
        <p:spPr>
          <a:xfrm>
            <a:off x="0" y="0"/>
            <a:ext cx="12192000" cy="6858000"/>
          </a:xfrm>
          <a:prstGeom prst="rect">
            <a:avLst/>
          </a:prstGeom>
        </p:spPr>
      </p:pic>
      <p:sp>
        <p:nvSpPr>
          <p:cNvPr id="6" name="Rechteck 5">
            <a:extLst>
              <a:ext uri="{FF2B5EF4-FFF2-40B4-BE49-F238E27FC236}">
                <a16:creationId xmlns:a16="http://schemas.microsoft.com/office/drawing/2014/main" id="{1E23F841-7E91-4E34-A0EC-B12AEE41B4E9}"/>
              </a:ext>
            </a:extLst>
          </p:cNvPr>
          <p:cNvSpPr/>
          <p:nvPr userDrawn="1"/>
        </p:nvSpPr>
        <p:spPr>
          <a:xfrm>
            <a:off x="1" y="1"/>
            <a:ext cx="12192000" cy="6858000"/>
          </a:xfrm>
          <a:prstGeom prst="rect">
            <a:avLst/>
          </a:prstGeom>
          <a:gradFill flip="none" rotWithShape="1">
            <a:gsLst>
              <a:gs pos="52000">
                <a:schemeClr val="bg1">
                  <a:alpha val="40000"/>
                </a:schemeClr>
              </a:gs>
              <a:gs pos="0">
                <a:schemeClr val="bg1">
                  <a:alpha val="50000"/>
                </a:schemeClr>
              </a:gs>
              <a:gs pos="7000">
                <a:srgbClr val="FFFFFF">
                  <a:alpha val="0"/>
                </a:srgbClr>
              </a:gs>
              <a:gs pos="100000">
                <a:schemeClr val="bg1">
                  <a:alpha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 20">
            <a:extLst>
              <a:ext uri="{FF2B5EF4-FFF2-40B4-BE49-F238E27FC236}">
                <a16:creationId xmlns:a16="http://schemas.microsoft.com/office/drawing/2014/main" id="{C26E8387-66E3-42D5-9B71-7D928E60A71B}"/>
              </a:ext>
            </a:extLst>
          </p:cNvPr>
          <p:cNvSpPr>
            <a:spLocks noGrp="1" noMove="1" noResize="1"/>
          </p:cNvSpPr>
          <p:nvPr>
            <p:ph type="ctrTitle"/>
            <p:custDataLst>
              <p:tags r:id="rId1"/>
            </p:custDataLst>
          </p:nvPr>
        </p:nvSpPr>
        <p:spPr>
          <a:xfrm>
            <a:off x="5608325" y="0"/>
            <a:ext cx="5863676" cy="6003982"/>
          </a:xfrm>
          <a:custGeom>
            <a:avLst/>
            <a:gdLst>
              <a:gd name="connsiteX0" fmla="*/ 0 w 5863676"/>
              <a:gd name="connsiteY0" fmla="*/ 0 h 6003982"/>
              <a:gd name="connsiteX1" fmla="*/ 180000 w 5863676"/>
              <a:gd name="connsiteY1" fmla="*/ 0 h 6003982"/>
              <a:gd name="connsiteX2" fmla="*/ 5863676 w 5863676"/>
              <a:gd name="connsiteY2" fmla="*/ 0 h 6003982"/>
              <a:gd name="connsiteX3" fmla="*/ 5863676 w 5863676"/>
              <a:gd name="connsiteY3" fmla="*/ 276042 h 6003982"/>
              <a:gd name="connsiteX4" fmla="*/ 5863676 w 5863676"/>
              <a:gd name="connsiteY4" fmla="*/ 465826 h 6003982"/>
              <a:gd name="connsiteX5" fmla="*/ 5863676 w 5863676"/>
              <a:gd name="connsiteY5" fmla="*/ 5701857 h 6003982"/>
              <a:gd name="connsiteX6" fmla="*/ 5416799 w 5863676"/>
              <a:gd name="connsiteY6" fmla="*/ 6003982 h 6003982"/>
              <a:gd name="connsiteX7" fmla="*/ 180000 w 5863676"/>
              <a:gd name="connsiteY7" fmla="*/ 6003982 h 6003982"/>
              <a:gd name="connsiteX8" fmla="*/ 0 w 5863676"/>
              <a:gd name="connsiteY8" fmla="*/ 6003982 h 600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3676" h="6003982">
                <a:moveTo>
                  <a:pt x="0" y="0"/>
                </a:moveTo>
                <a:lnTo>
                  <a:pt x="180000" y="0"/>
                </a:lnTo>
                <a:lnTo>
                  <a:pt x="5863676" y="0"/>
                </a:lnTo>
                <a:lnTo>
                  <a:pt x="5863676" y="276042"/>
                </a:lnTo>
                <a:lnTo>
                  <a:pt x="5863676" y="465826"/>
                </a:lnTo>
                <a:lnTo>
                  <a:pt x="5863676" y="5701857"/>
                </a:lnTo>
                <a:lnTo>
                  <a:pt x="5416799" y="6003982"/>
                </a:lnTo>
                <a:lnTo>
                  <a:pt x="180000" y="6003982"/>
                </a:lnTo>
                <a:lnTo>
                  <a:pt x="0" y="6003982"/>
                </a:lnTo>
                <a:close/>
              </a:path>
            </a:pathLst>
          </a:custGeom>
          <a:solidFill>
            <a:schemeClr val="tx2">
              <a:alpha val="90000"/>
            </a:schemeClr>
          </a:solidFill>
        </p:spPr>
        <p:txBody>
          <a:bodyPr wrap="square" lIns="360000" tIns="360000" rIns="360000" bIns="2160000" anchor="b">
            <a:noAutofit/>
          </a:bodyPr>
          <a:lstStyle>
            <a:lvl1pPr algn="l">
              <a:lnSpc>
                <a:spcPct val="100000"/>
              </a:lnSpc>
              <a:defRPr sz="30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129B57D8-F51B-45A5-ACE8-26EE7A2EA831}"/>
              </a:ext>
            </a:extLst>
          </p:cNvPr>
          <p:cNvSpPr>
            <a:spLocks noGrp="1"/>
          </p:cNvSpPr>
          <p:nvPr>
            <p:ph type="subTitle" idx="1"/>
          </p:nvPr>
        </p:nvSpPr>
        <p:spPr>
          <a:xfrm>
            <a:off x="5608325" y="4050000"/>
            <a:ext cx="5863676" cy="1080000"/>
          </a:xfrm>
        </p:spPr>
        <p:txBody>
          <a:bodyPr lIns="360000" tIns="0" rIns="360000" bIns="0">
            <a:no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Inhaltsplatzhalter 3">
            <a:extLst>
              <a:ext uri="{FF2B5EF4-FFF2-40B4-BE49-F238E27FC236}">
                <a16:creationId xmlns:a16="http://schemas.microsoft.com/office/drawing/2014/main" id="{E17BF557-8C51-49A6-9373-E0E39B4EF9B9}"/>
              </a:ext>
            </a:extLst>
          </p:cNvPr>
          <p:cNvSpPr>
            <a:spLocks noGrp="1"/>
          </p:cNvSpPr>
          <p:nvPr>
            <p:ph sz="quarter" idx="12" hasCustomPrompt="1"/>
          </p:nvPr>
        </p:nvSpPr>
        <p:spPr>
          <a:xfrm>
            <a:off x="9255967" y="592157"/>
            <a:ext cx="1846250" cy="574170"/>
          </a:xfrm>
        </p:spPr>
        <p:txBody>
          <a:bodyPr/>
          <a:lstStyle>
            <a:lvl1pPr>
              <a:defRPr sz="1200">
                <a:solidFill>
                  <a:schemeClr val="bg1"/>
                </a:solidFill>
              </a:defRPr>
            </a:lvl1pPr>
          </a:lstStyle>
          <a:p>
            <a:pPr lvl="0"/>
            <a:r>
              <a:rPr lang="de-DE" dirty="0"/>
              <a:t>Partneruni-Logo</a:t>
            </a:r>
          </a:p>
        </p:txBody>
      </p:sp>
    </p:spTree>
    <p:extLst>
      <p:ext uri="{BB962C8B-B14F-4D97-AF65-F5344CB8AC3E}">
        <p14:creationId xmlns:p14="http://schemas.microsoft.com/office/powerpoint/2010/main" val="385751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oß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CA494D4-39E8-435A-920E-A5A5EB6D3C37}"/>
              </a:ext>
            </a:extLst>
          </p:cNvPr>
          <p:cNvSpPr>
            <a:spLocks noGrp="1"/>
          </p:cNvSpPr>
          <p:nvPr>
            <p:ph type="pic" sz="quarter" idx="13"/>
          </p:nvPr>
        </p:nvSpPr>
        <p:spPr>
          <a:xfrm>
            <a:off x="718801" y="1673999"/>
            <a:ext cx="10753199" cy="4642571"/>
          </a:xfrm>
          <a:custGeom>
            <a:avLst/>
            <a:gdLst>
              <a:gd name="connsiteX0" fmla="*/ 0 w 10753199"/>
              <a:gd name="connsiteY0" fmla="*/ 0 h 4642571"/>
              <a:gd name="connsiteX1" fmla="*/ 10753199 w 10753199"/>
              <a:gd name="connsiteY1" fmla="*/ 0 h 4642571"/>
              <a:gd name="connsiteX2" fmla="*/ 10753199 w 10753199"/>
              <a:gd name="connsiteY2" fmla="*/ 4327125 h 4642571"/>
              <a:gd name="connsiteX3" fmla="*/ 10248379 w 10753199"/>
              <a:gd name="connsiteY3" fmla="*/ 4642571 h 4642571"/>
              <a:gd name="connsiteX4" fmla="*/ 0 w 10753199"/>
              <a:gd name="connsiteY4" fmla="*/ 4642571 h 464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3199" h="4642571">
                <a:moveTo>
                  <a:pt x="0" y="0"/>
                </a:moveTo>
                <a:lnTo>
                  <a:pt x="10753199" y="0"/>
                </a:lnTo>
                <a:lnTo>
                  <a:pt x="10753199" y="4327125"/>
                </a:lnTo>
                <a:lnTo>
                  <a:pt x="10248379" y="4642571"/>
                </a:lnTo>
                <a:lnTo>
                  <a:pt x="0" y="4642571"/>
                </a:lnTo>
                <a:close/>
              </a:path>
            </a:pathLst>
          </a:custGeom>
          <a:solidFill>
            <a:schemeClr val="accent3"/>
          </a:solidFill>
        </p:spPr>
        <p:txBody>
          <a:bodyPr wrap="square">
            <a:no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D8FAAB83-8DD6-4586-90E7-468060138B0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53B97C7-E1BE-4699-86A8-01DACF45BA43}"/>
              </a:ext>
            </a:extLst>
          </p:cNvPr>
          <p:cNvSpPr>
            <a:spLocks noGrp="1"/>
          </p:cNvSpPr>
          <p:nvPr>
            <p:ph type="dt" sz="half" idx="14"/>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A24233DD-E13C-4881-9F8D-7B2F6ECE993D}"/>
              </a:ext>
            </a:extLst>
          </p:cNvPr>
          <p:cNvSpPr>
            <a:spLocks noGrp="1"/>
          </p:cNvSpPr>
          <p:nvPr>
            <p:ph type="ftr" sz="quarter" idx="15"/>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9DC58736-60F0-446B-85EE-E8E3E9B87A35}"/>
              </a:ext>
            </a:extLst>
          </p:cNvPr>
          <p:cNvSpPr>
            <a:spLocks noGrp="1"/>
          </p:cNvSpPr>
          <p:nvPr>
            <p:ph type="sldNum" sz="quarter" idx="16"/>
          </p:nvPr>
        </p:nvSpPr>
        <p:spPr/>
        <p:txBody>
          <a:bodyPr/>
          <a:lstStyle/>
          <a:p>
            <a:fld id="{6567D7EC-8799-48C5-898A-08E264972062}" type="slidenum">
              <a:rPr lang="de-DE" smtClean="0"/>
              <a:pPr/>
              <a:t>‹Nr.›</a:t>
            </a:fld>
            <a:endParaRPr lang="de-DE" dirty="0"/>
          </a:p>
        </p:txBody>
      </p:sp>
      <p:sp>
        <p:nvSpPr>
          <p:cNvPr id="10" name="Untertitel 2">
            <a:extLst>
              <a:ext uri="{FF2B5EF4-FFF2-40B4-BE49-F238E27FC236}">
                <a16:creationId xmlns:a16="http://schemas.microsoft.com/office/drawing/2014/main" id="{58D452D6-202E-455D-8B61-543261859A4B}"/>
              </a:ext>
            </a:extLst>
          </p:cNvPr>
          <p:cNvSpPr>
            <a:spLocks noGrp="1"/>
          </p:cNvSpPr>
          <p:nvPr>
            <p:ph type="subTitle" idx="17"/>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8" name="Gerader Verbinder 7">
            <a:extLst>
              <a:ext uri="{FF2B5EF4-FFF2-40B4-BE49-F238E27FC236}">
                <a16:creationId xmlns:a16="http://schemas.microsoft.com/office/drawing/2014/main" id="{BD26D293-9DBC-44A3-B743-50F9610A78E9}"/>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757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Bilder und 1 Infobox">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82923280-06D4-4B6C-8212-53AA23678917}"/>
              </a:ext>
            </a:extLst>
          </p:cNvPr>
          <p:cNvSpPr>
            <a:spLocks noGrp="1"/>
          </p:cNvSpPr>
          <p:nvPr>
            <p:ph type="pic" sz="quarter" idx="10"/>
          </p:nvPr>
        </p:nvSpPr>
        <p:spPr>
          <a:xfrm>
            <a:off x="719999" y="1673999"/>
            <a:ext cx="2552999" cy="2231291"/>
          </a:xfrm>
          <a:solidFill>
            <a:schemeClr val="accent3"/>
          </a:solidFill>
        </p:spPr>
        <p:txBody>
          <a:bodyPr>
            <a:normAutofit/>
          </a:bodyPr>
          <a:lstStyle>
            <a:lvl1pPr marL="0" indent="0">
              <a:buNone/>
              <a:defRPr sz="1800">
                <a:latin typeface="Arial" panose="020B0604020202020204" pitchFamily="34" charset="0"/>
              </a:defRPr>
            </a:lvl1pPr>
          </a:lstStyle>
          <a:p>
            <a:r>
              <a:rPr lang="de-DE"/>
              <a:t>Bild durch Klicken auf Symbol hinzufügen</a:t>
            </a:r>
            <a:endParaRPr lang="de-DE" dirty="0"/>
          </a:p>
        </p:txBody>
      </p:sp>
      <p:sp>
        <p:nvSpPr>
          <p:cNvPr id="14" name="Bildplatzhalter 11">
            <a:extLst>
              <a:ext uri="{FF2B5EF4-FFF2-40B4-BE49-F238E27FC236}">
                <a16:creationId xmlns:a16="http://schemas.microsoft.com/office/drawing/2014/main" id="{6816FC29-1284-4663-9755-B91A8684580E}"/>
              </a:ext>
            </a:extLst>
          </p:cNvPr>
          <p:cNvSpPr>
            <a:spLocks noGrp="1"/>
          </p:cNvSpPr>
          <p:nvPr>
            <p:ph type="pic" sz="quarter" idx="12"/>
          </p:nvPr>
        </p:nvSpPr>
        <p:spPr>
          <a:xfrm>
            <a:off x="6186000" y="1673999"/>
            <a:ext cx="5286000" cy="2231289"/>
          </a:xfrm>
          <a:solidFill>
            <a:schemeClr val="accent3"/>
          </a:solidFill>
        </p:spPr>
        <p:txBody>
          <a:bodyPr>
            <a:normAutofit/>
          </a:bodyPr>
          <a:lstStyle>
            <a:lvl1pPr marL="0" indent="0">
              <a:buNone/>
              <a:defRPr sz="1800">
                <a:latin typeface="Arial" panose="020B0604020202020204" pitchFamily="34" charset="0"/>
              </a:defRPr>
            </a:lvl1pPr>
          </a:lstStyle>
          <a:p>
            <a:r>
              <a:rPr lang="de-DE"/>
              <a:t>Bild durch Klicken auf Symbol hinzufügen</a:t>
            </a:r>
            <a:endParaRPr lang="de-DE" dirty="0"/>
          </a:p>
        </p:txBody>
      </p:sp>
      <p:sp>
        <p:nvSpPr>
          <p:cNvPr id="17" name="Bildplatzhalter 11">
            <a:extLst>
              <a:ext uri="{FF2B5EF4-FFF2-40B4-BE49-F238E27FC236}">
                <a16:creationId xmlns:a16="http://schemas.microsoft.com/office/drawing/2014/main" id="{BF2352AF-07ED-4DD6-AD34-CD15BCEF631D}"/>
              </a:ext>
            </a:extLst>
          </p:cNvPr>
          <p:cNvSpPr>
            <a:spLocks noGrp="1"/>
          </p:cNvSpPr>
          <p:nvPr>
            <p:ph type="pic" sz="quarter" idx="15"/>
          </p:nvPr>
        </p:nvSpPr>
        <p:spPr>
          <a:xfrm>
            <a:off x="3453000" y="1673999"/>
            <a:ext cx="2552999" cy="2231291"/>
          </a:xfrm>
          <a:solidFill>
            <a:schemeClr val="accent3"/>
          </a:solidFill>
        </p:spPr>
        <p:txBody>
          <a:bodyPr>
            <a:normAutofit/>
          </a:bodyPr>
          <a:lstStyle>
            <a:lvl1pPr marL="0" indent="0">
              <a:buNone/>
              <a:defRPr sz="1800">
                <a:latin typeface="Arial" panose="020B0604020202020204" pitchFamily="34" charset="0"/>
              </a:defRPr>
            </a:lvl1pPr>
          </a:lstStyle>
          <a:p>
            <a:r>
              <a:rPr lang="de-DE"/>
              <a:t>Bild durch Klicken auf Symbol hinzufügen</a:t>
            </a:r>
            <a:endParaRPr lang="de-DE" dirty="0"/>
          </a:p>
        </p:txBody>
      </p:sp>
      <p:sp>
        <p:nvSpPr>
          <p:cNvPr id="15" name="Bildplatzhalter 11">
            <a:extLst>
              <a:ext uri="{FF2B5EF4-FFF2-40B4-BE49-F238E27FC236}">
                <a16:creationId xmlns:a16="http://schemas.microsoft.com/office/drawing/2014/main" id="{88937A17-6BFE-4447-9A70-9A793250256E}"/>
              </a:ext>
            </a:extLst>
          </p:cNvPr>
          <p:cNvSpPr>
            <a:spLocks noGrp="1"/>
          </p:cNvSpPr>
          <p:nvPr>
            <p:ph type="pic" sz="quarter" idx="13"/>
          </p:nvPr>
        </p:nvSpPr>
        <p:spPr>
          <a:xfrm>
            <a:off x="719999" y="4085290"/>
            <a:ext cx="3919499" cy="2231291"/>
          </a:xfrm>
          <a:solidFill>
            <a:schemeClr val="accent3"/>
          </a:solidFill>
        </p:spPr>
        <p:txBody>
          <a:bodyPr>
            <a:normAutofit/>
          </a:bodyPr>
          <a:lstStyle>
            <a:lvl1pPr marL="0" indent="0">
              <a:buNone/>
              <a:defRPr sz="1800">
                <a:latin typeface="Arial" panose="020B0604020202020204" pitchFamily="34" charset="0"/>
              </a:defRPr>
            </a:lvl1pPr>
          </a:lstStyle>
          <a:p>
            <a:r>
              <a:rPr lang="de-DE"/>
              <a:t>Bild durch Klicken auf Symbol hinzufügen</a:t>
            </a:r>
            <a:endParaRPr lang="de-DE" dirty="0"/>
          </a:p>
        </p:txBody>
      </p:sp>
      <p:sp>
        <p:nvSpPr>
          <p:cNvPr id="16" name="Bildplatzhalter 11">
            <a:extLst>
              <a:ext uri="{FF2B5EF4-FFF2-40B4-BE49-F238E27FC236}">
                <a16:creationId xmlns:a16="http://schemas.microsoft.com/office/drawing/2014/main" id="{1C03AA34-9E4A-4CE3-AC7C-F75EA79E7C3E}"/>
              </a:ext>
            </a:extLst>
          </p:cNvPr>
          <p:cNvSpPr>
            <a:spLocks noGrp="1"/>
          </p:cNvSpPr>
          <p:nvPr>
            <p:ph type="pic" sz="quarter" idx="14"/>
          </p:nvPr>
        </p:nvSpPr>
        <p:spPr>
          <a:xfrm>
            <a:off x="4819499" y="4085291"/>
            <a:ext cx="3919499" cy="2231291"/>
          </a:xfrm>
          <a:solidFill>
            <a:schemeClr val="accent3"/>
          </a:solidFill>
        </p:spPr>
        <p:txBody>
          <a:bodyPr>
            <a:normAutofit/>
          </a:bodyPr>
          <a:lstStyle>
            <a:lvl1pPr marL="0" indent="0">
              <a:buNone/>
              <a:defRPr sz="1800">
                <a:latin typeface="Arial" panose="020B0604020202020204" pitchFamily="34" charset="0"/>
              </a:defRPr>
            </a:lvl1pPr>
          </a:lstStyle>
          <a:p>
            <a:r>
              <a:rPr lang="de-DE"/>
              <a:t>Bild durch Klicken auf Symbol hinzufügen</a:t>
            </a:r>
            <a:endParaRPr lang="de-DE" dirty="0"/>
          </a:p>
        </p:txBody>
      </p:sp>
      <p:sp>
        <p:nvSpPr>
          <p:cNvPr id="10" name="Textplatzhalter 9">
            <a:extLst>
              <a:ext uri="{FF2B5EF4-FFF2-40B4-BE49-F238E27FC236}">
                <a16:creationId xmlns:a16="http://schemas.microsoft.com/office/drawing/2014/main" id="{6C2F2BAE-909F-472D-BE4F-96A79DA05ABA}"/>
              </a:ext>
            </a:extLst>
          </p:cNvPr>
          <p:cNvSpPr>
            <a:spLocks noGrp="1"/>
          </p:cNvSpPr>
          <p:nvPr>
            <p:ph type="body" sz="quarter" idx="16"/>
          </p:nvPr>
        </p:nvSpPr>
        <p:spPr>
          <a:xfrm>
            <a:off x="8919000" y="4085291"/>
            <a:ext cx="2552999" cy="2231291"/>
          </a:xfrm>
          <a:custGeom>
            <a:avLst/>
            <a:gdLst>
              <a:gd name="connsiteX0" fmla="*/ 0 w 2552999"/>
              <a:gd name="connsiteY0" fmla="*/ 0 h 2231291"/>
              <a:gd name="connsiteX1" fmla="*/ 2552999 w 2552999"/>
              <a:gd name="connsiteY1" fmla="*/ 0 h 2231291"/>
              <a:gd name="connsiteX2" fmla="*/ 2552999 w 2552999"/>
              <a:gd name="connsiteY2" fmla="*/ 1915834 h 2231291"/>
              <a:gd name="connsiteX3" fmla="*/ 2048161 w 2552999"/>
              <a:gd name="connsiteY3" fmla="*/ 2231291 h 2231291"/>
              <a:gd name="connsiteX4" fmla="*/ 0 w 2552999"/>
              <a:gd name="connsiteY4" fmla="*/ 2231291 h 223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999" h="2231291">
                <a:moveTo>
                  <a:pt x="0" y="0"/>
                </a:moveTo>
                <a:lnTo>
                  <a:pt x="2552999" y="0"/>
                </a:lnTo>
                <a:lnTo>
                  <a:pt x="2552999" y="1915834"/>
                </a:lnTo>
                <a:lnTo>
                  <a:pt x="2048161" y="2231291"/>
                </a:lnTo>
                <a:lnTo>
                  <a:pt x="0" y="2231291"/>
                </a:lnTo>
                <a:close/>
              </a:path>
            </a:pathLst>
          </a:custGeom>
          <a:solidFill>
            <a:schemeClr val="tx2"/>
          </a:solidFill>
        </p:spPr>
        <p:txBody>
          <a:bodyPr wrap="square" lIns="144000" tIns="144000" rIns="144000" bIns="144000">
            <a:noAutofit/>
          </a:bodyPr>
          <a:lstStyle>
            <a:lvl1pPr marL="0" indent="0">
              <a:spcBef>
                <a:spcPts val="0"/>
              </a:spcBef>
              <a:buNone/>
              <a:defRPr sz="140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4" name="Titel 3">
            <a:extLst>
              <a:ext uri="{FF2B5EF4-FFF2-40B4-BE49-F238E27FC236}">
                <a16:creationId xmlns:a16="http://schemas.microsoft.com/office/drawing/2014/main" id="{F93ABC32-9FE8-459D-ACCB-102523772369}"/>
              </a:ext>
            </a:extLst>
          </p:cNvPr>
          <p:cNvSpPr>
            <a:spLocks noGrp="1"/>
          </p:cNvSpPr>
          <p:nvPr>
            <p:ph type="title"/>
          </p:nvPr>
        </p:nvSpPr>
        <p:spPr/>
        <p:txBody>
          <a:bodyPr/>
          <a:lstStyle/>
          <a:p>
            <a:r>
              <a:rPr lang="de-DE"/>
              <a:t>Mastertitelformat bearbeiten</a:t>
            </a:r>
          </a:p>
        </p:txBody>
      </p:sp>
      <p:sp>
        <p:nvSpPr>
          <p:cNvPr id="2" name="Datumsplatzhalter 1">
            <a:extLst>
              <a:ext uri="{FF2B5EF4-FFF2-40B4-BE49-F238E27FC236}">
                <a16:creationId xmlns:a16="http://schemas.microsoft.com/office/drawing/2014/main" id="{157E0EAD-D6B1-4816-B378-23892E83F82D}"/>
              </a:ext>
            </a:extLst>
          </p:cNvPr>
          <p:cNvSpPr>
            <a:spLocks noGrp="1"/>
          </p:cNvSpPr>
          <p:nvPr>
            <p:ph type="dt" sz="half" idx="17"/>
          </p:nvPr>
        </p:nvSpPr>
        <p:spPr/>
        <p:txBody>
          <a:bodyPr/>
          <a:lstStyle/>
          <a:p>
            <a:r>
              <a:rPr lang="de-DE"/>
              <a:t>|    10.09.2019</a:t>
            </a:r>
            <a:endParaRPr lang="de-DE" dirty="0"/>
          </a:p>
        </p:txBody>
      </p:sp>
      <p:sp>
        <p:nvSpPr>
          <p:cNvPr id="3" name="Fußzeilenplatzhalter 2">
            <a:extLst>
              <a:ext uri="{FF2B5EF4-FFF2-40B4-BE49-F238E27FC236}">
                <a16:creationId xmlns:a16="http://schemas.microsoft.com/office/drawing/2014/main" id="{3DD2D387-3FB6-4B0C-98E8-123EED79A0C1}"/>
              </a:ext>
            </a:extLst>
          </p:cNvPr>
          <p:cNvSpPr>
            <a:spLocks noGrp="1"/>
          </p:cNvSpPr>
          <p:nvPr>
            <p:ph type="ftr" sz="quarter" idx="18"/>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0E2EB323-5D4B-44C9-8093-B68CFD3AF65E}"/>
              </a:ext>
            </a:extLst>
          </p:cNvPr>
          <p:cNvSpPr>
            <a:spLocks noGrp="1"/>
          </p:cNvSpPr>
          <p:nvPr>
            <p:ph type="sldNum" sz="quarter" idx="19"/>
          </p:nvPr>
        </p:nvSpPr>
        <p:spPr/>
        <p:txBody>
          <a:bodyPr/>
          <a:lstStyle/>
          <a:p>
            <a:fld id="{6567D7EC-8799-48C5-898A-08E264972062}" type="slidenum">
              <a:rPr lang="de-DE" smtClean="0"/>
              <a:pPr/>
              <a:t>‹Nr.›</a:t>
            </a:fld>
            <a:endParaRPr lang="de-DE" dirty="0"/>
          </a:p>
        </p:txBody>
      </p:sp>
      <p:sp>
        <p:nvSpPr>
          <p:cNvPr id="18" name="Untertitel 2">
            <a:extLst>
              <a:ext uri="{FF2B5EF4-FFF2-40B4-BE49-F238E27FC236}">
                <a16:creationId xmlns:a16="http://schemas.microsoft.com/office/drawing/2014/main" id="{2F490B95-624C-4C01-B8CF-324AF2796124}"/>
              </a:ext>
            </a:extLst>
          </p:cNvPr>
          <p:cNvSpPr>
            <a:spLocks noGrp="1"/>
          </p:cNvSpPr>
          <p:nvPr>
            <p:ph type="subTitle" idx="20"/>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13" name="Gerader Verbinder 12">
            <a:extLst>
              <a:ext uri="{FF2B5EF4-FFF2-40B4-BE49-F238E27FC236}">
                <a16:creationId xmlns:a16="http://schemas.microsoft.com/office/drawing/2014/main" id="{D1EA23CB-DE6D-4F22-B14C-D08F0E16F2A4}"/>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083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exte mit je 1 Bild versetzt">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8D0B7CD6-F947-438A-AF64-88751730D8EB}"/>
              </a:ext>
            </a:extLst>
          </p:cNvPr>
          <p:cNvSpPr>
            <a:spLocks noGrp="1"/>
          </p:cNvSpPr>
          <p:nvPr>
            <p:ph type="body" sz="quarter" idx="21"/>
          </p:nvPr>
        </p:nvSpPr>
        <p:spPr>
          <a:xfrm>
            <a:off x="719999" y="1674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2" name="Bildplatzhalter 6">
            <a:extLst>
              <a:ext uri="{FF2B5EF4-FFF2-40B4-BE49-F238E27FC236}">
                <a16:creationId xmlns:a16="http://schemas.microsoft.com/office/drawing/2014/main" id="{37603677-00F0-456F-A684-0FCB6F47B8B2}"/>
              </a:ext>
            </a:extLst>
          </p:cNvPr>
          <p:cNvSpPr>
            <a:spLocks noGrp="1"/>
          </p:cNvSpPr>
          <p:nvPr>
            <p:ph type="pic" sz="quarter" idx="14"/>
          </p:nvPr>
        </p:nvSpPr>
        <p:spPr>
          <a:xfrm>
            <a:off x="3453299" y="1674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1" name="Textplatzhalter 18">
            <a:extLst>
              <a:ext uri="{FF2B5EF4-FFF2-40B4-BE49-F238E27FC236}">
                <a16:creationId xmlns:a16="http://schemas.microsoft.com/office/drawing/2014/main" id="{BA13482D-7FD6-46E0-8A6A-548C63908FC5}"/>
              </a:ext>
            </a:extLst>
          </p:cNvPr>
          <p:cNvSpPr>
            <a:spLocks noGrp="1"/>
          </p:cNvSpPr>
          <p:nvPr>
            <p:ph type="body" sz="quarter" idx="23"/>
          </p:nvPr>
        </p:nvSpPr>
        <p:spPr>
          <a:xfrm>
            <a:off x="6186599" y="1674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4" name="Bildplatzhalter 6">
            <a:extLst>
              <a:ext uri="{FF2B5EF4-FFF2-40B4-BE49-F238E27FC236}">
                <a16:creationId xmlns:a16="http://schemas.microsoft.com/office/drawing/2014/main" id="{3C228099-C7FA-4BE1-8248-4821955EF014}"/>
              </a:ext>
            </a:extLst>
          </p:cNvPr>
          <p:cNvSpPr>
            <a:spLocks noGrp="1"/>
          </p:cNvSpPr>
          <p:nvPr>
            <p:ph type="pic" sz="quarter" idx="16"/>
          </p:nvPr>
        </p:nvSpPr>
        <p:spPr>
          <a:xfrm>
            <a:off x="8919899" y="1674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16" name="Bildplatzhalter 6">
            <a:extLst>
              <a:ext uri="{FF2B5EF4-FFF2-40B4-BE49-F238E27FC236}">
                <a16:creationId xmlns:a16="http://schemas.microsoft.com/office/drawing/2014/main" id="{B2BA3FFC-78EE-48EA-AE0C-300F956B989C}"/>
              </a:ext>
            </a:extLst>
          </p:cNvPr>
          <p:cNvSpPr>
            <a:spLocks noGrp="1"/>
          </p:cNvSpPr>
          <p:nvPr>
            <p:ph type="pic" sz="quarter" idx="18"/>
          </p:nvPr>
        </p:nvSpPr>
        <p:spPr>
          <a:xfrm>
            <a:off x="719999" y="4086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0" name="Textplatzhalter 18">
            <a:extLst>
              <a:ext uri="{FF2B5EF4-FFF2-40B4-BE49-F238E27FC236}">
                <a16:creationId xmlns:a16="http://schemas.microsoft.com/office/drawing/2014/main" id="{794CEAF2-9F84-4B99-A8AF-ECE3AB5E576E}"/>
              </a:ext>
            </a:extLst>
          </p:cNvPr>
          <p:cNvSpPr>
            <a:spLocks noGrp="1"/>
          </p:cNvSpPr>
          <p:nvPr>
            <p:ph type="body" sz="quarter" idx="22"/>
          </p:nvPr>
        </p:nvSpPr>
        <p:spPr>
          <a:xfrm>
            <a:off x="3453299" y="4086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8" name="Bildplatzhalter 6">
            <a:extLst>
              <a:ext uri="{FF2B5EF4-FFF2-40B4-BE49-F238E27FC236}">
                <a16:creationId xmlns:a16="http://schemas.microsoft.com/office/drawing/2014/main" id="{7FD20DB8-649F-4F75-BDA2-47C449040CD6}"/>
              </a:ext>
            </a:extLst>
          </p:cNvPr>
          <p:cNvSpPr>
            <a:spLocks noGrp="1"/>
          </p:cNvSpPr>
          <p:nvPr>
            <p:ph type="pic" sz="quarter" idx="20"/>
          </p:nvPr>
        </p:nvSpPr>
        <p:spPr>
          <a:xfrm>
            <a:off x="6186599" y="4086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9" name="Textplatzhalter 28">
            <a:extLst>
              <a:ext uri="{FF2B5EF4-FFF2-40B4-BE49-F238E27FC236}">
                <a16:creationId xmlns:a16="http://schemas.microsoft.com/office/drawing/2014/main" id="{22AE0353-0383-4E9B-84C9-6E8C1C24B104}"/>
              </a:ext>
            </a:extLst>
          </p:cNvPr>
          <p:cNvSpPr>
            <a:spLocks noGrp="1"/>
          </p:cNvSpPr>
          <p:nvPr>
            <p:ph type="body" sz="quarter" idx="24"/>
          </p:nvPr>
        </p:nvSpPr>
        <p:spPr>
          <a:xfrm>
            <a:off x="8919899" y="4086000"/>
            <a:ext cx="2553300" cy="2232000"/>
          </a:xfrm>
          <a:custGeom>
            <a:avLst/>
            <a:gdLst>
              <a:gd name="connsiteX0" fmla="*/ 0 w 2553300"/>
              <a:gd name="connsiteY0" fmla="*/ 0 h 2232000"/>
              <a:gd name="connsiteX1" fmla="*/ 2553300 w 2553300"/>
              <a:gd name="connsiteY1" fmla="*/ 0 h 2232000"/>
              <a:gd name="connsiteX2" fmla="*/ 2553300 w 2553300"/>
              <a:gd name="connsiteY2" fmla="*/ 1914375 h 2232000"/>
              <a:gd name="connsiteX3" fmla="*/ 2044993 w 2553300"/>
              <a:gd name="connsiteY3" fmla="*/ 2232000 h 2232000"/>
              <a:gd name="connsiteX4" fmla="*/ 0 w 2553300"/>
              <a:gd name="connsiteY4" fmla="*/ 223200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300" h="2232000">
                <a:moveTo>
                  <a:pt x="0" y="0"/>
                </a:moveTo>
                <a:lnTo>
                  <a:pt x="2553300" y="0"/>
                </a:lnTo>
                <a:lnTo>
                  <a:pt x="2553300" y="1914375"/>
                </a:lnTo>
                <a:lnTo>
                  <a:pt x="2044993" y="2232000"/>
                </a:lnTo>
                <a:lnTo>
                  <a:pt x="0" y="2232000"/>
                </a:lnTo>
                <a:close/>
              </a:path>
            </a:pathLst>
          </a:custGeom>
          <a:solidFill>
            <a:schemeClr val="accent3"/>
          </a:solidFill>
        </p:spPr>
        <p:txBody>
          <a:bodyPr wrap="square"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24" name="Textplatzhalter 23">
            <a:extLst>
              <a:ext uri="{FF2B5EF4-FFF2-40B4-BE49-F238E27FC236}">
                <a16:creationId xmlns:a16="http://schemas.microsoft.com/office/drawing/2014/main" id="{9EE9C679-81B2-4C00-9AD0-B24037728D5F}"/>
              </a:ext>
            </a:extLst>
          </p:cNvPr>
          <p:cNvSpPr>
            <a:spLocks noGrp="1"/>
          </p:cNvSpPr>
          <p:nvPr>
            <p:ph type="body" sz="quarter" idx="25" hasCustomPrompt="1"/>
          </p:nvPr>
        </p:nvSpPr>
        <p:spPr>
          <a:xfrm>
            <a:off x="719998" y="1674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1</a:t>
            </a:r>
          </a:p>
        </p:txBody>
      </p:sp>
      <p:sp>
        <p:nvSpPr>
          <p:cNvPr id="25" name="Textplatzhalter 23">
            <a:extLst>
              <a:ext uri="{FF2B5EF4-FFF2-40B4-BE49-F238E27FC236}">
                <a16:creationId xmlns:a16="http://schemas.microsoft.com/office/drawing/2014/main" id="{67BFBE5B-6EF5-477E-8B16-D9DDC1B0394C}"/>
              </a:ext>
            </a:extLst>
          </p:cNvPr>
          <p:cNvSpPr>
            <a:spLocks noGrp="1"/>
          </p:cNvSpPr>
          <p:nvPr>
            <p:ph type="body" sz="quarter" idx="26" hasCustomPrompt="1"/>
          </p:nvPr>
        </p:nvSpPr>
        <p:spPr>
          <a:xfrm>
            <a:off x="3453299" y="4086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3</a:t>
            </a:r>
          </a:p>
        </p:txBody>
      </p:sp>
      <p:sp>
        <p:nvSpPr>
          <p:cNvPr id="26" name="Textplatzhalter 23">
            <a:extLst>
              <a:ext uri="{FF2B5EF4-FFF2-40B4-BE49-F238E27FC236}">
                <a16:creationId xmlns:a16="http://schemas.microsoft.com/office/drawing/2014/main" id="{7E03E66F-9B22-44FD-82F9-97EA205FD832}"/>
              </a:ext>
            </a:extLst>
          </p:cNvPr>
          <p:cNvSpPr>
            <a:spLocks noGrp="1"/>
          </p:cNvSpPr>
          <p:nvPr>
            <p:ph type="body" sz="quarter" idx="27" hasCustomPrompt="1"/>
          </p:nvPr>
        </p:nvSpPr>
        <p:spPr>
          <a:xfrm>
            <a:off x="6186599" y="1674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2</a:t>
            </a:r>
          </a:p>
        </p:txBody>
      </p:sp>
      <p:sp>
        <p:nvSpPr>
          <p:cNvPr id="27" name="Textplatzhalter 23">
            <a:extLst>
              <a:ext uri="{FF2B5EF4-FFF2-40B4-BE49-F238E27FC236}">
                <a16:creationId xmlns:a16="http://schemas.microsoft.com/office/drawing/2014/main" id="{749543A4-338F-4532-A8F7-3C8053E06517}"/>
              </a:ext>
            </a:extLst>
          </p:cNvPr>
          <p:cNvSpPr>
            <a:spLocks noGrp="1"/>
          </p:cNvSpPr>
          <p:nvPr>
            <p:ph type="body" sz="quarter" idx="28" hasCustomPrompt="1"/>
          </p:nvPr>
        </p:nvSpPr>
        <p:spPr>
          <a:xfrm>
            <a:off x="8919899" y="4086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4</a:t>
            </a:r>
          </a:p>
        </p:txBody>
      </p:sp>
      <p:sp>
        <p:nvSpPr>
          <p:cNvPr id="2" name="Titel 1">
            <a:extLst>
              <a:ext uri="{FF2B5EF4-FFF2-40B4-BE49-F238E27FC236}">
                <a16:creationId xmlns:a16="http://schemas.microsoft.com/office/drawing/2014/main" id="{A44C7506-1301-49C0-9C41-04D95085CCD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756F48A-94B2-4E68-8433-3D86488F2613}"/>
              </a:ext>
            </a:extLst>
          </p:cNvPr>
          <p:cNvSpPr>
            <a:spLocks noGrp="1"/>
          </p:cNvSpPr>
          <p:nvPr>
            <p:ph type="dt" sz="half" idx="29"/>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EAB230BD-CD3E-4D54-BA85-1FA6F5CCC1E4}"/>
              </a:ext>
            </a:extLst>
          </p:cNvPr>
          <p:cNvSpPr>
            <a:spLocks noGrp="1"/>
          </p:cNvSpPr>
          <p:nvPr>
            <p:ph type="ftr" sz="quarter" idx="30"/>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17105B9E-F57E-42DF-A0F2-61A5FEC545CF}"/>
              </a:ext>
            </a:extLst>
          </p:cNvPr>
          <p:cNvSpPr>
            <a:spLocks noGrp="1"/>
          </p:cNvSpPr>
          <p:nvPr>
            <p:ph type="sldNum" sz="quarter" idx="31"/>
          </p:nvPr>
        </p:nvSpPr>
        <p:spPr/>
        <p:txBody>
          <a:bodyPr/>
          <a:lstStyle/>
          <a:p>
            <a:fld id="{6567D7EC-8799-48C5-898A-08E264972062}" type="slidenum">
              <a:rPr lang="de-DE" smtClean="0"/>
              <a:pPr/>
              <a:t>‹Nr.›</a:t>
            </a:fld>
            <a:endParaRPr lang="de-DE" dirty="0"/>
          </a:p>
        </p:txBody>
      </p:sp>
      <p:sp>
        <p:nvSpPr>
          <p:cNvPr id="22" name="Untertitel 2">
            <a:extLst>
              <a:ext uri="{FF2B5EF4-FFF2-40B4-BE49-F238E27FC236}">
                <a16:creationId xmlns:a16="http://schemas.microsoft.com/office/drawing/2014/main" id="{CD1921EF-845A-4B83-94D5-07A0CE8FDCEC}"/>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23" name="Gerader Verbinder 22">
            <a:extLst>
              <a:ext uri="{FF2B5EF4-FFF2-40B4-BE49-F238E27FC236}">
                <a16:creationId xmlns:a16="http://schemas.microsoft.com/office/drawing/2014/main" id="{DCA848E7-92BD-42A2-8DB5-48C272EDDD38}"/>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607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Texte mit je 1 Bild">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8D0B7CD6-F947-438A-AF64-88751730D8EB}"/>
              </a:ext>
            </a:extLst>
          </p:cNvPr>
          <p:cNvSpPr>
            <a:spLocks noGrp="1"/>
          </p:cNvSpPr>
          <p:nvPr>
            <p:ph type="body" sz="quarter" idx="21"/>
          </p:nvPr>
        </p:nvSpPr>
        <p:spPr>
          <a:xfrm>
            <a:off x="719999" y="1674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2" name="Bildplatzhalter 6">
            <a:extLst>
              <a:ext uri="{FF2B5EF4-FFF2-40B4-BE49-F238E27FC236}">
                <a16:creationId xmlns:a16="http://schemas.microsoft.com/office/drawing/2014/main" id="{37603677-00F0-456F-A684-0FCB6F47B8B2}"/>
              </a:ext>
            </a:extLst>
          </p:cNvPr>
          <p:cNvSpPr>
            <a:spLocks noGrp="1"/>
          </p:cNvSpPr>
          <p:nvPr>
            <p:ph type="pic" sz="quarter" idx="14"/>
          </p:nvPr>
        </p:nvSpPr>
        <p:spPr>
          <a:xfrm>
            <a:off x="3453299" y="1674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1" name="Textplatzhalter 18">
            <a:extLst>
              <a:ext uri="{FF2B5EF4-FFF2-40B4-BE49-F238E27FC236}">
                <a16:creationId xmlns:a16="http://schemas.microsoft.com/office/drawing/2014/main" id="{BA13482D-7FD6-46E0-8A6A-548C63908FC5}"/>
              </a:ext>
            </a:extLst>
          </p:cNvPr>
          <p:cNvSpPr>
            <a:spLocks noGrp="1"/>
          </p:cNvSpPr>
          <p:nvPr>
            <p:ph type="body" sz="quarter" idx="23"/>
          </p:nvPr>
        </p:nvSpPr>
        <p:spPr>
          <a:xfrm>
            <a:off x="6186599" y="1674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4" name="Bildplatzhalter 6">
            <a:extLst>
              <a:ext uri="{FF2B5EF4-FFF2-40B4-BE49-F238E27FC236}">
                <a16:creationId xmlns:a16="http://schemas.microsoft.com/office/drawing/2014/main" id="{3C228099-C7FA-4BE1-8248-4821955EF014}"/>
              </a:ext>
            </a:extLst>
          </p:cNvPr>
          <p:cNvSpPr>
            <a:spLocks noGrp="1"/>
          </p:cNvSpPr>
          <p:nvPr>
            <p:ph type="pic" sz="quarter" idx="16"/>
          </p:nvPr>
        </p:nvSpPr>
        <p:spPr>
          <a:xfrm>
            <a:off x="8919899" y="1674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0" name="Textplatzhalter 18">
            <a:extLst>
              <a:ext uri="{FF2B5EF4-FFF2-40B4-BE49-F238E27FC236}">
                <a16:creationId xmlns:a16="http://schemas.microsoft.com/office/drawing/2014/main" id="{794CEAF2-9F84-4B99-A8AF-ECE3AB5E576E}"/>
              </a:ext>
            </a:extLst>
          </p:cNvPr>
          <p:cNvSpPr>
            <a:spLocks noGrp="1"/>
          </p:cNvSpPr>
          <p:nvPr>
            <p:ph type="body" sz="quarter" idx="22"/>
          </p:nvPr>
        </p:nvSpPr>
        <p:spPr>
          <a:xfrm>
            <a:off x="719999" y="4086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6" name="Bildplatzhalter 6">
            <a:extLst>
              <a:ext uri="{FF2B5EF4-FFF2-40B4-BE49-F238E27FC236}">
                <a16:creationId xmlns:a16="http://schemas.microsoft.com/office/drawing/2014/main" id="{B2BA3FFC-78EE-48EA-AE0C-300F956B989C}"/>
              </a:ext>
            </a:extLst>
          </p:cNvPr>
          <p:cNvSpPr>
            <a:spLocks noGrp="1"/>
          </p:cNvSpPr>
          <p:nvPr>
            <p:ph type="pic" sz="quarter" idx="18"/>
          </p:nvPr>
        </p:nvSpPr>
        <p:spPr>
          <a:xfrm>
            <a:off x="3453299" y="4086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2" name="Textplatzhalter 18">
            <a:extLst>
              <a:ext uri="{FF2B5EF4-FFF2-40B4-BE49-F238E27FC236}">
                <a16:creationId xmlns:a16="http://schemas.microsoft.com/office/drawing/2014/main" id="{FF9C62C6-AB76-491F-A58B-062EF89911A2}"/>
              </a:ext>
            </a:extLst>
          </p:cNvPr>
          <p:cNvSpPr>
            <a:spLocks noGrp="1"/>
          </p:cNvSpPr>
          <p:nvPr>
            <p:ph type="body" sz="quarter" idx="24"/>
          </p:nvPr>
        </p:nvSpPr>
        <p:spPr>
          <a:xfrm>
            <a:off x="6186599" y="4086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29" name="Bildplatzhalter 28">
            <a:extLst>
              <a:ext uri="{FF2B5EF4-FFF2-40B4-BE49-F238E27FC236}">
                <a16:creationId xmlns:a16="http://schemas.microsoft.com/office/drawing/2014/main" id="{40064942-68BC-4E81-8583-6A4580971342}"/>
              </a:ext>
            </a:extLst>
          </p:cNvPr>
          <p:cNvSpPr>
            <a:spLocks noGrp="1"/>
          </p:cNvSpPr>
          <p:nvPr>
            <p:ph type="pic" sz="quarter" idx="20"/>
          </p:nvPr>
        </p:nvSpPr>
        <p:spPr>
          <a:xfrm>
            <a:off x="8919899" y="4085999"/>
            <a:ext cx="2553300" cy="2232000"/>
          </a:xfrm>
          <a:custGeom>
            <a:avLst/>
            <a:gdLst>
              <a:gd name="connsiteX0" fmla="*/ 0 w 2553300"/>
              <a:gd name="connsiteY0" fmla="*/ 0 h 2232000"/>
              <a:gd name="connsiteX1" fmla="*/ 2553300 w 2553300"/>
              <a:gd name="connsiteY1" fmla="*/ 0 h 2232000"/>
              <a:gd name="connsiteX2" fmla="*/ 2553300 w 2553300"/>
              <a:gd name="connsiteY2" fmla="*/ 1914376 h 2232000"/>
              <a:gd name="connsiteX3" fmla="*/ 2044994 w 2553300"/>
              <a:gd name="connsiteY3" fmla="*/ 2232000 h 2232000"/>
              <a:gd name="connsiteX4" fmla="*/ 0 w 2553300"/>
              <a:gd name="connsiteY4" fmla="*/ 223200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300" h="2232000">
                <a:moveTo>
                  <a:pt x="0" y="0"/>
                </a:moveTo>
                <a:lnTo>
                  <a:pt x="2553300" y="0"/>
                </a:lnTo>
                <a:lnTo>
                  <a:pt x="2553300" y="1914376"/>
                </a:lnTo>
                <a:lnTo>
                  <a:pt x="2044994" y="2232000"/>
                </a:lnTo>
                <a:lnTo>
                  <a:pt x="0" y="2232000"/>
                </a:lnTo>
                <a:close/>
              </a:path>
            </a:pathLst>
          </a:custGeom>
        </p:spPr>
        <p:txBody>
          <a:bodyPr wrap="square">
            <a:no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4" name="Textplatzhalter 23">
            <a:extLst>
              <a:ext uri="{FF2B5EF4-FFF2-40B4-BE49-F238E27FC236}">
                <a16:creationId xmlns:a16="http://schemas.microsoft.com/office/drawing/2014/main" id="{9EE9C679-81B2-4C00-9AD0-B24037728D5F}"/>
              </a:ext>
            </a:extLst>
          </p:cNvPr>
          <p:cNvSpPr>
            <a:spLocks noGrp="1"/>
          </p:cNvSpPr>
          <p:nvPr>
            <p:ph type="body" sz="quarter" idx="25" hasCustomPrompt="1"/>
          </p:nvPr>
        </p:nvSpPr>
        <p:spPr>
          <a:xfrm>
            <a:off x="719998" y="1674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1</a:t>
            </a:r>
          </a:p>
        </p:txBody>
      </p:sp>
      <p:sp>
        <p:nvSpPr>
          <p:cNvPr id="25" name="Textplatzhalter 23">
            <a:extLst>
              <a:ext uri="{FF2B5EF4-FFF2-40B4-BE49-F238E27FC236}">
                <a16:creationId xmlns:a16="http://schemas.microsoft.com/office/drawing/2014/main" id="{67BFBE5B-6EF5-477E-8B16-D9DDC1B0394C}"/>
              </a:ext>
            </a:extLst>
          </p:cNvPr>
          <p:cNvSpPr>
            <a:spLocks noGrp="1"/>
          </p:cNvSpPr>
          <p:nvPr>
            <p:ph type="body" sz="quarter" idx="26" hasCustomPrompt="1"/>
          </p:nvPr>
        </p:nvSpPr>
        <p:spPr>
          <a:xfrm>
            <a:off x="719999" y="4086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3</a:t>
            </a:r>
          </a:p>
        </p:txBody>
      </p:sp>
      <p:sp>
        <p:nvSpPr>
          <p:cNvPr id="26" name="Textplatzhalter 23">
            <a:extLst>
              <a:ext uri="{FF2B5EF4-FFF2-40B4-BE49-F238E27FC236}">
                <a16:creationId xmlns:a16="http://schemas.microsoft.com/office/drawing/2014/main" id="{7E03E66F-9B22-44FD-82F9-97EA205FD832}"/>
              </a:ext>
            </a:extLst>
          </p:cNvPr>
          <p:cNvSpPr>
            <a:spLocks noGrp="1"/>
          </p:cNvSpPr>
          <p:nvPr>
            <p:ph type="body" sz="quarter" idx="27" hasCustomPrompt="1"/>
          </p:nvPr>
        </p:nvSpPr>
        <p:spPr>
          <a:xfrm>
            <a:off x="6186599" y="1674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2</a:t>
            </a:r>
          </a:p>
        </p:txBody>
      </p:sp>
      <p:sp>
        <p:nvSpPr>
          <p:cNvPr id="27" name="Textplatzhalter 23">
            <a:extLst>
              <a:ext uri="{FF2B5EF4-FFF2-40B4-BE49-F238E27FC236}">
                <a16:creationId xmlns:a16="http://schemas.microsoft.com/office/drawing/2014/main" id="{749543A4-338F-4532-A8F7-3C8053E06517}"/>
              </a:ext>
            </a:extLst>
          </p:cNvPr>
          <p:cNvSpPr>
            <a:spLocks noGrp="1"/>
          </p:cNvSpPr>
          <p:nvPr>
            <p:ph type="body" sz="quarter" idx="28" hasCustomPrompt="1"/>
          </p:nvPr>
        </p:nvSpPr>
        <p:spPr>
          <a:xfrm>
            <a:off x="6186599" y="4086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4</a:t>
            </a:r>
          </a:p>
        </p:txBody>
      </p:sp>
      <p:sp>
        <p:nvSpPr>
          <p:cNvPr id="2" name="Titel 1">
            <a:extLst>
              <a:ext uri="{FF2B5EF4-FFF2-40B4-BE49-F238E27FC236}">
                <a16:creationId xmlns:a16="http://schemas.microsoft.com/office/drawing/2014/main" id="{86214A44-AF01-4C18-A48A-D60FB248BC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ADBD298-EEC0-4FCE-AD3E-E0A71133EC00}"/>
              </a:ext>
            </a:extLst>
          </p:cNvPr>
          <p:cNvSpPr>
            <a:spLocks noGrp="1"/>
          </p:cNvSpPr>
          <p:nvPr>
            <p:ph type="dt" sz="half" idx="29"/>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2531DBC6-4D2A-496E-902B-EFD874699C5C}"/>
              </a:ext>
            </a:extLst>
          </p:cNvPr>
          <p:cNvSpPr>
            <a:spLocks noGrp="1"/>
          </p:cNvSpPr>
          <p:nvPr>
            <p:ph type="ftr" sz="quarter" idx="30"/>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03EB8BD6-E622-4B45-A236-19BF5A5D1813}"/>
              </a:ext>
            </a:extLst>
          </p:cNvPr>
          <p:cNvSpPr>
            <a:spLocks noGrp="1"/>
          </p:cNvSpPr>
          <p:nvPr>
            <p:ph type="sldNum" sz="quarter" idx="31"/>
          </p:nvPr>
        </p:nvSpPr>
        <p:spPr/>
        <p:txBody>
          <a:bodyPr/>
          <a:lstStyle/>
          <a:p>
            <a:fld id="{6567D7EC-8799-48C5-898A-08E264972062}" type="slidenum">
              <a:rPr lang="de-DE" smtClean="0"/>
              <a:pPr/>
              <a:t>‹Nr.›</a:t>
            </a:fld>
            <a:endParaRPr lang="de-DE" dirty="0"/>
          </a:p>
        </p:txBody>
      </p:sp>
      <p:sp>
        <p:nvSpPr>
          <p:cNvPr id="23" name="Untertitel 2">
            <a:extLst>
              <a:ext uri="{FF2B5EF4-FFF2-40B4-BE49-F238E27FC236}">
                <a16:creationId xmlns:a16="http://schemas.microsoft.com/office/drawing/2014/main" id="{0863C9F9-60AE-4E82-86B7-ECB092C2DC95}"/>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28" name="Gerader Verbinder 27">
            <a:extLst>
              <a:ext uri="{FF2B5EF4-FFF2-40B4-BE49-F238E27FC236}">
                <a16:creationId xmlns:a16="http://schemas.microsoft.com/office/drawing/2014/main" id="{1D178B3D-67C8-474D-B36E-39BB73685217}"/>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05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rei Bilder">
    <p:spTree>
      <p:nvGrpSpPr>
        <p:cNvPr id="1" name=""/>
        <p:cNvGrpSpPr/>
        <p:nvPr/>
      </p:nvGrpSpPr>
      <p:grpSpPr>
        <a:xfrm>
          <a:off x="0" y="0"/>
          <a:ext cx="0" cy="0"/>
          <a:chOff x="0" y="0"/>
          <a:chExt cx="0" cy="0"/>
        </a:xfrm>
      </p:grpSpPr>
      <p:sp>
        <p:nvSpPr>
          <p:cNvPr id="28" name="rechts unten Bild">
            <a:extLst>
              <a:ext uri="{FF2B5EF4-FFF2-40B4-BE49-F238E27FC236}">
                <a16:creationId xmlns:a16="http://schemas.microsoft.com/office/drawing/2014/main" id="{CD5FA5D3-D717-492A-A9A5-AAD003D3C553}"/>
              </a:ext>
            </a:extLst>
          </p:cNvPr>
          <p:cNvSpPr>
            <a:spLocks noGrp="1"/>
          </p:cNvSpPr>
          <p:nvPr>
            <p:ph type="pic" sz="quarter" idx="15"/>
          </p:nvPr>
        </p:nvSpPr>
        <p:spPr>
          <a:xfrm>
            <a:off x="5118903" y="2347394"/>
            <a:ext cx="6354297" cy="3970606"/>
          </a:xfrm>
          <a:custGeom>
            <a:avLst/>
            <a:gdLst>
              <a:gd name="connsiteX0" fmla="*/ 6354297 w 6354297"/>
              <a:gd name="connsiteY0" fmla="*/ 0 h 3970606"/>
              <a:gd name="connsiteX1" fmla="*/ 6354297 w 6354297"/>
              <a:gd name="connsiteY1" fmla="*/ 3652981 h 3970606"/>
              <a:gd name="connsiteX2" fmla="*/ 5845990 w 6354297"/>
              <a:gd name="connsiteY2" fmla="*/ 3970606 h 3970606"/>
              <a:gd name="connsiteX3" fmla="*/ 0 w 6354297"/>
              <a:gd name="connsiteY3" fmla="*/ 3970606 h 3970606"/>
            </a:gdLst>
            <a:ahLst/>
            <a:cxnLst>
              <a:cxn ang="0">
                <a:pos x="connsiteX0" y="connsiteY0"/>
              </a:cxn>
              <a:cxn ang="0">
                <a:pos x="connsiteX1" y="connsiteY1"/>
              </a:cxn>
              <a:cxn ang="0">
                <a:pos x="connsiteX2" y="connsiteY2"/>
              </a:cxn>
              <a:cxn ang="0">
                <a:pos x="connsiteX3" y="connsiteY3"/>
              </a:cxn>
            </a:cxnLst>
            <a:rect l="l" t="t" r="r" b="b"/>
            <a:pathLst>
              <a:path w="6354297" h="3970606">
                <a:moveTo>
                  <a:pt x="6354297" y="0"/>
                </a:moveTo>
                <a:lnTo>
                  <a:pt x="6354297" y="3652981"/>
                </a:lnTo>
                <a:lnTo>
                  <a:pt x="5845990" y="3970606"/>
                </a:lnTo>
                <a:lnTo>
                  <a:pt x="0" y="3970606"/>
                </a:lnTo>
                <a:close/>
              </a:path>
            </a:pathLst>
          </a:custGeom>
          <a:solidFill>
            <a:schemeClr val="accent3"/>
          </a:solidFill>
        </p:spPr>
        <p:txBody>
          <a:bodyPr wrap="square" anchor="ctr">
            <a:noAutofit/>
          </a:bodyPr>
          <a:lstStyle>
            <a:lvl1pPr algn="r">
              <a:defRPr sz="1200"/>
            </a:lvl1pPr>
          </a:lstStyle>
          <a:p>
            <a:r>
              <a:rPr lang="de-DE"/>
              <a:t>Bild durch Klicken auf Symbol hinzufügen</a:t>
            </a:r>
          </a:p>
        </p:txBody>
      </p:sp>
      <p:sp>
        <p:nvSpPr>
          <p:cNvPr id="30" name="rechts oben Bild">
            <a:extLst>
              <a:ext uri="{FF2B5EF4-FFF2-40B4-BE49-F238E27FC236}">
                <a16:creationId xmlns:a16="http://schemas.microsoft.com/office/drawing/2014/main" id="{6DFA7518-1C80-4796-BE44-D8184948C52E}"/>
              </a:ext>
            </a:extLst>
          </p:cNvPr>
          <p:cNvSpPr>
            <a:spLocks noGrp="1"/>
          </p:cNvSpPr>
          <p:nvPr>
            <p:ph type="pic" sz="quarter" idx="16"/>
          </p:nvPr>
        </p:nvSpPr>
        <p:spPr>
          <a:xfrm>
            <a:off x="7355202" y="1674000"/>
            <a:ext cx="4117998" cy="2182262"/>
          </a:xfrm>
          <a:custGeom>
            <a:avLst/>
            <a:gdLst>
              <a:gd name="connsiteX0" fmla="*/ 0 w 4117998"/>
              <a:gd name="connsiteY0" fmla="*/ 0 h 2182262"/>
              <a:gd name="connsiteX1" fmla="*/ 4117998 w 4117998"/>
              <a:gd name="connsiteY1" fmla="*/ 0 h 2182262"/>
              <a:gd name="connsiteX2" fmla="*/ 4117998 w 4117998"/>
              <a:gd name="connsiteY2" fmla="*/ 461141 h 2182262"/>
              <a:gd name="connsiteX3" fmla="*/ 1363628 w 4117998"/>
              <a:gd name="connsiteY3" fmla="*/ 2182262 h 2182262"/>
            </a:gdLst>
            <a:ahLst/>
            <a:cxnLst>
              <a:cxn ang="0">
                <a:pos x="connsiteX0" y="connsiteY0"/>
              </a:cxn>
              <a:cxn ang="0">
                <a:pos x="connsiteX1" y="connsiteY1"/>
              </a:cxn>
              <a:cxn ang="0">
                <a:pos x="connsiteX2" y="connsiteY2"/>
              </a:cxn>
              <a:cxn ang="0">
                <a:pos x="connsiteX3" y="connsiteY3"/>
              </a:cxn>
            </a:cxnLst>
            <a:rect l="l" t="t" r="r" b="b"/>
            <a:pathLst>
              <a:path w="4117998" h="2182262">
                <a:moveTo>
                  <a:pt x="0" y="0"/>
                </a:moveTo>
                <a:lnTo>
                  <a:pt x="4117998" y="0"/>
                </a:lnTo>
                <a:lnTo>
                  <a:pt x="4117998" y="461141"/>
                </a:lnTo>
                <a:lnTo>
                  <a:pt x="1363628" y="2182262"/>
                </a:lnTo>
                <a:close/>
              </a:path>
            </a:pathLst>
          </a:custGeom>
          <a:solidFill>
            <a:schemeClr val="accent3"/>
          </a:solidFill>
        </p:spPr>
        <p:txBody>
          <a:bodyPr wrap="square">
            <a:noAutofit/>
          </a:bodyPr>
          <a:lstStyle>
            <a:lvl1pPr algn="ctr">
              <a:defRPr sz="1200"/>
            </a:lvl1pPr>
          </a:lstStyle>
          <a:p>
            <a:r>
              <a:rPr lang="de-DE"/>
              <a:t>Bild durch Klicken auf Symbol hinzufügen</a:t>
            </a:r>
          </a:p>
        </p:txBody>
      </p:sp>
      <p:sp>
        <p:nvSpPr>
          <p:cNvPr id="32" name="links großes Bild">
            <a:extLst>
              <a:ext uri="{FF2B5EF4-FFF2-40B4-BE49-F238E27FC236}">
                <a16:creationId xmlns:a16="http://schemas.microsoft.com/office/drawing/2014/main" id="{3250A4B0-2BD5-4E55-807B-8FC0F34662A8}"/>
              </a:ext>
            </a:extLst>
          </p:cNvPr>
          <p:cNvSpPr>
            <a:spLocks noGrp="1"/>
          </p:cNvSpPr>
          <p:nvPr>
            <p:ph type="pic" sz="quarter" idx="14"/>
          </p:nvPr>
        </p:nvSpPr>
        <p:spPr>
          <a:xfrm>
            <a:off x="720000" y="1674000"/>
            <a:ext cx="7846181" cy="4644000"/>
          </a:xfrm>
          <a:custGeom>
            <a:avLst/>
            <a:gdLst>
              <a:gd name="connsiteX0" fmla="*/ 0 w 7846181"/>
              <a:gd name="connsiteY0" fmla="*/ 0 h 4644000"/>
              <a:gd name="connsiteX1" fmla="*/ 6422949 w 7846181"/>
              <a:gd name="connsiteY1" fmla="*/ 0 h 4644000"/>
              <a:gd name="connsiteX2" fmla="*/ 7846181 w 7846181"/>
              <a:gd name="connsiteY2" fmla="*/ 2277649 h 4644000"/>
              <a:gd name="connsiteX3" fmla="*/ 4059228 w 7846181"/>
              <a:gd name="connsiteY3" fmla="*/ 4644000 h 4644000"/>
              <a:gd name="connsiteX4" fmla="*/ 0 w 7846181"/>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181" h="4644000">
                <a:moveTo>
                  <a:pt x="0" y="0"/>
                </a:moveTo>
                <a:lnTo>
                  <a:pt x="6422949" y="0"/>
                </a:lnTo>
                <a:lnTo>
                  <a:pt x="7846181" y="2277649"/>
                </a:lnTo>
                <a:lnTo>
                  <a:pt x="4059228" y="4644000"/>
                </a:lnTo>
                <a:lnTo>
                  <a:pt x="0" y="4644000"/>
                </a:lnTo>
                <a:close/>
              </a:path>
            </a:pathLst>
          </a:custGeom>
          <a:solidFill>
            <a:schemeClr val="accent3"/>
          </a:solidFill>
        </p:spPr>
        <p:txBody>
          <a:bodyPr wrap="square">
            <a:noAutofit/>
          </a:bodyPr>
          <a:lstStyle>
            <a:lvl1pPr>
              <a:defRPr sz="1200"/>
            </a:lvl1pPr>
          </a:lstStyle>
          <a:p>
            <a:r>
              <a:rPr lang="de-DE"/>
              <a:t>Bild durch Klicken auf Symbol hinzufügen</a:t>
            </a:r>
          </a:p>
        </p:txBody>
      </p:sp>
      <p:sp>
        <p:nvSpPr>
          <p:cNvPr id="7" name="Untertitel 2">
            <a:extLst>
              <a:ext uri="{FF2B5EF4-FFF2-40B4-BE49-F238E27FC236}">
                <a16:creationId xmlns:a16="http://schemas.microsoft.com/office/drawing/2014/main" id="{A21B2CDA-444B-4D1C-84B6-C58E2001FD04}"/>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2" name="Titel 1">
            <a:extLst>
              <a:ext uri="{FF2B5EF4-FFF2-40B4-BE49-F238E27FC236}">
                <a16:creationId xmlns:a16="http://schemas.microsoft.com/office/drawing/2014/main" id="{7E4811EB-2863-4359-BDFD-9EDD3692D0B8}"/>
              </a:ext>
            </a:extLst>
          </p:cNvPr>
          <p:cNvSpPr>
            <a:spLocks noGrp="1"/>
          </p:cNvSpPr>
          <p:nvPr>
            <p:ph type="title"/>
          </p:nvPr>
        </p:nvSpPr>
        <p:spPr/>
        <p:txBody>
          <a:bodyPr/>
          <a:lstStyle>
            <a:lvl1pPr>
              <a:lnSpc>
                <a:spcPct val="90000"/>
              </a:lnSpc>
              <a:defRPr/>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2E826DC0-7673-4091-B8DF-1F0BF64D563B}"/>
              </a:ext>
            </a:extLst>
          </p:cNvPr>
          <p:cNvSpPr>
            <a:spLocks noGrp="1"/>
          </p:cNvSpPr>
          <p:nvPr>
            <p:ph type="dt" sz="half" idx="17"/>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6667E07C-4EF5-43E9-9B7B-40CF109326AE}"/>
              </a:ext>
            </a:extLst>
          </p:cNvPr>
          <p:cNvSpPr>
            <a:spLocks noGrp="1"/>
          </p:cNvSpPr>
          <p:nvPr>
            <p:ph type="ftr" sz="quarter" idx="18"/>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2B583426-CEAE-4105-B68D-3BC46AA14515}"/>
              </a:ext>
            </a:extLst>
          </p:cNvPr>
          <p:cNvSpPr>
            <a:spLocks noGrp="1"/>
          </p:cNvSpPr>
          <p:nvPr>
            <p:ph type="sldNum" sz="quarter" idx="19"/>
          </p:nvPr>
        </p:nvSpPr>
        <p:spPr/>
        <p:txBody>
          <a:bodyPr/>
          <a:lstStyle/>
          <a:p>
            <a:fld id="{6567D7EC-8799-48C5-898A-08E264972062}" type="slidenum">
              <a:rPr lang="de-DE" smtClean="0"/>
              <a:pPr/>
              <a:t>‹Nr.›</a:t>
            </a:fld>
            <a:endParaRPr lang="de-DE" dirty="0"/>
          </a:p>
        </p:txBody>
      </p:sp>
      <p:cxnSp>
        <p:nvCxnSpPr>
          <p:cNvPr id="10" name="Gerader Verbinder 9">
            <a:extLst>
              <a:ext uri="{FF2B5EF4-FFF2-40B4-BE49-F238E27FC236}">
                <a16:creationId xmlns:a16="http://schemas.microsoft.com/office/drawing/2014/main" id="{F1B9E229-2EFA-41C6-8438-B43B0B52060A}"/>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169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roßes Bild randlos">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4CD9A9D8-D8C6-4003-B9E8-BD62D25DD5A7}"/>
              </a:ext>
            </a:extLst>
          </p:cNvPr>
          <p:cNvSpPr>
            <a:spLocks noGrp="1"/>
          </p:cNvSpPr>
          <p:nvPr>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16924 h 6858000"/>
              <a:gd name="connsiteX3" fmla="*/ 12192000 w 12192000"/>
              <a:gd name="connsiteY3" fmla="*/ 6542543 h 6858000"/>
              <a:gd name="connsiteX4" fmla="*/ 11687162 w 12192000"/>
              <a:gd name="connsiteY4" fmla="*/ 6858000 h 6858000"/>
              <a:gd name="connsiteX5" fmla="*/ 11350923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016924"/>
                </a:lnTo>
                <a:lnTo>
                  <a:pt x="12192000" y="6542543"/>
                </a:lnTo>
                <a:lnTo>
                  <a:pt x="11687162" y="6858000"/>
                </a:lnTo>
                <a:lnTo>
                  <a:pt x="11350923" y="6858000"/>
                </a:lnTo>
                <a:lnTo>
                  <a:pt x="0" y="6858000"/>
                </a:lnTo>
                <a:close/>
              </a:path>
            </a:pathLst>
          </a:custGeom>
          <a:solidFill>
            <a:schemeClr val="accent3"/>
          </a:solidFill>
        </p:spPr>
        <p:txBody>
          <a:bodyPr wrap="square">
            <a:no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1264746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oßes Bild randlos mit Infobox">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C41C5038-CFF1-4F38-9317-76B31675F402}"/>
              </a:ext>
            </a:extLst>
          </p:cNvPr>
          <p:cNvSpPr>
            <a:spLocks noGrp="1"/>
          </p:cNvSpPr>
          <p:nvPr>
            <p:ph type="pic" sz="quarter" idx="13"/>
          </p:nvPr>
        </p:nvSpPr>
        <p:spPr>
          <a:xfrm>
            <a:off x="0" y="0"/>
            <a:ext cx="12192000" cy="6858000"/>
          </a:xfrm>
          <a:solidFill>
            <a:schemeClr val="accent3"/>
          </a:solidFill>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8" name="Textplatzhalter 7">
            <a:extLst>
              <a:ext uri="{FF2B5EF4-FFF2-40B4-BE49-F238E27FC236}">
                <a16:creationId xmlns:a16="http://schemas.microsoft.com/office/drawing/2014/main" id="{AE41C75F-ABCF-4120-9997-79E41E476C3E}"/>
              </a:ext>
            </a:extLst>
          </p:cNvPr>
          <p:cNvSpPr>
            <a:spLocks noGrp="1"/>
          </p:cNvSpPr>
          <p:nvPr>
            <p:ph type="body" sz="quarter" idx="14"/>
          </p:nvPr>
        </p:nvSpPr>
        <p:spPr>
          <a:xfrm>
            <a:off x="7772138" y="3635125"/>
            <a:ext cx="3700462" cy="2682875"/>
          </a:xfrm>
          <a:custGeom>
            <a:avLst/>
            <a:gdLst>
              <a:gd name="connsiteX0" fmla="*/ 0 w 3700462"/>
              <a:gd name="connsiteY0" fmla="*/ 0 h 2682875"/>
              <a:gd name="connsiteX1" fmla="*/ 3700462 w 3700462"/>
              <a:gd name="connsiteY1" fmla="*/ 0 h 2682875"/>
              <a:gd name="connsiteX2" fmla="*/ 3700462 w 3700462"/>
              <a:gd name="connsiteY2" fmla="*/ 2365624 h 2682875"/>
              <a:gd name="connsiteX3" fmla="*/ 3192754 w 3700462"/>
              <a:gd name="connsiteY3" fmla="*/ 2682875 h 2682875"/>
              <a:gd name="connsiteX4" fmla="*/ 0 w 3700462"/>
              <a:gd name="connsiteY4" fmla="*/ 2682875 h 268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462" h="2682875">
                <a:moveTo>
                  <a:pt x="0" y="0"/>
                </a:moveTo>
                <a:lnTo>
                  <a:pt x="3700462" y="0"/>
                </a:lnTo>
                <a:lnTo>
                  <a:pt x="3700462" y="2365624"/>
                </a:lnTo>
                <a:lnTo>
                  <a:pt x="3192754" y="2682875"/>
                </a:lnTo>
                <a:lnTo>
                  <a:pt x="0" y="2682875"/>
                </a:lnTo>
                <a:close/>
              </a:path>
            </a:pathLst>
          </a:custGeom>
          <a:solidFill>
            <a:schemeClr val="tx2">
              <a:alpha val="90000"/>
            </a:schemeClr>
          </a:solidFill>
        </p:spPr>
        <p:txBody>
          <a:bodyPr wrap="square" lIns="144000" tIns="216000" rIns="144000" bIns="216000">
            <a:noAutofit/>
          </a:bodyPr>
          <a:lstStyle>
            <a:lvl1pPr>
              <a:defRPr>
                <a:solidFill>
                  <a:schemeClr val="bg1"/>
                </a:solidFill>
              </a:defRPr>
            </a:lvl1pPr>
          </a:lstStyle>
          <a:p>
            <a:pPr lvl="0"/>
            <a:r>
              <a:rPr lang="de-DE"/>
              <a:t>Mastertextformat bearbeiten</a:t>
            </a:r>
          </a:p>
        </p:txBody>
      </p:sp>
    </p:spTree>
    <p:extLst>
      <p:ext uri="{BB962C8B-B14F-4D97-AF65-F5344CB8AC3E}">
        <p14:creationId xmlns:p14="http://schemas.microsoft.com/office/powerpoint/2010/main" val="519749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oßes Zitat farbige Fläche">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8B88B8D8-3758-4D29-BFC4-10E8CA86532D}"/>
              </a:ext>
            </a:extLst>
          </p:cNvPr>
          <p:cNvSpPr/>
          <p:nvPr userDrawn="1"/>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16924 h 6858000"/>
              <a:gd name="connsiteX3" fmla="*/ 12191999 w 12192000"/>
              <a:gd name="connsiteY3" fmla="*/ 6016924 h 6858000"/>
              <a:gd name="connsiteX4" fmla="*/ 12191999 w 12192000"/>
              <a:gd name="connsiteY4" fmla="*/ 6542543 h 6858000"/>
              <a:gd name="connsiteX5" fmla="*/ 11687161 w 12192000"/>
              <a:gd name="connsiteY5" fmla="*/ 6858000 h 6858000"/>
              <a:gd name="connsiteX6" fmla="*/ 1135092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016924"/>
                </a:lnTo>
                <a:lnTo>
                  <a:pt x="12191999" y="6016924"/>
                </a:lnTo>
                <a:lnTo>
                  <a:pt x="12191999" y="6542543"/>
                </a:lnTo>
                <a:lnTo>
                  <a:pt x="11687161" y="6858000"/>
                </a:lnTo>
                <a:lnTo>
                  <a:pt x="11350922"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4" name="Textplatzhalter 3">
            <a:extLst>
              <a:ext uri="{FF2B5EF4-FFF2-40B4-BE49-F238E27FC236}">
                <a16:creationId xmlns:a16="http://schemas.microsoft.com/office/drawing/2014/main" id="{C59D7FE2-23D0-4E6B-BBBD-6ED33EF01A11}"/>
              </a:ext>
            </a:extLst>
          </p:cNvPr>
          <p:cNvSpPr>
            <a:spLocks noGrp="1"/>
          </p:cNvSpPr>
          <p:nvPr>
            <p:ph type="body" sz="quarter" idx="10"/>
          </p:nvPr>
        </p:nvSpPr>
        <p:spPr>
          <a:xfrm>
            <a:off x="720000" y="674688"/>
            <a:ext cx="7094537" cy="5508625"/>
          </a:xfrm>
        </p:spPr>
        <p:txBody>
          <a:bodyPr/>
          <a:lstStyle>
            <a:lvl1pPr>
              <a:defRPr sz="4500" cap="all" baseline="0">
                <a:solidFill>
                  <a:schemeClr val="bg1"/>
                </a:solidFill>
              </a:defRPr>
            </a:lvl1pPr>
          </a:lstStyle>
          <a:p>
            <a:pPr lvl="0"/>
            <a:r>
              <a:rPr lang="de-DE"/>
              <a:t>Mastertextformat bearbeiten</a:t>
            </a:r>
          </a:p>
        </p:txBody>
      </p:sp>
    </p:spTree>
    <p:extLst>
      <p:ext uri="{BB962C8B-B14F-4D97-AF65-F5344CB8AC3E}">
        <p14:creationId xmlns:p14="http://schemas.microsoft.com/office/powerpoint/2010/main" val="1989842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rennfoli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C41C5038-CFF1-4F38-9317-76B31675F402}"/>
              </a:ext>
            </a:extLst>
          </p:cNvPr>
          <p:cNvSpPr>
            <a:spLocks noGrp="1"/>
          </p:cNvSpPr>
          <p:nvPr>
            <p:ph type="pic" sz="quarter" idx="13"/>
          </p:nvPr>
        </p:nvSpPr>
        <p:spPr>
          <a:xfrm>
            <a:off x="0" y="0"/>
            <a:ext cx="9363456" cy="6858000"/>
          </a:xfrm>
          <a:solidFill>
            <a:schemeClr val="accent3"/>
          </a:solidFill>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8" name="Textplatzhalter 7">
            <a:extLst>
              <a:ext uri="{FF2B5EF4-FFF2-40B4-BE49-F238E27FC236}">
                <a16:creationId xmlns:a16="http://schemas.microsoft.com/office/drawing/2014/main" id="{F7038655-7059-4575-A4F1-5B3CA3E246BB}"/>
              </a:ext>
            </a:extLst>
          </p:cNvPr>
          <p:cNvSpPr>
            <a:spLocks noGrp="1"/>
          </p:cNvSpPr>
          <p:nvPr>
            <p:ph type="body" sz="quarter" idx="14"/>
          </p:nvPr>
        </p:nvSpPr>
        <p:spPr>
          <a:xfrm>
            <a:off x="8660524" y="1854748"/>
            <a:ext cx="3531476" cy="3090041"/>
          </a:xfrm>
          <a:custGeom>
            <a:avLst/>
            <a:gdLst>
              <a:gd name="connsiteX0" fmla="*/ 0 w 3531476"/>
              <a:gd name="connsiteY0" fmla="*/ 0 h 3090041"/>
              <a:gd name="connsiteX1" fmla="*/ 3531476 w 3531476"/>
              <a:gd name="connsiteY1" fmla="*/ 0 h 3090041"/>
              <a:gd name="connsiteX2" fmla="*/ 3531476 w 3531476"/>
              <a:gd name="connsiteY2" fmla="*/ 2779106 h 3090041"/>
              <a:gd name="connsiteX3" fmla="*/ 3033876 w 3531476"/>
              <a:gd name="connsiteY3" fmla="*/ 3090041 h 3090041"/>
              <a:gd name="connsiteX4" fmla="*/ 0 w 3531476"/>
              <a:gd name="connsiteY4" fmla="*/ 3090041 h 3090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76" h="3090041">
                <a:moveTo>
                  <a:pt x="0" y="0"/>
                </a:moveTo>
                <a:lnTo>
                  <a:pt x="3531476" y="0"/>
                </a:lnTo>
                <a:lnTo>
                  <a:pt x="3531476" y="2779106"/>
                </a:lnTo>
                <a:lnTo>
                  <a:pt x="3033876" y="3090041"/>
                </a:lnTo>
                <a:lnTo>
                  <a:pt x="0" y="3090041"/>
                </a:lnTo>
                <a:close/>
              </a:path>
            </a:pathLst>
          </a:custGeom>
          <a:solidFill>
            <a:schemeClr val="tx2"/>
          </a:solidFill>
        </p:spPr>
        <p:txBody>
          <a:bodyPr wrap="square" lIns="360000" tIns="360000" rIns="144000" bIns="360000">
            <a:noAutofit/>
          </a:bodyPr>
          <a:lstStyle>
            <a:lvl1pPr>
              <a:defRPr sz="2500" cap="all" baseline="0">
                <a:solidFill>
                  <a:schemeClr val="bg1"/>
                </a:solidFill>
              </a:defRPr>
            </a:lvl1pPr>
            <a:lvl2pPr marL="0" indent="0">
              <a:buNone/>
              <a:defRPr sz="1600">
                <a:solidFill>
                  <a:schemeClr val="bg1"/>
                </a:solidFill>
              </a:defRPr>
            </a:lvl2pPr>
          </a:lstStyle>
          <a:p>
            <a:pPr lvl="0"/>
            <a:r>
              <a:rPr lang="de-DE"/>
              <a:t>Mastertextformat bearbeiten</a:t>
            </a:r>
          </a:p>
        </p:txBody>
      </p:sp>
      <p:sp>
        <p:nvSpPr>
          <p:cNvPr id="3" name="Textplatzhalter 2">
            <a:extLst>
              <a:ext uri="{FF2B5EF4-FFF2-40B4-BE49-F238E27FC236}">
                <a16:creationId xmlns:a16="http://schemas.microsoft.com/office/drawing/2014/main" id="{ED68F79D-CB6A-4403-9205-FF4BE5DB4D98}"/>
              </a:ext>
            </a:extLst>
          </p:cNvPr>
          <p:cNvSpPr>
            <a:spLocks noGrp="1"/>
          </p:cNvSpPr>
          <p:nvPr>
            <p:ph type="body" sz="quarter" idx="17" hasCustomPrompt="1"/>
          </p:nvPr>
        </p:nvSpPr>
        <p:spPr>
          <a:xfrm>
            <a:off x="5129048" y="1854748"/>
            <a:ext cx="3531476" cy="3090041"/>
          </a:xfrm>
          <a:solidFill>
            <a:schemeClr val="tx2">
              <a:alpha val="50000"/>
            </a:schemeClr>
          </a:solidFill>
        </p:spPr>
        <p:txBody>
          <a:bodyPr lIns="0" tIns="0" rIns="0" bIns="432000" anchor="b"/>
          <a:lstStyle>
            <a:lvl1pPr marL="0" algn="ctr">
              <a:defRPr sz="18500">
                <a:solidFill>
                  <a:schemeClr val="bg1"/>
                </a:solidFill>
              </a:defRPr>
            </a:lvl1pPr>
          </a:lstStyle>
          <a:p>
            <a:pPr lvl="0"/>
            <a:r>
              <a:rPr lang="de-DE" dirty="0"/>
              <a:t>01</a:t>
            </a:r>
          </a:p>
        </p:txBody>
      </p:sp>
    </p:spTree>
    <p:extLst>
      <p:ext uri="{BB962C8B-B14F-4D97-AF65-F5344CB8AC3E}">
        <p14:creationId xmlns:p14="http://schemas.microsoft.com/office/powerpoint/2010/main" val="3147750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Bildplatzhalter 14">
            <a:extLst>
              <a:ext uri="{FF2B5EF4-FFF2-40B4-BE49-F238E27FC236}">
                <a16:creationId xmlns:a16="http://schemas.microsoft.com/office/drawing/2014/main" id="{F3A21B8E-DB9A-4C1E-A79D-3A75A7C68328}"/>
              </a:ext>
            </a:extLst>
          </p:cNvPr>
          <p:cNvSpPr>
            <a:spLocks noGrp="1"/>
          </p:cNvSpPr>
          <p:nvPr>
            <p:ph type="pic" sz="quarter" idx="12"/>
          </p:nvPr>
        </p:nvSpPr>
        <p:spPr>
          <a:xfrm>
            <a:off x="6038850" y="765175"/>
            <a:ext cx="5561013" cy="5324475"/>
          </a:xfrm>
          <a:custGeom>
            <a:avLst/>
            <a:gdLst>
              <a:gd name="connsiteX0" fmla="*/ 1513682 w 5561013"/>
              <a:gd name="connsiteY0" fmla="*/ 758515 h 5324475"/>
              <a:gd name="connsiteX1" fmla="*/ 1056580 w 5561013"/>
              <a:gd name="connsiteY1" fmla="*/ 2662238 h 5324475"/>
              <a:gd name="connsiteX2" fmla="*/ 1513682 w 5561013"/>
              <a:gd name="connsiteY2" fmla="*/ 4565961 h 5324475"/>
              <a:gd name="connsiteX3" fmla="*/ 1970784 w 5561013"/>
              <a:gd name="connsiteY3" fmla="*/ 2662238 h 5324475"/>
              <a:gd name="connsiteX4" fmla="*/ 1513682 w 5561013"/>
              <a:gd name="connsiteY4" fmla="*/ 758515 h 5324475"/>
              <a:gd name="connsiteX5" fmla="*/ 4556698 w 5561013"/>
              <a:gd name="connsiteY5" fmla="*/ 66675 h 5324475"/>
              <a:gd name="connsiteX6" fmla="*/ 5561013 w 5561013"/>
              <a:gd name="connsiteY6" fmla="*/ 66675 h 5324475"/>
              <a:gd name="connsiteX7" fmla="*/ 5561013 w 5561013"/>
              <a:gd name="connsiteY7" fmla="*/ 5257800 h 5324475"/>
              <a:gd name="connsiteX8" fmla="*/ 4429285 w 5561013"/>
              <a:gd name="connsiteY8" fmla="*/ 5257800 h 5324475"/>
              <a:gd name="connsiteX9" fmla="*/ 4429285 w 5561013"/>
              <a:gd name="connsiteY9" fmla="*/ 1264055 h 5324475"/>
              <a:gd name="connsiteX10" fmla="*/ 3544888 w 5561013"/>
              <a:gd name="connsiteY10" fmla="*/ 1844152 h 5324475"/>
              <a:gd name="connsiteX11" fmla="*/ 3544888 w 5561013"/>
              <a:gd name="connsiteY11" fmla="*/ 869886 h 5324475"/>
              <a:gd name="connsiteX12" fmla="*/ 4556698 w 5561013"/>
              <a:gd name="connsiteY12" fmla="*/ 66675 h 5324475"/>
              <a:gd name="connsiteX13" fmla="*/ 1513682 w 5561013"/>
              <a:gd name="connsiteY13" fmla="*/ 0 h 5324475"/>
              <a:gd name="connsiteX14" fmla="*/ 3027363 w 5561013"/>
              <a:gd name="connsiteY14" fmla="*/ 2647365 h 5324475"/>
              <a:gd name="connsiteX15" fmla="*/ 1513682 w 5561013"/>
              <a:gd name="connsiteY15" fmla="*/ 5324475 h 5324475"/>
              <a:gd name="connsiteX16" fmla="*/ 0 w 5561013"/>
              <a:gd name="connsiteY16" fmla="*/ 2647365 h 5324475"/>
              <a:gd name="connsiteX17" fmla="*/ 1513682 w 5561013"/>
              <a:gd name="connsiteY17"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61013" h="5324475">
                <a:moveTo>
                  <a:pt x="1513682" y="758515"/>
                </a:moveTo>
                <a:cubicBezTo>
                  <a:pt x="1064073" y="758515"/>
                  <a:pt x="1056580" y="1063408"/>
                  <a:pt x="1056580" y="2662238"/>
                </a:cubicBezTo>
                <a:cubicBezTo>
                  <a:pt x="1056580" y="4231322"/>
                  <a:pt x="1094047" y="4565961"/>
                  <a:pt x="1513682" y="4565961"/>
                </a:cubicBezTo>
                <a:cubicBezTo>
                  <a:pt x="1933316" y="4565961"/>
                  <a:pt x="1970784" y="4231322"/>
                  <a:pt x="1970784" y="2662238"/>
                </a:cubicBezTo>
                <a:cubicBezTo>
                  <a:pt x="1970784" y="1063408"/>
                  <a:pt x="1963290" y="758515"/>
                  <a:pt x="1513682" y="758515"/>
                </a:cubicBezTo>
                <a:close/>
                <a:moveTo>
                  <a:pt x="4556698" y="66675"/>
                </a:moveTo>
                <a:cubicBezTo>
                  <a:pt x="5561013" y="66675"/>
                  <a:pt x="5561013" y="66675"/>
                  <a:pt x="5561013" y="66675"/>
                </a:cubicBezTo>
                <a:cubicBezTo>
                  <a:pt x="5561013" y="5257800"/>
                  <a:pt x="5561013" y="5257800"/>
                  <a:pt x="5561013" y="5257800"/>
                </a:cubicBezTo>
                <a:cubicBezTo>
                  <a:pt x="4429285" y="5257800"/>
                  <a:pt x="4429285" y="5257800"/>
                  <a:pt x="4429285" y="5257800"/>
                </a:cubicBezTo>
                <a:cubicBezTo>
                  <a:pt x="4429285" y="1264055"/>
                  <a:pt x="4429285" y="1264055"/>
                  <a:pt x="4429285" y="1264055"/>
                </a:cubicBezTo>
                <a:cubicBezTo>
                  <a:pt x="4159469" y="1487169"/>
                  <a:pt x="3852178" y="1680535"/>
                  <a:pt x="3544888" y="1844152"/>
                </a:cubicBezTo>
                <a:lnTo>
                  <a:pt x="3544888" y="869886"/>
                </a:lnTo>
                <a:cubicBezTo>
                  <a:pt x="3919632" y="661647"/>
                  <a:pt x="4286882" y="416221"/>
                  <a:pt x="4556698" y="66675"/>
                </a:cubicBezTo>
                <a:close/>
                <a:moveTo>
                  <a:pt x="1513682" y="0"/>
                </a:moveTo>
                <a:cubicBezTo>
                  <a:pt x="2802559" y="0"/>
                  <a:pt x="3027363" y="661841"/>
                  <a:pt x="3027363" y="2647365"/>
                </a:cubicBezTo>
                <a:cubicBezTo>
                  <a:pt x="3027363" y="4275940"/>
                  <a:pt x="2922454" y="5324475"/>
                  <a:pt x="1513682" y="5324475"/>
                </a:cubicBezTo>
                <a:cubicBezTo>
                  <a:pt x="104909" y="5324475"/>
                  <a:pt x="0" y="4275940"/>
                  <a:pt x="0" y="2647365"/>
                </a:cubicBezTo>
                <a:cubicBezTo>
                  <a:pt x="0" y="661841"/>
                  <a:pt x="224804" y="0"/>
                  <a:pt x="1513682" y="0"/>
                </a:cubicBezTo>
                <a:close/>
              </a:path>
            </a:pathLst>
          </a:custGeom>
          <a:solidFill>
            <a:schemeClr val="bg1"/>
          </a:solidFill>
        </p:spPr>
        <p:txBody>
          <a:bodyPr wrap="square" anchor="t">
            <a:noAutofit/>
          </a:bodyPr>
          <a:lstStyle>
            <a:lvl1pPr algn="l">
              <a:defRPr sz="1200"/>
            </a:lvl1pPr>
          </a:lstStyle>
          <a:p>
            <a:r>
              <a:rPr lang="de-DE"/>
              <a:t>Bild durch Klicken auf Symbol hinzufügen</a:t>
            </a:r>
            <a:endParaRPr lang="de-DE" dirty="0"/>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8599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E0024ED-F493-4039-9FFD-C79724436035}"/>
              </a:ext>
            </a:extLst>
          </p:cNvPr>
          <p:cNvSpPr>
            <a:spLocks noGrp="1"/>
          </p:cNvSpPr>
          <p:nvPr>
            <p:ph type="body" sz="quarter" idx="10" hasCustomPrompt="1"/>
          </p:nvPr>
        </p:nvSpPr>
        <p:spPr>
          <a:xfrm>
            <a:off x="5787935" y="4555087"/>
            <a:ext cx="3701122" cy="1501200"/>
          </a:xfrm>
        </p:spPr>
        <p:txBody>
          <a:bodyPr>
            <a:noAutofit/>
          </a:bodyPr>
          <a:lstStyle>
            <a:lvl1pPr>
              <a:spcBef>
                <a:spcPts val="600"/>
              </a:spcBef>
              <a:defRPr sz="1200"/>
            </a:lvl1pPr>
            <a:lvl2pPr>
              <a:defRPr sz="1200"/>
            </a:lvl2pPr>
            <a:lvl3pPr>
              <a:defRPr sz="1200"/>
            </a:lvl3pPr>
            <a:lvl4pPr>
              <a:defRPr sz="1200"/>
            </a:lvl4pPr>
            <a:lvl5pPr>
              <a:defRPr sz="1200"/>
            </a:lvl5pPr>
          </a:lstStyle>
          <a:p>
            <a:pPr lvl="0"/>
            <a:r>
              <a:rPr lang="de-DE" dirty="0"/>
              <a:t>Name des Vortragenden</a:t>
            </a:r>
          </a:p>
          <a:p>
            <a:pPr lvl="0"/>
            <a:r>
              <a:rPr lang="de-DE" dirty="0"/>
              <a:t>Lehrstuhl / Institut</a:t>
            </a:r>
          </a:p>
          <a:p>
            <a:pPr lvl="0"/>
            <a:r>
              <a:rPr lang="de-DE" dirty="0"/>
              <a:t>Universität Augsburg</a:t>
            </a:r>
          </a:p>
          <a:p>
            <a:pPr lvl="0"/>
            <a:r>
              <a:rPr lang="de-DE" dirty="0"/>
              <a:t>email@uni-augsburg.de</a:t>
            </a:r>
          </a:p>
          <a:p>
            <a:pPr lvl="0"/>
            <a:r>
              <a:rPr lang="de-DE" dirty="0"/>
              <a:t>www.uni-augsburg.de</a:t>
            </a:r>
          </a:p>
        </p:txBody>
      </p:sp>
      <p:sp>
        <p:nvSpPr>
          <p:cNvPr id="3" name="Textplatzhalter 2">
            <a:extLst>
              <a:ext uri="{FF2B5EF4-FFF2-40B4-BE49-F238E27FC236}">
                <a16:creationId xmlns:a16="http://schemas.microsoft.com/office/drawing/2014/main" id="{90140C9C-A356-404D-B3DF-B72B0FD780E9}"/>
              </a:ext>
            </a:extLst>
          </p:cNvPr>
          <p:cNvSpPr>
            <a:spLocks noGrp="1"/>
          </p:cNvSpPr>
          <p:nvPr>
            <p:ph type="body" sz="quarter" idx="11" hasCustomPrompt="1"/>
          </p:nvPr>
        </p:nvSpPr>
        <p:spPr>
          <a:xfrm>
            <a:off x="719999" y="2911642"/>
            <a:ext cx="4528800" cy="1386205"/>
          </a:xfrm>
        </p:spPr>
        <p:txBody>
          <a:bodyPr/>
          <a:lstStyle>
            <a:lvl1pPr>
              <a:defRPr sz="2000"/>
            </a:lvl1pPr>
          </a:lstStyle>
          <a:p>
            <a:pPr lvl="0"/>
            <a:r>
              <a:rPr lang="de-DE" dirty="0"/>
              <a:t>Vielen Dank für Ihre Aufmerksamkeit</a:t>
            </a:r>
          </a:p>
        </p:txBody>
      </p:sp>
      <p:sp>
        <p:nvSpPr>
          <p:cNvPr id="20" name="Platzhalter für Fremdlogos">
            <a:extLst>
              <a:ext uri="{FF2B5EF4-FFF2-40B4-BE49-F238E27FC236}">
                <a16:creationId xmlns:a16="http://schemas.microsoft.com/office/drawing/2014/main" id="{A15A62B3-BDC3-4472-BC89-C7A2F64E2F1C}"/>
              </a:ext>
            </a:extLst>
          </p:cNvPr>
          <p:cNvSpPr>
            <a:spLocks noGrp="1"/>
          </p:cNvSpPr>
          <p:nvPr>
            <p:ph type="pic" sz="quarter" idx="16"/>
          </p:nvPr>
        </p:nvSpPr>
        <p:spPr>
          <a:xfrm>
            <a:off x="2056046" y="817639"/>
            <a:ext cx="1156047" cy="625393"/>
          </a:xfrm>
          <a:solidFill>
            <a:schemeClr val="bg1"/>
          </a:solidFill>
        </p:spPr>
        <p:txBody>
          <a:bodyPr/>
          <a:lstStyle>
            <a:lvl1pPr>
              <a:defRPr sz="900"/>
            </a:lvl1pPr>
          </a:lstStyle>
          <a:p>
            <a:r>
              <a:rPr lang="de-DE"/>
              <a:t>Bild durch Klicken auf Symbol hinzufügen</a:t>
            </a:r>
            <a:endParaRPr lang="de-DE" dirty="0"/>
          </a:p>
        </p:txBody>
      </p:sp>
      <p:sp>
        <p:nvSpPr>
          <p:cNvPr id="18" name="Platzhalter für Fremdlogos 1">
            <a:extLst>
              <a:ext uri="{FF2B5EF4-FFF2-40B4-BE49-F238E27FC236}">
                <a16:creationId xmlns:a16="http://schemas.microsoft.com/office/drawing/2014/main" id="{CF92D11E-EBA9-4A24-945B-30F2B7BEC151}"/>
              </a:ext>
            </a:extLst>
          </p:cNvPr>
          <p:cNvSpPr>
            <a:spLocks noGrp="1"/>
          </p:cNvSpPr>
          <p:nvPr>
            <p:ph type="pic" sz="quarter" idx="15"/>
          </p:nvPr>
        </p:nvSpPr>
        <p:spPr>
          <a:xfrm>
            <a:off x="719999" y="817639"/>
            <a:ext cx="1156047" cy="625393"/>
          </a:xfrm>
          <a:solidFill>
            <a:schemeClr val="bg1"/>
          </a:solidFill>
        </p:spPr>
        <p:txBody>
          <a:bodyPr/>
          <a:lstStyle>
            <a:lvl1pPr>
              <a:defRPr sz="900"/>
            </a:lvl1pPr>
          </a:lstStyle>
          <a:p>
            <a:r>
              <a:rPr lang="de-DE"/>
              <a:t>Bild durch Klicken auf Symbol hinzufügen</a:t>
            </a:r>
            <a:endParaRPr lang="de-DE" dirty="0"/>
          </a:p>
        </p:txBody>
      </p:sp>
      <p:sp>
        <p:nvSpPr>
          <p:cNvPr id="7" name="Freihandform: Form 6">
            <a:extLst>
              <a:ext uri="{FF2B5EF4-FFF2-40B4-BE49-F238E27FC236}">
                <a16:creationId xmlns:a16="http://schemas.microsoft.com/office/drawing/2014/main" id="{D4E56867-90E5-495D-A049-FF9011ED98AE}"/>
              </a:ext>
            </a:extLst>
          </p:cNvPr>
          <p:cNvSpPr/>
          <p:nvPr userDrawn="1"/>
        </p:nvSpPr>
        <p:spPr>
          <a:xfrm>
            <a:off x="5608325" y="0"/>
            <a:ext cx="4197412" cy="4165172"/>
          </a:xfrm>
          <a:custGeom>
            <a:avLst/>
            <a:gdLst>
              <a:gd name="connsiteX0" fmla="*/ 0 w 4197412"/>
              <a:gd name="connsiteY0" fmla="*/ 0 h 4165172"/>
              <a:gd name="connsiteX1" fmla="*/ 4197412 w 4197412"/>
              <a:gd name="connsiteY1" fmla="*/ 0 h 4165172"/>
              <a:gd name="connsiteX2" fmla="*/ 4197412 w 4197412"/>
              <a:gd name="connsiteY2" fmla="*/ 3598303 h 4165172"/>
              <a:gd name="connsiteX3" fmla="*/ 4197412 w 4197412"/>
              <a:gd name="connsiteY3" fmla="*/ 3948901 h 4165172"/>
              <a:gd name="connsiteX4" fmla="*/ 3877523 w 4197412"/>
              <a:gd name="connsiteY4" fmla="*/ 4165172 h 4165172"/>
              <a:gd name="connsiteX5" fmla="*/ 3152782 w 4197412"/>
              <a:gd name="connsiteY5" fmla="*/ 4165172 h 4165172"/>
              <a:gd name="connsiteX6" fmla="*/ 0 w 4197412"/>
              <a:gd name="connsiteY6" fmla="*/ 4165172 h 416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7412" h="4165172">
                <a:moveTo>
                  <a:pt x="0" y="0"/>
                </a:moveTo>
                <a:lnTo>
                  <a:pt x="4197412" y="0"/>
                </a:lnTo>
                <a:lnTo>
                  <a:pt x="4197412" y="3598303"/>
                </a:lnTo>
                <a:lnTo>
                  <a:pt x="4197412" y="3948901"/>
                </a:lnTo>
                <a:lnTo>
                  <a:pt x="3877523" y="4165172"/>
                </a:lnTo>
                <a:lnTo>
                  <a:pt x="3152782" y="4165172"/>
                </a:lnTo>
                <a:lnTo>
                  <a:pt x="0" y="41651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1518682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2">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Bildplatzhalter 15">
            <a:extLst>
              <a:ext uri="{FF2B5EF4-FFF2-40B4-BE49-F238E27FC236}">
                <a16:creationId xmlns:a16="http://schemas.microsoft.com/office/drawing/2014/main" id="{6FCFBDDB-1C1B-4C6C-B5A9-DF9D9A50502D}"/>
              </a:ext>
            </a:extLst>
          </p:cNvPr>
          <p:cNvSpPr>
            <a:spLocks noGrp="1"/>
          </p:cNvSpPr>
          <p:nvPr>
            <p:ph type="pic" sz="quarter" idx="12"/>
          </p:nvPr>
        </p:nvSpPr>
        <p:spPr>
          <a:xfrm>
            <a:off x="5230812" y="765175"/>
            <a:ext cx="6369050" cy="5324475"/>
          </a:xfrm>
          <a:custGeom>
            <a:avLst/>
            <a:gdLst>
              <a:gd name="connsiteX0" fmla="*/ 1513681 w 6369050"/>
              <a:gd name="connsiteY0" fmla="*/ 758515 h 5324475"/>
              <a:gd name="connsiteX1" fmla="*/ 1056579 w 6369050"/>
              <a:gd name="connsiteY1" fmla="*/ 2662238 h 5324475"/>
              <a:gd name="connsiteX2" fmla="*/ 1513681 w 6369050"/>
              <a:gd name="connsiteY2" fmla="*/ 4565961 h 5324475"/>
              <a:gd name="connsiteX3" fmla="*/ 1970783 w 6369050"/>
              <a:gd name="connsiteY3" fmla="*/ 2662238 h 5324475"/>
              <a:gd name="connsiteX4" fmla="*/ 1513681 w 6369050"/>
              <a:gd name="connsiteY4" fmla="*/ 758515 h 5324475"/>
              <a:gd name="connsiteX5" fmla="*/ 4788092 w 6369050"/>
              <a:gd name="connsiteY5" fmla="*/ 0 h 5324475"/>
              <a:gd name="connsiteX6" fmla="*/ 6316601 w 6369050"/>
              <a:gd name="connsiteY6" fmla="*/ 1338620 h 5324475"/>
              <a:gd name="connsiteX7" fmla="*/ 4375994 w 6369050"/>
              <a:gd name="connsiteY7" fmla="*/ 4454629 h 5324475"/>
              <a:gd name="connsiteX8" fmla="*/ 6369050 w 6369050"/>
              <a:gd name="connsiteY8" fmla="*/ 4454629 h 5324475"/>
              <a:gd name="connsiteX9" fmla="*/ 6369050 w 6369050"/>
              <a:gd name="connsiteY9" fmla="*/ 5257800 h 5324475"/>
              <a:gd name="connsiteX10" fmla="*/ 3267075 w 6369050"/>
              <a:gd name="connsiteY10" fmla="*/ 5257800 h 5324475"/>
              <a:gd name="connsiteX11" fmla="*/ 3267075 w 6369050"/>
              <a:gd name="connsiteY11" fmla="*/ 4343077 h 5324475"/>
              <a:gd name="connsiteX12" fmla="*/ 5260131 w 6369050"/>
              <a:gd name="connsiteY12" fmla="*/ 1264252 h 5324475"/>
              <a:gd name="connsiteX13" fmla="*/ 4863019 w 6369050"/>
              <a:gd name="connsiteY13" fmla="*/ 758551 h 5324475"/>
              <a:gd name="connsiteX14" fmla="*/ 4405964 w 6369050"/>
              <a:gd name="connsiteY14" fmla="*/ 1502229 h 5324475"/>
              <a:gd name="connsiteX15" fmla="*/ 3349495 w 6369050"/>
              <a:gd name="connsiteY15" fmla="*/ 1502229 h 5324475"/>
              <a:gd name="connsiteX16" fmla="*/ 4788092 w 6369050"/>
              <a:gd name="connsiteY16" fmla="*/ 0 h 5324475"/>
              <a:gd name="connsiteX17" fmla="*/ 1513681 w 6369050"/>
              <a:gd name="connsiteY17" fmla="*/ 0 h 5324475"/>
              <a:gd name="connsiteX18" fmla="*/ 3027363 w 6369050"/>
              <a:gd name="connsiteY18" fmla="*/ 2647365 h 5324475"/>
              <a:gd name="connsiteX19" fmla="*/ 1513681 w 6369050"/>
              <a:gd name="connsiteY19" fmla="*/ 5324475 h 5324475"/>
              <a:gd name="connsiteX20" fmla="*/ 0 w 6369050"/>
              <a:gd name="connsiteY20" fmla="*/ 2647365 h 5324475"/>
              <a:gd name="connsiteX21" fmla="*/ 1513681 w 6369050"/>
              <a:gd name="connsiteY21"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69050" h="5324475">
                <a:moveTo>
                  <a:pt x="1513681" y="758515"/>
                </a:moveTo>
                <a:cubicBezTo>
                  <a:pt x="1064073" y="758515"/>
                  <a:pt x="1056579" y="1063408"/>
                  <a:pt x="1056579" y="2662238"/>
                </a:cubicBezTo>
                <a:cubicBezTo>
                  <a:pt x="1056579" y="4231322"/>
                  <a:pt x="1094047" y="4565961"/>
                  <a:pt x="1513681" y="4565961"/>
                </a:cubicBezTo>
                <a:cubicBezTo>
                  <a:pt x="1933316" y="4565961"/>
                  <a:pt x="1970783" y="4231322"/>
                  <a:pt x="1970783" y="2662238"/>
                </a:cubicBezTo>
                <a:cubicBezTo>
                  <a:pt x="1970783" y="1063408"/>
                  <a:pt x="1963290" y="758515"/>
                  <a:pt x="1513681" y="758515"/>
                </a:cubicBezTo>
                <a:close/>
                <a:moveTo>
                  <a:pt x="4788092" y="0"/>
                </a:moveTo>
                <a:cubicBezTo>
                  <a:pt x="5694707" y="0"/>
                  <a:pt x="6316601" y="364402"/>
                  <a:pt x="6316601" y="1338620"/>
                </a:cubicBezTo>
                <a:cubicBezTo>
                  <a:pt x="6316601" y="2506193"/>
                  <a:pt x="4945438" y="3829939"/>
                  <a:pt x="4375994" y="4454629"/>
                </a:cubicBezTo>
                <a:cubicBezTo>
                  <a:pt x="6369050" y="4454629"/>
                  <a:pt x="6369050" y="4454629"/>
                  <a:pt x="6369050" y="4454629"/>
                </a:cubicBezTo>
                <a:cubicBezTo>
                  <a:pt x="6369050" y="5257800"/>
                  <a:pt x="6369050" y="5257800"/>
                  <a:pt x="6369050" y="5257800"/>
                </a:cubicBezTo>
                <a:lnTo>
                  <a:pt x="3267075" y="5257800"/>
                </a:lnTo>
                <a:cubicBezTo>
                  <a:pt x="3267075" y="4343077"/>
                  <a:pt x="3267075" y="4343077"/>
                  <a:pt x="3267075" y="4343077"/>
                </a:cubicBezTo>
                <a:cubicBezTo>
                  <a:pt x="4915467" y="2164102"/>
                  <a:pt x="5260131" y="1911251"/>
                  <a:pt x="5260131" y="1264252"/>
                </a:cubicBezTo>
                <a:cubicBezTo>
                  <a:pt x="5260131" y="1003965"/>
                  <a:pt x="5162726" y="758551"/>
                  <a:pt x="4863019" y="758551"/>
                </a:cubicBezTo>
                <a:cubicBezTo>
                  <a:pt x="4428443" y="758551"/>
                  <a:pt x="4405964" y="1167574"/>
                  <a:pt x="4405964" y="1502229"/>
                </a:cubicBezTo>
                <a:cubicBezTo>
                  <a:pt x="3349495" y="1502229"/>
                  <a:pt x="3349495" y="1502229"/>
                  <a:pt x="3349495" y="1502229"/>
                </a:cubicBezTo>
                <a:cubicBezTo>
                  <a:pt x="3274568" y="535448"/>
                  <a:pt x="3821534" y="0"/>
                  <a:pt x="4788092" y="0"/>
                </a:cubicBezTo>
                <a:close/>
                <a:moveTo>
                  <a:pt x="1513681" y="0"/>
                </a:moveTo>
                <a:cubicBezTo>
                  <a:pt x="2802559" y="0"/>
                  <a:pt x="3027363" y="661841"/>
                  <a:pt x="3027363" y="2647365"/>
                </a:cubicBezTo>
                <a:cubicBezTo>
                  <a:pt x="3027363" y="4275940"/>
                  <a:pt x="2922454" y="5324475"/>
                  <a:pt x="1513681" y="5324475"/>
                </a:cubicBezTo>
                <a:cubicBezTo>
                  <a:pt x="104908" y="5324475"/>
                  <a:pt x="0" y="4275940"/>
                  <a:pt x="0" y="2647365"/>
                </a:cubicBezTo>
                <a:cubicBezTo>
                  <a:pt x="0" y="661841"/>
                  <a:pt x="224804" y="0"/>
                  <a:pt x="1513681" y="0"/>
                </a:cubicBezTo>
                <a:close/>
              </a:path>
            </a:pathLst>
          </a:custGeom>
          <a:solidFill>
            <a:schemeClr val="bg1"/>
          </a:solidFill>
        </p:spPr>
        <p:txBody>
          <a:bodyPr wrap="square" anchor="t">
            <a:noAutofit/>
          </a:bodyPr>
          <a:lstStyle>
            <a:lvl1pPr algn="l">
              <a:defRPr sz="1200"/>
            </a:lvl1pPr>
          </a:lstStyle>
          <a:p>
            <a:r>
              <a:rPr lang="de-DE"/>
              <a:t>Bild durch Klicken auf Symbol hinzufügen</a:t>
            </a:r>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0788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3">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Bildplatzhalter 19">
            <a:extLst>
              <a:ext uri="{FF2B5EF4-FFF2-40B4-BE49-F238E27FC236}">
                <a16:creationId xmlns:a16="http://schemas.microsoft.com/office/drawing/2014/main" id="{4A7BACB7-0FFC-41F1-9652-1A1D53E18842}"/>
              </a:ext>
            </a:extLst>
          </p:cNvPr>
          <p:cNvSpPr>
            <a:spLocks noGrp="1"/>
          </p:cNvSpPr>
          <p:nvPr>
            <p:ph type="pic" sz="quarter" idx="12"/>
          </p:nvPr>
        </p:nvSpPr>
        <p:spPr>
          <a:xfrm>
            <a:off x="5465736" y="766763"/>
            <a:ext cx="6340475" cy="5324475"/>
          </a:xfrm>
          <a:custGeom>
            <a:avLst/>
            <a:gdLst>
              <a:gd name="connsiteX0" fmla="*/ 1513682 w 6340475"/>
              <a:gd name="connsiteY0" fmla="*/ 758515 h 5324475"/>
              <a:gd name="connsiteX1" fmla="*/ 1056580 w 6340475"/>
              <a:gd name="connsiteY1" fmla="*/ 2662238 h 5324475"/>
              <a:gd name="connsiteX2" fmla="*/ 1513682 w 6340475"/>
              <a:gd name="connsiteY2" fmla="*/ 4565961 h 5324475"/>
              <a:gd name="connsiteX3" fmla="*/ 1970784 w 6340475"/>
              <a:gd name="connsiteY3" fmla="*/ 2662238 h 5324475"/>
              <a:gd name="connsiteX4" fmla="*/ 1513682 w 6340475"/>
              <a:gd name="connsiteY4" fmla="*/ 758515 h 5324475"/>
              <a:gd name="connsiteX5" fmla="*/ 4826263 w 6340475"/>
              <a:gd name="connsiteY5" fmla="*/ 0 h 5324475"/>
              <a:gd name="connsiteX6" fmla="*/ 6258018 w 6340475"/>
              <a:gd name="connsiteY6" fmla="*/ 1383174 h 5324475"/>
              <a:gd name="connsiteX7" fmla="*/ 5545889 w 6340475"/>
              <a:gd name="connsiteY7" fmla="*/ 2535819 h 5324475"/>
              <a:gd name="connsiteX8" fmla="*/ 5545889 w 6340475"/>
              <a:gd name="connsiteY8" fmla="*/ 2550691 h 5324475"/>
              <a:gd name="connsiteX9" fmla="*/ 6340475 w 6340475"/>
              <a:gd name="connsiteY9" fmla="*/ 3814882 h 5324475"/>
              <a:gd name="connsiteX10" fmla="*/ 4706326 w 6340475"/>
              <a:gd name="connsiteY10" fmla="*/ 5324475 h 5324475"/>
              <a:gd name="connsiteX11" fmla="*/ 3267075 w 6340475"/>
              <a:gd name="connsiteY11" fmla="*/ 3852064 h 5324475"/>
              <a:gd name="connsiteX12" fmla="*/ 4324025 w 6340475"/>
              <a:gd name="connsiteY12" fmla="*/ 3852064 h 5324475"/>
              <a:gd name="connsiteX13" fmla="*/ 4766295 w 6340475"/>
              <a:gd name="connsiteY13" fmla="*/ 4565961 h 5324475"/>
              <a:gd name="connsiteX14" fmla="*/ 5283525 w 6340475"/>
              <a:gd name="connsiteY14" fmla="*/ 3762827 h 5324475"/>
              <a:gd name="connsiteX15" fmla="*/ 4301536 w 6340475"/>
              <a:gd name="connsiteY15" fmla="*/ 2967131 h 5324475"/>
              <a:gd name="connsiteX16" fmla="*/ 4301536 w 6340475"/>
              <a:gd name="connsiteY16" fmla="*/ 2141688 h 5324475"/>
              <a:gd name="connsiteX17" fmla="*/ 5201068 w 6340475"/>
              <a:gd name="connsiteY17" fmla="*/ 1375737 h 5324475"/>
              <a:gd name="connsiteX18" fmla="*/ 4796279 w 6340475"/>
              <a:gd name="connsiteY18" fmla="*/ 758515 h 5324475"/>
              <a:gd name="connsiteX19" fmla="*/ 4383993 w 6340475"/>
              <a:gd name="connsiteY19" fmla="*/ 1360865 h 5324475"/>
              <a:gd name="connsiteX20" fmla="*/ 3327044 w 6340475"/>
              <a:gd name="connsiteY20" fmla="*/ 1360865 h 5324475"/>
              <a:gd name="connsiteX21" fmla="*/ 3686856 w 6340475"/>
              <a:gd name="connsiteY21" fmla="*/ 275148 h 5324475"/>
              <a:gd name="connsiteX22" fmla="*/ 4826263 w 6340475"/>
              <a:gd name="connsiteY22" fmla="*/ 0 h 5324475"/>
              <a:gd name="connsiteX23" fmla="*/ 1513682 w 6340475"/>
              <a:gd name="connsiteY23" fmla="*/ 0 h 5324475"/>
              <a:gd name="connsiteX24" fmla="*/ 3027363 w 6340475"/>
              <a:gd name="connsiteY24" fmla="*/ 2647365 h 5324475"/>
              <a:gd name="connsiteX25" fmla="*/ 1513682 w 6340475"/>
              <a:gd name="connsiteY25" fmla="*/ 5324475 h 5324475"/>
              <a:gd name="connsiteX26" fmla="*/ 0 w 6340475"/>
              <a:gd name="connsiteY26" fmla="*/ 2647365 h 5324475"/>
              <a:gd name="connsiteX27" fmla="*/ 1513682 w 6340475"/>
              <a:gd name="connsiteY27"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40475" h="5324475">
                <a:moveTo>
                  <a:pt x="1513682" y="758515"/>
                </a:moveTo>
                <a:cubicBezTo>
                  <a:pt x="1064073" y="758515"/>
                  <a:pt x="1056580" y="1063408"/>
                  <a:pt x="1056580" y="2662238"/>
                </a:cubicBezTo>
                <a:cubicBezTo>
                  <a:pt x="1056580" y="4231322"/>
                  <a:pt x="1094047" y="4565961"/>
                  <a:pt x="1513682" y="4565961"/>
                </a:cubicBezTo>
                <a:cubicBezTo>
                  <a:pt x="1933316" y="4565961"/>
                  <a:pt x="1970784" y="4231322"/>
                  <a:pt x="1970784" y="2662238"/>
                </a:cubicBezTo>
                <a:cubicBezTo>
                  <a:pt x="1970784" y="1063408"/>
                  <a:pt x="1963290" y="758515"/>
                  <a:pt x="1513682" y="758515"/>
                </a:cubicBezTo>
                <a:close/>
                <a:moveTo>
                  <a:pt x="4826263" y="0"/>
                </a:moveTo>
                <a:cubicBezTo>
                  <a:pt x="5800756" y="0"/>
                  <a:pt x="6258018" y="394130"/>
                  <a:pt x="6258018" y="1383174"/>
                </a:cubicBezTo>
                <a:cubicBezTo>
                  <a:pt x="6258018" y="1873977"/>
                  <a:pt x="6115592" y="2454018"/>
                  <a:pt x="5545889" y="2535819"/>
                </a:cubicBezTo>
                <a:cubicBezTo>
                  <a:pt x="5545889" y="2550691"/>
                  <a:pt x="5545889" y="2550691"/>
                  <a:pt x="5545889" y="2550691"/>
                </a:cubicBezTo>
                <a:cubicBezTo>
                  <a:pt x="6228033" y="2677110"/>
                  <a:pt x="6340475" y="3212533"/>
                  <a:pt x="6340475" y="3814882"/>
                </a:cubicBezTo>
                <a:cubicBezTo>
                  <a:pt x="6340475" y="4885727"/>
                  <a:pt x="5763275" y="5324475"/>
                  <a:pt x="4706326" y="5324475"/>
                </a:cubicBezTo>
                <a:cubicBezTo>
                  <a:pt x="3671864" y="5324475"/>
                  <a:pt x="3267075" y="4960091"/>
                  <a:pt x="3267075" y="3852064"/>
                </a:cubicBezTo>
                <a:cubicBezTo>
                  <a:pt x="4324025" y="3852064"/>
                  <a:pt x="4324025" y="3852064"/>
                  <a:pt x="4324025" y="3852064"/>
                </a:cubicBezTo>
                <a:cubicBezTo>
                  <a:pt x="4324025" y="4194140"/>
                  <a:pt x="4309033" y="4565961"/>
                  <a:pt x="4766295" y="4565961"/>
                </a:cubicBezTo>
                <a:cubicBezTo>
                  <a:pt x="5246045" y="4565961"/>
                  <a:pt x="5283525" y="4127212"/>
                  <a:pt x="5283525" y="3762827"/>
                </a:cubicBezTo>
                <a:cubicBezTo>
                  <a:pt x="5283525" y="3011749"/>
                  <a:pt x="5036154" y="2967131"/>
                  <a:pt x="4301536" y="2967131"/>
                </a:cubicBezTo>
                <a:cubicBezTo>
                  <a:pt x="4301536" y="2141688"/>
                  <a:pt x="4301536" y="2141688"/>
                  <a:pt x="4301536" y="2141688"/>
                </a:cubicBezTo>
                <a:cubicBezTo>
                  <a:pt x="4991177" y="2171434"/>
                  <a:pt x="5201068" y="2097070"/>
                  <a:pt x="5201068" y="1375737"/>
                </a:cubicBezTo>
                <a:cubicBezTo>
                  <a:pt x="5201068" y="1093153"/>
                  <a:pt x="5156092" y="758515"/>
                  <a:pt x="4796279" y="758515"/>
                </a:cubicBezTo>
                <a:cubicBezTo>
                  <a:pt x="4413978" y="758515"/>
                  <a:pt x="4383993" y="1063408"/>
                  <a:pt x="4383993" y="1360865"/>
                </a:cubicBezTo>
                <a:lnTo>
                  <a:pt x="3327044" y="1360865"/>
                </a:lnTo>
                <a:cubicBezTo>
                  <a:pt x="3327044" y="825443"/>
                  <a:pt x="3446981" y="483367"/>
                  <a:pt x="3686856" y="275148"/>
                </a:cubicBezTo>
                <a:cubicBezTo>
                  <a:pt x="3926732" y="74364"/>
                  <a:pt x="4301536" y="0"/>
                  <a:pt x="4826263" y="0"/>
                </a:cubicBezTo>
                <a:close/>
                <a:moveTo>
                  <a:pt x="1513682" y="0"/>
                </a:moveTo>
                <a:cubicBezTo>
                  <a:pt x="2802559" y="0"/>
                  <a:pt x="3027363" y="661841"/>
                  <a:pt x="3027363" y="2647365"/>
                </a:cubicBezTo>
                <a:cubicBezTo>
                  <a:pt x="3027363" y="4275940"/>
                  <a:pt x="2922455" y="5324475"/>
                  <a:pt x="1513682" y="5324475"/>
                </a:cubicBezTo>
                <a:cubicBezTo>
                  <a:pt x="104909" y="5324475"/>
                  <a:pt x="0" y="4275940"/>
                  <a:pt x="0" y="2647365"/>
                </a:cubicBezTo>
                <a:cubicBezTo>
                  <a:pt x="0" y="661841"/>
                  <a:pt x="224804" y="0"/>
                  <a:pt x="1513682" y="0"/>
                </a:cubicBezTo>
                <a:close/>
              </a:path>
            </a:pathLst>
          </a:custGeom>
          <a:solidFill>
            <a:schemeClr val="bg1"/>
          </a:solidFill>
        </p:spPr>
        <p:txBody>
          <a:bodyPr wrap="square" anchor="t">
            <a:noAutofit/>
          </a:bodyPr>
          <a:lstStyle>
            <a:lvl1pPr algn="l">
              <a:defRPr sz="1200"/>
            </a:lvl1pPr>
          </a:lstStyle>
          <a:p>
            <a:r>
              <a:rPr lang="de-DE"/>
              <a:t>Bild durch Klicken auf Symbol hinzufügen</a:t>
            </a:r>
            <a:endParaRPr lang="de-DE" dirty="0"/>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790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4">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8">
            <a:extLst>
              <a:ext uri="{FF2B5EF4-FFF2-40B4-BE49-F238E27FC236}">
                <a16:creationId xmlns:a16="http://schemas.microsoft.com/office/drawing/2014/main" id="{CC3A3E53-F4B8-4831-8E8A-2BCF39C93BFC}"/>
              </a:ext>
            </a:extLst>
          </p:cNvPr>
          <p:cNvSpPr>
            <a:spLocks noChangeAspect="1" noChangeArrowheads="1" noTextEdit="1"/>
          </p:cNvSpPr>
          <p:nvPr userDrawn="1"/>
        </p:nvSpPr>
        <p:spPr bwMode="auto">
          <a:xfrm>
            <a:off x="5465763" y="768350"/>
            <a:ext cx="6396037"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Bildplatzhalter 45">
            <a:extLst>
              <a:ext uri="{FF2B5EF4-FFF2-40B4-BE49-F238E27FC236}">
                <a16:creationId xmlns:a16="http://schemas.microsoft.com/office/drawing/2014/main" id="{7686F10E-6BEB-4F49-9079-2FC10BB83F95}"/>
              </a:ext>
            </a:extLst>
          </p:cNvPr>
          <p:cNvSpPr>
            <a:spLocks noGrp="1"/>
          </p:cNvSpPr>
          <p:nvPr>
            <p:ph type="pic" sz="quarter" idx="12"/>
          </p:nvPr>
        </p:nvSpPr>
        <p:spPr>
          <a:xfrm>
            <a:off x="5462589" y="765175"/>
            <a:ext cx="6402387" cy="5324475"/>
          </a:xfrm>
          <a:custGeom>
            <a:avLst/>
            <a:gdLst>
              <a:gd name="connsiteX0" fmla="*/ 5102190 w 6402387"/>
              <a:gd name="connsiteY0" fmla="*/ 798690 h 5324475"/>
              <a:gd name="connsiteX1" fmla="*/ 4150460 w 6402387"/>
              <a:gd name="connsiteY1" fmla="*/ 3267821 h 5324475"/>
              <a:gd name="connsiteX2" fmla="*/ 4648806 w 6402387"/>
              <a:gd name="connsiteY2" fmla="*/ 3267821 h 5324475"/>
              <a:gd name="connsiteX3" fmla="*/ 5049732 w 6402387"/>
              <a:gd name="connsiteY3" fmla="*/ 3267821 h 5324475"/>
              <a:gd name="connsiteX4" fmla="*/ 5117177 w 6402387"/>
              <a:gd name="connsiteY4" fmla="*/ 798690 h 5324475"/>
              <a:gd name="connsiteX5" fmla="*/ 5102190 w 6402387"/>
              <a:gd name="connsiteY5" fmla="*/ 798690 h 5324475"/>
              <a:gd name="connsiteX6" fmla="*/ 1513681 w 6402387"/>
              <a:gd name="connsiteY6" fmla="*/ 758515 h 5324475"/>
              <a:gd name="connsiteX7" fmla="*/ 1056579 w 6402387"/>
              <a:gd name="connsiteY7" fmla="*/ 2662238 h 5324475"/>
              <a:gd name="connsiteX8" fmla="*/ 1513681 w 6402387"/>
              <a:gd name="connsiteY8" fmla="*/ 4565961 h 5324475"/>
              <a:gd name="connsiteX9" fmla="*/ 1970783 w 6402387"/>
              <a:gd name="connsiteY9" fmla="*/ 2662238 h 5324475"/>
              <a:gd name="connsiteX10" fmla="*/ 1513681 w 6402387"/>
              <a:gd name="connsiteY10" fmla="*/ 758515 h 5324475"/>
              <a:gd name="connsiteX11" fmla="*/ 4607590 w 6402387"/>
              <a:gd name="connsiteY11" fmla="*/ 69850 h 5324475"/>
              <a:gd name="connsiteX12" fmla="*/ 5997714 w 6402387"/>
              <a:gd name="connsiteY12" fmla="*/ 69850 h 5324475"/>
              <a:gd name="connsiteX13" fmla="*/ 5997714 w 6402387"/>
              <a:gd name="connsiteY13" fmla="*/ 3267821 h 5324475"/>
              <a:gd name="connsiteX14" fmla="*/ 6402387 w 6402387"/>
              <a:gd name="connsiteY14" fmla="*/ 3267821 h 5324475"/>
              <a:gd name="connsiteX15" fmla="*/ 6402387 w 6402387"/>
              <a:gd name="connsiteY15" fmla="*/ 4071032 h 5324475"/>
              <a:gd name="connsiteX16" fmla="*/ 5997714 w 6402387"/>
              <a:gd name="connsiteY16" fmla="*/ 4071032 h 5324475"/>
              <a:gd name="connsiteX17" fmla="*/ 5997714 w 6402387"/>
              <a:gd name="connsiteY17" fmla="*/ 5260975 h 5324475"/>
              <a:gd name="connsiteX18" fmla="*/ 4963552 w 6402387"/>
              <a:gd name="connsiteY18" fmla="*/ 5260975 h 5324475"/>
              <a:gd name="connsiteX19" fmla="*/ 4963552 w 6402387"/>
              <a:gd name="connsiteY19" fmla="*/ 4071032 h 5324475"/>
              <a:gd name="connsiteX20" fmla="*/ 4648806 w 6402387"/>
              <a:gd name="connsiteY20" fmla="*/ 4071032 h 5324475"/>
              <a:gd name="connsiteX21" fmla="*/ 3344862 w 6402387"/>
              <a:gd name="connsiteY21" fmla="*/ 4071032 h 5324475"/>
              <a:gd name="connsiteX22" fmla="*/ 3344862 w 6402387"/>
              <a:gd name="connsiteY22" fmla="*/ 3026114 h 5324475"/>
              <a:gd name="connsiteX23" fmla="*/ 4607590 w 6402387"/>
              <a:gd name="connsiteY23" fmla="*/ 69850 h 5324475"/>
              <a:gd name="connsiteX24" fmla="*/ 1513681 w 6402387"/>
              <a:gd name="connsiteY24" fmla="*/ 0 h 5324475"/>
              <a:gd name="connsiteX25" fmla="*/ 3027362 w 6402387"/>
              <a:gd name="connsiteY25" fmla="*/ 2647365 h 5324475"/>
              <a:gd name="connsiteX26" fmla="*/ 1513681 w 6402387"/>
              <a:gd name="connsiteY26" fmla="*/ 5324475 h 5324475"/>
              <a:gd name="connsiteX27" fmla="*/ 0 w 6402387"/>
              <a:gd name="connsiteY27" fmla="*/ 2647365 h 5324475"/>
              <a:gd name="connsiteX28" fmla="*/ 1513681 w 6402387"/>
              <a:gd name="connsiteY28"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02387" h="5324475">
                <a:moveTo>
                  <a:pt x="5102190" y="798690"/>
                </a:moveTo>
                <a:cubicBezTo>
                  <a:pt x="5102190" y="798690"/>
                  <a:pt x="5102190" y="798690"/>
                  <a:pt x="4150460" y="3267821"/>
                </a:cubicBezTo>
                <a:cubicBezTo>
                  <a:pt x="4150460" y="3267821"/>
                  <a:pt x="4150460" y="3267821"/>
                  <a:pt x="4648806" y="3267821"/>
                </a:cubicBezTo>
                <a:cubicBezTo>
                  <a:pt x="4648806" y="3267821"/>
                  <a:pt x="4648806" y="3267821"/>
                  <a:pt x="5049732" y="3267821"/>
                </a:cubicBezTo>
                <a:cubicBezTo>
                  <a:pt x="5049732" y="3267821"/>
                  <a:pt x="5049732" y="3267821"/>
                  <a:pt x="5117177" y="798690"/>
                </a:cubicBezTo>
                <a:cubicBezTo>
                  <a:pt x="5117177" y="798690"/>
                  <a:pt x="5117177" y="798690"/>
                  <a:pt x="5102190" y="798690"/>
                </a:cubicBezTo>
                <a:close/>
                <a:moveTo>
                  <a:pt x="1513681" y="758515"/>
                </a:moveTo>
                <a:cubicBezTo>
                  <a:pt x="1064073" y="758515"/>
                  <a:pt x="1056579" y="1063408"/>
                  <a:pt x="1056579" y="2662238"/>
                </a:cubicBezTo>
                <a:cubicBezTo>
                  <a:pt x="1056579" y="4231322"/>
                  <a:pt x="1094047" y="4565961"/>
                  <a:pt x="1513681" y="4565961"/>
                </a:cubicBezTo>
                <a:cubicBezTo>
                  <a:pt x="1933316" y="4565961"/>
                  <a:pt x="1970783" y="4231322"/>
                  <a:pt x="1970783" y="2662238"/>
                </a:cubicBezTo>
                <a:cubicBezTo>
                  <a:pt x="1970783" y="1063408"/>
                  <a:pt x="1963289" y="758515"/>
                  <a:pt x="1513681" y="758515"/>
                </a:cubicBezTo>
                <a:close/>
                <a:moveTo>
                  <a:pt x="4607590" y="69850"/>
                </a:moveTo>
                <a:cubicBezTo>
                  <a:pt x="4607590" y="69850"/>
                  <a:pt x="4607590" y="69850"/>
                  <a:pt x="5997714" y="69850"/>
                </a:cubicBezTo>
                <a:cubicBezTo>
                  <a:pt x="5997714" y="69850"/>
                  <a:pt x="5997714" y="69850"/>
                  <a:pt x="5997714" y="3267821"/>
                </a:cubicBezTo>
                <a:lnTo>
                  <a:pt x="6402387" y="3267821"/>
                </a:lnTo>
                <a:cubicBezTo>
                  <a:pt x="6402387" y="3267821"/>
                  <a:pt x="6402387" y="3267821"/>
                  <a:pt x="6402387" y="4071032"/>
                </a:cubicBezTo>
                <a:cubicBezTo>
                  <a:pt x="6402387" y="4071032"/>
                  <a:pt x="6402387" y="4071032"/>
                  <a:pt x="5997714" y="4071032"/>
                </a:cubicBezTo>
                <a:cubicBezTo>
                  <a:pt x="5997714" y="4071032"/>
                  <a:pt x="5997714" y="4071032"/>
                  <a:pt x="5997714" y="5260975"/>
                </a:cubicBezTo>
                <a:cubicBezTo>
                  <a:pt x="5997714" y="5260975"/>
                  <a:pt x="5997714" y="5260975"/>
                  <a:pt x="4963552" y="5260975"/>
                </a:cubicBezTo>
                <a:cubicBezTo>
                  <a:pt x="4963552" y="5260975"/>
                  <a:pt x="4963552" y="5260975"/>
                  <a:pt x="4963552" y="4071032"/>
                </a:cubicBezTo>
                <a:cubicBezTo>
                  <a:pt x="4963552" y="4071032"/>
                  <a:pt x="4963552" y="4071032"/>
                  <a:pt x="4648806" y="4071032"/>
                </a:cubicBezTo>
                <a:cubicBezTo>
                  <a:pt x="4648806" y="4071032"/>
                  <a:pt x="4648806" y="4071032"/>
                  <a:pt x="3344862" y="4071032"/>
                </a:cubicBezTo>
                <a:cubicBezTo>
                  <a:pt x="3344862" y="4071032"/>
                  <a:pt x="3344862" y="4071032"/>
                  <a:pt x="3344862" y="3026114"/>
                </a:cubicBezTo>
                <a:cubicBezTo>
                  <a:pt x="4603843" y="88443"/>
                  <a:pt x="4600096" y="69850"/>
                  <a:pt x="4607590" y="69850"/>
                </a:cubicBezTo>
                <a:close/>
                <a:moveTo>
                  <a:pt x="1513681" y="0"/>
                </a:moveTo>
                <a:cubicBezTo>
                  <a:pt x="2802558" y="0"/>
                  <a:pt x="3027362" y="661841"/>
                  <a:pt x="3027362" y="2647365"/>
                </a:cubicBezTo>
                <a:cubicBezTo>
                  <a:pt x="3027362" y="4275940"/>
                  <a:pt x="2922454" y="5324475"/>
                  <a:pt x="1513681" y="5324475"/>
                </a:cubicBezTo>
                <a:cubicBezTo>
                  <a:pt x="104909" y="5324475"/>
                  <a:pt x="0" y="4275940"/>
                  <a:pt x="0" y="2647365"/>
                </a:cubicBezTo>
                <a:cubicBezTo>
                  <a:pt x="0" y="661841"/>
                  <a:pt x="224804" y="0"/>
                  <a:pt x="1513681" y="0"/>
                </a:cubicBezTo>
                <a:close/>
              </a:path>
            </a:pathLst>
          </a:custGeom>
          <a:solidFill>
            <a:schemeClr val="bg1"/>
          </a:solidFill>
        </p:spPr>
        <p:txBody>
          <a:bodyPr wrap="square">
            <a:noAutofit/>
          </a:bodyPr>
          <a:lstStyle>
            <a:lvl1pPr>
              <a:defRPr sz="1200"/>
            </a:lvl1pPr>
          </a:lstStyle>
          <a:p>
            <a:r>
              <a:rPr lang="de-DE"/>
              <a:t>Bild durch Klicken auf Symbol hinzufügen</a:t>
            </a:r>
          </a:p>
        </p:txBody>
      </p:sp>
    </p:spTree>
    <p:extLst>
      <p:ext uri="{BB962C8B-B14F-4D97-AF65-F5344CB8AC3E}">
        <p14:creationId xmlns:p14="http://schemas.microsoft.com/office/powerpoint/2010/main" val="2548286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5">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Bildplatzhalter 16">
            <a:extLst>
              <a:ext uri="{FF2B5EF4-FFF2-40B4-BE49-F238E27FC236}">
                <a16:creationId xmlns:a16="http://schemas.microsoft.com/office/drawing/2014/main" id="{0B12AE07-BDEA-42C6-960C-BEF6558549C5}"/>
              </a:ext>
            </a:extLst>
          </p:cNvPr>
          <p:cNvSpPr>
            <a:spLocks noGrp="1"/>
          </p:cNvSpPr>
          <p:nvPr>
            <p:ph type="pic" sz="quarter" idx="12"/>
          </p:nvPr>
        </p:nvSpPr>
        <p:spPr>
          <a:xfrm>
            <a:off x="5459414" y="765176"/>
            <a:ext cx="6376987" cy="5324475"/>
          </a:xfrm>
          <a:custGeom>
            <a:avLst/>
            <a:gdLst>
              <a:gd name="connsiteX0" fmla="*/ 1513681 w 6376987"/>
              <a:gd name="connsiteY0" fmla="*/ 758515 h 5324475"/>
              <a:gd name="connsiteX1" fmla="*/ 1056579 w 6376987"/>
              <a:gd name="connsiteY1" fmla="*/ 2662238 h 5324475"/>
              <a:gd name="connsiteX2" fmla="*/ 1513681 w 6376987"/>
              <a:gd name="connsiteY2" fmla="*/ 4565961 h 5324475"/>
              <a:gd name="connsiteX3" fmla="*/ 1970783 w 6376987"/>
              <a:gd name="connsiteY3" fmla="*/ 2662238 h 5324475"/>
              <a:gd name="connsiteX4" fmla="*/ 1513681 w 6376987"/>
              <a:gd name="connsiteY4" fmla="*/ 758515 h 5324475"/>
              <a:gd name="connsiteX5" fmla="*/ 3453855 w 6376987"/>
              <a:gd name="connsiteY5" fmla="*/ 66675 h 5324475"/>
              <a:gd name="connsiteX6" fmla="*/ 6189607 w 6376987"/>
              <a:gd name="connsiteY6" fmla="*/ 66675 h 5324475"/>
              <a:gd name="connsiteX7" fmla="*/ 6189607 w 6376987"/>
              <a:gd name="connsiteY7" fmla="*/ 869847 h 5324475"/>
              <a:gd name="connsiteX8" fmla="*/ 4488194 w 6376987"/>
              <a:gd name="connsiteY8" fmla="*/ 869847 h 5324475"/>
              <a:gd name="connsiteX9" fmla="*/ 4488194 w 6376987"/>
              <a:gd name="connsiteY9" fmla="*/ 2163846 h 5324475"/>
              <a:gd name="connsiteX10" fmla="*/ 4503184 w 6376987"/>
              <a:gd name="connsiteY10" fmla="*/ 2178719 h 5324475"/>
              <a:gd name="connsiteX11" fmla="*/ 5260201 w 6376987"/>
              <a:gd name="connsiteY11" fmla="*/ 1829191 h 5324475"/>
              <a:gd name="connsiteX12" fmla="*/ 6376987 w 6376987"/>
              <a:gd name="connsiteY12" fmla="*/ 3539649 h 5324475"/>
              <a:gd name="connsiteX13" fmla="*/ 4780507 w 6376987"/>
              <a:gd name="connsiteY13" fmla="*/ 5324475 h 5324475"/>
              <a:gd name="connsiteX14" fmla="*/ 3393893 w 6376987"/>
              <a:gd name="connsiteY14" fmla="*/ 4037913 h 5324475"/>
              <a:gd name="connsiteX15" fmla="*/ 4450718 w 6376987"/>
              <a:gd name="connsiteY15" fmla="*/ 4037913 h 5324475"/>
              <a:gd name="connsiteX16" fmla="*/ 4525670 w 6376987"/>
              <a:gd name="connsiteY16" fmla="*/ 4409752 h 5324475"/>
              <a:gd name="connsiteX17" fmla="*/ 4847964 w 6376987"/>
              <a:gd name="connsiteY17" fmla="*/ 4565924 h 5324475"/>
              <a:gd name="connsiteX18" fmla="*/ 5320162 w 6376987"/>
              <a:gd name="connsiteY18" fmla="*/ 3539649 h 5324475"/>
              <a:gd name="connsiteX19" fmla="*/ 4870449 w 6376987"/>
              <a:gd name="connsiteY19" fmla="*/ 2498501 h 5324475"/>
              <a:gd name="connsiteX20" fmla="*/ 4473203 w 6376987"/>
              <a:gd name="connsiteY20" fmla="*/ 3078569 h 5324475"/>
              <a:gd name="connsiteX21" fmla="*/ 3453855 w 6376987"/>
              <a:gd name="connsiteY21" fmla="*/ 3078569 h 5324475"/>
              <a:gd name="connsiteX22" fmla="*/ 3453855 w 6376987"/>
              <a:gd name="connsiteY22" fmla="*/ 66675 h 5324475"/>
              <a:gd name="connsiteX23" fmla="*/ 1513681 w 6376987"/>
              <a:gd name="connsiteY23" fmla="*/ 0 h 5324475"/>
              <a:gd name="connsiteX24" fmla="*/ 3027362 w 6376987"/>
              <a:gd name="connsiteY24" fmla="*/ 2647365 h 5324475"/>
              <a:gd name="connsiteX25" fmla="*/ 1513681 w 6376987"/>
              <a:gd name="connsiteY25" fmla="*/ 5324475 h 5324475"/>
              <a:gd name="connsiteX26" fmla="*/ 0 w 6376987"/>
              <a:gd name="connsiteY26" fmla="*/ 2647365 h 5324475"/>
              <a:gd name="connsiteX27" fmla="*/ 1513681 w 6376987"/>
              <a:gd name="connsiteY27"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6987" h="5324475">
                <a:moveTo>
                  <a:pt x="1513681" y="758515"/>
                </a:moveTo>
                <a:cubicBezTo>
                  <a:pt x="1064073" y="758515"/>
                  <a:pt x="1056579" y="1063408"/>
                  <a:pt x="1056579" y="2662238"/>
                </a:cubicBezTo>
                <a:cubicBezTo>
                  <a:pt x="1056579" y="4231322"/>
                  <a:pt x="1094046" y="4565961"/>
                  <a:pt x="1513681" y="4565961"/>
                </a:cubicBezTo>
                <a:cubicBezTo>
                  <a:pt x="1933315" y="4565961"/>
                  <a:pt x="1970783" y="4231322"/>
                  <a:pt x="1970783" y="2662238"/>
                </a:cubicBezTo>
                <a:cubicBezTo>
                  <a:pt x="1970783" y="1063408"/>
                  <a:pt x="1963289" y="758515"/>
                  <a:pt x="1513681" y="758515"/>
                </a:cubicBezTo>
                <a:close/>
                <a:moveTo>
                  <a:pt x="3453855" y="66675"/>
                </a:moveTo>
                <a:cubicBezTo>
                  <a:pt x="6189607" y="66675"/>
                  <a:pt x="6189607" y="66675"/>
                  <a:pt x="6189607" y="66675"/>
                </a:cubicBezTo>
                <a:cubicBezTo>
                  <a:pt x="6189607" y="869847"/>
                  <a:pt x="6189607" y="869847"/>
                  <a:pt x="6189607" y="869847"/>
                </a:cubicBezTo>
                <a:cubicBezTo>
                  <a:pt x="4488194" y="869847"/>
                  <a:pt x="4488194" y="869847"/>
                  <a:pt x="4488194" y="869847"/>
                </a:cubicBezTo>
                <a:lnTo>
                  <a:pt x="4488194" y="2163846"/>
                </a:lnTo>
                <a:cubicBezTo>
                  <a:pt x="4503184" y="2178719"/>
                  <a:pt x="4503184" y="2178719"/>
                  <a:pt x="4503184" y="2178719"/>
                </a:cubicBezTo>
                <a:cubicBezTo>
                  <a:pt x="4668079" y="1933306"/>
                  <a:pt x="4952897" y="1829191"/>
                  <a:pt x="5260201" y="1829191"/>
                </a:cubicBezTo>
                <a:cubicBezTo>
                  <a:pt x="6122150" y="1829191"/>
                  <a:pt x="6376987" y="2416696"/>
                  <a:pt x="6376987" y="3539649"/>
                </a:cubicBezTo>
                <a:cubicBezTo>
                  <a:pt x="6376987" y="4930326"/>
                  <a:pt x="5852322" y="5324475"/>
                  <a:pt x="4780507" y="5324475"/>
                </a:cubicBezTo>
                <a:cubicBezTo>
                  <a:pt x="3911062" y="5324475"/>
                  <a:pt x="3363912" y="4967510"/>
                  <a:pt x="3393893" y="4037913"/>
                </a:cubicBezTo>
                <a:cubicBezTo>
                  <a:pt x="4450718" y="4037913"/>
                  <a:pt x="4450718" y="4037913"/>
                  <a:pt x="4450718" y="4037913"/>
                </a:cubicBezTo>
                <a:cubicBezTo>
                  <a:pt x="4450718" y="4179212"/>
                  <a:pt x="4465708" y="4313074"/>
                  <a:pt x="4525670" y="4409752"/>
                </a:cubicBezTo>
                <a:cubicBezTo>
                  <a:pt x="4585631" y="4506430"/>
                  <a:pt x="4683069" y="4565924"/>
                  <a:pt x="4847964" y="4565924"/>
                </a:cubicBezTo>
                <a:cubicBezTo>
                  <a:pt x="5267696" y="4565924"/>
                  <a:pt x="5320162" y="4246143"/>
                  <a:pt x="5320162" y="3539649"/>
                </a:cubicBezTo>
                <a:cubicBezTo>
                  <a:pt x="5320162" y="3204994"/>
                  <a:pt x="5350143" y="2498501"/>
                  <a:pt x="4870449" y="2498501"/>
                </a:cubicBezTo>
                <a:cubicBezTo>
                  <a:pt x="4563146" y="2498501"/>
                  <a:pt x="4473203" y="2840592"/>
                  <a:pt x="4473203" y="3078569"/>
                </a:cubicBezTo>
                <a:cubicBezTo>
                  <a:pt x="3453855" y="3078569"/>
                  <a:pt x="3453855" y="3078569"/>
                  <a:pt x="3453855" y="3078569"/>
                </a:cubicBezTo>
                <a:cubicBezTo>
                  <a:pt x="3453855" y="66675"/>
                  <a:pt x="3453855" y="66675"/>
                  <a:pt x="3453855" y="66675"/>
                </a:cubicBezTo>
                <a:close/>
                <a:moveTo>
                  <a:pt x="1513681" y="0"/>
                </a:moveTo>
                <a:cubicBezTo>
                  <a:pt x="2802558" y="0"/>
                  <a:pt x="3027362" y="661841"/>
                  <a:pt x="3027362" y="2647365"/>
                </a:cubicBezTo>
                <a:cubicBezTo>
                  <a:pt x="3027362" y="4275940"/>
                  <a:pt x="2922453" y="5324475"/>
                  <a:pt x="1513681" y="5324475"/>
                </a:cubicBezTo>
                <a:cubicBezTo>
                  <a:pt x="104908" y="5324475"/>
                  <a:pt x="0" y="4275940"/>
                  <a:pt x="0" y="2647365"/>
                </a:cubicBezTo>
                <a:cubicBezTo>
                  <a:pt x="0" y="661841"/>
                  <a:pt x="224804" y="0"/>
                  <a:pt x="1513681" y="0"/>
                </a:cubicBezTo>
                <a:close/>
              </a:path>
            </a:pathLst>
          </a:custGeom>
          <a:solidFill>
            <a:schemeClr val="bg1"/>
          </a:solidFill>
        </p:spPr>
        <p:txBody>
          <a:bodyPr wrap="square">
            <a:noAutofit/>
          </a:bodyPr>
          <a:lstStyle>
            <a:lvl1pPr>
              <a:defRPr sz="1200"/>
            </a:lvl1pPr>
          </a:lstStyle>
          <a:p>
            <a:r>
              <a:rPr lang="de-DE"/>
              <a:t>Bild durch Klicken auf Symbol hinzufügen</a:t>
            </a:r>
            <a:endParaRPr lang="de-DE" dirty="0"/>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3544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6">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Bildplatzhalter 24">
            <a:extLst>
              <a:ext uri="{FF2B5EF4-FFF2-40B4-BE49-F238E27FC236}">
                <a16:creationId xmlns:a16="http://schemas.microsoft.com/office/drawing/2014/main" id="{87FBB8D6-D566-4BAB-A705-2AE0C793D641}"/>
              </a:ext>
            </a:extLst>
          </p:cNvPr>
          <p:cNvSpPr>
            <a:spLocks noGrp="1"/>
          </p:cNvSpPr>
          <p:nvPr>
            <p:ph type="pic" sz="quarter" idx="12"/>
          </p:nvPr>
        </p:nvSpPr>
        <p:spPr>
          <a:xfrm>
            <a:off x="5484813" y="765176"/>
            <a:ext cx="6351587" cy="5324475"/>
          </a:xfrm>
          <a:custGeom>
            <a:avLst/>
            <a:gdLst>
              <a:gd name="connsiteX0" fmla="*/ 4818659 w 6351587"/>
              <a:gd name="connsiteY0" fmla="*/ 2617619 h 5324475"/>
              <a:gd name="connsiteX1" fmla="*/ 4372648 w 6351587"/>
              <a:gd name="connsiteY1" fmla="*/ 3651281 h 5324475"/>
              <a:gd name="connsiteX2" fmla="*/ 4799919 w 6351587"/>
              <a:gd name="connsiteY2" fmla="*/ 4565961 h 5324475"/>
              <a:gd name="connsiteX3" fmla="*/ 5294653 w 6351587"/>
              <a:gd name="connsiteY3" fmla="*/ 3562044 h 5324475"/>
              <a:gd name="connsiteX4" fmla="*/ 4818659 w 6351587"/>
              <a:gd name="connsiteY4" fmla="*/ 2617619 h 5324475"/>
              <a:gd name="connsiteX5" fmla="*/ 1513681 w 6351587"/>
              <a:gd name="connsiteY5" fmla="*/ 758515 h 5324475"/>
              <a:gd name="connsiteX6" fmla="*/ 1056579 w 6351587"/>
              <a:gd name="connsiteY6" fmla="*/ 2662238 h 5324475"/>
              <a:gd name="connsiteX7" fmla="*/ 1513681 w 6351587"/>
              <a:gd name="connsiteY7" fmla="*/ 4565961 h 5324475"/>
              <a:gd name="connsiteX8" fmla="*/ 1970783 w 6351587"/>
              <a:gd name="connsiteY8" fmla="*/ 2662238 h 5324475"/>
              <a:gd name="connsiteX9" fmla="*/ 1513681 w 6351587"/>
              <a:gd name="connsiteY9" fmla="*/ 758515 h 5324475"/>
              <a:gd name="connsiteX10" fmla="*/ 4923602 w 6351587"/>
              <a:gd name="connsiteY10" fmla="*/ 0 h 5324475"/>
              <a:gd name="connsiteX11" fmla="*/ 6302863 w 6351587"/>
              <a:gd name="connsiteY11" fmla="*/ 1186109 h 5324475"/>
              <a:gd name="connsiteX12" fmla="*/ 5200954 w 6351587"/>
              <a:gd name="connsiteY12" fmla="*/ 1186109 h 5324475"/>
              <a:gd name="connsiteX13" fmla="*/ 5133490 w 6351587"/>
              <a:gd name="connsiteY13" fmla="*/ 855188 h 5324475"/>
              <a:gd name="connsiteX14" fmla="*/ 4833651 w 6351587"/>
              <a:gd name="connsiteY14" fmla="*/ 713896 h 5324475"/>
              <a:gd name="connsiteX15" fmla="*/ 4353908 w 6351587"/>
              <a:gd name="connsiteY15" fmla="*/ 2260671 h 5324475"/>
              <a:gd name="connsiteX16" fmla="*/ 5193458 w 6351587"/>
              <a:gd name="connsiteY16" fmla="*/ 1903723 h 5324475"/>
              <a:gd name="connsiteX17" fmla="*/ 6351587 w 6351587"/>
              <a:gd name="connsiteY17" fmla="*/ 3554608 h 5324475"/>
              <a:gd name="connsiteX18" fmla="*/ 4799919 w 6351587"/>
              <a:gd name="connsiteY18" fmla="*/ 5324475 h 5324475"/>
              <a:gd name="connsiteX19" fmla="*/ 4777431 w 6351587"/>
              <a:gd name="connsiteY19" fmla="*/ 5324475 h 5324475"/>
              <a:gd name="connsiteX20" fmla="*/ 3319462 w 6351587"/>
              <a:gd name="connsiteY20" fmla="*/ 3100986 h 5324475"/>
              <a:gd name="connsiteX21" fmla="*/ 4923602 w 6351587"/>
              <a:gd name="connsiteY21" fmla="*/ 0 h 5324475"/>
              <a:gd name="connsiteX22" fmla="*/ 1513681 w 6351587"/>
              <a:gd name="connsiteY22" fmla="*/ 0 h 5324475"/>
              <a:gd name="connsiteX23" fmla="*/ 3027362 w 6351587"/>
              <a:gd name="connsiteY23" fmla="*/ 2647365 h 5324475"/>
              <a:gd name="connsiteX24" fmla="*/ 1513681 w 6351587"/>
              <a:gd name="connsiteY24" fmla="*/ 5324475 h 5324475"/>
              <a:gd name="connsiteX25" fmla="*/ 0 w 6351587"/>
              <a:gd name="connsiteY25" fmla="*/ 2647365 h 5324475"/>
              <a:gd name="connsiteX26" fmla="*/ 1513681 w 6351587"/>
              <a:gd name="connsiteY26"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587" h="5324475">
                <a:moveTo>
                  <a:pt x="4818659" y="2617619"/>
                </a:moveTo>
                <a:cubicBezTo>
                  <a:pt x="4406379" y="2617619"/>
                  <a:pt x="4372648" y="2996876"/>
                  <a:pt x="4372648" y="3651281"/>
                </a:cubicBezTo>
                <a:cubicBezTo>
                  <a:pt x="4372648" y="3956174"/>
                  <a:pt x="4380143" y="4558524"/>
                  <a:pt x="4799919" y="4565961"/>
                </a:cubicBezTo>
                <a:cubicBezTo>
                  <a:pt x="5159726" y="4565961"/>
                  <a:pt x="5294653" y="4361459"/>
                  <a:pt x="5294653" y="3562044"/>
                </a:cubicBezTo>
                <a:cubicBezTo>
                  <a:pt x="5294653" y="2907639"/>
                  <a:pt x="5215946" y="2617619"/>
                  <a:pt x="4818659" y="2617619"/>
                </a:cubicBezTo>
                <a:close/>
                <a:moveTo>
                  <a:pt x="1513681" y="758515"/>
                </a:moveTo>
                <a:cubicBezTo>
                  <a:pt x="1064073" y="758515"/>
                  <a:pt x="1056579" y="1063408"/>
                  <a:pt x="1056579" y="2662238"/>
                </a:cubicBezTo>
                <a:cubicBezTo>
                  <a:pt x="1056579" y="4231322"/>
                  <a:pt x="1094047" y="4565961"/>
                  <a:pt x="1513681" y="4565961"/>
                </a:cubicBezTo>
                <a:cubicBezTo>
                  <a:pt x="1933316" y="4565961"/>
                  <a:pt x="1970783" y="4231322"/>
                  <a:pt x="1970783" y="2662238"/>
                </a:cubicBezTo>
                <a:cubicBezTo>
                  <a:pt x="1970783" y="1063408"/>
                  <a:pt x="1963289" y="758515"/>
                  <a:pt x="1513681" y="758515"/>
                </a:cubicBezTo>
                <a:close/>
                <a:moveTo>
                  <a:pt x="4923602" y="0"/>
                </a:moveTo>
                <a:cubicBezTo>
                  <a:pt x="5718177" y="0"/>
                  <a:pt x="6310359" y="338357"/>
                  <a:pt x="6302863" y="1186109"/>
                </a:cubicBezTo>
                <a:cubicBezTo>
                  <a:pt x="6302863" y="1186109"/>
                  <a:pt x="6302863" y="1186109"/>
                  <a:pt x="5200954" y="1186109"/>
                </a:cubicBezTo>
                <a:cubicBezTo>
                  <a:pt x="5208450" y="1052253"/>
                  <a:pt x="5185962" y="936989"/>
                  <a:pt x="5133490" y="855188"/>
                </a:cubicBezTo>
                <a:cubicBezTo>
                  <a:pt x="5073522" y="765951"/>
                  <a:pt x="4983570" y="713896"/>
                  <a:pt x="4833651" y="713896"/>
                </a:cubicBezTo>
                <a:cubicBezTo>
                  <a:pt x="4368900" y="713896"/>
                  <a:pt x="4353908" y="944425"/>
                  <a:pt x="4353908" y="2260671"/>
                </a:cubicBezTo>
                <a:cubicBezTo>
                  <a:pt x="4646251" y="2007833"/>
                  <a:pt x="4803667" y="1903723"/>
                  <a:pt x="5193458" y="1903723"/>
                </a:cubicBezTo>
                <a:cubicBezTo>
                  <a:pt x="6167935" y="1903723"/>
                  <a:pt x="6351587" y="2758911"/>
                  <a:pt x="6351587" y="3554608"/>
                </a:cubicBezTo>
                <a:cubicBezTo>
                  <a:pt x="6351587" y="4621734"/>
                  <a:pt x="5954300" y="5309602"/>
                  <a:pt x="4799919" y="5324475"/>
                </a:cubicBezTo>
                <a:cubicBezTo>
                  <a:pt x="4799919" y="5324475"/>
                  <a:pt x="4784927" y="5324475"/>
                  <a:pt x="4777431" y="5324475"/>
                </a:cubicBezTo>
                <a:cubicBezTo>
                  <a:pt x="3413162" y="5324475"/>
                  <a:pt x="3319462" y="4164394"/>
                  <a:pt x="3319462" y="3100986"/>
                </a:cubicBezTo>
                <a:cubicBezTo>
                  <a:pt x="3319462" y="1033662"/>
                  <a:pt x="3431902" y="0"/>
                  <a:pt x="4923602" y="0"/>
                </a:cubicBezTo>
                <a:close/>
                <a:moveTo>
                  <a:pt x="1513681" y="0"/>
                </a:moveTo>
                <a:cubicBezTo>
                  <a:pt x="2802558" y="0"/>
                  <a:pt x="3027362" y="661841"/>
                  <a:pt x="3027362" y="2647365"/>
                </a:cubicBezTo>
                <a:cubicBezTo>
                  <a:pt x="3027362" y="4275940"/>
                  <a:pt x="2922453" y="5324475"/>
                  <a:pt x="1513681" y="5324475"/>
                </a:cubicBezTo>
                <a:cubicBezTo>
                  <a:pt x="104909" y="5324475"/>
                  <a:pt x="0" y="4275940"/>
                  <a:pt x="0" y="2647365"/>
                </a:cubicBezTo>
                <a:cubicBezTo>
                  <a:pt x="0" y="661841"/>
                  <a:pt x="224804" y="0"/>
                  <a:pt x="1513681" y="0"/>
                </a:cubicBezTo>
                <a:close/>
              </a:path>
            </a:pathLst>
          </a:custGeom>
          <a:solidFill>
            <a:schemeClr val="bg1"/>
          </a:solidFill>
        </p:spPr>
        <p:txBody>
          <a:bodyPr wrap="square">
            <a:noAutofit/>
          </a:bodyPr>
          <a:lstStyle>
            <a:lvl1pPr>
              <a:defRPr sz="1200"/>
            </a:lvl1pPr>
          </a:lstStyle>
          <a:p>
            <a:r>
              <a:rPr lang="de-DE"/>
              <a:t>Bild durch Klicken auf Symbol hinzufügen</a:t>
            </a:r>
          </a:p>
        </p:txBody>
      </p:sp>
    </p:spTree>
    <p:extLst>
      <p:ext uri="{BB962C8B-B14F-4D97-AF65-F5344CB8AC3E}">
        <p14:creationId xmlns:p14="http://schemas.microsoft.com/office/powerpoint/2010/main" val="1646599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7">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4">
            <a:extLst>
              <a:ext uri="{FF2B5EF4-FFF2-40B4-BE49-F238E27FC236}">
                <a16:creationId xmlns:a16="http://schemas.microsoft.com/office/drawing/2014/main" id="{58A9EE15-A736-4B83-A8AD-9C555A103AB0}"/>
              </a:ext>
            </a:extLst>
          </p:cNvPr>
          <p:cNvSpPr>
            <a:spLocks noChangeAspect="1" noChangeArrowheads="1" noTextEdit="1"/>
          </p:cNvSpPr>
          <p:nvPr userDrawn="1"/>
        </p:nvSpPr>
        <p:spPr bwMode="auto">
          <a:xfrm>
            <a:off x="5484813" y="768350"/>
            <a:ext cx="621665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Bildplatzhalter 17">
            <a:extLst>
              <a:ext uri="{FF2B5EF4-FFF2-40B4-BE49-F238E27FC236}">
                <a16:creationId xmlns:a16="http://schemas.microsoft.com/office/drawing/2014/main" id="{2556C16B-02E0-499C-B16B-E3D129722914}"/>
              </a:ext>
            </a:extLst>
          </p:cNvPr>
          <p:cNvSpPr>
            <a:spLocks noGrp="1"/>
          </p:cNvSpPr>
          <p:nvPr>
            <p:ph type="pic" sz="quarter" idx="12"/>
          </p:nvPr>
        </p:nvSpPr>
        <p:spPr>
          <a:xfrm>
            <a:off x="5481638" y="765176"/>
            <a:ext cx="6219825" cy="5324475"/>
          </a:xfrm>
          <a:custGeom>
            <a:avLst/>
            <a:gdLst>
              <a:gd name="connsiteX0" fmla="*/ 1513682 w 6219825"/>
              <a:gd name="connsiteY0" fmla="*/ 758515 h 5324475"/>
              <a:gd name="connsiteX1" fmla="*/ 1056580 w 6219825"/>
              <a:gd name="connsiteY1" fmla="*/ 2662238 h 5324475"/>
              <a:gd name="connsiteX2" fmla="*/ 1513682 w 6219825"/>
              <a:gd name="connsiteY2" fmla="*/ 4565961 h 5324475"/>
              <a:gd name="connsiteX3" fmla="*/ 1970784 w 6219825"/>
              <a:gd name="connsiteY3" fmla="*/ 2662238 h 5324475"/>
              <a:gd name="connsiteX4" fmla="*/ 1513682 w 6219825"/>
              <a:gd name="connsiteY4" fmla="*/ 758515 h 5324475"/>
              <a:gd name="connsiteX5" fmla="*/ 3409950 w 6219825"/>
              <a:gd name="connsiteY5" fmla="*/ 66675 h 5324475"/>
              <a:gd name="connsiteX6" fmla="*/ 6219825 w 6219825"/>
              <a:gd name="connsiteY6" fmla="*/ 66675 h 5324475"/>
              <a:gd name="connsiteX7" fmla="*/ 6219825 w 6219825"/>
              <a:gd name="connsiteY7" fmla="*/ 1055688 h 5324475"/>
              <a:gd name="connsiteX8" fmla="*/ 4945062 w 6219825"/>
              <a:gd name="connsiteY8" fmla="*/ 5257800 h 5324475"/>
              <a:gd name="connsiteX9" fmla="*/ 3768725 w 6219825"/>
              <a:gd name="connsiteY9" fmla="*/ 5257800 h 5324475"/>
              <a:gd name="connsiteX10" fmla="*/ 5200650 w 6219825"/>
              <a:gd name="connsiteY10" fmla="*/ 869950 h 5324475"/>
              <a:gd name="connsiteX11" fmla="*/ 3409950 w 6219825"/>
              <a:gd name="connsiteY11" fmla="*/ 869950 h 5324475"/>
              <a:gd name="connsiteX12" fmla="*/ 1513682 w 6219825"/>
              <a:gd name="connsiteY12" fmla="*/ 0 h 5324475"/>
              <a:gd name="connsiteX13" fmla="*/ 3027363 w 6219825"/>
              <a:gd name="connsiteY13" fmla="*/ 2647365 h 5324475"/>
              <a:gd name="connsiteX14" fmla="*/ 1513682 w 6219825"/>
              <a:gd name="connsiteY14" fmla="*/ 5324475 h 5324475"/>
              <a:gd name="connsiteX15" fmla="*/ 0 w 6219825"/>
              <a:gd name="connsiteY15" fmla="*/ 2647365 h 5324475"/>
              <a:gd name="connsiteX16" fmla="*/ 1513682 w 6219825"/>
              <a:gd name="connsiteY16"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19825" h="5324475">
                <a:moveTo>
                  <a:pt x="1513682" y="758515"/>
                </a:moveTo>
                <a:cubicBezTo>
                  <a:pt x="1064073" y="758515"/>
                  <a:pt x="1056580" y="1063408"/>
                  <a:pt x="1056580" y="2662238"/>
                </a:cubicBezTo>
                <a:cubicBezTo>
                  <a:pt x="1056580" y="4231322"/>
                  <a:pt x="1094047" y="4565961"/>
                  <a:pt x="1513682" y="4565961"/>
                </a:cubicBezTo>
                <a:cubicBezTo>
                  <a:pt x="1933316" y="4565961"/>
                  <a:pt x="1970784" y="4231322"/>
                  <a:pt x="1970784" y="2662238"/>
                </a:cubicBezTo>
                <a:cubicBezTo>
                  <a:pt x="1970784" y="1063408"/>
                  <a:pt x="1963290" y="758515"/>
                  <a:pt x="1513682" y="758515"/>
                </a:cubicBezTo>
                <a:close/>
                <a:moveTo>
                  <a:pt x="3409950" y="66675"/>
                </a:moveTo>
                <a:lnTo>
                  <a:pt x="6219825" y="66675"/>
                </a:lnTo>
                <a:lnTo>
                  <a:pt x="6219825" y="1055688"/>
                </a:lnTo>
                <a:lnTo>
                  <a:pt x="4945062" y="5257800"/>
                </a:lnTo>
                <a:lnTo>
                  <a:pt x="3768725" y="5257800"/>
                </a:lnTo>
                <a:lnTo>
                  <a:pt x="5200650" y="869950"/>
                </a:lnTo>
                <a:lnTo>
                  <a:pt x="3409950" y="869950"/>
                </a:lnTo>
                <a:close/>
                <a:moveTo>
                  <a:pt x="1513682" y="0"/>
                </a:moveTo>
                <a:cubicBezTo>
                  <a:pt x="2802559" y="0"/>
                  <a:pt x="3027363" y="661841"/>
                  <a:pt x="3027363" y="2647365"/>
                </a:cubicBezTo>
                <a:cubicBezTo>
                  <a:pt x="3027363" y="4275940"/>
                  <a:pt x="2922454" y="5324475"/>
                  <a:pt x="1513682" y="5324475"/>
                </a:cubicBezTo>
                <a:cubicBezTo>
                  <a:pt x="104909" y="5324475"/>
                  <a:pt x="0" y="4275940"/>
                  <a:pt x="0" y="2647365"/>
                </a:cubicBezTo>
                <a:cubicBezTo>
                  <a:pt x="0" y="661841"/>
                  <a:pt x="224804" y="0"/>
                  <a:pt x="1513682" y="0"/>
                </a:cubicBezTo>
                <a:close/>
              </a:path>
            </a:pathLst>
          </a:custGeom>
          <a:solidFill>
            <a:schemeClr val="bg1"/>
          </a:solidFill>
        </p:spPr>
        <p:txBody>
          <a:bodyPr wrap="square">
            <a:noAutofit/>
          </a:bodyPr>
          <a:lstStyle>
            <a:lvl1pPr>
              <a:defRPr sz="1200"/>
            </a:lvl1pPr>
          </a:lstStyle>
          <a:p>
            <a:r>
              <a:rPr lang="de-DE"/>
              <a:t>Bild durch Klicken auf Symbol hinzufügen</a:t>
            </a:r>
          </a:p>
        </p:txBody>
      </p:sp>
    </p:spTree>
    <p:extLst>
      <p:ext uri="{BB962C8B-B14F-4D97-AF65-F5344CB8AC3E}">
        <p14:creationId xmlns:p14="http://schemas.microsoft.com/office/powerpoint/2010/main" val="2214671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8">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4">
            <a:extLst>
              <a:ext uri="{FF2B5EF4-FFF2-40B4-BE49-F238E27FC236}">
                <a16:creationId xmlns:a16="http://schemas.microsoft.com/office/drawing/2014/main" id="{58A9EE15-A736-4B83-A8AD-9C555A103AB0}"/>
              </a:ext>
            </a:extLst>
          </p:cNvPr>
          <p:cNvSpPr>
            <a:spLocks noChangeAspect="1" noChangeArrowheads="1" noTextEdit="1"/>
          </p:cNvSpPr>
          <p:nvPr userDrawn="1"/>
        </p:nvSpPr>
        <p:spPr bwMode="auto">
          <a:xfrm>
            <a:off x="5484813" y="768350"/>
            <a:ext cx="621665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Bildplatzhalter 45">
            <a:extLst>
              <a:ext uri="{FF2B5EF4-FFF2-40B4-BE49-F238E27FC236}">
                <a16:creationId xmlns:a16="http://schemas.microsoft.com/office/drawing/2014/main" id="{286F1DC7-1C16-4D6A-BED6-DC5C2D85898E}"/>
              </a:ext>
            </a:extLst>
          </p:cNvPr>
          <p:cNvSpPr>
            <a:spLocks noGrp="1"/>
          </p:cNvSpPr>
          <p:nvPr>
            <p:ph type="pic" sz="quarter" idx="12"/>
          </p:nvPr>
        </p:nvSpPr>
        <p:spPr>
          <a:xfrm>
            <a:off x="5510214" y="765175"/>
            <a:ext cx="6351587" cy="5324475"/>
          </a:xfrm>
          <a:custGeom>
            <a:avLst/>
            <a:gdLst>
              <a:gd name="connsiteX0" fmla="*/ 4840861 w 6351587"/>
              <a:gd name="connsiteY0" fmla="*/ 2937385 h 5324475"/>
              <a:gd name="connsiteX1" fmla="*/ 4383519 w 6351587"/>
              <a:gd name="connsiteY1" fmla="*/ 3859501 h 5324475"/>
              <a:gd name="connsiteX2" fmla="*/ 4840861 w 6351587"/>
              <a:gd name="connsiteY2" fmla="*/ 4565961 h 5324475"/>
              <a:gd name="connsiteX3" fmla="*/ 4844609 w 6351587"/>
              <a:gd name="connsiteY3" fmla="*/ 4565961 h 5324475"/>
              <a:gd name="connsiteX4" fmla="*/ 5294453 w 6351587"/>
              <a:gd name="connsiteY4" fmla="*/ 3859501 h 5324475"/>
              <a:gd name="connsiteX5" fmla="*/ 4840861 w 6351587"/>
              <a:gd name="connsiteY5" fmla="*/ 2937385 h 5324475"/>
              <a:gd name="connsiteX6" fmla="*/ 4840861 w 6351587"/>
              <a:gd name="connsiteY6" fmla="*/ 758515 h 5324475"/>
              <a:gd name="connsiteX7" fmla="*/ 4428504 w 6351587"/>
              <a:gd name="connsiteY7" fmla="*/ 1435229 h 5324475"/>
              <a:gd name="connsiteX8" fmla="*/ 4840861 w 6351587"/>
              <a:gd name="connsiteY8" fmla="*/ 2134252 h 5324475"/>
              <a:gd name="connsiteX9" fmla="*/ 4844609 w 6351587"/>
              <a:gd name="connsiteY9" fmla="*/ 2134252 h 5324475"/>
              <a:gd name="connsiteX10" fmla="*/ 5253218 w 6351587"/>
              <a:gd name="connsiteY10" fmla="*/ 1435229 h 5324475"/>
              <a:gd name="connsiteX11" fmla="*/ 4840861 w 6351587"/>
              <a:gd name="connsiteY11" fmla="*/ 758515 h 5324475"/>
              <a:gd name="connsiteX12" fmla="*/ 1513681 w 6351587"/>
              <a:gd name="connsiteY12" fmla="*/ 758515 h 5324475"/>
              <a:gd name="connsiteX13" fmla="*/ 1056579 w 6351587"/>
              <a:gd name="connsiteY13" fmla="*/ 2662238 h 5324475"/>
              <a:gd name="connsiteX14" fmla="*/ 1513681 w 6351587"/>
              <a:gd name="connsiteY14" fmla="*/ 4565961 h 5324475"/>
              <a:gd name="connsiteX15" fmla="*/ 1970783 w 6351587"/>
              <a:gd name="connsiteY15" fmla="*/ 2662238 h 5324475"/>
              <a:gd name="connsiteX16" fmla="*/ 1513681 w 6351587"/>
              <a:gd name="connsiteY16" fmla="*/ 758515 h 5324475"/>
              <a:gd name="connsiteX17" fmla="*/ 4837112 w 6351587"/>
              <a:gd name="connsiteY17" fmla="*/ 0 h 5324475"/>
              <a:gd name="connsiteX18" fmla="*/ 6306603 w 6351587"/>
              <a:gd name="connsiteY18" fmla="*/ 1375737 h 5324475"/>
              <a:gd name="connsiteX19" fmla="*/ 5579355 w 6351587"/>
              <a:gd name="connsiteY19" fmla="*/ 2506073 h 5324475"/>
              <a:gd name="connsiteX20" fmla="*/ 5579355 w 6351587"/>
              <a:gd name="connsiteY20" fmla="*/ 2520946 h 5324475"/>
              <a:gd name="connsiteX21" fmla="*/ 6351587 w 6351587"/>
              <a:gd name="connsiteY21" fmla="*/ 3926429 h 5324475"/>
              <a:gd name="connsiteX22" fmla="*/ 4844609 w 6351587"/>
              <a:gd name="connsiteY22" fmla="*/ 5324475 h 5324475"/>
              <a:gd name="connsiteX23" fmla="*/ 4837112 w 6351587"/>
              <a:gd name="connsiteY23" fmla="*/ 5324475 h 5324475"/>
              <a:gd name="connsiteX24" fmla="*/ 3322637 w 6351587"/>
              <a:gd name="connsiteY24" fmla="*/ 3926429 h 5324475"/>
              <a:gd name="connsiteX25" fmla="*/ 4094869 w 6351587"/>
              <a:gd name="connsiteY25" fmla="*/ 2520946 h 5324475"/>
              <a:gd name="connsiteX26" fmla="*/ 4094869 w 6351587"/>
              <a:gd name="connsiteY26" fmla="*/ 2506073 h 5324475"/>
              <a:gd name="connsiteX27" fmla="*/ 3367621 w 6351587"/>
              <a:gd name="connsiteY27" fmla="*/ 1375737 h 5324475"/>
              <a:gd name="connsiteX28" fmla="*/ 4837112 w 6351587"/>
              <a:gd name="connsiteY28" fmla="*/ 0 h 5324475"/>
              <a:gd name="connsiteX29" fmla="*/ 1513681 w 6351587"/>
              <a:gd name="connsiteY29" fmla="*/ 0 h 5324475"/>
              <a:gd name="connsiteX30" fmla="*/ 3027362 w 6351587"/>
              <a:gd name="connsiteY30" fmla="*/ 2647365 h 5324475"/>
              <a:gd name="connsiteX31" fmla="*/ 1513681 w 6351587"/>
              <a:gd name="connsiteY31" fmla="*/ 5324475 h 5324475"/>
              <a:gd name="connsiteX32" fmla="*/ 0 w 6351587"/>
              <a:gd name="connsiteY32" fmla="*/ 2647365 h 5324475"/>
              <a:gd name="connsiteX33" fmla="*/ 1513681 w 6351587"/>
              <a:gd name="connsiteY33"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587" h="5324475">
                <a:moveTo>
                  <a:pt x="4840861" y="2937385"/>
                </a:moveTo>
                <a:cubicBezTo>
                  <a:pt x="4368524" y="2937385"/>
                  <a:pt x="4383519" y="3547171"/>
                  <a:pt x="4383519" y="3859501"/>
                </a:cubicBezTo>
                <a:cubicBezTo>
                  <a:pt x="4383519" y="4156958"/>
                  <a:pt x="4436001" y="4565961"/>
                  <a:pt x="4840861" y="4565961"/>
                </a:cubicBezTo>
                <a:cubicBezTo>
                  <a:pt x="4840861" y="4565961"/>
                  <a:pt x="4844609" y="4565961"/>
                  <a:pt x="4844609" y="4565961"/>
                </a:cubicBezTo>
                <a:cubicBezTo>
                  <a:pt x="5249469" y="4562242"/>
                  <a:pt x="5294453" y="4156958"/>
                  <a:pt x="5294453" y="3859501"/>
                </a:cubicBezTo>
                <a:cubicBezTo>
                  <a:pt x="5294453" y="3550890"/>
                  <a:pt x="5309448" y="2944821"/>
                  <a:pt x="4840861" y="2937385"/>
                </a:cubicBezTo>
                <a:close/>
                <a:moveTo>
                  <a:pt x="4840861" y="758515"/>
                </a:moveTo>
                <a:cubicBezTo>
                  <a:pt x="4473488" y="758515"/>
                  <a:pt x="4428504" y="1182390"/>
                  <a:pt x="4428504" y="1435229"/>
                </a:cubicBezTo>
                <a:cubicBezTo>
                  <a:pt x="4428504" y="1702940"/>
                  <a:pt x="4473488" y="2130534"/>
                  <a:pt x="4840861" y="2134252"/>
                </a:cubicBezTo>
                <a:cubicBezTo>
                  <a:pt x="4844609" y="2134252"/>
                  <a:pt x="4840861" y="2134252"/>
                  <a:pt x="4844609" y="2134252"/>
                </a:cubicBezTo>
                <a:cubicBezTo>
                  <a:pt x="5211982" y="2126816"/>
                  <a:pt x="5253218" y="1702940"/>
                  <a:pt x="5253218" y="1435229"/>
                </a:cubicBezTo>
                <a:cubicBezTo>
                  <a:pt x="5253218" y="1182390"/>
                  <a:pt x="5208233" y="758515"/>
                  <a:pt x="4840861" y="758515"/>
                </a:cubicBezTo>
                <a:close/>
                <a:moveTo>
                  <a:pt x="1513681" y="758515"/>
                </a:moveTo>
                <a:cubicBezTo>
                  <a:pt x="1064073" y="758515"/>
                  <a:pt x="1056579" y="1063408"/>
                  <a:pt x="1056579" y="2662238"/>
                </a:cubicBezTo>
                <a:cubicBezTo>
                  <a:pt x="1056579" y="4231322"/>
                  <a:pt x="1094046" y="4565961"/>
                  <a:pt x="1513681" y="4565961"/>
                </a:cubicBezTo>
                <a:cubicBezTo>
                  <a:pt x="1933315" y="4565961"/>
                  <a:pt x="1970783" y="4231322"/>
                  <a:pt x="1970783" y="2662238"/>
                </a:cubicBezTo>
                <a:cubicBezTo>
                  <a:pt x="1970783" y="1063408"/>
                  <a:pt x="1963289" y="758515"/>
                  <a:pt x="1513681" y="758515"/>
                </a:cubicBezTo>
                <a:close/>
                <a:moveTo>
                  <a:pt x="4837112" y="0"/>
                </a:moveTo>
                <a:cubicBezTo>
                  <a:pt x="5804277" y="0"/>
                  <a:pt x="6306603" y="431312"/>
                  <a:pt x="6306603" y="1375737"/>
                </a:cubicBezTo>
                <a:cubicBezTo>
                  <a:pt x="6306603" y="1926032"/>
                  <a:pt x="6179147" y="2357345"/>
                  <a:pt x="5579355" y="2506073"/>
                </a:cubicBezTo>
                <a:cubicBezTo>
                  <a:pt x="5579355" y="2506073"/>
                  <a:pt x="5579355" y="2506073"/>
                  <a:pt x="5579355" y="2520946"/>
                </a:cubicBezTo>
                <a:cubicBezTo>
                  <a:pt x="6254121" y="2758911"/>
                  <a:pt x="6351587" y="3286897"/>
                  <a:pt x="6351587" y="3926429"/>
                </a:cubicBezTo>
                <a:cubicBezTo>
                  <a:pt x="6351587" y="4900599"/>
                  <a:pt x="5834266" y="5324475"/>
                  <a:pt x="4844609" y="5324475"/>
                </a:cubicBezTo>
                <a:cubicBezTo>
                  <a:pt x="4844609" y="5324475"/>
                  <a:pt x="4840861" y="5324475"/>
                  <a:pt x="4837112" y="5324475"/>
                </a:cubicBezTo>
                <a:cubicBezTo>
                  <a:pt x="3847455" y="5324475"/>
                  <a:pt x="3322637" y="4900599"/>
                  <a:pt x="3322637" y="3926429"/>
                </a:cubicBezTo>
                <a:cubicBezTo>
                  <a:pt x="3322637" y="3286897"/>
                  <a:pt x="3420103" y="2758911"/>
                  <a:pt x="4094869" y="2520946"/>
                </a:cubicBezTo>
                <a:cubicBezTo>
                  <a:pt x="4094869" y="2520946"/>
                  <a:pt x="4094869" y="2520946"/>
                  <a:pt x="4094869" y="2506073"/>
                </a:cubicBezTo>
                <a:cubicBezTo>
                  <a:pt x="3510072" y="2357345"/>
                  <a:pt x="3367621" y="1926032"/>
                  <a:pt x="3367621" y="1375737"/>
                </a:cubicBezTo>
                <a:cubicBezTo>
                  <a:pt x="3367621" y="431312"/>
                  <a:pt x="3869947" y="0"/>
                  <a:pt x="4837112" y="0"/>
                </a:cubicBezTo>
                <a:close/>
                <a:moveTo>
                  <a:pt x="1513681" y="0"/>
                </a:moveTo>
                <a:cubicBezTo>
                  <a:pt x="2802558" y="0"/>
                  <a:pt x="3027362" y="661841"/>
                  <a:pt x="3027362" y="2647365"/>
                </a:cubicBezTo>
                <a:cubicBezTo>
                  <a:pt x="3027362" y="4275940"/>
                  <a:pt x="2922453" y="5324475"/>
                  <a:pt x="1513681" y="5324475"/>
                </a:cubicBezTo>
                <a:cubicBezTo>
                  <a:pt x="104908" y="5324475"/>
                  <a:pt x="0" y="4275940"/>
                  <a:pt x="0" y="2647365"/>
                </a:cubicBezTo>
                <a:cubicBezTo>
                  <a:pt x="0" y="661841"/>
                  <a:pt x="224804" y="0"/>
                  <a:pt x="1513681" y="0"/>
                </a:cubicBezTo>
                <a:close/>
              </a:path>
            </a:pathLst>
          </a:custGeom>
          <a:solidFill>
            <a:schemeClr val="bg1"/>
          </a:solidFill>
        </p:spPr>
        <p:txBody>
          <a:bodyPr wrap="square">
            <a:noAutofit/>
          </a:bodyPr>
          <a:lstStyle>
            <a:lvl1pPr>
              <a:defRPr sz="1200"/>
            </a:lvl1pPr>
          </a:lstStyle>
          <a:p>
            <a:r>
              <a:rPr lang="de-DE"/>
              <a:t>Bild durch Klicken auf Symbol hinzufügen</a:t>
            </a:r>
          </a:p>
        </p:txBody>
      </p:sp>
    </p:spTree>
    <p:extLst>
      <p:ext uri="{BB962C8B-B14F-4D97-AF65-F5344CB8AC3E}">
        <p14:creationId xmlns:p14="http://schemas.microsoft.com/office/powerpoint/2010/main" val="228888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9">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4">
            <a:extLst>
              <a:ext uri="{FF2B5EF4-FFF2-40B4-BE49-F238E27FC236}">
                <a16:creationId xmlns:a16="http://schemas.microsoft.com/office/drawing/2014/main" id="{58A9EE15-A736-4B83-A8AD-9C555A103AB0}"/>
              </a:ext>
            </a:extLst>
          </p:cNvPr>
          <p:cNvSpPr>
            <a:spLocks noChangeAspect="1" noChangeArrowheads="1" noTextEdit="1"/>
          </p:cNvSpPr>
          <p:nvPr userDrawn="1"/>
        </p:nvSpPr>
        <p:spPr bwMode="auto">
          <a:xfrm>
            <a:off x="5484813" y="768350"/>
            <a:ext cx="621665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Bildplatzhalter 15">
            <a:extLst>
              <a:ext uri="{FF2B5EF4-FFF2-40B4-BE49-F238E27FC236}">
                <a16:creationId xmlns:a16="http://schemas.microsoft.com/office/drawing/2014/main" id="{6011AACA-54C2-4EF9-87BC-944999F30399}"/>
              </a:ext>
            </a:extLst>
          </p:cNvPr>
          <p:cNvSpPr>
            <a:spLocks noGrp="1"/>
          </p:cNvSpPr>
          <p:nvPr>
            <p:ph type="pic" sz="quarter" idx="12"/>
          </p:nvPr>
        </p:nvSpPr>
        <p:spPr>
          <a:xfrm>
            <a:off x="5521326" y="765174"/>
            <a:ext cx="6355205" cy="5327650"/>
          </a:xfrm>
          <a:custGeom>
            <a:avLst/>
            <a:gdLst>
              <a:gd name="connsiteX0" fmla="*/ 1513682 w 6355205"/>
              <a:gd name="connsiteY0" fmla="*/ 758515 h 5327650"/>
              <a:gd name="connsiteX1" fmla="*/ 1056580 w 6355205"/>
              <a:gd name="connsiteY1" fmla="*/ 2662238 h 5327650"/>
              <a:gd name="connsiteX2" fmla="*/ 1513682 w 6355205"/>
              <a:gd name="connsiteY2" fmla="*/ 4565961 h 5327650"/>
              <a:gd name="connsiteX3" fmla="*/ 1970784 w 6355205"/>
              <a:gd name="connsiteY3" fmla="*/ 2662238 h 5327650"/>
              <a:gd name="connsiteX4" fmla="*/ 1513682 w 6355205"/>
              <a:gd name="connsiteY4" fmla="*/ 758515 h 5327650"/>
              <a:gd name="connsiteX5" fmla="*/ 4833586 w 6355205"/>
              <a:gd name="connsiteY5" fmla="*/ 713823 h 5327650"/>
              <a:gd name="connsiteX6" fmla="*/ 4376351 w 6355205"/>
              <a:gd name="connsiteY6" fmla="*/ 1635845 h 5327650"/>
              <a:gd name="connsiteX7" fmla="*/ 4814847 w 6355205"/>
              <a:gd name="connsiteY7" fmla="*/ 2535560 h 5327650"/>
              <a:gd name="connsiteX8" fmla="*/ 4822343 w 6355205"/>
              <a:gd name="connsiteY8" fmla="*/ 2535560 h 5327650"/>
              <a:gd name="connsiteX9" fmla="*/ 5298317 w 6355205"/>
              <a:gd name="connsiteY9" fmla="*/ 1613538 h 5327650"/>
              <a:gd name="connsiteX10" fmla="*/ 4833586 w 6355205"/>
              <a:gd name="connsiteY10" fmla="*/ 713823 h 5327650"/>
              <a:gd name="connsiteX11" fmla="*/ 4811099 w 6355205"/>
              <a:gd name="connsiteY11" fmla="*/ 0 h 5327650"/>
              <a:gd name="connsiteX12" fmla="*/ 6355205 w 6355205"/>
              <a:gd name="connsiteY12" fmla="*/ 2687991 h 5327650"/>
              <a:gd name="connsiteX13" fmla="*/ 4803604 w 6355205"/>
              <a:gd name="connsiteY13" fmla="*/ 5327650 h 5327650"/>
              <a:gd name="connsiteX14" fmla="*/ 3394420 w 6355205"/>
              <a:gd name="connsiteY14" fmla="*/ 4041281 h 5327650"/>
              <a:gd name="connsiteX15" fmla="*/ 4443812 w 6355205"/>
              <a:gd name="connsiteY15" fmla="*/ 4041281 h 5327650"/>
              <a:gd name="connsiteX16" fmla="*/ 4518769 w 6355205"/>
              <a:gd name="connsiteY16" fmla="*/ 4405628 h 5327650"/>
              <a:gd name="connsiteX17" fmla="*/ 4829839 w 6355205"/>
              <a:gd name="connsiteY17" fmla="*/ 4565495 h 5327650"/>
              <a:gd name="connsiteX18" fmla="*/ 5294569 w 6355205"/>
              <a:gd name="connsiteY18" fmla="*/ 2907343 h 5327650"/>
              <a:gd name="connsiteX19" fmla="*/ 4814847 w 6355205"/>
              <a:gd name="connsiteY19" fmla="*/ 3197334 h 5327650"/>
              <a:gd name="connsiteX20" fmla="*/ 4428821 w 6355205"/>
              <a:gd name="connsiteY20" fmla="*/ 3249383 h 5327650"/>
              <a:gd name="connsiteX21" fmla="*/ 3319463 w 6355205"/>
              <a:gd name="connsiteY21" fmla="*/ 1844044 h 5327650"/>
              <a:gd name="connsiteX22" fmla="*/ 4811099 w 6355205"/>
              <a:gd name="connsiteY22" fmla="*/ 0 h 5327650"/>
              <a:gd name="connsiteX23" fmla="*/ 1513682 w 6355205"/>
              <a:gd name="connsiteY23" fmla="*/ 0 h 5327650"/>
              <a:gd name="connsiteX24" fmla="*/ 3027363 w 6355205"/>
              <a:gd name="connsiteY24" fmla="*/ 2647365 h 5327650"/>
              <a:gd name="connsiteX25" fmla="*/ 1513682 w 6355205"/>
              <a:gd name="connsiteY25" fmla="*/ 5324475 h 5327650"/>
              <a:gd name="connsiteX26" fmla="*/ 0 w 6355205"/>
              <a:gd name="connsiteY26" fmla="*/ 2647365 h 5327650"/>
              <a:gd name="connsiteX27" fmla="*/ 1513682 w 6355205"/>
              <a:gd name="connsiteY27" fmla="*/ 0 h 53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55205" h="5327650">
                <a:moveTo>
                  <a:pt x="1513682" y="758515"/>
                </a:moveTo>
                <a:cubicBezTo>
                  <a:pt x="1064073" y="758515"/>
                  <a:pt x="1056580" y="1063408"/>
                  <a:pt x="1056580" y="2662238"/>
                </a:cubicBezTo>
                <a:cubicBezTo>
                  <a:pt x="1056580" y="4231322"/>
                  <a:pt x="1094047" y="4565961"/>
                  <a:pt x="1513682" y="4565961"/>
                </a:cubicBezTo>
                <a:cubicBezTo>
                  <a:pt x="1933316" y="4565961"/>
                  <a:pt x="1970784" y="4231322"/>
                  <a:pt x="1970784" y="2662238"/>
                </a:cubicBezTo>
                <a:cubicBezTo>
                  <a:pt x="1970784" y="1063408"/>
                  <a:pt x="1963290" y="758515"/>
                  <a:pt x="1513682" y="758515"/>
                </a:cubicBezTo>
                <a:close/>
                <a:moveTo>
                  <a:pt x="4833586" y="713823"/>
                </a:moveTo>
                <a:cubicBezTo>
                  <a:pt x="4376351" y="713823"/>
                  <a:pt x="4376351" y="1316112"/>
                  <a:pt x="4376351" y="1635845"/>
                </a:cubicBezTo>
                <a:cubicBezTo>
                  <a:pt x="4376351" y="1955579"/>
                  <a:pt x="4380099" y="2528124"/>
                  <a:pt x="4814847" y="2535560"/>
                </a:cubicBezTo>
                <a:cubicBezTo>
                  <a:pt x="4814847" y="2535560"/>
                  <a:pt x="4822343" y="2535560"/>
                  <a:pt x="4822343" y="2535560"/>
                </a:cubicBezTo>
                <a:cubicBezTo>
                  <a:pt x="5272083" y="2535560"/>
                  <a:pt x="5298317" y="1933272"/>
                  <a:pt x="5298317" y="1613538"/>
                </a:cubicBezTo>
                <a:cubicBezTo>
                  <a:pt x="5298317" y="1286369"/>
                  <a:pt x="5283326" y="713823"/>
                  <a:pt x="4833586" y="713823"/>
                </a:cubicBezTo>
                <a:close/>
                <a:moveTo>
                  <a:pt x="4811099" y="0"/>
                </a:moveTo>
                <a:cubicBezTo>
                  <a:pt x="6362701" y="0"/>
                  <a:pt x="6355205" y="1230602"/>
                  <a:pt x="6355205" y="2687991"/>
                </a:cubicBezTo>
                <a:cubicBezTo>
                  <a:pt x="6355205" y="3966924"/>
                  <a:pt x="6332718" y="5327650"/>
                  <a:pt x="4803604" y="5327650"/>
                </a:cubicBezTo>
                <a:cubicBezTo>
                  <a:pt x="3896629" y="5327650"/>
                  <a:pt x="3371933" y="5022788"/>
                  <a:pt x="3394420" y="4041281"/>
                </a:cubicBezTo>
                <a:cubicBezTo>
                  <a:pt x="3394420" y="4041281"/>
                  <a:pt x="3394420" y="4041281"/>
                  <a:pt x="4443812" y="4041281"/>
                </a:cubicBezTo>
                <a:cubicBezTo>
                  <a:pt x="4443812" y="4175123"/>
                  <a:pt x="4458803" y="4308965"/>
                  <a:pt x="4518769" y="4405628"/>
                </a:cubicBezTo>
                <a:cubicBezTo>
                  <a:pt x="4578734" y="4502292"/>
                  <a:pt x="4672430" y="4565495"/>
                  <a:pt x="4829839" y="4565495"/>
                </a:cubicBezTo>
                <a:cubicBezTo>
                  <a:pt x="5354535" y="4565495"/>
                  <a:pt x="5294569" y="4141662"/>
                  <a:pt x="5294569" y="2907343"/>
                </a:cubicBezTo>
                <a:cubicBezTo>
                  <a:pt x="5152152" y="3048621"/>
                  <a:pt x="4994743" y="3141566"/>
                  <a:pt x="4814847" y="3197334"/>
                </a:cubicBezTo>
                <a:cubicBezTo>
                  <a:pt x="4694917" y="3234512"/>
                  <a:pt x="4563743" y="3249383"/>
                  <a:pt x="4428821" y="3249383"/>
                </a:cubicBezTo>
                <a:cubicBezTo>
                  <a:pt x="3626785" y="3249383"/>
                  <a:pt x="3319463" y="2535560"/>
                  <a:pt x="3319463" y="1844044"/>
                </a:cubicBezTo>
                <a:cubicBezTo>
                  <a:pt x="3319463" y="825358"/>
                  <a:pt x="3634281" y="0"/>
                  <a:pt x="4811099" y="0"/>
                </a:cubicBezTo>
                <a:close/>
                <a:moveTo>
                  <a:pt x="1513682" y="0"/>
                </a:moveTo>
                <a:cubicBezTo>
                  <a:pt x="2802559" y="0"/>
                  <a:pt x="3027363" y="661841"/>
                  <a:pt x="3027363" y="2647365"/>
                </a:cubicBezTo>
                <a:cubicBezTo>
                  <a:pt x="3027363" y="4275940"/>
                  <a:pt x="2922455" y="5324475"/>
                  <a:pt x="1513682" y="5324475"/>
                </a:cubicBezTo>
                <a:cubicBezTo>
                  <a:pt x="104909" y="5324475"/>
                  <a:pt x="0" y="4275940"/>
                  <a:pt x="0" y="2647365"/>
                </a:cubicBezTo>
                <a:cubicBezTo>
                  <a:pt x="0" y="661841"/>
                  <a:pt x="224804" y="0"/>
                  <a:pt x="1513682" y="0"/>
                </a:cubicBezTo>
                <a:close/>
              </a:path>
            </a:pathLst>
          </a:custGeom>
          <a:solidFill>
            <a:schemeClr val="bg1"/>
          </a:solidFill>
        </p:spPr>
        <p:txBody>
          <a:bodyPr wrap="square">
            <a:noAutofit/>
          </a:bodyPr>
          <a:lstStyle>
            <a:lvl1pPr>
              <a:defRPr sz="1200"/>
            </a:lvl1pPr>
          </a:lstStyle>
          <a:p>
            <a:r>
              <a:rPr lang="de-DE"/>
              <a:t>Bild durch Klicken auf Symbol hinzufügen</a:t>
            </a:r>
          </a:p>
        </p:txBody>
      </p:sp>
    </p:spTree>
    <p:extLst>
      <p:ext uri="{BB962C8B-B14F-4D97-AF65-F5344CB8AC3E}">
        <p14:creationId xmlns:p14="http://schemas.microsoft.com/office/powerpoint/2010/main" val="1987025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10">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4">
            <a:extLst>
              <a:ext uri="{FF2B5EF4-FFF2-40B4-BE49-F238E27FC236}">
                <a16:creationId xmlns:a16="http://schemas.microsoft.com/office/drawing/2014/main" id="{58A9EE15-A736-4B83-A8AD-9C555A103AB0}"/>
              </a:ext>
            </a:extLst>
          </p:cNvPr>
          <p:cNvSpPr>
            <a:spLocks noChangeAspect="1" noChangeArrowheads="1" noTextEdit="1"/>
          </p:cNvSpPr>
          <p:nvPr userDrawn="1"/>
        </p:nvSpPr>
        <p:spPr bwMode="auto">
          <a:xfrm>
            <a:off x="5484813" y="768350"/>
            <a:ext cx="621665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Bildplatzhalter 16">
            <a:extLst>
              <a:ext uri="{FF2B5EF4-FFF2-40B4-BE49-F238E27FC236}">
                <a16:creationId xmlns:a16="http://schemas.microsoft.com/office/drawing/2014/main" id="{532DFA9D-5800-4F7F-924A-442E4B53022B}"/>
              </a:ext>
            </a:extLst>
          </p:cNvPr>
          <p:cNvSpPr>
            <a:spLocks noGrp="1"/>
          </p:cNvSpPr>
          <p:nvPr>
            <p:ph type="pic" sz="quarter" idx="12"/>
          </p:nvPr>
        </p:nvSpPr>
        <p:spPr>
          <a:xfrm>
            <a:off x="6020518" y="765174"/>
            <a:ext cx="5858744" cy="5327650"/>
          </a:xfrm>
          <a:custGeom>
            <a:avLst/>
            <a:gdLst>
              <a:gd name="connsiteX0" fmla="*/ 4345063 w 5858744"/>
              <a:gd name="connsiteY0" fmla="*/ 758967 h 5327650"/>
              <a:gd name="connsiteX1" fmla="*/ 3887961 w 5858744"/>
              <a:gd name="connsiteY1" fmla="*/ 2663825 h 5327650"/>
              <a:gd name="connsiteX2" fmla="*/ 4345063 w 5858744"/>
              <a:gd name="connsiteY2" fmla="*/ 4568683 h 5327650"/>
              <a:gd name="connsiteX3" fmla="*/ 4802164 w 5858744"/>
              <a:gd name="connsiteY3" fmla="*/ 2663825 h 5327650"/>
              <a:gd name="connsiteX4" fmla="*/ 4345063 w 5858744"/>
              <a:gd name="connsiteY4" fmla="*/ 758967 h 5327650"/>
              <a:gd name="connsiteX5" fmla="*/ 1011810 w 5858744"/>
              <a:gd name="connsiteY5" fmla="*/ 82550 h 5327650"/>
              <a:gd name="connsiteX6" fmla="*/ 2016125 w 5858744"/>
              <a:gd name="connsiteY6" fmla="*/ 82550 h 5327650"/>
              <a:gd name="connsiteX7" fmla="*/ 2016125 w 5858744"/>
              <a:gd name="connsiteY7" fmla="*/ 5275263 h 5327650"/>
              <a:gd name="connsiteX8" fmla="*/ 884397 w 5858744"/>
              <a:gd name="connsiteY8" fmla="*/ 5275263 h 5327650"/>
              <a:gd name="connsiteX9" fmla="*/ 884397 w 5858744"/>
              <a:gd name="connsiteY9" fmla="*/ 1280296 h 5327650"/>
              <a:gd name="connsiteX10" fmla="*/ 0 w 5858744"/>
              <a:gd name="connsiteY10" fmla="*/ 1860571 h 5327650"/>
              <a:gd name="connsiteX11" fmla="*/ 0 w 5858744"/>
              <a:gd name="connsiteY11" fmla="*/ 886007 h 5327650"/>
              <a:gd name="connsiteX12" fmla="*/ 1011810 w 5858744"/>
              <a:gd name="connsiteY12" fmla="*/ 82550 h 5327650"/>
              <a:gd name="connsiteX13" fmla="*/ 4345063 w 5858744"/>
              <a:gd name="connsiteY13" fmla="*/ 0 h 5327650"/>
              <a:gd name="connsiteX14" fmla="*/ 5858744 w 5858744"/>
              <a:gd name="connsiteY14" fmla="*/ 2648943 h 5327650"/>
              <a:gd name="connsiteX15" fmla="*/ 4345063 w 5858744"/>
              <a:gd name="connsiteY15" fmla="*/ 5327650 h 5327650"/>
              <a:gd name="connsiteX16" fmla="*/ 2831381 w 5858744"/>
              <a:gd name="connsiteY16" fmla="*/ 2648943 h 5327650"/>
              <a:gd name="connsiteX17" fmla="*/ 4345063 w 5858744"/>
              <a:gd name="connsiteY17" fmla="*/ 0 h 53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8744" h="5327650">
                <a:moveTo>
                  <a:pt x="4345063" y="758967"/>
                </a:moveTo>
                <a:cubicBezTo>
                  <a:pt x="3895454" y="758967"/>
                  <a:pt x="3887961" y="1064042"/>
                  <a:pt x="3887961" y="2663825"/>
                </a:cubicBezTo>
                <a:cubicBezTo>
                  <a:pt x="3887961" y="4233845"/>
                  <a:pt x="3925428" y="4568683"/>
                  <a:pt x="4345063" y="4568683"/>
                </a:cubicBezTo>
                <a:cubicBezTo>
                  <a:pt x="4764697" y="4568683"/>
                  <a:pt x="4802164" y="4233845"/>
                  <a:pt x="4802164" y="2663825"/>
                </a:cubicBezTo>
                <a:cubicBezTo>
                  <a:pt x="4802164" y="1064042"/>
                  <a:pt x="4794671" y="758967"/>
                  <a:pt x="4345063" y="758967"/>
                </a:cubicBezTo>
                <a:close/>
                <a:moveTo>
                  <a:pt x="1011810" y="82550"/>
                </a:moveTo>
                <a:cubicBezTo>
                  <a:pt x="2016125" y="82550"/>
                  <a:pt x="2016125" y="82550"/>
                  <a:pt x="2016125" y="82550"/>
                </a:cubicBezTo>
                <a:cubicBezTo>
                  <a:pt x="2016125" y="5275263"/>
                  <a:pt x="2016125" y="5275263"/>
                  <a:pt x="2016125" y="5275263"/>
                </a:cubicBezTo>
                <a:cubicBezTo>
                  <a:pt x="884397" y="5275263"/>
                  <a:pt x="884397" y="5275263"/>
                  <a:pt x="884397" y="5275263"/>
                </a:cubicBezTo>
                <a:cubicBezTo>
                  <a:pt x="884397" y="1280296"/>
                  <a:pt x="884397" y="1280296"/>
                  <a:pt x="884397" y="1280296"/>
                </a:cubicBezTo>
                <a:cubicBezTo>
                  <a:pt x="614581" y="1503479"/>
                  <a:pt x="307291" y="1696904"/>
                  <a:pt x="0" y="1860571"/>
                </a:cubicBezTo>
                <a:lnTo>
                  <a:pt x="0" y="886007"/>
                </a:lnTo>
                <a:cubicBezTo>
                  <a:pt x="374745" y="677703"/>
                  <a:pt x="741994" y="432203"/>
                  <a:pt x="1011810" y="82550"/>
                </a:cubicBezTo>
                <a:close/>
                <a:moveTo>
                  <a:pt x="4345063" y="0"/>
                </a:moveTo>
                <a:cubicBezTo>
                  <a:pt x="5633940" y="0"/>
                  <a:pt x="5858744" y="662236"/>
                  <a:pt x="5858744" y="2648943"/>
                </a:cubicBezTo>
                <a:cubicBezTo>
                  <a:pt x="5858744" y="4278490"/>
                  <a:pt x="5753835" y="5327650"/>
                  <a:pt x="4345063" y="5327650"/>
                </a:cubicBezTo>
                <a:cubicBezTo>
                  <a:pt x="2936290" y="5327650"/>
                  <a:pt x="2831381" y="4278490"/>
                  <a:pt x="2831381" y="2648943"/>
                </a:cubicBezTo>
                <a:cubicBezTo>
                  <a:pt x="2831381" y="662236"/>
                  <a:pt x="3056185" y="0"/>
                  <a:pt x="4345063" y="0"/>
                </a:cubicBezTo>
                <a:close/>
              </a:path>
            </a:pathLst>
          </a:custGeom>
          <a:solidFill>
            <a:schemeClr val="bg1"/>
          </a:solidFill>
        </p:spPr>
        <p:txBody>
          <a:bodyPr wrap="square">
            <a:noAutofit/>
          </a:bodyPr>
          <a:lstStyle>
            <a:lvl1pPr>
              <a:defRPr sz="120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17467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chluss-Folie_Dual-Vortrag">
    <p:spTree>
      <p:nvGrpSpPr>
        <p:cNvPr id="1" name=""/>
        <p:cNvGrpSpPr/>
        <p:nvPr/>
      </p:nvGrpSpPr>
      <p:grpSpPr>
        <a:xfrm>
          <a:off x="0" y="0"/>
          <a:ext cx="0" cy="0"/>
          <a:chOff x="0" y="0"/>
          <a:chExt cx="0" cy="0"/>
        </a:xfrm>
      </p:grpSpPr>
      <p:sp>
        <p:nvSpPr>
          <p:cNvPr id="11" name="Freihandform: Form 10">
            <a:extLst>
              <a:ext uri="{FF2B5EF4-FFF2-40B4-BE49-F238E27FC236}">
                <a16:creationId xmlns:a16="http://schemas.microsoft.com/office/drawing/2014/main" id="{27A0CB72-7552-4FD5-81C9-8126891CC607}"/>
              </a:ext>
            </a:extLst>
          </p:cNvPr>
          <p:cNvSpPr/>
          <p:nvPr userDrawn="1"/>
        </p:nvSpPr>
        <p:spPr>
          <a:xfrm>
            <a:off x="5608325" y="0"/>
            <a:ext cx="4197412" cy="4165172"/>
          </a:xfrm>
          <a:custGeom>
            <a:avLst/>
            <a:gdLst>
              <a:gd name="connsiteX0" fmla="*/ 0 w 4197412"/>
              <a:gd name="connsiteY0" fmla="*/ 0 h 4165172"/>
              <a:gd name="connsiteX1" fmla="*/ 4197412 w 4197412"/>
              <a:gd name="connsiteY1" fmla="*/ 0 h 4165172"/>
              <a:gd name="connsiteX2" fmla="*/ 4197412 w 4197412"/>
              <a:gd name="connsiteY2" fmla="*/ 3598303 h 4165172"/>
              <a:gd name="connsiteX3" fmla="*/ 4197412 w 4197412"/>
              <a:gd name="connsiteY3" fmla="*/ 3948901 h 4165172"/>
              <a:gd name="connsiteX4" fmla="*/ 3877523 w 4197412"/>
              <a:gd name="connsiteY4" fmla="*/ 4165172 h 4165172"/>
              <a:gd name="connsiteX5" fmla="*/ 3152782 w 4197412"/>
              <a:gd name="connsiteY5" fmla="*/ 4165172 h 4165172"/>
              <a:gd name="connsiteX6" fmla="*/ 0 w 4197412"/>
              <a:gd name="connsiteY6" fmla="*/ 4165172 h 416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7412" h="4165172">
                <a:moveTo>
                  <a:pt x="0" y="0"/>
                </a:moveTo>
                <a:lnTo>
                  <a:pt x="4197412" y="0"/>
                </a:lnTo>
                <a:lnTo>
                  <a:pt x="4197412" y="3598303"/>
                </a:lnTo>
                <a:lnTo>
                  <a:pt x="4197412" y="3948901"/>
                </a:lnTo>
                <a:lnTo>
                  <a:pt x="3877523" y="4165172"/>
                </a:lnTo>
                <a:lnTo>
                  <a:pt x="3152782" y="4165172"/>
                </a:lnTo>
                <a:lnTo>
                  <a:pt x="0" y="41651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0" name="Textplatzhalter 9">
            <a:extLst>
              <a:ext uri="{FF2B5EF4-FFF2-40B4-BE49-F238E27FC236}">
                <a16:creationId xmlns:a16="http://schemas.microsoft.com/office/drawing/2014/main" id="{DE0024ED-F493-4039-9FFD-C79724436035}"/>
              </a:ext>
            </a:extLst>
          </p:cNvPr>
          <p:cNvSpPr>
            <a:spLocks noGrp="1"/>
          </p:cNvSpPr>
          <p:nvPr>
            <p:ph type="body" sz="quarter" idx="10" hasCustomPrompt="1"/>
          </p:nvPr>
        </p:nvSpPr>
        <p:spPr>
          <a:xfrm>
            <a:off x="5787935" y="4329066"/>
            <a:ext cx="2821227" cy="1052423"/>
          </a:xfrm>
        </p:spPr>
        <p:txBody>
          <a:bodyPr>
            <a:normAutofit/>
          </a:bodyPr>
          <a:lstStyle>
            <a:lvl1pPr>
              <a:spcBef>
                <a:spcPts val="400"/>
              </a:spcBef>
              <a:defRPr sz="1000"/>
            </a:lvl1pPr>
            <a:lvl2pPr>
              <a:defRPr sz="1200"/>
            </a:lvl2pPr>
            <a:lvl3pPr>
              <a:defRPr sz="1200"/>
            </a:lvl3pPr>
            <a:lvl4pPr>
              <a:defRPr sz="1200"/>
            </a:lvl4pPr>
            <a:lvl5pPr>
              <a:defRPr sz="1200"/>
            </a:lvl5pPr>
          </a:lstStyle>
          <a:p>
            <a:pPr lvl="0"/>
            <a:r>
              <a:rPr lang="de-DE" dirty="0"/>
              <a:t>Name des Vortragenden</a:t>
            </a:r>
          </a:p>
          <a:p>
            <a:pPr lvl="0"/>
            <a:r>
              <a:rPr lang="de-DE" dirty="0"/>
              <a:t>Lehrstuhl / Institut</a:t>
            </a:r>
          </a:p>
          <a:p>
            <a:pPr lvl="0"/>
            <a:r>
              <a:rPr lang="de-DE" dirty="0"/>
              <a:t>Universität Augsburg</a:t>
            </a:r>
          </a:p>
          <a:p>
            <a:pPr lvl="0"/>
            <a:r>
              <a:rPr lang="de-DE" dirty="0"/>
              <a:t>email@uni-augsburg.de</a:t>
            </a:r>
          </a:p>
          <a:p>
            <a:pPr lvl="0"/>
            <a:r>
              <a:rPr lang="de-DE" dirty="0"/>
              <a:t>www.uni-augsburg.de</a:t>
            </a:r>
          </a:p>
        </p:txBody>
      </p:sp>
      <p:sp>
        <p:nvSpPr>
          <p:cNvPr id="3" name="Textplatzhalter 2">
            <a:extLst>
              <a:ext uri="{FF2B5EF4-FFF2-40B4-BE49-F238E27FC236}">
                <a16:creationId xmlns:a16="http://schemas.microsoft.com/office/drawing/2014/main" id="{90140C9C-A356-404D-B3DF-B72B0FD780E9}"/>
              </a:ext>
            </a:extLst>
          </p:cNvPr>
          <p:cNvSpPr>
            <a:spLocks noGrp="1"/>
          </p:cNvSpPr>
          <p:nvPr>
            <p:ph type="body" sz="quarter" idx="11" hasCustomPrompt="1"/>
          </p:nvPr>
        </p:nvSpPr>
        <p:spPr>
          <a:xfrm>
            <a:off x="719999" y="2911642"/>
            <a:ext cx="4528800" cy="1386205"/>
          </a:xfrm>
        </p:spPr>
        <p:txBody>
          <a:bodyPr/>
          <a:lstStyle>
            <a:lvl1pPr>
              <a:defRPr sz="2000"/>
            </a:lvl1pPr>
          </a:lstStyle>
          <a:p>
            <a:pPr lvl="0"/>
            <a:r>
              <a:rPr lang="de-DE" dirty="0"/>
              <a:t>Vielen Dank für Ihre Aufmerksamkeit</a:t>
            </a:r>
          </a:p>
        </p:txBody>
      </p:sp>
      <p:sp>
        <p:nvSpPr>
          <p:cNvPr id="20" name="Platzhalter für Fremdlogos">
            <a:extLst>
              <a:ext uri="{FF2B5EF4-FFF2-40B4-BE49-F238E27FC236}">
                <a16:creationId xmlns:a16="http://schemas.microsoft.com/office/drawing/2014/main" id="{A15A62B3-BDC3-4472-BC89-C7A2F64E2F1C}"/>
              </a:ext>
            </a:extLst>
          </p:cNvPr>
          <p:cNvSpPr>
            <a:spLocks noGrp="1"/>
          </p:cNvSpPr>
          <p:nvPr>
            <p:ph type="pic" sz="quarter" idx="16"/>
          </p:nvPr>
        </p:nvSpPr>
        <p:spPr>
          <a:xfrm>
            <a:off x="2056046" y="817639"/>
            <a:ext cx="1156047" cy="625393"/>
          </a:xfrm>
          <a:solidFill>
            <a:schemeClr val="bg1"/>
          </a:solidFill>
        </p:spPr>
        <p:txBody>
          <a:bodyPr/>
          <a:lstStyle>
            <a:lvl1pPr>
              <a:defRPr sz="900"/>
            </a:lvl1pPr>
          </a:lstStyle>
          <a:p>
            <a:r>
              <a:rPr lang="de-DE"/>
              <a:t>Bild durch Klicken auf Symbol hinzufügen</a:t>
            </a:r>
            <a:endParaRPr lang="de-DE" dirty="0"/>
          </a:p>
        </p:txBody>
      </p:sp>
      <p:sp>
        <p:nvSpPr>
          <p:cNvPr id="18" name="Platzhalter für Fremdlogos 1">
            <a:extLst>
              <a:ext uri="{FF2B5EF4-FFF2-40B4-BE49-F238E27FC236}">
                <a16:creationId xmlns:a16="http://schemas.microsoft.com/office/drawing/2014/main" id="{CF92D11E-EBA9-4A24-945B-30F2B7BEC151}"/>
              </a:ext>
            </a:extLst>
          </p:cNvPr>
          <p:cNvSpPr>
            <a:spLocks noGrp="1"/>
          </p:cNvSpPr>
          <p:nvPr>
            <p:ph type="pic" sz="quarter" idx="15"/>
          </p:nvPr>
        </p:nvSpPr>
        <p:spPr>
          <a:xfrm>
            <a:off x="719999" y="817639"/>
            <a:ext cx="1156047" cy="625393"/>
          </a:xfrm>
          <a:solidFill>
            <a:schemeClr val="bg1"/>
          </a:solidFill>
        </p:spPr>
        <p:txBody>
          <a:bodyPr/>
          <a:lstStyle>
            <a:lvl1pPr>
              <a:defRPr sz="900"/>
            </a:lvl1pPr>
          </a:lstStyle>
          <a:p>
            <a:r>
              <a:rPr lang="de-DE"/>
              <a:t>Bild durch Klicken auf Symbol hinzufügen</a:t>
            </a:r>
            <a:endParaRPr lang="de-DE" dirty="0"/>
          </a:p>
        </p:txBody>
      </p:sp>
      <p:sp>
        <p:nvSpPr>
          <p:cNvPr id="5" name="Inhaltsplatzhalter 4">
            <a:extLst>
              <a:ext uri="{FF2B5EF4-FFF2-40B4-BE49-F238E27FC236}">
                <a16:creationId xmlns:a16="http://schemas.microsoft.com/office/drawing/2014/main" id="{F953590F-B5E8-43B9-9661-84460CE5E8A2}"/>
              </a:ext>
            </a:extLst>
          </p:cNvPr>
          <p:cNvSpPr>
            <a:spLocks noGrp="1"/>
          </p:cNvSpPr>
          <p:nvPr>
            <p:ph sz="quarter" idx="18" hasCustomPrompt="1"/>
          </p:nvPr>
        </p:nvSpPr>
        <p:spPr>
          <a:xfrm>
            <a:off x="5803105" y="1920358"/>
            <a:ext cx="3764757" cy="652244"/>
          </a:xfrm>
        </p:spPr>
        <p:txBody>
          <a:bodyPr/>
          <a:lstStyle>
            <a:lvl1pPr>
              <a:defRPr sz="1200">
                <a:solidFill>
                  <a:schemeClr val="bg1"/>
                </a:solidFill>
              </a:defRPr>
            </a:lvl1pPr>
          </a:lstStyle>
          <a:p>
            <a:pPr lvl="0"/>
            <a:r>
              <a:rPr lang="de-DE" dirty="0"/>
              <a:t>Partneruni-Logo</a:t>
            </a:r>
          </a:p>
        </p:txBody>
      </p:sp>
      <p:sp>
        <p:nvSpPr>
          <p:cNvPr id="24" name="Textplatzhalter 9">
            <a:extLst>
              <a:ext uri="{FF2B5EF4-FFF2-40B4-BE49-F238E27FC236}">
                <a16:creationId xmlns:a16="http://schemas.microsoft.com/office/drawing/2014/main" id="{79497B39-64F5-4F0E-830C-E283423727BD}"/>
              </a:ext>
            </a:extLst>
          </p:cNvPr>
          <p:cNvSpPr>
            <a:spLocks noGrp="1"/>
          </p:cNvSpPr>
          <p:nvPr>
            <p:ph type="body" sz="quarter" idx="17" hasCustomPrompt="1"/>
          </p:nvPr>
        </p:nvSpPr>
        <p:spPr>
          <a:xfrm>
            <a:off x="5787935" y="5545383"/>
            <a:ext cx="2821227" cy="1052423"/>
          </a:xfrm>
        </p:spPr>
        <p:txBody>
          <a:bodyPr>
            <a:normAutofit/>
          </a:bodyPr>
          <a:lstStyle>
            <a:lvl1pPr>
              <a:spcBef>
                <a:spcPts val="400"/>
              </a:spcBef>
              <a:defRPr sz="1000"/>
            </a:lvl1pPr>
            <a:lvl2pPr>
              <a:defRPr sz="1200"/>
            </a:lvl2pPr>
            <a:lvl3pPr>
              <a:defRPr sz="1200"/>
            </a:lvl3pPr>
            <a:lvl4pPr>
              <a:defRPr sz="1200"/>
            </a:lvl4pPr>
            <a:lvl5pPr>
              <a:defRPr sz="1200"/>
            </a:lvl5pPr>
          </a:lstStyle>
          <a:p>
            <a:pPr lvl="0"/>
            <a:r>
              <a:rPr lang="de-DE" dirty="0"/>
              <a:t>Name des Vortragenden</a:t>
            </a:r>
          </a:p>
          <a:p>
            <a:pPr lvl="0"/>
            <a:r>
              <a:rPr lang="de-DE" dirty="0"/>
              <a:t>Lehrstuhl / Institut</a:t>
            </a:r>
          </a:p>
          <a:p>
            <a:pPr lvl="0"/>
            <a:r>
              <a:rPr lang="de-DE" dirty="0"/>
              <a:t>Universität Augsburg</a:t>
            </a:r>
          </a:p>
          <a:p>
            <a:pPr lvl="0"/>
            <a:r>
              <a:rPr lang="de-DE" dirty="0"/>
              <a:t>email@uni-augsburg.de</a:t>
            </a:r>
          </a:p>
          <a:p>
            <a:pPr lvl="0"/>
            <a:r>
              <a:rPr lang="de-DE" dirty="0"/>
              <a:t>www.uni-augsburg.de</a:t>
            </a:r>
          </a:p>
        </p:txBody>
      </p:sp>
    </p:spTree>
    <p:extLst>
      <p:ext uri="{BB962C8B-B14F-4D97-AF65-F5344CB8AC3E}">
        <p14:creationId xmlns:p14="http://schemas.microsoft.com/office/powerpoint/2010/main" val="364158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811EB-2863-4359-BDFD-9EDD3692D0B8}"/>
              </a:ext>
            </a:extLst>
          </p:cNvPr>
          <p:cNvSpPr>
            <a:spLocks noGrp="1"/>
          </p:cNvSpPr>
          <p:nvPr>
            <p:ph type="title" hasCustomPrompt="1"/>
          </p:nvPr>
        </p:nvSpPr>
        <p:spPr/>
        <p:txBody>
          <a:bodyPr/>
          <a:lstStyle>
            <a:lvl1pPr>
              <a:lnSpc>
                <a:spcPct val="90000"/>
              </a:lnSpc>
              <a:defRPr/>
            </a:lvl1pPr>
          </a:lstStyle>
          <a:p>
            <a:r>
              <a:rPr lang="de-DE" dirty="0"/>
              <a:t>Agenda bearbeiten</a:t>
            </a:r>
          </a:p>
        </p:txBody>
      </p:sp>
      <p:sp>
        <p:nvSpPr>
          <p:cNvPr id="10" name="Textplatzhalter 9">
            <a:extLst>
              <a:ext uri="{FF2B5EF4-FFF2-40B4-BE49-F238E27FC236}">
                <a16:creationId xmlns:a16="http://schemas.microsoft.com/office/drawing/2014/main" id="{32E2A15C-36F2-4D8B-8A93-D9D64240FD88}"/>
              </a:ext>
            </a:extLst>
          </p:cNvPr>
          <p:cNvSpPr>
            <a:spLocks noGrp="1"/>
          </p:cNvSpPr>
          <p:nvPr>
            <p:ph type="body" sz="quarter" idx="13" hasCustomPrompt="1"/>
          </p:nvPr>
        </p:nvSpPr>
        <p:spPr>
          <a:xfrm>
            <a:off x="718801" y="1674000"/>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1</a:t>
            </a:r>
          </a:p>
        </p:txBody>
      </p:sp>
      <p:sp>
        <p:nvSpPr>
          <p:cNvPr id="11" name="Textplatzhalter 9">
            <a:extLst>
              <a:ext uri="{FF2B5EF4-FFF2-40B4-BE49-F238E27FC236}">
                <a16:creationId xmlns:a16="http://schemas.microsoft.com/office/drawing/2014/main" id="{247F7E03-1BC0-4352-B5D7-74FD71D1C7A3}"/>
              </a:ext>
            </a:extLst>
          </p:cNvPr>
          <p:cNvSpPr>
            <a:spLocks noGrp="1"/>
          </p:cNvSpPr>
          <p:nvPr>
            <p:ph type="body" sz="quarter" idx="14"/>
          </p:nvPr>
        </p:nvSpPr>
        <p:spPr>
          <a:xfrm>
            <a:off x="1388853" y="1674000"/>
            <a:ext cx="10083148" cy="454456"/>
          </a:xfrm>
        </p:spPr>
        <p:txBody>
          <a:bodyPr anchor="ctr"/>
          <a:lstStyle>
            <a:lvl1pPr>
              <a:spcBef>
                <a:spcPts val="0"/>
              </a:spcBef>
              <a:defRPr/>
            </a:lvl1pPr>
          </a:lstStyle>
          <a:p>
            <a:pPr lvl="0"/>
            <a:r>
              <a:rPr lang="de-DE"/>
              <a:t>Mastertextformat bearbeiten</a:t>
            </a:r>
          </a:p>
        </p:txBody>
      </p:sp>
      <p:sp>
        <p:nvSpPr>
          <p:cNvPr id="14" name="Textplatzhalter 9">
            <a:extLst>
              <a:ext uri="{FF2B5EF4-FFF2-40B4-BE49-F238E27FC236}">
                <a16:creationId xmlns:a16="http://schemas.microsoft.com/office/drawing/2014/main" id="{302EB242-6759-421D-A0C7-F4CF10139933}"/>
              </a:ext>
            </a:extLst>
          </p:cNvPr>
          <p:cNvSpPr>
            <a:spLocks noGrp="1"/>
          </p:cNvSpPr>
          <p:nvPr>
            <p:ph type="body" sz="quarter" idx="15" hasCustomPrompt="1"/>
          </p:nvPr>
        </p:nvSpPr>
        <p:spPr>
          <a:xfrm>
            <a:off x="718801" y="2272506"/>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2</a:t>
            </a:r>
          </a:p>
        </p:txBody>
      </p:sp>
      <p:sp>
        <p:nvSpPr>
          <p:cNvPr id="15" name="Textplatzhalter 9">
            <a:extLst>
              <a:ext uri="{FF2B5EF4-FFF2-40B4-BE49-F238E27FC236}">
                <a16:creationId xmlns:a16="http://schemas.microsoft.com/office/drawing/2014/main" id="{45C34F65-3A66-407A-AC33-9E9AC739BCE1}"/>
              </a:ext>
            </a:extLst>
          </p:cNvPr>
          <p:cNvSpPr>
            <a:spLocks noGrp="1"/>
          </p:cNvSpPr>
          <p:nvPr>
            <p:ph type="body" sz="quarter" idx="16"/>
          </p:nvPr>
        </p:nvSpPr>
        <p:spPr>
          <a:xfrm>
            <a:off x="1388853" y="2272506"/>
            <a:ext cx="10083148" cy="454456"/>
          </a:xfrm>
        </p:spPr>
        <p:txBody>
          <a:bodyPr anchor="ctr"/>
          <a:lstStyle>
            <a:lvl1pPr>
              <a:spcBef>
                <a:spcPts val="0"/>
              </a:spcBef>
              <a:defRPr/>
            </a:lvl1pPr>
          </a:lstStyle>
          <a:p>
            <a:pPr lvl="0"/>
            <a:r>
              <a:rPr lang="de-DE"/>
              <a:t>Mastertextformat bearbeiten</a:t>
            </a:r>
          </a:p>
        </p:txBody>
      </p:sp>
      <p:sp>
        <p:nvSpPr>
          <p:cNvPr id="18" name="Textplatzhalter 9">
            <a:extLst>
              <a:ext uri="{FF2B5EF4-FFF2-40B4-BE49-F238E27FC236}">
                <a16:creationId xmlns:a16="http://schemas.microsoft.com/office/drawing/2014/main" id="{71E94EB5-4533-46FD-B546-2C7D91C964A2}"/>
              </a:ext>
            </a:extLst>
          </p:cNvPr>
          <p:cNvSpPr>
            <a:spLocks noGrp="1"/>
          </p:cNvSpPr>
          <p:nvPr>
            <p:ph type="body" sz="quarter" idx="17" hasCustomPrompt="1"/>
          </p:nvPr>
        </p:nvSpPr>
        <p:spPr>
          <a:xfrm>
            <a:off x="718801" y="2871012"/>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3</a:t>
            </a:r>
          </a:p>
        </p:txBody>
      </p:sp>
      <p:sp>
        <p:nvSpPr>
          <p:cNvPr id="19" name="Textplatzhalter 9">
            <a:extLst>
              <a:ext uri="{FF2B5EF4-FFF2-40B4-BE49-F238E27FC236}">
                <a16:creationId xmlns:a16="http://schemas.microsoft.com/office/drawing/2014/main" id="{54A319A0-A115-4B70-A4D5-8BEBE4B718A0}"/>
              </a:ext>
            </a:extLst>
          </p:cNvPr>
          <p:cNvSpPr>
            <a:spLocks noGrp="1"/>
          </p:cNvSpPr>
          <p:nvPr>
            <p:ph type="body" sz="quarter" idx="18"/>
          </p:nvPr>
        </p:nvSpPr>
        <p:spPr>
          <a:xfrm>
            <a:off x="1388853" y="2871012"/>
            <a:ext cx="10083148" cy="454456"/>
          </a:xfrm>
        </p:spPr>
        <p:txBody>
          <a:bodyPr anchor="ctr"/>
          <a:lstStyle>
            <a:lvl1pPr>
              <a:spcBef>
                <a:spcPts val="0"/>
              </a:spcBef>
              <a:defRPr/>
            </a:lvl1pPr>
          </a:lstStyle>
          <a:p>
            <a:pPr lvl="0"/>
            <a:r>
              <a:rPr lang="de-DE"/>
              <a:t>Mastertextformat bearbeiten</a:t>
            </a:r>
          </a:p>
        </p:txBody>
      </p:sp>
      <p:sp>
        <p:nvSpPr>
          <p:cNvPr id="20" name="Textplatzhalter 9">
            <a:extLst>
              <a:ext uri="{FF2B5EF4-FFF2-40B4-BE49-F238E27FC236}">
                <a16:creationId xmlns:a16="http://schemas.microsoft.com/office/drawing/2014/main" id="{A011A145-9E4D-4A7A-BB4B-0532D386D494}"/>
              </a:ext>
            </a:extLst>
          </p:cNvPr>
          <p:cNvSpPr>
            <a:spLocks noGrp="1"/>
          </p:cNvSpPr>
          <p:nvPr>
            <p:ph type="body" sz="quarter" idx="19" hasCustomPrompt="1"/>
          </p:nvPr>
        </p:nvSpPr>
        <p:spPr>
          <a:xfrm>
            <a:off x="718801" y="3469518"/>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4</a:t>
            </a:r>
          </a:p>
        </p:txBody>
      </p:sp>
      <p:sp>
        <p:nvSpPr>
          <p:cNvPr id="21" name="Textplatzhalter 9">
            <a:extLst>
              <a:ext uri="{FF2B5EF4-FFF2-40B4-BE49-F238E27FC236}">
                <a16:creationId xmlns:a16="http://schemas.microsoft.com/office/drawing/2014/main" id="{A5CBB88F-7954-4F5B-9A12-2541D2F95E8C}"/>
              </a:ext>
            </a:extLst>
          </p:cNvPr>
          <p:cNvSpPr>
            <a:spLocks noGrp="1"/>
          </p:cNvSpPr>
          <p:nvPr>
            <p:ph type="body" sz="quarter" idx="20"/>
          </p:nvPr>
        </p:nvSpPr>
        <p:spPr>
          <a:xfrm>
            <a:off x="1388853" y="3469518"/>
            <a:ext cx="10083148" cy="454456"/>
          </a:xfrm>
        </p:spPr>
        <p:txBody>
          <a:bodyPr anchor="ctr"/>
          <a:lstStyle>
            <a:lvl1pPr>
              <a:spcBef>
                <a:spcPts val="0"/>
              </a:spcBef>
              <a:defRPr/>
            </a:lvl1pPr>
          </a:lstStyle>
          <a:p>
            <a:pPr lvl="0"/>
            <a:r>
              <a:rPr lang="de-DE"/>
              <a:t>Mastertextformat bearbeiten</a:t>
            </a:r>
          </a:p>
        </p:txBody>
      </p:sp>
      <p:sp>
        <p:nvSpPr>
          <p:cNvPr id="22" name="Textplatzhalter 9">
            <a:extLst>
              <a:ext uri="{FF2B5EF4-FFF2-40B4-BE49-F238E27FC236}">
                <a16:creationId xmlns:a16="http://schemas.microsoft.com/office/drawing/2014/main" id="{F35F7BDD-A9F3-4153-B660-5242A2169CEA}"/>
              </a:ext>
            </a:extLst>
          </p:cNvPr>
          <p:cNvSpPr>
            <a:spLocks noGrp="1"/>
          </p:cNvSpPr>
          <p:nvPr>
            <p:ph type="body" sz="quarter" idx="21" hasCustomPrompt="1"/>
          </p:nvPr>
        </p:nvSpPr>
        <p:spPr>
          <a:xfrm>
            <a:off x="718801" y="4068024"/>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5</a:t>
            </a:r>
          </a:p>
        </p:txBody>
      </p:sp>
      <p:sp>
        <p:nvSpPr>
          <p:cNvPr id="23" name="Textplatzhalter 9">
            <a:extLst>
              <a:ext uri="{FF2B5EF4-FFF2-40B4-BE49-F238E27FC236}">
                <a16:creationId xmlns:a16="http://schemas.microsoft.com/office/drawing/2014/main" id="{FC048C23-9126-42E7-82B5-97EB2F721A5F}"/>
              </a:ext>
            </a:extLst>
          </p:cNvPr>
          <p:cNvSpPr>
            <a:spLocks noGrp="1"/>
          </p:cNvSpPr>
          <p:nvPr>
            <p:ph type="body" sz="quarter" idx="22"/>
          </p:nvPr>
        </p:nvSpPr>
        <p:spPr>
          <a:xfrm>
            <a:off x="1388853" y="4068024"/>
            <a:ext cx="10083148" cy="454456"/>
          </a:xfrm>
        </p:spPr>
        <p:txBody>
          <a:bodyPr anchor="ctr"/>
          <a:lstStyle>
            <a:lvl1pPr>
              <a:spcBef>
                <a:spcPts val="0"/>
              </a:spcBef>
              <a:defRPr/>
            </a:lvl1pPr>
          </a:lstStyle>
          <a:p>
            <a:pPr lvl="0"/>
            <a:r>
              <a:rPr lang="de-DE"/>
              <a:t>Mastertextformat bearbeiten</a:t>
            </a:r>
          </a:p>
        </p:txBody>
      </p:sp>
      <p:sp>
        <p:nvSpPr>
          <p:cNvPr id="24" name="Textplatzhalter 9">
            <a:extLst>
              <a:ext uri="{FF2B5EF4-FFF2-40B4-BE49-F238E27FC236}">
                <a16:creationId xmlns:a16="http://schemas.microsoft.com/office/drawing/2014/main" id="{A1B91F1B-2C4C-4212-9298-1121AC51EA84}"/>
              </a:ext>
            </a:extLst>
          </p:cNvPr>
          <p:cNvSpPr>
            <a:spLocks noGrp="1"/>
          </p:cNvSpPr>
          <p:nvPr>
            <p:ph type="body" sz="quarter" idx="23" hasCustomPrompt="1"/>
          </p:nvPr>
        </p:nvSpPr>
        <p:spPr>
          <a:xfrm>
            <a:off x="718801" y="4666530"/>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6</a:t>
            </a:r>
          </a:p>
        </p:txBody>
      </p:sp>
      <p:sp>
        <p:nvSpPr>
          <p:cNvPr id="25" name="Textplatzhalter 9">
            <a:extLst>
              <a:ext uri="{FF2B5EF4-FFF2-40B4-BE49-F238E27FC236}">
                <a16:creationId xmlns:a16="http://schemas.microsoft.com/office/drawing/2014/main" id="{FF2F1C85-70FA-41E4-AA76-051C378C205D}"/>
              </a:ext>
            </a:extLst>
          </p:cNvPr>
          <p:cNvSpPr>
            <a:spLocks noGrp="1"/>
          </p:cNvSpPr>
          <p:nvPr>
            <p:ph type="body" sz="quarter" idx="24"/>
          </p:nvPr>
        </p:nvSpPr>
        <p:spPr>
          <a:xfrm>
            <a:off x="1388853" y="4666530"/>
            <a:ext cx="10083148" cy="454456"/>
          </a:xfrm>
        </p:spPr>
        <p:txBody>
          <a:bodyPr anchor="ctr"/>
          <a:lstStyle>
            <a:lvl1pPr>
              <a:spcBef>
                <a:spcPts val="0"/>
              </a:spcBef>
              <a:defRPr/>
            </a:lvl1pPr>
          </a:lstStyle>
          <a:p>
            <a:pPr lvl="0"/>
            <a:r>
              <a:rPr lang="de-DE"/>
              <a:t>Mastertextformat bearbeiten</a:t>
            </a:r>
          </a:p>
        </p:txBody>
      </p:sp>
      <p:sp>
        <p:nvSpPr>
          <p:cNvPr id="26" name="Textplatzhalter 9">
            <a:extLst>
              <a:ext uri="{FF2B5EF4-FFF2-40B4-BE49-F238E27FC236}">
                <a16:creationId xmlns:a16="http://schemas.microsoft.com/office/drawing/2014/main" id="{FEAF962C-F9F1-4077-883E-342B185C229E}"/>
              </a:ext>
            </a:extLst>
          </p:cNvPr>
          <p:cNvSpPr>
            <a:spLocks noGrp="1"/>
          </p:cNvSpPr>
          <p:nvPr>
            <p:ph type="body" sz="quarter" idx="25" hasCustomPrompt="1"/>
          </p:nvPr>
        </p:nvSpPr>
        <p:spPr>
          <a:xfrm>
            <a:off x="718801" y="5265036"/>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7</a:t>
            </a:r>
          </a:p>
        </p:txBody>
      </p:sp>
      <p:sp>
        <p:nvSpPr>
          <p:cNvPr id="27" name="Textplatzhalter 9">
            <a:extLst>
              <a:ext uri="{FF2B5EF4-FFF2-40B4-BE49-F238E27FC236}">
                <a16:creationId xmlns:a16="http://schemas.microsoft.com/office/drawing/2014/main" id="{6E1706DB-CE29-4A10-903E-B98EFF5F7D5F}"/>
              </a:ext>
            </a:extLst>
          </p:cNvPr>
          <p:cNvSpPr>
            <a:spLocks noGrp="1"/>
          </p:cNvSpPr>
          <p:nvPr>
            <p:ph type="body" sz="quarter" idx="26"/>
          </p:nvPr>
        </p:nvSpPr>
        <p:spPr>
          <a:xfrm>
            <a:off x="1388853" y="5265036"/>
            <a:ext cx="10083148" cy="454456"/>
          </a:xfrm>
        </p:spPr>
        <p:txBody>
          <a:bodyPr anchor="ctr"/>
          <a:lstStyle>
            <a:lvl1pPr>
              <a:spcBef>
                <a:spcPts val="0"/>
              </a:spcBef>
              <a:defRPr/>
            </a:lvl1pPr>
          </a:lstStyle>
          <a:p>
            <a:pPr lvl="0"/>
            <a:r>
              <a:rPr lang="de-DE"/>
              <a:t>Mastertextformat bearbeiten</a:t>
            </a:r>
          </a:p>
        </p:txBody>
      </p:sp>
      <p:sp>
        <p:nvSpPr>
          <p:cNvPr id="28" name="Textplatzhalter 9">
            <a:extLst>
              <a:ext uri="{FF2B5EF4-FFF2-40B4-BE49-F238E27FC236}">
                <a16:creationId xmlns:a16="http://schemas.microsoft.com/office/drawing/2014/main" id="{660CFC27-004E-40B1-907C-BD2C10998D97}"/>
              </a:ext>
            </a:extLst>
          </p:cNvPr>
          <p:cNvSpPr>
            <a:spLocks noGrp="1"/>
          </p:cNvSpPr>
          <p:nvPr>
            <p:ph type="body" sz="quarter" idx="27" hasCustomPrompt="1"/>
          </p:nvPr>
        </p:nvSpPr>
        <p:spPr>
          <a:xfrm>
            <a:off x="718801" y="5863545"/>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8</a:t>
            </a:r>
          </a:p>
        </p:txBody>
      </p:sp>
      <p:sp>
        <p:nvSpPr>
          <p:cNvPr id="29" name="Textplatzhalter 9">
            <a:extLst>
              <a:ext uri="{FF2B5EF4-FFF2-40B4-BE49-F238E27FC236}">
                <a16:creationId xmlns:a16="http://schemas.microsoft.com/office/drawing/2014/main" id="{600778BA-EA2B-4461-92EE-2515F92A6CC3}"/>
              </a:ext>
            </a:extLst>
          </p:cNvPr>
          <p:cNvSpPr>
            <a:spLocks noGrp="1"/>
          </p:cNvSpPr>
          <p:nvPr>
            <p:ph type="body" sz="quarter" idx="28"/>
          </p:nvPr>
        </p:nvSpPr>
        <p:spPr>
          <a:xfrm>
            <a:off x="1388853" y="5863545"/>
            <a:ext cx="10083148" cy="454456"/>
          </a:xfrm>
        </p:spPr>
        <p:txBody>
          <a:bodyPr anchor="ctr"/>
          <a:lstStyle>
            <a:lvl1pPr>
              <a:spcBef>
                <a:spcPts val="0"/>
              </a:spcBef>
              <a:defRPr/>
            </a:lvl1pPr>
          </a:lstStyle>
          <a:p>
            <a:pPr lvl="0"/>
            <a:r>
              <a:rPr lang="de-DE"/>
              <a:t>Mastertextformat bearbeiten</a:t>
            </a:r>
          </a:p>
        </p:txBody>
      </p:sp>
      <p:sp>
        <p:nvSpPr>
          <p:cNvPr id="6" name="Datumsplatzhalter 5">
            <a:extLst>
              <a:ext uri="{FF2B5EF4-FFF2-40B4-BE49-F238E27FC236}">
                <a16:creationId xmlns:a16="http://schemas.microsoft.com/office/drawing/2014/main" id="{0FFFAAF7-A186-463C-8A57-2967A904EC2D}"/>
              </a:ext>
            </a:extLst>
          </p:cNvPr>
          <p:cNvSpPr>
            <a:spLocks noGrp="1"/>
          </p:cNvSpPr>
          <p:nvPr>
            <p:ph type="dt" sz="half" idx="29"/>
          </p:nvPr>
        </p:nvSpPr>
        <p:spPr/>
        <p:txBody>
          <a:bodyPr/>
          <a:lstStyle/>
          <a:p>
            <a:r>
              <a:rPr lang="de-DE"/>
              <a:t>|    10.09.2019</a:t>
            </a:r>
            <a:endParaRPr lang="de-DE" dirty="0"/>
          </a:p>
        </p:txBody>
      </p:sp>
      <p:sp>
        <p:nvSpPr>
          <p:cNvPr id="7" name="Fußzeilenplatzhalter 6">
            <a:extLst>
              <a:ext uri="{FF2B5EF4-FFF2-40B4-BE49-F238E27FC236}">
                <a16:creationId xmlns:a16="http://schemas.microsoft.com/office/drawing/2014/main" id="{438B0277-B24A-455C-B618-B1CC535BB072}"/>
              </a:ext>
            </a:extLst>
          </p:cNvPr>
          <p:cNvSpPr>
            <a:spLocks noGrp="1"/>
          </p:cNvSpPr>
          <p:nvPr>
            <p:ph type="ftr" sz="quarter" idx="30"/>
          </p:nvPr>
        </p:nvSpPr>
        <p:spPr/>
        <p:txBody>
          <a:bodyPr/>
          <a:lstStyle/>
          <a:p>
            <a:r>
              <a:rPr lang="en-US" dirty="0"/>
              <a:t>|    Selina Thanheiser University of Augsburg</a:t>
            </a:r>
            <a:endParaRPr lang="de-DE" dirty="0"/>
          </a:p>
        </p:txBody>
      </p:sp>
      <p:sp>
        <p:nvSpPr>
          <p:cNvPr id="8" name="Foliennummernplatzhalter 7">
            <a:extLst>
              <a:ext uri="{FF2B5EF4-FFF2-40B4-BE49-F238E27FC236}">
                <a16:creationId xmlns:a16="http://schemas.microsoft.com/office/drawing/2014/main" id="{394A83BA-0D79-41BA-AB81-54F0ECD7ADEA}"/>
              </a:ext>
            </a:extLst>
          </p:cNvPr>
          <p:cNvSpPr>
            <a:spLocks noGrp="1"/>
          </p:cNvSpPr>
          <p:nvPr>
            <p:ph type="sldNum" sz="quarter" idx="31"/>
          </p:nvPr>
        </p:nvSpPr>
        <p:spPr/>
        <p:txBody>
          <a:bodyPr/>
          <a:lstStyle/>
          <a:p>
            <a:fld id="{6567D7EC-8799-48C5-898A-08E264972062}" type="slidenum">
              <a:rPr lang="de-DE" smtClean="0"/>
              <a:pPr/>
              <a:t>‹Nr.›</a:t>
            </a:fld>
            <a:endParaRPr lang="de-DE" dirty="0"/>
          </a:p>
        </p:txBody>
      </p:sp>
      <p:cxnSp>
        <p:nvCxnSpPr>
          <p:cNvPr id="30" name="Gerader Verbinder 29">
            <a:extLst>
              <a:ext uri="{FF2B5EF4-FFF2-40B4-BE49-F238E27FC236}">
                <a16:creationId xmlns:a16="http://schemas.microsoft.com/office/drawing/2014/main" id="{C33E0BAB-92C8-487C-922B-2967EA55C038}"/>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27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811EB-2863-4359-BDFD-9EDD3692D0B8}"/>
              </a:ext>
            </a:extLst>
          </p:cNvPr>
          <p:cNvSpPr>
            <a:spLocks noGrp="1"/>
          </p:cNvSpPr>
          <p:nvPr>
            <p:ph type="title"/>
          </p:nvPr>
        </p:nvSpPr>
        <p:spPr/>
        <p:txBody>
          <a:bodyPr/>
          <a:lstStyle>
            <a:lvl1pPr>
              <a:lnSpc>
                <a:spcPct val="9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40EE4D9F-AC7A-4F8D-AC64-47E047663F4F}"/>
              </a:ext>
            </a:extLst>
          </p:cNvPr>
          <p:cNvSpPr>
            <a:spLocks noGrp="1"/>
          </p:cNvSpPr>
          <p:nvPr>
            <p:ph idx="1"/>
          </p:nvPr>
        </p:nvSpPr>
        <p:spPr/>
        <p:txBody>
          <a:bodyPr/>
          <a:lstStyle>
            <a:lvl5pPr>
              <a:spcBef>
                <a:spcPts val="2400"/>
              </a:spcBef>
              <a:defRPr/>
            </a:lvl5pPr>
          </a:lstStyle>
          <a:p>
            <a:pPr lvl="0"/>
            <a:r>
              <a:rPr lang="de-DE"/>
              <a:t>Mastertextformat bearbeiten</a:t>
            </a:r>
          </a:p>
        </p:txBody>
      </p:sp>
      <p:sp>
        <p:nvSpPr>
          <p:cNvPr id="7" name="Untertitel 2">
            <a:extLst>
              <a:ext uri="{FF2B5EF4-FFF2-40B4-BE49-F238E27FC236}">
                <a16:creationId xmlns:a16="http://schemas.microsoft.com/office/drawing/2014/main" id="{A21B2CDA-444B-4D1C-84B6-C58E2001FD04}"/>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atumsplatzhalter 7">
            <a:extLst>
              <a:ext uri="{FF2B5EF4-FFF2-40B4-BE49-F238E27FC236}">
                <a16:creationId xmlns:a16="http://schemas.microsoft.com/office/drawing/2014/main" id="{7E09A1A4-66FB-4BBF-B3D3-82C3A7E41C09}"/>
              </a:ext>
            </a:extLst>
          </p:cNvPr>
          <p:cNvSpPr>
            <a:spLocks noGrp="1"/>
          </p:cNvSpPr>
          <p:nvPr>
            <p:ph type="dt" sz="half" idx="14"/>
          </p:nvPr>
        </p:nvSpPr>
        <p:spPr/>
        <p:txBody>
          <a:bodyPr/>
          <a:lstStyle/>
          <a:p>
            <a:r>
              <a:rPr lang="de-DE"/>
              <a:t>|    10.09.2019</a:t>
            </a:r>
            <a:endParaRPr lang="de-DE" dirty="0"/>
          </a:p>
        </p:txBody>
      </p:sp>
      <p:sp>
        <p:nvSpPr>
          <p:cNvPr id="9" name="Fußzeilenplatzhalter 8">
            <a:extLst>
              <a:ext uri="{FF2B5EF4-FFF2-40B4-BE49-F238E27FC236}">
                <a16:creationId xmlns:a16="http://schemas.microsoft.com/office/drawing/2014/main" id="{F94D21F0-0C2D-40CB-B9DB-55864772B0A8}"/>
              </a:ext>
            </a:extLst>
          </p:cNvPr>
          <p:cNvSpPr>
            <a:spLocks noGrp="1"/>
          </p:cNvSpPr>
          <p:nvPr>
            <p:ph type="ftr" sz="quarter" idx="15"/>
          </p:nvPr>
        </p:nvSpPr>
        <p:spPr/>
        <p:txBody>
          <a:bodyPr/>
          <a:lstStyle/>
          <a:p>
            <a:r>
              <a:rPr lang="en-US" dirty="0"/>
              <a:t>|    Selina Thanheiser University of Augsburg</a:t>
            </a:r>
            <a:endParaRPr lang="de-DE" dirty="0"/>
          </a:p>
        </p:txBody>
      </p:sp>
      <p:sp>
        <p:nvSpPr>
          <p:cNvPr id="10" name="Foliennummernplatzhalter 9">
            <a:extLst>
              <a:ext uri="{FF2B5EF4-FFF2-40B4-BE49-F238E27FC236}">
                <a16:creationId xmlns:a16="http://schemas.microsoft.com/office/drawing/2014/main" id="{ECC5A95F-83E3-4397-B18C-8F3003F1CEB4}"/>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2F00719E-AEFE-40BF-8FAF-96026E0CB3E3}"/>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5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p>
            <a:pPr lvl="0"/>
            <a:r>
              <a:rPr lang="de-DE"/>
              <a:t>Mastertextformat bearbeiten</a:t>
            </a:r>
          </a:p>
        </p:txBody>
      </p:sp>
      <p:sp>
        <p:nvSpPr>
          <p:cNvPr id="4" name="Inhaltsplatzhalter 3">
            <a:extLst>
              <a:ext uri="{FF2B5EF4-FFF2-40B4-BE49-F238E27FC236}">
                <a16:creationId xmlns:a16="http://schemas.microsoft.com/office/drawing/2014/main" id="{121B25B6-EA2C-412E-A643-20DC8008DAE3}"/>
              </a:ext>
            </a:extLst>
          </p:cNvPr>
          <p:cNvSpPr>
            <a:spLocks noGrp="1"/>
          </p:cNvSpPr>
          <p:nvPr>
            <p:ph sz="half" idx="2"/>
          </p:nvPr>
        </p:nvSpPr>
        <p:spPr>
          <a:xfrm>
            <a:off x="6277800" y="1674000"/>
            <a:ext cx="5194800" cy="4644000"/>
          </a:xfrm>
        </p:spPr>
        <p:txBody>
          <a:bodyPr/>
          <a:lstStyle/>
          <a:p>
            <a:pPr lvl="0"/>
            <a:r>
              <a:rPr lang="de-DE"/>
              <a:t>Mastertextformat bearbeiten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5" name="Datumsplatzhalter 4">
            <a:extLst>
              <a:ext uri="{FF2B5EF4-FFF2-40B4-BE49-F238E27FC236}">
                <a16:creationId xmlns:a16="http://schemas.microsoft.com/office/drawing/2014/main" id="{E030A947-F9C9-4338-985F-6640D3DACA90}"/>
              </a:ext>
            </a:extLst>
          </p:cNvPr>
          <p:cNvSpPr>
            <a:spLocks noGrp="1"/>
          </p:cNvSpPr>
          <p:nvPr>
            <p:ph type="dt" sz="half" idx="14"/>
          </p:nvPr>
        </p:nvSpPr>
        <p:spPr/>
        <p:txBody>
          <a:bodyPr/>
          <a:lstStyle/>
          <a:p>
            <a:r>
              <a:rPr lang="de-DE"/>
              <a:t>|    10.09.2019</a:t>
            </a:r>
            <a:endParaRPr lang="de-DE" dirty="0"/>
          </a:p>
        </p:txBody>
      </p:sp>
      <p:sp>
        <p:nvSpPr>
          <p:cNvPr id="6" name="Fußzeilenplatzhalter 5">
            <a:extLst>
              <a:ext uri="{FF2B5EF4-FFF2-40B4-BE49-F238E27FC236}">
                <a16:creationId xmlns:a16="http://schemas.microsoft.com/office/drawing/2014/main" id="{39328F92-46E9-44F4-AACE-AC3B5106AD4A}"/>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3F388D70-D393-490E-823B-019BFCD2A8AB}"/>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9" name="Gerader Verbinder 8">
            <a:extLst>
              <a:ext uri="{FF2B5EF4-FFF2-40B4-BE49-F238E27FC236}">
                <a16:creationId xmlns:a16="http://schemas.microsoft.com/office/drawing/2014/main" id="{BEF240D4-D025-4F47-AD9B-871B6AE1E33B}"/>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C3B527CF-35B3-4D57-8658-69D9EBDAE48D}"/>
              </a:ext>
            </a:extLst>
          </p:cNvPr>
          <p:cNvSpPr/>
          <p:nvPr userDrawn="1"/>
        </p:nvSpPr>
        <p:spPr>
          <a:xfrm>
            <a:off x="11481235" y="6639784"/>
            <a:ext cx="753732" cy="246221"/>
          </a:xfrm>
          <a:prstGeom prst="rect">
            <a:avLst/>
          </a:prstGeom>
        </p:spPr>
        <p:txBody>
          <a:bodyPr wrap="none">
            <a:spAutoFit/>
          </a:bodyPr>
          <a:lstStyle/>
          <a:p>
            <a:r>
              <a:rPr lang="de-DE" sz="1000" dirty="0">
                <a:solidFill>
                  <a:schemeClr val="accent2"/>
                </a:solidFill>
              </a:rPr>
              <a:t>© </a:t>
            </a:r>
            <a:r>
              <a:rPr lang="en-AU" sz="1000" dirty="0">
                <a:solidFill>
                  <a:schemeClr val="accent2"/>
                </a:solidFill>
              </a:rPr>
              <a:t>Authors</a:t>
            </a:r>
          </a:p>
        </p:txBody>
      </p:sp>
    </p:spTree>
    <p:extLst>
      <p:ext uri="{BB962C8B-B14F-4D97-AF65-F5344CB8AC3E}">
        <p14:creationId xmlns:p14="http://schemas.microsoft.com/office/powerpoint/2010/main" val="364311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0EE4D9F-AC7A-4F8D-AC64-47E047663F4F}"/>
              </a:ext>
            </a:extLst>
          </p:cNvPr>
          <p:cNvSpPr>
            <a:spLocks noGrp="1"/>
          </p:cNvSpPr>
          <p:nvPr>
            <p:ph idx="1"/>
          </p:nvPr>
        </p:nvSpPr>
        <p:spPr>
          <a:xfrm>
            <a:off x="719999" y="1674000"/>
            <a:ext cx="3344400" cy="4644000"/>
          </a:xfrm>
        </p:spPr>
        <p:txBody>
          <a:bodyPr/>
          <a:lstStyle>
            <a:lvl5pPr>
              <a:spcBef>
                <a:spcPts val="2400"/>
              </a:spcBef>
              <a:defRPr/>
            </a:lvl5pPr>
          </a:lstStyle>
          <a:p>
            <a:pPr lvl="0"/>
            <a:r>
              <a:rPr lang="de-DE"/>
              <a:t>Mastertextformat bearbeiten</a:t>
            </a:r>
          </a:p>
        </p:txBody>
      </p:sp>
      <p:sp>
        <p:nvSpPr>
          <p:cNvPr id="13" name="Inhaltsplatzhalter 2">
            <a:extLst>
              <a:ext uri="{FF2B5EF4-FFF2-40B4-BE49-F238E27FC236}">
                <a16:creationId xmlns:a16="http://schemas.microsoft.com/office/drawing/2014/main" id="{C1F0A7B3-7902-4E64-A96A-2B8FD953AE80}"/>
              </a:ext>
            </a:extLst>
          </p:cNvPr>
          <p:cNvSpPr>
            <a:spLocks noGrp="1"/>
          </p:cNvSpPr>
          <p:nvPr>
            <p:ph idx="17"/>
          </p:nvPr>
        </p:nvSpPr>
        <p:spPr>
          <a:xfrm>
            <a:off x="4424399" y="1674000"/>
            <a:ext cx="3344400" cy="4644000"/>
          </a:xfrm>
        </p:spPr>
        <p:txBody>
          <a:bodyPr/>
          <a:lstStyle>
            <a:lvl5pPr>
              <a:spcBef>
                <a:spcPts val="2400"/>
              </a:spcBef>
              <a:defRPr/>
            </a:lvl5pPr>
          </a:lstStyle>
          <a:p>
            <a:pPr lvl="0"/>
            <a:r>
              <a:rPr lang="de-DE"/>
              <a:t>Mastertextformat bearbeiten</a:t>
            </a:r>
          </a:p>
        </p:txBody>
      </p:sp>
      <p:sp>
        <p:nvSpPr>
          <p:cNvPr id="15" name="Inhaltsplatzhalter 2">
            <a:extLst>
              <a:ext uri="{FF2B5EF4-FFF2-40B4-BE49-F238E27FC236}">
                <a16:creationId xmlns:a16="http://schemas.microsoft.com/office/drawing/2014/main" id="{EB645276-BF98-443B-8257-0168D878217E}"/>
              </a:ext>
            </a:extLst>
          </p:cNvPr>
          <p:cNvSpPr>
            <a:spLocks noGrp="1"/>
          </p:cNvSpPr>
          <p:nvPr>
            <p:ph idx="18"/>
          </p:nvPr>
        </p:nvSpPr>
        <p:spPr>
          <a:xfrm>
            <a:off x="8128799" y="1674000"/>
            <a:ext cx="3344400" cy="4644000"/>
          </a:xfrm>
        </p:spPr>
        <p:txBody>
          <a:bodyPr/>
          <a:lstStyle>
            <a:lvl5pPr>
              <a:spcBef>
                <a:spcPts val="2400"/>
              </a:spcBef>
              <a:defRPr/>
            </a:lvl5pPr>
          </a:lstStyle>
          <a:p>
            <a:pPr lvl="0"/>
            <a:r>
              <a:rPr lang="de-DE"/>
              <a:t>Mastertextformat bearbeiten</a:t>
            </a:r>
          </a:p>
        </p:txBody>
      </p:sp>
      <p:sp>
        <p:nvSpPr>
          <p:cNvPr id="2" name="Titel 1">
            <a:extLst>
              <a:ext uri="{FF2B5EF4-FFF2-40B4-BE49-F238E27FC236}">
                <a16:creationId xmlns:a16="http://schemas.microsoft.com/office/drawing/2014/main" id="{7E4811EB-2863-4359-BDFD-9EDD3692D0B8}"/>
              </a:ext>
            </a:extLst>
          </p:cNvPr>
          <p:cNvSpPr>
            <a:spLocks noGrp="1"/>
          </p:cNvSpPr>
          <p:nvPr>
            <p:ph type="title"/>
          </p:nvPr>
        </p:nvSpPr>
        <p:spPr/>
        <p:txBody>
          <a:bodyPr/>
          <a:lstStyle>
            <a:lvl1pPr>
              <a:lnSpc>
                <a:spcPct val="90000"/>
              </a:lnSpc>
              <a:defRPr/>
            </a:lvl1pPr>
          </a:lstStyle>
          <a:p>
            <a:r>
              <a:rPr lang="de-DE"/>
              <a:t>Mastertitelformat bearbeiten</a:t>
            </a:r>
            <a:endParaRPr lang="de-DE" dirty="0"/>
          </a:p>
        </p:txBody>
      </p:sp>
      <p:sp>
        <p:nvSpPr>
          <p:cNvPr id="7" name="Untertitel 2">
            <a:extLst>
              <a:ext uri="{FF2B5EF4-FFF2-40B4-BE49-F238E27FC236}">
                <a16:creationId xmlns:a16="http://schemas.microsoft.com/office/drawing/2014/main" id="{A21B2CDA-444B-4D1C-84B6-C58E2001FD04}"/>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atumsplatzhalter 7">
            <a:extLst>
              <a:ext uri="{FF2B5EF4-FFF2-40B4-BE49-F238E27FC236}">
                <a16:creationId xmlns:a16="http://schemas.microsoft.com/office/drawing/2014/main" id="{7E09A1A4-66FB-4BBF-B3D3-82C3A7E41C09}"/>
              </a:ext>
            </a:extLst>
          </p:cNvPr>
          <p:cNvSpPr>
            <a:spLocks noGrp="1"/>
          </p:cNvSpPr>
          <p:nvPr>
            <p:ph type="dt" sz="half" idx="14"/>
          </p:nvPr>
        </p:nvSpPr>
        <p:spPr/>
        <p:txBody>
          <a:bodyPr/>
          <a:lstStyle/>
          <a:p>
            <a:r>
              <a:rPr lang="de-DE"/>
              <a:t>|    10.09.2019</a:t>
            </a:r>
            <a:endParaRPr lang="de-DE" dirty="0"/>
          </a:p>
        </p:txBody>
      </p:sp>
      <p:sp>
        <p:nvSpPr>
          <p:cNvPr id="9" name="Fußzeilenplatzhalter 8">
            <a:extLst>
              <a:ext uri="{FF2B5EF4-FFF2-40B4-BE49-F238E27FC236}">
                <a16:creationId xmlns:a16="http://schemas.microsoft.com/office/drawing/2014/main" id="{F94D21F0-0C2D-40CB-B9DB-55864772B0A8}"/>
              </a:ext>
            </a:extLst>
          </p:cNvPr>
          <p:cNvSpPr>
            <a:spLocks noGrp="1"/>
          </p:cNvSpPr>
          <p:nvPr>
            <p:ph type="ftr" sz="quarter" idx="15"/>
          </p:nvPr>
        </p:nvSpPr>
        <p:spPr/>
        <p:txBody>
          <a:bodyPr/>
          <a:lstStyle/>
          <a:p>
            <a:r>
              <a:rPr lang="en-US" dirty="0"/>
              <a:t>|    Selina Thanheiser University of Augsburg</a:t>
            </a:r>
            <a:endParaRPr lang="de-DE" dirty="0"/>
          </a:p>
        </p:txBody>
      </p:sp>
      <p:sp>
        <p:nvSpPr>
          <p:cNvPr id="10" name="Foliennummernplatzhalter 9">
            <a:extLst>
              <a:ext uri="{FF2B5EF4-FFF2-40B4-BE49-F238E27FC236}">
                <a16:creationId xmlns:a16="http://schemas.microsoft.com/office/drawing/2014/main" id="{ECC5A95F-83E3-4397-B18C-8F3003F1CEB4}"/>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5FA93747-F558-41F7-A8CE-1CAD320F6A0D}"/>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4277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B002517-676E-406E-9CC8-F34071CE22D1}"/>
              </a:ext>
            </a:extLst>
          </p:cNvPr>
          <p:cNvSpPr>
            <a:spLocks noGrp="1"/>
          </p:cNvSpPr>
          <p:nvPr>
            <p:ph type="sldNum" sz="quarter" idx="4"/>
          </p:nvPr>
        </p:nvSpPr>
        <p:spPr>
          <a:xfrm>
            <a:off x="720001" y="6500393"/>
            <a:ext cx="319318" cy="217417"/>
          </a:xfrm>
          <a:prstGeom prst="rect">
            <a:avLst/>
          </a:prstGeom>
        </p:spPr>
        <p:txBody>
          <a:bodyPr vert="horz" lIns="0" tIns="0" rIns="0" bIns="0" rtlCol="0" anchor="b"/>
          <a:lstStyle>
            <a:lvl1pPr algn="l">
              <a:defRPr sz="800" b="1">
                <a:solidFill>
                  <a:schemeClr val="tx1"/>
                </a:solidFill>
                <a:latin typeface="Arial" panose="020B0604020202020204" pitchFamily="34" charset="0"/>
                <a:cs typeface="Arial" panose="020B0604020202020204" pitchFamily="34" charset="0"/>
              </a:defRPr>
            </a:lvl1pPr>
          </a:lstStyle>
          <a:p>
            <a:fld id="{6567D7EC-8799-48C5-898A-08E264972062}" type="slidenum">
              <a:rPr lang="de-DE" smtClean="0"/>
              <a:pPr/>
              <a:t>‹Nr.›</a:t>
            </a:fld>
            <a:endParaRPr lang="de-DE" dirty="0"/>
          </a:p>
        </p:txBody>
      </p:sp>
      <p:sp>
        <p:nvSpPr>
          <p:cNvPr id="4" name="Datumsplatzhalter 3">
            <a:extLst>
              <a:ext uri="{FF2B5EF4-FFF2-40B4-BE49-F238E27FC236}">
                <a16:creationId xmlns:a16="http://schemas.microsoft.com/office/drawing/2014/main" id="{CC50694B-33D5-45A5-B9F0-605F670D5E36}"/>
              </a:ext>
            </a:extLst>
          </p:cNvPr>
          <p:cNvSpPr>
            <a:spLocks noGrp="1"/>
          </p:cNvSpPr>
          <p:nvPr>
            <p:ph type="dt" sz="half" idx="2"/>
          </p:nvPr>
        </p:nvSpPr>
        <p:spPr>
          <a:xfrm>
            <a:off x="1005443" y="6500393"/>
            <a:ext cx="806400" cy="217417"/>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stStyle>
          <a:p>
            <a:r>
              <a:rPr lang="de-DE"/>
              <a:t>|    10.09.2019</a:t>
            </a:r>
            <a:endParaRPr lang="de-DE" sz="900" dirty="0"/>
          </a:p>
        </p:txBody>
      </p:sp>
      <p:sp>
        <p:nvSpPr>
          <p:cNvPr id="5" name="Fußzeilenplatzhalter 4">
            <a:extLst>
              <a:ext uri="{FF2B5EF4-FFF2-40B4-BE49-F238E27FC236}">
                <a16:creationId xmlns:a16="http://schemas.microsoft.com/office/drawing/2014/main" id="{407C29D3-2D73-4F49-B56E-D32513508EAD}"/>
              </a:ext>
            </a:extLst>
          </p:cNvPr>
          <p:cNvSpPr>
            <a:spLocks noGrp="1"/>
          </p:cNvSpPr>
          <p:nvPr>
            <p:ph type="ftr" sz="quarter" idx="3"/>
          </p:nvPr>
        </p:nvSpPr>
        <p:spPr>
          <a:xfrm>
            <a:off x="1785866" y="6500393"/>
            <a:ext cx="7296537" cy="217417"/>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stStyle>
          <a:p>
            <a:r>
              <a:rPr lang="en-US" dirty="0"/>
              <a:t>|    Selina Thanheiser University of Augsburg</a:t>
            </a:r>
            <a:endParaRPr lang="de-DE" dirty="0"/>
          </a:p>
        </p:txBody>
      </p:sp>
      <p:sp>
        <p:nvSpPr>
          <p:cNvPr id="3" name="Textplatzhalter 2">
            <a:extLst>
              <a:ext uri="{FF2B5EF4-FFF2-40B4-BE49-F238E27FC236}">
                <a16:creationId xmlns:a16="http://schemas.microsoft.com/office/drawing/2014/main" id="{4F108140-EA1D-4506-BABD-AF3485301DFC}"/>
              </a:ext>
            </a:extLst>
          </p:cNvPr>
          <p:cNvSpPr>
            <a:spLocks noGrp="1"/>
          </p:cNvSpPr>
          <p:nvPr>
            <p:ph type="body" idx="1"/>
          </p:nvPr>
        </p:nvSpPr>
        <p:spPr>
          <a:xfrm>
            <a:off x="719999" y="1674000"/>
            <a:ext cx="10753200" cy="4644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platzhalter 1">
            <a:extLst>
              <a:ext uri="{FF2B5EF4-FFF2-40B4-BE49-F238E27FC236}">
                <a16:creationId xmlns:a16="http://schemas.microsoft.com/office/drawing/2014/main" id="{E0695CCD-AB97-47A6-B356-2E5EB2D333F9}"/>
              </a:ext>
            </a:extLst>
          </p:cNvPr>
          <p:cNvSpPr>
            <a:spLocks noGrp="1"/>
          </p:cNvSpPr>
          <p:nvPr>
            <p:ph type="title"/>
          </p:nvPr>
        </p:nvSpPr>
        <p:spPr>
          <a:xfrm>
            <a:off x="719400" y="0"/>
            <a:ext cx="10753200" cy="1017917"/>
          </a:xfrm>
          <a:prstGeom prst="rect">
            <a:avLst/>
          </a:prstGeom>
        </p:spPr>
        <p:txBody>
          <a:bodyPr vert="horz" lIns="0" tIns="0" rIns="0" bIns="0" rtlCol="0" anchor="b">
            <a:noAutofit/>
          </a:bodyPr>
          <a:lstStyle/>
          <a:p>
            <a:r>
              <a:rPr lang="de-DE" dirty="0"/>
              <a:t>Mastertitelformat bearbeiten</a:t>
            </a:r>
          </a:p>
        </p:txBody>
      </p:sp>
      <p:sp>
        <p:nvSpPr>
          <p:cNvPr id="27" name="Farbakzent links">
            <a:extLst>
              <a:ext uri="{FF2B5EF4-FFF2-40B4-BE49-F238E27FC236}">
                <a16:creationId xmlns:a16="http://schemas.microsoft.com/office/drawing/2014/main" id="{9D9C0A71-6028-48D4-B0A9-8857E5EE332A}"/>
              </a:ext>
            </a:extLst>
          </p:cNvPr>
          <p:cNvSpPr/>
          <p:nvPr userDrawn="1"/>
        </p:nvSpPr>
        <p:spPr>
          <a:xfrm>
            <a:off x="1" y="0"/>
            <a:ext cx="231229" cy="2644002"/>
          </a:xfrm>
          <a:custGeom>
            <a:avLst/>
            <a:gdLst>
              <a:gd name="connsiteX0" fmla="*/ 0 w 231229"/>
              <a:gd name="connsiteY0" fmla="*/ 0 h 2644002"/>
              <a:gd name="connsiteX1" fmla="*/ 231229 w 231229"/>
              <a:gd name="connsiteY1" fmla="*/ 0 h 2644002"/>
              <a:gd name="connsiteX2" fmla="*/ 231229 w 231229"/>
              <a:gd name="connsiteY2" fmla="*/ 427848 h 2644002"/>
              <a:gd name="connsiteX3" fmla="*/ 231229 w 231229"/>
              <a:gd name="connsiteY3" fmla="*/ 1100610 h 2644002"/>
              <a:gd name="connsiteX4" fmla="*/ 231229 w 231229"/>
              <a:gd name="connsiteY4" fmla="*/ 2499514 h 2644002"/>
              <a:gd name="connsiteX5" fmla="*/ 0 w 231229"/>
              <a:gd name="connsiteY5" fmla="*/ 2644002 h 2644002"/>
              <a:gd name="connsiteX6" fmla="*/ 0 w 231229"/>
              <a:gd name="connsiteY6" fmla="*/ 1100610 h 2644002"/>
              <a:gd name="connsiteX7" fmla="*/ 0 w 231229"/>
              <a:gd name="connsiteY7" fmla="*/ 427848 h 264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229" h="2644002">
                <a:moveTo>
                  <a:pt x="0" y="0"/>
                </a:moveTo>
                <a:lnTo>
                  <a:pt x="231229" y="0"/>
                </a:lnTo>
                <a:lnTo>
                  <a:pt x="231229" y="427848"/>
                </a:lnTo>
                <a:lnTo>
                  <a:pt x="231229" y="1100610"/>
                </a:lnTo>
                <a:lnTo>
                  <a:pt x="231229" y="2499514"/>
                </a:lnTo>
                <a:lnTo>
                  <a:pt x="0" y="2644002"/>
                </a:lnTo>
                <a:lnTo>
                  <a:pt x="0" y="1100610"/>
                </a:lnTo>
                <a:lnTo>
                  <a:pt x="0" y="42784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0789B94-3BA2-4579-B5BA-A91701BC21A2}"/>
              </a:ext>
            </a:extLst>
          </p:cNvPr>
          <p:cNvPicPr>
            <a:picLocks noChangeAspect="1"/>
          </p:cNvPicPr>
          <p:nvPr userDrawn="1"/>
        </p:nvPicPr>
        <p:blipFill>
          <a:blip r:embed="rId50" cstate="screen">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10965221" y="6411885"/>
            <a:ext cx="507978" cy="305925"/>
          </a:xfrm>
          <a:prstGeom prst="rect">
            <a:avLst/>
          </a:prstGeom>
        </p:spPr>
      </p:pic>
    </p:spTree>
    <p:extLst>
      <p:ext uri="{BB962C8B-B14F-4D97-AF65-F5344CB8AC3E}">
        <p14:creationId xmlns:p14="http://schemas.microsoft.com/office/powerpoint/2010/main" val="902298323"/>
      </p:ext>
    </p:extLst>
  </p:cSld>
  <p:clrMap bg1="lt1" tx1="dk1" bg2="lt2" tx2="dk2" accent1="accent1" accent2="accent2" accent3="accent3" accent4="accent4" accent5="accent5" accent6="accent6" hlink="hlink" folHlink="folHlink"/>
  <p:sldLayoutIdLst>
    <p:sldLayoutId id="2147483694" r:id="rId1"/>
    <p:sldLayoutId id="2147483717" r:id="rId2"/>
    <p:sldLayoutId id="2147483735" r:id="rId3"/>
    <p:sldLayoutId id="2147483734" r:id="rId4"/>
    <p:sldLayoutId id="2147483724" r:id="rId5"/>
    <p:sldLayoutId id="2147483693" r:id="rId6"/>
    <p:sldLayoutId id="2147483650" r:id="rId7"/>
    <p:sldLayoutId id="2147483652" r:id="rId8"/>
    <p:sldLayoutId id="2147483700" r:id="rId9"/>
    <p:sldLayoutId id="2147483701" r:id="rId10"/>
    <p:sldLayoutId id="2147483653" r:id="rId11"/>
    <p:sldLayoutId id="2147483692" r:id="rId12"/>
    <p:sldLayoutId id="2147483704" r:id="rId13"/>
    <p:sldLayoutId id="2147483705" r:id="rId14"/>
    <p:sldLayoutId id="2147483707" r:id="rId15"/>
    <p:sldLayoutId id="2147483654" r:id="rId16"/>
    <p:sldLayoutId id="2147483733" r:id="rId17"/>
    <p:sldLayoutId id="2147483737" r:id="rId18"/>
    <p:sldLayoutId id="2147483684" r:id="rId19"/>
    <p:sldLayoutId id="2147483698" r:id="rId20"/>
    <p:sldLayoutId id="2147483697" r:id="rId21"/>
    <p:sldLayoutId id="2147483685" r:id="rId22"/>
    <p:sldLayoutId id="2147483681" r:id="rId23"/>
    <p:sldLayoutId id="2147483703" r:id="rId24"/>
    <p:sldLayoutId id="2147483736" r:id="rId25"/>
    <p:sldLayoutId id="2147483686" r:id="rId26"/>
    <p:sldLayoutId id="2147483687" r:id="rId27"/>
    <p:sldLayoutId id="2147483690" r:id="rId28"/>
    <p:sldLayoutId id="2147483696" r:id="rId29"/>
    <p:sldLayoutId id="2147483679" r:id="rId30"/>
    <p:sldLayoutId id="2147483682" r:id="rId31"/>
    <p:sldLayoutId id="2147483678" r:id="rId32"/>
    <p:sldLayoutId id="2147483675" r:id="rId33"/>
    <p:sldLayoutId id="2147483688" r:id="rId34"/>
    <p:sldLayoutId id="2147483723" r:id="rId35"/>
    <p:sldLayoutId id="2147483699" r:id="rId36"/>
    <p:sldLayoutId id="2147483722" r:id="rId37"/>
    <p:sldLayoutId id="2147483738" r:id="rId38"/>
    <p:sldLayoutId id="2147483709" r:id="rId39"/>
    <p:sldLayoutId id="2147483710" r:id="rId40"/>
    <p:sldLayoutId id="2147483708" r:id="rId41"/>
    <p:sldLayoutId id="2147483726" r:id="rId42"/>
    <p:sldLayoutId id="2147483727" r:id="rId43"/>
    <p:sldLayoutId id="2147483728" r:id="rId44"/>
    <p:sldLayoutId id="2147483729" r:id="rId45"/>
    <p:sldLayoutId id="2147483730" r:id="rId46"/>
    <p:sldLayoutId id="2147483731" r:id="rId47"/>
    <p:sldLayoutId id="2147483732" r:id="rId48"/>
  </p:sldLayoutIdLst>
  <p:hf hdr="0"/>
  <p:txStyles>
    <p:titleStyle>
      <a:lvl1pPr algn="l" defTabSz="914400" rtl="0" eaLnBrk="1" latinLnBrk="0" hangingPunct="1">
        <a:lnSpc>
          <a:spcPct val="90000"/>
        </a:lnSpc>
        <a:spcBef>
          <a:spcPct val="0"/>
        </a:spcBef>
        <a:buNone/>
        <a:defRPr sz="2600" kern="1200">
          <a:solidFill>
            <a:schemeClr val="tx1"/>
          </a:solidFill>
          <a:latin typeface="Arial" panose="020B0604020202020204" pitchFamily="34" charset="0"/>
          <a:ea typeface="+mj-ea"/>
          <a:cs typeface="Arial" panose="020B0604020202020204" pitchFamily="34" charset="0"/>
        </a:defRPr>
      </a:lvl1pPr>
    </p:titleStyle>
    <p:bodyStyle>
      <a:lvl1pPr marL="12600" indent="0" algn="l" defTabSz="914400" rtl="0" eaLnBrk="1" latinLnBrk="0" hangingPunct="1">
        <a:lnSpc>
          <a:spcPct val="100000"/>
        </a:lnSpc>
        <a:spcBef>
          <a:spcPts val="1200"/>
        </a:spcBef>
        <a:buClr>
          <a:srgbClr val="AD007C"/>
        </a:buClr>
        <a:buFont typeface="Wingdings" panose="05000000000000000000" pitchFamily="2" charset="2"/>
        <a:buNone/>
        <a:defRPr sz="1800" kern="1200">
          <a:solidFill>
            <a:schemeClr val="tx1"/>
          </a:solidFill>
          <a:latin typeface="+mn-lt"/>
          <a:ea typeface="+mn-ea"/>
          <a:cs typeface="Arial" panose="020B0604020202020204" pitchFamily="34" charset="0"/>
        </a:defRPr>
      </a:lvl1pPr>
      <a:lvl2pPr marL="216000" indent="-216000" algn="l" defTabSz="914400" rtl="0" eaLnBrk="1" latinLnBrk="0" hangingPunct="1">
        <a:lnSpc>
          <a:spcPct val="100000"/>
        </a:lnSpc>
        <a:spcBef>
          <a:spcPts val="1200"/>
        </a:spcBef>
        <a:buClr>
          <a:schemeClr val="tx2"/>
        </a:buClr>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432000" indent="-216000" algn="l" defTabSz="914400" rtl="0" eaLnBrk="1" latinLnBrk="0" hangingPunct="1">
        <a:lnSpc>
          <a:spcPct val="100000"/>
        </a:lnSpc>
        <a:spcBef>
          <a:spcPts val="600"/>
        </a:spcBef>
        <a:buClr>
          <a:schemeClr val="tx2"/>
        </a:buClr>
        <a:buFont typeface="Symbol" panose="05050102010706020507" pitchFamily="18" charset="2"/>
        <a:buChar char="-"/>
        <a:defRPr sz="1600" kern="1200">
          <a:solidFill>
            <a:schemeClr val="tx1"/>
          </a:solidFill>
          <a:latin typeface="+mn-lt"/>
          <a:ea typeface="+mn-ea"/>
          <a:cs typeface="Arial" panose="020B0604020202020204" pitchFamily="34" charset="0"/>
        </a:defRPr>
      </a:lvl3pPr>
      <a:lvl4pPr marL="612000" indent="-180000" algn="l" defTabSz="914400" rtl="0" eaLnBrk="1" latinLnBrk="0" hangingPunct="1">
        <a:lnSpc>
          <a:spcPct val="100000"/>
        </a:lnSpc>
        <a:spcBef>
          <a:spcPts val="400"/>
        </a:spcBef>
        <a:buClr>
          <a:schemeClr val="tx2"/>
        </a:buClr>
        <a:buFont typeface="Symbol" panose="05050102010706020507" pitchFamily="18" charset="2"/>
        <a:buChar char="-"/>
        <a:defRPr sz="1400" kern="1200">
          <a:solidFill>
            <a:schemeClr val="tx1"/>
          </a:solidFill>
          <a:latin typeface="+mn-lt"/>
          <a:ea typeface="+mn-ea"/>
          <a:cs typeface="Arial" panose="020B0604020202020204" pitchFamily="34" charset="0"/>
        </a:defRPr>
      </a:lvl4pPr>
      <a:lvl5pPr marL="0" indent="0" algn="l" defTabSz="914400" rtl="0" eaLnBrk="1" latinLnBrk="0" hangingPunct="1">
        <a:lnSpc>
          <a:spcPct val="100000"/>
        </a:lnSpc>
        <a:spcBef>
          <a:spcPts val="2400"/>
        </a:spcBef>
        <a:spcAft>
          <a:spcPts val="0"/>
        </a:spcAft>
        <a:buClr>
          <a:srgbClr val="AD007C"/>
        </a:buClr>
        <a:buFont typeface="Wingdings" panose="05000000000000000000" pitchFamily="2" charset="2"/>
        <a:buNone/>
        <a:defRPr sz="1800" kern="1200" cap="none" baseline="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56" userDrawn="1">
          <p15:clr>
            <a:srgbClr val="F26B43"/>
          </p15:clr>
        </p15:guide>
        <p15:guide id="4" pos="7224" userDrawn="1">
          <p15:clr>
            <a:srgbClr val="F26B43"/>
          </p15:clr>
        </p15:guide>
        <p15:guide id="5" orient="horz" pos="1056" userDrawn="1">
          <p15:clr>
            <a:srgbClr val="F26B43"/>
          </p15:clr>
        </p15:guide>
        <p15:guide id="6" orient="horz" pos="592" userDrawn="1">
          <p15:clr>
            <a:srgbClr val="F26B43"/>
          </p15:clr>
        </p15:guide>
        <p15:guide id="7" orient="horz" pos="3976" userDrawn="1">
          <p15:clr>
            <a:srgbClr val="F26B43"/>
          </p15:clr>
        </p15:guide>
        <p15:guide id="8" orient="horz" pos="904" userDrawn="1">
          <p15:clr>
            <a:srgbClr val="F26B43"/>
          </p15:clr>
        </p15:guide>
        <p15:guide id="9" pos="2560" userDrawn="1">
          <p15:clr>
            <a:srgbClr val="F26B43"/>
          </p15:clr>
        </p15:guide>
        <p15:guide id="10" pos="5120" userDrawn="1">
          <p15:clr>
            <a:srgbClr val="F26B43"/>
          </p15:clr>
        </p15:guide>
        <p15:guide id="11" pos="2784" userDrawn="1">
          <p15:clr>
            <a:srgbClr val="F26B43"/>
          </p15:clr>
        </p15:guide>
        <p15:guide id="12" pos="489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6.svg"/><Relationship Id="rId18" Type="http://schemas.openxmlformats.org/officeDocument/2006/relationships/image" Target="../media/image11.png"/><Relationship Id="rId26" Type="http://schemas.openxmlformats.org/officeDocument/2006/relationships/image" Target="../media/image19.png"/><Relationship Id="rId3" Type="http://schemas.openxmlformats.org/officeDocument/2006/relationships/tags" Target="../tags/tag8.xml"/><Relationship Id="rId21" Type="http://schemas.openxmlformats.org/officeDocument/2006/relationships/image" Target="../media/image14.svg"/><Relationship Id="rId7" Type="http://schemas.openxmlformats.org/officeDocument/2006/relationships/tags" Target="../tags/tag12.xml"/><Relationship Id="rId12" Type="http://schemas.openxmlformats.org/officeDocument/2006/relationships/image" Target="../media/image5.png"/><Relationship Id="rId17" Type="http://schemas.openxmlformats.org/officeDocument/2006/relationships/image" Target="../media/image10.svg"/><Relationship Id="rId25" Type="http://schemas.openxmlformats.org/officeDocument/2006/relationships/image" Target="../media/image18.svg"/><Relationship Id="rId2" Type="http://schemas.openxmlformats.org/officeDocument/2006/relationships/tags" Target="../tags/tag7.xml"/><Relationship Id="rId16" Type="http://schemas.openxmlformats.org/officeDocument/2006/relationships/image" Target="../media/image9.png"/><Relationship Id="rId20" Type="http://schemas.openxmlformats.org/officeDocument/2006/relationships/image" Target="../media/image13.png"/><Relationship Id="rId29" Type="http://schemas.openxmlformats.org/officeDocument/2006/relationships/image" Target="../media/image22.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1.xml"/><Relationship Id="rId24" Type="http://schemas.openxmlformats.org/officeDocument/2006/relationships/image" Target="../media/image17.png"/><Relationship Id="rId5" Type="http://schemas.openxmlformats.org/officeDocument/2006/relationships/tags" Target="../tags/tag10.xml"/><Relationship Id="rId15" Type="http://schemas.openxmlformats.org/officeDocument/2006/relationships/image" Target="../media/image8.svg"/><Relationship Id="rId23" Type="http://schemas.openxmlformats.org/officeDocument/2006/relationships/image" Target="../media/image16.svg"/><Relationship Id="rId28" Type="http://schemas.openxmlformats.org/officeDocument/2006/relationships/image" Target="../media/image21.png"/><Relationship Id="rId10" Type="http://schemas.openxmlformats.org/officeDocument/2006/relationships/slideLayout" Target="../slideLayouts/slideLayout2.xml"/><Relationship Id="rId19" Type="http://schemas.openxmlformats.org/officeDocument/2006/relationships/image" Target="../media/image12.sv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image" Target="../media/image20.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hyperlink" Target="https://journals.ametsoc.org/doi/abs/10.1175/1520-0450(1964)003%3C0001%3ATMWSWA%3E2.0.CO;2" TargetMode="External"/><Relationship Id="rId3" Type="http://schemas.openxmlformats.org/officeDocument/2006/relationships/chart" Target="../charts/chart3.xml"/><Relationship Id="rId7" Type="http://schemas.openxmlformats.org/officeDocument/2006/relationships/hyperlink" Target="https://agupubs.onlinelibrary.wiley.com/doi/full/10.1029/2008JD010533"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www.sciencedirect.com/science/article/pii/S0269749111000388" TargetMode="External"/><Relationship Id="rId11" Type="http://schemas.openxmlformats.org/officeDocument/2006/relationships/comments" Target="../comments/comment2.xml"/><Relationship Id="rId5" Type="http://schemas.openxmlformats.org/officeDocument/2006/relationships/hyperlink" Target="https://www.sciencedirect.com/science/article/pii/S014067367791385X" TargetMode="External"/><Relationship Id="rId10" Type="http://schemas.openxmlformats.org/officeDocument/2006/relationships/hyperlink" Target="https://agupubs.onlinelibrary.wiley.com/doi/pdf/10.1029/2012MS000177%4010.1002/%28ISSN%291942-2466.MPIESM1" TargetMode="External"/><Relationship Id="rId4" Type="http://schemas.openxmlformats.org/officeDocument/2006/relationships/chart" Target="../charts/chart4.xml"/><Relationship Id="rId9" Type="http://schemas.openxmlformats.org/officeDocument/2006/relationships/hyperlink" Target="https://journals.ametsoc.org/doi/pdf/10.1175/1520-0469(1990)047%3C0823%3ATIOATR%3E2.0.CO%3B2"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7844449-0B25-40A7-BD87-0C94E6A3CA60}"/>
              </a:ext>
            </a:extLst>
          </p:cNvPr>
          <p:cNvSpPr>
            <a:spLocks noGrp="1" noMove="1" noResize="1"/>
          </p:cNvSpPr>
          <p:nvPr>
            <p:ph type="ctrTitle"/>
            <p:custDataLst>
              <p:tags r:id="rId1"/>
            </p:custDataLst>
          </p:nvPr>
        </p:nvSpPr>
        <p:spPr/>
        <p:txBody>
          <a:bodyPr/>
          <a:lstStyle/>
          <a:p>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2800" b="1" dirty="0"/>
            </a:br>
            <a:br>
              <a:rPr lang="en-US" sz="2800" b="1" dirty="0"/>
            </a:br>
            <a:br>
              <a:rPr lang="en-US" sz="2800" b="1" dirty="0"/>
            </a:br>
            <a:endParaRPr lang="de-DE" dirty="0"/>
          </a:p>
        </p:txBody>
      </p:sp>
      <p:sp>
        <p:nvSpPr>
          <p:cNvPr id="6" name="Untertitel 5">
            <a:extLst>
              <a:ext uri="{FF2B5EF4-FFF2-40B4-BE49-F238E27FC236}">
                <a16:creationId xmlns:a16="http://schemas.microsoft.com/office/drawing/2014/main" id="{C9C036FB-C9D2-4591-86A2-E9E673AAAC23}"/>
              </a:ext>
            </a:extLst>
          </p:cNvPr>
          <p:cNvSpPr>
            <a:spLocks noGrp="1"/>
          </p:cNvSpPr>
          <p:nvPr>
            <p:ph type="subTitle" idx="1"/>
          </p:nvPr>
        </p:nvSpPr>
        <p:spPr>
          <a:xfrm>
            <a:off x="5608325" y="4952970"/>
            <a:ext cx="5863676" cy="1080000"/>
          </a:xfrm>
        </p:spPr>
        <p:txBody>
          <a:bodyPr/>
          <a:lstStyle/>
          <a:p>
            <a:pPr>
              <a:lnSpc>
                <a:spcPct val="150000"/>
              </a:lnSpc>
            </a:pPr>
            <a:endParaRPr lang="de-DE" sz="500" dirty="0"/>
          </a:p>
          <a:p>
            <a:pPr>
              <a:lnSpc>
                <a:spcPct val="170000"/>
              </a:lnSpc>
            </a:pPr>
            <a:r>
              <a:rPr lang="en-US" sz="1000" dirty="0"/>
              <a:t>Selina Thanheiser, Markus </a:t>
            </a:r>
            <a:r>
              <a:rPr lang="en-US" sz="1000" dirty="0" err="1"/>
              <a:t>Homann</a:t>
            </a:r>
            <a:r>
              <a:rPr lang="en-US" sz="1000" dirty="0"/>
              <a:t>, Christoph Beck,  Andreas Philipp, Jucundus Jacobeit</a:t>
            </a:r>
          </a:p>
          <a:p>
            <a:pPr>
              <a:lnSpc>
                <a:spcPct val="170000"/>
              </a:lnSpc>
            </a:pPr>
            <a:r>
              <a:rPr lang="en-US" sz="1000" dirty="0"/>
              <a:t>Institute of Geography, University of Augsburg, Germany</a:t>
            </a:r>
            <a:endParaRPr lang="de-DE" sz="1000" dirty="0"/>
          </a:p>
        </p:txBody>
      </p:sp>
      <p:pic>
        <p:nvPicPr>
          <p:cNvPr id="14" name="Logo_Basis_neg." hidden="1">
            <a:extLst>
              <a:ext uri="{FF2B5EF4-FFF2-40B4-BE49-F238E27FC236}">
                <a16:creationId xmlns:a16="http://schemas.microsoft.com/office/drawing/2014/main" id="{BB0358A7-6314-4317-B9A8-ED88AD107ADA}"/>
              </a:ext>
            </a:extLst>
          </p:cNvPr>
          <p:cNvPicPr>
            <a:picLocks noMove="1" noResize="1"/>
          </p:cNvPicPr>
          <p:nvPr>
            <p:custDataLst>
              <p:tags r:id="rId2"/>
            </p:custDataLst>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969023" y="611349"/>
            <a:ext cx="5131975" cy="917448"/>
          </a:xfrm>
          <a:prstGeom prst="rect">
            <a:avLst/>
          </a:prstGeom>
        </p:spPr>
      </p:pic>
      <p:pic>
        <p:nvPicPr>
          <p:cNvPr id="16" name="Logo_JUF_neg." hidden="1">
            <a:extLst>
              <a:ext uri="{FF2B5EF4-FFF2-40B4-BE49-F238E27FC236}">
                <a16:creationId xmlns:a16="http://schemas.microsoft.com/office/drawing/2014/main" id="{0B398B1D-08AF-4FDC-8B79-7443E21DD094}"/>
              </a:ext>
            </a:extLst>
          </p:cNvPr>
          <p:cNvPicPr>
            <a:picLocks noMove="1" noResize="1"/>
          </p:cNvPicPr>
          <p:nvPr>
            <p:custDataLst>
              <p:tags r:id="rId3"/>
            </p:custDataLst>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969023" y="611349"/>
            <a:ext cx="5131975" cy="917448"/>
          </a:xfrm>
          <a:prstGeom prst="rect">
            <a:avLst/>
          </a:prstGeom>
        </p:spPr>
      </p:pic>
      <p:pic>
        <p:nvPicPr>
          <p:cNvPr id="17" name="Logo_KTF_neg." hidden="1">
            <a:extLst>
              <a:ext uri="{FF2B5EF4-FFF2-40B4-BE49-F238E27FC236}">
                <a16:creationId xmlns:a16="http://schemas.microsoft.com/office/drawing/2014/main" id="{141DFD45-EA8D-413E-8CCC-2C6BBAF7BD6D}"/>
              </a:ext>
            </a:extLst>
          </p:cNvPr>
          <p:cNvPicPr>
            <a:picLocks noMove="1" noResize="1"/>
          </p:cNvPicPr>
          <p:nvPr>
            <p:custDataLst>
              <p:tags r:id="rId4"/>
            </p:custDataLst>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969023" y="611349"/>
            <a:ext cx="5131975" cy="917448"/>
          </a:xfrm>
          <a:prstGeom prst="rect">
            <a:avLst/>
          </a:prstGeom>
        </p:spPr>
      </p:pic>
      <p:pic>
        <p:nvPicPr>
          <p:cNvPr id="18" name="Logo_MEF_neg." hidden="1">
            <a:extLst>
              <a:ext uri="{FF2B5EF4-FFF2-40B4-BE49-F238E27FC236}">
                <a16:creationId xmlns:a16="http://schemas.microsoft.com/office/drawing/2014/main" id="{7962D77E-B001-476F-A8F8-FCF994C7F538}"/>
              </a:ext>
            </a:extLst>
          </p:cNvPr>
          <p:cNvPicPr>
            <a:picLocks noMove="1" noResize="1"/>
          </p:cNvPicPr>
          <p:nvPr>
            <p:custDataLst>
              <p:tags r:id="rId5"/>
            </p:custDataLst>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969023" y="611349"/>
            <a:ext cx="5131975" cy="917448"/>
          </a:xfrm>
          <a:prstGeom prst="rect">
            <a:avLst/>
          </a:prstGeom>
        </p:spPr>
      </p:pic>
      <p:pic>
        <p:nvPicPr>
          <p:cNvPr id="19" name="Logo_MNTF_neg." hidden="1">
            <a:extLst>
              <a:ext uri="{FF2B5EF4-FFF2-40B4-BE49-F238E27FC236}">
                <a16:creationId xmlns:a16="http://schemas.microsoft.com/office/drawing/2014/main" id="{E2CCCC58-F5AE-4141-BB4D-217B271EAF20}"/>
              </a:ext>
            </a:extLst>
          </p:cNvPr>
          <p:cNvPicPr>
            <a:picLocks noMove="1" noResize="1"/>
          </p:cNvPicPr>
          <p:nvPr>
            <p:custDataLst>
              <p:tags r:id="rId6"/>
            </p:custDataLst>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969023" y="611349"/>
            <a:ext cx="5131975" cy="917448"/>
          </a:xfrm>
          <a:prstGeom prst="rect">
            <a:avLst/>
          </a:prstGeom>
        </p:spPr>
      </p:pic>
      <p:pic>
        <p:nvPicPr>
          <p:cNvPr id="20" name="Logo_PHF_neg." hidden="1">
            <a:extLst>
              <a:ext uri="{FF2B5EF4-FFF2-40B4-BE49-F238E27FC236}">
                <a16:creationId xmlns:a16="http://schemas.microsoft.com/office/drawing/2014/main" id="{B38C48F9-6262-4647-8E95-5DBA20D27ACF}"/>
              </a:ext>
            </a:extLst>
          </p:cNvPr>
          <p:cNvPicPr>
            <a:picLocks noMove="1" noResize="1"/>
          </p:cNvPicPr>
          <p:nvPr>
            <p:custDataLst>
              <p:tags r:id="rId7"/>
            </p:custDataLst>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5969023" y="611349"/>
            <a:ext cx="5131975" cy="917448"/>
          </a:xfrm>
          <a:prstGeom prst="rect">
            <a:avLst/>
          </a:prstGeom>
        </p:spPr>
      </p:pic>
      <p:pic>
        <p:nvPicPr>
          <p:cNvPr id="21" name="Logo_PSF_neg." hidden="1">
            <a:extLst>
              <a:ext uri="{FF2B5EF4-FFF2-40B4-BE49-F238E27FC236}">
                <a16:creationId xmlns:a16="http://schemas.microsoft.com/office/drawing/2014/main" id="{31604210-6B50-4703-8445-4E06CD588D60}"/>
              </a:ext>
            </a:extLst>
          </p:cNvPr>
          <p:cNvPicPr>
            <a:picLocks noMove="1" noResize="1"/>
          </p:cNvPicPr>
          <p:nvPr>
            <p:custDataLst>
              <p:tags r:id="rId8"/>
            </p:custDataLst>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5969023" y="611349"/>
            <a:ext cx="5131975" cy="917448"/>
          </a:xfrm>
          <a:prstGeom prst="rect">
            <a:avLst/>
          </a:prstGeom>
        </p:spPr>
      </p:pic>
      <p:pic>
        <p:nvPicPr>
          <p:cNvPr id="22" name="Logo_WWF_neg." hidden="1">
            <a:extLst>
              <a:ext uri="{FF2B5EF4-FFF2-40B4-BE49-F238E27FC236}">
                <a16:creationId xmlns:a16="http://schemas.microsoft.com/office/drawing/2014/main" id="{3B3FBDC5-2D73-45B4-BBE4-09C07B3E3C82}"/>
              </a:ext>
            </a:extLst>
          </p:cNvPr>
          <p:cNvPicPr>
            <a:picLocks noMove="1" noResize="1"/>
          </p:cNvPicPr>
          <p:nvPr>
            <p:custDataLst>
              <p:tags r:id="rId9"/>
            </p:custDataLst>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5969023" y="611349"/>
            <a:ext cx="5131975" cy="917448"/>
          </a:xfrm>
          <a:prstGeom prst="rect">
            <a:avLst/>
          </a:prstGeom>
        </p:spPr>
      </p:pic>
      <p:pic>
        <p:nvPicPr>
          <p:cNvPr id="13" name="Grafik 12">
            <a:extLst>
              <a:ext uri="{FF2B5EF4-FFF2-40B4-BE49-F238E27FC236}">
                <a16:creationId xmlns:a16="http://schemas.microsoft.com/office/drawing/2014/main" id="{B15CEDB7-3355-484D-81AC-17E02E0ABD33}"/>
              </a:ext>
            </a:extLst>
          </p:cNvPr>
          <p:cNvPicPr/>
          <p:nvPr/>
        </p:nvPicPr>
        <p:blipFill>
          <a:blip r:embed="rId28"/>
          <a:srcRect l="14153" t="27513" r="38222" b="48258"/>
          <a:stretch>
            <a:fillRect/>
          </a:stretch>
        </p:blipFill>
        <p:spPr bwMode="auto">
          <a:xfrm>
            <a:off x="5608325" y="11240"/>
            <a:ext cx="5863676" cy="2023300"/>
          </a:xfrm>
          <a:prstGeom prst="rect">
            <a:avLst/>
          </a:prstGeom>
        </p:spPr>
      </p:pic>
      <p:pic>
        <p:nvPicPr>
          <p:cNvPr id="25" name="Grafik 24">
            <a:extLst>
              <a:ext uri="{FF2B5EF4-FFF2-40B4-BE49-F238E27FC236}">
                <a16:creationId xmlns:a16="http://schemas.microsoft.com/office/drawing/2014/main" id="{D0FF81CA-C0D2-4899-90FF-EAD164CA258F}"/>
              </a:ext>
            </a:extLst>
          </p:cNvPr>
          <p:cNvPicPr/>
          <p:nvPr/>
        </p:nvPicPr>
        <p:blipFill rotWithShape="1">
          <a:blip r:embed="rId29"/>
          <a:srcRect l="25899" t="62075" r="49936" b="25478"/>
          <a:stretch/>
        </p:blipFill>
        <p:spPr bwMode="auto">
          <a:xfrm>
            <a:off x="184137" y="380386"/>
            <a:ext cx="1908810" cy="553003"/>
          </a:xfrm>
          <a:prstGeom prst="rect">
            <a:avLst/>
          </a:prstGeom>
        </p:spPr>
      </p:pic>
      <p:pic>
        <p:nvPicPr>
          <p:cNvPr id="27" name="Grafik 26">
            <a:extLst>
              <a:ext uri="{FF2B5EF4-FFF2-40B4-BE49-F238E27FC236}">
                <a16:creationId xmlns:a16="http://schemas.microsoft.com/office/drawing/2014/main" id="{779FFB32-498B-4413-BB5C-5EBF49F87A58}"/>
              </a:ext>
            </a:extLst>
          </p:cNvPr>
          <p:cNvPicPr/>
          <p:nvPr/>
        </p:nvPicPr>
        <p:blipFill rotWithShape="1">
          <a:blip r:embed="rId29"/>
          <a:srcRect l="69463" t="62075" r="14243" b="13617"/>
          <a:stretch/>
        </p:blipFill>
        <p:spPr bwMode="auto">
          <a:xfrm>
            <a:off x="442069" y="3166028"/>
            <a:ext cx="1129873" cy="885827"/>
          </a:xfrm>
          <a:prstGeom prst="rect">
            <a:avLst/>
          </a:prstGeom>
        </p:spPr>
      </p:pic>
      <p:pic>
        <p:nvPicPr>
          <p:cNvPr id="28" name="Grafik 27">
            <a:extLst>
              <a:ext uri="{FF2B5EF4-FFF2-40B4-BE49-F238E27FC236}">
                <a16:creationId xmlns:a16="http://schemas.microsoft.com/office/drawing/2014/main" id="{A45281F1-CAF4-4628-A6DC-0FE8857F8E58}"/>
              </a:ext>
            </a:extLst>
          </p:cNvPr>
          <p:cNvPicPr/>
          <p:nvPr/>
        </p:nvPicPr>
        <p:blipFill rotWithShape="1">
          <a:blip r:embed="rId29"/>
          <a:srcRect l="50848" t="87963" r="14063" b="1529"/>
          <a:stretch/>
        </p:blipFill>
        <p:spPr bwMode="auto">
          <a:xfrm>
            <a:off x="318918" y="1253201"/>
            <a:ext cx="2771775" cy="526272"/>
          </a:xfrm>
          <a:prstGeom prst="rect">
            <a:avLst/>
          </a:prstGeom>
        </p:spPr>
      </p:pic>
      <p:pic>
        <p:nvPicPr>
          <p:cNvPr id="23" name="Grafik 22">
            <a:extLst>
              <a:ext uri="{FF2B5EF4-FFF2-40B4-BE49-F238E27FC236}">
                <a16:creationId xmlns:a16="http://schemas.microsoft.com/office/drawing/2014/main" id="{34E442D2-F5E5-4B68-A8CB-6DD09C393C08}"/>
              </a:ext>
            </a:extLst>
          </p:cNvPr>
          <p:cNvPicPr/>
          <p:nvPr/>
        </p:nvPicPr>
        <p:blipFill rotWithShape="1">
          <a:blip r:embed="rId29"/>
          <a:srcRect l="37155" t="74538" r="42631" b="13015"/>
          <a:stretch/>
        </p:blipFill>
        <p:spPr bwMode="auto">
          <a:xfrm>
            <a:off x="-23982" y="2359836"/>
            <a:ext cx="1596695" cy="553003"/>
          </a:xfrm>
          <a:prstGeom prst="rect">
            <a:avLst/>
          </a:prstGeom>
        </p:spPr>
      </p:pic>
      <p:pic>
        <p:nvPicPr>
          <p:cNvPr id="26" name="Grafik 25">
            <a:extLst>
              <a:ext uri="{FF2B5EF4-FFF2-40B4-BE49-F238E27FC236}">
                <a16:creationId xmlns:a16="http://schemas.microsoft.com/office/drawing/2014/main" id="{0D93B93E-F126-4670-9C28-ECC646CDFCCC}"/>
              </a:ext>
            </a:extLst>
          </p:cNvPr>
          <p:cNvPicPr/>
          <p:nvPr/>
        </p:nvPicPr>
        <p:blipFill rotWithShape="1">
          <a:blip r:embed="rId29"/>
          <a:srcRect l="13890" t="89790" r="52588" b="1528"/>
          <a:stretch/>
        </p:blipFill>
        <p:spPr bwMode="auto">
          <a:xfrm>
            <a:off x="860413" y="2102367"/>
            <a:ext cx="2647951" cy="385761"/>
          </a:xfrm>
          <a:prstGeom prst="rect">
            <a:avLst/>
          </a:prstGeom>
        </p:spPr>
      </p:pic>
      <p:pic>
        <p:nvPicPr>
          <p:cNvPr id="24" name="Grafik 23">
            <a:extLst>
              <a:ext uri="{FF2B5EF4-FFF2-40B4-BE49-F238E27FC236}">
                <a16:creationId xmlns:a16="http://schemas.microsoft.com/office/drawing/2014/main" id="{D24EEAA5-600B-4F80-A05B-B6D591F3082E}"/>
              </a:ext>
            </a:extLst>
          </p:cNvPr>
          <p:cNvPicPr/>
          <p:nvPr/>
        </p:nvPicPr>
        <p:blipFill rotWithShape="1">
          <a:blip r:embed="rId29"/>
          <a:srcRect l="13890" t="74538" r="65897" b="13617"/>
          <a:stretch/>
        </p:blipFill>
        <p:spPr bwMode="auto">
          <a:xfrm>
            <a:off x="2257342" y="458576"/>
            <a:ext cx="1596695" cy="526272"/>
          </a:xfrm>
          <a:prstGeom prst="rect">
            <a:avLst/>
          </a:prstGeom>
        </p:spPr>
      </p:pic>
      <p:sp>
        <p:nvSpPr>
          <p:cNvPr id="4" name="Rechteck 3">
            <a:extLst>
              <a:ext uri="{FF2B5EF4-FFF2-40B4-BE49-F238E27FC236}">
                <a16:creationId xmlns:a16="http://schemas.microsoft.com/office/drawing/2014/main" id="{E1D72709-C9B4-4B5A-AA97-37640A12D08A}"/>
              </a:ext>
            </a:extLst>
          </p:cNvPr>
          <p:cNvSpPr/>
          <p:nvPr/>
        </p:nvSpPr>
        <p:spPr>
          <a:xfrm>
            <a:off x="5785659" y="2505670"/>
            <a:ext cx="4701535" cy="2292935"/>
          </a:xfrm>
          <a:prstGeom prst="rect">
            <a:avLst/>
          </a:prstGeom>
        </p:spPr>
        <p:txBody>
          <a:bodyPr wrap="square">
            <a:spAutoFit/>
          </a:bodyPr>
          <a:lstStyle/>
          <a:p>
            <a:pPr>
              <a:lnSpc>
                <a:spcPct val="107000"/>
              </a:lnSpc>
              <a:spcAft>
                <a:spcPts val="800"/>
              </a:spcAft>
            </a:pPr>
            <a:r>
              <a:rPr lang="en-US" sz="2700" b="1" dirty="0">
                <a:solidFill>
                  <a:schemeClr val="bg1"/>
                </a:solidFill>
                <a:latin typeface="Arial" panose="020B0604020202020204" pitchFamily="34" charset="0"/>
                <a:ea typeface="Calibri" panose="020F0502020204030204" pitchFamily="34" charset="0"/>
                <a:cs typeface="Times New Roman" panose="02020603050405020304" pitchFamily="18" charset="0"/>
              </a:rPr>
              <a:t>Persistence and frequency of drought-relevant circulation types during temperature extremes in southern Central Europe</a:t>
            </a:r>
            <a:endParaRPr lang="de-DE" sz="2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hteck 1">
            <a:extLst>
              <a:ext uri="{FF2B5EF4-FFF2-40B4-BE49-F238E27FC236}">
                <a16:creationId xmlns:a16="http://schemas.microsoft.com/office/drawing/2014/main" id="{AA2914F2-235F-43D8-B51D-49B840FACB78}"/>
              </a:ext>
            </a:extLst>
          </p:cNvPr>
          <p:cNvSpPr/>
          <p:nvPr/>
        </p:nvSpPr>
        <p:spPr>
          <a:xfrm rot="19977471">
            <a:off x="135120" y="4208504"/>
            <a:ext cx="5395067" cy="584775"/>
          </a:xfrm>
          <a:prstGeom prst="rect">
            <a:avLst/>
          </a:prstGeom>
        </p:spPr>
        <p:txBody>
          <a:bodyPr wrap="none">
            <a:spAutoFit/>
          </a:bodyPr>
          <a:lstStyle/>
          <a:p>
            <a:r>
              <a:rPr lang="en-AU" sz="3200" b="1" dirty="0">
                <a:solidFill>
                  <a:srgbClr val="FF0000"/>
                </a:solidFill>
                <a:latin typeface="Montserrat"/>
              </a:rPr>
              <a:t>Revised and extended version!</a:t>
            </a:r>
            <a:endParaRPr lang="en-AU" sz="2400" b="1" dirty="0">
              <a:solidFill>
                <a:srgbClr val="FF0000"/>
              </a:solidFill>
            </a:endParaRPr>
          </a:p>
        </p:txBody>
      </p:sp>
    </p:spTree>
    <p:extLst>
      <p:ext uri="{BB962C8B-B14F-4D97-AF65-F5344CB8AC3E}">
        <p14:creationId xmlns:p14="http://schemas.microsoft.com/office/powerpoint/2010/main" val="65553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Summary</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r>
              <a:rPr lang="de-DE"/>
              <a:t>|    10.09.2019</a:t>
            </a:r>
            <a:endParaRPr lang="de-DE" dirty="0"/>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fld id="{6567D7EC-8799-48C5-898A-08E264972062}" type="slidenum">
              <a:rPr lang="de-DE" smtClean="0"/>
              <a:pPr/>
              <a:t>10</a:t>
            </a:fld>
            <a:endParaRPr lang="de-DE" dirty="0"/>
          </a:p>
        </p:txBody>
      </p:sp>
      <p:sp>
        <p:nvSpPr>
          <p:cNvPr id="3" name="Rechteck 2">
            <a:extLst>
              <a:ext uri="{FF2B5EF4-FFF2-40B4-BE49-F238E27FC236}">
                <a16:creationId xmlns:a16="http://schemas.microsoft.com/office/drawing/2014/main" id="{1B324B03-65BA-43D3-84B7-46D3DAB48D14}"/>
              </a:ext>
            </a:extLst>
          </p:cNvPr>
          <p:cNvSpPr/>
          <p:nvPr/>
        </p:nvSpPr>
        <p:spPr>
          <a:xfrm>
            <a:off x="719400" y="1301852"/>
            <a:ext cx="11027227" cy="5016758"/>
          </a:xfrm>
          <a:prstGeom prst="rect">
            <a:avLst/>
          </a:prstGeom>
        </p:spPr>
        <p:txBody>
          <a:bodyPr wrap="square">
            <a:spAutoFit/>
          </a:bodyPr>
          <a:lstStyle/>
          <a:p>
            <a:r>
              <a:rPr lang="en-US" sz="1600" dirty="0">
                <a:latin typeface="Arial" panose="020B0604020202020204" pitchFamily="34" charset="0"/>
              </a:rPr>
              <a:t>Most days of temperature extremes are dominated by drought-relevant circulation types (not shown). Drought</a:t>
            </a:r>
            <a:r>
              <a:rPr lang="de-DE" sz="1600" dirty="0">
                <a:latin typeface="Arial" panose="020B0604020202020204" pitchFamily="34" charset="0"/>
                <a:cs typeface="Arial" panose="020B0604020202020204" pitchFamily="34" charset="0"/>
              </a:rPr>
              <a:t> relevant CT </a:t>
            </a:r>
            <a:r>
              <a:rPr lang="en-AU" sz="1600" dirty="0">
                <a:latin typeface="Arial" panose="020B0604020202020204" pitchFamily="34" charset="0"/>
                <a:cs typeface="Arial" panose="020B0604020202020204" pitchFamily="34" charset="0"/>
              </a:rPr>
              <a:t>are</a:t>
            </a:r>
            <a:r>
              <a:rPr lang="de-DE" sz="1600" dirty="0">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more</a:t>
            </a:r>
            <a:r>
              <a:rPr lang="de-DE" sz="1600" dirty="0">
                <a:latin typeface="Arial" panose="020B0604020202020204" pitchFamily="34" charset="0"/>
                <a:cs typeface="Arial" panose="020B0604020202020204" pitchFamily="34" charset="0"/>
              </a:rPr>
              <a:t> persistent </a:t>
            </a:r>
            <a:r>
              <a:rPr lang="en-AU" sz="1600" dirty="0">
                <a:latin typeface="Arial" panose="020B0604020202020204" pitchFamily="34" charset="0"/>
                <a:cs typeface="Arial" panose="020B0604020202020204" pitchFamily="34" charset="0"/>
              </a:rPr>
              <a:t>during</a:t>
            </a:r>
            <a:r>
              <a:rPr lang="de-DE" sz="1600" dirty="0">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temperature</a:t>
            </a:r>
            <a:r>
              <a:rPr lang="de-DE" sz="1600" dirty="0">
                <a:latin typeface="Arial" panose="020B0604020202020204" pitchFamily="34" charset="0"/>
                <a:cs typeface="Arial" panose="020B0604020202020204" pitchFamily="34" charset="0"/>
              </a:rPr>
              <a:t> extremes. </a:t>
            </a:r>
            <a:r>
              <a:rPr lang="en-US" sz="1600" dirty="0">
                <a:latin typeface="Arial" panose="020B0604020202020204" pitchFamily="34" charset="0"/>
              </a:rPr>
              <a:t>Drought relevant CT do not become more frequent or persistent during temperature extremes.  </a:t>
            </a:r>
          </a:p>
          <a:p>
            <a:endParaRPr lang="en-US" sz="1600" dirty="0">
              <a:latin typeface="Arial" panose="020B0604020202020204" pitchFamily="34" charset="0"/>
            </a:endParaRPr>
          </a:p>
          <a:p>
            <a:r>
              <a:rPr lang="en-US" sz="1600" b="1" dirty="0">
                <a:solidFill>
                  <a:srgbClr val="C00000"/>
                </a:solidFill>
                <a:latin typeface="Arial" panose="020B0604020202020204" pitchFamily="34" charset="0"/>
              </a:rPr>
              <a:t>Heat waves </a:t>
            </a:r>
          </a:p>
          <a:p>
            <a:r>
              <a:rPr lang="en-US" sz="1600" dirty="0"/>
              <a:t>During heat waves in summer, only CT14 (high above Eastern Europe) occurs. Among the drought-relevant CT in summer, CT14 is the one that is associated with the highest temperatures and the lowest relative humidity in the study area. During the investigation of the type-internal changes (not shown), a significant increase of the mean temperature and a significant decrease of the relative humidity of this CT was found. That means, that if CT14 occurs it is getting warmer and drier. Since CT14 is the only CT which occurs during heat waves in summer, also heat waves become warmer and drier. There is still a change in circulation cause CT14 is getting less persistent in tis occurrence and less conductive to heat waves in summer.</a:t>
            </a:r>
          </a:p>
          <a:p>
            <a:endParaRPr lang="en-US" sz="1600" dirty="0">
              <a:solidFill>
                <a:srgbClr val="002060"/>
              </a:solidFill>
            </a:endParaRPr>
          </a:p>
          <a:p>
            <a:r>
              <a:rPr lang="en-US" sz="1600" b="1" dirty="0">
                <a:solidFill>
                  <a:srgbClr val="002060"/>
                </a:solidFill>
              </a:rPr>
              <a:t>Cold waves</a:t>
            </a:r>
          </a:p>
          <a:p>
            <a:r>
              <a:rPr lang="en-US" sz="1600" dirty="0"/>
              <a:t>CT17 (high pressure above central Europe) (not shown) become more conductive to cold waves in winter and CT11 (high pressure above Russia) become less conductive to cold waves in winter. Since CT17 is related to higher temperature than CT11, cold waves in winter become warmer. There is a significant decrease in the occurrence of CT11 and there was no cold wave in winter since 2012. Cold waves in winter become less frequent. There is a significant decrease in relative humidity of CT17. Since this type become more conductive to cold waves in winter, cold waves in winter become drier. </a:t>
            </a:r>
            <a:endParaRPr lang="en-US" sz="1600" dirty="0">
              <a:latin typeface="Arial" panose="020B0604020202020204" pitchFamily="34" charset="0"/>
            </a:endParaRPr>
          </a:p>
        </p:txBody>
      </p:sp>
    </p:spTree>
    <p:extLst>
      <p:ext uri="{BB962C8B-B14F-4D97-AF65-F5344CB8AC3E}">
        <p14:creationId xmlns:p14="http://schemas.microsoft.com/office/powerpoint/2010/main" val="399521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0FF30-3B5C-47AE-9737-B104D5B35641}"/>
              </a:ext>
            </a:extLst>
          </p:cNvPr>
          <p:cNvSpPr>
            <a:spLocks noGrp="1"/>
          </p:cNvSpPr>
          <p:nvPr>
            <p:ph type="title"/>
          </p:nvPr>
        </p:nvSpPr>
        <p:spPr/>
        <p:txBody>
          <a:bodyPr/>
          <a:lstStyle/>
          <a:p>
            <a:r>
              <a:rPr lang="de-DE" dirty="0"/>
              <a:t>References</a:t>
            </a:r>
          </a:p>
        </p:txBody>
      </p:sp>
      <p:sp>
        <p:nvSpPr>
          <p:cNvPr id="6" name="Datumsplatzhalter 5">
            <a:extLst>
              <a:ext uri="{FF2B5EF4-FFF2-40B4-BE49-F238E27FC236}">
                <a16:creationId xmlns:a16="http://schemas.microsoft.com/office/drawing/2014/main" id="{13587B29-0CBE-4249-A747-4B6247991032}"/>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10.09.2019</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ußzeilenplatzhalter 6">
            <a:extLst>
              <a:ext uri="{FF2B5EF4-FFF2-40B4-BE49-F238E27FC236}">
                <a16:creationId xmlns:a16="http://schemas.microsoft.com/office/drawing/2014/main" id="{C6E452CF-E5BC-4F84-A726-E76066A5DEC2}"/>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Selina Thanheiser University of Augsburg</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Foliennummernplatzhalter 7">
            <a:extLst>
              <a:ext uri="{FF2B5EF4-FFF2-40B4-BE49-F238E27FC236}">
                <a16:creationId xmlns:a16="http://schemas.microsoft.com/office/drawing/2014/main" id="{0C7E7519-C217-4135-A9FD-A6E975EF18D2}"/>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D7EC-8799-48C5-898A-08E264972062}" type="slidenum">
              <a:rPr kumimoji="0" lang="de-DE"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hteck 8">
            <a:extLst>
              <a:ext uri="{FF2B5EF4-FFF2-40B4-BE49-F238E27FC236}">
                <a16:creationId xmlns:a16="http://schemas.microsoft.com/office/drawing/2014/main" id="{D72087E7-E9E8-4944-9AC2-55C55793F5E1}"/>
              </a:ext>
            </a:extLst>
          </p:cNvPr>
          <p:cNvSpPr/>
          <p:nvPr/>
        </p:nvSpPr>
        <p:spPr>
          <a:xfrm>
            <a:off x="680672" y="1451206"/>
            <a:ext cx="11013488" cy="4843634"/>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Beck, C., Philipp, A., (2010) </a:t>
            </a:r>
            <a:r>
              <a:rPr lang="en-US" sz="950" dirty="0">
                <a:latin typeface="Arial" panose="020B0604020202020204" pitchFamily="34" charset="0"/>
                <a:cs typeface="Arial" panose="020B0604020202020204" pitchFamily="34" charset="0"/>
              </a:rPr>
              <a:t>Evaluation and comparison of circulation type classifications </a:t>
            </a:r>
            <a:r>
              <a:rPr lang="de-DE" sz="950" dirty="0" err="1">
                <a:latin typeface="Arial" panose="020B0604020202020204" pitchFamily="34" charset="0"/>
                <a:cs typeface="Arial" panose="020B0604020202020204" pitchFamily="34" charset="0"/>
              </a:rPr>
              <a:t>for</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the</a:t>
            </a:r>
            <a:r>
              <a:rPr lang="de-DE" sz="950" dirty="0">
                <a:latin typeface="Arial" panose="020B0604020202020204" pitchFamily="34" charset="0"/>
                <a:cs typeface="Arial" panose="020B0604020202020204" pitchFamily="34" charset="0"/>
              </a:rPr>
              <a:t> European </a:t>
            </a:r>
            <a:r>
              <a:rPr lang="de-DE" sz="950" dirty="0" err="1">
                <a:latin typeface="Arial" panose="020B0604020202020204" pitchFamily="34" charset="0"/>
                <a:cs typeface="Arial" panose="020B0604020202020204" pitchFamily="34" charset="0"/>
              </a:rPr>
              <a:t>domain</a:t>
            </a:r>
            <a:r>
              <a:rPr lang="de-DE" sz="950" dirty="0">
                <a:latin typeface="Arial" panose="020B0604020202020204" pitchFamily="34" charset="0"/>
                <a:cs typeface="Arial" panose="020B0604020202020204" pitchFamily="34" charset="0"/>
              </a:rPr>
              <a:t>. In: </a:t>
            </a:r>
            <a:r>
              <a:rPr lang="en-US" sz="950" dirty="0">
                <a:latin typeface="Arial" panose="020B0604020202020204" pitchFamily="34" charset="0"/>
                <a:cs typeface="Arial" panose="020B0604020202020204" pitchFamily="34" charset="0"/>
              </a:rPr>
              <a:t>Physics and Chemistry of the Earth 35, pp 374–387</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Hofstätter, M. (2015) Die „</a:t>
            </a:r>
            <a:r>
              <a:rPr lang="de-DE" sz="950" dirty="0" err="1">
                <a:latin typeface="Arial" panose="020B0604020202020204" pitchFamily="34" charset="0"/>
                <a:cs typeface="Arial" panose="020B0604020202020204" pitchFamily="34" charset="0"/>
              </a:rPr>
              <a:t>Vb</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Zugbahn</a:t>
            </a:r>
            <a:r>
              <a:rPr lang="de-DE" sz="950" dirty="0">
                <a:latin typeface="Arial" panose="020B0604020202020204" pitchFamily="34" charset="0"/>
                <a:cs typeface="Arial" panose="020B0604020202020204" pitchFamily="34" charset="0"/>
              </a:rPr>
              <a:t>. Bulletin Österreichische Gesellschaft für Meteorologie [Hrsg.], </a:t>
            </a:r>
            <a:r>
              <a:rPr lang="en-US" sz="950" dirty="0">
                <a:latin typeface="Arial" panose="020B0604020202020204" pitchFamily="34" charset="0"/>
                <a:cs typeface="Arial" panose="020B0604020202020204" pitchFamily="34" charset="0"/>
              </a:rPr>
              <a:t>2/15, Wien, pp. 21-28</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Hofstätter, M., Jacobeit, J., Homann, M., </a:t>
            </a:r>
            <a:r>
              <a:rPr lang="de-DE" sz="950" dirty="0" err="1">
                <a:latin typeface="Arial" panose="020B0604020202020204" pitchFamily="34" charset="0"/>
                <a:cs typeface="Arial" panose="020B0604020202020204" pitchFamily="34" charset="0"/>
              </a:rPr>
              <a:t>Lexer</a:t>
            </a:r>
            <a:r>
              <a:rPr lang="de-DE" sz="950" dirty="0">
                <a:latin typeface="Arial" panose="020B0604020202020204" pitchFamily="34" charset="0"/>
                <a:cs typeface="Arial" panose="020B0604020202020204" pitchFamily="34" charset="0"/>
              </a:rPr>
              <a:t>, A., </a:t>
            </a:r>
            <a:r>
              <a:rPr lang="de-DE" sz="950" dirty="0" err="1">
                <a:latin typeface="Arial" panose="020B0604020202020204" pitchFamily="34" charset="0"/>
                <a:cs typeface="Arial" panose="020B0604020202020204" pitchFamily="34" charset="0"/>
              </a:rPr>
              <a:t>Chimani</a:t>
            </a:r>
            <a:r>
              <a:rPr lang="de-DE" sz="950" dirty="0">
                <a:latin typeface="Arial" panose="020B0604020202020204" pitchFamily="34" charset="0"/>
                <a:cs typeface="Arial" panose="020B0604020202020204" pitchFamily="34" charset="0"/>
              </a:rPr>
              <a:t>, B., Philipp, A., Beck, C., and </a:t>
            </a:r>
            <a:r>
              <a:rPr lang="de-DE" sz="950" dirty="0" err="1">
                <a:latin typeface="Arial" panose="020B0604020202020204" pitchFamily="34" charset="0"/>
                <a:cs typeface="Arial" panose="020B0604020202020204" pitchFamily="34" charset="0"/>
              </a:rPr>
              <a:t>Ganekind</a:t>
            </a:r>
            <a:r>
              <a:rPr lang="de-DE" sz="950" dirty="0">
                <a:latin typeface="Arial" panose="020B0604020202020204" pitchFamily="34" charset="0"/>
                <a:cs typeface="Arial" panose="020B0604020202020204" pitchFamily="34" charset="0"/>
              </a:rPr>
              <a:t>, M. (2015) </a:t>
            </a:r>
            <a:r>
              <a:rPr lang="de-DE" sz="950" dirty="0" err="1">
                <a:latin typeface="Arial" panose="020B0604020202020204" pitchFamily="34" charset="0"/>
                <a:cs typeface="Arial" panose="020B0604020202020204" pitchFamily="34" charset="0"/>
              </a:rPr>
              <a:t>Wetrax</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Weather</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patterns</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cyclone</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tracks</a:t>
            </a:r>
            <a:r>
              <a:rPr lang="de-DE" sz="950" dirty="0">
                <a:latin typeface="Arial" panose="020B0604020202020204" pitchFamily="34" charset="0"/>
                <a:cs typeface="Arial" panose="020B0604020202020204" pitchFamily="34" charset="0"/>
              </a:rPr>
              <a:t> and </a:t>
            </a:r>
            <a:r>
              <a:rPr lang="de-DE" sz="950" dirty="0" err="1">
                <a:latin typeface="Arial" panose="020B0604020202020204" pitchFamily="34" charset="0"/>
                <a:cs typeface="Arial" panose="020B0604020202020204" pitchFamily="34" charset="0"/>
              </a:rPr>
              <a:t>related</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precipitation</a:t>
            </a:r>
            <a:r>
              <a:rPr lang="de-DE" sz="950" dirty="0">
                <a:latin typeface="Arial" panose="020B0604020202020204" pitchFamily="34" charset="0"/>
                <a:cs typeface="Arial" panose="020B0604020202020204" pitchFamily="34" charset="0"/>
              </a:rPr>
              <a:t> extremes. Manuskripte </a:t>
            </a:r>
            <a:r>
              <a:rPr lang="de-DE" sz="950" dirty="0" err="1">
                <a:latin typeface="Arial" panose="020B0604020202020204" pitchFamily="34" charset="0"/>
                <a:cs typeface="Arial" panose="020B0604020202020204" pitchFamily="34" charset="0"/>
              </a:rPr>
              <a:t>Geographica</a:t>
            </a:r>
            <a:r>
              <a:rPr lang="de-DE" sz="950" dirty="0">
                <a:latin typeface="Arial" panose="020B0604020202020204" pitchFamily="34" charset="0"/>
                <a:cs typeface="Arial" panose="020B0604020202020204" pitchFamily="34" charset="0"/>
              </a:rPr>
              <a:t> Augustana, 19:240. </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Homann, M., Beck, C., Philipp, A., Jacobeit, J. (2017) </a:t>
            </a:r>
            <a:r>
              <a:rPr lang="en-US" sz="950" dirty="0">
                <a:latin typeface="Arial" panose="020B0604020202020204" pitchFamily="34" charset="0"/>
                <a:cs typeface="Arial" panose="020B0604020202020204" pitchFamily="34" charset="0"/>
              </a:rPr>
              <a:t>Regional precipitation extremes in Central Europe in the 21st century. </a:t>
            </a:r>
            <a:r>
              <a:rPr lang="de-DE" sz="950" dirty="0" err="1">
                <a:latin typeface="Arial" panose="020B0604020202020204" pitchFamily="34" charset="0"/>
                <a:cs typeface="Arial" panose="020B0604020202020204" pitchFamily="34" charset="0"/>
              </a:rPr>
              <a:t>Geophys</a:t>
            </a:r>
            <a:r>
              <a:rPr lang="de-DE" sz="950" dirty="0">
                <a:latin typeface="Arial" panose="020B0604020202020204" pitchFamily="34" charset="0"/>
                <a:cs typeface="Arial" panose="020B0604020202020204" pitchFamily="34" charset="0"/>
              </a:rPr>
              <a:t>. Res. Abs., 19, EGU 2017-8722</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Homann, M. (2017) Auswirkungen des Klimawandels auf atmosphärische Zirkulationstyphäufigkeiten und starke Gebietsniederschläge im südlichen Mitteleuropa. Dissertation an der Fakultät für Angewandte Informatik der Universität Augsburg, Augsburg. S. 1-129</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Jacobeit, J., </a:t>
            </a:r>
            <a:r>
              <a:rPr lang="de-DE" sz="950" dirty="0" err="1">
                <a:latin typeface="Arial" panose="020B0604020202020204" pitchFamily="34" charset="0"/>
                <a:cs typeface="Arial" panose="020B0604020202020204" pitchFamily="34" charset="0"/>
              </a:rPr>
              <a:t>Blöschl</a:t>
            </a:r>
            <a:r>
              <a:rPr lang="de-DE" sz="950" dirty="0">
                <a:latin typeface="Arial" panose="020B0604020202020204" pitchFamily="34" charset="0"/>
                <a:cs typeface="Arial" panose="020B0604020202020204" pitchFamily="34" charset="0"/>
              </a:rPr>
              <a:t>, G., Komma, J., Stahl, N., Hofstätter, M., Haslinger, K., </a:t>
            </a:r>
            <a:r>
              <a:rPr lang="de-DE" sz="950" dirty="0" err="1">
                <a:latin typeface="Arial" panose="020B0604020202020204" pitchFamily="34" charset="0"/>
                <a:cs typeface="Arial" panose="020B0604020202020204" pitchFamily="34" charset="0"/>
              </a:rPr>
              <a:t>Pistotnik</a:t>
            </a:r>
            <a:r>
              <a:rPr lang="de-DE" sz="950" dirty="0">
                <a:latin typeface="Arial" panose="020B0604020202020204" pitchFamily="34" charset="0"/>
                <a:cs typeface="Arial" panose="020B0604020202020204" pitchFamily="34" charset="0"/>
              </a:rPr>
              <a:t>, G. (2018) WETRAX+: Welche Wetterlagen führen zu Sturzfluten? In: Starkregen und Sturzfluten – Erfassen, Erforschen, Evaluieren. </a:t>
            </a:r>
            <a:r>
              <a:rPr lang="de-DE" sz="950" dirty="0" err="1">
                <a:latin typeface="Arial" panose="020B0604020202020204" pitchFamily="34" charset="0"/>
                <a:cs typeface="Arial" panose="020B0604020202020204" pitchFamily="34" charset="0"/>
              </a:rPr>
              <a:t>Disse</a:t>
            </a:r>
            <a:r>
              <a:rPr lang="de-DE" sz="950" dirty="0">
                <a:latin typeface="Arial" panose="020B0604020202020204" pitchFamily="34" charset="0"/>
                <a:cs typeface="Arial" panose="020B0604020202020204" pitchFamily="34" charset="0"/>
              </a:rPr>
              <a:t>, M., Kaiser, M., [Hrsg.]. Forum für Hydrologie und Wasserbewirtschaftung, München, 40.18. S. 5-10</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Jacobeit, J., M. Homann, A. Philipp &amp; Chr. Beck (2017) </a:t>
            </a:r>
            <a:r>
              <a:rPr lang="en-US" sz="950" dirty="0">
                <a:latin typeface="Arial" panose="020B0604020202020204" pitchFamily="34" charset="0"/>
                <a:cs typeface="Arial" panose="020B0604020202020204" pitchFamily="34" charset="0"/>
              </a:rPr>
              <a:t>Atmospheric circulation types and extreme areal precipitation in southern central Europe. </a:t>
            </a:r>
            <a:r>
              <a:rPr lang="de-DE" sz="950" dirty="0">
                <a:latin typeface="Arial" panose="020B0604020202020204" pitchFamily="34" charset="0"/>
                <a:cs typeface="Arial" panose="020B0604020202020204" pitchFamily="34" charset="0"/>
              </a:rPr>
              <a:t>Adv. </a:t>
            </a:r>
            <a:r>
              <a:rPr lang="de-DE" sz="950" dirty="0" err="1">
                <a:latin typeface="Arial" panose="020B0604020202020204" pitchFamily="34" charset="0"/>
                <a:cs typeface="Arial" panose="020B0604020202020204" pitchFamily="34" charset="0"/>
              </a:rPr>
              <a:t>Sci</a:t>
            </a:r>
            <a:r>
              <a:rPr lang="de-DE" sz="950" dirty="0">
                <a:latin typeface="Arial" panose="020B0604020202020204" pitchFamily="34" charset="0"/>
                <a:cs typeface="Arial" panose="020B0604020202020204" pitchFamily="34" charset="0"/>
              </a:rPr>
              <a:t>. Res., 14, 71–75, doi:10.5194/asr-14-71-2017</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Jacobeit, J., M. Homann, A. Philipp &amp; Chr. Beck (2018) Großflächige Starkniederschläge im südlichen Mitteleuropa. In: </a:t>
            </a:r>
            <a:r>
              <a:rPr lang="de-DE" sz="950" dirty="0" err="1">
                <a:latin typeface="Arial" panose="020B0604020202020204" pitchFamily="34" charset="0"/>
                <a:cs typeface="Arial" panose="020B0604020202020204" pitchFamily="34" charset="0"/>
              </a:rPr>
              <a:t>Lozán</a:t>
            </a:r>
            <a:r>
              <a:rPr lang="de-DE" sz="950" dirty="0">
                <a:latin typeface="Arial" panose="020B0604020202020204" pitchFamily="34" charset="0"/>
                <a:cs typeface="Arial" panose="020B0604020202020204" pitchFamily="34" charset="0"/>
              </a:rPr>
              <a:t>, J. L.,  S.-W. </a:t>
            </a:r>
            <a:r>
              <a:rPr lang="de-DE" sz="950" dirty="0" err="1">
                <a:latin typeface="Arial" panose="020B0604020202020204" pitchFamily="34" charset="0"/>
                <a:cs typeface="Arial" panose="020B0604020202020204" pitchFamily="34" charset="0"/>
              </a:rPr>
              <a:t>Breckle</a:t>
            </a:r>
            <a:r>
              <a:rPr lang="de-DE" sz="950" dirty="0">
                <a:latin typeface="Arial" panose="020B0604020202020204" pitchFamily="34" charset="0"/>
                <a:cs typeface="Arial" panose="020B0604020202020204" pitchFamily="34" charset="0"/>
              </a:rPr>
              <a:t>, H. Graßl, D. </a:t>
            </a:r>
            <a:r>
              <a:rPr lang="de-DE" sz="950" dirty="0" err="1">
                <a:latin typeface="Arial" panose="020B0604020202020204" pitchFamily="34" charset="0"/>
                <a:cs typeface="Arial" panose="020B0604020202020204" pitchFamily="34" charset="0"/>
              </a:rPr>
              <a:t>Kasang</a:t>
            </a:r>
            <a:r>
              <a:rPr lang="de-DE" sz="950" dirty="0">
                <a:latin typeface="Arial" panose="020B0604020202020204" pitchFamily="34" charset="0"/>
                <a:cs typeface="Arial" panose="020B0604020202020204" pitchFamily="34" charset="0"/>
              </a:rPr>
              <a:t> &amp; R. </a:t>
            </a:r>
            <a:r>
              <a:rPr lang="de-DE" sz="950" dirty="0" err="1">
                <a:latin typeface="Arial" panose="020B0604020202020204" pitchFamily="34" charset="0"/>
                <a:cs typeface="Arial" panose="020B0604020202020204" pitchFamily="34" charset="0"/>
              </a:rPr>
              <a:t>Weisse</a:t>
            </a:r>
            <a:r>
              <a:rPr lang="de-DE" sz="950" dirty="0">
                <a:latin typeface="Arial" panose="020B0604020202020204" pitchFamily="34" charset="0"/>
                <a:cs typeface="Arial" panose="020B0604020202020204" pitchFamily="34" charset="0"/>
              </a:rPr>
              <a:t> (Hrsg.). Warnsignal Klima: Extremereignisse. pp. 175-180. Online: www.klima-warnsignale.uni-hamburg.de. doi:10.2312/warnsignal.klima.extremereignisse.25.</a:t>
            </a:r>
          </a:p>
          <a:p>
            <a:pPr>
              <a:lnSpc>
                <a:spcPct val="200000"/>
              </a:lnSpc>
            </a:pPr>
            <a:r>
              <a:rPr lang="en-US" sz="950" dirty="0" err="1">
                <a:latin typeface="Arial" panose="020B0604020202020204" pitchFamily="34" charset="0"/>
                <a:cs typeface="Arial" panose="020B0604020202020204" pitchFamily="34" charset="0"/>
              </a:rPr>
              <a:t>Kyselý</a:t>
            </a:r>
            <a:r>
              <a:rPr lang="en-US" sz="950" dirty="0">
                <a:latin typeface="Arial" panose="020B0604020202020204" pitchFamily="34" charset="0"/>
                <a:cs typeface="Arial" panose="020B0604020202020204" pitchFamily="34" charset="0"/>
              </a:rPr>
              <a:t>, Jan (2007): Implications of enhanced persistence of atmospheric circulation for the occurrence and severity of temperature extremes. In: Int. J. </a:t>
            </a:r>
            <a:r>
              <a:rPr lang="en-US" sz="950" dirty="0" err="1">
                <a:latin typeface="Arial" panose="020B0604020202020204" pitchFamily="34" charset="0"/>
                <a:cs typeface="Arial" panose="020B0604020202020204" pitchFamily="34" charset="0"/>
              </a:rPr>
              <a:t>Climatol</a:t>
            </a:r>
            <a:r>
              <a:rPr lang="en-US" sz="950" dirty="0">
                <a:latin typeface="Arial" panose="020B0604020202020204" pitchFamily="34" charset="0"/>
                <a:cs typeface="Arial" panose="020B0604020202020204" pitchFamily="34" charset="0"/>
              </a:rPr>
              <a:t>. 27 (5), S. 689–695. DOI: 10.1002/joc.1478.</a:t>
            </a:r>
            <a:endParaRPr lang="de-DE" sz="9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Nissen, K., N., Ulbrich, U., </a:t>
            </a:r>
            <a:r>
              <a:rPr lang="de-DE" sz="950" dirty="0" err="1">
                <a:latin typeface="Arial" panose="020B0604020202020204" pitchFamily="34" charset="0"/>
                <a:cs typeface="Arial" panose="020B0604020202020204" pitchFamily="34" charset="0"/>
              </a:rPr>
              <a:t>Leckebusch</a:t>
            </a:r>
            <a:r>
              <a:rPr lang="de-DE" sz="950" dirty="0">
                <a:latin typeface="Arial" panose="020B0604020202020204" pitchFamily="34" charset="0"/>
                <a:cs typeface="Arial" panose="020B0604020202020204" pitchFamily="34" charset="0"/>
              </a:rPr>
              <a:t>, G., C. (2014) </a:t>
            </a:r>
            <a:r>
              <a:rPr lang="en-US" sz="950" dirty="0" err="1">
                <a:latin typeface="Arial" panose="020B0604020202020204" pitchFamily="34" charset="0"/>
                <a:cs typeface="Arial" panose="020B0604020202020204" pitchFamily="34" charset="0"/>
              </a:rPr>
              <a:t>Vb</a:t>
            </a:r>
            <a:r>
              <a:rPr lang="en-US" sz="950" dirty="0">
                <a:latin typeface="Arial" panose="020B0604020202020204" pitchFamily="34" charset="0"/>
                <a:cs typeface="Arial" panose="020B0604020202020204" pitchFamily="34" charset="0"/>
              </a:rPr>
              <a:t> cyclones and associated rainfall extremes over Central Europe under present day and climate change conditions. </a:t>
            </a:r>
            <a:r>
              <a:rPr lang="de-DE" sz="950" dirty="0" err="1">
                <a:latin typeface="Arial" panose="020B0604020202020204" pitchFamily="34" charset="0"/>
                <a:cs typeface="Arial" panose="020B0604020202020204" pitchFamily="34" charset="0"/>
              </a:rPr>
              <a:t>Meteorol</a:t>
            </a:r>
            <a:r>
              <a:rPr lang="de-DE" sz="950" dirty="0">
                <a:latin typeface="Arial" panose="020B0604020202020204" pitchFamily="34" charset="0"/>
                <a:cs typeface="Arial" panose="020B0604020202020204" pitchFamily="34" charset="0"/>
              </a:rPr>
              <a:t> Z, 22: 6, pp 649–660</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Philipp A. (2008): The COST733 </a:t>
            </a:r>
            <a:r>
              <a:rPr lang="de-DE" sz="950" dirty="0" err="1">
                <a:latin typeface="Arial" panose="020B0604020202020204" pitchFamily="34" charset="0"/>
                <a:cs typeface="Arial" panose="020B0604020202020204" pitchFamily="34" charset="0"/>
              </a:rPr>
              <a:t>database</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of</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weather</a:t>
            </a:r>
            <a:r>
              <a:rPr lang="de-DE" sz="950" dirty="0">
                <a:latin typeface="Arial" panose="020B0604020202020204" pitchFamily="34" charset="0"/>
                <a:cs typeface="Arial" panose="020B0604020202020204" pitchFamily="34" charset="0"/>
              </a:rPr>
              <a:t> and </a:t>
            </a:r>
            <a:r>
              <a:rPr lang="de-DE" sz="950" dirty="0" err="1">
                <a:latin typeface="Arial" panose="020B0604020202020204" pitchFamily="34" charset="0"/>
                <a:cs typeface="Arial" panose="020B0604020202020204" pitchFamily="34" charset="0"/>
              </a:rPr>
              <a:t>circulation</a:t>
            </a:r>
            <a:r>
              <a:rPr lang="de-DE" sz="950" dirty="0">
                <a:latin typeface="Arial" panose="020B0604020202020204" pitchFamily="34" charset="0"/>
                <a:cs typeface="Arial" panose="020B0604020202020204" pitchFamily="34" charset="0"/>
              </a:rPr>
              <a:t> type </a:t>
            </a:r>
            <a:r>
              <a:rPr lang="de-DE" sz="950" dirty="0" err="1">
                <a:latin typeface="Arial" panose="020B0604020202020204" pitchFamily="34" charset="0"/>
                <a:cs typeface="Arial" panose="020B0604020202020204" pitchFamily="34" charset="0"/>
              </a:rPr>
              <a:t>classifications</a:t>
            </a:r>
            <a:r>
              <a:rPr lang="de-DE" sz="950" dirty="0">
                <a:latin typeface="Arial" panose="020B0604020202020204" pitchFamily="34" charset="0"/>
                <a:cs typeface="Arial" panose="020B0604020202020204" pitchFamily="34" charset="0"/>
              </a:rPr>
              <a:t> - </a:t>
            </a:r>
            <a:r>
              <a:rPr lang="de-DE" sz="950" dirty="0" err="1">
                <a:latin typeface="Arial" panose="020B0604020202020204" pitchFamily="34" charset="0"/>
                <a:cs typeface="Arial" panose="020B0604020202020204" pitchFamily="34" charset="0"/>
              </a:rPr>
              <a:t>conformance</a:t>
            </a:r>
            <a:r>
              <a:rPr lang="de-DE" sz="950" dirty="0">
                <a:latin typeface="Arial" panose="020B0604020202020204" pitchFamily="34" charset="0"/>
                <a:cs typeface="Arial" panose="020B0604020202020204" pitchFamily="34" charset="0"/>
              </a:rPr>
              <a:t> and </a:t>
            </a:r>
            <a:r>
              <a:rPr lang="de-DE" sz="950" dirty="0" err="1">
                <a:latin typeface="Arial" panose="020B0604020202020204" pitchFamily="34" charset="0"/>
                <a:cs typeface="Arial" panose="020B0604020202020204" pitchFamily="34" charset="0"/>
              </a:rPr>
              <a:t>differences</a:t>
            </a:r>
            <a:r>
              <a:rPr lang="de-DE" sz="950" dirty="0">
                <a:latin typeface="Arial" panose="020B0604020202020204" pitchFamily="34" charset="0"/>
                <a:cs typeface="Arial" panose="020B0604020202020204" pitchFamily="34" charset="0"/>
              </a:rPr>
              <a:t> </a:t>
            </a:r>
            <a:r>
              <a:rPr lang="en-US" sz="950" dirty="0">
                <a:latin typeface="Arial" panose="020B0604020202020204" pitchFamily="34" charset="0"/>
                <a:cs typeface="Arial" panose="020B0604020202020204" pitchFamily="34" charset="0"/>
              </a:rPr>
              <a:t>between methods and their results. University of Augsburg</a:t>
            </a:r>
          </a:p>
          <a:p>
            <a:pPr>
              <a:lnSpc>
                <a:spcPct val="150000"/>
              </a:lnSpc>
            </a:pPr>
            <a:r>
              <a:rPr lang="en-US" sz="950" dirty="0" err="1">
                <a:latin typeface="Arial" panose="020B0604020202020204" pitchFamily="34" charset="0"/>
                <a:cs typeface="Arial" panose="020B0604020202020204" pitchFamily="34" charset="0"/>
              </a:rPr>
              <a:t>Spinoni</a:t>
            </a:r>
            <a:r>
              <a:rPr lang="en-US" sz="950" dirty="0">
                <a:latin typeface="Arial" panose="020B0604020202020204" pitchFamily="34" charset="0"/>
                <a:cs typeface="Arial" panose="020B0604020202020204" pitchFamily="34" charset="0"/>
              </a:rPr>
              <a:t>, Jonathan; Naumann, Gustavo; Vogt, Jürgen; Barbosa, Paulo (2016): Meteorological Droughts in Europe. In: JRC Technical Reports (JRC100394). DOI: 10.2788/450449.</a:t>
            </a:r>
            <a:endParaRPr lang="de-DE" sz="9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171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98CB81AB-5C11-474E-9DBE-27ADC0274CD0}"/>
              </a:ext>
            </a:extLst>
          </p:cNvPr>
          <p:cNvSpPr>
            <a:spLocks noGrp="1"/>
          </p:cNvSpPr>
          <p:nvPr>
            <p:ph type="title"/>
          </p:nvPr>
        </p:nvSpPr>
        <p:spPr/>
        <p:txBody>
          <a:bodyPr/>
          <a:lstStyle/>
          <a:p>
            <a:r>
              <a:rPr lang="en-AU" dirty="0"/>
              <a:t>Data &amp; Study Area</a:t>
            </a:r>
          </a:p>
        </p:txBody>
      </p:sp>
      <p:sp>
        <p:nvSpPr>
          <p:cNvPr id="19" name="Datumsplatzhalter 18">
            <a:extLst>
              <a:ext uri="{FF2B5EF4-FFF2-40B4-BE49-F238E27FC236}">
                <a16:creationId xmlns:a16="http://schemas.microsoft.com/office/drawing/2014/main" id="{7951D854-978C-4F36-BC3F-C8EBCBFA0259}"/>
              </a:ext>
            </a:extLst>
          </p:cNvPr>
          <p:cNvSpPr>
            <a:spLocks noGrp="1"/>
          </p:cNvSpPr>
          <p:nvPr>
            <p:ph type="dt" sz="half" idx="14"/>
          </p:nvPr>
        </p:nvSpPr>
        <p:spPr/>
        <p:txBody>
          <a:bodyPr/>
          <a:lstStyle/>
          <a:p>
            <a:r>
              <a:rPr lang="de-DE"/>
              <a:t>|    10.09.2019</a:t>
            </a:r>
            <a:endParaRPr lang="de-DE" dirty="0"/>
          </a:p>
        </p:txBody>
      </p:sp>
      <p:sp>
        <p:nvSpPr>
          <p:cNvPr id="20" name="Fußzeilenplatzhalter 19">
            <a:extLst>
              <a:ext uri="{FF2B5EF4-FFF2-40B4-BE49-F238E27FC236}">
                <a16:creationId xmlns:a16="http://schemas.microsoft.com/office/drawing/2014/main" id="{4A14DD86-4869-4C96-801B-0303D7FB1DB9}"/>
              </a:ext>
            </a:extLst>
          </p:cNvPr>
          <p:cNvSpPr>
            <a:spLocks noGrp="1"/>
          </p:cNvSpPr>
          <p:nvPr>
            <p:ph type="ftr" sz="quarter" idx="15"/>
          </p:nvPr>
        </p:nvSpPr>
        <p:spPr/>
        <p:txBody>
          <a:bodyPr/>
          <a:lstStyle/>
          <a:p>
            <a:r>
              <a:rPr lang="en-US" dirty="0"/>
              <a:t>|    Selina Thanheiser University of Augsburg</a:t>
            </a:r>
            <a:endParaRPr lang="de-DE" dirty="0"/>
          </a:p>
        </p:txBody>
      </p:sp>
      <p:sp>
        <p:nvSpPr>
          <p:cNvPr id="21" name="Foliennummernplatzhalter 20">
            <a:extLst>
              <a:ext uri="{FF2B5EF4-FFF2-40B4-BE49-F238E27FC236}">
                <a16:creationId xmlns:a16="http://schemas.microsoft.com/office/drawing/2014/main" id="{D7BF9F3A-AD92-4A00-92B9-88DA39D55019}"/>
              </a:ext>
            </a:extLst>
          </p:cNvPr>
          <p:cNvSpPr>
            <a:spLocks noGrp="1"/>
          </p:cNvSpPr>
          <p:nvPr>
            <p:ph type="sldNum" sz="quarter" idx="16"/>
          </p:nvPr>
        </p:nvSpPr>
        <p:spPr/>
        <p:txBody>
          <a:bodyPr/>
          <a:lstStyle/>
          <a:p>
            <a:fld id="{6567D7EC-8799-48C5-898A-08E264972062}" type="slidenum">
              <a:rPr lang="de-DE" smtClean="0"/>
              <a:pPr/>
              <a:t>2</a:t>
            </a:fld>
            <a:endParaRPr lang="de-DE" dirty="0"/>
          </a:p>
        </p:txBody>
      </p:sp>
      <p:pic>
        <p:nvPicPr>
          <p:cNvPr id="10" name="Grafik 9" descr="Ein Bild, das Text, Karte enthält.&#10;&#10;Automatisch generierte Beschreibung">
            <a:extLst>
              <a:ext uri="{FF2B5EF4-FFF2-40B4-BE49-F238E27FC236}">
                <a16:creationId xmlns:a16="http://schemas.microsoft.com/office/drawing/2014/main" id="{000A7E49-70A4-492B-87A2-A301AC03F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469" y="1531122"/>
            <a:ext cx="3878496" cy="3395746"/>
          </a:xfrm>
          <a:prstGeom prst="rect">
            <a:avLst/>
          </a:prstGeom>
          <a:effectLst>
            <a:outerShdw blurRad="50800" dist="38100" dir="2700000" algn="tl" rotWithShape="0">
              <a:prstClr val="black">
                <a:alpha val="40000"/>
              </a:prstClr>
            </a:outerShdw>
          </a:effectLst>
        </p:spPr>
      </p:pic>
      <p:sp>
        <p:nvSpPr>
          <p:cNvPr id="11" name="Rechteck 10">
            <a:extLst>
              <a:ext uri="{FF2B5EF4-FFF2-40B4-BE49-F238E27FC236}">
                <a16:creationId xmlns:a16="http://schemas.microsoft.com/office/drawing/2014/main" id="{70021E97-42F4-4CD2-B6EC-CB4F4CD392DF}"/>
              </a:ext>
            </a:extLst>
          </p:cNvPr>
          <p:cNvSpPr/>
          <p:nvPr/>
        </p:nvSpPr>
        <p:spPr>
          <a:xfrm>
            <a:off x="7759323" y="5059395"/>
            <a:ext cx="2860078" cy="246221"/>
          </a:xfrm>
          <a:prstGeom prst="rect">
            <a:avLst/>
          </a:prstGeom>
        </p:spPr>
        <p:txBody>
          <a:bodyPr wrap="none">
            <a:spAutoFit/>
          </a:bodyPr>
          <a:lstStyle/>
          <a:p>
            <a:r>
              <a:rPr lang="de-DE" sz="1000" dirty="0">
                <a:solidFill>
                  <a:schemeClr val="accent1"/>
                </a:solidFill>
                <a:latin typeface="Arial" panose="020B0604020202020204" pitchFamily="34" charset="0"/>
                <a:cs typeface="Arial" panose="020B0604020202020204" pitchFamily="34" charset="0"/>
              </a:rPr>
              <a:t>Figure 1: Study Area – South </a:t>
            </a:r>
            <a:r>
              <a:rPr lang="de-DE" sz="1000" dirty="0" err="1">
                <a:solidFill>
                  <a:schemeClr val="accent1"/>
                </a:solidFill>
                <a:latin typeface="Arial" panose="020B0604020202020204" pitchFamily="34" charset="0"/>
                <a:cs typeface="Arial" panose="020B0604020202020204" pitchFamily="34" charset="0"/>
              </a:rPr>
              <a:t>of</a:t>
            </a:r>
            <a:r>
              <a:rPr lang="de-DE" sz="1000" dirty="0">
                <a:solidFill>
                  <a:schemeClr val="accent1"/>
                </a:solidFill>
                <a:latin typeface="Arial" panose="020B0604020202020204" pitchFamily="34" charset="0"/>
                <a:cs typeface="Arial" panose="020B0604020202020204" pitchFamily="34" charset="0"/>
              </a:rPr>
              <a:t> Central Europe</a:t>
            </a:r>
          </a:p>
        </p:txBody>
      </p:sp>
      <p:graphicFrame>
        <p:nvGraphicFramePr>
          <p:cNvPr id="12" name="Inhaltsplatzhalter 7">
            <a:extLst>
              <a:ext uri="{FF2B5EF4-FFF2-40B4-BE49-F238E27FC236}">
                <a16:creationId xmlns:a16="http://schemas.microsoft.com/office/drawing/2014/main" id="{8E80BE9F-7DAD-4408-AD21-393D9F913007}"/>
              </a:ext>
            </a:extLst>
          </p:cNvPr>
          <p:cNvGraphicFramePr>
            <a:graphicFrameLocks noGrp="1"/>
          </p:cNvGraphicFramePr>
          <p:nvPr>
            <p:ph idx="1"/>
            <p:extLst>
              <p:ext uri="{D42A27DB-BD31-4B8C-83A1-F6EECF244321}">
                <p14:modId xmlns:p14="http://schemas.microsoft.com/office/powerpoint/2010/main" val="4020414068"/>
              </p:ext>
            </p:extLst>
          </p:nvPr>
        </p:nvGraphicFramePr>
        <p:xfrm>
          <a:off x="719400" y="1534366"/>
          <a:ext cx="6609655" cy="5196840"/>
        </p:xfrm>
        <a:graphic>
          <a:graphicData uri="http://schemas.openxmlformats.org/drawingml/2006/table">
            <a:tbl>
              <a:tblPr firstRow="1">
                <a:tableStyleId>{90B7C33E-B3DF-4F67-93CD-F8DFB2F92803}</a:tableStyleId>
              </a:tblPr>
              <a:tblGrid>
                <a:gridCol w="1282643">
                  <a:extLst>
                    <a:ext uri="{9D8B030D-6E8A-4147-A177-3AD203B41FA5}">
                      <a16:colId xmlns:a16="http://schemas.microsoft.com/office/drawing/2014/main" val="1765590592"/>
                    </a:ext>
                  </a:extLst>
                </a:gridCol>
                <a:gridCol w="695843">
                  <a:extLst>
                    <a:ext uri="{9D8B030D-6E8A-4147-A177-3AD203B41FA5}">
                      <a16:colId xmlns:a16="http://schemas.microsoft.com/office/drawing/2014/main" val="2354577820"/>
                    </a:ext>
                  </a:extLst>
                </a:gridCol>
                <a:gridCol w="972820">
                  <a:extLst>
                    <a:ext uri="{9D8B030D-6E8A-4147-A177-3AD203B41FA5}">
                      <a16:colId xmlns:a16="http://schemas.microsoft.com/office/drawing/2014/main" val="1757183989"/>
                    </a:ext>
                  </a:extLst>
                </a:gridCol>
                <a:gridCol w="1082433">
                  <a:extLst>
                    <a:ext uri="{9D8B030D-6E8A-4147-A177-3AD203B41FA5}">
                      <a16:colId xmlns:a16="http://schemas.microsoft.com/office/drawing/2014/main" val="3535910755"/>
                    </a:ext>
                  </a:extLst>
                </a:gridCol>
                <a:gridCol w="1137239">
                  <a:extLst>
                    <a:ext uri="{9D8B030D-6E8A-4147-A177-3AD203B41FA5}">
                      <a16:colId xmlns:a16="http://schemas.microsoft.com/office/drawing/2014/main" val="2286517232"/>
                    </a:ext>
                  </a:extLst>
                </a:gridCol>
                <a:gridCol w="1438677">
                  <a:extLst>
                    <a:ext uri="{9D8B030D-6E8A-4147-A177-3AD203B41FA5}">
                      <a16:colId xmlns:a16="http://schemas.microsoft.com/office/drawing/2014/main" val="2313297777"/>
                    </a:ext>
                  </a:extLst>
                </a:gridCol>
              </a:tblGrid>
              <a:tr h="264071">
                <a:tc>
                  <a:txBody>
                    <a:bodyPr/>
                    <a:lstStyle/>
                    <a:p>
                      <a:pPr algn="ctr"/>
                      <a:r>
                        <a:rPr kumimoji="0" lang="de-DE" sz="1300" b="1" u="none" strike="noStrike" kern="1200" cap="none" spc="0" normalizeH="0" baseline="0" noProof="0" dirty="0">
                          <a:ln>
                            <a:noFill/>
                          </a:ln>
                          <a:solidFill>
                            <a:schemeClr val="bg1"/>
                          </a:solidFill>
                          <a:effectLst/>
                          <a:uLnTx/>
                          <a:uFillTx/>
                          <a:latin typeface="+mn-lt"/>
                        </a:rPr>
                        <a:t>Variable</a:t>
                      </a:r>
                      <a:endParaRPr lang="de-DE" sz="13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de-DE" sz="1300" b="1" u="none" strike="noStrike" kern="1200" cap="none" spc="0" normalizeH="0" baseline="0" noProof="0" dirty="0">
                          <a:ln>
                            <a:noFill/>
                          </a:ln>
                          <a:solidFill>
                            <a:schemeClr val="bg1"/>
                          </a:solidFill>
                          <a:effectLst/>
                          <a:uLnTx/>
                          <a:uFillTx/>
                          <a:latin typeface="+mn-lt"/>
                        </a:rPr>
                        <a:t>Unit</a:t>
                      </a:r>
                      <a:endParaRPr lang="de-DE" sz="1300" b="1" dirty="0">
                        <a:solidFill>
                          <a:schemeClr val="bg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de-DE" sz="1300" b="1" u="none" strike="noStrike" kern="1200" cap="none" spc="0" normalizeH="0" baseline="0" noProof="0" dirty="0">
                          <a:ln>
                            <a:noFill/>
                          </a:ln>
                          <a:solidFill>
                            <a:schemeClr val="bg1"/>
                          </a:solidFill>
                          <a:effectLst/>
                          <a:uLnTx/>
                          <a:uFillTx/>
                          <a:latin typeface="+mn-lt"/>
                        </a:rPr>
                        <a:t>Level</a:t>
                      </a:r>
                      <a:endParaRPr lang="de-DE" sz="1300" b="1" dirty="0">
                        <a:solidFill>
                          <a:schemeClr val="bg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AU" sz="1300" b="1" u="none" strike="noStrike" kern="1200" cap="none" spc="0" normalizeH="0" baseline="0" noProof="0">
                          <a:ln>
                            <a:noFill/>
                          </a:ln>
                          <a:solidFill>
                            <a:schemeClr val="bg1"/>
                          </a:solidFill>
                          <a:effectLst/>
                          <a:uLnTx/>
                          <a:uFillTx/>
                          <a:latin typeface="+mn-lt"/>
                        </a:rPr>
                        <a:t>Timeperiod</a:t>
                      </a:r>
                      <a:endParaRPr lang="en-AU" sz="1300" b="1" noProof="0">
                        <a:solidFill>
                          <a:schemeClr val="bg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300" b="1" noProof="0" dirty="0">
                          <a:solidFill>
                            <a:schemeClr val="bg1"/>
                          </a:solidFill>
                          <a:latin typeface="+mn-lt"/>
                        </a:rPr>
                        <a:t>Resolution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300" b="1" dirty="0">
                          <a:solidFill>
                            <a:schemeClr val="bg1"/>
                          </a:solidFill>
                          <a:latin typeface="+mn-lt"/>
                        </a:rPr>
                        <a:t>Name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903126"/>
                  </a:ext>
                </a:extLst>
              </a:tr>
              <a:tr h="444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Mean </a:t>
                      </a:r>
                      <a:r>
                        <a:rPr lang="de-DE" sz="1300" kern="1200" dirty="0" err="1">
                          <a:solidFill>
                            <a:schemeClr val="accent1"/>
                          </a:solidFill>
                          <a:latin typeface="+mn-lt"/>
                          <a:ea typeface="+mn-ea"/>
                          <a:cs typeface="Arial" panose="020B0604020202020204" pitchFamily="34" charset="0"/>
                        </a:rPr>
                        <a:t>sea</a:t>
                      </a:r>
                      <a:r>
                        <a:rPr lang="de-DE" sz="1300" kern="1200" dirty="0">
                          <a:solidFill>
                            <a:schemeClr val="accent1"/>
                          </a:solidFill>
                          <a:latin typeface="+mn-lt"/>
                          <a:ea typeface="+mn-ea"/>
                          <a:cs typeface="Arial" panose="020B0604020202020204" pitchFamily="34" charset="0"/>
                        </a:rPr>
                        <a:t> </a:t>
                      </a:r>
                      <a:r>
                        <a:rPr lang="de-DE" sz="1300" kern="1200" dirty="0" err="1">
                          <a:solidFill>
                            <a:schemeClr val="accent1"/>
                          </a:solidFill>
                          <a:latin typeface="+mn-lt"/>
                          <a:ea typeface="+mn-ea"/>
                          <a:cs typeface="Arial" panose="020B0604020202020204" pitchFamily="34" charset="0"/>
                        </a:rPr>
                        <a:t>level</a:t>
                      </a:r>
                      <a:r>
                        <a:rPr lang="de-DE" sz="1300" kern="1200" dirty="0">
                          <a:solidFill>
                            <a:schemeClr val="accent1"/>
                          </a:solidFill>
                          <a:latin typeface="+mn-lt"/>
                          <a:ea typeface="+mn-ea"/>
                          <a:cs typeface="Arial" panose="020B0604020202020204" pitchFamily="34" charset="0"/>
                        </a:rPr>
                        <a:t> </a:t>
                      </a:r>
                      <a:r>
                        <a:rPr lang="de-DE" sz="1300" kern="1200" dirty="0" err="1">
                          <a:solidFill>
                            <a:schemeClr val="accent1"/>
                          </a:solidFill>
                          <a:latin typeface="+mn-lt"/>
                          <a:ea typeface="+mn-ea"/>
                          <a:cs typeface="Arial" panose="020B0604020202020204" pitchFamily="34" charset="0"/>
                        </a:rPr>
                        <a:t>pressure</a:t>
                      </a:r>
                      <a:endParaRPr lang="de-DE" sz="1300" kern="1200" dirty="0">
                        <a:solidFill>
                          <a:schemeClr val="accent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de-DE" sz="1300" kern="1200" dirty="0">
                          <a:solidFill>
                            <a:schemeClr val="accent1"/>
                          </a:solidFill>
                          <a:latin typeface="+mn-lt"/>
                          <a:ea typeface="+mn-ea"/>
                          <a:cs typeface="Arial" panose="020B0604020202020204" pitchFamily="34" charset="0"/>
                        </a:rPr>
                        <a:t>hPa</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a:t>
                      </a:r>
                    </a:p>
                  </a:txBody>
                  <a:tcPr anchor="ctr">
                    <a:lnT w="12700" cap="flat" cmpd="sng" algn="ctr">
                      <a:solidFill>
                        <a:schemeClr val="tx1"/>
                      </a:solidFill>
                      <a:prstDash val="solid"/>
                      <a:round/>
                      <a:headEnd type="none" w="med" len="med"/>
                      <a:tailEnd type="none" w="med" len="med"/>
                    </a:lnT>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1958-2017</a:t>
                      </a:r>
                    </a:p>
                  </a:txBody>
                  <a:tcPr anchor="ct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4">
                  <a:txBody>
                    <a:bodyPr/>
                    <a:lstStyle/>
                    <a:p>
                      <a:pPr algn="ctr"/>
                      <a:r>
                        <a:rPr lang="de-DE" sz="1300" kern="1200" dirty="0">
                          <a:solidFill>
                            <a:schemeClr val="accent1"/>
                          </a:solidFill>
                          <a:latin typeface="+mn-lt"/>
                          <a:ea typeface="+mn-ea"/>
                          <a:cs typeface="Arial" panose="020B0604020202020204" pitchFamily="34" charset="0"/>
                        </a:rPr>
                        <a:t>6 </a:t>
                      </a:r>
                      <a:r>
                        <a:rPr lang="en-AU" sz="1300" kern="1200" noProof="0" dirty="0">
                          <a:solidFill>
                            <a:schemeClr val="accent1"/>
                          </a:solidFill>
                          <a:latin typeface="+mn-lt"/>
                          <a:ea typeface="+mn-ea"/>
                          <a:cs typeface="Arial" panose="020B0604020202020204" pitchFamily="34" charset="0"/>
                        </a:rPr>
                        <a:t>hours</a:t>
                      </a:r>
                      <a:r>
                        <a:rPr lang="de-DE" sz="1300" kern="1200" dirty="0">
                          <a:solidFill>
                            <a:schemeClr val="accent1"/>
                          </a:solidFill>
                          <a:latin typeface="+mn-lt"/>
                          <a:ea typeface="+mn-ea"/>
                          <a:cs typeface="Arial" panose="020B0604020202020204" pitchFamily="34" charset="0"/>
                        </a:rPr>
                        <a:t> / 1.25°</a:t>
                      </a:r>
                    </a:p>
                  </a:txBody>
                  <a:tcPr anchor="ct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JRA55 –  </a:t>
                      </a:r>
                      <a:r>
                        <a:rPr lang="de-DE" sz="1300" kern="1200" dirty="0" err="1">
                          <a:solidFill>
                            <a:schemeClr val="accent1"/>
                          </a:solidFill>
                          <a:latin typeface="+mn-lt"/>
                          <a:ea typeface="+mn-ea"/>
                          <a:cs typeface="Arial" panose="020B0604020202020204" pitchFamily="34" charset="0"/>
                        </a:rPr>
                        <a:t>Japanese</a:t>
                      </a:r>
                      <a:r>
                        <a:rPr lang="de-DE" sz="1300" kern="1200" dirty="0">
                          <a:solidFill>
                            <a:schemeClr val="accent1"/>
                          </a:solidFill>
                          <a:latin typeface="+mn-lt"/>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55-year </a:t>
                      </a:r>
                      <a:r>
                        <a:rPr lang="de-DE" sz="1300" kern="1200" dirty="0" err="1">
                          <a:solidFill>
                            <a:schemeClr val="accent1"/>
                          </a:solidFill>
                          <a:latin typeface="+mn-lt"/>
                          <a:ea typeface="+mn-ea"/>
                          <a:cs typeface="Arial" panose="020B0604020202020204" pitchFamily="34" charset="0"/>
                        </a:rPr>
                        <a:t>Reanalysis</a:t>
                      </a:r>
                      <a:endParaRPr lang="de-DE" sz="1300" kern="1200" dirty="0">
                        <a:solidFill>
                          <a:schemeClr val="accent1"/>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a:t>
                      </a:r>
                      <a:r>
                        <a:rPr lang="en-US" sz="1300" kern="1200" dirty="0">
                          <a:solidFill>
                            <a:schemeClr val="accent1"/>
                          </a:solidFill>
                          <a:latin typeface="+mn-lt"/>
                          <a:ea typeface="+mn-ea"/>
                          <a:cs typeface="Arial" panose="020B0604020202020204" pitchFamily="34" charset="0"/>
                        </a:rPr>
                        <a:t>Japan Meteorological Agency)</a:t>
                      </a:r>
                      <a:endParaRPr lang="de-DE" sz="1300" kern="1200" dirty="0">
                        <a:solidFill>
                          <a:schemeClr val="accent1"/>
                        </a:solidFill>
                        <a:latin typeface="+mn-lt"/>
                        <a:ea typeface="+mn-ea"/>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8433193"/>
                  </a:ext>
                </a:extLst>
              </a:tr>
              <a:tr h="806113">
                <a:tc>
                  <a:txBody>
                    <a:bodyPr/>
                    <a:lstStyle/>
                    <a:p>
                      <a:pPr algn="ctr"/>
                      <a:r>
                        <a:rPr lang="de-DE" sz="1300" kern="1200" dirty="0">
                          <a:solidFill>
                            <a:schemeClr val="accent1"/>
                          </a:solidFill>
                          <a:latin typeface="+mn-lt"/>
                          <a:ea typeface="+mn-ea"/>
                          <a:cs typeface="Arial" panose="020B0604020202020204" pitchFamily="34" charset="0"/>
                        </a:rPr>
                        <a:t>Relative </a:t>
                      </a:r>
                      <a:r>
                        <a:rPr lang="de-DE" sz="1300" kern="1200" dirty="0" err="1">
                          <a:solidFill>
                            <a:schemeClr val="accent1"/>
                          </a:solidFill>
                          <a:latin typeface="+mn-lt"/>
                          <a:ea typeface="+mn-ea"/>
                          <a:cs typeface="Arial" panose="020B0604020202020204" pitchFamily="34" charset="0"/>
                        </a:rPr>
                        <a:t>humidity</a:t>
                      </a:r>
                      <a:r>
                        <a:rPr lang="de-DE" sz="1300" kern="1200" dirty="0">
                          <a:solidFill>
                            <a:schemeClr val="accent1"/>
                          </a:solidFill>
                          <a:latin typeface="+mn-lt"/>
                          <a:ea typeface="+mn-ea"/>
                          <a:cs typeface="Arial" panose="020B0604020202020204" pitchFamily="34" charset="0"/>
                        </a:rPr>
                        <a:t> </a:t>
                      </a:r>
                    </a:p>
                  </a:txBody>
                  <a:tcPr anchor="ctr">
                    <a:lnL w="12700" cap="flat" cmpd="sng" algn="ctr">
                      <a:solidFill>
                        <a:schemeClr val="tx1"/>
                      </a:solidFill>
                      <a:prstDash val="solid"/>
                      <a:round/>
                      <a:headEnd type="none" w="med" len="med"/>
                      <a:tailEnd type="none" w="med" len="med"/>
                    </a:lnL>
                  </a:tcPr>
                </a:tc>
                <a:tc>
                  <a:txBody>
                    <a:bodyPr/>
                    <a:lstStyle/>
                    <a:p>
                      <a:pPr algn="ctr"/>
                      <a:r>
                        <a:rPr lang="de-DE" sz="1300" kern="1200" dirty="0">
                          <a:solidFill>
                            <a:schemeClr val="accent1"/>
                          </a:solidFill>
                          <a:latin typeface="+mn-lt"/>
                          <a:ea typeface="+mn-ea"/>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300 hPa, 500 hPa, 700 hPa, 850 hPa</a:t>
                      </a:r>
                    </a:p>
                  </a:txBody>
                  <a:tcPr anchor="ctr"/>
                </a:tc>
                <a:tc vMerge="1">
                  <a:txBody>
                    <a:bodyPr/>
                    <a:lstStyle/>
                    <a:p>
                      <a:endParaRPr lang="de-DE" sz="1200" dirty="0">
                        <a:latin typeface="+mn-lt"/>
                      </a:endParaRPr>
                    </a:p>
                  </a:txBody>
                  <a:tcPr/>
                </a:tc>
                <a:tc vMerge="1">
                  <a:txBody>
                    <a:bodyPr/>
                    <a:lstStyle/>
                    <a:p>
                      <a:endParaRPr lang="de-DE" sz="1200" dirty="0">
                        <a:latin typeface="+mn-lt"/>
                      </a:endParaRPr>
                    </a:p>
                  </a:txBody>
                  <a:tcPr/>
                </a:tc>
                <a:tc vMerge="1">
                  <a:txBody>
                    <a:bodyPr/>
                    <a:lstStyle/>
                    <a:p>
                      <a:endParaRPr lang="de-DE" sz="1200" dirty="0">
                        <a:latin typeface="+mn-lt"/>
                      </a:endParaRPr>
                    </a:p>
                  </a:txBody>
                  <a:tcPr/>
                </a:tc>
                <a:extLst>
                  <a:ext uri="{0D108BD9-81ED-4DB2-BD59-A6C34878D82A}">
                    <a16:rowId xmlns:a16="http://schemas.microsoft.com/office/drawing/2014/main" val="2053021953"/>
                  </a:ext>
                </a:extLst>
              </a:tr>
              <a:tr h="806113">
                <a:tc>
                  <a:txBody>
                    <a:bodyPr/>
                    <a:lstStyle/>
                    <a:p>
                      <a:pPr algn="ctr"/>
                      <a:r>
                        <a:rPr lang="de-DE" sz="1300" kern="1200" dirty="0">
                          <a:solidFill>
                            <a:schemeClr val="accent1"/>
                          </a:solidFill>
                          <a:latin typeface="+mn-lt"/>
                          <a:ea typeface="+mn-ea"/>
                          <a:cs typeface="Arial" panose="020B0604020202020204" pitchFamily="34" charset="0"/>
                        </a:rPr>
                        <a:t>U-</a:t>
                      </a:r>
                      <a:r>
                        <a:rPr lang="de-DE" sz="1300" kern="1200" dirty="0" err="1">
                          <a:solidFill>
                            <a:schemeClr val="accent1"/>
                          </a:solidFill>
                          <a:latin typeface="+mn-lt"/>
                          <a:ea typeface="+mn-ea"/>
                          <a:cs typeface="Arial" panose="020B0604020202020204" pitchFamily="34" charset="0"/>
                        </a:rPr>
                        <a:t>component</a:t>
                      </a:r>
                      <a:r>
                        <a:rPr lang="de-DE" sz="1300" kern="1200" dirty="0">
                          <a:solidFill>
                            <a:schemeClr val="accent1"/>
                          </a:solidFill>
                          <a:latin typeface="+mn-lt"/>
                          <a:ea typeface="+mn-ea"/>
                          <a:cs typeface="Arial" panose="020B0604020202020204" pitchFamily="34" charset="0"/>
                        </a:rPr>
                        <a:t> </a:t>
                      </a:r>
                      <a:r>
                        <a:rPr lang="de-DE" sz="1300" kern="1200" dirty="0" err="1">
                          <a:solidFill>
                            <a:schemeClr val="accent1"/>
                          </a:solidFill>
                          <a:latin typeface="+mn-lt"/>
                          <a:ea typeface="+mn-ea"/>
                          <a:cs typeface="Arial" panose="020B0604020202020204" pitchFamily="34" charset="0"/>
                        </a:rPr>
                        <a:t>of</a:t>
                      </a:r>
                      <a:r>
                        <a:rPr lang="de-DE" sz="1300" kern="1200" dirty="0">
                          <a:solidFill>
                            <a:schemeClr val="accent1"/>
                          </a:solidFill>
                          <a:latin typeface="+mn-lt"/>
                          <a:ea typeface="+mn-ea"/>
                          <a:cs typeface="Arial" panose="020B0604020202020204" pitchFamily="34" charset="0"/>
                        </a:rPr>
                        <a:t> wind</a:t>
                      </a:r>
                    </a:p>
                  </a:txBody>
                  <a:tcPr anchor="ctr">
                    <a:lnL w="12700" cap="flat" cmpd="sng" algn="ctr">
                      <a:solidFill>
                        <a:schemeClr val="tx1"/>
                      </a:solidFill>
                      <a:prstDash val="solid"/>
                      <a:round/>
                      <a:headEnd type="none" w="med" len="med"/>
                      <a:tailEnd type="none" w="med" len="med"/>
                    </a:lnL>
                  </a:tcPr>
                </a:tc>
                <a:tc>
                  <a:txBody>
                    <a:bodyPr/>
                    <a:lstStyle/>
                    <a:p>
                      <a:pPr algn="ctr"/>
                      <a:r>
                        <a:rPr lang="de-DE" sz="1300" kern="1200" dirty="0">
                          <a:solidFill>
                            <a:schemeClr val="accent1"/>
                          </a:solidFill>
                          <a:latin typeface="+mn-lt"/>
                          <a:ea typeface="+mn-ea"/>
                          <a:cs typeface="Arial" panose="020B0604020202020204" pitchFamily="34" charset="0"/>
                        </a:rPr>
                        <a:t>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300 hPa, 500 hPa, 700 hPa, 850 hPa</a:t>
                      </a:r>
                    </a:p>
                  </a:txBody>
                  <a:tcPr anchor="ctr"/>
                </a:tc>
                <a:tc vMerge="1">
                  <a:txBody>
                    <a:bodyPr/>
                    <a:lstStyle/>
                    <a:p>
                      <a:endParaRPr lang="de-DE" sz="1200" dirty="0">
                        <a:latin typeface="+mn-lt"/>
                      </a:endParaRPr>
                    </a:p>
                  </a:txBody>
                  <a:tcPr/>
                </a:tc>
                <a:tc vMerge="1">
                  <a:txBody>
                    <a:bodyPr/>
                    <a:lstStyle/>
                    <a:p>
                      <a:endParaRPr lang="de-DE" sz="1200" dirty="0">
                        <a:latin typeface="+mn-lt"/>
                      </a:endParaRPr>
                    </a:p>
                  </a:txBody>
                  <a:tcPr/>
                </a:tc>
                <a:tc vMerge="1">
                  <a:txBody>
                    <a:bodyPr/>
                    <a:lstStyle/>
                    <a:p>
                      <a:endParaRPr lang="de-DE" sz="1200" dirty="0">
                        <a:latin typeface="+mn-lt"/>
                      </a:endParaRPr>
                    </a:p>
                  </a:txBody>
                  <a:tcPr/>
                </a:tc>
                <a:extLst>
                  <a:ext uri="{0D108BD9-81ED-4DB2-BD59-A6C34878D82A}">
                    <a16:rowId xmlns:a16="http://schemas.microsoft.com/office/drawing/2014/main" val="2153280634"/>
                  </a:ext>
                </a:extLst>
              </a:tr>
              <a:tr h="806113">
                <a:tc>
                  <a:txBody>
                    <a:bodyPr/>
                    <a:lstStyle/>
                    <a:p>
                      <a:pPr algn="ctr"/>
                      <a:r>
                        <a:rPr lang="de-DE" sz="1300" kern="1200" dirty="0">
                          <a:solidFill>
                            <a:schemeClr val="accent1"/>
                          </a:solidFill>
                          <a:latin typeface="+mn-lt"/>
                          <a:ea typeface="+mn-ea"/>
                          <a:cs typeface="Arial" panose="020B0604020202020204" pitchFamily="34" charset="0"/>
                        </a:rPr>
                        <a:t>V-</a:t>
                      </a:r>
                      <a:r>
                        <a:rPr lang="de-DE" sz="1300" kern="1200" dirty="0" err="1">
                          <a:solidFill>
                            <a:schemeClr val="accent1"/>
                          </a:solidFill>
                          <a:latin typeface="+mn-lt"/>
                          <a:ea typeface="+mn-ea"/>
                          <a:cs typeface="Arial" panose="020B0604020202020204" pitchFamily="34" charset="0"/>
                        </a:rPr>
                        <a:t>component</a:t>
                      </a:r>
                      <a:r>
                        <a:rPr lang="de-DE" sz="1300" kern="1200" dirty="0">
                          <a:solidFill>
                            <a:schemeClr val="accent1"/>
                          </a:solidFill>
                          <a:latin typeface="+mn-lt"/>
                          <a:ea typeface="+mn-ea"/>
                          <a:cs typeface="Arial" panose="020B0604020202020204" pitchFamily="34" charset="0"/>
                        </a:rPr>
                        <a:t> </a:t>
                      </a:r>
                      <a:r>
                        <a:rPr lang="de-DE" sz="1300" kern="1200" dirty="0" err="1">
                          <a:solidFill>
                            <a:schemeClr val="accent1"/>
                          </a:solidFill>
                          <a:latin typeface="+mn-lt"/>
                          <a:ea typeface="+mn-ea"/>
                          <a:cs typeface="Arial" panose="020B0604020202020204" pitchFamily="34" charset="0"/>
                        </a:rPr>
                        <a:t>of</a:t>
                      </a:r>
                      <a:r>
                        <a:rPr lang="de-DE" sz="1300" kern="1200" dirty="0">
                          <a:solidFill>
                            <a:schemeClr val="accent1"/>
                          </a:solidFill>
                          <a:latin typeface="+mn-lt"/>
                          <a:ea typeface="+mn-ea"/>
                          <a:cs typeface="Arial" panose="020B0604020202020204" pitchFamily="34" charset="0"/>
                        </a:rPr>
                        <a:t> wind </a:t>
                      </a:r>
                    </a:p>
                  </a:txBody>
                  <a:tcPr anchor="ctr">
                    <a:lnL w="12700" cap="flat" cmpd="sng" algn="ctr">
                      <a:solidFill>
                        <a:schemeClr val="tx1"/>
                      </a:solidFill>
                      <a:prstDash val="solid"/>
                      <a:round/>
                      <a:headEnd type="none" w="med" len="med"/>
                      <a:tailEnd type="none" w="med" len="med"/>
                    </a:lnL>
                  </a:tcPr>
                </a:tc>
                <a:tc>
                  <a:txBody>
                    <a:bodyPr/>
                    <a:lstStyle/>
                    <a:p>
                      <a:pPr algn="ctr"/>
                      <a:r>
                        <a:rPr lang="de-DE" sz="1300" kern="1200" dirty="0">
                          <a:solidFill>
                            <a:schemeClr val="accent1"/>
                          </a:solidFill>
                          <a:latin typeface="+mn-lt"/>
                          <a:ea typeface="+mn-ea"/>
                          <a:cs typeface="Arial" panose="020B0604020202020204" pitchFamily="34" charset="0"/>
                        </a:rPr>
                        <a:t>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300 hPa, 500 hPa,</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700 hPa, 850 hPa</a:t>
                      </a:r>
                    </a:p>
                  </a:txBody>
                  <a:tcPr anchor="ctr"/>
                </a:tc>
                <a:tc vMerge="1">
                  <a:txBody>
                    <a:bodyPr/>
                    <a:lstStyle/>
                    <a:p>
                      <a:endParaRPr lang="de-DE" sz="1200" dirty="0">
                        <a:latin typeface="+mn-lt"/>
                      </a:endParaRPr>
                    </a:p>
                  </a:txBody>
                  <a:tcPr>
                    <a:lnT w="12700" cap="flat" cmpd="sng" algn="ctr">
                      <a:solidFill>
                        <a:schemeClr val="tx1"/>
                      </a:solidFill>
                      <a:prstDash val="solid"/>
                      <a:round/>
                      <a:headEnd type="none" w="med" len="med"/>
                      <a:tailEnd type="none" w="med" len="med"/>
                    </a:lnT>
                  </a:tcPr>
                </a:tc>
                <a:tc vMerge="1">
                  <a:txBody>
                    <a:bodyPr/>
                    <a:lstStyle/>
                    <a:p>
                      <a:endParaRPr lang="de-DE" sz="1200" dirty="0">
                        <a:latin typeface="+mn-lt"/>
                      </a:endParaRPr>
                    </a:p>
                  </a:txBody>
                  <a:tcPr>
                    <a:lnT w="12700" cap="flat" cmpd="sng" algn="ctr">
                      <a:solidFill>
                        <a:schemeClr val="tx1"/>
                      </a:solidFill>
                      <a:prstDash val="solid"/>
                      <a:round/>
                      <a:headEnd type="none" w="med" len="med"/>
                      <a:tailEnd type="none" w="med" len="med"/>
                    </a:lnT>
                  </a:tcPr>
                </a:tc>
                <a:tc vMerge="1">
                  <a:txBody>
                    <a:bodyPr/>
                    <a:lstStyle/>
                    <a:p>
                      <a:endParaRPr lang="de-DE" sz="1200" dirty="0">
                        <a:latin typeface="+mn-lt"/>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54729997"/>
                  </a:ext>
                </a:extLst>
              </a:tr>
              <a:tr h="779260">
                <a:tc>
                  <a:txBody>
                    <a:bodyPr/>
                    <a:lstStyle/>
                    <a:p>
                      <a:pPr algn="ctr"/>
                      <a:r>
                        <a:rPr lang="de-DE" sz="1300" kern="1200" dirty="0" err="1">
                          <a:solidFill>
                            <a:schemeClr val="accent1"/>
                          </a:solidFill>
                          <a:latin typeface="+mn-lt"/>
                          <a:ea typeface="+mn-ea"/>
                          <a:cs typeface="Arial" panose="020B0604020202020204" pitchFamily="34" charset="0"/>
                        </a:rPr>
                        <a:t>Temperature</a:t>
                      </a:r>
                      <a:endParaRPr lang="de-DE" sz="1300" kern="1200" dirty="0">
                        <a:solidFill>
                          <a:schemeClr val="accent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K</a:t>
                      </a:r>
                    </a:p>
                  </a:txBody>
                  <a:tcPr anchor="ctr">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2 m</a:t>
                      </a:r>
                    </a:p>
                  </a:txBody>
                  <a:tcPr anchor="ctr">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1918-2019</a:t>
                      </a: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de-DE" sz="1300" kern="1200" dirty="0" err="1">
                          <a:solidFill>
                            <a:schemeClr val="accent1"/>
                          </a:solidFill>
                          <a:latin typeface="+mn-lt"/>
                          <a:ea typeface="+mn-ea"/>
                          <a:cs typeface="Arial" panose="020B0604020202020204" pitchFamily="34" charset="0"/>
                        </a:rPr>
                        <a:t>daily</a:t>
                      </a:r>
                      <a:r>
                        <a:rPr lang="de-DE" sz="1300" kern="1200" dirty="0">
                          <a:solidFill>
                            <a:schemeClr val="accent1"/>
                          </a:solidFill>
                          <a:latin typeface="+mn-lt"/>
                          <a:ea typeface="+mn-ea"/>
                          <a:cs typeface="Arial" panose="020B0604020202020204" pitchFamily="34" charset="0"/>
                        </a:rPr>
                        <a:t> / 147 </a:t>
                      </a:r>
                      <a:r>
                        <a:rPr lang="de-DE" sz="1300" kern="1200" dirty="0" err="1">
                          <a:solidFill>
                            <a:schemeClr val="accent1"/>
                          </a:solidFill>
                          <a:latin typeface="+mn-lt"/>
                          <a:ea typeface="+mn-ea"/>
                          <a:cs typeface="Arial" panose="020B0604020202020204" pitchFamily="34" charset="0"/>
                        </a:rPr>
                        <a:t>Stations</a:t>
                      </a:r>
                      <a:endParaRPr lang="de-DE" sz="1300" kern="1200" dirty="0">
                        <a:solidFill>
                          <a:schemeClr val="accent1"/>
                        </a:solidFill>
                        <a:latin typeface="+mn-lt"/>
                        <a:ea typeface="+mn-ea"/>
                        <a:cs typeface="Arial" panose="020B0604020202020204" pitchFamily="34" charset="0"/>
                      </a:endParaRP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i="0" kern="1200" dirty="0">
                          <a:solidFill>
                            <a:schemeClr val="dk1"/>
                          </a:solidFill>
                          <a:effectLst/>
                          <a:latin typeface="+mn-lt"/>
                          <a:ea typeface="+mn-ea"/>
                          <a:cs typeface="+mn-cs"/>
                        </a:rPr>
                        <a:t> </a:t>
                      </a:r>
                      <a:r>
                        <a:rPr lang="en-US" sz="1300" kern="1200" dirty="0">
                          <a:solidFill>
                            <a:schemeClr val="accent1"/>
                          </a:solidFill>
                          <a:latin typeface="+mn-lt"/>
                          <a:ea typeface="+mn-ea"/>
                          <a:cs typeface="Arial" panose="020B0604020202020204" pitchFamily="34" charset="0"/>
                        </a:rPr>
                        <a:t>European Climate Assessment and Dataset</a:t>
                      </a:r>
                      <a:endParaRPr lang="de-DE" sz="1300" kern="1200" dirty="0">
                        <a:solidFill>
                          <a:schemeClr val="accent1"/>
                        </a:solidFill>
                        <a:latin typeface="+mn-lt"/>
                        <a:ea typeface="+mn-ea"/>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20334138"/>
                  </a:ext>
                </a:extLst>
              </a:tr>
              <a:tr h="779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kern="1200" noProof="0" dirty="0">
                          <a:solidFill>
                            <a:schemeClr val="accent1"/>
                          </a:solidFill>
                          <a:latin typeface="+mn-lt"/>
                          <a:ea typeface="+mn-ea"/>
                          <a:cs typeface="Arial" panose="020B0604020202020204" pitchFamily="34" charset="0"/>
                        </a:rPr>
                        <a:t>Precipitation data – gridded</a:t>
                      </a:r>
                      <a:endParaRPr lang="de-DE" sz="1300" kern="1200" dirty="0">
                        <a:solidFill>
                          <a:schemeClr val="accent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mm</a:t>
                      </a: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a:t>
                      </a: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1961-2017</a:t>
                      </a: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24 </a:t>
                      </a:r>
                      <a:r>
                        <a:rPr lang="de-DE" sz="1300" kern="1200" dirty="0" err="1">
                          <a:solidFill>
                            <a:schemeClr val="accent1"/>
                          </a:solidFill>
                          <a:latin typeface="+mn-lt"/>
                          <a:ea typeface="+mn-ea"/>
                          <a:cs typeface="Arial" panose="020B0604020202020204" pitchFamily="34" charset="0"/>
                        </a:rPr>
                        <a:t>hours</a:t>
                      </a:r>
                      <a:r>
                        <a:rPr lang="de-DE" sz="1300" kern="1200" dirty="0">
                          <a:solidFill>
                            <a:schemeClr val="accent1"/>
                          </a:solidFill>
                          <a:latin typeface="+mn-lt"/>
                          <a:ea typeface="+mn-ea"/>
                          <a:cs typeface="Arial" panose="020B0604020202020204" pitchFamily="34" charset="0"/>
                        </a:rPr>
                        <a:t> / 6x6km</a:t>
                      </a: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accent1"/>
                          </a:solidFill>
                          <a:latin typeface="+mn-lt"/>
                          <a:ea typeface="+mn-ea"/>
                          <a:cs typeface="Arial" panose="020B0604020202020204" pitchFamily="34" charset="0"/>
                        </a:rPr>
                        <a:t>Central Institute for Meteorology &amp; Geodynamics (Austria)</a:t>
                      </a:r>
                    </a:p>
                  </a:txBody>
                  <a:tcPr anchor="ctr">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4269474"/>
                  </a:ext>
                </a:extLst>
              </a:tr>
            </a:tbl>
          </a:graphicData>
        </a:graphic>
      </p:graphicFrame>
      <p:sp>
        <p:nvSpPr>
          <p:cNvPr id="13" name="Rechteck 12">
            <a:extLst>
              <a:ext uri="{FF2B5EF4-FFF2-40B4-BE49-F238E27FC236}">
                <a16:creationId xmlns:a16="http://schemas.microsoft.com/office/drawing/2014/main" id="{10CEC545-9A6A-43C3-B2F3-55C81C818855}"/>
              </a:ext>
            </a:extLst>
          </p:cNvPr>
          <p:cNvSpPr/>
          <p:nvPr/>
        </p:nvSpPr>
        <p:spPr>
          <a:xfrm>
            <a:off x="7717758" y="5543443"/>
            <a:ext cx="4124047" cy="5861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sz="1300" dirty="0">
                <a:solidFill>
                  <a:schemeClr val="tx1"/>
                </a:solidFill>
                <a:cs typeface="Arial" panose="020B0604020202020204" pitchFamily="34" charset="0"/>
              </a:rPr>
              <a:t>The study area is located in southern central Europe, including parts of Germany and Switzerland as well as Austria and Czech Republic. </a:t>
            </a:r>
            <a:endParaRPr lang="de-DE" sz="1300" dirty="0">
              <a:solidFill>
                <a:schemeClr val="tx1"/>
              </a:solidFill>
              <a:cs typeface="Arial" panose="020B0604020202020204" pitchFamily="34" charset="0"/>
            </a:endParaRPr>
          </a:p>
        </p:txBody>
      </p:sp>
      <p:sp>
        <p:nvSpPr>
          <p:cNvPr id="14" name="Untertitel 2">
            <a:extLst>
              <a:ext uri="{FF2B5EF4-FFF2-40B4-BE49-F238E27FC236}">
                <a16:creationId xmlns:a16="http://schemas.microsoft.com/office/drawing/2014/main" id="{46D73AD7-1D3A-47EA-A832-7A9C33E39CE2}"/>
              </a:ext>
            </a:extLst>
          </p:cNvPr>
          <p:cNvSpPr>
            <a:spLocks noGrp="1"/>
          </p:cNvSpPr>
          <p:nvPr>
            <p:ph type="subTitle" idx="13"/>
          </p:nvPr>
        </p:nvSpPr>
        <p:spPr>
          <a:xfrm>
            <a:off x="719400" y="1212494"/>
            <a:ext cx="10753200" cy="366609"/>
          </a:xfrm>
        </p:spPr>
        <p:txBody>
          <a:bodyPr/>
          <a:lstStyle/>
          <a:p>
            <a:r>
              <a:rPr lang="en-AU" sz="1600" dirty="0"/>
              <a:t>Table 1: Reanalysis &amp; observation data</a:t>
            </a:r>
          </a:p>
        </p:txBody>
      </p:sp>
      <p:pic>
        <p:nvPicPr>
          <p:cNvPr id="2" name="Grafik 1">
            <a:extLst>
              <a:ext uri="{FF2B5EF4-FFF2-40B4-BE49-F238E27FC236}">
                <a16:creationId xmlns:a16="http://schemas.microsoft.com/office/drawing/2014/main" id="{386A69F5-ACA4-4616-8CA7-73B968FC3C7E}"/>
              </a:ext>
            </a:extLst>
          </p:cNvPr>
          <p:cNvPicPr>
            <a:picLocks noChangeAspect="1"/>
          </p:cNvPicPr>
          <p:nvPr/>
        </p:nvPicPr>
        <p:blipFill>
          <a:blip r:embed="rId4"/>
          <a:stretch>
            <a:fillRect/>
          </a:stretch>
        </p:blipFill>
        <p:spPr>
          <a:xfrm>
            <a:off x="9938277" y="148122"/>
            <a:ext cx="2102102" cy="1810221"/>
          </a:xfrm>
          <a:prstGeom prst="rect">
            <a:avLst/>
          </a:prstGeom>
          <a:ln>
            <a:noFill/>
          </a:ln>
          <a:effectLst>
            <a:softEdge rad="112500"/>
          </a:effectLst>
        </p:spPr>
      </p:pic>
      <p:sp>
        <p:nvSpPr>
          <p:cNvPr id="3" name="Ellipse 2">
            <a:extLst>
              <a:ext uri="{FF2B5EF4-FFF2-40B4-BE49-F238E27FC236}">
                <a16:creationId xmlns:a16="http://schemas.microsoft.com/office/drawing/2014/main" id="{CF7766FD-B531-4F0B-B324-37B3AAEF37D0}"/>
              </a:ext>
            </a:extLst>
          </p:cNvPr>
          <p:cNvSpPr/>
          <p:nvPr/>
        </p:nvSpPr>
        <p:spPr>
          <a:xfrm>
            <a:off x="10751820" y="1042871"/>
            <a:ext cx="434340" cy="281453"/>
          </a:xfrm>
          <a:prstGeom prst="ellipse">
            <a:avLst/>
          </a:prstGeom>
          <a:noFill/>
          <a:ln>
            <a:solidFill>
              <a:srgbClr val="D4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 name="Gerade Verbindung mit Pfeil 4">
            <a:extLst>
              <a:ext uri="{FF2B5EF4-FFF2-40B4-BE49-F238E27FC236}">
                <a16:creationId xmlns:a16="http://schemas.microsoft.com/office/drawing/2014/main" id="{CADFEDB9-4C0F-4543-B881-E34ECF9AD620}"/>
              </a:ext>
            </a:extLst>
          </p:cNvPr>
          <p:cNvCxnSpPr/>
          <p:nvPr/>
        </p:nvCxnSpPr>
        <p:spPr>
          <a:xfrm flipH="1">
            <a:off x="10309860" y="1371600"/>
            <a:ext cx="472440" cy="472440"/>
          </a:xfrm>
          <a:prstGeom prst="straightConnector1">
            <a:avLst/>
          </a:prstGeom>
          <a:ln>
            <a:solidFill>
              <a:srgbClr val="D4002D"/>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C4F6C371-1611-4E19-9440-DEFB7B6D1DE5}"/>
              </a:ext>
            </a:extLst>
          </p:cNvPr>
          <p:cNvSpPr/>
          <p:nvPr/>
        </p:nvSpPr>
        <p:spPr>
          <a:xfrm>
            <a:off x="11495843" y="6644287"/>
            <a:ext cx="753732" cy="246221"/>
          </a:xfrm>
          <a:prstGeom prst="rect">
            <a:avLst/>
          </a:prstGeom>
        </p:spPr>
        <p:txBody>
          <a:bodyPr wrap="none">
            <a:spAutoFit/>
          </a:bodyPr>
          <a:lstStyle/>
          <a:p>
            <a:r>
              <a:rPr lang="de-DE" sz="1000" dirty="0">
                <a:solidFill>
                  <a:schemeClr val="accent2"/>
                </a:solidFill>
              </a:rPr>
              <a:t>© </a:t>
            </a:r>
            <a:r>
              <a:rPr lang="en-AU" sz="1000" dirty="0">
                <a:solidFill>
                  <a:schemeClr val="accent2"/>
                </a:solidFill>
              </a:rPr>
              <a:t>Authors</a:t>
            </a:r>
          </a:p>
        </p:txBody>
      </p:sp>
    </p:spTree>
    <p:extLst>
      <p:ext uri="{BB962C8B-B14F-4D97-AF65-F5344CB8AC3E}">
        <p14:creationId xmlns:p14="http://schemas.microsoft.com/office/powerpoint/2010/main" val="215745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9E7B916C-E884-495A-8C91-9B97430B407A}"/>
              </a:ext>
            </a:extLst>
          </p:cNvPr>
          <p:cNvSpPr txBox="1">
            <a:spLocks/>
          </p:cNvSpPr>
          <p:nvPr/>
        </p:nvSpPr>
        <p:spPr>
          <a:xfrm>
            <a:off x="719400" y="1258018"/>
            <a:ext cx="10753200" cy="36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AD007C"/>
              </a:buClr>
              <a:buSzTx/>
              <a:buFont typeface="Wingdings" panose="05000000000000000000" pitchFamily="2" charset="2"/>
              <a:buNone/>
              <a:tabLst/>
              <a:defRPr/>
            </a:pPr>
            <a:r>
              <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1 Classification </a:t>
            </a:r>
            <a:r>
              <a:rPr kumimoji="0" lang="en-AU"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Process</a:t>
            </a:r>
          </a:p>
          <a:p>
            <a:pPr marL="0" marR="0" lvl="0" indent="0" algn="l" defTabSz="914400" rtl="0" eaLnBrk="1" fontAlgn="auto" latinLnBrk="0" hangingPunct="1">
              <a:lnSpc>
                <a:spcPct val="100000"/>
              </a:lnSpc>
              <a:spcBef>
                <a:spcPts val="0"/>
              </a:spcBef>
              <a:spcAft>
                <a:spcPts val="0"/>
              </a:spcAft>
              <a:buClr>
                <a:srgbClr val="AD007C"/>
              </a:buClr>
              <a:buSzTx/>
              <a:buFont typeface="Wingdings" panose="05000000000000000000" pitchFamily="2" charset="2"/>
              <a:buNone/>
              <a:tabLst/>
              <a:defRPr/>
            </a:pPr>
            <a:endPar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p:txBody>
      </p:sp>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r>
              <a:rPr lang="de-DE" sz="2800" dirty="0"/>
              <a:t>Method</a:t>
            </a:r>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10.09.2019</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Selina Thanheiser University of Augsburg</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D7EC-8799-48C5-898A-08E264972062}" type="slidenum">
              <a:rPr kumimoji="0" lang="de-DE"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hteck 12">
            <a:extLst>
              <a:ext uri="{FF2B5EF4-FFF2-40B4-BE49-F238E27FC236}">
                <a16:creationId xmlns:a16="http://schemas.microsoft.com/office/drawing/2014/main" id="{B8E5F81A-A662-424C-B1ED-0BD3CEA8F988}"/>
              </a:ext>
            </a:extLst>
          </p:cNvPr>
          <p:cNvSpPr/>
          <p:nvPr/>
        </p:nvSpPr>
        <p:spPr>
          <a:xfrm>
            <a:off x="572951" y="2066938"/>
            <a:ext cx="3682783" cy="2234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Cost733class is a FORTRAN software package focused on creating and evaluating weather and circulation type classifications.</a:t>
            </a:r>
          </a:p>
        </p:txBody>
      </p:sp>
      <p:sp>
        <p:nvSpPr>
          <p:cNvPr id="14" name="Rechteck 13">
            <a:extLst>
              <a:ext uri="{FF2B5EF4-FFF2-40B4-BE49-F238E27FC236}">
                <a16:creationId xmlns:a16="http://schemas.microsoft.com/office/drawing/2014/main" id="{DC8D65E0-1B28-416F-8322-3CFD4667D83B}"/>
              </a:ext>
            </a:extLst>
          </p:cNvPr>
          <p:cNvSpPr/>
          <p:nvPr/>
        </p:nvSpPr>
        <p:spPr>
          <a:xfrm>
            <a:off x="8098025" y="2051645"/>
            <a:ext cx="3353091" cy="2234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Brier-Skill-Score (BSS) is based on the Brier Score (BS), a statistical index which can be used to validate probability forecasts.</a:t>
            </a: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7" name="Rechteck 16">
            <a:extLst>
              <a:ext uri="{FF2B5EF4-FFF2-40B4-BE49-F238E27FC236}">
                <a16:creationId xmlns:a16="http://schemas.microsoft.com/office/drawing/2014/main" id="{26FDA04E-C6C5-482A-9C4B-C890BC2F3B29}"/>
              </a:ext>
            </a:extLst>
          </p:cNvPr>
          <p:cNvSpPr/>
          <p:nvPr/>
        </p:nvSpPr>
        <p:spPr>
          <a:xfrm>
            <a:off x="4420200" y="2041200"/>
            <a:ext cx="3353091" cy="2234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Non-hierarchical cluster analysis: SANDRA (simulated annealing and diversified randomization algorithm).</a:t>
            </a:r>
          </a:p>
        </p:txBody>
      </p:sp>
      <p:pic>
        <p:nvPicPr>
          <p:cNvPr id="10" name="Grafik 9">
            <a:extLst>
              <a:ext uri="{FF2B5EF4-FFF2-40B4-BE49-F238E27FC236}">
                <a16:creationId xmlns:a16="http://schemas.microsoft.com/office/drawing/2014/main" id="{774C55D9-09A5-46CD-8F1D-EDE8DCB4F72D}"/>
              </a:ext>
            </a:extLst>
          </p:cNvPr>
          <p:cNvPicPr>
            <a:picLocks noChangeAspect="1"/>
          </p:cNvPicPr>
          <p:nvPr/>
        </p:nvPicPr>
        <p:blipFill>
          <a:blip r:embed="rId3"/>
          <a:stretch>
            <a:fillRect/>
          </a:stretch>
        </p:blipFill>
        <p:spPr>
          <a:xfrm>
            <a:off x="4420200" y="1665827"/>
            <a:ext cx="3351600" cy="651982"/>
          </a:xfrm>
          <a:prstGeom prst="rect">
            <a:avLst/>
          </a:prstGeom>
        </p:spPr>
      </p:pic>
      <p:pic>
        <p:nvPicPr>
          <p:cNvPr id="20" name="Grafik 19">
            <a:extLst>
              <a:ext uri="{FF2B5EF4-FFF2-40B4-BE49-F238E27FC236}">
                <a16:creationId xmlns:a16="http://schemas.microsoft.com/office/drawing/2014/main" id="{607F9744-FCD6-4FD2-9C86-5F98AB8D4F71}"/>
              </a:ext>
            </a:extLst>
          </p:cNvPr>
          <p:cNvPicPr>
            <a:picLocks noChangeAspect="1"/>
          </p:cNvPicPr>
          <p:nvPr/>
        </p:nvPicPr>
        <p:blipFill>
          <a:blip r:embed="rId4"/>
          <a:stretch>
            <a:fillRect/>
          </a:stretch>
        </p:blipFill>
        <p:spPr>
          <a:xfrm>
            <a:off x="8119509" y="1676519"/>
            <a:ext cx="3351600" cy="652039"/>
          </a:xfrm>
          <a:prstGeom prst="rect">
            <a:avLst/>
          </a:prstGeom>
        </p:spPr>
      </p:pic>
      <p:pic>
        <p:nvPicPr>
          <p:cNvPr id="21" name="Grafik 20">
            <a:extLst>
              <a:ext uri="{FF2B5EF4-FFF2-40B4-BE49-F238E27FC236}">
                <a16:creationId xmlns:a16="http://schemas.microsoft.com/office/drawing/2014/main" id="{E889B78B-7A5C-4153-BC15-0317EFD24ED9}"/>
              </a:ext>
            </a:extLst>
          </p:cNvPr>
          <p:cNvPicPr>
            <a:picLocks noChangeAspect="1"/>
          </p:cNvPicPr>
          <p:nvPr/>
        </p:nvPicPr>
        <p:blipFill>
          <a:blip r:embed="rId4"/>
          <a:stretch>
            <a:fillRect/>
          </a:stretch>
        </p:blipFill>
        <p:spPr>
          <a:xfrm>
            <a:off x="719400" y="1670957"/>
            <a:ext cx="3351600" cy="618252"/>
          </a:xfrm>
          <a:prstGeom prst="rect">
            <a:avLst/>
          </a:prstGeom>
        </p:spPr>
      </p:pic>
      <p:sp>
        <p:nvSpPr>
          <p:cNvPr id="22" name="Textfeld 21">
            <a:extLst>
              <a:ext uri="{FF2B5EF4-FFF2-40B4-BE49-F238E27FC236}">
                <a16:creationId xmlns:a16="http://schemas.microsoft.com/office/drawing/2014/main" id="{CF3C6325-1148-4C40-A9BB-90DA4BB18C13}"/>
              </a:ext>
            </a:extLst>
          </p:cNvPr>
          <p:cNvSpPr txBox="1"/>
          <p:nvPr/>
        </p:nvSpPr>
        <p:spPr>
          <a:xfrm>
            <a:off x="717909" y="1704500"/>
            <a:ext cx="3351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Arial"/>
                <a:ea typeface="+mn-ea"/>
                <a:cs typeface="+mn-cs"/>
              </a:rPr>
              <a:t>Software</a:t>
            </a:r>
          </a:p>
        </p:txBody>
      </p:sp>
      <p:sp>
        <p:nvSpPr>
          <p:cNvPr id="23" name="Textfeld 22">
            <a:extLst>
              <a:ext uri="{FF2B5EF4-FFF2-40B4-BE49-F238E27FC236}">
                <a16:creationId xmlns:a16="http://schemas.microsoft.com/office/drawing/2014/main" id="{4DFCC8F5-5565-4C18-8750-F60D32F745F2}"/>
              </a:ext>
            </a:extLst>
          </p:cNvPr>
          <p:cNvSpPr txBox="1"/>
          <p:nvPr/>
        </p:nvSpPr>
        <p:spPr>
          <a:xfrm>
            <a:off x="4415727" y="1708966"/>
            <a:ext cx="33560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Arial"/>
                <a:ea typeface="+mn-ea"/>
                <a:cs typeface="+mn-cs"/>
              </a:rPr>
              <a:t>Method</a:t>
            </a:r>
          </a:p>
        </p:txBody>
      </p:sp>
      <p:sp>
        <p:nvSpPr>
          <p:cNvPr id="24" name="Textfeld 23">
            <a:extLst>
              <a:ext uri="{FF2B5EF4-FFF2-40B4-BE49-F238E27FC236}">
                <a16:creationId xmlns:a16="http://schemas.microsoft.com/office/drawing/2014/main" id="{6157C0FA-C355-4F71-A052-88626D06B5D1}"/>
              </a:ext>
            </a:extLst>
          </p:cNvPr>
          <p:cNvSpPr txBox="1"/>
          <p:nvPr/>
        </p:nvSpPr>
        <p:spPr>
          <a:xfrm>
            <a:off x="8117272" y="1710872"/>
            <a:ext cx="33560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Arial"/>
                <a:ea typeface="+mn-ea"/>
                <a:cs typeface="+mn-cs"/>
              </a:rPr>
              <a:t>Evaluation</a:t>
            </a:r>
          </a:p>
        </p:txBody>
      </p:sp>
      <p:sp>
        <p:nvSpPr>
          <p:cNvPr id="2" name="Rechteck 1">
            <a:extLst>
              <a:ext uri="{FF2B5EF4-FFF2-40B4-BE49-F238E27FC236}">
                <a16:creationId xmlns:a16="http://schemas.microsoft.com/office/drawing/2014/main" id="{D767784C-7749-48DE-984C-085D22ECB9B8}"/>
              </a:ext>
            </a:extLst>
          </p:cNvPr>
          <p:cNvSpPr/>
          <p:nvPr/>
        </p:nvSpPr>
        <p:spPr>
          <a:xfrm>
            <a:off x="717910" y="4420476"/>
            <a:ext cx="10733206" cy="1524007"/>
          </a:xfrm>
          <a:prstGeom prst="rect">
            <a:avLst/>
          </a:prstGeom>
        </p:spPr>
        <p:txBody>
          <a:bodyPr wrap="square">
            <a:spAutoFit/>
          </a:bodyPr>
          <a:lstStyle/>
          <a:p>
            <a:pPr lvl="0">
              <a:lnSpc>
                <a:spcPct val="150000"/>
              </a:lnSpc>
              <a:defRPr/>
            </a:pPr>
            <a:r>
              <a:rPr lang="en-US" sz="1600" dirty="0">
                <a:latin typeface="Arial" panose="020B0604020202020204" pitchFamily="34" charset="0"/>
              </a:rPr>
              <a:t>The classification is conditioned to six precipitation time series as target variable, one for each region of similar precipitation variability within the study area. These time series result from a s-mod PCA that was applied to our data. The BSS is used as evaluation metric. There are two classifications with similar variable combination, one for summer (April – September) and one for winter (October – March). </a:t>
            </a:r>
          </a:p>
        </p:txBody>
      </p:sp>
    </p:spTree>
    <p:extLst>
      <p:ext uri="{BB962C8B-B14F-4D97-AF65-F5344CB8AC3E}">
        <p14:creationId xmlns:p14="http://schemas.microsoft.com/office/powerpoint/2010/main" val="93634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r>
              <a:rPr lang="de-DE" sz="2800" dirty="0"/>
              <a:t>Method</a:t>
            </a:r>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10.09.2019</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Selina Thanheiser University of Augsburg</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D7EC-8799-48C5-898A-08E264972062}" type="slidenum">
              <a:rPr kumimoji="0" lang="de-DE"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feld 22">
            <a:extLst>
              <a:ext uri="{FF2B5EF4-FFF2-40B4-BE49-F238E27FC236}">
                <a16:creationId xmlns:a16="http://schemas.microsoft.com/office/drawing/2014/main" id="{4DFCC8F5-5565-4C18-8750-F60D32F745F2}"/>
              </a:ext>
            </a:extLst>
          </p:cNvPr>
          <p:cNvSpPr txBox="1"/>
          <p:nvPr/>
        </p:nvSpPr>
        <p:spPr>
          <a:xfrm>
            <a:off x="4415727" y="1708966"/>
            <a:ext cx="33560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Arial"/>
                <a:ea typeface="+mn-ea"/>
                <a:cs typeface="+mn-cs"/>
              </a:rPr>
              <a:t>Method</a:t>
            </a:r>
          </a:p>
        </p:txBody>
      </p:sp>
      <p:sp>
        <p:nvSpPr>
          <p:cNvPr id="25" name="Untertitel 2">
            <a:extLst>
              <a:ext uri="{FF2B5EF4-FFF2-40B4-BE49-F238E27FC236}">
                <a16:creationId xmlns:a16="http://schemas.microsoft.com/office/drawing/2014/main" id="{466BDBD6-39EC-4F34-BBF2-E7A899A14F83}"/>
              </a:ext>
            </a:extLst>
          </p:cNvPr>
          <p:cNvSpPr txBox="1">
            <a:spLocks/>
          </p:cNvSpPr>
          <p:nvPr/>
        </p:nvSpPr>
        <p:spPr>
          <a:xfrm>
            <a:off x="720000" y="1256400"/>
            <a:ext cx="10753200" cy="36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AD007C"/>
              </a:buClr>
              <a:buSzTx/>
              <a:buFont typeface="Wingdings" panose="05000000000000000000" pitchFamily="2" charset="2"/>
              <a:buNone/>
              <a:tabLst/>
              <a:defRPr/>
            </a:pPr>
            <a:r>
              <a:rPr kumimoji="0" lang="en-AU" sz="1800" b="0" i="0" u="none" strike="noStrike" kern="1200" cap="none" spc="0" normalizeH="0" baseline="0" dirty="0">
                <a:ln>
                  <a:noFill/>
                </a:ln>
                <a:solidFill>
                  <a:srgbClr val="489324"/>
                </a:solidFill>
                <a:effectLst/>
                <a:uLnTx/>
                <a:uFillTx/>
                <a:latin typeface="Arial"/>
                <a:ea typeface="+mn-ea"/>
                <a:cs typeface="Arial" panose="020B0604020202020204" pitchFamily="34" charset="0"/>
              </a:rPr>
              <a:t>2 Persistence</a:t>
            </a:r>
            <a:r>
              <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 and </a:t>
            </a:r>
            <a:r>
              <a:rPr kumimoji="0" lang="en-AU" sz="1800" b="0" i="0" u="none" strike="noStrike" kern="1200" cap="none" spc="0" normalizeH="0" baseline="0" dirty="0">
                <a:ln>
                  <a:noFill/>
                </a:ln>
                <a:solidFill>
                  <a:srgbClr val="489324"/>
                </a:solidFill>
                <a:effectLst/>
                <a:uLnTx/>
                <a:uFillTx/>
                <a:latin typeface="Arial"/>
                <a:ea typeface="+mn-ea"/>
                <a:cs typeface="Arial" panose="020B0604020202020204" pitchFamily="34" charset="0"/>
              </a:rPr>
              <a:t>frequency</a:t>
            </a:r>
            <a:r>
              <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 </a:t>
            </a:r>
            <a:r>
              <a:rPr kumimoji="0" lang="en-AU" sz="1800" b="0" i="0" u="none" strike="noStrike" kern="1200" cap="none" spc="0" normalizeH="0" baseline="0" dirty="0">
                <a:ln>
                  <a:noFill/>
                </a:ln>
                <a:solidFill>
                  <a:srgbClr val="489324"/>
                </a:solidFill>
                <a:effectLst/>
                <a:uLnTx/>
                <a:uFillTx/>
                <a:latin typeface="Arial"/>
                <a:ea typeface="+mn-ea"/>
                <a:cs typeface="Arial" panose="020B0604020202020204" pitchFamily="34" charset="0"/>
              </a:rPr>
              <a:t>during</a:t>
            </a:r>
            <a:r>
              <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 </a:t>
            </a:r>
            <a:r>
              <a:rPr kumimoji="0" lang="en-AU" sz="1800" b="0" i="0" u="none" strike="noStrike" kern="1200" cap="none" spc="0" normalizeH="0" baseline="0" dirty="0">
                <a:ln>
                  <a:noFill/>
                </a:ln>
                <a:solidFill>
                  <a:srgbClr val="489324"/>
                </a:solidFill>
                <a:effectLst/>
                <a:uLnTx/>
                <a:uFillTx/>
                <a:latin typeface="Arial"/>
                <a:ea typeface="+mn-ea"/>
                <a:cs typeface="Arial" panose="020B0604020202020204" pitchFamily="34" charset="0"/>
              </a:rPr>
              <a:t>temperature</a:t>
            </a:r>
            <a:r>
              <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 extremes </a:t>
            </a:r>
            <a:endParaRPr kumimoji="0" lang="en-AU"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AD007C"/>
              </a:buClr>
              <a:buSzTx/>
              <a:buFont typeface="Wingdings" panose="05000000000000000000" pitchFamily="2" charset="2"/>
              <a:buNone/>
              <a:tabLst/>
              <a:defRPr/>
            </a:pPr>
            <a:endPar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p:txBody>
      </p:sp>
      <p:sp>
        <p:nvSpPr>
          <p:cNvPr id="26" name="Rechteck 25">
            <a:extLst>
              <a:ext uri="{FF2B5EF4-FFF2-40B4-BE49-F238E27FC236}">
                <a16:creationId xmlns:a16="http://schemas.microsoft.com/office/drawing/2014/main" id="{228FEB45-90D8-4662-AC12-CB506C3899E4}"/>
              </a:ext>
            </a:extLst>
          </p:cNvPr>
          <p:cNvSpPr/>
          <p:nvPr/>
        </p:nvSpPr>
        <p:spPr>
          <a:xfrm>
            <a:off x="575187" y="2115647"/>
            <a:ext cx="3682783" cy="2125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solidFill>
                  <a:schemeClr val="tx1"/>
                </a:solidFill>
                <a:latin typeface="Arial"/>
                <a:cs typeface="Arial" panose="020B0604020202020204" pitchFamily="34" charset="0"/>
              </a:rPr>
              <a:t>Calculation of yearly maximum persistence in terms of consecutive days for each drought-relevant circulation type (1961-2017).</a:t>
            </a:r>
            <a:endParaRPr kumimoji="0" lang="en-US" sz="1600" b="0" i="0" u="none" strike="noStrike" kern="1200" cap="none" spc="0" normalizeH="0" baseline="0" noProof="0" dirty="0">
              <a:ln>
                <a:noFill/>
              </a:ln>
              <a:solidFill>
                <a:schemeClr val="tx1"/>
              </a:solidFill>
              <a:effectLst/>
              <a:uLnTx/>
              <a:uFillTx/>
              <a:latin typeface="Arial"/>
              <a:cs typeface="Arial" panose="020B0604020202020204" pitchFamily="34" charset="0"/>
            </a:endParaRPr>
          </a:p>
        </p:txBody>
      </p:sp>
      <p:sp>
        <p:nvSpPr>
          <p:cNvPr id="27" name="Rechteck 26">
            <a:extLst>
              <a:ext uri="{FF2B5EF4-FFF2-40B4-BE49-F238E27FC236}">
                <a16:creationId xmlns:a16="http://schemas.microsoft.com/office/drawing/2014/main" id="{8E7CE472-2AFA-46D6-9C7C-DE0CC10C3595}"/>
              </a:ext>
            </a:extLst>
          </p:cNvPr>
          <p:cNvSpPr/>
          <p:nvPr/>
        </p:nvSpPr>
        <p:spPr>
          <a:xfrm>
            <a:off x="8100261" y="2126093"/>
            <a:ext cx="3353091" cy="2125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Calculation of the persistence and the frequency of drought-relevant circulation types during temperature extremes.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Rechteck 27">
            <a:extLst>
              <a:ext uri="{FF2B5EF4-FFF2-40B4-BE49-F238E27FC236}">
                <a16:creationId xmlns:a16="http://schemas.microsoft.com/office/drawing/2014/main" id="{E16D9C9E-78B4-4F1E-B59E-06FDE72A70D0}"/>
              </a:ext>
            </a:extLst>
          </p:cNvPr>
          <p:cNvSpPr/>
          <p:nvPr/>
        </p:nvSpPr>
        <p:spPr>
          <a:xfrm>
            <a:off x="4422436" y="2078815"/>
            <a:ext cx="3353091" cy="2162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Calculation of the long term mean seasonal frequency for each drought-relevant circulation type (1961-2017).</a:t>
            </a:r>
          </a:p>
        </p:txBody>
      </p:sp>
      <p:pic>
        <p:nvPicPr>
          <p:cNvPr id="29" name="Grafik 28">
            <a:extLst>
              <a:ext uri="{FF2B5EF4-FFF2-40B4-BE49-F238E27FC236}">
                <a16:creationId xmlns:a16="http://schemas.microsoft.com/office/drawing/2014/main" id="{8D2134CA-C02F-4642-9F4A-71E4CB53ECE9}"/>
              </a:ext>
            </a:extLst>
          </p:cNvPr>
          <p:cNvPicPr>
            <a:picLocks noChangeAspect="1"/>
          </p:cNvPicPr>
          <p:nvPr/>
        </p:nvPicPr>
        <p:blipFill>
          <a:blip r:embed="rId3"/>
          <a:stretch>
            <a:fillRect/>
          </a:stretch>
        </p:blipFill>
        <p:spPr>
          <a:xfrm>
            <a:off x="4422436" y="1670400"/>
            <a:ext cx="3351600" cy="651982"/>
          </a:xfrm>
          <a:prstGeom prst="rect">
            <a:avLst/>
          </a:prstGeom>
        </p:spPr>
      </p:pic>
      <p:pic>
        <p:nvPicPr>
          <p:cNvPr id="30" name="Grafik 29">
            <a:extLst>
              <a:ext uri="{FF2B5EF4-FFF2-40B4-BE49-F238E27FC236}">
                <a16:creationId xmlns:a16="http://schemas.microsoft.com/office/drawing/2014/main" id="{B35885FB-0787-4AD7-9542-7B9E440AB8F9}"/>
              </a:ext>
            </a:extLst>
          </p:cNvPr>
          <p:cNvPicPr>
            <a:picLocks noChangeAspect="1"/>
          </p:cNvPicPr>
          <p:nvPr/>
        </p:nvPicPr>
        <p:blipFill>
          <a:blip r:embed="rId4"/>
          <a:stretch>
            <a:fillRect/>
          </a:stretch>
        </p:blipFill>
        <p:spPr>
          <a:xfrm>
            <a:off x="8121745" y="1670400"/>
            <a:ext cx="3351600" cy="652039"/>
          </a:xfrm>
          <a:prstGeom prst="rect">
            <a:avLst/>
          </a:prstGeom>
        </p:spPr>
      </p:pic>
      <p:pic>
        <p:nvPicPr>
          <p:cNvPr id="31" name="Grafik 30">
            <a:extLst>
              <a:ext uri="{FF2B5EF4-FFF2-40B4-BE49-F238E27FC236}">
                <a16:creationId xmlns:a16="http://schemas.microsoft.com/office/drawing/2014/main" id="{4DC28978-5614-4A3F-882B-A15B22CDE1E5}"/>
              </a:ext>
            </a:extLst>
          </p:cNvPr>
          <p:cNvPicPr>
            <a:picLocks noChangeAspect="1"/>
          </p:cNvPicPr>
          <p:nvPr/>
        </p:nvPicPr>
        <p:blipFill>
          <a:blip r:embed="rId4"/>
          <a:stretch>
            <a:fillRect/>
          </a:stretch>
        </p:blipFill>
        <p:spPr>
          <a:xfrm>
            <a:off x="720000" y="1670400"/>
            <a:ext cx="3351600" cy="618252"/>
          </a:xfrm>
          <a:prstGeom prst="rect">
            <a:avLst/>
          </a:prstGeom>
        </p:spPr>
      </p:pic>
      <p:sp>
        <p:nvSpPr>
          <p:cNvPr id="32" name="Textfeld 31">
            <a:extLst>
              <a:ext uri="{FF2B5EF4-FFF2-40B4-BE49-F238E27FC236}">
                <a16:creationId xmlns:a16="http://schemas.microsoft.com/office/drawing/2014/main" id="{72B9E0CA-B91B-4792-8F8B-EB4E2A314586}"/>
              </a:ext>
            </a:extLst>
          </p:cNvPr>
          <p:cNvSpPr txBox="1"/>
          <p:nvPr/>
        </p:nvSpPr>
        <p:spPr>
          <a:xfrm>
            <a:off x="720145" y="1690552"/>
            <a:ext cx="3351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dirty="0">
                <a:ln>
                  <a:noFill/>
                </a:ln>
                <a:solidFill>
                  <a:prstClr val="white"/>
                </a:solidFill>
                <a:effectLst/>
                <a:uLnTx/>
                <a:uFillTx/>
                <a:latin typeface="Arial"/>
                <a:ea typeface="+mn-ea"/>
                <a:cs typeface="+mn-cs"/>
              </a:rPr>
              <a:t>Persistence</a:t>
            </a:r>
          </a:p>
        </p:txBody>
      </p:sp>
      <p:sp>
        <p:nvSpPr>
          <p:cNvPr id="33" name="Textfeld 32">
            <a:extLst>
              <a:ext uri="{FF2B5EF4-FFF2-40B4-BE49-F238E27FC236}">
                <a16:creationId xmlns:a16="http://schemas.microsoft.com/office/drawing/2014/main" id="{E541245C-3347-4760-95F2-396220101AEF}"/>
              </a:ext>
            </a:extLst>
          </p:cNvPr>
          <p:cNvSpPr txBox="1"/>
          <p:nvPr/>
        </p:nvSpPr>
        <p:spPr>
          <a:xfrm>
            <a:off x="4417963" y="1695019"/>
            <a:ext cx="33560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dirty="0">
                <a:ln>
                  <a:noFill/>
                </a:ln>
                <a:solidFill>
                  <a:prstClr val="white"/>
                </a:solidFill>
                <a:effectLst/>
                <a:uLnTx/>
                <a:uFillTx/>
                <a:latin typeface="Arial"/>
                <a:ea typeface="+mn-ea"/>
                <a:cs typeface="+mn-cs"/>
              </a:rPr>
              <a:t>Frequency</a:t>
            </a:r>
          </a:p>
        </p:txBody>
      </p:sp>
      <p:sp>
        <p:nvSpPr>
          <p:cNvPr id="34" name="Textfeld 33">
            <a:extLst>
              <a:ext uri="{FF2B5EF4-FFF2-40B4-BE49-F238E27FC236}">
                <a16:creationId xmlns:a16="http://schemas.microsoft.com/office/drawing/2014/main" id="{7149107B-970D-4313-93AB-53D715B9265E}"/>
              </a:ext>
            </a:extLst>
          </p:cNvPr>
          <p:cNvSpPr txBox="1"/>
          <p:nvPr/>
        </p:nvSpPr>
        <p:spPr>
          <a:xfrm>
            <a:off x="8119508" y="1717021"/>
            <a:ext cx="33560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dirty="0">
                <a:ln>
                  <a:noFill/>
                </a:ln>
                <a:solidFill>
                  <a:prstClr val="white"/>
                </a:solidFill>
                <a:effectLst/>
                <a:uLnTx/>
                <a:uFillTx/>
                <a:latin typeface="Arial"/>
                <a:ea typeface="+mn-ea"/>
                <a:cs typeface="+mn-cs"/>
              </a:rPr>
              <a:t>Temperature</a:t>
            </a:r>
            <a:r>
              <a:rPr kumimoji="0" lang="de-DE" sz="1600" b="1" i="0" u="none" strike="noStrike" kern="1200" cap="none" spc="0" normalizeH="0" baseline="0" noProof="0" dirty="0">
                <a:ln>
                  <a:noFill/>
                </a:ln>
                <a:solidFill>
                  <a:prstClr val="white"/>
                </a:solidFill>
                <a:effectLst/>
                <a:uLnTx/>
                <a:uFillTx/>
                <a:latin typeface="Arial"/>
                <a:ea typeface="+mn-ea"/>
                <a:cs typeface="+mn-cs"/>
              </a:rPr>
              <a:t> extremes</a:t>
            </a:r>
          </a:p>
        </p:txBody>
      </p:sp>
      <p:sp>
        <p:nvSpPr>
          <p:cNvPr id="2" name="Rechteck 1">
            <a:extLst>
              <a:ext uri="{FF2B5EF4-FFF2-40B4-BE49-F238E27FC236}">
                <a16:creationId xmlns:a16="http://schemas.microsoft.com/office/drawing/2014/main" id="{4CA5AE2C-9A71-4DC2-A3EF-4B85CC643EEC}"/>
              </a:ext>
            </a:extLst>
          </p:cNvPr>
          <p:cNvSpPr/>
          <p:nvPr/>
        </p:nvSpPr>
        <p:spPr>
          <a:xfrm>
            <a:off x="575187" y="4480095"/>
            <a:ext cx="10781480" cy="1524007"/>
          </a:xfrm>
          <a:prstGeom prst="rect">
            <a:avLst/>
          </a:prstGeom>
        </p:spPr>
        <p:txBody>
          <a:bodyPr wrap="square">
            <a:spAutoFit/>
          </a:bodyPr>
          <a:lstStyle/>
          <a:p>
            <a:pPr lvl="0">
              <a:lnSpc>
                <a:spcPct val="150000"/>
              </a:lnSpc>
              <a:defRPr/>
            </a:pPr>
            <a:r>
              <a:rPr lang="en-US" sz="1600" dirty="0">
                <a:latin typeface="Arial" panose="020B0604020202020204" pitchFamily="34" charset="0"/>
                <a:cs typeface="Arial" panose="020B0604020202020204" pitchFamily="34" charset="0"/>
              </a:rPr>
              <a:t>Heat- and cold waves are defined as temperature difference from the long-term mean seasonal temperature (Summer, Apr-Sep) or (Winter, Oct-Mar) (1961-2017) on at least three consecutive days &gt; 95th percentile for summer season and &lt; 5th  percentile for winter season at more than 50% of the available temperature stations in the study area (74 stations).</a:t>
            </a:r>
            <a:endParaRPr lang="en-US" sz="16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9857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Results</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10.09.2019</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Selina Thanheiser University of Augsburg</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D7EC-8799-48C5-898A-08E264972062}" type="slidenum">
              <a:rPr kumimoji="0" lang="de-DE"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9" name="Tabelle 18">
            <a:extLst>
              <a:ext uri="{FF2B5EF4-FFF2-40B4-BE49-F238E27FC236}">
                <a16:creationId xmlns:a16="http://schemas.microsoft.com/office/drawing/2014/main" id="{716DDB14-554C-457A-AA52-48F3A3949BA0}"/>
              </a:ext>
            </a:extLst>
          </p:cNvPr>
          <p:cNvGraphicFramePr>
            <a:graphicFrameLocks noGrp="1"/>
          </p:cNvGraphicFramePr>
          <p:nvPr>
            <p:extLst>
              <p:ext uri="{D42A27DB-BD31-4B8C-83A1-F6EECF244321}">
                <p14:modId xmlns:p14="http://schemas.microsoft.com/office/powerpoint/2010/main" val="2741881269"/>
              </p:ext>
            </p:extLst>
          </p:nvPr>
        </p:nvGraphicFramePr>
        <p:xfrm>
          <a:off x="635764" y="1778220"/>
          <a:ext cx="5453998" cy="4629165"/>
        </p:xfrm>
        <a:graphic>
          <a:graphicData uri="http://schemas.openxmlformats.org/drawingml/2006/table">
            <a:tbl>
              <a:tblPr/>
              <a:tblGrid>
                <a:gridCol w="443760">
                  <a:extLst>
                    <a:ext uri="{9D8B030D-6E8A-4147-A177-3AD203B41FA5}">
                      <a16:colId xmlns:a16="http://schemas.microsoft.com/office/drawing/2014/main" val="410571350"/>
                    </a:ext>
                  </a:extLst>
                </a:gridCol>
                <a:gridCol w="800443">
                  <a:extLst>
                    <a:ext uri="{9D8B030D-6E8A-4147-A177-3AD203B41FA5}">
                      <a16:colId xmlns:a16="http://schemas.microsoft.com/office/drawing/2014/main" val="651040208"/>
                    </a:ext>
                  </a:extLst>
                </a:gridCol>
                <a:gridCol w="841959">
                  <a:extLst>
                    <a:ext uri="{9D8B030D-6E8A-4147-A177-3AD203B41FA5}">
                      <a16:colId xmlns:a16="http://schemas.microsoft.com/office/drawing/2014/main" val="1548052663"/>
                    </a:ext>
                  </a:extLst>
                </a:gridCol>
                <a:gridCol w="841959">
                  <a:extLst>
                    <a:ext uri="{9D8B030D-6E8A-4147-A177-3AD203B41FA5}">
                      <a16:colId xmlns:a16="http://schemas.microsoft.com/office/drawing/2014/main" val="3305169960"/>
                    </a:ext>
                  </a:extLst>
                </a:gridCol>
                <a:gridCol w="841959">
                  <a:extLst>
                    <a:ext uri="{9D8B030D-6E8A-4147-A177-3AD203B41FA5}">
                      <a16:colId xmlns:a16="http://schemas.microsoft.com/office/drawing/2014/main" val="1273302572"/>
                    </a:ext>
                  </a:extLst>
                </a:gridCol>
                <a:gridCol w="841959">
                  <a:extLst>
                    <a:ext uri="{9D8B030D-6E8A-4147-A177-3AD203B41FA5}">
                      <a16:colId xmlns:a16="http://schemas.microsoft.com/office/drawing/2014/main" val="527333210"/>
                    </a:ext>
                  </a:extLst>
                </a:gridCol>
                <a:gridCol w="841959">
                  <a:extLst>
                    <a:ext uri="{9D8B030D-6E8A-4147-A177-3AD203B41FA5}">
                      <a16:colId xmlns:a16="http://schemas.microsoft.com/office/drawing/2014/main" val="1593951434"/>
                    </a:ext>
                  </a:extLst>
                </a:gridCol>
              </a:tblGrid>
              <a:tr h="418689">
                <a:tc>
                  <a:txBody>
                    <a:bodyPr/>
                    <a:lstStyle/>
                    <a:p>
                      <a:pPr algn="l" fontAlgn="b"/>
                      <a:r>
                        <a:rPr lang="de-DE" sz="1400" b="1" i="0" u="none" strike="noStrike" dirty="0">
                          <a:solidFill>
                            <a:srgbClr val="000000"/>
                          </a:solidFill>
                          <a:effectLst/>
                          <a:latin typeface="Calibri" panose="020F0502020204030204" pitchFamily="34" charset="0"/>
                        </a:rPr>
                        <a:t>CT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de-DE" sz="1400" b="1" i="0" u="none" strike="noStrike" dirty="0">
                          <a:solidFill>
                            <a:srgbClr val="000000"/>
                          </a:solidFill>
                          <a:effectLst/>
                          <a:latin typeface="Calibri" panose="020F0502020204030204" pitchFamily="34" charset="0"/>
                        </a:rPr>
                        <a:t>Nord-West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de-DE" sz="1400" b="1" i="0" u="none" strike="noStrike" dirty="0">
                          <a:solidFill>
                            <a:srgbClr val="000000"/>
                          </a:solidFill>
                          <a:effectLst/>
                          <a:latin typeface="Calibri" panose="020F0502020204030204" pitchFamily="34" charset="0"/>
                        </a:rPr>
                        <a:t>Ost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de-DE" sz="1400" b="1" i="0" u="none" strike="noStrike" dirty="0">
                          <a:solidFill>
                            <a:srgbClr val="000000"/>
                          </a:solidFill>
                          <a:effectLst/>
                          <a:latin typeface="Calibri" panose="020F0502020204030204" pitchFamily="34" charset="0"/>
                        </a:rPr>
                        <a:t>Nord-Ost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de-DE" sz="1400" b="1" i="0" u="none" strike="noStrike" dirty="0">
                          <a:solidFill>
                            <a:srgbClr val="000000"/>
                          </a:solidFill>
                          <a:effectLst/>
                          <a:latin typeface="Calibri" panose="020F0502020204030204" pitchFamily="34" charset="0"/>
                        </a:rPr>
                        <a:t>Nord-Stau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de-DE" sz="1400" b="1" i="0" u="none" strike="noStrike" dirty="0">
                          <a:solidFill>
                            <a:srgbClr val="000000"/>
                          </a:solidFill>
                          <a:effectLst/>
                          <a:latin typeface="Calibri" panose="020F0502020204030204" pitchFamily="34" charset="0"/>
                        </a:rPr>
                        <a:t>Süd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de-DE" sz="1400" b="1" i="0" u="none" strike="noStrike" dirty="0">
                          <a:solidFill>
                            <a:srgbClr val="000000"/>
                          </a:solidFill>
                          <a:effectLst/>
                          <a:latin typeface="Calibri" panose="020F0502020204030204" pitchFamily="34" charset="0"/>
                        </a:rPr>
                        <a:t>West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07237447"/>
                  </a:ext>
                </a:extLst>
              </a:tr>
              <a:tr h="232940">
                <a:tc>
                  <a:txBody>
                    <a:bodyPr/>
                    <a:lstStyle/>
                    <a:p>
                      <a:pPr algn="l" fontAlgn="b"/>
                      <a:r>
                        <a:rPr lang="de-DE" sz="1400" b="1" i="0" u="none" strike="noStrike" dirty="0">
                          <a:solidFill>
                            <a:srgbClr val="000000"/>
                          </a:solidFill>
                          <a:effectLst/>
                          <a:latin typeface="Calibri" panose="020F0502020204030204" pitchFamily="34" charset="0"/>
                        </a:rPr>
                        <a:t>CT 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2.17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1.21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040422"/>
                  </a:ext>
                </a:extLst>
              </a:tr>
              <a:tr h="232940">
                <a:tc>
                  <a:txBody>
                    <a:bodyPr/>
                    <a:lstStyle/>
                    <a:p>
                      <a:pPr algn="l" fontAlgn="b"/>
                      <a:r>
                        <a:rPr lang="de-DE" sz="1400" b="1" i="0" u="none" strike="noStrike" dirty="0">
                          <a:solidFill>
                            <a:srgbClr val="000000"/>
                          </a:solidFill>
                          <a:effectLst/>
                          <a:latin typeface="Calibri" panose="020F0502020204030204" pitchFamily="34" charset="0"/>
                        </a:rPr>
                        <a:t>CT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0.32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7648435"/>
                  </a:ext>
                </a:extLst>
              </a:tr>
              <a:tr h="232940">
                <a:tc>
                  <a:txBody>
                    <a:bodyPr/>
                    <a:lstStyle/>
                    <a:p>
                      <a:pPr algn="l" fontAlgn="b"/>
                      <a:r>
                        <a:rPr lang="de-DE" sz="1400" b="1" i="0" u="none" strike="noStrike" dirty="0">
                          <a:solidFill>
                            <a:srgbClr val="FF0000"/>
                          </a:solidFill>
                          <a:effectLst/>
                          <a:latin typeface="Calibri" panose="020F0502020204030204" pitchFamily="34" charset="0"/>
                        </a:rPr>
                        <a:t>CT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8.89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400" b="1" i="0" u="none" strike="noStrike" dirty="0">
                          <a:solidFill>
                            <a:srgbClr val="000000"/>
                          </a:solidFill>
                          <a:effectLst/>
                          <a:latin typeface="Calibri" panose="020F0502020204030204" pitchFamily="34" charset="0"/>
                        </a:rPr>
                        <a:t>21.85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18.61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400" b="1" i="0" u="none" strike="noStrike" dirty="0">
                          <a:solidFill>
                            <a:srgbClr val="000000"/>
                          </a:solidFill>
                          <a:effectLst/>
                          <a:latin typeface="Calibri" panose="020F0502020204030204" pitchFamily="34" charset="0"/>
                        </a:rPr>
                        <a:t>21.76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13.98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400" b="1" i="0" u="none" strike="noStrike" dirty="0">
                          <a:solidFill>
                            <a:srgbClr val="000000"/>
                          </a:solidFill>
                          <a:effectLst/>
                          <a:latin typeface="Calibri" panose="020F0502020204030204" pitchFamily="34" charset="0"/>
                        </a:rPr>
                        <a:t>5.74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612485"/>
                  </a:ext>
                </a:extLst>
              </a:tr>
              <a:tr h="232940">
                <a:tc>
                  <a:txBody>
                    <a:bodyPr/>
                    <a:lstStyle/>
                    <a:p>
                      <a:pPr algn="l" fontAlgn="b"/>
                      <a:r>
                        <a:rPr lang="de-DE" sz="1400" b="1" i="0" u="none" strike="noStrike" dirty="0">
                          <a:solidFill>
                            <a:srgbClr val="000000"/>
                          </a:solidFill>
                          <a:effectLst/>
                          <a:latin typeface="Calibri" panose="020F0502020204030204" pitchFamily="34" charset="0"/>
                        </a:rPr>
                        <a:t>CT 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494902"/>
                  </a:ext>
                </a:extLst>
              </a:tr>
              <a:tr h="232940">
                <a:tc>
                  <a:txBody>
                    <a:bodyPr/>
                    <a:lstStyle/>
                    <a:p>
                      <a:pPr algn="l" fontAlgn="b"/>
                      <a:r>
                        <a:rPr lang="de-DE" sz="1400" b="1" i="0" u="none" strike="noStrike" dirty="0">
                          <a:solidFill>
                            <a:srgbClr val="000000"/>
                          </a:solidFill>
                          <a:effectLst/>
                          <a:latin typeface="Calibri" panose="020F0502020204030204" pitchFamily="34" charset="0"/>
                        </a:rPr>
                        <a:t>CT 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247949"/>
                  </a:ext>
                </a:extLst>
              </a:tr>
              <a:tr h="232940">
                <a:tc>
                  <a:txBody>
                    <a:bodyPr/>
                    <a:lstStyle/>
                    <a:p>
                      <a:pPr algn="l" fontAlgn="b"/>
                      <a:r>
                        <a:rPr lang="de-DE" sz="1400" b="1" i="0" u="none" strike="noStrike" dirty="0">
                          <a:solidFill>
                            <a:srgbClr val="000000"/>
                          </a:solidFill>
                          <a:effectLst/>
                          <a:latin typeface="Calibri" panose="020F0502020204030204" pitchFamily="34" charset="0"/>
                        </a:rPr>
                        <a:t>CT 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4.07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8.55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7221976"/>
                  </a:ext>
                </a:extLst>
              </a:tr>
              <a:tr h="232940">
                <a:tc>
                  <a:txBody>
                    <a:bodyPr/>
                    <a:lstStyle/>
                    <a:p>
                      <a:pPr algn="l" fontAlgn="b"/>
                      <a:r>
                        <a:rPr lang="de-DE" sz="1400" b="1" i="0" u="none" strike="noStrike" dirty="0">
                          <a:solidFill>
                            <a:srgbClr val="000000"/>
                          </a:solidFill>
                          <a:effectLst/>
                          <a:latin typeface="Calibri" panose="020F0502020204030204" pitchFamily="34" charset="0"/>
                        </a:rPr>
                        <a:t>CT 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231899"/>
                  </a:ext>
                </a:extLst>
              </a:tr>
              <a:tr h="232940">
                <a:tc>
                  <a:txBody>
                    <a:bodyPr/>
                    <a:lstStyle/>
                    <a:p>
                      <a:pPr algn="l" fontAlgn="b"/>
                      <a:r>
                        <a:rPr lang="de-DE" sz="1400" b="1" i="0" u="none" strike="noStrike" dirty="0">
                          <a:solidFill>
                            <a:srgbClr val="000000"/>
                          </a:solidFill>
                          <a:effectLst/>
                          <a:latin typeface="Calibri" panose="020F0502020204030204" pitchFamily="34" charset="0"/>
                        </a:rPr>
                        <a:t>CT 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3.54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6.11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7658141"/>
                  </a:ext>
                </a:extLst>
              </a:tr>
              <a:tr h="232940">
                <a:tc>
                  <a:txBody>
                    <a:bodyPr/>
                    <a:lstStyle/>
                    <a:p>
                      <a:pPr algn="l" fontAlgn="b"/>
                      <a:r>
                        <a:rPr lang="de-DE" sz="1400" b="1" i="0" u="none" strike="noStrike" dirty="0">
                          <a:solidFill>
                            <a:srgbClr val="000000"/>
                          </a:solidFill>
                          <a:effectLst/>
                          <a:latin typeface="Calibri" panose="020F0502020204030204" pitchFamily="34" charset="0"/>
                        </a:rPr>
                        <a:t>CT 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8239185"/>
                  </a:ext>
                </a:extLst>
              </a:tr>
              <a:tr h="232940">
                <a:tc>
                  <a:txBody>
                    <a:bodyPr/>
                    <a:lstStyle/>
                    <a:p>
                      <a:pPr algn="l" fontAlgn="b"/>
                      <a:r>
                        <a:rPr lang="de-DE" sz="1400" b="1" i="0" u="none" strike="noStrike" dirty="0">
                          <a:solidFill>
                            <a:srgbClr val="000000"/>
                          </a:solidFill>
                          <a:effectLst/>
                          <a:latin typeface="Calibri" panose="020F0502020204030204" pitchFamily="34" charset="0"/>
                        </a:rPr>
                        <a:t>CT 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06051"/>
                  </a:ext>
                </a:extLst>
              </a:tr>
              <a:tr h="232940">
                <a:tc>
                  <a:txBody>
                    <a:bodyPr/>
                    <a:lstStyle/>
                    <a:p>
                      <a:pPr algn="l" fontAlgn="b"/>
                      <a:r>
                        <a:rPr lang="de-DE" sz="1400" b="1" i="0" u="none" strike="noStrike" dirty="0">
                          <a:solidFill>
                            <a:srgbClr val="000000"/>
                          </a:solidFill>
                          <a:effectLst/>
                          <a:latin typeface="Calibri" panose="020F0502020204030204" pitchFamily="34" charset="0"/>
                        </a:rPr>
                        <a:t>CT 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3.45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04626"/>
                  </a:ext>
                </a:extLst>
              </a:tr>
              <a:tr h="232940">
                <a:tc>
                  <a:txBody>
                    <a:bodyPr/>
                    <a:lstStyle/>
                    <a:p>
                      <a:pPr algn="l" fontAlgn="b"/>
                      <a:r>
                        <a:rPr lang="de-DE" sz="1400" b="1" i="0" u="none" strike="noStrike" dirty="0">
                          <a:solidFill>
                            <a:srgbClr val="FF0000"/>
                          </a:solidFill>
                          <a:effectLst/>
                          <a:latin typeface="Calibri" panose="020F0502020204030204" pitchFamily="34" charset="0"/>
                        </a:rPr>
                        <a:t>CT 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27.97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22.74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22.85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24.7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29.05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17.19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3691932"/>
                  </a:ext>
                </a:extLst>
              </a:tr>
              <a:tr h="232940">
                <a:tc>
                  <a:txBody>
                    <a:bodyPr/>
                    <a:lstStyle/>
                    <a:p>
                      <a:pPr algn="l" fontAlgn="b"/>
                      <a:r>
                        <a:rPr lang="de-DE" sz="1400" b="1" i="0" u="none" strike="noStrike" dirty="0">
                          <a:solidFill>
                            <a:srgbClr val="000000"/>
                          </a:solidFill>
                          <a:effectLst/>
                          <a:latin typeface="Calibri" panose="020F0502020204030204" pitchFamily="34" charset="0"/>
                        </a:rPr>
                        <a:t>CT 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040499"/>
                  </a:ext>
                </a:extLst>
              </a:tr>
              <a:tr h="232940">
                <a:tc>
                  <a:txBody>
                    <a:bodyPr/>
                    <a:lstStyle/>
                    <a:p>
                      <a:pPr algn="l" fontAlgn="b"/>
                      <a:r>
                        <a:rPr lang="de-DE" sz="1400" b="1" i="0" u="none" strike="noStrike" dirty="0">
                          <a:solidFill>
                            <a:srgbClr val="FF0000"/>
                          </a:solidFill>
                          <a:effectLst/>
                          <a:latin typeface="Calibri" panose="020F0502020204030204" pitchFamily="34" charset="0"/>
                        </a:rPr>
                        <a:t>CT 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34.56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43.4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38.17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33.98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31.75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17.8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8231671"/>
                  </a:ext>
                </a:extLst>
              </a:tr>
              <a:tr h="232940">
                <a:tc>
                  <a:txBody>
                    <a:bodyPr/>
                    <a:lstStyle/>
                    <a:p>
                      <a:pPr algn="l" fontAlgn="b"/>
                      <a:r>
                        <a:rPr lang="de-DE" sz="1400" b="1" i="0" u="none" strike="noStrike" dirty="0">
                          <a:solidFill>
                            <a:srgbClr val="000000"/>
                          </a:solidFill>
                          <a:effectLst/>
                          <a:latin typeface="Calibri" panose="020F0502020204030204" pitchFamily="34" charset="0"/>
                        </a:rPr>
                        <a:t>CT 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6.41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2.53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6.58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626123"/>
                  </a:ext>
                </a:extLst>
              </a:tr>
              <a:tr h="232940">
                <a:tc>
                  <a:txBody>
                    <a:bodyPr/>
                    <a:lstStyle/>
                    <a:p>
                      <a:pPr algn="l" fontAlgn="b"/>
                      <a:r>
                        <a:rPr lang="de-DE" sz="1400" b="1" i="0" u="none" strike="noStrike" dirty="0">
                          <a:solidFill>
                            <a:srgbClr val="FF0000"/>
                          </a:solidFill>
                          <a:effectLst/>
                          <a:latin typeface="Calibri" panose="020F0502020204030204" pitchFamily="34" charset="0"/>
                        </a:rPr>
                        <a:t>CT 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45.7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36.91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38.95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42.02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46.06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28.12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61929915"/>
                  </a:ext>
                </a:extLst>
              </a:tr>
              <a:tr h="232940">
                <a:tc>
                  <a:txBody>
                    <a:bodyPr/>
                    <a:lstStyle/>
                    <a:p>
                      <a:pPr algn="l" fontAlgn="b"/>
                      <a:r>
                        <a:rPr lang="de-DE" sz="1400" b="1" i="0" u="none" strike="noStrike" dirty="0">
                          <a:solidFill>
                            <a:srgbClr val="000000"/>
                          </a:solidFill>
                          <a:effectLst/>
                          <a:latin typeface="Calibri" panose="020F0502020204030204" pitchFamily="34" charset="0"/>
                        </a:rPr>
                        <a:t>CT 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1.23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865871"/>
                  </a:ext>
                </a:extLst>
              </a:tr>
              <a:tr h="232940">
                <a:tc>
                  <a:txBody>
                    <a:bodyPr/>
                    <a:lstStyle/>
                    <a:p>
                      <a:pPr algn="l" fontAlgn="b"/>
                      <a:r>
                        <a:rPr lang="de-DE" sz="1400" b="1" i="0" u="none" strike="noStrike" dirty="0">
                          <a:solidFill>
                            <a:srgbClr val="000000"/>
                          </a:solidFill>
                          <a:effectLst/>
                          <a:latin typeface="Calibri" panose="020F0502020204030204" pitchFamily="34" charset="0"/>
                        </a:rPr>
                        <a:t>CT 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2740115"/>
                  </a:ext>
                </a:extLst>
              </a:tr>
            </a:tbl>
          </a:graphicData>
        </a:graphic>
      </p:graphicFrame>
      <p:sp>
        <p:nvSpPr>
          <p:cNvPr id="20" name="Untertitel 2">
            <a:extLst>
              <a:ext uri="{FF2B5EF4-FFF2-40B4-BE49-F238E27FC236}">
                <a16:creationId xmlns:a16="http://schemas.microsoft.com/office/drawing/2014/main" id="{58F05510-E74D-4DEB-BDAE-3AD918D57CDD}"/>
              </a:ext>
            </a:extLst>
          </p:cNvPr>
          <p:cNvSpPr>
            <a:spLocks noGrp="1"/>
          </p:cNvSpPr>
          <p:nvPr>
            <p:ph type="subTitle" idx="13"/>
          </p:nvPr>
        </p:nvSpPr>
        <p:spPr>
          <a:xfrm>
            <a:off x="644832" y="1277952"/>
            <a:ext cx="4789302" cy="862922"/>
          </a:xfrm>
        </p:spPr>
        <p:txBody>
          <a:bodyPr/>
          <a:lstStyle/>
          <a:p>
            <a:r>
              <a:rPr lang="en-AU" sz="1400" dirty="0"/>
              <a:t>Table 2: </a:t>
            </a:r>
            <a:r>
              <a:rPr lang="en-US" sz="1400" dirty="0"/>
              <a:t>Percentage of circulation-type days associated with drought in precipitation regions (1961-2015) (Apr-Sep)</a:t>
            </a:r>
            <a:endParaRPr lang="en-AU" sz="1400" dirty="0"/>
          </a:p>
        </p:txBody>
      </p:sp>
      <p:sp>
        <p:nvSpPr>
          <p:cNvPr id="21" name="Untertitel 2">
            <a:extLst>
              <a:ext uri="{FF2B5EF4-FFF2-40B4-BE49-F238E27FC236}">
                <a16:creationId xmlns:a16="http://schemas.microsoft.com/office/drawing/2014/main" id="{24AB46E7-C8E5-4BB6-A12D-BA2855EBA521}"/>
              </a:ext>
            </a:extLst>
          </p:cNvPr>
          <p:cNvSpPr txBox="1">
            <a:spLocks/>
          </p:cNvSpPr>
          <p:nvPr/>
        </p:nvSpPr>
        <p:spPr>
          <a:xfrm>
            <a:off x="6381442" y="1254183"/>
            <a:ext cx="4789302" cy="86292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1400" dirty="0"/>
              <a:t>Table 3: </a:t>
            </a:r>
            <a:r>
              <a:rPr lang="en-US" sz="1400" dirty="0"/>
              <a:t>Percentage of circulation-type days associated with drought in precipitation regions (1961-2015) (Oct-Mar)</a:t>
            </a:r>
            <a:endParaRPr lang="en-AU" sz="1400" dirty="0"/>
          </a:p>
        </p:txBody>
      </p:sp>
      <p:graphicFrame>
        <p:nvGraphicFramePr>
          <p:cNvPr id="22" name="Tabelle 21">
            <a:extLst>
              <a:ext uri="{FF2B5EF4-FFF2-40B4-BE49-F238E27FC236}">
                <a16:creationId xmlns:a16="http://schemas.microsoft.com/office/drawing/2014/main" id="{51262803-A840-4B9C-A791-47D1028A1A6E}"/>
              </a:ext>
            </a:extLst>
          </p:cNvPr>
          <p:cNvGraphicFramePr>
            <a:graphicFrameLocks noGrp="1"/>
          </p:cNvGraphicFramePr>
          <p:nvPr>
            <p:extLst>
              <p:ext uri="{D42A27DB-BD31-4B8C-83A1-F6EECF244321}">
                <p14:modId xmlns:p14="http://schemas.microsoft.com/office/powerpoint/2010/main" val="2082876371"/>
              </p:ext>
            </p:extLst>
          </p:nvPr>
        </p:nvGraphicFramePr>
        <p:xfrm>
          <a:off x="6381442" y="1778220"/>
          <a:ext cx="5453350" cy="4629597"/>
        </p:xfrm>
        <a:graphic>
          <a:graphicData uri="http://schemas.openxmlformats.org/drawingml/2006/table">
            <a:tbl>
              <a:tblPr/>
              <a:tblGrid>
                <a:gridCol w="497989">
                  <a:extLst>
                    <a:ext uri="{9D8B030D-6E8A-4147-A177-3AD203B41FA5}">
                      <a16:colId xmlns:a16="http://schemas.microsoft.com/office/drawing/2014/main" val="647249539"/>
                    </a:ext>
                  </a:extLst>
                </a:gridCol>
                <a:gridCol w="1060111">
                  <a:extLst>
                    <a:ext uri="{9D8B030D-6E8A-4147-A177-3AD203B41FA5}">
                      <a16:colId xmlns:a16="http://schemas.microsoft.com/office/drawing/2014/main" val="3361293427"/>
                    </a:ext>
                  </a:extLst>
                </a:gridCol>
                <a:gridCol w="779050">
                  <a:extLst>
                    <a:ext uri="{9D8B030D-6E8A-4147-A177-3AD203B41FA5}">
                      <a16:colId xmlns:a16="http://schemas.microsoft.com/office/drawing/2014/main" val="3826382005"/>
                    </a:ext>
                  </a:extLst>
                </a:gridCol>
                <a:gridCol w="779050">
                  <a:extLst>
                    <a:ext uri="{9D8B030D-6E8A-4147-A177-3AD203B41FA5}">
                      <a16:colId xmlns:a16="http://schemas.microsoft.com/office/drawing/2014/main" val="688585623"/>
                    </a:ext>
                  </a:extLst>
                </a:gridCol>
                <a:gridCol w="779050">
                  <a:extLst>
                    <a:ext uri="{9D8B030D-6E8A-4147-A177-3AD203B41FA5}">
                      <a16:colId xmlns:a16="http://schemas.microsoft.com/office/drawing/2014/main" val="936245770"/>
                    </a:ext>
                  </a:extLst>
                </a:gridCol>
                <a:gridCol w="779050">
                  <a:extLst>
                    <a:ext uri="{9D8B030D-6E8A-4147-A177-3AD203B41FA5}">
                      <a16:colId xmlns:a16="http://schemas.microsoft.com/office/drawing/2014/main" val="1999387259"/>
                    </a:ext>
                  </a:extLst>
                </a:gridCol>
                <a:gridCol w="779050">
                  <a:extLst>
                    <a:ext uri="{9D8B030D-6E8A-4147-A177-3AD203B41FA5}">
                      <a16:colId xmlns:a16="http://schemas.microsoft.com/office/drawing/2014/main" val="2105647365"/>
                    </a:ext>
                  </a:extLst>
                </a:gridCol>
              </a:tblGrid>
              <a:tr h="243663">
                <a:tc>
                  <a:txBody>
                    <a:bodyPr/>
                    <a:lstStyle/>
                    <a:p>
                      <a:pPr algn="l" fontAlgn="b"/>
                      <a:r>
                        <a:rPr lang="de-DE" sz="1400" b="1" i="0" u="none" strike="noStrike" dirty="0">
                          <a:solidFill>
                            <a:srgbClr val="000000"/>
                          </a:solidFill>
                          <a:effectLst/>
                          <a:latin typeface="Calibri" panose="020F0502020204030204" pitchFamily="34" charset="0"/>
                        </a:rPr>
                        <a:t>CT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de-DE" sz="1400" b="1" i="0" u="none" strike="noStrike" dirty="0">
                          <a:solidFill>
                            <a:srgbClr val="000000"/>
                          </a:solidFill>
                          <a:effectLst/>
                          <a:latin typeface="Calibri" panose="020F0502020204030204" pitchFamily="34" charset="0"/>
                        </a:rPr>
                        <a:t>Nord-West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de-DE" sz="1400" b="1" i="0" u="none" strike="noStrike" dirty="0">
                          <a:solidFill>
                            <a:srgbClr val="000000"/>
                          </a:solidFill>
                          <a:effectLst/>
                          <a:latin typeface="Calibri" panose="020F0502020204030204" pitchFamily="34" charset="0"/>
                        </a:rPr>
                        <a:t>Ost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de-DE" sz="1400" b="1" i="0" u="none" strike="noStrike" dirty="0">
                          <a:solidFill>
                            <a:srgbClr val="000000"/>
                          </a:solidFill>
                          <a:effectLst/>
                          <a:latin typeface="Calibri" panose="020F0502020204030204" pitchFamily="34" charset="0"/>
                        </a:rPr>
                        <a:t>Nord-Ost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de-DE" sz="1400" b="1" i="0" u="none" strike="noStrike" dirty="0">
                          <a:solidFill>
                            <a:srgbClr val="000000"/>
                          </a:solidFill>
                          <a:effectLst/>
                          <a:latin typeface="Calibri" panose="020F0502020204030204" pitchFamily="34" charset="0"/>
                        </a:rPr>
                        <a:t>Nord-Stau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de-DE" sz="1400" b="1" i="0" u="none" strike="noStrike" dirty="0">
                          <a:solidFill>
                            <a:srgbClr val="000000"/>
                          </a:solidFill>
                          <a:effectLst/>
                          <a:latin typeface="Calibri" panose="020F0502020204030204" pitchFamily="34" charset="0"/>
                        </a:rPr>
                        <a:t>Süd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de-DE" sz="1400" b="1" i="0" u="none" strike="noStrike" dirty="0">
                          <a:solidFill>
                            <a:srgbClr val="000000"/>
                          </a:solidFill>
                          <a:effectLst/>
                          <a:latin typeface="Calibri" panose="020F0502020204030204" pitchFamily="34" charset="0"/>
                        </a:rPr>
                        <a:t>West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00790436"/>
                  </a:ext>
                </a:extLst>
              </a:tr>
              <a:tr h="243663">
                <a:tc>
                  <a:txBody>
                    <a:bodyPr/>
                    <a:lstStyle/>
                    <a:p>
                      <a:pPr algn="l" fontAlgn="b"/>
                      <a:r>
                        <a:rPr lang="de-DE" sz="1400" b="1" i="0" u="none" strike="noStrike" dirty="0">
                          <a:solidFill>
                            <a:srgbClr val="000000"/>
                          </a:solidFill>
                          <a:effectLst/>
                          <a:latin typeface="Calibri" panose="020F0502020204030204" pitchFamily="34" charset="0"/>
                        </a:rPr>
                        <a:t>CT 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849205"/>
                  </a:ext>
                </a:extLst>
              </a:tr>
              <a:tr h="243663">
                <a:tc>
                  <a:txBody>
                    <a:bodyPr/>
                    <a:lstStyle/>
                    <a:p>
                      <a:pPr algn="l" fontAlgn="b"/>
                      <a:r>
                        <a:rPr lang="de-DE" sz="1400" b="1" i="0" u="none" strike="noStrike" dirty="0">
                          <a:solidFill>
                            <a:srgbClr val="000000"/>
                          </a:solidFill>
                          <a:effectLst/>
                          <a:latin typeface="Calibri" panose="020F0502020204030204" pitchFamily="34" charset="0"/>
                        </a:rPr>
                        <a:t>CT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777890"/>
                  </a:ext>
                </a:extLst>
              </a:tr>
              <a:tr h="243663">
                <a:tc>
                  <a:txBody>
                    <a:bodyPr/>
                    <a:lstStyle/>
                    <a:p>
                      <a:pPr algn="l" fontAlgn="b"/>
                      <a:r>
                        <a:rPr lang="de-DE" sz="1400" b="1" i="0" u="none" strike="noStrike" dirty="0">
                          <a:solidFill>
                            <a:srgbClr val="000000"/>
                          </a:solidFill>
                          <a:effectLst/>
                          <a:latin typeface="Calibri" panose="020F0502020204030204" pitchFamily="34" charset="0"/>
                        </a:rPr>
                        <a:t>CT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578406"/>
                  </a:ext>
                </a:extLst>
              </a:tr>
              <a:tr h="243663">
                <a:tc>
                  <a:txBody>
                    <a:bodyPr/>
                    <a:lstStyle/>
                    <a:p>
                      <a:pPr algn="l" fontAlgn="b"/>
                      <a:r>
                        <a:rPr lang="de-DE" sz="1400" b="1" i="0" u="none" strike="noStrike" dirty="0">
                          <a:solidFill>
                            <a:srgbClr val="000000"/>
                          </a:solidFill>
                          <a:effectLst/>
                          <a:latin typeface="Calibri" panose="020F0502020204030204" pitchFamily="34" charset="0"/>
                        </a:rPr>
                        <a:t>CT 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454206"/>
                  </a:ext>
                </a:extLst>
              </a:tr>
              <a:tr h="243663">
                <a:tc>
                  <a:txBody>
                    <a:bodyPr/>
                    <a:lstStyle/>
                    <a:p>
                      <a:pPr algn="l" fontAlgn="b"/>
                      <a:r>
                        <a:rPr lang="de-DE" sz="1400" b="1" i="0" u="none" strike="noStrike" dirty="0">
                          <a:solidFill>
                            <a:srgbClr val="000000"/>
                          </a:solidFill>
                          <a:effectLst/>
                          <a:latin typeface="Calibri" panose="020F0502020204030204" pitchFamily="34" charset="0"/>
                        </a:rPr>
                        <a:t>CT 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1541008"/>
                  </a:ext>
                </a:extLst>
              </a:tr>
              <a:tr h="243663">
                <a:tc>
                  <a:txBody>
                    <a:bodyPr/>
                    <a:lstStyle/>
                    <a:p>
                      <a:pPr algn="l" fontAlgn="b"/>
                      <a:r>
                        <a:rPr lang="de-DE" sz="1400" b="1" i="0" u="none" strike="noStrike" dirty="0">
                          <a:solidFill>
                            <a:srgbClr val="000000"/>
                          </a:solidFill>
                          <a:effectLst/>
                          <a:latin typeface="Calibri" panose="020F0502020204030204" pitchFamily="34" charset="0"/>
                        </a:rPr>
                        <a:t>CT 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10.11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15.31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17.58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14.18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12.95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743164"/>
                  </a:ext>
                </a:extLst>
              </a:tr>
              <a:tr h="243663">
                <a:tc>
                  <a:txBody>
                    <a:bodyPr/>
                    <a:lstStyle/>
                    <a:p>
                      <a:pPr algn="l" fontAlgn="b"/>
                      <a:r>
                        <a:rPr lang="de-DE" sz="1400" b="1" i="0" u="none" strike="noStrike" dirty="0">
                          <a:solidFill>
                            <a:srgbClr val="000000"/>
                          </a:solidFill>
                          <a:effectLst/>
                          <a:latin typeface="Calibri" panose="020F0502020204030204" pitchFamily="34" charset="0"/>
                        </a:rPr>
                        <a:t>CT 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9016523"/>
                  </a:ext>
                </a:extLst>
              </a:tr>
              <a:tr h="243663">
                <a:tc>
                  <a:txBody>
                    <a:bodyPr/>
                    <a:lstStyle/>
                    <a:p>
                      <a:pPr algn="l" fontAlgn="b"/>
                      <a:r>
                        <a:rPr lang="de-DE" sz="1400" b="1" i="0" u="none" strike="noStrike" dirty="0">
                          <a:solidFill>
                            <a:srgbClr val="000000"/>
                          </a:solidFill>
                          <a:effectLst/>
                          <a:latin typeface="Calibri" panose="020F0502020204030204" pitchFamily="34" charset="0"/>
                        </a:rPr>
                        <a:t>CT 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2.73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254230"/>
                  </a:ext>
                </a:extLst>
              </a:tr>
              <a:tr h="243663">
                <a:tc>
                  <a:txBody>
                    <a:bodyPr/>
                    <a:lstStyle/>
                    <a:p>
                      <a:pPr algn="l" fontAlgn="b"/>
                      <a:r>
                        <a:rPr lang="de-DE" sz="1400" b="1" i="0" u="none" strike="noStrike" dirty="0">
                          <a:solidFill>
                            <a:srgbClr val="000000"/>
                          </a:solidFill>
                          <a:effectLst/>
                          <a:latin typeface="Calibri" panose="020F0502020204030204" pitchFamily="34" charset="0"/>
                        </a:rPr>
                        <a:t>CT 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307683"/>
                  </a:ext>
                </a:extLst>
              </a:tr>
              <a:tr h="243663">
                <a:tc>
                  <a:txBody>
                    <a:bodyPr/>
                    <a:lstStyle/>
                    <a:p>
                      <a:pPr algn="l" fontAlgn="b"/>
                      <a:r>
                        <a:rPr lang="de-DE" sz="1400" b="1" i="0" u="none" strike="noStrike" dirty="0">
                          <a:solidFill>
                            <a:srgbClr val="FF0000"/>
                          </a:solidFill>
                          <a:effectLst/>
                          <a:latin typeface="Calibri" panose="020F0502020204030204" pitchFamily="34" charset="0"/>
                        </a:rPr>
                        <a:t>CT 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37.9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40.06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38.14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33.81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25.64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23.24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93795051"/>
                  </a:ext>
                </a:extLst>
              </a:tr>
              <a:tr h="243663">
                <a:tc>
                  <a:txBody>
                    <a:bodyPr/>
                    <a:lstStyle/>
                    <a:p>
                      <a:pPr algn="l" fontAlgn="b"/>
                      <a:r>
                        <a:rPr lang="de-DE" sz="1400" b="1" i="0" u="none" strike="noStrike" dirty="0">
                          <a:solidFill>
                            <a:srgbClr val="FF0000"/>
                          </a:solidFill>
                          <a:effectLst/>
                          <a:latin typeface="Calibri" panose="020F0502020204030204" pitchFamily="34" charset="0"/>
                        </a:rPr>
                        <a:t>CT 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19.81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25098"/>
                      </a:srgbClr>
                    </a:solidFill>
                  </a:tcPr>
                </a:tc>
                <a:tc>
                  <a:txBody>
                    <a:bodyPr/>
                    <a:lstStyle/>
                    <a:p>
                      <a:pPr algn="ctr" fontAlgn="b"/>
                      <a:r>
                        <a:rPr lang="de-DE" sz="1400" b="1" i="0" u="none" strike="noStrike" dirty="0">
                          <a:solidFill>
                            <a:srgbClr val="000000"/>
                          </a:solidFill>
                          <a:effectLst/>
                          <a:latin typeface="Calibri" panose="020F0502020204030204" pitchFamily="34" charset="0"/>
                        </a:rPr>
                        <a:t>13.24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19.59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25098"/>
                      </a:srgbClr>
                    </a:solidFill>
                  </a:tcPr>
                </a:tc>
                <a:tc>
                  <a:txBody>
                    <a:bodyPr/>
                    <a:lstStyle/>
                    <a:p>
                      <a:pPr algn="ctr" fontAlgn="b"/>
                      <a:r>
                        <a:rPr lang="de-DE" sz="1400" b="1" i="0" u="none" strike="noStrike" dirty="0">
                          <a:solidFill>
                            <a:srgbClr val="000000"/>
                          </a:solidFill>
                          <a:effectLst/>
                          <a:latin typeface="Calibri" panose="020F0502020204030204" pitchFamily="34" charset="0"/>
                        </a:rPr>
                        <a:t>12.25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5.67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13.65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305985"/>
                  </a:ext>
                </a:extLst>
              </a:tr>
              <a:tr h="243663">
                <a:tc>
                  <a:txBody>
                    <a:bodyPr/>
                    <a:lstStyle/>
                    <a:p>
                      <a:pPr algn="l" fontAlgn="b"/>
                      <a:r>
                        <a:rPr lang="de-DE" sz="1400" b="1" i="0" u="none" strike="noStrike" dirty="0">
                          <a:solidFill>
                            <a:srgbClr val="000000"/>
                          </a:solidFill>
                          <a:effectLst/>
                          <a:latin typeface="Calibri" panose="020F0502020204030204" pitchFamily="34" charset="0"/>
                        </a:rPr>
                        <a:t>CT 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066445"/>
                  </a:ext>
                </a:extLst>
              </a:tr>
              <a:tr h="243663">
                <a:tc>
                  <a:txBody>
                    <a:bodyPr/>
                    <a:lstStyle/>
                    <a:p>
                      <a:pPr algn="l" fontAlgn="b"/>
                      <a:r>
                        <a:rPr lang="de-DE" sz="1400" b="1" i="0" u="none" strike="noStrike" dirty="0">
                          <a:solidFill>
                            <a:srgbClr val="000000"/>
                          </a:solidFill>
                          <a:effectLst/>
                          <a:latin typeface="Calibri" panose="020F0502020204030204" pitchFamily="34" charset="0"/>
                        </a:rPr>
                        <a:t>CT 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3.03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3.84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8.69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3.84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335291"/>
                  </a:ext>
                </a:extLst>
              </a:tr>
              <a:tr h="243663">
                <a:tc>
                  <a:txBody>
                    <a:bodyPr/>
                    <a:lstStyle/>
                    <a:p>
                      <a:pPr algn="l" fontAlgn="b"/>
                      <a:r>
                        <a:rPr lang="de-DE" sz="1400" b="1" i="0" u="none" strike="noStrike" dirty="0">
                          <a:solidFill>
                            <a:srgbClr val="FF0000"/>
                          </a:solidFill>
                          <a:effectLst/>
                          <a:latin typeface="Calibri" panose="020F0502020204030204" pitchFamily="34" charset="0"/>
                        </a:rPr>
                        <a:t>CT 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dirty="0">
                          <a:solidFill>
                            <a:srgbClr val="000000"/>
                          </a:solidFill>
                          <a:effectLst/>
                          <a:latin typeface="Calibri" panose="020F0502020204030204" pitchFamily="34" charset="0"/>
                        </a:rPr>
                        <a:t>33.42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34.28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32.43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33.09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29.32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18613977"/>
                  </a:ext>
                </a:extLst>
              </a:tr>
              <a:tr h="243663">
                <a:tc>
                  <a:txBody>
                    <a:bodyPr/>
                    <a:lstStyle/>
                    <a:p>
                      <a:pPr algn="l" fontAlgn="b"/>
                      <a:r>
                        <a:rPr lang="de-DE" sz="1400" b="1" i="0" u="none" strike="noStrike" dirty="0">
                          <a:solidFill>
                            <a:srgbClr val="000000"/>
                          </a:solidFill>
                          <a:effectLst/>
                          <a:latin typeface="Calibri" panose="020F0502020204030204" pitchFamily="34" charset="0"/>
                        </a:rPr>
                        <a:t>CT 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4703809"/>
                  </a:ext>
                </a:extLst>
              </a:tr>
              <a:tr h="243663">
                <a:tc>
                  <a:txBody>
                    <a:bodyPr/>
                    <a:lstStyle/>
                    <a:p>
                      <a:pPr algn="l" fontAlgn="b"/>
                      <a:r>
                        <a:rPr lang="de-DE" sz="1400" b="1" i="0" u="none" strike="noStrike" dirty="0">
                          <a:solidFill>
                            <a:srgbClr val="000000"/>
                          </a:solidFill>
                          <a:effectLst/>
                          <a:latin typeface="Calibri" panose="020F0502020204030204" pitchFamily="34" charset="0"/>
                        </a:rPr>
                        <a:t>CT 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7254774"/>
                  </a:ext>
                </a:extLst>
              </a:tr>
              <a:tr h="243663">
                <a:tc>
                  <a:txBody>
                    <a:bodyPr/>
                    <a:lstStyle/>
                    <a:p>
                      <a:pPr algn="l" fontAlgn="b"/>
                      <a:r>
                        <a:rPr lang="de-DE" sz="1400" b="1" i="0" u="none" strike="noStrike" dirty="0">
                          <a:solidFill>
                            <a:srgbClr val="FF0000"/>
                          </a:solidFill>
                          <a:effectLst/>
                          <a:latin typeface="Calibri" panose="020F0502020204030204" pitchFamily="34" charset="0"/>
                        </a:rPr>
                        <a:t>CT 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47.03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a:solidFill>
                            <a:srgbClr val="000000"/>
                          </a:solidFill>
                          <a:effectLst/>
                          <a:latin typeface="Calibri" panose="020F0502020204030204" pitchFamily="34" charset="0"/>
                        </a:rPr>
                        <a:t>38.92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a:solidFill>
                            <a:srgbClr val="000000"/>
                          </a:solidFill>
                          <a:effectLst/>
                          <a:latin typeface="Calibri" panose="020F0502020204030204" pitchFamily="34" charset="0"/>
                        </a:rPr>
                        <a:t>42.75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a:solidFill>
                            <a:srgbClr val="000000"/>
                          </a:solidFill>
                          <a:effectLst/>
                          <a:latin typeface="Calibri" panose="020F0502020204030204" pitchFamily="34" charset="0"/>
                        </a:rPr>
                        <a:t>36.29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a:solidFill>
                            <a:srgbClr val="000000"/>
                          </a:solidFill>
                          <a:effectLst/>
                          <a:latin typeface="Calibri" panose="020F0502020204030204" pitchFamily="34" charset="0"/>
                        </a:rPr>
                        <a:t>31.03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de-DE" sz="1400" b="1" i="0" u="none" strike="noStrike" dirty="0">
                          <a:solidFill>
                            <a:srgbClr val="000000"/>
                          </a:solidFill>
                          <a:effectLst/>
                          <a:latin typeface="Calibri" panose="020F0502020204030204" pitchFamily="34" charset="0"/>
                        </a:rPr>
                        <a:t>39.44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49355545"/>
                  </a:ext>
                </a:extLst>
              </a:tr>
              <a:tr h="243663">
                <a:tc>
                  <a:txBody>
                    <a:bodyPr/>
                    <a:lstStyle/>
                    <a:p>
                      <a:pPr algn="l" fontAlgn="b"/>
                      <a:r>
                        <a:rPr lang="de-DE" sz="1400" b="1" i="0" u="none" strike="noStrike" dirty="0">
                          <a:solidFill>
                            <a:srgbClr val="000000"/>
                          </a:solidFill>
                          <a:effectLst/>
                          <a:latin typeface="Calibri" panose="020F0502020204030204" pitchFamily="34" charset="0"/>
                        </a:rPr>
                        <a:t>CT 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3.85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panose="020F0502020204030204" pitchFamily="34" charset="0"/>
                        </a:rPr>
                        <a:t>1.65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7871864"/>
                  </a:ext>
                </a:extLst>
              </a:tr>
            </a:tbl>
          </a:graphicData>
        </a:graphic>
      </p:graphicFrame>
      <p:sp>
        <p:nvSpPr>
          <p:cNvPr id="23" name="Untertitel 2">
            <a:extLst>
              <a:ext uri="{FF2B5EF4-FFF2-40B4-BE49-F238E27FC236}">
                <a16:creationId xmlns:a16="http://schemas.microsoft.com/office/drawing/2014/main" id="{044CF1B8-FC15-4D98-AD01-77D4305786C7}"/>
              </a:ext>
            </a:extLst>
          </p:cNvPr>
          <p:cNvSpPr txBox="1">
            <a:spLocks/>
          </p:cNvSpPr>
          <p:nvPr/>
        </p:nvSpPr>
        <p:spPr>
          <a:xfrm>
            <a:off x="4574163" y="6524162"/>
            <a:ext cx="4789302" cy="86292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100" dirty="0">
                <a:solidFill>
                  <a:schemeClr val="accent2"/>
                </a:solidFill>
              </a:rPr>
              <a:t>CT = </a:t>
            </a:r>
            <a:r>
              <a:rPr lang="en-AU" sz="1100" dirty="0">
                <a:solidFill>
                  <a:schemeClr val="accent2"/>
                </a:solidFill>
              </a:rPr>
              <a:t>circulation</a:t>
            </a:r>
            <a:r>
              <a:rPr lang="de-DE" sz="1100" dirty="0">
                <a:solidFill>
                  <a:schemeClr val="accent2"/>
                </a:solidFill>
              </a:rPr>
              <a:t> type</a:t>
            </a:r>
            <a:endParaRPr lang="en-AU" sz="1100" dirty="0">
              <a:solidFill>
                <a:schemeClr val="accent2"/>
              </a:solidFill>
            </a:endParaRPr>
          </a:p>
        </p:txBody>
      </p:sp>
    </p:spTree>
    <p:extLst>
      <p:ext uri="{BB962C8B-B14F-4D97-AF65-F5344CB8AC3E}">
        <p14:creationId xmlns:p14="http://schemas.microsoft.com/office/powerpoint/2010/main" val="104615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Results</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10.09.2019</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Selina Thanheiser University of Augsburg</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D7EC-8799-48C5-898A-08E264972062}" type="slidenum">
              <a:rPr kumimoji="0" lang="de-DE"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DE"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hteck 2">
            <a:extLst>
              <a:ext uri="{FF2B5EF4-FFF2-40B4-BE49-F238E27FC236}">
                <a16:creationId xmlns:a16="http://schemas.microsoft.com/office/drawing/2014/main" id="{1B324B03-65BA-43D3-84B7-46D3DAB48D14}"/>
              </a:ext>
            </a:extLst>
          </p:cNvPr>
          <p:cNvSpPr/>
          <p:nvPr/>
        </p:nvSpPr>
        <p:spPr>
          <a:xfrm>
            <a:off x="495490" y="5951898"/>
            <a:ext cx="8586913" cy="568810"/>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05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Drought-relevant</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circulation types (CT) are determined according to relative frequencies of circulation type days, under the 20th percentile of precipitation. If at least 20 percent of the CT days are below the 20th percentile of precipitation, the CT is defined as drought-relevant. </a:t>
            </a:r>
          </a:p>
        </p:txBody>
      </p:sp>
      <p:pic>
        <p:nvPicPr>
          <p:cNvPr id="13" name="Grafik 12">
            <a:extLst>
              <a:ext uri="{FF2B5EF4-FFF2-40B4-BE49-F238E27FC236}">
                <a16:creationId xmlns:a16="http://schemas.microsoft.com/office/drawing/2014/main" id="{3EB1FEF3-1B1D-4000-B2AF-6111F9A47BD6}"/>
              </a:ext>
            </a:extLst>
          </p:cNvPr>
          <p:cNvPicPr>
            <a:picLocks noChangeAspect="1"/>
          </p:cNvPicPr>
          <p:nvPr/>
        </p:nvPicPr>
        <p:blipFill rotWithShape="1">
          <a:blip r:embed="rId3"/>
          <a:srcRect t="7589" b="5503"/>
          <a:stretch/>
        </p:blipFill>
        <p:spPr>
          <a:xfrm>
            <a:off x="475807" y="1379285"/>
            <a:ext cx="3422005" cy="2227228"/>
          </a:xfrm>
          <a:prstGeom prst="rect">
            <a:avLst/>
          </a:prstGeom>
        </p:spPr>
      </p:pic>
      <p:sp>
        <p:nvSpPr>
          <p:cNvPr id="14" name="Textfeld 13">
            <a:extLst>
              <a:ext uri="{FF2B5EF4-FFF2-40B4-BE49-F238E27FC236}">
                <a16:creationId xmlns:a16="http://schemas.microsoft.com/office/drawing/2014/main" id="{FDF29B9A-7E23-42A0-8482-3458E4C89C77}"/>
              </a:ext>
            </a:extLst>
          </p:cNvPr>
          <p:cNvSpPr txBox="1"/>
          <p:nvPr/>
        </p:nvSpPr>
        <p:spPr>
          <a:xfrm>
            <a:off x="735868" y="1069469"/>
            <a:ext cx="6450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a:ea typeface="+mn-ea"/>
                <a:cs typeface="+mn-cs"/>
              </a:rPr>
              <a:t>Circulation Type 14 summer</a:t>
            </a:r>
          </a:p>
        </p:txBody>
      </p:sp>
      <p:pic>
        <p:nvPicPr>
          <p:cNvPr id="15" name="Grafik 14" descr="Ein Bild, das Text, Karte enthält.&#10;&#10;Automatisch generierte Beschreibung">
            <a:extLst>
              <a:ext uri="{FF2B5EF4-FFF2-40B4-BE49-F238E27FC236}">
                <a16:creationId xmlns:a16="http://schemas.microsoft.com/office/drawing/2014/main" id="{1FE9FDA6-63DC-4E35-9376-5F311D06D245}"/>
              </a:ext>
            </a:extLst>
          </p:cNvPr>
          <p:cNvPicPr>
            <a:picLocks noChangeAspect="1"/>
          </p:cNvPicPr>
          <p:nvPr/>
        </p:nvPicPr>
        <p:blipFill rotWithShape="1">
          <a:blip r:embed="rId4"/>
          <a:srcRect l="3490" t="7969" r="2138" b="4837"/>
          <a:stretch/>
        </p:blipFill>
        <p:spPr>
          <a:xfrm>
            <a:off x="4009210" y="1379285"/>
            <a:ext cx="3306668" cy="2288035"/>
          </a:xfrm>
          <a:prstGeom prst="rect">
            <a:avLst/>
          </a:prstGeom>
        </p:spPr>
      </p:pic>
      <p:sp>
        <p:nvSpPr>
          <p:cNvPr id="16" name="Textfeld 15">
            <a:extLst>
              <a:ext uri="{FF2B5EF4-FFF2-40B4-BE49-F238E27FC236}">
                <a16:creationId xmlns:a16="http://schemas.microsoft.com/office/drawing/2014/main" id="{601EA0CA-5C7C-4885-ACC5-689EA71E3866}"/>
              </a:ext>
            </a:extLst>
          </p:cNvPr>
          <p:cNvSpPr txBox="1"/>
          <p:nvPr/>
        </p:nvSpPr>
        <p:spPr>
          <a:xfrm>
            <a:off x="4216467" y="1075614"/>
            <a:ext cx="2785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a:ea typeface="+mn-ea"/>
                <a:cs typeface="+mn-cs"/>
              </a:rPr>
              <a:t>Circulation Type 11 winter</a:t>
            </a:r>
          </a:p>
        </p:txBody>
      </p:sp>
      <p:pic>
        <p:nvPicPr>
          <p:cNvPr id="17" name="Grafik 16">
            <a:extLst>
              <a:ext uri="{FF2B5EF4-FFF2-40B4-BE49-F238E27FC236}">
                <a16:creationId xmlns:a16="http://schemas.microsoft.com/office/drawing/2014/main" id="{010A15AC-0146-433A-B82E-3D1B1D8D8311}"/>
              </a:ext>
            </a:extLst>
          </p:cNvPr>
          <p:cNvPicPr>
            <a:picLocks noChangeAspect="1"/>
          </p:cNvPicPr>
          <p:nvPr/>
        </p:nvPicPr>
        <p:blipFill rotWithShape="1">
          <a:blip r:embed="rId5"/>
          <a:srcRect t="7359"/>
          <a:stretch/>
        </p:blipFill>
        <p:spPr>
          <a:xfrm>
            <a:off x="445973" y="3611565"/>
            <a:ext cx="3451839" cy="2052500"/>
          </a:xfrm>
          <a:prstGeom prst="rect">
            <a:avLst/>
          </a:prstGeom>
        </p:spPr>
      </p:pic>
      <p:pic>
        <p:nvPicPr>
          <p:cNvPr id="18" name="Grafik 17" descr="Ein Bild, das Text, Karte enthält.&#10;&#10;Automatisch generierte Beschreibung">
            <a:extLst>
              <a:ext uri="{FF2B5EF4-FFF2-40B4-BE49-F238E27FC236}">
                <a16:creationId xmlns:a16="http://schemas.microsoft.com/office/drawing/2014/main" id="{1DB231A8-CAD0-4606-B619-09096E70A5EA}"/>
              </a:ext>
            </a:extLst>
          </p:cNvPr>
          <p:cNvPicPr>
            <a:picLocks noChangeAspect="1"/>
          </p:cNvPicPr>
          <p:nvPr/>
        </p:nvPicPr>
        <p:blipFill rotWithShape="1">
          <a:blip r:embed="rId6"/>
          <a:srcRect l="3276" t="8276" r="4751" b="6360"/>
          <a:stretch/>
        </p:blipFill>
        <p:spPr>
          <a:xfrm>
            <a:off x="3960894" y="3628061"/>
            <a:ext cx="3242981" cy="1931915"/>
          </a:xfrm>
          <a:prstGeom prst="rect">
            <a:avLst/>
          </a:prstGeom>
        </p:spPr>
      </p:pic>
      <p:sp>
        <p:nvSpPr>
          <p:cNvPr id="12" name="Rechteck 11">
            <a:extLst>
              <a:ext uri="{FF2B5EF4-FFF2-40B4-BE49-F238E27FC236}">
                <a16:creationId xmlns:a16="http://schemas.microsoft.com/office/drawing/2014/main" id="{96BE9956-F820-40D2-99FC-DF656965EECE}"/>
              </a:ext>
            </a:extLst>
          </p:cNvPr>
          <p:cNvSpPr/>
          <p:nvPr/>
        </p:nvSpPr>
        <p:spPr>
          <a:xfrm>
            <a:off x="495490" y="5465818"/>
            <a:ext cx="6484475" cy="52546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505050"/>
                </a:solidFill>
                <a:effectLst/>
                <a:uLnTx/>
                <a:uFillTx/>
                <a:latin typeface="Arial" panose="020B0604020202020204" pitchFamily="34" charset="0"/>
                <a:ea typeface="+mn-ea"/>
                <a:cs typeface="Arial" panose="020B0604020202020204" pitchFamily="34" charset="0"/>
              </a:rPr>
              <a:t>Figure 2: </a:t>
            </a:r>
            <a:r>
              <a:rPr kumimoji="0" lang="en-US" sz="1000" b="0" i="0" u="none" strike="noStrike" kern="1200" cap="none" spc="0" normalizeH="0" baseline="0" noProof="0" dirty="0">
                <a:ln>
                  <a:noFill/>
                </a:ln>
                <a:solidFill>
                  <a:srgbClr val="505050"/>
                </a:solidFill>
                <a:effectLst/>
                <a:uLnTx/>
                <a:uFillTx/>
                <a:latin typeface="Arial" panose="020B0604020202020204" pitchFamily="34" charset="0"/>
                <a:ea typeface="+mn-ea"/>
                <a:cs typeface="Arial" panose="020B0604020202020204" pitchFamily="34" charset="0"/>
              </a:rPr>
              <a:t>Mean sea level pressure patterns [</a:t>
            </a:r>
            <a:r>
              <a:rPr kumimoji="0" lang="en-US" sz="1000" b="0" i="0" u="none" strike="noStrike" kern="1200" cap="none" spc="0" normalizeH="0" baseline="0" noProof="0" dirty="0" err="1">
                <a:ln>
                  <a:noFill/>
                </a:ln>
                <a:solidFill>
                  <a:srgbClr val="505050"/>
                </a:solidFill>
                <a:effectLst/>
                <a:uLnTx/>
                <a:uFillTx/>
                <a:latin typeface="Arial" panose="020B0604020202020204" pitchFamily="34" charset="0"/>
                <a:ea typeface="+mn-ea"/>
                <a:cs typeface="Arial" panose="020B0604020202020204" pitchFamily="34" charset="0"/>
              </a:rPr>
              <a:t>hPa</a:t>
            </a:r>
            <a:r>
              <a:rPr kumimoji="0" lang="en-US" sz="1000" b="0" i="0" u="none" strike="noStrike" kern="1200" cap="none" spc="0" normalizeH="0" baseline="0" noProof="0" dirty="0">
                <a:ln>
                  <a:noFill/>
                </a:ln>
                <a:solidFill>
                  <a:srgbClr val="505050"/>
                </a:solidFill>
                <a:effectLst/>
                <a:uLnTx/>
                <a:uFillTx/>
                <a:latin typeface="Arial" panose="020B0604020202020204" pitchFamily="34" charset="0"/>
                <a:ea typeface="+mn-ea"/>
                <a:cs typeface="Arial" panose="020B0604020202020204" pitchFamily="34" charset="0"/>
              </a:rPr>
              <a:t>] and Temperature [°C] of drought relevant circulation type 14 in summer and drought relevant circulation type 11 in winter</a:t>
            </a:r>
            <a:endParaRPr kumimoji="0" lang="de-DE" sz="1000" b="0" i="0" u="none" strike="noStrike" kern="1200" cap="none" spc="0" normalizeH="0" baseline="0" noProof="0" dirty="0">
              <a:ln>
                <a:noFill/>
              </a:ln>
              <a:solidFill>
                <a:srgbClr val="505050"/>
              </a:solidFill>
              <a:effectLst/>
              <a:uLnTx/>
              <a:uFillTx/>
              <a:latin typeface="Arial" panose="020B0604020202020204" pitchFamily="34" charset="0"/>
              <a:ea typeface="+mn-ea"/>
              <a:cs typeface="Arial" panose="020B0604020202020204" pitchFamily="34" charset="0"/>
            </a:endParaRPr>
          </a:p>
        </p:txBody>
      </p:sp>
      <p:pic>
        <p:nvPicPr>
          <p:cNvPr id="19" name="Grafik 18" descr="Ein Bild, das Text, Karte enthält.&#10;&#10;Automatisch generierte Beschreibung">
            <a:extLst>
              <a:ext uri="{FF2B5EF4-FFF2-40B4-BE49-F238E27FC236}">
                <a16:creationId xmlns:a16="http://schemas.microsoft.com/office/drawing/2014/main" id="{3D03B0C6-8B87-49C0-853E-C96F3BD3A821}"/>
              </a:ext>
            </a:extLst>
          </p:cNvPr>
          <p:cNvPicPr>
            <a:picLocks noChangeAspect="1"/>
          </p:cNvPicPr>
          <p:nvPr/>
        </p:nvPicPr>
        <p:blipFill rotWithShape="1">
          <a:blip r:embed="rId7"/>
          <a:srcRect l="7635" t="17513" b="2030"/>
          <a:stretch/>
        </p:blipFill>
        <p:spPr>
          <a:xfrm>
            <a:off x="7512437" y="1822169"/>
            <a:ext cx="4284431" cy="3775717"/>
          </a:xfrm>
          <a:prstGeom prst="rect">
            <a:avLst/>
          </a:prstGeom>
        </p:spPr>
      </p:pic>
      <p:sp>
        <p:nvSpPr>
          <p:cNvPr id="2" name="Rechteck 1">
            <a:extLst>
              <a:ext uri="{FF2B5EF4-FFF2-40B4-BE49-F238E27FC236}">
                <a16:creationId xmlns:a16="http://schemas.microsoft.com/office/drawing/2014/main" id="{D4E877D5-A17D-424A-9BCC-7AF786ED1568}"/>
              </a:ext>
            </a:extLst>
          </p:cNvPr>
          <p:cNvSpPr/>
          <p:nvPr/>
        </p:nvSpPr>
        <p:spPr>
          <a:xfrm>
            <a:off x="7719745" y="5465818"/>
            <a:ext cx="3976765" cy="400110"/>
          </a:xfrm>
          <a:prstGeom prst="rect">
            <a:avLst/>
          </a:prstGeom>
        </p:spPr>
        <p:txBody>
          <a:bodyPr wrap="square">
            <a:spAutoFit/>
          </a:bodyPr>
          <a:lstStyle/>
          <a:p>
            <a:r>
              <a:rPr lang="en-US" sz="1000" dirty="0">
                <a:solidFill>
                  <a:srgbClr val="505050"/>
                </a:solidFill>
                <a:latin typeface="Arial" panose="020B0604020202020204" pitchFamily="34" charset="0"/>
                <a:cs typeface="Arial" panose="020B0604020202020204" pitchFamily="34" charset="0"/>
              </a:rPr>
              <a:t>Fig 3: Regions of similar precipitation variability within the study area resulting from an s-mod PCA that was applied to our data. </a:t>
            </a:r>
            <a:endParaRPr lang="de-DE" sz="1000" dirty="0">
              <a:solidFill>
                <a:srgbClr val="505050"/>
              </a:solidFill>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41724044-B2BC-4BE1-AD2D-1995F93993DD}"/>
              </a:ext>
            </a:extLst>
          </p:cNvPr>
          <p:cNvPicPr>
            <a:picLocks noChangeAspect="1"/>
          </p:cNvPicPr>
          <p:nvPr/>
        </p:nvPicPr>
        <p:blipFill>
          <a:blip r:embed="rId8"/>
          <a:stretch>
            <a:fillRect/>
          </a:stretch>
        </p:blipFill>
        <p:spPr>
          <a:xfrm>
            <a:off x="7471122" y="1119466"/>
            <a:ext cx="4540627" cy="637374"/>
          </a:xfrm>
          <a:prstGeom prst="rect">
            <a:avLst/>
          </a:prstGeom>
        </p:spPr>
      </p:pic>
    </p:spTree>
    <p:extLst>
      <p:ext uri="{BB962C8B-B14F-4D97-AF65-F5344CB8AC3E}">
        <p14:creationId xmlns:p14="http://schemas.microsoft.com/office/powerpoint/2010/main" val="398285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Results</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r>
              <a:rPr lang="de-DE"/>
              <a:t>|    10.09.2019</a:t>
            </a:r>
            <a:endParaRPr lang="de-DE" dirty="0"/>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fld id="{6567D7EC-8799-48C5-898A-08E264972062}" type="slidenum">
              <a:rPr lang="de-DE" smtClean="0"/>
              <a:pPr/>
              <a:t>7</a:t>
            </a:fld>
            <a:endParaRPr lang="de-DE" dirty="0"/>
          </a:p>
        </p:txBody>
      </p:sp>
      <p:graphicFrame>
        <p:nvGraphicFramePr>
          <p:cNvPr id="9" name="Diagramm 8">
            <a:extLst>
              <a:ext uri="{FF2B5EF4-FFF2-40B4-BE49-F238E27FC236}">
                <a16:creationId xmlns:a16="http://schemas.microsoft.com/office/drawing/2014/main" id="{68B8CBF2-8A5C-4B2C-8F26-4BFF5C316A5D}"/>
              </a:ext>
            </a:extLst>
          </p:cNvPr>
          <p:cNvGraphicFramePr>
            <a:graphicFrameLocks/>
          </p:cNvGraphicFramePr>
          <p:nvPr>
            <p:extLst>
              <p:ext uri="{D42A27DB-BD31-4B8C-83A1-F6EECF244321}">
                <p14:modId xmlns:p14="http://schemas.microsoft.com/office/powerpoint/2010/main" val="170913563"/>
              </p:ext>
            </p:extLst>
          </p:nvPr>
        </p:nvGraphicFramePr>
        <p:xfrm>
          <a:off x="337459" y="1671336"/>
          <a:ext cx="11517084" cy="180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a:extLst>
              <a:ext uri="{FF2B5EF4-FFF2-40B4-BE49-F238E27FC236}">
                <a16:creationId xmlns:a16="http://schemas.microsoft.com/office/drawing/2014/main" id="{1B324B03-65BA-43D3-84B7-46D3DAB48D14}"/>
              </a:ext>
            </a:extLst>
          </p:cNvPr>
          <p:cNvSpPr/>
          <p:nvPr/>
        </p:nvSpPr>
        <p:spPr>
          <a:xfrm>
            <a:off x="699080" y="5684270"/>
            <a:ext cx="10964600" cy="612155"/>
          </a:xfrm>
          <a:prstGeom prst="rect">
            <a:avLst/>
          </a:prstGeom>
        </p:spPr>
        <p:txBody>
          <a:bodyPr wrap="square">
            <a:spAutoFit/>
          </a:bodyPr>
          <a:lstStyle/>
          <a:p>
            <a:pPr>
              <a:lnSpc>
                <a:spcPct val="150000"/>
              </a:lnSpc>
            </a:pPr>
            <a:r>
              <a:rPr lang="de-DE" sz="1200" dirty="0">
                <a:latin typeface="Arial" panose="020B0604020202020204" pitchFamily="34" charset="0"/>
                <a:cs typeface="Arial" panose="020B0604020202020204" pitchFamily="34" charset="0"/>
              </a:rPr>
              <a:t>The </a:t>
            </a:r>
            <a:r>
              <a:rPr lang="en-AU" sz="1200" b="1" dirty="0">
                <a:solidFill>
                  <a:srgbClr val="0070C0"/>
                </a:solidFill>
                <a:latin typeface="Arial" panose="020B0604020202020204" pitchFamily="34" charset="0"/>
                <a:cs typeface="Arial" panose="020B0604020202020204" pitchFamily="34" charset="0"/>
              </a:rPr>
              <a:t>efficiency</a:t>
            </a:r>
            <a:r>
              <a:rPr lang="de-DE" sz="1200" b="1" dirty="0">
                <a:solidFill>
                  <a:srgbClr val="0070C0"/>
                </a:solidFill>
                <a:latin typeface="Arial" panose="020B0604020202020204" pitchFamily="34" charset="0"/>
                <a:cs typeface="Arial" panose="020B0604020202020204" pitchFamily="34" charset="0"/>
              </a:rPr>
              <a:t> </a:t>
            </a:r>
            <a:r>
              <a:rPr lang="en-AU" sz="1200" b="1" dirty="0">
                <a:solidFill>
                  <a:srgbClr val="0070C0"/>
                </a:solidFill>
                <a:latin typeface="Arial" panose="020B0604020202020204" pitchFamily="34" charset="0"/>
                <a:cs typeface="Arial" panose="020B0604020202020204" pitchFamily="34" charset="0"/>
              </a:rPr>
              <a:t>coefficient</a:t>
            </a:r>
            <a:r>
              <a:rPr lang="de-DE" sz="1200" b="1" dirty="0">
                <a:solidFill>
                  <a:srgbClr val="0070C0"/>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calculated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ratio</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between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relative </a:t>
            </a:r>
            <a:r>
              <a:rPr lang="en-AU" sz="1200" dirty="0">
                <a:latin typeface="Arial" panose="020B0604020202020204" pitchFamily="34" charset="0"/>
                <a:cs typeface="Arial" panose="020B0604020202020204" pitchFamily="34" charset="0"/>
              </a:rPr>
              <a:t>frequency</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 </a:t>
            </a:r>
            <a:r>
              <a:rPr lang="en-AU" sz="1200" dirty="0">
                <a:latin typeface="Arial" panose="020B0604020202020204" pitchFamily="34" charset="0"/>
                <a:cs typeface="Arial" panose="020B0604020202020204" pitchFamily="34" charset="0"/>
              </a:rPr>
              <a:t>circulation</a:t>
            </a:r>
            <a:r>
              <a:rPr lang="de-DE" sz="1200" dirty="0">
                <a:latin typeface="Arial" panose="020B0604020202020204" pitchFamily="34" charset="0"/>
                <a:cs typeface="Arial" panose="020B0604020202020204" pitchFamily="34" charset="0"/>
              </a:rPr>
              <a:t> type in a </a:t>
            </a:r>
            <a:r>
              <a:rPr lang="en-AU" sz="1200" dirty="0">
                <a:latin typeface="Arial" panose="020B0604020202020204" pitchFamily="34" charset="0"/>
                <a:cs typeface="Arial" panose="020B0604020202020204" pitchFamily="34" charset="0"/>
              </a:rPr>
              <a:t>heat</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or</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cold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wave</a:t>
            </a:r>
            <a:r>
              <a:rPr lang="de-DE" sz="1200" dirty="0">
                <a:latin typeface="Arial" panose="020B0604020202020204" pitchFamily="34" charset="0"/>
                <a:cs typeface="Arial" panose="020B0604020202020204" pitchFamily="34" charset="0"/>
              </a:rPr>
              <a:t> and </a:t>
            </a:r>
            <a:r>
              <a:rPr lang="en-AU" sz="1200" dirty="0">
                <a:latin typeface="Arial" panose="020B0604020202020204" pitchFamily="34" charset="0"/>
                <a:cs typeface="Arial" panose="020B0604020202020204" pitchFamily="34" charset="0"/>
              </a:rPr>
              <a:t>its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long</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term</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mean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seasonal</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frequency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Kysely</a:t>
            </a:r>
            <a:r>
              <a:rPr lang="de-DE" sz="1200" dirty="0">
                <a:latin typeface="Arial" panose="020B0604020202020204" pitchFamily="34" charset="0"/>
                <a:cs typeface="Arial" panose="020B0604020202020204" pitchFamily="34" charset="0"/>
              </a:rPr>
              <a:t> 2007). </a:t>
            </a:r>
            <a:r>
              <a:rPr lang="en-US" sz="1200" dirty="0">
                <a:latin typeface="Arial" panose="020B0604020202020204" pitchFamily="34" charset="0"/>
              </a:rPr>
              <a:t>Drought relevant CT do not become more frequent during temperature extremes. </a:t>
            </a:r>
          </a:p>
        </p:txBody>
      </p:sp>
      <p:graphicFrame>
        <p:nvGraphicFramePr>
          <p:cNvPr id="10" name="Diagramm 9">
            <a:extLst>
              <a:ext uri="{FF2B5EF4-FFF2-40B4-BE49-F238E27FC236}">
                <a16:creationId xmlns:a16="http://schemas.microsoft.com/office/drawing/2014/main" id="{3849FD7D-FDF2-4F91-8126-8D1B611C272B}"/>
              </a:ext>
            </a:extLst>
          </p:cNvPr>
          <p:cNvGraphicFramePr>
            <a:graphicFrameLocks/>
          </p:cNvGraphicFramePr>
          <p:nvPr>
            <p:extLst>
              <p:ext uri="{D42A27DB-BD31-4B8C-83A1-F6EECF244321}">
                <p14:modId xmlns:p14="http://schemas.microsoft.com/office/powerpoint/2010/main" val="2115069767"/>
              </p:ext>
            </p:extLst>
          </p:nvPr>
        </p:nvGraphicFramePr>
        <p:xfrm>
          <a:off x="337457" y="3457971"/>
          <a:ext cx="11517085"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Untertitel 2">
            <a:extLst>
              <a:ext uri="{FF2B5EF4-FFF2-40B4-BE49-F238E27FC236}">
                <a16:creationId xmlns:a16="http://schemas.microsoft.com/office/drawing/2014/main" id="{26D15065-93DC-4BE7-85B3-D4D075CC7BAD}"/>
              </a:ext>
            </a:extLst>
          </p:cNvPr>
          <p:cNvSpPr txBox="1">
            <a:spLocks/>
          </p:cNvSpPr>
          <p:nvPr/>
        </p:nvSpPr>
        <p:spPr>
          <a:xfrm>
            <a:off x="719400" y="1258018"/>
            <a:ext cx="10753200" cy="36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1800" dirty="0">
                <a:latin typeface="Arial" panose="020B0604020202020204" pitchFamily="34" charset="0"/>
              </a:rPr>
              <a:t>Do drought relevant CT become more frequent during temperature extremes?</a:t>
            </a:r>
            <a:endPar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p:txBody>
      </p:sp>
      <p:sp>
        <p:nvSpPr>
          <p:cNvPr id="12" name="Rechteck 11">
            <a:extLst>
              <a:ext uri="{FF2B5EF4-FFF2-40B4-BE49-F238E27FC236}">
                <a16:creationId xmlns:a16="http://schemas.microsoft.com/office/drawing/2014/main" id="{96BE9956-F820-40D2-99FC-DF656965EECE}"/>
              </a:ext>
            </a:extLst>
          </p:cNvPr>
          <p:cNvSpPr/>
          <p:nvPr/>
        </p:nvSpPr>
        <p:spPr>
          <a:xfrm>
            <a:off x="729560" y="5338360"/>
            <a:ext cx="7441461" cy="246221"/>
          </a:xfrm>
          <a:prstGeom prst="rect">
            <a:avLst/>
          </a:prstGeom>
        </p:spPr>
        <p:txBody>
          <a:bodyPr wrap="none">
            <a:spAutoFit/>
          </a:bodyPr>
          <a:lstStyle/>
          <a:p>
            <a:r>
              <a:rPr lang="de-DE" sz="1000" dirty="0">
                <a:solidFill>
                  <a:schemeClr val="accent1"/>
                </a:solidFill>
                <a:latin typeface="Arial" panose="020B0604020202020204" pitchFamily="34" charset="0"/>
                <a:cs typeface="Arial" panose="020B0604020202020204" pitchFamily="34" charset="0"/>
              </a:rPr>
              <a:t>Figure 4: </a:t>
            </a:r>
            <a:r>
              <a:rPr lang="en-US" sz="1000" dirty="0">
                <a:solidFill>
                  <a:schemeClr val="accent1"/>
                </a:solidFill>
                <a:latin typeface="Arial" panose="020B0604020202020204" pitchFamily="34" charset="0"/>
                <a:cs typeface="Arial" panose="020B0604020202020204" pitchFamily="34" charset="0"/>
              </a:rPr>
              <a:t>Efficiency coefficient of the drought relevant circulation types during heat waves in summer and cold waves in winter</a:t>
            </a:r>
            <a:endParaRPr lang="de-DE" sz="1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06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Results</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r>
              <a:rPr lang="de-DE"/>
              <a:t>|    10.09.2019</a:t>
            </a:r>
            <a:endParaRPr lang="de-DE" dirty="0"/>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fld id="{6567D7EC-8799-48C5-898A-08E264972062}" type="slidenum">
              <a:rPr lang="de-DE" smtClean="0"/>
              <a:pPr/>
              <a:t>8</a:t>
            </a:fld>
            <a:endParaRPr lang="de-DE" dirty="0"/>
          </a:p>
        </p:txBody>
      </p:sp>
      <p:sp>
        <p:nvSpPr>
          <p:cNvPr id="11" name="Untertitel 2">
            <a:extLst>
              <a:ext uri="{FF2B5EF4-FFF2-40B4-BE49-F238E27FC236}">
                <a16:creationId xmlns:a16="http://schemas.microsoft.com/office/drawing/2014/main" id="{26D15065-93DC-4BE7-85B3-D4D075CC7BAD}"/>
              </a:ext>
            </a:extLst>
          </p:cNvPr>
          <p:cNvSpPr txBox="1">
            <a:spLocks/>
          </p:cNvSpPr>
          <p:nvPr/>
        </p:nvSpPr>
        <p:spPr>
          <a:xfrm>
            <a:off x="719400" y="1258018"/>
            <a:ext cx="10753200" cy="36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1800" dirty="0">
                <a:latin typeface="Arial" panose="020B0604020202020204" pitchFamily="34" charset="0"/>
              </a:rPr>
              <a:t>Are drought relevant CT more persistent during temperature extremes?</a:t>
            </a:r>
            <a:endPar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p:txBody>
      </p:sp>
      <p:graphicFrame>
        <p:nvGraphicFramePr>
          <p:cNvPr id="15" name="Diagramm 14">
            <a:extLst>
              <a:ext uri="{FF2B5EF4-FFF2-40B4-BE49-F238E27FC236}">
                <a16:creationId xmlns:a16="http://schemas.microsoft.com/office/drawing/2014/main" id="{E29819A0-C747-4F96-88B1-E38789459987}"/>
              </a:ext>
            </a:extLst>
          </p:cNvPr>
          <p:cNvGraphicFramePr>
            <a:graphicFrameLocks/>
          </p:cNvGraphicFramePr>
          <p:nvPr>
            <p:extLst>
              <p:ext uri="{D42A27DB-BD31-4B8C-83A1-F6EECF244321}">
                <p14:modId xmlns:p14="http://schemas.microsoft.com/office/powerpoint/2010/main" val="3288820865"/>
              </p:ext>
            </p:extLst>
          </p:nvPr>
        </p:nvGraphicFramePr>
        <p:xfrm>
          <a:off x="430817" y="1681174"/>
          <a:ext cx="11626503"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618F6FCF-D69E-484D-A2E7-3C2955D2C465}"/>
              </a:ext>
            </a:extLst>
          </p:cNvPr>
          <p:cNvGraphicFramePr/>
          <p:nvPr>
            <p:extLst>
              <p:ext uri="{D42A27DB-BD31-4B8C-83A1-F6EECF244321}">
                <p14:modId xmlns:p14="http://schemas.microsoft.com/office/powerpoint/2010/main" val="521245697"/>
              </p:ext>
            </p:extLst>
          </p:nvPr>
        </p:nvGraphicFramePr>
        <p:xfrm>
          <a:off x="430818" y="3644843"/>
          <a:ext cx="11626501"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hteck 21">
            <a:extLst>
              <a:ext uri="{FF2B5EF4-FFF2-40B4-BE49-F238E27FC236}">
                <a16:creationId xmlns:a16="http://schemas.microsoft.com/office/drawing/2014/main" id="{A6C6F408-8BDB-4006-ADC1-65060C0669B1}"/>
              </a:ext>
            </a:extLst>
          </p:cNvPr>
          <p:cNvSpPr/>
          <p:nvPr/>
        </p:nvSpPr>
        <p:spPr>
          <a:xfrm>
            <a:off x="613699" y="5780428"/>
            <a:ext cx="10965387" cy="612155"/>
          </a:xfrm>
          <a:prstGeom prst="rect">
            <a:avLst/>
          </a:prstGeom>
        </p:spPr>
        <p:txBody>
          <a:bodyPr wrap="square">
            <a:spAutoFit/>
          </a:bodyPr>
          <a:lstStyle/>
          <a:p>
            <a:pPr>
              <a:lnSpc>
                <a:spcPct val="150000"/>
              </a:lnSpc>
            </a:pPr>
            <a:r>
              <a:rPr lang="de-DE" sz="1200" dirty="0">
                <a:latin typeface="Arial" panose="020B0604020202020204" pitchFamily="34" charset="0"/>
                <a:cs typeface="Arial" panose="020B0604020202020204" pitchFamily="34" charset="0"/>
              </a:rPr>
              <a:t>Relative </a:t>
            </a:r>
            <a:r>
              <a:rPr lang="en-AU" sz="1200" dirty="0">
                <a:latin typeface="Arial" panose="020B0604020202020204" pitchFamily="34" charset="0"/>
                <a:cs typeface="Arial" panose="020B0604020202020204" pitchFamily="34" charset="0"/>
              </a:rPr>
              <a:t>persistence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calculated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ration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between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maximum persistence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drought</a:t>
            </a:r>
            <a:r>
              <a:rPr lang="de-DE" sz="1200" dirty="0">
                <a:latin typeface="Arial" panose="020B0604020202020204" pitchFamily="34" charset="0"/>
                <a:cs typeface="Arial" panose="020B0604020202020204" pitchFamily="34" charset="0"/>
              </a:rPr>
              <a:t> relevant </a:t>
            </a:r>
            <a:r>
              <a:rPr lang="en-AU" sz="1200" dirty="0">
                <a:latin typeface="Arial" panose="020B0604020202020204" pitchFamily="34" charset="0"/>
                <a:cs typeface="Arial" panose="020B0604020202020204" pitchFamily="34" charset="0"/>
              </a:rPr>
              <a:t>circulation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types</a:t>
            </a:r>
            <a:r>
              <a:rPr lang="de-DE" sz="1200" dirty="0">
                <a:latin typeface="Arial" panose="020B0604020202020204" pitchFamily="34" charset="0"/>
                <a:cs typeface="Arial" panose="020B0604020202020204" pitchFamily="34" charset="0"/>
              </a:rPr>
              <a:t> in a </a:t>
            </a:r>
            <a:r>
              <a:rPr lang="en-AU" sz="1200" dirty="0">
                <a:latin typeface="Arial" panose="020B0604020202020204" pitchFamily="34" charset="0"/>
                <a:cs typeface="Arial" panose="020B0604020202020204" pitchFamily="34" charset="0"/>
              </a:rPr>
              <a:t>heat</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or</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cold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wave</a:t>
            </a:r>
            <a:r>
              <a:rPr lang="de-DE" sz="1200" dirty="0">
                <a:latin typeface="Arial" panose="020B0604020202020204" pitchFamily="34" charset="0"/>
                <a:cs typeface="Arial" panose="020B0604020202020204" pitchFamily="34" charset="0"/>
              </a:rPr>
              <a:t> and </a:t>
            </a:r>
            <a:r>
              <a:rPr lang="en-AU" sz="1200" dirty="0">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long</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term,</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yearly mean of maximum</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persistence of drought relevant circulation types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Drought</a:t>
            </a:r>
            <a:r>
              <a:rPr lang="de-DE" sz="1200" dirty="0">
                <a:latin typeface="Arial" panose="020B0604020202020204" pitchFamily="34" charset="0"/>
                <a:cs typeface="Arial" panose="020B0604020202020204" pitchFamily="34" charset="0"/>
              </a:rPr>
              <a:t> relevant CT </a:t>
            </a:r>
            <a:r>
              <a:rPr lang="en-AU" sz="1200" dirty="0">
                <a:latin typeface="Arial" panose="020B0604020202020204" pitchFamily="34" charset="0"/>
                <a:cs typeface="Arial" panose="020B0604020202020204" pitchFamily="34" charset="0"/>
              </a:rPr>
              <a:t>are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more</a:t>
            </a:r>
            <a:r>
              <a:rPr lang="de-DE" sz="1200" dirty="0">
                <a:latin typeface="Arial" panose="020B0604020202020204" pitchFamily="34" charset="0"/>
                <a:cs typeface="Arial" panose="020B0604020202020204" pitchFamily="34" charset="0"/>
              </a:rPr>
              <a:t> persistent </a:t>
            </a:r>
            <a:r>
              <a:rPr lang="en-AU" sz="1200" dirty="0">
                <a:latin typeface="Arial" panose="020B0604020202020204" pitchFamily="34" charset="0"/>
                <a:cs typeface="Arial" panose="020B0604020202020204" pitchFamily="34" charset="0"/>
              </a:rPr>
              <a:t>during</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temperature</a:t>
            </a:r>
            <a:r>
              <a:rPr lang="de-DE" sz="1200" dirty="0">
                <a:latin typeface="Arial" panose="020B0604020202020204" pitchFamily="34" charset="0"/>
                <a:cs typeface="Arial" panose="020B0604020202020204" pitchFamily="34" charset="0"/>
              </a:rPr>
              <a:t> extremes. </a:t>
            </a:r>
            <a:endParaRPr lang="en-US" sz="1200" dirty="0">
              <a:latin typeface="Arial" panose="020B0604020202020204" pitchFamily="34" charset="0"/>
            </a:endParaRPr>
          </a:p>
        </p:txBody>
      </p:sp>
      <p:sp>
        <p:nvSpPr>
          <p:cNvPr id="23" name="Rechteck 22">
            <a:hlinkClick r:id="rId5"/>
            <a:extLst>
              <a:ext uri="{FF2B5EF4-FFF2-40B4-BE49-F238E27FC236}">
                <a16:creationId xmlns:a16="http://schemas.microsoft.com/office/drawing/2014/main" id="{AC0CF82F-87F8-465E-AA4B-12CD382868E9}"/>
              </a:ext>
            </a:extLst>
          </p:cNvPr>
          <p:cNvSpPr/>
          <p:nvPr/>
        </p:nvSpPr>
        <p:spPr>
          <a:xfrm>
            <a:off x="1785866" y="1658582"/>
            <a:ext cx="1217034" cy="47274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Heat </a:t>
            </a:r>
            <a:r>
              <a:rPr lang="en-AU" sz="1100" b="1" dirty="0"/>
              <a:t>wave</a:t>
            </a:r>
            <a:r>
              <a:rPr lang="de-DE" sz="1100" b="1" dirty="0"/>
              <a:t> 1976 31°C</a:t>
            </a:r>
          </a:p>
        </p:txBody>
      </p:sp>
      <p:sp>
        <p:nvSpPr>
          <p:cNvPr id="24" name="Rechteck 23">
            <a:extLst>
              <a:ext uri="{FF2B5EF4-FFF2-40B4-BE49-F238E27FC236}">
                <a16:creationId xmlns:a16="http://schemas.microsoft.com/office/drawing/2014/main" id="{D4E5B8FF-3581-4B8B-8458-421CBF5FDAF4}"/>
              </a:ext>
            </a:extLst>
          </p:cNvPr>
          <p:cNvSpPr/>
          <p:nvPr/>
        </p:nvSpPr>
        <p:spPr>
          <a:xfrm>
            <a:off x="596743" y="5485841"/>
            <a:ext cx="7814960" cy="246221"/>
          </a:xfrm>
          <a:prstGeom prst="rect">
            <a:avLst/>
          </a:prstGeom>
        </p:spPr>
        <p:txBody>
          <a:bodyPr wrap="none">
            <a:spAutoFit/>
          </a:bodyPr>
          <a:lstStyle/>
          <a:p>
            <a:r>
              <a:rPr lang="de-DE" sz="1000" dirty="0">
                <a:solidFill>
                  <a:schemeClr val="accent1"/>
                </a:solidFill>
                <a:latin typeface="Arial" panose="020B0604020202020204" pitchFamily="34" charset="0"/>
                <a:cs typeface="Arial" panose="020B0604020202020204" pitchFamily="34" charset="0"/>
              </a:rPr>
              <a:t>Figure 5: Relative maximum </a:t>
            </a:r>
            <a:r>
              <a:rPr lang="en-AU" sz="1000" dirty="0">
                <a:solidFill>
                  <a:schemeClr val="accent1"/>
                </a:solidFill>
                <a:latin typeface="Arial" panose="020B0604020202020204" pitchFamily="34" charset="0"/>
                <a:cs typeface="Arial" panose="020B0604020202020204" pitchFamily="34" charset="0"/>
              </a:rPr>
              <a:t>persistence</a:t>
            </a:r>
            <a:r>
              <a:rPr lang="de-DE" sz="1000" dirty="0">
                <a:solidFill>
                  <a:schemeClr val="accent1"/>
                </a:solidFill>
                <a:latin typeface="Arial" panose="020B0604020202020204" pitchFamily="34" charset="0"/>
                <a:cs typeface="Arial" panose="020B0604020202020204" pitchFamily="34" charset="0"/>
              </a:rPr>
              <a:t> </a:t>
            </a:r>
            <a:r>
              <a:rPr lang="en-US" sz="1000" dirty="0">
                <a:solidFill>
                  <a:schemeClr val="accent1"/>
                </a:solidFill>
                <a:latin typeface="Arial" panose="020B0604020202020204" pitchFamily="34" charset="0"/>
                <a:cs typeface="Arial" panose="020B0604020202020204" pitchFamily="34" charset="0"/>
              </a:rPr>
              <a:t>of the drought relevant circulation types during heat waves in summer and cold waves in winter</a:t>
            </a:r>
            <a:endParaRPr lang="de-DE" sz="1000" dirty="0">
              <a:solidFill>
                <a:schemeClr val="accent1"/>
              </a:solidFill>
              <a:latin typeface="Arial" panose="020B0604020202020204" pitchFamily="34" charset="0"/>
              <a:cs typeface="Arial" panose="020B0604020202020204" pitchFamily="34" charset="0"/>
            </a:endParaRPr>
          </a:p>
        </p:txBody>
      </p:sp>
      <p:sp>
        <p:nvSpPr>
          <p:cNvPr id="25" name="Rechteck 24">
            <a:hlinkClick r:id="rId6"/>
            <a:extLst>
              <a:ext uri="{FF2B5EF4-FFF2-40B4-BE49-F238E27FC236}">
                <a16:creationId xmlns:a16="http://schemas.microsoft.com/office/drawing/2014/main" id="{EDF32CB0-A8BE-4B0E-BEBF-188BFDDDF224}"/>
              </a:ext>
            </a:extLst>
          </p:cNvPr>
          <p:cNvSpPr/>
          <p:nvPr/>
        </p:nvSpPr>
        <p:spPr>
          <a:xfrm>
            <a:off x="3533386" y="1735700"/>
            <a:ext cx="1217034" cy="47274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Heat </a:t>
            </a:r>
            <a:r>
              <a:rPr lang="en-AU" sz="1100" b="1" dirty="0"/>
              <a:t>wave</a:t>
            </a:r>
            <a:r>
              <a:rPr lang="de-DE" sz="1100" b="1" dirty="0"/>
              <a:t> 1994 31,3°C</a:t>
            </a:r>
          </a:p>
        </p:txBody>
      </p:sp>
      <p:sp>
        <p:nvSpPr>
          <p:cNvPr id="26" name="Rechteck 25">
            <a:hlinkClick r:id="rId7"/>
            <a:extLst>
              <a:ext uri="{FF2B5EF4-FFF2-40B4-BE49-F238E27FC236}">
                <a16:creationId xmlns:a16="http://schemas.microsoft.com/office/drawing/2014/main" id="{79624685-42FE-4D82-A9B4-193A0FB52F40}"/>
              </a:ext>
            </a:extLst>
          </p:cNvPr>
          <p:cNvSpPr/>
          <p:nvPr/>
        </p:nvSpPr>
        <p:spPr>
          <a:xfrm>
            <a:off x="5869203" y="1551923"/>
            <a:ext cx="1217034" cy="47274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Heat </a:t>
            </a:r>
            <a:r>
              <a:rPr lang="en-AU" sz="1100" b="1" dirty="0"/>
              <a:t>wave</a:t>
            </a:r>
            <a:r>
              <a:rPr lang="de-DE" sz="1100" b="1" dirty="0"/>
              <a:t> 2003</a:t>
            </a:r>
          </a:p>
          <a:p>
            <a:pPr algn="ctr"/>
            <a:r>
              <a:rPr lang="de-DE" sz="1100" b="1" dirty="0"/>
              <a:t>33°C</a:t>
            </a:r>
          </a:p>
        </p:txBody>
      </p:sp>
      <p:sp>
        <p:nvSpPr>
          <p:cNvPr id="27" name="Rechteck 26">
            <a:hlinkClick r:id="rId8"/>
            <a:extLst>
              <a:ext uri="{FF2B5EF4-FFF2-40B4-BE49-F238E27FC236}">
                <a16:creationId xmlns:a16="http://schemas.microsoft.com/office/drawing/2014/main" id="{0F98846A-3A4B-45CE-AD4E-0638EC111245}"/>
              </a:ext>
            </a:extLst>
          </p:cNvPr>
          <p:cNvSpPr/>
          <p:nvPr/>
        </p:nvSpPr>
        <p:spPr>
          <a:xfrm>
            <a:off x="867206" y="3823202"/>
            <a:ext cx="1240374" cy="472746"/>
          </a:xfrm>
          <a:prstGeom prst="rect">
            <a:avLst/>
          </a:prstGeom>
          <a:solidFill>
            <a:srgbClr val="002060"/>
          </a:solid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Cold </a:t>
            </a:r>
            <a:r>
              <a:rPr lang="en-AU" sz="1100" b="1" dirty="0"/>
              <a:t>wave</a:t>
            </a:r>
            <a:r>
              <a:rPr lang="de-DE" sz="1100" b="1" dirty="0"/>
              <a:t> 1963 -3,4°C</a:t>
            </a:r>
          </a:p>
        </p:txBody>
      </p:sp>
      <p:sp>
        <p:nvSpPr>
          <p:cNvPr id="28" name="Rechteck 27">
            <a:hlinkClick r:id="rId9"/>
            <a:extLst>
              <a:ext uri="{FF2B5EF4-FFF2-40B4-BE49-F238E27FC236}">
                <a16:creationId xmlns:a16="http://schemas.microsoft.com/office/drawing/2014/main" id="{3221EE5E-91B7-4F9B-AE85-FFAC94CF74A1}"/>
              </a:ext>
            </a:extLst>
          </p:cNvPr>
          <p:cNvSpPr/>
          <p:nvPr/>
        </p:nvSpPr>
        <p:spPr>
          <a:xfrm>
            <a:off x="5869203" y="3580386"/>
            <a:ext cx="1240374" cy="472746"/>
          </a:xfrm>
          <a:prstGeom prst="rect">
            <a:avLst/>
          </a:prstGeom>
          <a:solidFill>
            <a:srgbClr val="002060"/>
          </a:solid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Cold </a:t>
            </a:r>
            <a:r>
              <a:rPr lang="en-AU" sz="1100" b="1" dirty="0"/>
              <a:t>wave</a:t>
            </a:r>
            <a:r>
              <a:rPr lang="de-DE" sz="1100" b="1" dirty="0"/>
              <a:t> 1985</a:t>
            </a:r>
          </a:p>
          <a:p>
            <a:pPr algn="ctr"/>
            <a:r>
              <a:rPr lang="de-DE" sz="1100" b="1" dirty="0"/>
              <a:t>-3,4°C</a:t>
            </a:r>
          </a:p>
        </p:txBody>
      </p:sp>
      <p:sp>
        <p:nvSpPr>
          <p:cNvPr id="29" name="Rechteck 28">
            <a:hlinkClick r:id="rId10"/>
            <a:extLst>
              <a:ext uri="{FF2B5EF4-FFF2-40B4-BE49-F238E27FC236}">
                <a16:creationId xmlns:a16="http://schemas.microsoft.com/office/drawing/2014/main" id="{248E98FF-00C7-4F87-890D-9F85988BCD10}"/>
              </a:ext>
            </a:extLst>
          </p:cNvPr>
          <p:cNvSpPr/>
          <p:nvPr/>
        </p:nvSpPr>
        <p:spPr>
          <a:xfrm>
            <a:off x="9551493" y="3640754"/>
            <a:ext cx="1240373" cy="472746"/>
          </a:xfrm>
          <a:prstGeom prst="rect">
            <a:avLst/>
          </a:prstGeom>
          <a:solidFill>
            <a:srgbClr val="002060"/>
          </a:solid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Cold </a:t>
            </a:r>
            <a:r>
              <a:rPr lang="en-AU" sz="1100" b="1" dirty="0"/>
              <a:t>wave</a:t>
            </a:r>
            <a:r>
              <a:rPr lang="de-DE" sz="1100" b="1" dirty="0"/>
              <a:t> 2012</a:t>
            </a:r>
          </a:p>
          <a:p>
            <a:pPr algn="ctr"/>
            <a:r>
              <a:rPr lang="de-DE" sz="1100" b="1"/>
              <a:t>-2°C</a:t>
            </a:r>
            <a:endParaRPr lang="de-DE" sz="1100" b="1" dirty="0"/>
          </a:p>
        </p:txBody>
      </p:sp>
    </p:spTree>
    <p:extLst>
      <p:ext uri="{BB962C8B-B14F-4D97-AF65-F5344CB8AC3E}">
        <p14:creationId xmlns:p14="http://schemas.microsoft.com/office/powerpoint/2010/main" val="121761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Results</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r>
              <a:rPr lang="de-DE"/>
              <a:t>|    10.09.2019</a:t>
            </a:r>
            <a:endParaRPr lang="de-DE" dirty="0"/>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fld id="{6567D7EC-8799-48C5-898A-08E264972062}" type="slidenum">
              <a:rPr lang="de-DE" smtClean="0"/>
              <a:pPr/>
              <a:t>9</a:t>
            </a:fld>
            <a:endParaRPr lang="de-DE" dirty="0"/>
          </a:p>
        </p:txBody>
      </p:sp>
      <p:sp>
        <p:nvSpPr>
          <p:cNvPr id="3" name="Rechteck 2">
            <a:extLst>
              <a:ext uri="{FF2B5EF4-FFF2-40B4-BE49-F238E27FC236}">
                <a16:creationId xmlns:a16="http://schemas.microsoft.com/office/drawing/2014/main" id="{1B324B03-65BA-43D3-84B7-46D3DAB48D14}"/>
              </a:ext>
            </a:extLst>
          </p:cNvPr>
          <p:cNvSpPr/>
          <p:nvPr/>
        </p:nvSpPr>
        <p:spPr>
          <a:xfrm>
            <a:off x="699080" y="5684270"/>
            <a:ext cx="10964600" cy="612155"/>
          </a:xfrm>
          <a:prstGeom prst="rect">
            <a:avLst/>
          </a:prstGeom>
        </p:spPr>
        <p:txBody>
          <a:bodyPr wrap="square">
            <a:spAutoFit/>
          </a:bodyPr>
          <a:lstStyle/>
          <a:p>
            <a:pPr>
              <a:lnSpc>
                <a:spcPct val="150000"/>
              </a:lnSpc>
            </a:pPr>
            <a:r>
              <a:rPr lang="de-DE" sz="1200" b="1" dirty="0">
                <a:solidFill>
                  <a:srgbClr val="F6A800"/>
                </a:solidFill>
                <a:latin typeface="Arial" panose="020B0604020202020204" pitchFamily="34" charset="0"/>
                <a:cs typeface="Arial" panose="020B0604020202020204" pitchFamily="34" charset="0"/>
              </a:rPr>
              <a:t>Relative </a:t>
            </a:r>
            <a:r>
              <a:rPr lang="en-AU" sz="1200" b="1" dirty="0">
                <a:solidFill>
                  <a:srgbClr val="F6A800"/>
                </a:solidFill>
                <a:latin typeface="Arial" panose="020B0604020202020204" pitchFamily="34" charset="0"/>
                <a:cs typeface="Arial" panose="020B0604020202020204" pitchFamily="34" charset="0"/>
              </a:rPr>
              <a:t>persistence</a:t>
            </a:r>
            <a:r>
              <a:rPr lang="de-DE" sz="1200" b="1" dirty="0">
                <a:solidFill>
                  <a:srgbClr val="F6A800"/>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calculated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ratio</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between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maximum persistence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drought</a:t>
            </a:r>
            <a:r>
              <a:rPr lang="de-DE" sz="1200" dirty="0">
                <a:latin typeface="Arial" panose="020B0604020202020204" pitchFamily="34" charset="0"/>
                <a:cs typeface="Arial" panose="020B0604020202020204" pitchFamily="34" charset="0"/>
              </a:rPr>
              <a:t> relevant </a:t>
            </a:r>
            <a:r>
              <a:rPr lang="en-AU" sz="1200" dirty="0">
                <a:latin typeface="Arial" panose="020B0604020202020204" pitchFamily="34" charset="0"/>
                <a:cs typeface="Arial" panose="020B0604020202020204" pitchFamily="34" charset="0"/>
              </a:rPr>
              <a:t>circulation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types</a:t>
            </a:r>
            <a:r>
              <a:rPr lang="de-DE" sz="1200" dirty="0">
                <a:latin typeface="Arial" panose="020B0604020202020204" pitchFamily="34" charset="0"/>
                <a:cs typeface="Arial" panose="020B0604020202020204" pitchFamily="34" charset="0"/>
              </a:rPr>
              <a:t> in a </a:t>
            </a:r>
            <a:r>
              <a:rPr lang="en-AU" sz="1200" dirty="0">
                <a:latin typeface="Arial" panose="020B0604020202020204" pitchFamily="34" charset="0"/>
                <a:cs typeface="Arial" panose="020B0604020202020204" pitchFamily="34" charset="0"/>
              </a:rPr>
              <a:t>heat</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or</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cold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wave</a:t>
            </a:r>
            <a:r>
              <a:rPr lang="de-DE" sz="1200" dirty="0">
                <a:latin typeface="Arial" panose="020B0604020202020204" pitchFamily="34" charset="0"/>
                <a:cs typeface="Arial" panose="020B0604020202020204" pitchFamily="34" charset="0"/>
              </a:rPr>
              <a:t> and </a:t>
            </a:r>
            <a:r>
              <a:rPr lang="en-AU" sz="1200" dirty="0">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long</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term,</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yearly mean of maximum</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persistence of drought relevant circulation types</a:t>
            </a:r>
            <a:r>
              <a:rPr lang="de-DE" sz="1200" dirty="0">
                <a:latin typeface="Arial" panose="020B0604020202020204" pitchFamily="34" charset="0"/>
                <a:cs typeface="Arial" panose="020B0604020202020204" pitchFamily="34" charset="0"/>
              </a:rPr>
              <a:t>. </a:t>
            </a:r>
            <a:r>
              <a:rPr lang="en-US" sz="1200" dirty="0">
                <a:latin typeface="Arial" panose="020B0604020202020204" pitchFamily="34" charset="0"/>
              </a:rPr>
              <a:t>Drought relevant CT do not become more persistent during temperature extremes. </a:t>
            </a:r>
          </a:p>
        </p:txBody>
      </p:sp>
      <p:sp>
        <p:nvSpPr>
          <p:cNvPr id="11" name="Untertitel 2">
            <a:extLst>
              <a:ext uri="{FF2B5EF4-FFF2-40B4-BE49-F238E27FC236}">
                <a16:creationId xmlns:a16="http://schemas.microsoft.com/office/drawing/2014/main" id="{26D15065-93DC-4BE7-85B3-D4D075CC7BAD}"/>
              </a:ext>
            </a:extLst>
          </p:cNvPr>
          <p:cNvSpPr txBox="1">
            <a:spLocks/>
          </p:cNvSpPr>
          <p:nvPr/>
        </p:nvSpPr>
        <p:spPr>
          <a:xfrm>
            <a:off x="719400" y="1258018"/>
            <a:ext cx="10753200" cy="36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1800" dirty="0">
                <a:latin typeface="Arial" panose="020B0604020202020204" pitchFamily="34" charset="0"/>
              </a:rPr>
              <a:t>Do drought relevant CT become more persistent during temperature extremes?</a:t>
            </a:r>
            <a:endPar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p:txBody>
      </p:sp>
      <p:sp>
        <p:nvSpPr>
          <p:cNvPr id="12" name="Rechteck 11">
            <a:extLst>
              <a:ext uri="{FF2B5EF4-FFF2-40B4-BE49-F238E27FC236}">
                <a16:creationId xmlns:a16="http://schemas.microsoft.com/office/drawing/2014/main" id="{96BE9956-F820-40D2-99FC-DF656965EECE}"/>
              </a:ext>
            </a:extLst>
          </p:cNvPr>
          <p:cNvSpPr/>
          <p:nvPr/>
        </p:nvSpPr>
        <p:spPr>
          <a:xfrm>
            <a:off x="729560" y="5338360"/>
            <a:ext cx="7850226" cy="246221"/>
          </a:xfrm>
          <a:prstGeom prst="rect">
            <a:avLst/>
          </a:prstGeom>
        </p:spPr>
        <p:txBody>
          <a:bodyPr wrap="none">
            <a:spAutoFit/>
          </a:bodyPr>
          <a:lstStyle/>
          <a:p>
            <a:r>
              <a:rPr lang="de-DE" sz="1000" dirty="0">
                <a:solidFill>
                  <a:schemeClr val="accent1"/>
                </a:solidFill>
                <a:latin typeface="Arial" panose="020B0604020202020204" pitchFamily="34" charset="0"/>
                <a:cs typeface="Arial" panose="020B0604020202020204" pitchFamily="34" charset="0"/>
              </a:rPr>
              <a:t>Figure 6: </a:t>
            </a:r>
            <a:r>
              <a:rPr lang="en-US" sz="1000" dirty="0">
                <a:solidFill>
                  <a:schemeClr val="accent1"/>
                </a:solidFill>
                <a:latin typeface="Arial" panose="020B0604020202020204" pitchFamily="34" charset="0"/>
                <a:cs typeface="Arial" panose="020B0604020202020204" pitchFamily="34" charset="0"/>
              </a:rPr>
              <a:t>Relative maximum persistence of the drought relevant circulation types during heat waves in summer and cold waves in winter</a:t>
            </a:r>
            <a:endParaRPr lang="de-DE" sz="1000" dirty="0">
              <a:solidFill>
                <a:schemeClr val="accent1"/>
              </a:solidFill>
              <a:latin typeface="Arial" panose="020B0604020202020204" pitchFamily="34" charset="0"/>
              <a:cs typeface="Arial" panose="020B0604020202020204" pitchFamily="34" charset="0"/>
            </a:endParaRPr>
          </a:p>
        </p:txBody>
      </p:sp>
      <p:graphicFrame>
        <p:nvGraphicFramePr>
          <p:cNvPr id="13" name="Diagramm 12">
            <a:extLst>
              <a:ext uri="{FF2B5EF4-FFF2-40B4-BE49-F238E27FC236}">
                <a16:creationId xmlns:a16="http://schemas.microsoft.com/office/drawing/2014/main" id="{31A5B2A4-0C08-4CEB-8954-672D5D41F364}"/>
              </a:ext>
            </a:extLst>
          </p:cNvPr>
          <p:cNvGraphicFramePr>
            <a:graphicFrameLocks/>
          </p:cNvGraphicFramePr>
          <p:nvPr>
            <p:extLst>
              <p:ext uri="{D42A27DB-BD31-4B8C-83A1-F6EECF244321}">
                <p14:modId xmlns:p14="http://schemas.microsoft.com/office/powerpoint/2010/main" val="4058145552"/>
              </p:ext>
            </p:extLst>
          </p:nvPr>
        </p:nvGraphicFramePr>
        <p:xfrm>
          <a:off x="579600" y="3459600"/>
          <a:ext cx="112428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m 13">
            <a:extLst>
              <a:ext uri="{FF2B5EF4-FFF2-40B4-BE49-F238E27FC236}">
                <a16:creationId xmlns:a16="http://schemas.microsoft.com/office/drawing/2014/main" id="{58C2484F-DB5D-48DB-81CD-EFB0E99579B9}"/>
              </a:ext>
            </a:extLst>
          </p:cNvPr>
          <p:cNvGraphicFramePr>
            <a:graphicFrameLocks/>
          </p:cNvGraphicFramePr>
          <p:nvPr>
            <p:extLst>
              <p:ext uri="{D42A27DB-BD31-4B8C-83A1-F6EECF244321}">
                <p14:modId xmlns:p14="http://schemas.microsoft.com/office/powerpoint/2010/main" val="2065013203"/>
              </p:ext>
            </p:extLst>
          </p:nvPr>
        </p:nvGraphicFramePr>
        <p:xfrm>
          <a:off x="579600" y="1656000"/>
          <a:ext cx="11275200" cy="18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2779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AGENDAWIZARD" val="&lt;ee4p&gt;&lt;layouts&gt;&lt;layout name=&quot;Box 1&quot; id=&quot;1_1&quot;&gt;&lt;standard&gt;&lt;textframe horizontalAnchor=&quot;1&quot; marginBottom=&quot;6&quot; marginLeft=&quot;0&quot; marginRight=&quot;0&quot; marginTop=&quot;6&quot; orientation=&quot;1&quot; verticalAnchor=&quot;1&quot; /&gt;&lt;font name=&quot;Arial&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6&quot; fontSizeAuto=&quot;1&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31.125&quot; top=&quot;133.875&quot; width=&quot;657.75&quot; height=&quot;328.875&quot; /&gt;&lt;!--&#10;      &lt;subtitle&gt;&#10;        &lt;position left=&quot;31.25&quot; top=&quot;92.00031&quot; width=&quot;657.75&quot; height=&quot;19.25&quot;/&gt;&#10;        &lt;font size=&quot;16&quot;/&gt;&#10;        &lt;textframe marginBottom=&quot;0&quot; marginTop=&quot;0&quot;/&gt;&#10;        &lt;paragraphformat alignment=&quot;1&quot;/&gt;&#10;      &lt;/subtitle&gt;&#10;   --&gt;&lt;settings allowedSizingModeIds=&quot;1|2&quot; allowedFontSizes=&quot;8|9|10.5|11|12|14|16|18&quot; allowedTimeFormatIds=&quot;1|2|3&quot; slideLayout=&quot;11&quot; customLayoutName=&quot;Nur Titel|Title Only&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5&quot; topMaxSpacing=&quot;5&quot; bottomMinSpacing=&quot;0&quot; bottomMaxSpacing=&quot;0&quo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5&quot; visible=&quot;1&quot; /&gt;&lt;font bold=&quot;1&quot; color=&quot;14&quot; /&gt;&lt;/element&gt;&lt;element field=&quot;topic&quot; type=&quot;autoshape&quot; autoShapeType=&quot;1&quot; indent=&quot;(level-1)*(itemSingleHeight+topicLeftSpacing)&quot; indentType=&quot;2&quot;&gt;&lt;paragraphformat alignment=&quot;1&quot; /&gt;&lt;textframe marginLeft=&quot;6&quot; /&gt;&lt;font bold=&quot;1&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9D9D9&quot; visible=&quot;1&quot; /&gt;&lt;/elemen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5&quot; visible=&quot;1&quot; /&gt;&lt;font bold=&quot;1&quot; color=&quot;14&quot; /&gt;&lt;/element&gt;&lt;element field=&quot;topic&quot; type=&quot;autoshape&quot; autoShapeType=&quot;1&quot; indent=&quot;(level-1)*(itemSingleHeight+topicLeftSpacing)&quot; indentType=&quot;2&quot;&gt;&lt;paragraphformat alignment=&quot;1&quot; /&gt;&lt;font bold=&quot;1&quot; /&gt;&lt;textframe marginLeft=&quot;6&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0&quot; break=&quot;1&quot; topMinSpacing=&quot;5&quot; topMaxSpacing=&quot;5&quot; bottomMinSpacing=&quot;0&quot; bottomMaxSpacing=&quot;0&quot;&gt;&lt;element field=&quot;topic&quot; type=&quot;autoshape&quot; autoShapeType=&quot;1&quot; indent=&quot;(level-1)*(itemSingleHeight+topicLeftSpacing)&quot; indentType=&quot;2&quot;&gt;&lt;paragraphformat alignment=&quot;1&quot; /&gt;&lt;textframe marginLeft=&quot;6&quot; /&gt;&lt;font bold=&quot;1&quot; italic=&quot;1&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9D9D9&quot; visible=&quot;1&quot; /&gt;&lt;/element&gt;&lt;element field=&quot;topic&quot; type=&quot;autoshape&quot; autoShapeType=&quot;1&quot; indent=&quot;(level-1)*(itemSingleHeight+topicLeftSpacing)&quot; indentType=&quot;2&quot;&gt;&lt;paragraphformat alignment=&quot;1&quot; /&gt;&lt;font bold=&quot;1&quot; italic=&quot;1&quot; /&gt;&lt;textframe marginLeft=&quot;6&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Agenda&quot; subtitle=&quot;&quot; sizingModeId=&quot;2&quot; fontSize=&quot;16&quot; fontSizeAuto=&quot;1&quot; startTime=&quot;540&quot; timeFormatId=&quot;1&quot; startItemNo=&quot;1&quot; createSingleAgendaSlide=&quot;1&quot; createSeparatingSlides=&quot;1&quot; createBackupSlide=&quot;1&quot; layoutId=&quot;1_1&quot; createSections=&quot;0&quot;&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items /&gt;&lt;/agenda&gt;&lt;agenda name=&quot;Guidelines&quot; title=&quot;Guidelines&quot; subtitle=&quot;&quot; sizingModeId=&quot;2&quot; fontSize=&quot;16&quot; fontSizeAuto=&quot;1&quot; startTime=&quot;540&quot; timeFormatId=&quot;1&quot; startItemNo=&quot;1&quot; createSingleAgendaSlide=&quot;1&quot; createSeparatingSlides=&quot;1&quot; createBackupSlide=&quot;1&quot; layoutId=&quot;1_1&quot; createSections=&quot;0&quot;&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items /&gt;&lt;/agenda&gt;&lt;/contents&gt;&lt;/ee4p&gt;"/>
</p:tagLst>
</file>

<file path=ppt/tags/tag10.xml><?xml version="1.0" encoding="utf-8"?>
<p:tagLst xmlns:a="http://schemas.openxmlformats.org/drawingml/2006/main" xmlns:r="http://schemas.openxmlformats.org/officeDocument/2006/relationships" xmlns:p="http://schemas.openxmlformats.org/presentationml/2006/main">
  <p:tag name="SHAPE_LOCKS" val="3"/>
</p:tagLst>
</file>

<file path=ppt/tags/tag11.xml><?xml version="1.0" encoding="utf-8"?>
<p:tagLst xmlns:a="http://schemas.openxmlformats.org/drawingml/2006/main" xmlns:r="http://schemas.openxmlformats.org/officeDocument/2006/relationships" xmlns:p="http://schemas.openxmlformats.org/presentationml/2006/main">
  <p:tag name="SHAPE_LOCKS" val="3"/>
</p:tagLst>
</file>

<file path=ppt/tags/tag12.xml><?xml version="1.0" encoding="utf-8"?>
<p:tagLst xmlns:a="http://schemas.openxmlformats.org/drawingml/2006/main" xmlns:r="http://schemas.openxmlformats.org/officeDocument/2006/relationships" xmlns:p="http://schemas.openxmlformats.org/presentationml/2006/main">
  <p:tag name="SHAPE_LOCKS" val="3"/>
</p:tagLst>
</file>

<file path=ppt/tags/tag13.xml><?xml version="1.0" encoding="utf-8"?>
<p:tagLst xmlns:a="http://schemas.openxmlformats.org/drawingml/2006/main" xmlns:r="http://schemas.openxmlformats.org/officeDocument/2006/relationships" xmlns:p="http://schemas.openxmlformats.org/presentationml/2006/main">
  <p:tag name="SHAPE_LOCKS" val="3"/>
</p:tagLst>
</file>

<file path=ppt/tags/tag14.xml><?xml version="1.0" encoding="utf-8"?>
<p:tagLst xmlns:a="http://schemas.openxmlformats.org/drawingml/2006/main" xmlns:r="http://schemas.openxmlformats.org/officeDocument/2006/relationships" xmlns:p="http://schemas.openxmlformats.org/presentationml/2006/main">
  <p:tag name="SHAPE_LOCKS" val="3"/>
</p:tagLst>
</file>

<file path=ppt/tags/tag2.xml><?xml version="1.0" encoding="utf-8"?>
<p:tagLst xmlns:a="http://schemas.openxmlformats.org/drawingml/2006/main" xmlns:r="http://schemas.openxmlformats.org/officeDocument/2006/relationships" xmlns:p="http://schemas.openxmlformats.org/presentationml/2006/main">
  <p:tag name="SHAPE_LOCKS" val="7"/>
</p:tagLst>
</file>

<file path=ppt/tags/tag3.xml><?xml version="1.0" encoding="utf-8"?>
<p:tagLst xmlns:a="http://schemas.openxmlformats.org/drawingml/2006/main" xmlns:r="http://schemas.openxmlformats.org/officeDocument/2006/relationships" xmlns:p="http://schemas.openxmlformats.org/presentationml/2006/main">
  <p:tag name="SHAPE_LOCKS" val="7"/>
</p:tagLst>
</file>

<file path=ppt/tags/tag4.xml><?xml version="1.0" encoding="utf-8"?>
<p:tagLst xmlns:a="http://schemas.openxmlformats.org/drawingml/2006/main" xmlns:r="http://schemas.openxmlformats.org/officeDocument/2006/relationships" xmlns:p="http://schemas.openxmlformats.org/presentationml/2006/main">
  <p:tag name="SHAPE_LOCKS" val="7"/>
</p:tagLst>
</file>

<file path=ppt/tags/tag5.xml><?xml version="1.0" encoding="utf-8"?>
<p:tagLst xmlns:a="http://schemas.openxmlformats.org/drawingml/2006/main" xmlns:r="http://schemas.openxmlformats.org/officeDocument/2006/relationships" xmlns:p="http://schemas.openxmlformats.org/presentationml/2006/main">
  <p:tag name="SHAPE_LOCKS" val="7"/>
</p:tagLst>
</file>

<file path=ppt/tags/tag6.xml><?xml version="1.0" encoding="utf-8"?>
<p:tagLst xmlns:a="http://schemas.openxmlformats.org/drawingml/2006/main" xmlns:r="http://schemas.openxmlformats.org/officeDocument/2006/relationships" xmlns:p="http://schemas.openxmlformats.org/presentationml/2006/main">
  <p:tag name="SHAPE_LOCKS" val="7"/>
</p:tagLst>
</file>

<file path=ppt/tags/tag7.xml><?xml version="1.0" encoding="utf-8"?>
<p:tagLst xmlns:a="http://schemas.openxmlformats.org/drawingml/2006/main" xmlns:r="http://schemas.openxmlformats.org/officeDocument/2006/relationships" xmlns:p="http://schemas.openxmlformats.org/presentationml/2006/main">
  <p:tag name="SHAPE_LOCKS" val="3"/>
</p:tagLst>
</file>

<file path=ppt/tags/tag8.xml><?xml version="1.0" encoding="utf-8"?>
<p:tagLst xmlns:a="http://schemas.openxmlformats.org/drawingml/2006/main" xmlns:r="http://schemas.openxmlformats.org/officeDocument/2006/relationships" xmlns:p="http://schemas.openxmlformats.org/presentationml/2006/main">
  <p:tag name="SHAPE_LOCKS" val="3"/>
</p:tagLst>
</file>

<file path=ppt/tags/tag9.xml><?xml version="1.0" encoding="utf-8"?>
<p:tagLst xmlns:a="http://schemas.openxmlformats.org/drawingml/2006/main" xmlns:r="http://schemas.openxmlformats.org/officeDocument/2006/relationships" xmlns:p="http://schemas.openxmlformats.org/presentationml/2006/main">
  <p:tag name="SHAPE_LOCKS" val="3"/>
</p:tagLst>
</file>

<file path=ppt/theme/theme1.xml><?xml version="1.0" encoding="utf-8"?>
<a:theme xmlns:a="http://schemas.openxmlformats.org/drawingml/2006/main" name="Office">
  <a:themeElements>
    <a:clrScheme name="Fakultät für Angewandte Informatik">
      <a:dk1>
        <a:sysClr val="windowText" lastClr="000000"/>
      </a:dk1>
      <a:lt1>
        <a:sysClr val="window" lastClr="FFFFFF"/>
      </a:lt1>
      <a:dk2>
        <a:srgbClr val="489324"/>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fontScheme name="UA_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inrichtungen, Kommunikation">
        <a:dk1>
          <a:sysClr val="windowText" lastClr="000000"/>
        </a:dk1>
        <a:lt1>
          <a:sysClr val="window" lastClr="FFFFFF"/>
        </a:lt1>
        <a:dk2>
          <a:srgbClr val="AD007C"/>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Katholisch-Theologische Fakultät">
        <a:dk1>
          <a:sysClr val="windowText" lastClr="000000"/>
        </a:dk1>
        <a:lt1>
          <a:sysClr val="window" lastClr="FFFFFF"/>
        </a:lt1>
        <a:dk2>
          <a:srgbClr val="F6A800"/>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Philosophisch-Sozialwissenschaftliche Fakultät">
        <a:dk1>
          <a:sysClr val="windowText" lastClr="000000"/>
        </a:dk1>
        <a:lt1>
          <a:sysClr val="window" lastClr="FFFFFF"/>
        </a:lt1>
        <a:dk2>
          <a:srgbClr val="EB690B"/>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Philologisch-Historische Fakultät">
        <a:dk1>
          <a:sysClr val="windowText" lastClr="000000"/>
        </a:dk1>
        <a:lt1>
          <a:sysClr val="window" lastClr="FFFFFF"/>
        </a:lt1>
        <a:dk2>
          <a:srgbClr val="D4002D"/>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Wirtschaftswissenschaftliche Fakultät">
        <a:dk1>
          <a:sysClr val="windowText" lastClr="000000"/>
        </a:dk1>
        <a:lt1>
          <a:sysClr val="window" lastClr="FFFFFF"/>
        </a:lt1>
        <a:dk2>
          <a:srgbClr val="00AECF"/>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Juristische Fakultät">
        <a:dk1>
          <a:sysClr val="windowText" lastClr="000000"/>
        </a:dk1>
        <a:lt1>
          <a:sysClr val="window" lastClr="FFFFFF"/>
        </a:lt1>
        <a:dk2>
          <a:srgbClr val="0087C1"/>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Medizinische Fakultät">
        <a:dk1>
          <a:sysClr val="windowText" lastClr="000000"/>
        </a:dk1>
        <a:lt1>
          <a:sysClr val="window" lastClr="FFFFFF"/>
        </a:lt1>
        <a:dk2>
          <a:srgbClr val="155581"/>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Fakultät für Angewandte Informatik">
        <a:dk1>
          <a:sysClr val="windowText" lastClr="000000"/>
        </a:dk1>
        <a:lt1>
          <a:sysClr val="window" lastClr="FFFFFF"/>
        </a:lt1>
        <a:dk2>
          <a:srgbClr val="489324"/>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Mathematisch-Naturwissenschaftliche Fakultät">
        <a:dk1>
          <a:sysClr val="windowText" lastClr="000000"/>
        </a:dk1>
        <a:lt1>
          <a:sysClr val="window" lastClr="FFFFFF"/>
        </a:lt1>
        <a:dk2>
          <a:srgbClr val="006561"/>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Universitätsleitung, gesamtuniversitär">
        <a:dk1>
          <a:sysClr val="windowText" lastClr="000000"/>
        </a:dk1>
        <a:lt1>
          <a:sysClr val="window" lastClr="FFFFFF"/>
        </a:lt1>
        <a:dk2>
          <a:srgbClr val="B3B3B3"/>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Lst>
  <a:custClrLst>
    <a:custClr name="Einrichtungen, Kommunikation">
      <a:srgbClr val="AD007C"/>
    </a:custClr>
    <a:custClr name="Katholisch-Theologische Fakultät">
      <a:srgbClr val="F6A800"/>
    </a:custClr>
    <a:custClr name="Philosophisch-Sozialwissenschaftliche Fakultät">
      <a:srgbClr val="EB690B"/>
    </a:custClr>
    <a:custClr name="Philologisch-Historische Fakultät">
      <a:srgbClr val="D4002D"/>
    </a:custClr>
    <a:custClr name="Wirtschaftswissenschaftliche Fakultät">
      <a:srgbClr val="00AECF"/>
    </a:custClr>
    <a:custClr name="Juristische Fakultät">
      <a:srgbClr val="0087C1"/>
    </a:custClr>
    <a:custClr name="Medizinische Fakultät">
      <a:srgbClr val="155581"/>
    </a:custClr>
    <a:custClr name="Fakultät für Angewandte Informatik">
      <a:srgbClr val="489324"/>
    </a:custClr>
    <a:custClr name="Mathematisch-Naturwissenschaftliche Fakultät">
      <a:srgbClr val="006561"/>
    </a:custClr>
    <a:custClr name="Universitätsleitung, gesamtuniversitär">
      <a:srgbClr val="B3B3B3"/>
    </a:custClr>
  </a:custClrLst>
  <a:extLst>
    <a:ext uri="{05A4C25C-085E-4340-85A3-A5531E510DB2}">
      <thm15:themeFamily xmlns:thm15="http://schemas.microsoft.com/office/thememl/2012/main" name="Präsentationsmaster Vorlage Med" id="{72429FFB-2FE4-A44A-BDFE-3F07E7A0FD15}" vid="{96980407-6B6E-EB45-8E9F-B6277BF5B4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Praesentationsmaster-Vorlage-FAI</Template>
  <TotalTime>0</TotalTime>
  <Words>2208</Words>
  <Application>Microsoft Office PowerPoint</Application>
  <PresentationFormat>Breitbild</PresentationFormat>
  <Paragraphs>432</Paragraphs>
  <Slides>11</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Arial Black</vt:lpstr>
      <vt:lpstr>Calibri</vt:lpstr>
      <vt:lpstr>Montserrat</vt:lpstr>
      <vt:lpstr>Symbol</vt:lpstr>
      <vt:lpstr>Wingdings</vt:lpstr>
      <vt:lpstr>Office</vt:lpstr>
      <vt:lpstr>               </vt:lpstr>
      <vt:lpstr>Data &amp; Study Area</vt:lpstr>
      <vt:lpstr>Method</vt:lpstr>
      <vt:lpstr>Method</vt:lpstr>
      <vt:lpstr>Results</vt:lpstr>
      <vt:lpstr>Results</vt:lpstr>
      <vt:lpstr>Results</vt:lpstr>
      <vt:lpstr>Results</vt:lpstr>
      <vt:lpstr>Results</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ein- oder mehrzeilig</dc:title>
  <dc:creator>selina.thanheiser@gmail.com</dc:creator>
  <cp:lastModifiedBy>selina.thanheiser@gmail.com</cp:lastModifiedBy>
  <cp:revision>474</cp:revision>
  <dcterms:created xsi:type="dcterms:W3CDTF">2019-07-04T13:16:30Z</dcterms:created>
  <dcterms:modified xsi:type="dcterms:W3CDTF">2020-05-06T11:45:43Z</dcterms:modified>
</cp:coreProperties>
</file>