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71" r:id="rId2"/>
    <p:sldId id="419" r:id="rId3"/>
    <p:sldId id="420" r:id="rId4"/>
    <p:sldId id="421" r:id="rId5"/>
    <p:sldId id="422" r:id="rId6"/>
    <p:sldId id="423" r:id="rId7"/>
    <p:sldId id="424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1738" autoAdjust="0"/>
    <p:restoredTop sz="94660"/>
  </p:normalViewPr>
  <p:slideViewPr>
    <p:cSldViewPr>
      <p:cViewPr>
        <p:scale>
          <a:sx n="66" d="100"/>
          <a:sy n="66" d="100"/>
        </p:scale>
        <p:origin x="-2488" y="-5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3131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94505B-BCA5-644D-ACF5-D8B2CA8402A9}" type="doc">
      <dgm:prSet loTypeId="urn:microsoft.com/office/officeart/2008/layout/NameandTitleOrganizationalChar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CD4CF36-D8CC-814F-948E-E3D437D3EF7B}">
      <dgm:prSet phldrT="[Texte]"/>
      <dgm:spPr/>
      <dgm:t>
        <a:bodyPr/>
        <a:lstStyle/>
        <a:p>
          <a:r>
            <a:rPr lang="fr-FR" dirty="0" smtClean="0"/>
            <a:t>Laj et al. </a:t>
          </a:r>
          <a:endParaRPr lang="fr-FR" dirty="0"/>
        </a:p>
      </dgm:t>
    </dgm:pt>
    <dgm:pt modelId="{C3B38073-B191-F846-A50F-9039328AA324}" type="parTrans" cxnId="{F63881B0-F689-1C4E-956C-CE534D2914F2}">
      <dgm:prSet/>
      <dgm:spPr/>
      <dgm:t>
        <a:bodyPr/>
        <a:lstStyle/>
        <a:p>
          <a:endParaRPr lang="fr-FR"/>
        </a:p>
      </dgm:t>
    </dgm:pt>
    <dgm:pt modelId="{843DBBD7-46B2-144A-9E8C-A372FEDB641E}" type="sibTrans" cxnId="{F63881B0-F689-1C4E-956C-CE534D2914F2}">
      <dgm:prSet/>
      <dgm:spPr/>
      <dgm:t>
        <a:bodyPr/>
        <a:lstStyle/>
        <a:p>
          <a:r>
            <a:rPr lang="fr-FR" dirty="0" smtClean="0"/>
            <a:t>AMTD</a:t>
          </a:r>
          <a:endParaRPr lang="fr-FR" dirty="0"/>
        </a:p>
      </dgm:t>
    </dgm:pt>
    <dgm:pt modelId="{E1D54314-BE35-B74B-92A9-74B3DD554CB5}">
      <dgm:prSet phldrT="[Texte]"/>
      <dgm:spPr/>
      <dgm:t>
        <a:bodyPr/>
        <a:lstStyle/>
        <a:p>
          <a:r>
            <a:rPr lang="fr-FR" dirty="0" err="1" smtClean="0"/>
            <a:t>Collaud</a:t>
          </a:r>
          <a:r>
            <a:rPr lang="fr-FR" dirty="0" smtClean="0"/>
            <a:t> </a:t>
          </a:r>
          <a:r>
            <a:rPr lang="fr-FR" dirty="0" err="1" smtClean="0"/>
            <a:t>Coen</a:t>
          </a:r>
          <a:r>
            <a:rPr lang="fr-FR" dirty="0" smtClean="0"/>
            <a:t> et al</a:t>
          </a:r>
          <a:endParaRPr lang="fr-FR" dirty="0"/>
        </a:p>
      </dgm:t>
    </dgm:pt>
    <dgm:pt modelId="{B2C23B93-91DC-094D-9F0F-F66F05936E10}" type="parTrans" cxnId="{774D1F19-A7D9-844B-A0EC-57382A004184}">
      <dgm:prSet/>
      <dgm:spPr/>
      <dgm:t>
        <a:bodyPr/>
        <a:lstStyle/>
        <a:p>
          <a:endParaRPr lang="fr-FR"/>
        </a:p>
      </dgm:t>
    </dgm:pt>
    <dgm:pt modelId="{7395DA85-D541-8C48-A533-63CD019A74A9}" type="sibTrans" cxnId="{774D1F19-A7D9-844B-A0EC-57382A004184}">
      <dgm:prSet/>
      <dgm:spPr/>
      <dgm:t>
        <a:bodyPr/>
        <a:lstStyle/>
        <a:p>
          <a:r>
            <a:rPr lang="fr-FR" dirty="0" smtClean="0"/>
            <a:t>ACPD</a:t>
          </a:r>
          <a:endParaRPr lang="fr-FR" dirty="0"/>
        </a:p>
      </dgm:t>
    </dgm:pt>
    <dgm:pt modelId="{C10A2285-957A-E247-81DD-D45197AE9997}">
      <dgm:prSet phldrT="[Texte]"/>
      <dgm:spPr/>
      <dgm:t>
        <a:bodyPr/>
        <a:lstStyle/>
        <a:p>
          <a:r>
            <a:rPr lang="fr-FR" dirty="0" smtClean="0"/>
            <a:t>Mortier et al</a:t>
          </a:r>
          <a:endParaRPr lang="fr-FR" dirty="0"/>
        </a:p>
      </dgm:t>
    </dgm:pt>
    <dgm:pt modelId="{EF6AF6D6-2F01-5547-ACE0-075B8A19C16C}" type="parTrans" cxnId="{447D80C5-D73D-BF47-9508-A83FFA9B22A1}">
      <dgm:prSet/>
      <dgm:spPr/>
      <dgm:t>
        <a:bodyPr/>
        <a:lstStyle/>
        <a:p>
          <a:endParaRPr lang="fr-FR"/>
        </a:p>
      </dgm:t>
    </dgm:pt>
    <dgm:pt modelId="{5415DFF2-D7F1-BB40-8170-609DB571C693}" type="sibTrans" cxnId="{447D80C5-D73D-BF47-9508-A83FFA9B22A1}">
      <dgm:prSet/>
      <dgm:spPr/>
      <dgm:t>
        <a:bodyPr/>
        <a:lstStyle/>
        <a:p>
          <a:r>
            <a:rPr lang="fr-FR" dirty="0" smtClean="0"/>
            <a:t>ACPD</a:t>
          </a:r>
          <a:endParaRPr lang="fr-FR" dirty="0"/>
        </a:p>
      </dgm:t>
    </dgm:pt>
    <dgm:pt modelId="{7BDF3F57-DA3A-0247-97A7-F0F5B55AF36C}">
      <dgm:prSet phldrT="[Texte]"/>
      <dgm:spPr/>
      <dgm:t>
        <a:bodyPr/>
        <a:lstStyle/>
        <a:p>
          <a:r>
            <a:rPr lang="fr-FR" dirty="0" err="1" smtClean="0"/>
            <a:t>Gli</a:t>
          </a:r>
          <a:r>
            <a:rPr lang="fr-FR" dirty="0" err="1" smtClean="0">
              <a:latin typeface="Symbol" charset="2"/>
              <a:cs typeface="Symbol" charset="2"/>
            </a:rPr>
            <a:t>b</a:t>
          </a:r>
          <a:r>
            <a:rPr lang="fr-FR" dirty="0" smtClean="0"/>
            <a:t> et al.</a:t>
          </a:r>
          <a:endParaRPr lang="fr-FR" dirty="0"/>
        </a:p>
      </dgm:t>
    </dgm:pt>
    <dgm:pt modelId="{015E4C38-6E57-D44F-9E45-4F718F4C63B7}" type="parTrans" cxnId="{92DB7A72-5223-854A-907E-32A29C4E0B8B}">
      <dgm:prSet/>
      <dgm:spPr/>
      <dgm:t>
        <a:bodyPr/>
        <a:lstStyle/>
        <a:p>
          <a:endParaRPr lang="fr-FR"/>
        </a:p>
      </dgm:t>
    </dgm:pt>
    <dgm:pt modelId="{BC9050BC-B5C1-8743-BC43-B3F825F02CC6}" type="sibTrans" cxnId="{92DB7A72-5223-854A-907E-32A29C4E0B8B}">
      <dgm:prSet/>
      <dgm:spPr/>
      <dgm:t>
        <a:bodyPr/>
        <a:lstStyle/>
        <a:p>
          <a:r>
            <a:rPr lang="fr-FR" dirty="0" smtClean="0"/>
            <a:t>ACPD</a:t>
          </a:r>
          <a:endParaRPr lang="fr-FR" dirty="0"/>
        </a:p>
      </dgm:t>
    </dgm:pt>
    <dgm:pt modelId="{FAD7B74E-6E39-794B-AAB4-684984831DF8}">
      <dgm:prSet phldrT="[Texte]"/>
      <dgm:spPr/>
      <dgm:t>
        <a:bodyPr/>
        <a:lstStyle/>
        <a:p>
          <a:r>
            <a:rPr lang="fr-FR" dirty="0" err="1" smtClean="0"/>
            <a:t>Bigi</a:t>
          </a:r>
          <a:r>
            <a:rPr lang="fr-FR" dirty="0" smtClean="0"/>
            <a:t> et al., </a:t>
          </a:r>
          <a:endParaRPr lang="fr-FR" dirty="0"/>
        </a:p>
      </dgm:t>
    </dgm:pt>
    <dgm:pt modelId="{FA13FDFE-B2BE-004A-8CDB-A0E5C824FB5C}" type="parTrans" cxnId="{88BC60DF-8CB5-E541-AFDD-6748CCF22ED9}">
      <dgm:prSet/>
      <dgm:spPr/>
      <dgm:t>
        <a:bodyPr/>
        <a:lstStyle/>
        <a:p>
          <a:endParaRPr lang="fr-FR"/>
        </a:p>
      </dgm:t>
    </dgm:pt>
    <dgm:pt modelId="{3FE8E250-B914-A14E-8199-1F7FDA4409EC}" type="sibTrans" cxnId="{88BC60DF-8CB5-E541-AFDD-6748CCF22ED9}">
      <dgm:prSet/>
      <dgm:spPr/>
      <dgm:t>
        <a:bodyPr/>
        <a:lstStyle/>
        <a:p>
          <a:r>
            <a:rPr lang="fr-FR" dirty="0" smtClean="0"/>
            <a:t>In </a:t>
          </a:r>
          <a:r>
            <a:rPr lang="fr-FR" dirty="0" err="1" smtClean="0"/>
            <a:t>prep</a:t>
          </a:r>
          <a:endParaRPr lang="fr-FR" dirty="0"/>
        </a:p>
      </dgm:t>
    </dgm:pt>
    <dgm:pt modelId="{2F9BB09D-EAE3-3149-AE4E-AE2C4D836B65}">
      <dgm:prSet phldrT="[Texte]"/>
      <dgm:spPr/>
      <dgm:t>
        <a:bodyPr/>
        <a:lstStyle/>
        <a:p>
          <a:r>
            <a:rPr lang="fr-FR" dirty="0" smtClean="0"/>
            <a:t>Rose et al. </a:t>
          </a:r>
          <a:endParaRPr lang="fr-FR" dirty="0"/>
        </a:p>
      </dgm:t>
    </dgm:pt>
    <dgm:pt modelId="{42DCB249-4134-1847-8644-A4692E817507}" type="parTrans" cxnId="{4BF73CD0-29C4-DF44-B834-C6D53A18CB06}">
      <dgm:prSet/>
      <dgm:spPr/>
      <dgm:t>
        <a:bodyPr/>
        <a:lstStyle/>
        <a:p>
          <a:endParaRPr lang="fr-FR"/>
        </a:p>
      </dgm:t>
    </dgm:pt>
    <dgm:pt modelId="{474C58D8-788F-1D4F-ACB9-97E77EC643BD}" type="sibTrans" cxnId="{4BF73CD0-29C4-DF44-B834-C6D53A18CB06}">
      <dgm:prSet/>
      <dgm:spPr/>
      <dgm:t>
        <a:bodyPr/>
        <a:lstStyle/>
        <a:p>
          <a:r>
            <a:rPr lang="fr-FR" dirty="0" smtClean="0"/>
            <a:t>In </a:t>
          </a:r>
          <a:r>
            <a:rPr lang="fr-FR" dirty="0" err="1" smtClean="0"/>
            <a:t>prep</a:t>
          </a:r>
          <a:endParaRPr lang="fr-FR" dirty="0"/>
        </a:p>
      </dgm:t>
    </dgm:pt>
    <dgm:pt modelId="{5AFF296F-FA6A-2447-8A74-F721FC68241F}" type="pres">
      <dgm:prSet presAssocID="{7394505B-BCA5-644D-ACF5-D8B2CA8402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67648DDC-945B-E74B-83BB-BE2FAA07F28C}" type="pres">
      <dgm:prSet presAssocID="{5CD4CF36-D8CC-814F-948E-E3D437D3EF7B}" presName="hierRoot1" presStyleCnt="0">
        <dgm:presLayoutVars>
          <dgm:hierBranch val="init"/>
        </dgm:presLayoutVars>
      </dgm:prSet>
      <dgm:spPr/>
    </dgm:pt>
    <dgm:pt modelId="{B2D82FDB-316E-DD45-A5FE-1037FFC064E9}" type="pres">
      <dgm:prSet presAssocID="{5CD4CF36-D8CC-814F-948E-E3D437D3EF7B}" presName="rootComposite1" presStyleCnt="0"/>
      <dgm:spPr/>
    </dgm:pt>
    <dgm:pt modelId="{FDEAB61F-9F9A-534C-B00A-C7C531AFF60D}" type="pres">
      <dgm:prSet presAssocID="{5CD4CF36-D8CC-814F-948E-E3D437D3EF7B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504718AB-58EB-9347-BB9A-4CCDB5246A0B}" type="pres">
      <dgm:prSet presAssocID="{5CD4CF36-D8CC-814F-948E-E3D437D3EF7B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887C1959-27DA-1B4B-A9D6-AF138EF2823A}" type="pres">
      <dgm:prSet presAssocID="{5CD4CF36-D8CC-814F-948E-E3D437D3EF7B}" presName="rootConnector1" presStyleLbl="node1" presStyleIdx="0" presStyleCnt="5"/>
      <dgm:spPr/>
      <dgm:t>
        <a:bodyPr/>
        <a:lstStyle/>
        <a:p>
          <a:endParaRPr lang="fr-FR"/>
        </a:p>
      </dgm:t>
    </dgm:pt>
    <dgm:pt modelId="{B7D434DA-FCBF-B842-8980-EA18D5048EAA}" type="pres">
      <dgm:prSet presAssocID="{5CD4CF36-D8CC-814F-948E-E3D437D3EF7B}" presName="hierChild2" presStyleCnt="0"/>
      <dgm:spPr/>
    </dgm:pt>
    <dgm:pt modelId="{667E068C-0C1C-B94B-8255-D54972A447E7}" type="pres">
      <dgm:prSet presAssocID="{B2C23B93-91DC-094D-9F0F-F66F05936E10}" presName="Name37" presStyleLbl="parChTrans1D2" presStyleIdx="0" presStyleCnt="2"/>
      <dgm:spPr/>
      <dgm:t>
        <a:bodyPr/>
        <a:lstStyle/>
        <a:p>
          <a:endParaRPr lang="fr-FR"/>
        </a:p>
      </dgm:t>
    </dgm:pt>
    <dgm:pt modelId="{BBCAC379-7416-2746-B59A-D6A1BE994101}" type="pres">
      <dgm:prSet presAssocID="{E1D54314-BE35-B74B-92A9-74B3DD554CB5}" presName="hierRoot2" presStyleCnt="0">
        <dgm:presLayoutVars>
          <dgm:hierBranch val="init"/>
        </dgm:presLayoutVars>
      </dgm:prSet>
      <dgm:spPr/>
    </dgm:pt>
    <dgm:pt modelId="{0290F2BB-648F-8641-8984-1C47F57BEC64}" type="pres">
      <dgm:prSet presAssocID="{E1D54314-BE35-B74B-92A9-74B3DD554CB5}" presName="rootComposite" presStyleCnt="0"/>
      <dgm:spPr/>
    </dgm:pt>
    <dgm:pt modelId="{7825635D-8913-D545-828B-989A195AFC36}" type="pres">
      <dgm:prSet presAssocID="{E1D54314-BE35-B74B-92A9-74B3DD554CB5}" presName="rootText" presStyleLbl="node1" presStyleIdx="0" presStyleCnt="5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49126B6B-75EA-5E4E-85C8-492C6C07ED19}" type="pres">
      <dgm:prSet presAssocID="{E1D54314-BE35-B74B-92A9-74B3DD554CB5}" presName="titleText2" presStyleLbl="fgAcc1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54D2644D-1872-544F-8B03-AE3FE52CCCD3}" type="pres">
      <dgm:prSet presAssocID="{E1D54314-BE35-B74B-92A9-74B3DD554CB5}" presName="rootConnector" presStyleLbl="node2" presStyleIdx="0" presStyleCnt="0"/>
      <dgm:spPr/>
      <dgm:t>
        <a:bodyPr/>
        <a:lstStyle/>
        <a:p>
          <a:endParaRPr lang="fr-FR"/>
        </a:p>
      </dgm:t>
    </dgm:pt>
    <dgm:pt modelId="{0D92ECC1-61D4-DB4C-A574-6C9A151503FE}" type="pres">
      <dgm:prSet presAssocID="{E1D54314-BE35-B74B-92A9-74B3DD554CB5}" presName="hierChild4" presStyleCnt="0"/>
      <dgm:spPr/>
    </dgm:pt>
    <dgm:pt modelId="{B6218B92-F524-9A49-A5E2-776E3AD65850}" type="pres">
      <dgm:prSet presAssocID="{FA13FDFE-B2BE-004A-8CDB-A0E5C824FB5C}" presName="Name37" presStyleLbl="parChTrans1D3" presStyleIdx="0" presStyleCnt="3"/>
      <dgm:spPr/>
      <dgm:t>
        <a:bodyPr/>
        <a:lstStyle/>
        <a:p>
          <a:endParaRPr lang="fr-FR"/>
        </a:p>
      </dgm:t>
    </dgm:pt>
    <dgm:pt modelId="{636E93DB-7BFF-5046-B0F1-4E0ABC4A140E}" type="pres">
      <dgm:prSet presAssocID="{FAD7B74E-6E39-794B-AAB4-684984831DF8}" presName="hierRoot2" presStyleCnt="0">
        <dgm:presLayoutVars>
          <dgm:hierBranch val="init"/>
        </dgm:presLayoutVars>
      </dgm:prSet>
      <dgm:spPr/>
    </dgm:pt>
    <dgm:pt modelId="{495F793A-3CEB-3F41-B1FC-BBB795C2D39C}" type="pres">
      <dgm:prSet presAssocID="{FAD7B74E-6E39-794B-AAB4-684984831DF8}" presName="rootComposite" presStyleCnt="0"/>
      <dgm:spPr/>
    </dgm:pt>
    <dgm:pt modelId="{A7E38653-3367-4847-8AC7-5605B05B155C}" type="pres">
      <dgm:prSet presAssocID="{FAD7B74E-6E39-794B-AAB4-684984831DF8}" presName="rootText" presStyleLbl="node1" presStyleIdx="1" presStyleCnt="5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40277308-D0FE-7440-A525-130C895B186D}" type="pres">
      <dgm:prSet presAssocID="{FAD7B74E-6E39-794B-AAB4-684984831DF8}" presName="titleText2" presStyleLbl="fgAcc1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74F01A87-D551-DD45-AD40-BFC03A008BC0}" type="pres">
      <dgm:prSet presAssocID="{FAD7B74E-6E39-794B-AAB4-684984831DF8}" presName="rootConnector" presStyleLbl="node3" presStyleIdx="0" presStyleCnt="0"/>
      <dgm:spPr/>
      <dgm:t>
        <a:bodyPr/>
        <a:lstStyle/>
        <a:p>
          <a:endParaRPr lang="fr-FR"/>
        </a:p>
      </dgm:t>
    </dgm:pt>
    <dgm:pt modelId="{B2EAE4DB-9FF5-AA41-949D-4582804BEA06}" type="pres">
      <dgm:prSet presAssocID="{FAD7B74E-6E39-794B-AAB4-684984831DF8}" presName="hierChild4" presStyleCnt="0"/>
      <dgm:spPr/>
    </dgm:pt>
    <dgm:pt modelId="{8DABB384-D97C-7C4E-AD5F-D3D2A42BBB3C}" type="pres">
      <dgm:prSet presAssocID="{FAD7B74E-6E39-794B-AAB4-684984831DF8}" presName="hierChild5" presStyleCnt="0"/>
      <dgm:spPr/>
    </dgm:pt>
    <dgm:pt modelId="{27D57F62-CE75-B343-B8AF-945190B13E5C}" type="pres">
      <dgm:prSet presAssocID="{42DCB249-4134-1847-8644-A4692E817507}" presName="Name37" presStyleLbl="parChTrans1D3" presStyleIdx="1" presStyleCnt="3"/>
      <dgm:spPr/>
      <dgm:t>
        <a:bodyPr/>
        <a:lstStyle/>
        <a:p>
          <a:endParaRPr lang="fr-FR"/>
        </a:p>
      </dgm:t>
    </dgm:pt>
    <dgm:pt modelId="{222421FB-3D87-C448-953D-01FDCA9959F4}" type="pres">
      <dgm:prSet presAssocID="{2F9BB09D-EAE3-3149-AE4E-AE2C4D836B65}" presName="hierRoot2" presStyleCnt="0">
        <dgm:presLayoutVars>
          <dgm:hierBranch val="init"/>
        </dgm:presLayoutVars>
      </dgm:prSet>
      <dgm:spPr/>
    </dgm:pt>
    <dgm:pt modelId="{8E35F659-2701-B84B-BE29-21B35560F91B}" type="pres">
      <dgm:prSet presAssocID="{2F9BB09D-EAE3-3149-AE4E-AE2C4D836B65}" presName="rootComposite" presStyleCnt="0"/>
      <dgm:spPr/>
    </dgm:pt>
    <dgm:pt modelId="{36AB89FF-FB48-874B-9AF7-EB34E0F55D4D}" type="pres">
      <dgm:prSet presAssocID="{2F9BB09D-EAE3-3149-AE4E-AE2C4D836B65}" presName="rootText" presStyleLbl="node1" presStyleIdx="2" presStyleCnt="5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0FEF0DAD-1C58-FE47-9769-AC80B835D268}" type="pres">
      <dgm:prSet presAssocID="{2F9BB09D-EAE3-3149-AE4E-AE2C4D836B65}" presName="titleText2" presStyleLbl="fgAcc1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915C173A-07F8-1341-ADA2-0BEB64FCCF78}" type="pres">
      <dgm:prSet presAssocID="{2F9BB09D-EAE3-3149-AE4E-AE2C4D836B65}" presName="rootConnector" presStyleLbl="node3" presStyleIdx="0" presStyleCnt="0"/>
      <dgm:spPr/>
      <dgm:t>
        <a:bodyPr/>
        <a:lstStyle/>
        <a:p>
          <a:endParaRPr lang="fr-FR"/>
        </a:p>
      </dgm:t>
    </dgm:pt>
    <dgm:pt modelId="{95EA2897-60CF-EF40-AEE1-AFF6D5106A03}" type="pres">
      <dgm:prSet presAssocID="{2F9BB09D-EAE3-3149-AE4E-AE2C4D836B65}" presName="hierChild4" presStyleCnt="0"/>
      <dgm:spPr/>
    </dgm:pt>
    <dgm:pt modelId="{6D8E0A9A-DA21-0F41-BA3F-5195D2336815}" type="pres">
      <dgm:prSet presAssocID="{2F9BB09D-EAE3-3149-AE4E-AE2C4D836B65}" presName="hierChild5" presStyleCnt="0"/>
      <dgm:spPr/>
    </dgm:pt>
    <dgm:pt modelId="{A1048ABB-1CF3-984D-9221-7C29A4EB0123}" type="pres">
      <dgm:prSet presAssocID="{E1D54314-BE35-B74B-92A9-74B3DD554CB5}" presName="hierChild5" presStyleCnt="0"/>
      <dgm:spPr/>
    </dgm:pt>
    <dgm:pt modelId="{D79D5FE4-7315-534D-90D8-41653C323170}" type="pres">
      <dgm:prSet presAssocID="{EF6AF6D6-2F01-5547-ACE0-075B8A19C16C}" presName="Name37" presStyleLbl="parChTrans1D2" presStyleIdx="1" presStyleCnt="2"/>
      <dgm:spPr/>
      <dgm:t>
        <a:bodyPr/>
        <a:lstStyle/>
        <a:p>
          <a:endParaRPr lang="fr-FR"/>
        </a:p>
      </dgm:t>
    </dgm:pt>
    <dgm:pt modelId="{2AC5F5C8-A6F6-4649-883B-40A1F46C3BB1}" type="pres">
      <dgm:prSet presAssocID="{C10A2285-957A-E247-81DD-D45197AE9997}" presName="hierRoot2" presStyleCnt="0">
        <dgm:presLayoutVars>
          <dgm:hierBranch val="init"/>
        </dgm:presLayoutVars>
      </dgm:prSet>
      <dgm:spPr/>
    </dgm:pt>
    <dgm:pt modelId="{46EE4A17-90B8-914F-A6FA-BAE7A3A0550A}" type="pres">
      <dgm:prSet presAssocID="{C10A2285-957A-E247-81DD-D45197AE9997}" presName="rootComposite" presStyleCnt="0"/>
      <dgm:spPr/>
    </dgm:pt>
    <dgm:pt modelId="{6877C426-C1FF-AF40-B15A-D7C5EC022DCA}" type="pres">
      <dgm:prSet presAssocID="{C10A2285-957A-E247-81DD-D45197AE9997}" presName="rootText" presStyleLbl="node1" presStyleIdx="3" presStyleCnt="5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0C869DD0-5F32-6E4C-9DEA-3F9618965D7B}" type="pres">
      <dgm:prSet presAssocID="{C10A2285-957A-E247-81DD-D45197AE9997}" presName="titleText2" presStyleLbl="fgAcc1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8651BF3F-ED33-3E42-9757-9905B78C4C1C}" type="pres">
      <dgm:prSet presAssocID="{C10A2285-957A-E247-81DD-D45197AE9997}" presName="rootConnector" presStyleLbl="node2" presStyleIdx="0" presStyleCnt="0"/>
      <dgm:spPr/>
      <dgm:t>
        <a:bodyPr/>
        <a:lstStyle/>
        <a:p>
          <a:endParaRPr lang="fr-FR"/>
        </a:p>
      </dgm:t>
    </dgm:pt>
    <dgm:pt modelId="{628D46EA-4A57-A447-9486-3A870236865C}" type="pres">
      <dgm:prSet presAssocID="{C10A2285-957A-E247-81DD-D45197AE9997}" presName="hierChild4" presStyleCnt="0"/>
      <dgm:spPr/>
    </dgm:pt>
    <dgm:pt modelId="{17D8C429-49C8-7A47-9E12-BAAAB0331850}" type="pres">
      <dgm:prSet presAssocID="{015E4C38-6E57-D44F-9E45-4F718F4C63B7}" presName="Name37" presStyleLbl="parChTrans1D3" presStyleIdx="2" presStyleCnt="3"/>
      <dgm:spPr/>
      <dgm:t>
        <a:bodyPr/>
        <a:lstStyle/>
        <a:p>
          <a:endParaRPr lang="fr-FR"/>
        </a:p>
      </dgm:t>
    </dgm:pt>
    <dgm:pt modelId="{BBCEA333-77AF-E340-848C-14C0AF301CD5}" type="pres">
      <dgm:prSet presAssocID="{7BDF3F57-DA3A-0247-97A7-F0F5B55AF36C}" presName="hierRoot2" presStyleCnt="0">
        <dgm:presLayoutVars>
          <dgm:hierBranch val="init"/>
        </dgm:presLayoutVars>
      </dgm:prSet>
      <dgm:spPr/>
    </dgm:pt>
    <dgm:pt modelId="{FF8C5E20-5F58-8B4E-A84D-E71280AB0376}" type="pres">
      <dgm:prSet presAssocID="{7BDF3F57-DA3A-0247-97A7-F0F5B55AF36C}" presName="rootComposite" presStyleCnt="0"/>
      <dgm:spPr/>
    </dgm:pt>
    <dgm:pt modelId="{0016417B-C150-4647-8FE9-86EB2FD0537B}" type="pres">
      <dgm:prSet presAssocID="{7BDF3F57-DA3A-0247-97A7-F0F5B55AF36C}" presName="rootText" presStyleLbl="node1" presStyleIdx="4" presStyleCnt="5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7607529A-3607-8C47-9AE0-8960A398CF66}" type="pres">
      <dgm:prSet presAssocID="{7BDF3F57-DA3A-0247-97A7-F0F5B55AF36C}" presName="titleText2" presStyleLbl="fgAcc1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D2A833A2-D18E-CE45-922A-7D4C2B7C6D20}" type="pres">
      <dgm:prSet presAssocID="{7BDF3F57-DA3A-0247-97A7-F0F5B55AF36C}" presName="rootConnector" presStyleLbl="node3" presStyleIdx="0" presStyleCnt="0"/>
      <dgm:spPr/>
      <dgm:t>
        <a:bodyPr/>
        <a:lstStyle/>
        <a:p>
          <a:endParaRPr lang="fr-FR"/>
        </a:p>
      </dgm:t>
    </dgm:pt>
    <dgm:pt modelId="{36B513B9-A445-5841-91FC-93E5849F10E7}" type="pres">
      <dgm:prSet presAssocID="{7BDF3F57-DA3A-0247-97A7-F0F5B55AF36C}" presName="hierChild4" presStyleCnt="0"/>
      <dgm:spPr/>
    </dgm:pt>
    <dgm:pt modelId="{EBD1C5A3-186A-5448-8BDB-AE48D3CF17DC}" type="pres">
      <dgm:prSet presAssocID="{7BDF3F57-DA3A-0247-97A7-F0F5B55AF36C}" presName="hierChild5" presStyleCnt="0"/>
      <dgm:spPr/>
    </dgm:pt>
    <dgm:pt modelId="{557ABBBF-4DC5-DD4D-9DDA-BF7B16349CEC}" type="pres">
      <dgm:prSet presAssocID="{C10A2285-957A-E247-81DD-D45197AE9997}" presName="hierChild5" presStyleCnt="0"/>
      <dgm:spPr/>
    </dgm:pt>
    <dgm:pt modelId="{DC1F1F5B-0ED7-7D48-A36E-51031E09F088}" type="pres">
      <dgm:prSet presAssocID="{5CD4CF36-D8CC-814F-948E-E3D437D3EF7B}" presName="hierChild3" presStyleCnt="0"/>
      <dgm:spPr/>
    </dgm:pt>
  </dgm:ptLst>
  <dgm:cxnLst>
    <dgm:cxn modelId="{D4B335DA-99BA-F149-B645-73E5EB02B7C0}" type="presOf" srcId="{7395DA85-D541-8C48-A533-63CD019A74A9}" destId="{49126B6B-75EA-5E4E-85C8-492C6C07ED19}" srcOrd="0" destOrd="0" presId="urn:microsoft.com/office/officeart/2008/layout/NameandTitleOrganizationalChart"/>
    <dgm:cxn modelId="{88BC60DF-8CB5-E541-AFDD-6748CCF22ED9}" srcId="{E1D54314-BE35-B74B-92A9-74B3DD554CB5}" destId="{FAD7B74E-6E39-794B-AAB4-684984831DF8}" srcOrd="0" destOrd="0" parTransId="{FA13FDFE-B2BE-004A-8CDB-A0E5C824FB5C}" sibTransId="{3FE8E250-B914-A14E-8199-1F7FDA4409EC}"/>
    <dgm:cxn modelId="{8D866DEC-A0DF-884A-B370-78C2CBDA8350}" type="presOf" srcId="{FAD7B74E-6E39-794B-AAB4-684984831DF8}" destId="{A7E38653-3367-4847-8AC7-5605B05B155C}" srcOrd="0" destOrd="0" presId="urn:microsoft.com/office/officeart/2008/layout/NameandTitleOrganizationalChart"/>
    <dgm:cxn modelId="{65E0DC9A-FFF9-EA42-B530-6DAB8B26A418}" type="presOf" srcId="{5CD4CF36-D8CC-814F-948E-E3D437D3EF7B}" destId="{FDEAB61F-9F9A-534C-B00A-C7C531AFF60D}" srcOrd="0" destOrd="0" presId="urn:microsoft.com/office/officeart/2008/layout/NameandTitleOrganizationalChart"/>
    <dgm:cxn modelId="{3CDFA23C-AEF2-1D4C-B1B0-C6C5D556A9F0}" type="presOf" srcId="{5415DFF2-D7F1-BB40-8170-609DB571C693}" destId="{0C869DD0-5F32-6E4C-9DEA-3F9618965D7B}" srcOrd="0" destOrd="0" presId="urn:microsoft.com/office/officeart/2008/layout/NameandTitleOrganizationalChart"/>
    <dgm:cxn modelId="{A6ACDE82-C9B2-AB45-A56E-9E3B7B146A9C}" type="presOf" srcId="{015E4C38-6E57-D44F-9E45-4F718F4C63B7}" destId="{17D8C429-49C8-7A47-9E12-BAAAB0331850}" srcOrd="0" destOrd="0" presId="urn:microsoft.com/office/officeart/2008/layout/NameandTitleOrganizationalChart"/>
    <dgm:cxn modelId="{1CC903C4-8005-6444-BC97-07C72A4D4B33}" type="presOf" srcId="{7394505B-BCA5-644D-ACF5-D8B2CA8402A9}" destId="{5AFF296F-FA6A-2447-8A74-F721FC68241F}" srcOrd="0" destOrd="0" presId="urn:microsoft.com/office/officeart/2008/layout/NameandTitleOrganizationalChart"/>
    <dgm:cxn modelId="{C45F62DA-9CBC-204D-8DDE-9152CDCEE8FA}" type="presOf" srcId="{C10A2285-957A-E247-81DD-D45197AE9997}" destId="{8651BF3F-ED33-3E42-9757-9905B78C4C1C}" srcOrd="1" destOrd="0" presId="urn:microsoft.com/office/officeart/2008/layout/NameandTitleOrganizationalChart"/>
    <dgm:cxn modelId="{B573A3D6-0088-804A-8FD5-039D09A86B78}" type="presOf" srcId="{BC9050BC-B5C1-8743-BC43-B3F825F02CC6}" destId="{7607529A-3607-8C47-9AE0-8960A398CF66}" srcOrd="0" destOrd="0" presId="urn:microsoft.com/office/officeart/2008/layout/NameandTitleOrganizationalChart"/>
    <dgm:cxn modelId="{4BF73CD0-29C4-DF44-B834-C6D53A18CB06}" srcId="{E1D54314-BE35-B74B-92A9-74B3DD554CB5}" destId="{2F9BB09D-EAE3-3149-AE4E-AE2C4D836B65}" srcOrd="1" destOrd="0" parTransId="{42DCB249-4134-1847-8644-A4692E817507}" sibTransId="{474C58D8-788F-1D4F-ACB9-97E77EC643BD}"/>
    <dgm:cxn modelId="{A34EDB36-08CB-A343-8C5C-3819ACCFF307}" type="presOf" srcId="{2F9BB09D-EAE3-3149-AE4E-AE2C4D836B65}" destId="{36AB89FF-FB48-874B-9AF7-EB34E0F55D4D}" srcOrd="0" destOrd="0" presId="urn:microsoft.com/office/officeart/2008/layout/NameandTitleOrganizationalChart"/>
    <dgm:cxn modelId="{92DB7A72-5223-854A-907E-32A29C4E0B8B}" srcId="{C10A2285-957A-E247-81DD-D45197AE9997}" destId="{7BDF3F57-DA3A-0247-97A7-F0F5B55AF36C}" srcOrd="0" destOrd="0" parTransId="{015E4C38-6E57-D44F-9E45-4F718F4C63B7}" sibTransId="{BC9050BC-B5C1-8743-BC43-B3F825F02CC6}"/>
    <dgm:cxn modelId="{0BC69FF6-1DE1-584C-A255-6B842392C8F5}" type="presOf" srcId="{EF6AF6D6-2F01-5547-ACE0-075B8A19C16C}" destId="{D79D5FE4-7315-534D-90D8-41653C323170}" srcOrd="0" destOrd="0" presId="urn:microsoft.com/office/officeart/2008/layout/NameandTitleOrganizationalChart"/>
    <dgm:cxn modelId="{033C7FF4-990C-3A43-A7B4-7919DE16C1E5}" type="presOf" srcId="{C10A2285-957A-E247-81DD-D45197AE9997}" destId="{6877C426-C1FF-AF40-B15A-D7C5EC022DCA}" srcOrd="0" destOrd="0" presId="urn:microsoft.com/office/officeart/2008/layout/NameandTitleOrganizationalChart"/>
    <dgm:cxn modelId="{55D789FA-93DC-B542-B474-D837DB3410AF}" type="presOf" srcId="{FAD7B74E-6E39-794B-AAB4-684984831DF8}" destId="{74F01A87-D551-DD45-AD40-BFC03A008BC0}" srcOrd="1" destOrd="0" presId="urn:microsoft.com/office/officeart/2008/layout/NameandTitleOrganizationalChart"/>
    <dgm:cxn modelId="{0BB45514-65D8-A843-87C2-580D3D301438}" type="presOf" srcId="{FA13FDFE-B2BE-004A-8CDB-A0E5C824FB5C}" destId="{B6218B92-F524-9A49-A5E2-776E3AD65850}" srcOrd="0" destOrd="0" presId="urn:microsoft.com/office/officeart/2008/layout/NameandTitleOrganizationalChart"/>
    <dgm:cxn modelId="{0C007761-10D2-234C-AF15-15C3D808A192}" type="presOf" srcId="{2F9BB09D-EAE3-3149-AE4E-AE2C4D836B65}" destId="{915C173A-07F8-1341-ADA2-0BEB64FCCF78}" srcOrd="1" destOrd="0" presId="urn:microsoft.com/office/officeart/2008/layout/NameandTitleOrganizationalChart"/>
    <dgm:cxn modelId="{3905FB12-3EB6-7246-8D56-14796E4819F2}" type="presOf" srcId="{7BDF3F57-DA3A-0247-97A7-F0F5B55AF36C}" destId="{0016417B-C150-4647-8FE9-86EB2FD0537B}" srcOrd="0" destOrd="0" presId="urn:microsoft.com/office/officeart/2008/layout/NameandTitleOrganizationalChart"/>
    <dgm:cxn modelId="{F63881B0-F689-1C4E-956C-CE534D2914F2}" srcId="{7394505B-BCA5-644D-ACF5-D8B2CA8402A9}" destId="{5CD4CF36-D8CC-814F-948E-E3D437D3EF7B}" srcOrd="0" destOrd="0" parTransId="{C3B38073-B191-F846-A50F-9039328AA324}" sibTransId="{843DBBD7-46B2-144A-9E8C-A372FEDB641E}"/>
    <dgm:cxn modelId="{2F9C97F2-73D0-974B-8310-A37265276C28}" type="presOf" srcId="{E1D54314-BE35-B74B-92A9-74B3DD554CB5}" destId="{54D2644D-1872-544F-8B03-AE3FE52CCCD3}" srcOrd="1" destOrd="0" presId="urn:microsoft.com/office/officeart/2008/layout/NameandTitleOrganizationalChart"/>
    <dgm:cxn modelId="{2EC2220F-83F6-A542-B855-B07923338849}" type="presOf" srcId="{B2C23B93-91DC-094D-9F0F-F66F05936E10}" destId="{667E068C-0C1C-B94B-8255-D54972A447E7}" srcOrd="0" destOrd="0" presId="urn:microsoft.com/office/officeart/2008/layout/NameandTitleOrganizationalChart"/>
    <dgm:cxn modelId="{774D1F19-A7D9-844B-A0EC-57382A004184}" srcId="{5CD4CF36-D8CC-814F-948E-E3D437D3EF7B}" destId="{E1D54314-BE35-B74B-92A9-74B3DD554CB5}" srcOrd="0" destOrd="0" parTransId="{B2C23B93-91DC-094D-9F0F-F66F05936E10}" sibTransId="{7395DA85-D541-8C48-A533-63CD019A74A9}"/>
    <dgm:cxn modelId="{A89C3F7B-A082-2F45-8F72-07639CE2D14E}" type="presOf" srcId="{E1D54314-BE35-B74B-92A9-74B3DD554CB5}" destId="{7825635D-8913-D545-828B-989A195AFC36}" srcOrd="0" destOrd="0" presId="urn:microsoft.com/office/officeart/2008/layout/NameandTitleOrganizationalChart"/>
    <dgm:cxn modelId="{447D80C5-D73D-BF47-9508-A83FFA9B22A1}" srcId="{5CD4CF36-D8CC-814F-948E-E3D437D3EF7B}" destId="{C10A2285-957A-E247-81DD-D45197AE9997}" srcOrd="1" destOrd="0" parTransId="{EF6AF6D6-2F01-5547-ACE0-075B8A19C16C}" sibTransId="{5415DFF2-D7F1-BB40-8170-609DB571C693}"/>
    <dgm:cxn modelId="{CA7C0463-ACC2-2A4D-8551-8A4615510710}" type="presOf" srcId="{843DBBD7-46B2-144A-9E8C-A372FEDB641E}" destId="{504718AB-58EB-9347-BB9A-4CCDB5246A0B}" srcOrd="0" destOrd="0" presId="urn:microsoft.com/office/officeart/2008/layout/NameandTitleOrganizationalChart"/>
    <dgm:cxn modelId="{E05CF41B-8073-B744-BD41-186731A3E10B}" type="presOf" srcId="{42DCB249-4134-1847-8644-A4692E817507}" destId="{27D57F62-CE75-B343-B8AF-945190B13E5C}" srcOrd="0" destOrd="0" presId="urn:microsoft.com/office/officeart/2008/layout/NameandTitleOrganizationalChart"/>
    <dgm:cxn modelId="{11BB1912-F711-164C-A2A3-6C9E23B7E67A}" type="presOf" srcId="{5CD4CF36-D8CC-814F-948E-E3D437D3EF7B}" destId="{887C1959-27DA-1B4B-A9D6-AF138EF2823A}" srcOrd="1" destOrd="0" presId="urn:microsoft.com/office/officeart/2008/layout/NameandTitleOrganizationalChart"/>
    <dgm:cxn modelId="{22D6AD6D-B24D-1249-A2CB-664C264B3A35}" type="presOf" srcId="{474C58D8-788F-1D4F-ACB9-97E77EC643BD}" destId="{0FEF0DAD-1C58-FE47-9769-AC80B835D268}" srcOrd="0" destOrd="0" presId="urn:microsoft.com/office/officeart/2008/layout/NameandTitleOrganizationalChart"/>
    <dgm:cxn modelId="{C605B646-5BC2-A141-8700-02FBF818FAD6}" type="presOf" srcId="{7BDF3F57-DA3A-0247-97A7-F0F5B55AF36C}" destId="{D2A833A2-D18E-CE45-922A-7D4C2B7C6D20}" srcOrd="1" destOrd="0" presId="urn:microsoft.com/office/officeart/2008/layout/NameandTitleOrganizationalChart"/>
    <dgm:cxn modelId="{A4192ACD-A19F-3044-B74F-150B9D18F090}" type="presOf" srcId="{3FE8E250-B914-A14E-8199-1F7FDA4409EC}" destId="{40277308-D0FE-7440-A525-130C895B186D}" srcOrd="0" destOrd="0" presId="urn:microsoft.com/office/officeart/2008/layout/NameandTitleOrganizationalChart"/>
    <dgm:cxn modelId="{D5D9BA68-1943-A340-9875-50C8A6B37B7F}" type="presParOf" srcId="{5AFF296F-FA6A-2447-8A74-F721FC68241F}" destId="{67648DDC-945B-E74B-83BB-BE2FAA07F28C}" srcOrd="0" destOrd="0" presId="urn:microsoft.com/office/officeart/2008/layout/NameandTitleOrganizationalChart"/>
    <dgm:cxn modelId="{1697EF82-C410-5840-9E0C-83C65DB2C865}" type="presParOf" srcId="{67648DDC-945B-E74B-83BB-BE2FAA07F28C}" destId="{B2D82FDB-316E-DD45-A5FE-1037FFC064E9}" srcOrd="0" destOrd="0" presId="urn:microsoft.com/office/officeart/2008/layout/NameandTitleOrganizationalChart"/>
    <dgm:cxn modelId="{CB4E03F8-12AE-A74A-B520-9B73FA416864}" type="presParOf" srcId="{B2D82FDB-316E-DD45-A5FE-1037FFC064E9}" destId="{FDEAB61F-9F9A-534C-B00A-C7C531AFF60D}" srcOrd="0" destOrd="0" presId="urn:microsoft.com/office/officeart/2008/layout/NameandTitleOrganizationalChart"/>
    <dgm:cxn modelId="{22CF670E-9C5E-544C-8E35-EF0E27CF2993}" type="presParOf" srcId="{B2D82FDB-316E-DD45-A5FE-1037FFC064E9}" destId="{504718AB-58EB-9347-BB9A-4CCDB5246A0B}" srcOrd="1" destOrd="0" presId="urn:microsoft.com/office/officeart/2008/layout/NameandTitleOrganizationalChart"/>
    <dgm:cxn modelId="{9EB74F1A-FE97-DF45-9F36-97C120955096}" type="presParOf" srcId="{B2D82FDB-316E-DD45-A5FE-1037FFC064E9}" destId="{887C1959-27DA-1B4B-A9D6-AF138EF2823A}" srcOrd="2" destOrd="0" presId="urn:microsoft.com/office/officeart/2008/layout/NameandTitleOrganizationalChart"/>
    <dgm:cxn modelId="{E13C0C1C-7D12-A343-A0D5-BCB6E5355530}" type="presParOf" srcId="{67648DDC-945B-E74B-83BB-BE2FAA07F28C}" destId="{B7D434DA-FCBF-B842-8980-EA18D5048EAA}" srcOrd="1" destOrd="0" presId="urn:microsoft.com/office/officeart/2008/layout/NameandTitleOrganizationalChart"/>
    <dgm:cxn modelId="{BB5C05B8-6ED0-8D41-B14C-8F70A4BDA837}" type="presParOf" srcId="{B7D434DA-FCBF-B842-8980-EA18D5048EAA}" destId="{667E068C-0C1C-B94B-8255-D54972A447E7}" srcOrd="0" destOrd="0" presId="urn:microsoft.com/office/officeart/2008/layout/NameandTitleOrganizationalChart"/>
    <dgm:cxn modelId="{E8B52364-9030-FD40-BB14-C28D88C8D5EB}" type="presParOf" srcId="{B7D434DA-FCBF-B842-8980-EA18D5048EAA}" destId="{BBCAC379-7416-2746-B59A-D6A1BE994101}" srcOrd="1" destOrd="0" presId="urn:microsoft.com/office/officeart/2008/layout/NameandTitleOrganizationalChart"/>
    <dgm:cxn modelId="{A585DFE6-CD09-8E43-8C9A-AA322E44ACEB}" type="presParOf" srcId="{BBCAC379-7416-2746-B59A-D6A1BE994101}" destId="{0290F2BB-648F-8641-8984-1C47F57BEC64}" srcOrd="0" destOrd="0" presId="urn:microsoft.com/office/officeart/2008/layout/NameandTitleOrganizationalChart"/>
    <dgm:cxn modelId="{6E6DE3F5-A159-7646-89E7-AE1721E924EB}" type="presParOf" srcId="{0290F2BB-648F-8641-8984-1C47F57BEC64}" destId="{7825635D-8913-D545-828B-989A195AFC36}" srcOrd="0" destOrd="0" presId="urn:microsoft.com/office/officeart/2008/layout/NameandTitleOrganizationalChart"/>
    <dgm:cxn modelId="{34720AE1-4FFB-8D42-86C9-CFF574EDFA18}" type="presParOf" srcId="{0290F2BB-648F-8641-8984-1C47F57BEC64}" destId="{49126B6B-75EA-5E4E-85C8-492C6C07ED19}" srcOrd="1" destOrd="0" presId="urn:microsoft.com/office/officeart/2008/layout/NameandTitleOrganizationalChart"/>
    <dgm:cxn modelId="{2BC46E17-D5EA-9843-8EEE-41A4489F9120}" type="presParOf" srcId="{0290F2BB-648F-8641-8984-1C47F57BEC64}" destId="{54D2644D-1872-544F-8B03-AE3FE52CCCD3}" srcOrd="2" destOrd="0" presId="urn:microsoft.com/office/officeart/2008/layout/NameandTitleOrganizationalChart"/>
    <dgm:cxn modelId="{58E339D9-041C-F94B-B2CA-3C165BC4CC5C}" type="presParOf" srcId="{BBCAC379-7416-2746-B59A-D6A1BE994101}" destId="{0D92ECC1-61D4-DB4C-A574-6C9A151503FE}" srcOrd="1" destOrd="0" presId="urn:microsoft.com/office/officeart/2008/layout/NameandTitleOrganizationalChart"/>
    <dgm:cxn modelId="{3DF47E2A-043C-E943-9C5D-EC9C5AE6B853}" type="presParOf" srcId="{0D92ECC1-61D4-DB4C-A574-6C9A151503FE}" destId="{B6218B92-F524-9A49-A5E2-776E3AD65850}" srcOrd="0" destOrd="0" presId="urn:microsoft.com/office/officeart/2008/layout/NameandTitleOrganizationalChart"/>
    <dgm:cxn modelId="{38576B2A-DF5E-6F4B-8AAD-54D0D68A46C5}" type="presParOf" srcId="{0D92ECC1-61D4-DB4C-A574-6C9A151503FE}" destId="{636E93DB-7BFF-5046-B0F1-4E0ABC4A140E}" srcOrd="1" destOrd="0" presId="urn:microsoft.com/office/officeart/2008/layout/NameandTitleOrganizationalChart"/>
    <dgm:cxn modelId="{5F02FB64-BAE7-264D-8270-36C8AB4C583A}" type="presParOf" srcId="{636E93DB-7BFF-5046-B0F1-4E0ABC4A140E}" destId="{495F793A-3CEB-3F41-B1FC-BBB795C2D39C}" srcOrd="0" destOrd="0" presId="urn:microsoft.com/office/officeart/2008/layout/NameandTitleOrganizationalChart"/>
    <dgm:cxn modelId="{4E101626-966D-3542-A17E-9558B67C75FA}" type="presParOf" srcId="{495F793A-3CEB-3F41-B1FC-BBB795C2D39C}" destId="{A7E38653-3367-4847-8AC7-5605B05B155C}" srcOrd="0" destOrd="0" presId="urn:microsoft.com/office/officeart/2008/layout/NameandTitleOrganizationalChart"/>
    <dgm:cxn modelId="{0DC321E3-7F53-5A47-8CEE-179D23137F80}" type="presParOf" srcId="{495F793A-3CEB-3F41-B1FC-BBB795C2D39C}" destId="{40277308-D0FE-7440-A525-130C895B186D}" srcOrd="1" destOrd="0" presId="urn:microsoft.com/office/officeart/2008/layout/NameandTitleOrganizationalChart"/>
    <dgm:cxn modelId="{251C6626-1652-4A41-B480-76023D10F516}" type="presParOf" srcId="{495F793A-3CEB-3F41-B1FC-BBB795C2D39C}" destId="{74F01A87-D551-DD45-AD40-BFC03A008BC0}" srcOrd="2" destOrd="0" presId="urn:microsoft.com/office/officeart/2008/layout/NameandTitleOrganizationalChart"/>
    <dgm:cxn modelId="{F3CA20F1-4FE7-2A4B-B933-F33E267AC44D}" type="presParOf" srcId="{636E93DB-7BFF-5046-B0F1-4E0ABC4A140E}" destId="{B2EAE4DB-9FF5-AA41-949D-4582804BEA06}" srcOrd="1" destOrd="0" presId="urn:microsoft.com/office/officeart/2008/layout/NameandTitleOrganizationalChart"/>
    <dgm:cxn modelId="{D4EE7FF3-CBE3-B64B-BCF1-832BFFA0B3BA}" type="presParOf" srcId="{636E93DB-7BFF-5046-B0F1-4E0ABC4A140E}" destId="{8DABB384-D97C-7C4E-AD5F-D3D2A42BBB3C}" srcOrd="2" destOrd="0" presId="urn:microsoft.com/office/officeart/2008/layout/NameandTitleOrganizationalChart"/>
    <dgm:cxn modelId="{0E870E28-105D-5A41-9319-D78F393D2CA1}" type="presParOf" srcId="{0D92ECC1-61D4-DB4C-A574-6C9A151503FE}" destId="{27D57F62-CE75-B343-B8AF-945190B13E5C}" srcOrd="2" destOrd="0" presId="urn:microsoft.com/office/officeart/2008/layout/NameandTitleOrganizationalChart"/>
    <dgm:cxn modelId="{67D442C2-8EF1-D947-9B68-38974DC1177E}" type="presParOf" srcId="{0D92ECC1-61D4-DB4C-A574-6C9A151503FE}" destId="{222421FB-3D87-C448-953D-01FDCA9959F4}" srcOrd="3" destOrd="0" presId="urn:microsoft.com/office/officeart/2008/layout/NameandTitleOrganizationalChart"/>
    <dgm:cxn modelId="{ACF28C61-E606-6348-9E38-30C48A0769F0}" type="presParOf" srcId="{222421FB-3D87-C448-953D-01FDCA9959F4}" destId="{8E35F659-2701-B84B-BE29-21B35560F91B}" srcOrd="0" destOrd="0" presId="urn:microsoft.com/office/officeart/2008/layout/NameandTitleOrganizationalChart"/>
    <dgm:cxn modelId="{53549843-FA88-014E-8D1C-537A9194A88D}" type="presParOf" srcId="{8E35F659-2701-B84B-BE29-21B35560F91B}" destId="{36AB89FF-FB48-874B-9AF7-EB34E0F55D4D}" srcOrd="0" destOrd="0" presId="urn:microsoft.com/office/officeart/2008/layout/NameandTitleOrganizationalChart"/>
    <dgm:cxn modelId="{FEA86853-7FFD-2748-BD62-8B157583888B}" type="presParOf" srcId="{8E35F659-2701-B84B-BE29-21B35560F91B}" destId="{0FEF0DAD-1C58-FE47-9769-AC80B835D268}" srcOrd="1" destOrd="0" presId="urn:microsoft.com/office/officeart/2008/layout/NameandTitleOrganizationalChart"/>
    <dgm:cxn modelId="{2457E373-1FAB-644A-8C43-658C2520FDAE}" type="presParOf" srcId="{8E35F659-2701-B84B-BE29-21B35560F91B}" destId="{915C173A-07F8-1341-ADA2-0BEB64FCCF78}" srcOrd="2" destOrd="0" presId="urn:microsoft.com/office/officeart/2008/layout/NameandTitleOrganizationalChart"/>
    <dgm:cxn modelId="{95529942-87FB-9C43-9B02-C019B243D60E}" type="presParOf" srcId="{222421FB-3D87-C448-953D-01FDCA9959F4}" destId="{95EA2897-60CF-EF40-AEE1-AFF6D5106A03}" srcOrd="1" destOrd="0" presId="urn:microsoft.com/office/officeart/2008/layout/NameandTitleOrganizationalChart"/>
    <dgm:cxn modelId="{B4E39FDC-B298-A84A-9E26-246DA22402D6}" type="presParOf" srcId="{222421FB-3D87-C448-953D-01FDCA9959F4}" destId="{6D8E0A9A-DA21-0F41-BA3F-5195D2336815}" srcOrd="2" destOrd="0" presId="urn:microsoft.com/office/officeart/2008/layout/NameandTitleOrganizationalChart"/>
    <dgm:cxn modelId="{63F8380E-1B12-1542-B1C7-58FD81F619E2}" type="presParOf" srcId="{BBCAC379-7416-2746-B59A-D6A1BE994101}" destId="{A1048ABB-1CF3-984D-9221-7C29A4EB0123}" srcOrd="2" destOrd="0" presId="urn:microsoft.com/office/officeart/2008/layout/NameandTitleOrganizationalChart"/>
    <dgm:cxn modelId="{D735E54D-C8C2-0347-8682-F018EF98B445}" type="presParOf" srcId="{B7D434DA-FCBF-B842-8980-EA18D5048EAA}" destId="{D79D5FE4-7315-534D-90D8-41653C323170}" srcOrd="2" destOrd="0" presId="urn:microsoft.com/office/officeart/2008/layout/NameandTitleOrganizationalChart"/>
    <dgm:cxn modelId="{CE692EC7-1250-0C49-A1BF-744D4BB2D96A}" type="presParOf" srcId="{B7D434DA-FCBF-B842-8980-EA18D5048EAA}" destId="{2AC5F5C8-A6F6-4649-883B-40A1F46C3BB1}" srcOrd="3" destOrd="0" presId="urn:microsoft.com/office/officeart/2008/layout/NameandTitleOrganizationalChart"/>
    <dgm:cxn modelId="{98ACE565-11B2-B542-B2DF-F55503CBB62D}" type="presParOf" srcId="{2AC5F5C8-A6F6-4649-883B-40A1F46C3BB1}" destId="{46EE4A17-90B8-914F-A6FA-BAE7A3A0550A}" srcOrd="0" destOrd="0" presId="urn:microsoft.com/office/officeart/2008/layout/NameandTitleOrganizationalChart"/>
    <dgm:cxn modelId="{5A12D23E-3C01-D840-A709-4983A88431B0}" type="presParOf" srcId="{46EE4A17-90B8-914F-A6FA-BAE7A3A0550A}" destId="{6877C426-C1FF-AF40-B15A-D7C5EC022DCA}" srcOrd="0" destOrd="0" presId="urn:microsoft.com/office/officeart/2008/layout/NameandTitleOrganizationalChart"/>
    <dgm:cxn modelId="{93C51D05-DC82-5047-A5B0-4118E3AD9248}" type="presParOf" srcId="{46EE4A17-90B8-914F-A6FA-BAE7A3A0550A}" destId="{0C869DD0-5F32-6E4C-9DEA-3F9618965D7B}" srcOrd="1" destOrd="0" presId="urn:microsoft.com/office/officeart/2008/layout/NameandTitleOrganizationalChart"/>
    <dgm:cxn modelId="{4B37A9C6-89CE-4449-9070-FB6EBB680248}" type="presParOf" srcId="{46EE4A17-90B8-914F-A6FA-BAE7A3A0550A}" destId="{8651BF3F-ED33-3E42-9757-9905B78C4C1C}" srcOrd="2" destOrd="0" presId="urn:microsoft.com/office/officeart/2008/layout/NameandTitleOrganizationalChart"/>
    <dgm:cxn modelId="{1D905406-9649-A94E-B1D5-77B91D42A505}" type="presParOf" srcId="{2AC5F5C8-A6F6-4649-883B-40A1F46C3BB1}" destId="{628D46EA-4A57-A447-9486-3A870236865C}" srcOrd="1" destOrd="0" presId="urn:microsoft.com/office/officeart/2008/layout/NameandTitleOrganizationalChart"/>
    <dgm:cxn modelId="{2ECF1451-63D3-8C43-9405-C45CB3C429D0}" type="presParOf" srcId="{628D46EA-4A57-A447-9486-3A870236865C}" destId="{17D8C429-49C8-7A47-9E12-BAAAB0331850}" srcOrd="0" destOrd="0" presId="urn:microsoft.com/office/officeart/2008/layout/NameandTitleOrganizationalChart"/>
    <dgm:cxn modelId="{71325BEF-5B52-A843-BC2B-BEEBE2B74C23}" type="presParOf" srcId="{628D46EA-4A57-A447-9486-3A870236865C}" destId="{BBCEA333-77AF-E340-848C-14C0AF301CD5}" srcOrd="1" destOrd="0" presId="urn:microsoft.com/office/officeart/2008/layout/NameandTitleOrganizationalChart"/>
    <dgm:cxn modelId="{F7FAE34D-E1C7-C742-9837-333FB0085BDA}" type="presParOf" srcId="{BBCEA333-77AF-E340-848C-14C0AF301CD5}" destId="{FF8C5E20-5F58-8B4E-A84D-E71280AB0376}" srcOrd="0" destOrd="0" presId="urn:microsoft.com/office/officeart/2008/layout/NameandTitleOrganizationalChart"/>
    <dgm:cxn modelId="{083E60C1-41A3-0A41-966C-F4290043F716}" type="presParOf" srcId="{FF8C5E20-5F58-8B4E-A84D-E71280AB0376}" destId="{0016417B-C150-4647-8FE9-86EB2FD0537B}" srcOrd="0" destOrd="0" presId="urn:microsoft.com/office/officeart/2008/layout/NameandTitleOrganizationalChart"/>
    <dgm:cxn modelId="{F2A88838-C9E8-C94D-A561-79C010BE2094}" type="presParOf" srcId="{FF8C5E20-5F58-8B4E-A84D-E71280AB0376}" destId="{7607529A-3607-8C47-9AE0-8960A398CF66}" srcOrd="1" destOrd="0" presId="urn:microsoft.com/office/officeart/2008/layout/NameandTitleOrganizationalChart"/>
    <dgm:cxn modelId="{B578CCAB-BA6C-5B4F-918E-683B18A85146}" type="presParOf" srcId="{FF8C5E20-5F58-8B4E-A84D-E71280AB0376}" destId="{D2A833A2-D18E-CE45-922A-7D4C2B7C6D20}" srcOrd="2" destOrd="0" presId="urn:microsoft.com/office/officeart/2008/layout/NameandTitleOrganizationalChart"/>
    <dgm:cxn modelId="{0DC87823-8804-C944-BA1F-956340448297}" type="presParOf" srcId="{BBCEA333-77AF-E340-848C-14C0AF301CD5}" destId="{36B513B9-A445-5841-91FC-93E5849F10E7}" srcOrd="1" destOrd="0" presId="urn:microsoft.com/office/officeart/2008/layout/NameandTitleOrganizationalChart"/>
    <dgm:cxn modelId="{36800B32-1824-8B43-8CA8-D53D88A79ED6}" type="presParOf" srcId="{BBCEA333-77AF-E340-848C-14C0AF301CD5}" destId="{EBD1C5A3-186A-5448-8BDB-AE48D3CF17DC}" srcOrd="2" destOrd="0" presId="urn:microsoft.com/office/officeart/2008/layout/NameandTitleOrganizationalChart"/>
    <dgm:cxn modelId="{1313D566-16DA-4143-BBE0-938C84B77001}" type="presParOf" srcId="{2AC5F5C8-A6F6-4649-883B-40A1F46C3BB1}" destId="{557ABBBF-4DC5-DD4D-9DDA-BF7B16349CEC}" srcOrd="2" destOrd="0" presId="urn:microsoft.com/office/officeart/2008/layout/NameandTitleOrganizationalChart"/>
    <dgm:cxn modelId="{E0EAEB06-E6BD-D846-8B2C-7155C60F883D}" type="presParOf" srcId="{67648DDC-945B-E74B-83BB-BE2FAA07F28C}" destId="{DC1F1F5B-0ED7-7D48-A36E-51031E09F088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6C7C6-0DDA-44A4-A4AF-244533E895B8}" type="datetimeFigureOut">
              <a:rPr lang="fr-FR" smtClean="0"/>
              <a:t>01/05/20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6EEF8-D875-4E77-8EF9-F871219D2D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1174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de-DE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fld id="{18979B9A-BCB2-4389-A72D-735FC953F161}" type="slidenum">
              <a:rPr lang="en-US" altLang="de-DE" sz="1200"/>
              <a:pPr eaLnBrk="1" hangingPunct="1"/>
              <a:t>1</a:t>
            </a:fld>
            <a:endParaRPr lang="en-US" altLang="de-DE" sz="1200"/>
          </a:p>
        </p:txBody>
      </p:sp>
    </p:spTree>
    <p:extLst>
      <p:ext uri="{BB962C8B-B14F-4D97-AF65-F5344CB8AC3E}">
        <p14:creationId xmlns:p14="http://schemas.microsoft.com/office/powerpoint/2010/main" val="3391688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de-DE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fld id="{18979B9A-BCB2-4389-A72D-735FC953F161}" type="slidenum">
              <a:rPr lang="en-US" altLang="de-DE" sz="1200"/>
              <a:pPr eaLnBrk="1" hangingPunct="1"/>
              <a:t>2</a:t>
            </a:fld>
            <a:endParaRPr lang="en-US" altLang="de-DE" sz="1200"/>
          </a:p>
        </p:txBody>
      </p:sp>
    </p:spTree>
    <p:extLst>
      <p:ext uri="{BB962C8B-B14F-4D97-AF65-F5344CB8AC3E}">
        <p14:creationId xmlns:p14="http://schemas.microsoft.com/office/powerpoint/2010/main" val="3391688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de-DE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fld id="{18979B9A-BCB2-4389-A72D-735FC953F161}" type="slidenum">
              <a:rPr lang="en-US" altLang="de-DE" sz="1200"/>
              <a:pPr eaLnBrk="1" hangingPunct="1"/>
              <a:t>3</a:t>
            </a:fld>
            <a:endParaRPr lang="en-US" altLang="de-DE" sz="1200"/>
          </a:p>
        </p:txBody>
      </p:sp>
    </p:spTree>
    <p:extLst>
      <p:ext uri="{BB962C8B-B14F-4D97-AF65-F5344CB8AC3E}">
        <p14:creationId xmlns:p14="http://schemas.microsoft.com/office/powerpoint/2010/main" val="3391688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de-DE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fld id="{18979B9A-BCB2-4389-A72D-735FC953F161}" type="slidenum">
              <a:rPr lang="en-US" altLang="de-DE" sz="1200"/>
              <a:pPr eaLnBrk="1" hangingPunct="1"/>
              <a:t>4</a:t>
            </a:fld>
            <a:endParaRPr lang="en-US" altLang="de-DE" sz="1200"/>
          </a:p>
        </p:txBody>
      </p:sp>
    </p:spTree>
    <p:extLst>
      <p:ext uri="{BB962C8B-B14F-4D97-AF65-F5344CB8AC3E}">
        <p14:creationId xmlns:p14="http://schemas.microsoft.com/office/powerpoint/2010/main" val="3391688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de-DE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fld id="{18979B9A-BCB2-4389-A72D-735FC953F161}" type="slidenum">
              <a:rPr lang="en-US" altLang="de-DE" sz="1200"/>
              <a:pPr eaLnBrk="1" hangingPunct="1"/>
              <a:t>5</a:t>
            </a:fld>
            <a:endParaRPr lang="en-US" altLang="de-DE" sz="1200"/>
          </a:p>
        </p:txBody>
      </p:sp>
    </p:spTree>
    <p:extLst>
      <p:ext uri="{BB962C8B-B14F-4D97-AF65-F5344CB8AC3E}">
        <p14:creationId xmlns:p14="http://schemas.microsoft.com/office/powerpoint/2010/main" val="3391688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de-DE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fld id="{18979B9A-BCB2-4389-A72D-735FC953F161}" type="slidenum">
              <a:rPr lang="en-US" altLang="de-DE" sz="1200"/>
              <a:pPr eaLnBrk="1" hangingPunct="1"/>
              <a:t>6</a:t>
            </a:fld>
            <a:endParaRPr lang="en-US" altLang="de-DE" sz="1200"/>
          </a:p>
        </p:txBody>
      </p:sp>
    </p:spTree>
    <p:extLst>
      <p:ext uri="{BB962C8B-B14F-4D97-AF65-F5344CB8AC3E}">
        <p14:creationId xmlns:p14="http://schemas.microsoft.com/office/powerpoint/2010/main" val="3391688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de-DE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200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fld id="{18979B9A-BCB2-4389-A72D-735FC953F161}" type="slidenum">
              <a:rPr lang="en-US" altLang="de-DE" sz="1200"/>
              <a:pPr eaLnBrk="1" hangingPunct="1"/>
              <a:t>7</a:t>
            </a:fld>
            <a:endParaRPr lang="en-US" altLang="de-DE" sz="1200"/>
          </a:p>
        </p:txBody>
      </p:sp>
    </p:spTree>
    <p:extLst>
      <p:ext uri="{BB962C8B-B14F-4D97-AF65-F5344CB8AC3E}">
        <p14:creationId xmlns:p14="http://schemas.microsoft.com/office/powerpoint/2010/main" val="3391688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803D-F220-44C7-AB9B-3463E04D97FC}" type="datetimeFigureOut">
              <a:rPr lang="fr-FR" smtClean="0"/>
              <a:t>01/05/20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5CD0-5818-4B65-866C-07692654A79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12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803D-F220-44C7-AB9B-3463E04D97FC}" type="datetimeFigureOut">
              <a:rPr lang="fr-FR" smtClean="0"/>
              <a:t>01/05/20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5CD0-5818-4B65-866C-07692654A79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731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803D-F220-44C7-AB9B-3463E04D97FC}" type="datetimeFigureOut">
              <a:rPr lang="fr-FR" smtClean="0"/>
              <a:t>01/05/20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5CD0-5818-4B65-866C-07692654A79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7178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803D-F220-44C7-AB9B-3463E04D97FC}" type="datetimeFigureOut">
              <a:rPr lang="fr-FR" smtClean="0"/>
              <a:t>01/05/20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5CD0-5818-4B65-866C-07692654A79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299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803D-F220-44C7-AB9B-3463E04D97FC}" type="datetimeFigureOut">
              <a:rPr lang="fr-FR" smtClean="0"/>
              <a:t>01/05/20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5CD0-5818-4B65-866C-07692654A79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43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803D-F220-44C7-AB9B-3463E04D97FC}" type="datetimeFigureOut">
              <a:rPr lang="fr-FR" smtClean="0"/>
              <a:t>01/05/20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5CD0-5818-4B65-866C-07692654A79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2266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803D-F220-44C7-AB9B-3463E04D97FC}" type="datetimeFigureOut">
              <a:rPr lang="fr-FR" smtClean="0"/>
              <a:t>01/05/20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5CD0-5818-4B65-866C-07692654A79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7554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803D-F220-44C7-AB9B-3463E04D97FC}" type="datetimeFigureOut">
              <a:rPr lang="fr-FR" smtClean="0"/>
              <a:t>01/05/20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5CD0-5818-4B65-866C-07692654A79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56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803D-F220-44C7-AB9B-3463E04D97FC}" type="datetimeFigureOut">
              <a:rPr lang="fr-FR" smtClean="0"/>
              <a:t>01/05/20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5CD0-5818-4B65-866C-07692654A79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5694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803D-F220-44C7-AB9B-3463E04D97FC}" type="datetimeFigureOut">
              <a:rPr lang="fr-FR" smtClean="0"/>
              <a:t>01/05/20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5CD0-5818-4B65-866C-07692654A79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046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803D-F220-44C7-AB9B-3463E04D97FC}" type="datetimeFigureOut">
              <a:rPr lang="fr-FR" smtClean="0"/>
              <a:t>01/05/20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5CD0-5818-4B65-866C-07692654A79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088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D803D-F220-44C7-AB9B-3463E04D97FC}" type="datetimeFigureOut">
              <a:rPr lang="fr-FR" smtClean="0"/>
              <a:t>01/05/20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35CD0-5818-4B65-866C-07692654A79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466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.png"/><Relationship Id="rId5" Type="http://schemas.openxmlformats.org/officeDocument/2006/relationships/image" Target="../media/image2.jpeg"/><Relationship Id="rId6" Type="http://schemas.openxmlformats.org/officeDocument/2006/relationships/oleObject" Target="../embeddings/oleObject1.bin"/><Relationship Id="rId7" Type="http://schemas.openxmlformats.org/officeDocument/2006/relationships/package" Target="../embeddings/Document_Microsoft_Word1.docx"/><Relationship Id="rId8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8" y="6121483"/>
            <a:ext cx="9144000" cy="73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643" y="91615"/>
            <a:ext cx="1049239" cy="1131882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 flipV="1">
            <a:off x="122548" y="1825970"/>
            <a:ext cx="7583782" cy="18854"/>
          </a:xfrm>
          <a:prstGeom prst="line">
            <a:avLst/>
          </a:prstGeom>
          <a:ln w="79375" cmpd="sng">
            <a:gradFill flip="none"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22548" y="163651"/>
            <a:ext cx="78338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 global analysis of climate-relevant aerosol properties retrieved from the network of GAW near-surface </a:t>
            </a:r>
            <a:r>
              <a:rPr lang="en-US" sz="3200" b="1" dirty="0" smtClean="0"/>
              <a:t>observatories  (SARGAN)</a:t>
            </a:r>
            <a:endParaRPr lang="en-US" sz="32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467544" y="1844824"/>
            <a:ext cx="8280920" cy="4347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fr-FR" sz="2400" dirty="0" smtClean="0"/>
              <a:t>Serves as </a:t>
            </a:r>
            <a:r>
              <a:rPr lang="fr-FR" sz="2400" b="1" dirty="0" err="1" smtClean="0"/>
              <a:t>Fiducial</a:t>
            </a:r>
            <a:r>
              <a:rPr lang="fr-FR" sz="2400" b="1" dirty="0" smtClean="0"/>
              <a:t> Reference </a:t>
            </a:r>
            <a:r>
              <a:rPr lang="fr-FR" sz="2400" b="1" dirty="0" err="1" smtClean="0"/>
              <a:t>Measurement</a:t>
            </a:r>
            <a:r>
              <a:rPr lang="fr-FR" sz="2400" b="1" dirty="0" smtClean="0"/>
              <a:t> </a:t>
            </a:r>
            <a:r>
              <a:rPr lang="fr-FR" sz="2400" dirty="0" smtClean="0"/>
              <a:t>for the </a:t>
            </a:r>
            <a:r>
              <a:rPr lang="fr-FR" sz="2400" dirty="0" err="1" smtClean="0"/>
              <a:t>Ground-Based</a:t>
            </a:r>
            <a:r>
              <a:rPr lang="fr-FR" sz="2400" dirty="0" smtClean="0"/>
              <a:t> </a:t>
            </a:r>
            <a:r>
              <a:rPr lang="fr-FR" sz="2400" dirty="0" err="1" smtClean="0"/>
              <a:t>Aerosol</a:t>
            </a:r>
            <a:r>
              <a:rPr lang="fr-FR" sz="2400" dirty="0" smtClean="0"/>
              <a:t> GAW network of networks   </a:t>
            </a:r>
          </a:p>
          <a:p>
            <a:pPr>
              <a:spcAft>
                <a:spcPts val="300"/>
              </a:spcAft>
            </a:pPr>
            <a:endParaRPr lang="fr-FR" sz="2400" dirty="0" smtClean="0"/>
          </a:p>
          <a:p>
            <a:pPr lvl="1">
              <a:spcAft>
                <a:spcPts val="300"/>
              </a:spcAft>
            </a:pPr>
            <a:r>
              <a:rPr lang="fr-FR" sz="2400" dirty="0" smtClean="0">
                <a:sym typeface="Wingdings"/>
              </a:rPr>
              <a:t>	 </a:t>
            </a:r>
            <a:r>
              <a:rPr lang="fr-FR" sz="2400" dirty="0" err="1" smtClean="0"/>
              <a:t>Fully</a:t>
            </a:r>
            <a:r>
              <a:rPr lang="fr-FR" sz="2400" dirty="0" smtClean="0"/>
              <a:t> </a:t>
            </a:r>
            <a:r>
              <a:rPr lang="fr-FR" sz="2400" dirty="0" err="1" smtClean="0"/>
              <a:t>characterizes</a:t>
            </a:r>
            <a:r>
              <a:rPr lang="fr-FR" sz="2400" dirty="0" smtClean="0"/>
              <a:t> the suite of </a:t>
            </a:r>
            <a:r>
              <a:rPr lang="fr-FR" sz="2400" dirty="0" err="1"/>
              <a:t>traceable</a:t>
            </a:r>
            <a:r>
              <a:rPr lang="fr-FR" sz="2400" dirty="0"/>
              <a:t> </a:t>
            </a:r>
            <a:r>
              <a:rPr lang="fr-FR" sz="2400" dirty="0" err="1" smtClean="0"/>
              <a:t>aerosol</a:t>
            </a:r>
            <a:r>
              <a:rPr lang="fr-FR" sz="2400" dirty="0" smtClean="0"/>
              <a:t> </a:t>
            </a:r>
            <a:r>
              <a:rPr lang="fr-FR" sz="2400" dirty="0" err="1" smtClean="0"/>
              <a:t>ground-based</a:t>
            </a:r>
            <a:r>
              <a:rPr lang="fr-FR" sz="2400" dirty="0" smtClean="0"/>
              <a:t> </a:t>
            </a:r>
            <a:r>
              <a:rPr lang="fr-FR" sz="2400" dirty="0" err="1"/>
              <a:t>measurements</a:t>
            </a:r>
            <a:r>
              <a:rPr lang="fr-FR" sz="2400" dirty="0"/>
              <a:t> </a:t>
            </a:r>
            <a:r>
              <a:rPr lang="fr-FR" sz="2400" dirty="0" smtClean="0"/>
              <a:t>for </a:t>
            </a:r>
            <a:r>
              <a:rPr lang="fr-FR" sz="2400" dirty="0" err="1" smtClean="0"/>
              <a:t>climate</a:t>
            </a:r>
            <a:r>
              <a:rPr lang="fr-FR" sz="2400" dirty="0"/>
              <a:t> </a:t>
            </a:r>
            <a:r>
              <a:rPr lang="fr-FR" sz="2400" dirty="0" smtClean="0"/>
              <a:t>monitoring</a:t>
            </a:r>
          </a:p>
          <a:p>
            <a:pPr lvl="1">
              <a:spcAft>
                <a:spcPts val="300"/>
              </a:spcAft>
            </a:pPr>
            <a:r>
              <a:rPr lang="fr-FR" sz="2400" dirty="0" smtClean="0">
                <a:sym typeface="Wingdings"/>
              </a:rPr>
              <a:t>	 World </a:t>
            </a:r>
            <a:r>
              <a:rPr lang="fr-FR" sz="2400" dirty="0" err="1" smtClean="0">
                <a:sym typeface="Wingdings"/>
              </a:rPr>
              <a:t>map</a:t>
            </a:r>
            <a:r>
              <a:rPr lang="fr-FR" sz="2400" dirty="0" smtClean="0">
                <a:sym typeface="Wingdings"/>
              </a:rPr>
              <a:t> of </a:t>
            </a:r>
            <a:r>
              <a:rPr lang="fr-FR" sz="2400" dirty="0" err="1" smtClean="0">
                <a:sym typeface="Wingdings"/>
              </a:rPr>
              <a:t>operational</a:t>
            </a:r>
            <a:r>
              <a:rPr lang="fr-FR" sz="2400" dirty="0" smtClean="0">
                <a:sym typeface="Wingdings"/>
              </a:rPr>
              <a:t> stations, </a:t>
            </a:r>
            <a:r>
              <a:rPr lang="fr-FR" sz="2400" dirty="0" smtClean="0"/>
              <a:t>QA/QC </a:t>
            </a:r>
            <a:r>
              <a:rPr lang="fr-FR" sz="2400" dirty="0" err="1" smtClean="0"/>
              <a:t>procedures</a:t>
            </a:r>
            <a:r>
              <a:rPr lang="fr-FR" sz="2400" dirty="0" smtClean="0"/>
              <a:t>, </a:t>
            </a:r>
            <a:r>
              <a:rPr lang="fr-FR" sz="2400" dirty="0" err="1" smtClean="0"/>
              <a:t>Uncertainties</a:t>
            </a:r>
            <a:r>
              <a:rPr lang="fr-FR" sz="2400" dirty="0" smtClean="0"/>
              <a:t>, Data curation and </a:t>
            </a:r>
            <a:r>
              <a:rPr lang="fr-FR" sz="2400" dirty="0" err="1" smtClean="0"/>
              <a:t>access</a:t>
            </a:r>
            <a:r>
              <a:rPr lang="fr-FR" sz="2400" dirty="0" smtClean="0"/>
              <a:t>, gap </a:t>
            </a:r>
            <a:r>
              <a:rPr lang="fr-FR" sz="2400" dirty="0" err="1" smtClean="0"/>
              <a:t>analysis</a:t>
            </a:r>
            <a:r>
              <a:rPr lang="fr-FR" sz="2400" dirty="0" smtClean="0"/>
              <a:t> </a:t>
            </a:r>
          </a:p>
          <a:p>
            <a:pPr lvl="1">
              <a:spcAft>
                <a:spcPts val="300"/>
              </a:spcAft>
            </a:pPr>
            <a:r>
              <a:rPr lang="fr-FR" sz="2400" dirty="0" smtClean="0">
                <a:sym typeface="Wingdings"/>
              </a:rPr>
              <a:t>	 First </a:t>
            </a:r>
            <a:r>
              <a:rPr lang="fr-FR" sz="2400" dirty="0" err="1" smtClean="0">
                <a:sym typeface="Wingdings"/>
              </a:rPr>
              <a:t>results</a:t>
            </a:r>
            <a:r>
              <a:rPr lang="fr-FR" sz="2400" dirty="0" smtClean="0">
                <a:sym typeface="Wingdings"/>
              </a:rPr>
              <a:t> of global distribution of </a:t>
            </a:r>
            <a:r>
              <a:rPr lang="fr-FR" sz="2400" dirty="0" err="1" smtClean="0">
                <a:sym typeface="Wingdings"/>
              </a:rPr>
              <a:t>Aerosol</a:t>
            </a:r>
            <a:r>
              <a:rPr lang="fr-FR" sz="2400" dirty="0" smtClean="0">
                <a:sym typeface="Wingdings"/>
              </a:rPr>
              <a:t> Essential </a:t>
            </a:r>
            <a:r>
              <a:rPr lang="fr-FR" sz="2400" dirty="0" err="1" smtClean="0">
                <a:sym typeface="Wingdings"/>
              </a:rPr>
              <a:t>Climate</a:t>
            </a:r>
            <a:r>
              <a:rPr lang="fr-FR" sz="2400" dirty="0" smtClean="0">
                <a:sym typeface="Wingdings"/>
              </a:rPr>
              <a:t> variable and Trends, </a:t>
            </a:r>
            <a:r>
              <a:rPr lang="fr-FR" sz="2400" dirty="0" err="1" smtClean="0">
                <a:sym typeface="Wingdings"/>
              </a:rPr>
              <a:t>comparison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400" dirty="0" err="1" smtClean="0">
                <a:sym typeface="Wingdings"/>
              </a:rPr>
              <a:t>with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400" dirty="0" err="1" smtClean="0">
                <a:sym typeface="Wingdings"/>
              </a:rPr>
              <a:t>models</a:t>
            </a:r>
            <a:endParaRPr lang="fr-FR" sz="2400" dirty="0" smtClean="0">
              <a:sym typeface="Wingdings"/>
            </a:endParaRPr>
          </a:p>
          <a:p>
            <a:pPr lvl="1">
              <a:spcAft>
                <a:spcPts val="300"/>
              </a:spcAft>
            </a:pPr>
            <a:r>
              <a:rPr lang="fr-FR" sz="2400" dirty="0">
                <a:sym typeface="Wingdings"/>
              </a:rPr>
              <a:t>	</a:t>
            </a:r>
            <a:r>
              <a:rPr lang="fr-FR" sz="2400" dirty="0" smtClean="0">
                <a:sym typeface="Wingdings"/>
              </a:rPr>
              <a:t> </a:t>
            </a:r>
            <a:r>
              <a:rPr lang="fr-FR" sz="2400" dirty="0" err="1" smtClean="0">
                <a:sym typeface="Wingdings"/>
              </a:rPr>
              <a:t>Makes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400" dirty="0" err="1" smtClean="0">
                <a:sym typeface="Wingdings"/>
              </a:rPr>
              <a:t>recommendations</a:t>
            </a:r>
            <a:r>
              <a:rPr lang="fr-FR" sz="2400" dirty="0" smtClean="0">
                <a:sym typeface="Wingdings"/>
              </a:rPr>
              <a:t> for user-</a:t>
            </a:r>
            <a:r>
              <a:rPr lang="fr-FR" sz="2400" dirty="0" err="1" smtClean="0">
                <a:sym typeface="Wingdings"/>
              </a:rPr>
              <a:t>requirements</a:t>
            </a:r>
            <a:r>
              <a:rPr lang="fr-FR" sz="2400" dirty="0" smtClean="0">
                <a:sym typeface="Wingdings"/>
              </a:rPr>
              <a:t> in GCOS and future </a:t>
            </a:r>
            <a:r>
              <a:rPr lang="fr-FR" sz="2400" dirty="0" err="1" smtClean="0">
                <a:sym typeface="Wingdings"/>
              </a:rPr>
              <a:t>developments</a:t>
            </a:r>
            <a:r>
              <a:rPr lang="fr-FR" sz="2400" dirty="0" smtClean="0">
                <a:sym typeface="Wingdings"/>
              </a:rPr>
              <a:t>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39803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https://lh5.googleusercontent.com/5GRIMtM6d8kjLqFP-LD7qTJnUg1pYF_50QECZNIqE9pRDZqN5Jv3HalU_LPup3-GacgZQXW2ukKOOR6m4GucwhCFU9lqAWV-xsfF5LLBVcvC-WEfKNV8Gk-F3_Do2Q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984776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2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8" y="6121483"/>
            <a:ext cx="9144000" cy="73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643" y="91615"/>
            <a:ext cx="1049239" cy="1131882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 flipV="1">
            <a:off x="122548" y="1825970"/>
            <a:ext cx="7583782" cy="18854"/>
          </a:xfrm>
          <a:prstGeom prst="line">
            <a:avLst/>
          </a:prstGeom>
          <a:ln w="79375" cmpd="sng">
            <a:gradFill flip="none"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22548" y="163651"/>
            <a:ext cx="78338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 global analysis of climate-relevant aerosol properties retrieved from the network of GAW near-surface </a:t>
            </a:r>
            <a:r>
              <a:rPr lang="en-US" sz="3200" b="1" dirty="0" smtClean="0"/>
              <a:t>observatories  (SARGAN)</a:t>
            </a:r>
            <a:endParaRPr lang="en-US" sz="32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259632" y="5229200"/>
            <a:ext cx="748883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90 observation sites </a:t>
            </a:r>
            <a:r>
              <a:rPr lang="fr-FR" sz="2400" dirty="0" err="1" smtClean="0"/>
              <a:t>Worldwide</a:t>
            </a:r>
            <a:r>
              <a:rPr lang="fr-FR" sz="2400" dirty="0" smtClean="0"/>
              <a:t> </a:t>
            </a:r>
            <a:r>
              <a:rPr lang="fr-FR" sz="2400" dirty="0" err="1" smtClean="0"/>
              <a:t>providing</a:t>
            </a:r>
            <a:r>
              <a:rPr lang="fr-FR" sz="2400" dirty="0" smtClean="0"/>
              <a:t> </a:t>
            </a:r>
            <a:r>
              <a:rPr lang="fr-FR" sz="2400" dirty="0" err="1"/>
              <a:t>fully</a:t>
            </a:r>
            <a:r>
              <a:rPr lang="fr-FR" sz="2400" dirty="0"/>
              <a:t> </a:t>
            </a:r>
            <a:r>
              <a:rPr lang="fr-FR" sz="2400" dirty="0" err="1" smtClean="0"/>
              <a:t>traceable</a:t>
            </a:r>
            <a:r>
              <a:rPr lang="fr-FR" sz="2400" dirty="0" smtClean="0"/>
              <a:t> multi-</a:t>
            </a:r>
            <a:r>
              <a:rPr lang="fr-FR" sz="2400" dirty="0" err="1" smtClean="0"/>
              <a:t>year</a:t>
            </a:r>
            <a:r>
              <a:rPr lang="fr-FR" sz="2400" dirty="0" smtClean="0"/>
              <a:t> records of </a:t>
            </a:r>
            <a:r>
              <a:rPr lang="fr-FR" sz="2400" dirty="0" err="1" smtClean="0"/>
              <a:t>Aerosol</a:t>
            </a:r>
            <a:r>
              <a:rPr lang="fr-FR" sz="2400" dirty="0" smtClean="0"/>
              <a:t> </a:t>
            </a:r>
            <a:r>
              <a:rPr lang="fr-FR" sz="2400" dirty="0" err="1" smtClean="0"/>
              <a:t>Number</a:t>
            </a:r>
            <a:r>
              <a:rPr lang="fr-FR" sz="2400" dirty="0" smtClean="0"/>
              <a:t> concentration, </a:t>
            </a:r>
            <a:r>
              <a:rPr lang="fr-FR" sz="2400" dirty="0" err="1" smtClean="0"/>
              <a:t>Scattering</a:t>
            </a:r>
            <a:r>
              <a:rPr lang="fr-FR" sz="2400" dirty="0" smtClean="0"/>
              <a:t> and Absorption Coefficients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78088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121483"/>
            <a:ext cx="9144000" cy="73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643" y="91615"/>
            <a:ext cx="1049239" cy="1131882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 flipV="1">
            <a:off x="159752" y="1825970"/>
            <a:ext cx="7583782" cy="18854"/>
          </a:xfrm>
          <a:prstGeom prst="line">
            <a:avLst/>
          </a:prstGeom>
          <a:ln w="79375" cmpd="sng">
            <a:gradFill flip="none"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22548" y="163651"/>
            <a:ext cx="78338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 global analysis of climate-relevant aerosol properties retrieved from the network of GAW near-surface </a:t>
            </a:r>
            <a:r>
              <a:rPr lang="en-US" sz="3200" b="1" dirty="0" smtClean="0"/>
              <a:t>observatories  (SARGAN)</a:t>
            </a:r>
            <a:endParaRPr lang="en-US" sz="3200" b="1" dirty="0"/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730448633"/>
              </p:ext>
            </p:extLst>
          </p:nvPr>
        </p:nvGraphicFramePr>
        <p:xfrm>
          <a:off x="761351" y="19819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5292080" y="2204864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Reference </a:t>
            </a:r>
            <a:r>
              <a:rPr lang="fr-FR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Measurement</a:t>
            </a:r>
            <a:r>
              <a:rPr lang="fr-F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Network </a:t>
            </a:r>
            <a:endParaRPr lang="fr-FR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7504" y="3573016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Trend </a:t>
            </a:r>
            <a:r>
              <a:rPr lang="fr-FR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</a:t>
            </a:r>
            <a:r>
              <a:rPr lang="fr-F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fr-FR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99592" y="5805264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</a:t>
            </a:r>
            <a:r>
              <a:rPr lang="fr-F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fr-FR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variability</a:t>
            </a:r>
            <a:r>
              <a:rPr lang="fr-F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(PNSD, </a:t>
            </a:r>
            <a:r>
              <a:rPr lang="fr-FR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Scatt</a:t>
            </a:r>
            <a:r>
              <a:rPr lang="fr-F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And Abs </a:t>
            </a:r>
            <a:r>
              <a:rPr lang="fr-FR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Coef</a:t>
            </a:r>
            <a:r>
              <a:rPr lang="fr-F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SSA, Ang. </a:t>
            </a:r>
            <a:r>
              <a:rPr lang="fr-FR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</a:t>
            </a:r>
            <a:r>
              <a:rPr lang="fr-F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fr-FR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947756" y="3429000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Model/Observation of trends</a:t>
            </a:r>
            <a:endParaRPr lang="fr-FR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932040" y="5805264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Model/Observation of </a:t>
            </a:r>
            <a:r>
              <a:rPr lang="fr-FR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variability</a:t>
            </a:r>
            <a:r>
              <a:rPr lang="fr-F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fr-FR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2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121483"/>
            <a:ext cx="9144000" cy="73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643" y="91615"/>
            <a:ext cx="1049239" cy="1131882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 flipV="1">
            <a:off x="159752" y="1825970"/>
            <a:ext cx="7583782" cy="18854"/>
          </a:xfrm>
          <a:prstGeom prst="line">
            <a:avLst/>
          </a:prstGeom>
          <a:ln w="79375" cmpd="sng">
            <a:gradFill flip="none"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22548" y="163651"/>
            <a:ext cx="78338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 global analysis of climate-relevant aerosol properties retrieved from the network of GAW near-surface </a:t>
            </a:r>
            <a:r>
              <a:rPr lang="en-US" sz="3200" b="1" dirty="0" smtClean="0"/>
              <a:t>observatories  (SARGAN)</a:t>
            </a:r>
            <a:endParaRPr lang="en-US" sz="32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467544" y="1700808"/>
            <a:ext cx="7992888" cy="4347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endParaRPr lang="fr-FR" sz="2400" dirty="0" smtClean="0"/>
          </a:p>
          <a:p>
            <a:pPr lvl="1">
              <a:spcAft>
                <a:spcPts val="300"/>
              </a:spcAft>
            </a:pPr>
            <a:r>
              <a:rPr lang="fr-FR" sz="2400" dirty="0" smtClean="0">
                <a:sym typeface="Wingdings"/>
              </a:rPr>
              <a:t>	 </a:t>
            </a:r>
            <a:r>
              <a:rPr lang="fr-FR" sz="2400" dirty="0" smtClean="0"/>
              <a:t>General </a:t>
            </a:r>
            <a:r>
              <a:rPr lang="fr-FR" sz="2400" dirty="0" err="1" smtClean="0"/>
              <a:t>decreasing</a:t>
            </a:r>
            <a:r>
              <a:rPr lang="fr-FR" sz="2400" dirty="0" smtClean="0"/>
              <a:t> trends over the last </a:t>
            </a:r>
            <a:r>
              <a:rPr lang="fr-FR" sz="2400" dirty="0" err="1" smtClean="0"/>
              <a:t>decade</a:t>
            </a:r>
            <a:r>
              <a:rPr lang="fr-FR" sz="2400" dirty="0" smtClean="0"/>
              <a:t> for extensive </a:t>
            </a:r>
            <a:r>
              <a:rPr lang="fr-FR" sz="2400" dirty="0" err="1" smtClean="0"/>
              <a:t>properties</a:t>
            </a:r>
            <a:r>
              <a:rPr lang="fr-FR" sz="2400" dirty="0" smtClean="0"/>
              <a:t> </a:t>
            </a:r>
            <a:r>
              <a:rPr lang="fr-FR" sz="2400" dirty="0" err="1" smtClean="0"/>
              <a:t>where</a:t>
            </a:r>
            <a:r>
              <a:rPr lang="fr-FR" sz="2400" dirty="0" smtClean="0"/>
              <a:t> observations </a:t>
            </a:r>
            <a:r>
              <a:rPr lang="fr-FR" sz="2400" dirty="0" err="1" smtClean="0"/>
              <a:t>exist</a:t>
            </a:r>
            <a:r>
              <a:rPr lang="fr-FR" sz="2400" dirty="0" smtClean="0"/>
              <a:t> (</a:t>
            </a:r>
            <a:r>
              <a:rPr lang="fr-FR" sz="2400" dirty="0" err="1" smtClean="0"/>
              <a:t>Collaud</a:t>
            </a:r>
            <a:r>
              <a:rPr lang="fr-FR" sz="2400" dirty="0" smtClean="0"/>
              <a:t> </a:t>
            </a:r>
            <a:r>
              <a:rPr lang="fr-FR" sz="2400" dirty="0" err="1" smtClean="0"/>
              <a:t>Coen</a:t>
            </a:r>
            <a:r>
              <a:rPr lang="fr-FR" sz="2400" dirty="0" smtClean="0"/>
              <a:t> et al., ACPD)</a:t>
            </a:r>
          </a:p>
          <a:p>
            <a:pPr lvl="1">
              <a:spcAft>
                <a:spcPts val="300"/>
              </a:spcAft>
            </a:pPr>
            <a:endParaRPr lang="fr-FR" sz="2400" dirty="0" smtClean="0"/>
          </a:p>
          <a:p>
            <a:pPr lvl="1">
              <a:spcAft>
                <a:spcPts val="300"/>
              </a:spcAft>
            </a:pPr>
            <a:r>
              <a:rPr lang="fr-FR" sz="2400" dirty="0" smtClean="0">
                <a:sym typeface="Wingdings"/>
              </a:rPr>
              <a:t>	 </a:t>
            </a:r>
            <a:r>
              <a:rPr lang="fr-FR" sz="2400" dirty="0" err="1" smtClean="0"/>
              <a:t>Models</a:t>
            </a:r>
            <a:r>
              <a:rPr lang="fr-FR" sz="2400" dirty="0" smtClean="0"/>
              <a:t> </a:t>
            </a:r>
            <a:r>
              <a:rPr lang="fr-FR" sz="2400" dirty="0"/>
              <a:t>tend to </a:t>
            </a:r>
            <a:r>
              <a:rPr lang="fr-FR" sz="2400" dirty="0" err="1"/>
              <a:t>underestimate</a:t>
            </a:r>
            <a:r>
              <a:rPr lang="fr-FR" sz="2400" dirty="0"/>
              <a:t> all variables </a:t>
            </a:r>
            <a:r>
              <a:rPr lang="fr-FR" sz="2400" dirty="0" err="1" smtClean="0"/>
              <a:t>when</a:t>
            </a:r>
            <a:r>
              <a:rPr lang="fr-FR" sz="2400" dirty="0" smtClean="0"/>
              <a:t> </a:t>
            </a:r>
            <a:r>
              <a:rPr lang="fr-FR" sz="2400" dirty="0" err="1"/>
              <a:t>compared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the </a:t>
            </a:r>
            <a:r>
              <a:rPr lang="fr-FR" sz="2400" dirty="0" smtClean="0"/>
              <a:t>observations (</a:t>
            </a:r>
            <a:r>
              <a:rPr lang="fr-FR" sz="2400" dirty="0" err="1" smtClean="0"/>
              <a:t>Gliß</a:t>
            </a:r>
            <a:r>
              <a:rPr lang="fr-FR" sz="2400" dirty="0" smtClean="0"/>
              <a:t> </a:t>
            </a:r>
            <a:r>
              <a:rPr lang="fr-FR" sz="2400" dirty="0"/>
              <a:t>et al., </a:t>
            </a:r>
            <a:r>
              <a:rPr lang="fr-FR" sz="2400" dirty="0" smtClean="0"/>
              <a:t>)</a:t>
            </a:r>
          </a:p>
          <a:p>
            <a:pPr lvl="1">
              <a:spcAft>
                <a:spcPts val="300"/>
              </a:spcAft>
            </a:pPr>
            <a:endParaRPr lang="fr-FR" sz="2400" dirty="0" smtClean="0"/>
          </a:p>
          <a:p>
            <a:pPr lvl="1">
              <a:spcAft>
                <a:spcPts val="300"/>
              </a:spcAft>
            </a:pPr>
            <a:r>
              <a:rPr lang="fr-FR" sz="2400" dirty="0">
                <a:sym typeface="Wingdings"/>
              </a:rPr>
              <a:t>	</a:t>
            </a:r>
            <a:r>
              <a:rPr lang="fr-FR" sz="2400" dirty="0" smtClean="0">
                <a:sym typeface="Wingdings"/>
              </a:rPr>
              <a:t> </a:t>
            </a:r>
            <a:r>
              <a:rPr lang="fr-FR" sz="2400" dirty="0" err="1" smtClean="0">
                <a:sym typeface="Wingdings"/>
              </a:rPr>
              <a:t>Models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400" dirty="0" err="1" smtClean="0">
                <a:sym typeface="Wingdings"/>
              </a:rPr>
              <a:t>confirm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400" dirty="0" err="1" smtClean="0"/>
              <a:t>negative</a:t>
            </a:r>
            <a:r>
              <a:rPr lang="fr-FR" sz="2400" dirty="0" smtClean="0"/>
              <a:t> </a:t>
            </a:r>
            <a:r>
              <a:rPr lang="fr-FR" sz="2400" dirty="0"/>
              <a:t>trends </a:t>
            </a:r>
            <a:r>
              <a:rPr lang="fr-FR" sz="2400" dirty="0" err="1" smtClean="0"/>
              <a:t>where</a:t>
            </a:r>
            <a:r>
              <a:rPr lang="fr-FR" sz="2400" dirty="0" smtClean="0"/>
              <a:t> observations </a:t>
            </a:r>
            <a:r>
              <a:rPr lang="fr-FR" sz="2400" dirty="0" err="1" smtClean="0"/>
              <a:t>exists</a:t>
            </a:r>
            <a:r>
              <a:rPr lang="fr-FR" sz="2400" dirty="0" smtClean="0"/>
              <a:t> but </a:t>
            </a:r>
            <a:r>
              <a:rPr lang="fr-FR" sz="2400" dirty="0" err="1" smtClean="0"/>
              <a:t>indicate</a:t>
            </a:r>
            <a:r>
              <a:rPr lang="fr-FR" sz="2400" dirty="0" smtClean="0"/>
              <a:t> </a:t>
            </a:r>
            <a:r>
              <a:rPr lang="fr-FR" sz="2400" dirty="0" err="1" smtClean="0"/>
              <a:t>increasing</a:t>
            </a:r>
            <a:r>
              <a:rPr lang="fr-FR" sz="2400" dirty="0" smtClean="0"/>
              <a:t> trends in </a:t>
            </a:r>
            <a:r>
              <a:rPr lang="fr-FR" sz="2400" dirty="0" err="1" smtClean="0"/>
              <a:t>many</a:t>
            </a:r>
            <a:r>
              <a:rPr lang="fr-FR" sz="2400" dirty="0" smtClean="0"/>
              <a:t> World </a:t>
            </a:r>
            <a:r>
              <a:rPr lang="fr-FR" sz="2400" dirty="0" err="1" smtClean="0"/>
              <a:t>regions</a:t>
            </a:r>
            <a:r>
              <a:rPr lang="fr-FR" sz="2400" dirty="0" smtClean="0"/>
              <a:t> </a:t>
            </a:r>
            <a:r>
              <a:rPr lang="fr-FR" sz="2400" dirty="0" err="1" smtClean="0"/>
              <a:t>where</a:t>
            </a:r>
            <a:r>
              <a:rPr lang="fr-FR" sz="2400" dirty="0" smtClean="0"/>
              <a:t> observations </a:t>
            </a:r>
            <a:r>
              <a:rPr lang="fr-FR" sz="2400" dirty="0" err="1" smtClean="0"/>
              <a:t>simply</a:t>
            </a:r>
            <a:r>
              <a:rPr lang="fr-FR" sz="2400" dirty="0" smtClean="0"/>
              <a:t> do not </a:t>
            </a:r>
            <a:r>
              <a:rPr lang="fr-FR" sz="2400" dirty="0" err="1" smtClean="0"/>
              <a:t>exist</a:t>
            </a:r>
            <a:r>
              <a:rPr lang="fr-FR" sz="2400" dirty="0" smtClean="0"/>
              <a:t> (Mortier et al., ) </a:t>
            </a:r>
          </a:p>
        </p:txBody>
      </p:sp>
    </p:spTree>
    <p:extLst>
      <p:ext uri="{BB962C8B-B14F-4D97-AF65-F5344CB8AC3E}">
        <p14:creationId xmlns:p14="http://schemas.microsoft.com/office/powerpoint/2010/main" val="278404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121483"/>
            <a:ext cx="9144000" cy="73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643" y="91615"/>
            <a:ext cx="1049239" cy="1131882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 flipV="1">
            <a:off x="159752" y="1825970"/>
            <a:ext cx="7583782" cy="18854"/>
          </a:xfrm>
          <a:prstGeom prst="line">
            <a:avLst/>
          </a:prstGeom>
          <a:ln w="79375" cmpd="sng">
            <a:gradFill flip="none"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22548" y="163651"/>
            <a:ext cx="78338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 global analysis of climate-relevant aerosol properties retrieved from the network of GAW near-surface </a:t>
            </a:r>
            <a:r>
              <a:rPr lang="en-US" sz="3200" b="1" dirty="0" smtClean="0"/>
              <a:t>observatories  (SARGAN)</a:t>
            </a:r>
            <a:endParaRPr lang="en-US" sz="3200" b="1" dirty="0"/>
          </a:p>
        </p:txBody>
      </p:sp>
      <p:pic>
        <p:nvPicPr>
          <p:cNvPr id="7" name="Image 6"/>
          <p:cNvPicPr/>
          <p:nvPr/>
        </p:nvPicPr>
        <p:blipFill>
          <a:blip r:embed="rId5"/>
          <a:stretch>
            <a:fillRect/>
          </a:stretch>
        </p:blipFill>
        <p:spPr>
          <a:xfrm>
            <a:off x="1331640" y="2060848"/>
            <a:ext cx="6624736" cy="432048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860032" y="2060848"/>
            <a:ext cx="12501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Scatt</a:t>
            </a:r>
            <a:r>
              <a:rPr lang="fr-FR" dirty="0" smtClean="0"/>
              <a:t> </a:t>
            </a:r>
            <a:r>
              <a:rPr lang="fr-FR" dirty="0" err="1" smtClean="0"/>
              <a:t>Coeff</a:t>
            </a:r>
            <a:r>
              <a:rPr lang="fr-FR" dirty="0" smtClean="0"/>
              <a:t>. 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619672" y="2060848"/>
            <a:ext cx="11928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Abs. </a:t>
            </a:r>
            <a:r>
              <a:rPr lang="fr-FR" dirty="0" err="1" smtClean="0"/>
              <a:t>Coeff</a:t>
            </a:r>
            <a:r>
              <a:rPr lang="fr-FR" dirty="0" smtClean="0"/>
              <a:t>. 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619672" y="4149080"/>
            <a:ext cx="3336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N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788024" y="4149080"/>
            <a:ext cx="7592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PNSD.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635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121483"/>
            <a:ext cx="9144000" cy="73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643" y="91615"/>
            <a:ext cx="1049239" cy="1131882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 flipV="1">
            <a:off x="159752" y="1825970"/>
            <a:ext cx="7583782" cy="18854"/>
          </a:xfrm>
          <a:prstGeom prst="line">
            <a:avLst/>
          </a:prstGeom>
          <a:ln w="79375" cmpd="sng">
            <a:gradFill flip="none"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22548" y="163651"/>
            <a:ext cx="78338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 global analysis of climate-relevant aerosol properties retrieved from the network of GAW near-surface </a:t>
            </a:r>
            <a:r>
              <a:rPr lang="en-US" sz="3200" b="1" dirty="0" smtClean="0"/>
              <a:t>observatories  (SARGAN)</a:t>
            </a:r>
            <a:endParaRPr lang="en-US" sz="3200" b="1" dirty="0"/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455727"/>
              </p:ext>
            </p:extLst>
          </p:nvPr>
        </p:nvGraphicFramePr>
        <p:xfrm>
          <a:off x="755576" y="2013074"/>
          <a:ext cx="8525624" cy="4296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7" imgW="6477000" imgH="3263900" progId="Word.Document.12">
                  <p:embed/>
                </p:oleObj>
              </mc:Choice>
              <mc:Fallback>
                <p:oleObj name="Document" r:id="rId7" imgW="6477000" imgH="3263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5576" y="2013074"/>
                        <a:ext cx="8525624" cy="42962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326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121483"/>
            <a:ext cx="9144000" cy="73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643" y="91615"/>
            <a:ext cx="1049239" cy="1131882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 flipV="1">
            <a:off x="159752" y="1825970"/>
            <a:ext cx="7583782" cy="18854"/>
          </a:xfrm>
          <a:prstGeom prst="line">
            <a:avLst/>
          </a:prstGeom>
          <a:ln w="79375" cmpd="sng">
            <a:gradFill flip="none"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22548" y="163651"/>
            <a:ext cx="78338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 global analysis of climate-relevant aerosol properties retrieved from the network of GAW near-surface </a:t>
            </a:r>
            <a:r>
              <a:rPr lang="en-US" sz="3200" b="1" dirty="0" smtClean="0"/>
              <a:t>observatories  (SARGAN)</a:t>
            </a:r>
            <a:endParaRPr lang="en-US" sz="3200" b="1" dirty="0"/>
          </a:p>
        </p:txBody>
      </p:sp>
      <p:pic>
        <p:nvPicPr>
          <p:cNvPr id="7" name="Image 6" descr="https://lh3.googleusercontent.com/aUtiOyfIxw8vQYJN2IYh-v3x-d7u-U6uDTy3-MLgV8vtBa00g_PQncYz30yw1JlBnYKoUOoDPjxzfCdiNs_TYBJw7Akge3NVDFSpA8KT4CQ4GnJwLNlt2XwhbBF0rw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2882900" cy="39674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1850012" y="6021288"/>
            <a:ext cx="1100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Bigi</a:t>
            </a:r>
            <a:r>
              <a:rPr lang="fr-FR" dirty="0" smtClean="0"/>
              <a:t> et al., </a:t>
            </a:r>
            <a:endParaRPr lang="fr-FR" dirty="0"/>
          </a:p>
        </p:txBody>
      </p:sp>
      <p:pic>
        <p:nvPicPr>
          <p:cNvPr id="11" name="Image 10" descr="https://lh3.googleusercontent.com/fPuzmpfIW4BKDNcEp5UZWWApbeBHd_BImmCFi_wk8YLpb11n6hJq0AsQkqZw7KmPH0DckUiLWOzSx8mqN14XrzqvpX7zhCNa7y-zXRVABIvs0wuTsjVI1FcpoFwdlQ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2736304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5580112" y="6021288"/>
            <a:ext cx="1212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Rose et al.,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984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5717</TotalTime>
  <Words>273</Words>
  <Application>Microsoft Macintosh PowerPoint</Application>
  <PresentationFormat>Présentation à l'écran (4:3)</PresentationFormat>
  <Paragraphs>44</Paragraphs>
  <Slides>7</Slides>
  <Notes>7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9" baseType="lpstr">
      <vt:lpstr>Thème Office</vt:lpstr>
      <vt:lpstr>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LGGE CNRS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pollution au delà des frontières</dc:title>
  <dc:creator>Paolo Laj</dc:creator>
  <cp:lastModifiedBy>Paolo Laj</cp:lastModifiedBy>
  <cp:revision>139</cp:revision>
  <dcterms:created xsi:type="dcterms:W3CDTF">2012-10-01T09:26:06Z</dcterms:created>
  <dcterms:modified xsi:type="dcterms:W3CDTF">2020-05-01T14:19:14Z</dcterms:modified>
</cp:coreProperties>
</file>