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FC918E-DC80-4010-AA92-9612835D6E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58E25A6-0914-48D6-9156-62206FEFC3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4FEBCEF-7338-4CF6-9595-27F85EA332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A4E68-2392-40A6-B3EF-40222C69701C}" type="datetimeFigureOut">
              <a:rPr lang="de-DE" smtClean="0"/>
              <a:t>04.05.2020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3CDD292-DBC0-4D15-9615-446A4FB6D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F59E89D-DAEA-4C48-A775-02B4296AF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CCB01-D150-4BAF-A3F6-6542A5CED12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568911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993558-1165-467A-9AD4-4D22E83140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F9E225C0-C0D2-4E0C-B823-14EC82A72E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FBFA224-1E5B-457D-ABA6-85E4C191FA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A4E68-2392-40A6-B3EF-40222C69701C}" type="datetimeFigureOut">
              <a:rPr lang="de-DE" smtClean="0"/>
              <a:t>04.05.2020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89B1D08-5692-4A17-A1E4-2EB7ED618D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448D09E-3C5A-4F3F-B04F-A664716BE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CCB01-D150-4BAF-A3F6-6542A5CED12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90734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F5E6F7D0-253D-4DA3-BACE-3445C935C3F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4D3A04F3-6CA0-4D7E-B3ED-4367DFD175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C40A313-7184-4D48-9445-AB49148D75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A4E68-2392-40A6-B3EF-40222C69701C}" type="datetimeFigureOut">
              <a:rPr lang="de-DE" smtClean="0"/>
              <a:t>04.05.2020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3EA2C96-9CE4-493B-99BD-66BD60901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F971CD7-3207-4A21-A69F-16A4EE6F8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CCB01-D150-4BAF-A3F6-6542A5CED12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105580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F24DC5-1625-45AF-AB88-187CD9B8BC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CA8514B-1EBB-44BB-8D46-173A9219FA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CE2E6D9-F5F9-41D4-AA08-EEDB938206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A4E68-2392-40A6-B3EF-40222C69701C}" type="datetimeFigureOut">
              <a:rPr lang="de-DE" smtClean="0"/>
              <a:t>04.05.2020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747B06A-A4BF-412F-BC3E-1F2C6C9E5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3CA5072-679D-479D-A565-E4DB464EC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CCB01-D150-4BAF-A3F6-6542A5CED12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571575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794AD9-B8C5-40F0-8676-E6FFC857F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8BF552F-7A5D-4897-A737-862F132B05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77A31A7-D4A6-4CA2-8044-53E8B09964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A4E68-2392-40A6-B3EF-40222C69701C}" type="datetimeFigureOut">
              <a:rPr lang="de-DE" smtClean="0"/>
              <a:t>04.05.2020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474CC76-F012-4537-B939-763C6671D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413D3C6-E138-48AE-99A5-9735B7F5A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CCB01-D150-4BAF-A3F6-6542A5CED12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68540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ABBF4C-89D0-4771-8974-74DDF8B3CB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729AB36-BDBE-43F2-B2D7-03CEAD071E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2C4ACD3-7AC2-4FF5-BDEE-AC6A6EA1CD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4DFE239-6B9B-4A64-A097-547CC7E471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A4E68-2392-40A6-B3EF-40222C69701C}" type="datetimeFigureOut">
              <a:rPr lang="de-DE" smtClean="0"/>
              <a:t>04.05.2020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A08F556-C612-47E7-B873-4D6E5F2E18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E430CD6-BF70-4685-924F-4EE291CBC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CCB01-D150-4BAF-A3F6-6542A5CED12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245131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D2FD6D-F1D8-49E7-935C-ED75220A9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35EC98E-DAF2-4FAC-8315-396A21E07E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A2F2017-FB22-4415-B37F-563EC3DFEA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54AA573-543B-4D05-A556-3A4A8366B5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09C989CA-2AF2-4CA7-AA8A-32DEC8D15A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CDC17F19-094D-4A15-B9E2-E06EAF4E6C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A4E68-2392-40A6-B3EF-40222C69701C}" type="datetimeFigureOut">
              <a:rPr lang="de-DE" smtClean="0"/>
              <a:t>04.05.2020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21EA2B31-91F8-4CE6-B968-BE2D84E1B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D07FBFFD-5C98-4776-B0DC-1449075AD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CCB01-D150-4BAF-A3F6-6542A5CED12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006748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20C1AF7-AAE5-42FF-A5E2-9E5B9231C3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DD51DE9-9A13-4FC3-8D1A-10D0847087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A4E68-2392-40A6-B3EF-40222C69701C}" type="datetimeFigureOut">
              <a:rPr lang="de-DE" smtClean="0"/>
              <a:t>04.05.2020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1E56B14-9768-45A2-B7F2-043BEE633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B3737F1-4BF0-4054-B39B-B05B85EC9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CCB01-D150-4BAF-A3F6-6542A5CED12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834440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107F8CB6-9841-4C76-8FC1-295D06348F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A4E68-2392-40A6-B3EF-40222C69701C}" type="datetimeFigureOut">
              <a:rPr lang="de-DE" smtClean="0"/>
              <a:t>04.05.2020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882219C-EB0B-48F0-B7D4-AD0673C17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A5351A1-8226-48B1-AD0E-E93479804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CCB01-D150-4BAF-A3F6-6542A5CED12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998526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1F9A969-29C6-4D3B-92E4-2506D06E7E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799FD1F-A30A-4937-BE23-A514A853E4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5EC5A3D-50EB-4D84-8943-06BF1AB314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B8AA593D-B878-438B-9CD7-178E543062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A4E68-2392-40A6-B3EF-40222C69701C}" type="datetimeFigureOut">
              <a:rPr lang="de-DE" smtClean="0"/>
              <a:t>04.05.2020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6F73C28-44F6-458D-958D-27FE8D46C8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01AAA85-212E-43D7-ACC9-387B092BC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CCB01-D150-4BAF-A3F6-6542A5CED12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461483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CAB6E18-0D74-4061-B107-4B250988F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139B76EE-4A43-42E7-8795-4DF7DC2ABC2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9D9B86E-7FB5-4CFB-873D-D15ED1790B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D5C55B63-F1DF-4F04-B48C-4A7893DC6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A4E68-2392-40A6-B3EF-40222C69701C}" type="datetimeFigureOut">
              <a:rPr lang="de-DE" smtClean="0"/>
              <a:t>04.05.2020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E56B281-BD4C-486B-A15A-7C797333EE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D2736A1-8236-4FD2-9BB7-9C1AA484D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CCB01-D150-4BAF-A3F6-6542A5CED12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429484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C9CDDCB8-3681-40EF-9F8D-E7C3894822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EFF30C1-CF8A-44B3-8918-806AEC14A7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684466A-6A9F-4F64-B9E6-C9C097D8EE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6A4E68-2392-40A6-B3EF-40222C69701C}" type="datetimeFigureOut">
              <a:rPr lang="de-DE" smtClean="0"/>
              <a:t>04.05.2020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1CF3E43-F526-4940-A129-5D4B8F9039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EEF01F5-4BCF-44F7-8436-6A6E3D493C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8CCB01-D150-4BAF-A3F6-6542A5CED12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70803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EI_EGU_02">
            <a:hlinkClick r:id="" action="ppaction://media"/>
            <a:extLst>
              <a:ext uri="{FF2B5EF4-FFF2-40B4-BE49-F238E27FC236}">
                <a16:creationId xmlns:a16="http://schemas.microsoft.com/office/drawing/2014/main" id="{74812F37-146C-4ACA-8BBF-0248C45705B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4438"/>
            <a:ext cx="9138082" cy="6853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733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31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Breitbild</PresentationFormat>
  <Paragraphs>0</Paragraphs>
  <Slides>1</Slides>
  <Notes>0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Rainer Lehmann</dc:creator>
  <cp:lastModifiedBy>Rainer Lehmann</cp:lastModifiedBy>
  <cp:revision>2</cp:revision>
  <dcterms:created xsi:type="dcterms:W3CDTF">2020-05-04T13:40:00Z</dcterms:created>
  <dcterms:modified xsi:type="dcterms:W3CDTF">2020-05-04T13:43:05Z</dcterms:modified>
</cp:coreProperties>
</file>