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2.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3.xml" ContentType="application/vnd.openxmlformats-officedocument.theme+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theme/theme4.xml" ContentType="application/vnd.openxmlformats-officedocument.theme+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703" r:id="rId5"/>
    <p:sldMasterId id="2147483732" r:id="rId6"/>
    <p:sldMasterId id="2147483840" r:id="rId7"/>
    <p:sldMasterId id="2147483864" r:id="rId8"/>
  </p:sldMasterIdLst>
  <p:notesMasterIdLst>
    <p:notesMasterId r:id="rId19"/>
  </p:notesMasterIdLst>
  <p:sldIdLst>
    <p:sldId id="257" r:id="rId9"/>
    <p:sldId id="395" r:id="rId10"/>
    <p:sldId id="467" r:id="rId11"/>
    <p:sldId id="459" r:id="rId12"/>
    <p:sldId id="464" r:id="rId13"/>
    <p:sldId id="460" r:id="rId14"/>
    <p:sldId id="283" r:id="rId15"/>
    <p:sldId id="284" r:id="rId16"/>
    <p:sldId id="466" r:id="rId17"/>
    <p:sldId id="465" r:id="rId18"/>
  </p:sldIdLst>
  <p:sldSz cx="9144000" cy="5143500" type="screen16x9"/>
  <p:notesSz cx="6669088" cy="9926638"/>
  <p:defaultText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rdy, Darren" initials="HD" lastIdx="1" clrIdx="0">
    <p:extLst>
      <p:ext uri="{19B8F6BF-5375-455C-9EA6-DF929625EA0E}">
        <p15:presenceInfo xmlns:p15="http://schemas.microsoft.com/office/powerpoint/2012/main" userId="S-1-5-21-2128879824-1264389938-942999124-5734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2738" autoAdjust="0"/>
  </p:normalViewPr>
  <p:slideViewPr>
    <p:cSldViewPr snapToGrid="0">
      <p:cViewPr varScale="1">
        <p:scale>
          <a:sx n="109" d="100"/>
          <a:sy n="109" d="100"/>
        </p:scale>
        <p:origin x="780" y="10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theme" Target="theme/theme1.xml"/><Relationship Id="rId10" Type="http://schemas.openxmlformats.org/officeDocument/2006/relationships/slide" Target="slides/slide2.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777607" y="0"/>
            <a:ext cx="2889938" cy="498056"/>
          </a:xfrm>
          <a:prstGeom prst="rect">
            <a:avLst/>
          </a:prstGeom>
        </p:spPr>
        <p:txBody>
          <a:bodyPr vert="horz" lIns="91440" tIns="45720" rIns="91440" bIns="45720" rtlCol="0"/>
          <a:lstStyle>
            <a:lvl1pPr algn="r">
              <a:defRPr sz="1200"/>
            </a:lvl1pPr>
          </a:lstStyle>
          <a:p>
            <a:fld id="{D7469177-FFEF-42E9-8001-8CD5441F0F3B}" type="datetimeFigureOut">
              <a:rPr lang="en-GB" smtClean="0"/>
              <a:t>28/04/2020</a:t>
            </a:fld>
            <a:endParaRPr lang="en-GB"/>
          </a:p>
        </p:txBody>
      </p:sp>
      <p:sp>
        <p:nvSpPr>
          <p:cNvPr id="4" name="Slide Image Placeholder 3"/>
          <p:cNvSpPr>
            <a:spLocks noGrp="1" noRot="1" noChangeAspect="1"/>
          </p:cNvSpPr>
          <p:nvPr>
            <p:ph type="sldImg" idx="2"/>
          </p:nvPr>
        </p:nvSpPr>
        <p:spPr>
          <a:xfrm>
            <a:off x="357188" y="1241425"/>
            <a:ext cx="5954712"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66909" y="4777194"/>
            <a:ext cx="533527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889938"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777607" y="9428584"/>
            <a:ext cx="2889938" cy="498055"/>
          </a:xfrm>
          <a:prstGeom prst="rect">
            <a:avLst/>
          </a:prstGeom>
        </p:spPr>
        <p:txBody>
          <a:bodyPr vert="horz" lIns="91440" tIns="45720" rIns="91440" bIns="45720" rtlCol="0" anchor="b"/>
          <a:lstStyle>
            <a:lvl1pPr algn="r">
              <a:defRPr sz="1200"/>
            </a:lvl1pPr>
          </a:lstStyle>
          <a:p>
            <a:fld id="{D8880913-8362-42F2-8EDD-99F41E1CBDC1}" type="slidenum">
              <a:rPr lang="en-GB" smtClean="0"/>
              <a:t>‹#›</a:t>
            </a:fld>
            <a:endParaRPr lang="en-GB"/>
          </a:p>
        </p:txBody>
      </p:sp>
    </p:spTree>
    <p:extLst>
      <p:ext uri="{BB962C8B-B14F-4D97-AF65-F5344CB8AC3E}">
        <p14:creationId xmlns:p14="http://schemas.microsoft.com/office/powerpoint/2010/main" val="5520760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8880913-8362-42F2-8EDD-99F41E1CBDC1}" type="slidenum">
              <a:rPr lang="en-GB" smtClean="0"/>
              <a:t>2</a:t>
            </a:fld>
            <a:endParaRPr lang="en-GB"/>
          </a:p>
        </p:txBody>
      </p:sp>
    </p:spTree>
    <p:extLst>
      <p:ext uri="{BB962C8B-B14F-4D97-AF65-F5344CB8AC3E}">
        <p14:creationId xmlns:p14="http://schemas.microsoft.com/office/powerpoint/2010/main" val="20176170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major upgrades require significant science effort years ahead of the implementation deadlines.</a:t>
            </a:r>
          </a:p>
          <a:p>
            <a:r>
              <a:rPr lang="en-GB" dirty="0"/>
              <a:t>Several upgrades are planned including higher resolution (0.25 degree) hazard data.</a:t>
            </a:r>
          </a:p>
        </p:txBody>
      </p:sp>
      <p:sp>
        <p:nvSpPr>
          <p:cNvPr id="4" name="Slide Number Placeholder 3"/>
          <p:cNvSpPr>
            <a:spLocks noGrp="1"/>
          </p:cNvSpPr>
          <p:nvPr>
            <p:ph type="sldNum" sz="quarter" idx="5"/>
          </p:nvPr>
        </p:nvSpPr>
        <p:spPr/>
        <p:txBody>
          <a:bodyPr/>
          <a:lstStyle/>
          <a:p>
            <a:fld id="{D8880913-8362-42F2-8EDD-99F41E1CBDC1}" type="slidenum">
              <a:rPr lang="en-GB" smtClean="0"/>
              <a:t>3</a:t>
            </a:fld>
            <a:endParaRPr lang="en-GB"/>
          </a:p>
        </p:txBody>
      </p:sp>
    </p:spTree>
    <p:extLst>
      <p:ext uri="{BB962C8B-B14F-4D97-AF65-F5344CB8AC3E}">
        <p14:creationId xmlns:p14="http://schemas.microsoft.com/office/powerpoint/2010/main" val="39253978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This slide demonstrates the new WAFS turbulence capability due to be implemented in November 2020</a:t>
            </a:r>
          </a:p>
          <a:p>
            <a:r>
              <a:rPr lang="en-GB"/>
              <a:t>The panels show a mountain wave turbulence incident in the Greenland area with pilot reports of turbulence indicated by red crosses</a:t>
            </a:r>
          </a:p>
          <a:p>
            <a:r>
              <a:rPr lang="en-GB"/>
              <a:t>The left panel shows the current WAFS blended CAT forecast. The higher the number the more likely turbulence is. The diagnostic has not captured the event over Greenland. This is likely due to the simplicity of the diagnostic as it uses only one wind shear and one mountain wave diagnostic.</a:t>
            </a:r>
          </a:p>
          <a:p>
            <a:r>
              <a:rPr lang="en-GB"/>
              <a:t>The middle panel shows the high resolution (0.25 degrees) (Eddy dissipation rate) EDR forecast from the Met Office implementation of the Graphical Turbulence Guidance System from NCAR. </a:t>
            </a:r>
          </a:p>
          <a:p>
            <a:r>
              <a:rPr lang="en-GB"/>
              <a:t>With GTG the turbulence event better captured than the existing WAFS capability (likely due to its sophisticated multi-diagnostic nature. Additionally the industry standard EDR output is aircraft independent and measures the likely severity of the turbulence.</a:t>
            </a:r>
          </a:p>
          <a:p>
            <a:r>
              <a:rPr lang="en-GB"/>
              <a:t>The right panels shows a glimpse into the world of the probabilistic forecast</a:t>
            </a:r>
          </a:p>
        </p:txBody>
      </p:sp>
      <p:sp>
        <p:nvSpPr>
          <p:cNvPr id="4" name="Slide Number Placeholder 3"/>
          <p:cNvSpPr>
            <a:spLocks noGrp="1"/>
          </p:cNvSpPr>
          <p:nvPr>
            <p:ph type="sldNum" sz="quarter" idx="5"/>
          </p:nvPr>
        </p:nvSpPr>
        <p:spPr/>
        <p:txBody>
          <a:bodyPr/>
          <a:lstStyle/>
          <a:p>
            <a:fld id="{D8880913-8362-42F2-8EDD-99F41E1CBDC1}" type="slidenum">
              <a:rPr lang="en-GB" smtClean="0"/>
              <a:t>4</a:t>
            </a:fld>
            <a:endParaRPr lang="en-GB"/>
          </a:p>
        </p:txBody>
      </p:sp>
    </p:spTree>
    <p:extLst>
      <p:ext uri="{BB962C8B-B14F-4D97-AF65-F5344CB8AC3E}">
        <p14:creationId xmlns:p14="http://schemas.microsoft.com/office/powerpoint/2010/main" val="22351881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The new airframe icing diagnostic is not only much higher resolution but also more sophisticated.</a:t>
            </a:r>
          </a:p>
          <a:p>
            <a:r>
              <a:rPr lang="en-GB"/>
              <a:t>It assesses the likelihood of icing based on an algorithm assessing several different meteorological causal factors.</a:t>
            </a:r>
          </a:p>
          <a:p>
            <a:endParaRPr lang="en-GB"/>
          </a:p>
        </p:txBody>
      </p:sp>
      <p:sp>
        <p:nvSpPr>
          <p:cNvPr id="4" name="Slide Number Placeholder 3"/>
          <p:cNvSpPr>
            <a:spLocks noGrp="1"/>
          </p:cNvSpPr>
          <p:nvPr>
            <p:ph type="sldNum" sz="quarter" idx="5"/>
          </p:nvPr>
        </p:nvSpPr>
        <p:spPr/>
        <p:txBody>
          <a:bodyPr/>
          <a:lstStyle/>
          <a:p>
            <a:fld id="{D8880913-8362-42F2-8EDD-99F41E1CBDC1}" type="slidenum">
              <a:rPr lang="en-GB" smtClean="0"/>
              <a:t>5</a:t>
            </a:fld>
            <a:endParaRPr lang="en-GB"/>
          </a:p>
        </p:txBody>
      </p:sp>
    </p:spTree>
    <p:extLst>
      <p:ext uri="{BB962C8B-B14F-4D97-AF65-F5344CB8AC3E}">
        <p14:creationId xmlns:p14="http://schemas.microsoft.com/office/powerpoint/2010/main" val="4295870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dirty="0"/>
              <a:t>The probabilistic </a:t>
            </a:r>
            <a:r>
              <a:rPr lang="en-GB" dirty="0" err="1"/>
              <a:t>Cb</a:t>
            </a:r>
            <a:r>
              <a:rPr lang="en-GB" dirty="0"/>
              <a:t> forecast diagnostic has been developed using an algorithm very similar to what was produced by WAFC Washington partners at NCAR.</a:t>
            </a:r>
          </a:p>
          <a:p>
            <a:pPr marL="0" indent="0">
              <a:buFont typeface="Arial" panose="020B0604020202020204" pitchFamily="34" charset="0"/>
              <a:buNone/>
            </a:pPr>
            <a:r>
              <a:rPr lang="en-GB" dirty="0"/>
              <a:t>This slide shows example output of EPOCH from mid-December 2018. </a:t>
            </a:r>
          </a:p>
          <a:p>
            <a:pPr marL="0" indent="0">
              <a:buFont typeface="Arial" panose="020B0604020202020204" pitchFamily="34" charset="0"/>
              <a:buNone/>
            </a:pPr>
            <a:r>
              <a:rPr lang="en-GB" dirty="0"/>
              <a:t>Output using MOGREPS-G data is on the left and ECMWF data in the middle, alongside a geostationary IR satellite image for the validity time of the forecast. </a:t>
            </a:r>
          </a:p>
          <a:p>
            <a:pPr marL="0" indent="0">
              <a:buFont typeface="Arial" panose="020B0604020202020204" pitchFamily="34" charset="0"/>
              <a:buNone/>
            </a:pPr>
            <a:r>
              <a:rPr lang="en-GB" dirty="0"/>
              <a:t>The EPOCH output shown is from the middle EPOCH height threshold of 35,000ft. </a:t>
            </a:r>
          </a:p>
          <a:p>
            <a:pPr marL="0" indent="0">
              <a:buFont typeface="Arial" panose="020B0604020202020204" pitchFamily="34" charset="0"/>
              <a:buNone/>
            </a:pPr>
            <a:r>
              <a:rPr lang="en-GB" dirty="0"/>
              <a:t>Broad regions of convection are qualitatively well represented. </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262B7FA-AB46-4993-BA79-F306F77A204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93117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dirty="0"/>
              <a:t>Verification results show that EPOCH seems to compare well with current deterministic WAFC </a:t>
            </a:r>
            <a:r>
              <a:rPr lang="en-GB" dirty="0" err="1"/>
              <a:t>Cb</a:t>
            </a:r>
            <a:r>
              <a:rPr lang="en-GB" dirty="0"/>
              <a:t> forecasts.</a:t>
            </a:r>
          </a:p>
          <a:p>
            <a:pPr marL="0" indent="0">
              <a:buFont typeface="Arial" panose="020B0604020202020204" pitchFamily="34" charset="0"/>
              <a:buNone/>
            </a:pPr>
            <a:r>
              <a:rPr lang="en-GB" dirty="0"/>
              <a:t>We have an archive of the EPOCH output using MOGREPS-G and ECMWF data going back to November 2018.</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262B7FA-AB46-4993-BA79-F306F77A204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096822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4.xml"/><Relationship Id="rId4" Type="http://schemas.openxmlformats.org/officeDocument/2006/relationships/image" Target="../media/image1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5.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5.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1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5.xm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jpe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jpeg"/><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jpeg"/><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full image">
    <p:bg>
      <p:bgRef idx="1001">
        <a:schemeClr val="bg2"/>
      </p:bgRef>
    </p:bg>
    <p:spTree>
      <p:nvGrpSpPr>
        <p:cNvPr id="1" name=""/>
        <p:cNvGrpSpPr/>
        <p:nvPr/>
      </p:nvGrpSpPr>
      <p:grpSpPr>
        <a:xfrm>
          <a:off x="0" y="0"/>
          <a:ext cx="0" cy="0"/>
          <a:chOff x="0" y="0"/>
          <a:chExt cx="0" cy="0"/>
        </a:xfrm>
      </p:grpSpPr>
      <p:pic>
        <p:nvPicPr>
          <p:cNvPr id="15" name="cover-backg-2.jpg"/>
          <p:cNvPicPr>
            <a:picLocks noChangeAspect="1"/>
          </p:cNvPicPr>
          <p:nvPr userDrawn="1"/>
        </p:nvPicPr>
        <p:blipFill>
          <a:blip r:embed="rId2" cstate="print"/>
          <a:stretch>
            <a:fillRect/>
          </a:stretch>
        </p:blipFill>
        <p:spPr>
          <a:xfrm>
            <a:off x="0" y="0"/>
            <a:ext cx="9144000" cy="5143500"/>
          </a:xfrm>
          <a:prstGeom prst="rect">
            <a:avLst/>
          </a:prstGeom>
          <a:ln w="12700">
            <a:miter lim="400000"/>
          </a:ln>
        </p:spPr>
      </p:pic>
      <p:sp>
        <p:nvSpPr>
          <p:cNvPr id="20" name="Title 19"/>
          <p:cNvSpPr>
            <a:spLocks noGrp="1"/>
          </p:cNvSpPr>
          <p:nvPr>
            <p:ph type="title" hasCustomPrompt="1"/>
          </p:nvPr>
        </p:nvSpPr>
        <p:spPr/>
        <p:txBody>
          <a:bodyPr/>
          <a:lstStyle>
            <a:lvl1pPr>
              <a:defRPr>
                <a:solidFill>
                  <a:schemeClr val="bg2"/>
                </a:solidFill>
              </a:defRPr>
            </a:lvl1pPr>
          </a:lstStyle>
          <a:p>
            <a:r>
              <a:rPr lang="en-GB"/>
              <a:t>Presentation title</a:t>
            </a:r>
          </a:p>
        </p:txBody>
      </p:sp>
      <p:sp>
        <p:nvSpPr>
          <p:cNvPr id="23" name="Text Placeholder 22"/>
          <p:cNvSpPr>
            <a:spLocks noGrp="1"/>
          </p:cNvSpPr>
          <p:nvPr>
            <p:ph type="body" sz="quarter" idx="10" hasCustomPrompt="1"/>
          </p:nvPr>
        </p:nvSpPr>
        <p:spPr>
          <a:xfrm>
            <a:off x="197644" y="1761530"/>
            <a:ext cx="8438555" cy="611706"/>
          </a:xfrm>
          <a:prstGeom prst="rect">
            <a:avLst/>
          </a:prstGeom>
        </p:spPr>
        <p:txBody>
          <a:bodyPr/>
          <a:lstStyle>
            <a:lvl1pPr>
              <a:defRPr>
                <a:solidFill>
                  <a:schemeClr val="bg2"/>
                </a:solidFill>
              </a:defRPr>
            </a:lvl1pPr>
            <a:lvl2pPr>
              <a:defRPr>
                <a:solidFill>
                  <a:schemeClr val="bg2"/>
                </a:solidFill>
              </a:defRPr>
            </a:lvl2pPr>
            <a:lvl3pPr>
              <a:defRPr>
                <a:solidFill>
                  <a:schemeClr val="bg2"/>
                </a:solidFill>
              </a:defRPr>
            </a:lvl3pPr>
            <a:lvl4pPr>
              <a:buClr>
                <a:schemeClr val="bg2"/>
              </a:buClr>
              <a:defRPr>
                <a:solidFill>
                  <a:schemeClr val="bg2"/>
                </a:solidFill>
              </a:defRPr>
            </a:lvl4pPr>
            <a:lvl5pPr>
              <a:defRPr>
                <a:solidFill>
                  <a:schemeClr val="bg2"/>
                </a:solidFill>
              </a:defRPr>
            </a:lvl5pPr>
          </a:lstStyle>
          <a:p>
            <a:pPr lvl="0"/>
            <a:r>
              <a:rPr lang="en-US"/>
              <a:t>Name, job title</a:t>
            </a:r>
            <a:br>
              <a:rPr lang="en-US"/>
            </a:br>
            <a:r>
              <a:rPr lang="en-US"/>
              <a:t>Date</a:t>
            </a:r>
            <a:endParaRPr lang="en-GB"/>
          </a:p>
        </p:txBody>
      </p:sp>
      <p:pic>
        <p:nvPicPr>
          <p:cNvPr id="6" name="MO_MASTER_for_dark_backg_RBG.png"/>
          <p:cNvPicPr>
            <a:picLocks noChangeAspect="1"/>
          </p:cNvPicPr>
          <p:nvPr userDrawn="1"/>
        </p:nvPicPr>
        <p:blipFill>
          <a:blip r:embed="rId3" cstate="print"/>
          <a:stretch>
            <a:fillRect/>
          </a:stretch>
        </p:blipFill>
        <p:spPr>
          <a:xfrm>
            <a:off x="67307" y="40500"/>
            <a:ext cx="1803780" cy="565650"/>
          </a:xfrm>
          <a:prstGeom prst="rect">
            <a:avLst/>
          </a:prstGeom>
          <a:ln w="12700">
            <a:miter lim="400000"/>
          </a:ln>
        </p:spPr>
      </p:pic>
      <p:sp>
        <p:nvSpPr>
          <p:cNvPr id="2" name="Footer Placeholder 1"/>
          <p:cNvSpPr>
            <a:spLocks noGrp="1"/>
          </p:cNvSpPr>
          <p:nvPr>
            <p:ph type="ftr" sz="quarter" idx="11"/>
          </p:nvPr>
        </p:nvSpPr>
        <p:spPr>
          <a:noFill/>
        </p:spPr>
        <p:txBody>
          <a:bodyPr/>
          <a:lstStyle>
            <a:lvl1pPr defTabSz="219075" hangingPunct="0">
              <a:defRPr>
                <a:solidFill>
                  <a:schemeClr val="accent6"/>
                </a:solidFill>
              </a:defRPr>
            </a:lvl1pPr>
          </a:lstStyle>
          <a:p>
            <a:r>
              <a:rPr lang="en-GB" kern="0">
                <a:solidFill>
                  <a:srgbClr val="FFFFFF"/>
                </a:solidFill>
                <a:sym typeface="Helvetica Light"/>
              </a:rPr>
              <a:t>www.metoffice.gov.uk                                                © Crown Copyright 2019, Met Office</a:t>
            </a:r>
          </a:p>
        </p:txBody>
      </p:sp>
    </p:spTree>
    <p:extLst>
      <p:ext uri="{BB962C8B-B14F-4D97-AF65-F5344CB8AC3E}">
        <p14:creationId xmlns:p14="http://schemas.microsoft.com/office/powerpoint/2010/main" val="354025754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slide - 3 column tex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lvl1pPr>
              <a:defRPr/>
            </a:lvl1pPr>
          </a:lstStyle>
          <a:p>
            <a:r>
              <a:rPr lang="en-US"/>
              <a:t>Slide title</a:t>
            </a:r>
            <a:endParaRPr lang="en-GB"/>
          </a:p>
        </p:txBody>
      </p:sp>
      <p:sp>
        <p:nvSpPr>
          <p:cNvPr id="4" name="Footer Placeholder 3"/>
          <p:cNvSpPr>
            <a:spLocks noGrp="1"/>
          </p:cNvSpPr>
          <p:nvPr>
            <p:ph type="ftr" sz="quarter" idx="12"/>
          </p:nvPr>
        </p:nvSpPr>
        <p:spPr/>
        <p:txBody>
          <a:bodyPr/>
          <a:lstStyle>
            <a:lvl1pPr defTabSz="219075" hangingPunct="0">
              <a:defRPr/>
            </a:lvl1pPr>
          </a:lstStyle>
          <a:p>
            <a:r>
              <a:rPr lang="en-GB" kern="0">
                <a:solidFill>
                  <a:srgbClr val="2A2A2A"/>
                </a:solidFill>
                <a:sym typeface="Helvetica Light"/>
              </a:rPr>
              <a:t>www.metoffice.gov.uk                                                © Crown Copyright 2019, Met Office</a:t>
            </a:r>
          </a:p>
        </p:txBody>
      </p:sp>
      <p:sp>
        <p:nvSpPr>
          <p:cNvPr id="5" name="Text Placeholder 4"/>
          <p:cNvSpPr>
            <a:spLocks noGrp="1"/>
          </p:cNvSpPr>
          <p:nvPr>
            <p:ph type="body" sz="quarter" idx="11" hasCustomPrompt="1"/>
          </p:nvPr>
        </p:nvSpPr>
        <p:spPr>
          <a:xfrm>
            <a:off x="197645" y="1770460"/>
            <a:ext cx="2578894" cy="2705100"/>
          </a:xfrm>
          <a:prstGeom prst="rect">
            <a:avLst/>
          </a:prstGeom>
        </p:spPr>
        <p:txBody>
          <a:bodyPr numCol="1" spcCol="0">
            <a:noAutofit/>
          </a:bodyPr>
          <a:lstStyle>
            <a:lvl1pPr>
              <a:defRPr/>
            </a:lvl1pPr>
          </a:lstStyle>
          <a:p>
            <a:pPr lvl="0"/>
            <a:r>
              <a:rPr lang="en-GB"/>
              <a:t>Advection fog altostratus aneroid barometer coalescence cold front continent divergence environment extratropical cyclone fog haze hygrometer ice crystals isotherm low clouds pressure tendency rainfall rime saturate short wave supercell wave cyclone. </a:t>
            </a:r>
            <a:endParaRPr lang="en-US"/>
          </a:p>
        </p:txBody>
      </p:sp>
      <p:sp>
        <p:nvSpPr>
          <p:cNvPr id="6" name="Text Placeholder 4"/>
          <p:cNvSpPr>
            <a:spLocks noGrp="1"/>
          </p:cNvSpPr>
          <p:nvPr>
            <p:ph type="body" sz="quarter" idx="13" hasCustomPrompt="1"/>
          </p:nvPr>
        </p:nvSpPr>
        <p:spPr>
          <a:xfrm>
            <a:off x="3127178" y="1770460"/>
            <a:ext cx="2578894" cy="2705100"/>
          </a:xfrm>
          <a:prstGeom prst="rect">
            <a:avLst/>
          </a:prstGeom>
        </p:spPr>
        <p:txBody>
          <a:bodyPr numCol="1" spcCol="0">
            <a:noAutofit/>
          </a:bodyPr>
          <a:lstStyle>
            <a:lvl1pPr>
              <a:defRPr/>
            </a:lvl1pPr>
          </a:lstStyle>
          <a:p>
            <a:pPr lvl="0"/>
            <a:r>
              <a:rPr lang="en-GB"/>
              <a:t>Advection fog altostratus aneroid barometer coalescence cold front continent divergence environment extratropical cyclone fog haze hygrometer ice crystals isotherm low clouds pressure tendency rainfall rime saturate short wave supercell wave cyclone. </a:t>
            </a:r>
            <a:endParaRPr lang="en-US"/>
          </a:p>
        </p:txBody>
      </p:sp>
      <p:sp>
        <p:nvSpPr>
          <p:cNvPr id="8" name="Text Placeholder 4"/>
          <p:cNvSpPr>
            <a:spLocks noGrp="1"/>
          </p:cNvSpPr>
          <p:nvPr>
            <p:ph type="body" sz="quarter" idx="14" hasCustomPrompt="1"/>
          </p:nvPr>
        </p:nvSpPr>
        <p:spPr>
          <a:xfrm>
            <a:off x="6057306" y="1761530"/>
            <a:ext cx="2578894" cy="2705100"/>
          </a:xfrm>
          <a:prstGeom prst="rect">
            <a:avLst/>
          </a:prstGeom>
        </p:spPr>
        <p:txBody>
          <a:bodyPr numCol="1" spcCol="0">
            <a:noAutofit/>
          </a:bodyPr>
          <a:lstStyle>
            <a:lvl1pPr>
              <a:defRPr/>
            </a:lvl1pPr>
          </a:lstStyle>
          <a:p>
            <a:pPr lvl="0"/>
            <a:r>
              <a:rPr lang="en-GB"/>
              <a:t>Advection fog altostratus aneroid barometer coalescence cold front continent divergence environment extratropical cyclone fog haze hygrometer ice crystals isotherm low clouds pressure tendency rainfall rime saturate short wave supercell wave cyclone. </a:t>
            </a:r>
            <a:endParaRPr lang="en-US"/>
          </a:p>
        </p:txBody>
      </p:sp>
    </p:spTree>
    <p:extLst>
      <p:ext uri="{BB962C8B-B14F-4D97-AF65-F5344CB8AC3E}">
        <p14:creationId xmlns:p14="http://schemas.microsoft.com/office/powerpoint/2010/main" val="2422236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Only" preserve="1">
  <p:cSld name="Content - 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E5F9FE41-C8F9-47EF-94C3-C489748B47D0}" type="slidenum">
              <a:rPr lang="en-GB" smtClean="0"/>
              <a:pPr/>
              <a:t>‹#›</a:t>
            </a:fld>
            <a:endParaRPr lang="en-GB"/>
          </a:p>
        </p:txBody>
      </p:sp>
    </p:spTree>
    <p:extLst>
      <p:ext uri="{BB962C8B-B14F-4D97-AF65-F5344CB8AC3E}">
        <p14:creationId xmlns:p14="http://schemas.microsoft.com/office/powerpoint/2010/main" val="61380999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Content - full image">
    <p:spTree>
      <p:nvGrpSpPr>
        <p:cNvPr id="1" name=""/>
        <p:cNvGrpSpPr/>
        <p:nvPr/>
      </p:nvGrpSpPr>
      <p:grpSpPr>
        <a:xfrm>
          <a:off x="0" y="0"/>
          <a:ext cx="0" cy="0"/>
          <a:chOff x="0" y="0"/>
          <a:chExt cx="0" cy="0"/>
        </a:xfrm>
      </p:grpSpPr>
      <p:sp>
        <p:nvSpPr>
          <p:cNvPr id="5" name="Rectangle 4"/>
          <p:cNvSpPr/>
          <p:nvPr userDrawn="1"/>
        </p:nvSpPr>
        <p:spPr>
          <a:xfrm>
            <a:off x="0" y="709468"/>
            <a:ext cx="9144000" cy="4022385"/>
          </a:xfrm>
          <a:prstGeom prst="rect">
            <a:avLst/>
          </a:prstGeom>
          <a:solidFill>
            <a:schemeClr val="tx1">
              <a:lumMod val="10000"/>
              <a:lumOff val="90000"/>
            </a:schemeClr>
          </a:solidFill>
          <a:ln>
            <a:solidFill>
              <a:schemeClr val="tx1">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Picture Placeholder 7"/>
          <p:cNvSpPr>
            <a:spLocks noGrp="1"/>
          </p:cNvSpPr>
          <p:nvPr>
            <p:ph type="pic" sz="quarter" idx="10"/>
          </p:nvPr>
        </p:nvSpPr>
        <p:spPr>
          <a:xfrm>
            <a:off x="252413" y="818866"/>
            <a:ext cx="8639175" cy="3789647"/>
          </a:xfrm>
        </p:spPr>
        <p:txBody>
          <a:bodyPr/>
          <a:lstStyle/>
          <a:p>
            <a:r>
              <a:rPr lang="en-US"/>
              <a:t>Click icon to add picture</a:t>
            </a:r>
            <a:endParaRPr lang="en-GB"/>
          </a:p>
        </p:txBody>
      </p:sp>
      <p:sp>
        <p:nvSpPr>
          <p:cNvPr id="2" name="Slide Number Placeholder 1"/>
          <p:cNvSpPr>
            <a:spLocks noGrp="1"/>
          </p:cNvSpPr>
          <p:nvPr>
            <p:ph type="sldNum" sz="quarter" idx="11"/>
          </p:nvPr>
        </p:nvSpPr>
        <p:spPr/>
        <p:txBody>
          <a:bodyPr/>
          <a:lstStyle/>
          <a:p>
            <a:fld id="{E5F9FE41-C8F9-47EF-94C3-C489748B47D0}" type="slidenum">
              <a:rPr lang="en-GB" smtClean="0"/>
              <a:pPr/>
              <a:t>‹#›</a:t>
            </a:fld>
            <a:endParaRPr lang="en-GB"/>
          </a:p>
        </p:txBody>
      </p:sp>
    </p:spTree>
    <p:extLst>
      <p:ext uri="{BB962C8B-B14F-4D97-AF65-F5344CB8AC3E}">
        <p14:creationId xmlns:p14="http://schemas.microsoft.com/office/powerpoint/2010/main" val="389802926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Content - 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E5F9FE41-C8F9-47EF-94C3-C489748B47D0}" type="slidenum">
              <a:rPr lang="en-GB" smtClean="0"/>
              <a:pPr/>
              <a:t>‹#›</a:t>
            </a:fld>
            <a:endParaRPr lang="en-GB"/>
          </a:p>
        </p:txBody>
      </p:sp>
    </p:spTree>
    <p:extLst>
      <p:ext uri="{BB962C8B-B14F-4D97-AF65-F5344CB8AC3E}">
        <p14:creationId xmlns:p14="http://schemas.microsoft.com/office/powerpoint/2010/main" val="270484101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blank" preserve="1">
  <p:cSld name="Content - really blank">
    <p:spTree>
      <p:nvGrpSpPr>
        <p:cNvPr id="1" name=""/>
        <p:cNvGrpSpPr/>
        <p:nvPr/>
      </p:nvGrpSpPr>
      <p:grpSpPr>
        <a:xfrm>
          <a:off x="0" y="0"/>
          <a:ext cx="0" cy="0"/>
          <a:chOff x="0" y="0"/>
          <a:chExt cx="0" cy="0"/>
        </a:xfrm>
      </p:grpSpPr>
      <p:sp>
        <p:nvSpPr>
          <p:cNvPr id="2" name="Rectangle 1"/>
          <p:cNvSpPr/>
          <p:nvPr userDrawn="1"/>
        </p:nvSpPr>
        <p:spPr>
          <a:xfrm>
            <a:off x="0" y="4735773"/>
            <a:ext cx="9144000" cy="407727"/>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l" defTabSz="450850">
              <a:tabLst/>
            </a:pPr>
            <a:r>
              <a:rPr lang="fr-BE" sz="800">
                <a:solidFill>
                  <a:schemeClr val="tx1"/>
                </a:solidFill>
              </a:rPr>
              <a:t>	</a:t>
            </a:r>
            <a:endParaRPr lang="en-GB" sz="800">
              <a:solidFill>
                <a:schemeClr val="tx1"/>
              </a:solidFill>
            </a:endParaRPr>
          </a:p>
        </p:txBody>
      </p:sp>
      <p:sp>
        <p:nvSpPr>
          <p:cNvPr id="4" name="Slide Number Placeholder 3"/>
          <p:cNvSpPr>
            <a:spLocks noGrp="1"/>
          </p:cNvSpPr>
          <p:nvPr>
            <p:ph type="sldNum" sz="quarter" idx="10"/>
          </p:nvPr>
        </p:nvSpPr>
        <p:spPr/>
        <p:txBody>
          <a:bodyPr/>
          <a:lstStyle/>
          <a:p>
            <a:fld id="{E5F9FE41-C8F9-47EF-94C3-C489748B47D0}" type="slidenum">
              <a:rPr lang="en-GB" smtClean="0"/>
              <a:pPr/>
              <a:t>‹#›</a:t>
            </a:fld>
            <a:endParaRPr lang="en-GB"/>
          </a:p>
        </p:txBody>
      </p:sp>
    </p:spTree>
    <p:extLst>
      <p:ext uri="{BB962C8B-B14F-4D97-AF65-F5344CB8AC3E}">
        <p14:creationId xmlns:p14="http://schemas.microsoft.com/office/powerpoint/2010/main" val="137334696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Divider - green">
    <p:spTree>
      <p:nvGrpSpPr>
        <p:cNvPr id="1" name=""/>
        <p:cNvGrpSpPr/>
        <p:nvPr/>
      </p:nvGrpSpPr>
      <p:grpSpPr>
        <a:xfrm>
          <a:off x="0" y="0"/>
          <a:ext cx="0" cy="0"/>
          <a:chOff x="0" y="0"/>
          <a:chExt cx="0" cy="0"/>
        </a:xfrm>
      </p:grpSpPr>
      <p:sp>
        <p:nvSpPr>
          <p:cNvPr id="6" name="Rectangle 5"/>
          <p:cNvSpPr/>
          <p:nvPr userDrawn="1"/>
        </p:nvSpPr>
        <p:spPr>
          <a:xfrm>
            <a:off x="0" y="1728000"/>
            <a:ext cx="9144000" cy="34155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252000" y="699739"/>
            <a:ext cx="8640000" cy="900487"/>
          </a:xfrm>
        </p:spPr>
        <p:txBody>
          <a:bodyPr/>
          <a:lstStyle/>
          <a:p>
            <a:r>
              <a:rPr lang="en-US"/>
              <a:t>Click to edit Master title style</a:t>
            </a:r>
          </a:p>
        </p:txBody>
      </p:sp>
      <p:sp>
        <p:nvSpPr>
          <p:cNvPr id="3" name="Content Placeholder 2"/>
          <p:cNvSpPr>
            <a:spLocks noGrp="1"/>
          </p:cNvSpPr>
          <p:nvPr>
            <p:ph idx="1" hasCustomPrompt="1"/>
          </p:nvPr>
        </p:nvSpPr>
        <p:spPr>
          <a:xfrm>
            <a:off x="252000" y="1975480"/>
            <a:ext cx="8640000" cy="2632520"/>
          </a:xfrm>
        </p:spPr>
        <p:txBody>
          <a:bodyPr/>
          <a:lstStyle>
            <a:lvl1pPr marL="0" indent="0">
              <a:buNone/>
              <a:defRPr baseline="0"/>
            </a:lvl1pPr>
            <a:lvl2pPr marL="342900" indent="0">
              <a:buNone/>
              <a:defRPr/>
            </a:lvl2pPr>
            <a:lvl3pPr marL="685800" indent="0">
              <a:buNone/>
              <a:defRPr/>
            </a:lvl3pPr>
            <a:lvl4pPr marL="1028700" indent="0">
              <a:buNone/>
              <a:defRPr/>
            </a:lvl4pPr>
            <a:lvl5pPr marL="1371600" indent="0">
              <a:buNone/>
              <a:defRPr/>
            </a:lvl5pPr>
          </a:lstStyle>
          <a:p>
            <a:pPr lvl="0"/>
            <a:r>
              <a:rPr lang="en-US"/>
              <a:t>Click to add subtitle</a:t>
            </a:r>
          </a:p>
        </p:txBody>
      </p:sp>
      <p:sp>
        <p:nvSpPr>
          <p:cNvPr id="7" name="Rectangle 6"/>
          <p:cNvSpPr/>
          <p:nvPr userDrawn="1"/>
        </p:nvSpPr>
        <p:spPr>
          <a:xfrm>
            <a:off x="0" y="4735773"/>
            <a:ext cx="9144000"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l" defTabSz="450850">
              <a:tabLst/>
            </a:pPr>
            <a:r>
              <a:rPr lang="fr-BE" sz="800">
                <a:solidFill>
                  <a:schemeClr val="tx1"/>
                </a:solidFill>
              </a:rPr>
              <a:t>	</a:t>
            </a:r>
            <a:endParaRPr lang="en-GB" sz="800">
              <a:solidFill>
                <a:schemeClr val="tx1"/>
              </a:solidFill>
            </a:endParaRPr>
          </a:p>
        </p:txBody>
      </p:sp>
      <p:sp>
        <p:nvSpPr>
          <p:cNvPr id="4" name="Slide Number Placeholder 3"/>
          <p:cNvSpPr>
            <a:spLocks noGrp="1"/>
          </p:cNvSpPr>
          <p:nvPr>
            <p:ph type="sldNum" sz="quarter" idx="10"/>
          </p:nvPr>
        </p:nvSpPr>
        <p:spPr/>
        <p:txBody>
          <a:bodyPr/>
          <a:lstStyle/>
          <a:p>
            <a:fld id="{E5F9FE41-C8F9-47EF-94C3-C489748B47D0}" type="slidenum">
              <a:rPr lang="en-GB" smtClean="0"/>
              <a:pPr/>
              <a:t>‹#›</a:t>
            </a:fld>
            <a:endParaRPr lang="en-GB"/>
          </a:p>
        </p:txBody>
      </p:sp>
    </p:spTree>
    <p:extLst>
      <p:ext uri="{BB962C8B-B14F-4D97-AF65-F5344CB8AC3E}">
        <p14:creationId xmlns:p14="http://schemas.microsoft.com/office/powerpoint/2010/main" val="315138165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obj" preserve="1">
  <p:cSld name="Divider - grey">
    <p:spTree>
      <p:nvGrpSpPr>
        <p:cNvPr id="1" name=""/>
        <p:cNvGrpSpPr/>
        <p:nvPr/>
      </p:nvGrpSpPr>
      <p:grpSpPr>
        <a:xfrm>
          <a:off x="0" y="0"/>
          <a:ext cx="0" cy="0"/>
          <a:chOff x="0" y="0"/>
          <a:chExt cx="0" cy="0"/>
        </a:xfrm>
      </p:grpSpPr>
      <p:sp>
        <p:nvSpPr>
          <p:cNvPr id="6" name="Rectangle 5"/>
          <p:cNvSpPr/>
          <p:nvPr userDrawn="1"/>
        </p:nvSpPr>
        <p:spPr>
          <a:xfrm>
            <a:off x="0" y="1728000"/>
            <a:ext cx="9144000" cy="3415500"/>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252000" y="699740"/>
            <a:ext cx="8640000" cy="900000"/>
          </a:xfrm>
        </p:spPr>
        <p:txBody>
          <a:bodyPr/>
          <a:lstStyle/>
          <a:p>
            <a:r>
              <a:rPr lang="en-US"/>
              <a:t>Click to edit Master title style</a:t>
            </a:r>
          </a:p>
        </p:txBody>
      </p:sp>
      <p:sp>
        <p:nvSpPr>
          <p:cNvPr id="3" name="Content Placeholder 2"/>
          <p:cNvSpPr>
            <a:spLocks noGrp="1"/>
          </p:cNvSpPr>
          <p:nvPr>
            <p:ph idx="1" hasCustomPrompt="1"/>
          </p:nvPr>
        </p:nvSpPr>
        <p:spPr>
          <a:xfrm>
            <a:off x="252000" y="1976400"/>
            <a:ext cx="8640000" cy="2631600"/>
          </a:xfrm>
        </p:spPr>
        <p:txBody>
          <a:bodyPr/>
          <a:lstStyle>
            <a:lvl1pPr marL="0" indent="0">
              <a:buNone/>
              <a:defRPr baseline="0"/>
            </a:lvl1pPr>
            <a:lvl2pPr marL="342900" indent="0">
              <a:buNone/>
              <a:defRPr/>
            </a:lvl2pPr>
            <a:lvl3pPr marL="685800" indent="0">
              <a:buNone/>
              <a:defRPr/>
            </a:lvl3pPr>
            <a:lvl4pPr marL="1028700" indent="0">
              <a:buNone/>
              <a:defRPr/>
            </a:lvl4pPr>
            <a:lvl5pPr marL="1371600" indent="0">
              <a:buNone/>
              <a:defRPr/>
            </a:lvl5pPr>
          </a:lstStyle>
          <a:p>
            <a:pPr lvl="0"/>
            <a:r>
              <a:rPr lang="en-US"/>
              <a:t>Click to add subtitle</a:t>
            </a:r>
          </a:p>
        </p:txBody>
      </p:sp>
      <p:sp>
        <p:nvSpPr>
          <p:cNvPr id="7" name="Rectangle 6"/>
          <p:cNvSpPr/>
          <p:nvPr userDrawn="1"/>
        </p:nvSpPr>
        <p:spPr>
          <a:xfrm>
            <a:off x="0" y="4735773"/>
            <a:ext cx="9144000"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l" defTabSz="450850">
              <a:tabLst/>
            </a:pPr>
            <a:r>
              <a:rPr lang="fr-BE" sz="800">
                <a:solidFill>
                  <a:schemeClr val="tx1"/>
                </a:solidFill>
              </a:rPr>
              <a:t>	</a:t>
            </a:r>
            <a:endParaRPr lang="en-GB" sz="800">
              <a:solidFill>
                <a:schemeClr val="tx1"/>
              </a:solidFill>
            </a:endParaRPr>
          </a:p>
        </p:txBody>
      </p:sp>
      <p:sp>
        <p:nvSpPr>
          <p:cNvPr id="4" name="Slide Number Placeholder 3"/>
          <p:cNvSpPr>
            <a:spLocks noGrp="1"/>
          </p:cNvSpPr>
          <p:nvPr>
            <p:ph type="sldNum" sz="quarter" idx="10"/>
          </p:nvPr>
        </p:nvSpPr>
        <p:spPr/>
        <p:txBody>
          <a:bodyPr/>
          <a:lstStyle/>
          <a:p>
            <a:fld id="{E5F9FE41-C8F9-47EF-94C3-C489748B47D0}" type="slidenum">
              <a:rPr lang="en-GB" smtClean="0"/>
              <a:pPr/>
              <a:t>‹#›</a:t>
            </a:fld>
            <a:endParaRPr lang="en-GB"/>
          </a:p>
        </p:txBody>
      </p:sp>
    </p:spTree>
    <p:extLst>
      <p:ext uri="{BB962C8B-B14F-4D97-AF65-F5344CB8AC3E}">
        <p14:creationId xmlns:p14="http://schemas.microsoft.com/office/powerpoint/2010/main" val="415664799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obj" preserve="1">
  <p:cSld name="Divider - blue">
    <p:spTree>
      <p:nvGrpSpPr>
        <p:cNvPr id="1" name=""/>
        <p:cNvGrpSpPr/>
        <p:nvPr/>
      </p:nvGrpSpPr>
      <p:grpSpPr>
        <a:xfrm>
          <a:off x="0" y="0"/>
          <a:ext cx="0" cy="0"/>
          <a:chOff x="0" y="0"/>
          <a:chExt cx="0" cy="0"/>
        </a:xfrm>
      </p:grpSpPr>
      <p:sp>
        <p:nvSpPr>
          <p:cNvPr id="6" name="Rectangle 5"/>
          <p:cNvSpPr/>
          <p:nvPr userDrawn="1"/>
        </p:nvSpPr>
        <p:spPr>
          <a:xfrm>
            <a:off x="0" y="1728000"/>
            <a:ext cx="9144000" cy="34155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252000" y="699740"/>
            <a:ext cx="8640000" cy="900000"/>
          </a:xfrm>
        </p:spPr>
        <p:txBody>
          <a:bodyPr/>
          <a:lstStyle/>
          <a:p>
            <a:r>
              <a:rPr lang="en-US"/>
              <a:t>Click to edit Master title style</a:t>
            </a:r>
          </a:p>
        </p:txBody>
      </p:sp>
      <p:sp>
        <p:nvSpPr>
          <p:cNvPr id="3" name="Content Placeholder 2"/>
          <p:cNvSpPr>
            <a:spLocks noGrp="1"/>
          </p:cNvSpPr>
          <p:nvPr>
            <p:ph idx="1" hasCustomPrompt="1"/>
          </p:nvPr>
        </p:nvSpPr>
        <p:spPr>
          <a:xfrm>
            <a:off x="252000" y="1976400"/>
            <a:ext cx="8640000" cy="2631600"/>
          </a:xfrm>
        </p:spPr>
        <p:txBody>
          <a:bodyPr/>
          <a:lstStyle>
            <a:lvl1pPr marL="0" indent="0">
              <a:buNone/>
              <a:defRPr baseline="0">
                <a:solidFill>
                  <a:schemeClr val="bg2"/>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Click to add subtitle</a:t>
            </a:r>
          </a:p>
        </p:txBody>
      </p:sp>
      <p:sp>
        <p:nvSpPr>
          <p:cNvPr id="7" name="Rectangle 6"/>
          <p:cNvSpPr/>
          <p:nvPr userDrawn="1"/>
        </p:nvSpPr>
        <p:spPr>
          <a:xfrm>
            <a:off x="0" y="4735773"/>
            <a:ext cx="9144000"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l" defTabSz="450850">
              <a:tabLst/>
            </a:pPr>
            <a:r>
              <a:rPr lang="fr-BE" sz="800">
                <a:solidFill>
                  <a:schemeClr val="bg2"/>
                </a:solidFill>
              </a:rPr>
              <a:t>	</a:t>
            </a:r>
            <a:endParaRPr lang="en-GB" sz="800">
              <a:solidFill>
                <a:schemeClr val="bg2"/>
              </a:solidFill>
            </a:endParaRPr>
          </a:p>
        </p:txBody>
      </p:sp>
      <p:sp>
        <p:nvSpPr>
          <p:cNvPr id="4" name="Slide Number Placeholder 3"/>
          <p:cNvSpPr>
            <a:spLocks noGrp="1"/>
          </p:cNvSpPr>
          <p:nvPr>
            <p:ph type="sldNum" sz="quarter" idx="10"/>
          </p:nvPr>
        </p:nvSpPr>
        <p:spPr/>
        <p:txBody>
          <a:bodyPr/>
          <a:lstStyle/>
          <a:p>
            <a:fld id="{E5F9FE41-C8F9-47EF-94C3-C489748B47D0}" type="slidenum">
              <a:rPr lang="en-GB" smtClean="0"/>
              <a:pPr/>
              <a:t>‹#›</a:t>
            </a:fld>
            <a:endParaRPr lang="en-GB"/>
          </a:p>
        </p:txBody>
      </p:sp>
    </p:spTree>
    <p:extLst>
      <p:ext uri="{BB962C8B-B14F-4D97-AF65-F5344CB8AC3E}">
        <p14:creationId xmlns:p14="http://schemas.microsoft.com/office/powerpoint/2010/main" val="392520014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 preserve="1">
  <p:cSld name="Divider - red">
    <p:spTree>
      <p:nvGrpSpPr>
        <p:cNvPr id="1" name=""/>
        <p:cNvGrpSpPr/>
        <p:nvPr/>
      </p:nvGrpSpPr>
      <p:grpSpPr>
        <a:xfrm>
          <a:off x="0" y="0"/>
          <a:ext cx="0" cy="0"/>
          <a:chOff x="0" y="0"/>
          <a:chExt cx="0" cy="0"/>
        </a:xfrm>
      </p:grpSpPr>
      <p:sp>
        <p:nvSpPr>
          <p:cNvPr id="6" name="Rectangle 5"/>
          <p:cNvSpPr/>
          <p:nvPr userDrawn="1"/>
        </p:nvSpPr>
        <p:spPr>
          <a:xfrm>
            <a:off x="0" y="1728000"/>
            <a:ext cx="9144000" cy="3415500"/>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252000" y="699740"/>
            <a:ext cx="8640000" cy="900000"/>
          </a:xfrm>
        </p:spPr>
        <p:txBody>
          <a:bodyPr/>
          <a:lstStyle/>
          <a:p>
            <a:r>
              <a:rPr lang="en-US"/>
              <a:t>Click to edit Master title style</a:t>
            </a:r>
          </a:p>
        </p:txBody>
      </p:sp>
      <p:sp>
        <p:nvSpPr>
          <p:cNvPr id="3" name="Content Placeholder 2"/>
          <p:cNvSpPr>
            <a:spLocks noGrp="1"/>
          </p:cNvSpPr>
          <p:nvPr>
            <p:ph idx="1" hasCustomPrompt="1"/>
          </p:nvPr>
        </p:nvSpPr>
        <p:spPr>
          <a:xfrm>
            <a:off x="252000" y="1976400"/>
            <a:ext cx="8640000" cy="2631600"/>
          </a:xfrm>
        </p:spPr>
        <p:txBody>
          <a:bodyPr/>
          <a:lstStyle>
            <a:lvl1pPr marL="0" indent="0">
              <a:buNone/>
              <a:defRPr baseline="0"/>
            </a:lvl1pPr>
            <a:lvl2pPr marL="342900" indent="0">
              <a:buNone/>
              <a:defRPr/>
            </a:lvl2pPr>
            <a:lvl3pPr marL="685800" indent="0">
              <a:buNone/>
              <a:defRPr/>
            </a:lvl3pPr>
            <a:lvl4pPr marL="1028700" indent="0">
              <a:buNone/>
              <a:defRPr/>
            </a:lvl4pPr>
            <a:lvl5pPr marL="1371600" indent="0">
              <a:buNone/>
              <a:defRPr/>
            </a:lvl5pPr>
          </a:lstStyle>
          <a:p>
            <a:pPr lvl="0"/>
            <a:r>
              <a:rPr lang="en-US"/>
              <a:t>Click to add subtitle</a:t>
            </a:r>
          </a:p>
        </p:txBody>
      </p:sp>
      <p:sp>
        <p:nvSpPr>
          <p:cNvPr id="7" name="Rectangle 6"/>
          <p:cNvSpPr/>
          <p:nvPr userDrawn="1"/>
        </p:nvSpPr>
        <p:spPr>
          <a:xfrm>
            <a:off x="0" y="4735773"/>
            <a:ext cx="9144000"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l" defTabSz="450850">
              <a:tabLst/>
            </a:pPr>
            <a:r>
              <a:rPr lang="fr-BE" sz="800">
                <a:solidFill>
                  <a:schemeClr val="tx1"/>
                </a:solidFill>
              </a:rPr>
              <a:t>	</a:t>
            </a:r>
            <a:endParaRPr lang="en-GB" sz="800">
              <a:solidFill>
                <a:schemeClr val="tx1"/>
              </a:solidFill>
            </a:endParaRPr>
          </a:p>
        </p:txBody>
      </p:sp>
      <p:sp>
        <p:nvSpPr>
          <p:cNvPr id="4" name="Slide Number Placeholder 3"/>
          <p:cNvSpPr>
            <a:spLocks noGrp="1"/>
          </p:cNvSpPr>
          <p:nvPr>
            <p:ph type="sldNum" sz="quarter" idx="10"/>
          </p:nvPr>
        </p:nvSpPr>
        <p:spPr/>
        <p:txBody>
          <a:bodyPr/>
          <a:lstStyle/>
          <a:p>
            <a:fld id="{E5F9FE41-C8F9-47EF-94C3-C489748B47D0}" type="slidenum">
              <a:rPr lang="en-GB" smtClean="0"/>
              <a:pPr/>
              <a:t>‹#›</a:t>
            </a:fld>
            <a:endParaRPr lang="en-GB"/>
          </a:p>
        </p:txBody>
      </p:sp>
    </p:spTree>
    <p:extLst>
      <p:ext uri="{BB962C8B-B14F-4D97-AF65-F5344CB8AC3E}">
        <p14:creationId xmlns:p14="http://schemas.microsoft.com/office/powerpoint/2010/main" val="374414562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 preserve="1">
  <p:cSld name="Divider - teal">
    <p:spTree>
      <p:nvGrpSpPr>
        <p:cNvPr id="1" name=""/>
        <p:cNvGrpSpPr/>
        <p:nvPr/>
      </p:nvGrpSpPr>
      <p:grpSpPr>
        <a:xfrm>
          <a:off x="0" y="0"/>
          <a:ext cx="0" cy="0"/>
          <a:chOff x="0" y="0"/>
          <a:chExt cx="0" cy="0"/>
        </a:xfrm>
      </p:grpSpPr>
      <p:sp>
        <p:nvSpPr>
          <p:cNvPr id="6" name="Rectangle 5"/>
          <p:cNvSpPr/>
          <p:nvPr userDrawn="1"/>
        </p:nvSpPr>
        <p:spPr>
          <a:xfrm>
            <a:off x="0" y="1728000"/>
            <a:ext cx="9144000" cy="341550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252000" y="699740"/>
            <a:ext cx="8640000" cy="900000"/>
          </a:xfrm>
        </p:spPr>
        <p:txBody>
          <a:bodyPr/>
          <a:lstStyle/>
          <a:p>
            <a:r>
              <a:rPr lang="en-US"/>
              <a:t>Click to edit Master title style</a:t>
            </a:r>
          </a:p>
        </p:txBody>
      </p:sp>
      <p:sp>
        <p:nvSpPr>
          <p:cNvPr id="3" name="Content Placeholder 2"/>
          <p:cNvSpPr>
            <a:spLocks noGrp="1"/>
          </p:cNvSpPr>
          <p:nvPr>
            <p:ph idx="1" hasCustomPrompt="1"/>
          </p:nvPr>
        </p:nvSpPr>
        <p:spPr>
          <a:xfrm>
            <a:off x="252000" y="1976400"/>
            <a:ext cx="8640000" cy="2631600"/>
          </a:xfrm>
        </p:spPr>
        <p:txBody>
          <a:bodyPr/>
          <a:lstStyle>
            <a:lvl1pPr marL="0" indent="0">
              <a:buNone/>
              <a:defRPr baseline="0"/>
            </a:lvl1pPr>
            <a:lvl2pPr marL="342900" indent="0">
              <a:buNone/>
              <a:defRPr/>
            </a:lvl2pPr>
            <a:lvl3pPr marL="685800" indent="0">
              <a:buNone/>
              <a:defRPr/>
            </a:lvl3pPr>
            <a:lvl4pPr marL="1028700" indent="0">
              <a:buNone/>
              <a:defRPr/>
            </a:lvl4pPr>
            <a:lvl5pPr marL="1371600" indent="0">
              <a:buNone/>
              <a:defRPr/>
            </a:lvl5pPr>
          </a:lstStyle>
          <a:p>
            <a:pPr lvl="0"/>
            <a:r>
              <a:rPr lang="en-US"/>
              <a:t>Click to add subtitle</a:t>
            </a:r>
          </a:p>
        </p:txBody>
      </p:sp>
      <p:sp>
        <p:nvSpPr>
          <p:cNvPr id="7" name="Rectangle 6"/>
          <p:cNvSpPr/>
          <p:nvPr userDrawn="1"/>
        </p:nvSpPr>
        <p:spPr>
          <a:xfrm>
            <a:off x="0" y="4735773"/>
            <a:ext cx="9144000"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l" defTabSz="450850">
              <a:tabLst/>
            </a:pPr>
            <a:r>
              <a:rPr lang="fr-BE" sz="800">
                <a:solidFill>
                  <a:schemeClr val="tx1"/>
                </a:solidFill>
              </a:rPr>
              <a:t>	</a:t>
            </a:r>
            <a:endParaRPr lang="en-GB" sz="800">
              <a:solidFill>
                <a:schemeClr val="tx1"/>
              </a:solidFill>
            </a:endParaRPr>
          </a:p>
        </p:txBody>
      </p:sp>
      <p:sp>
        <p:nvSpPr>
          <p:cNvPr id="4" name="Slide Number Placeholder 3"/>
          <p:cNvSpPr>
            <a:spLocks noGrp="1"/>
          </p:cNvSpPr>
          <p:nvPr>
            <p:ph type="sldNum" sz="quarter" idx="10"/>
          </p:nvPr>
        </p:nvSpPr>
        <p:spPr/>
        <p:txBody>
          <a:bodyPr/>
          <a:lstStyle/>
          <a:p>
            <a:fld id="{E5F9FE41-C8F9-47EF-94C3-C489748B47D0}" type="slidenum">
              <a:rPr lang="en-GB" smtClean="0"/>
              <a:pPr/>
              <a:t>‹#›</a:t>
            </a:fld>
            <a:endParaRPr lang="en-GB"/>
          </a:p>
        </p:txBody>
      </p:sp>
    </p:spTree>
    <p:extLst>
      <p:ext uri="{BB962C8B-B14F-4D97-AF65-F5344CB8AC3E}">
        <p14:creationId xmlns:p14="http://schemas.microsoft.com/office/powerpoint/2010/main" val="233356596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Question Contact">
    <p:spTree>
      <p:nvGrpSpPr>
        <p:cNvPr id="1" name=""/>
        <p:cNvGrpSpPr/>
        <p:nvPr/>
      </p:nvGrpSpPr>
      <p:grpSpPr>
        <a:xfrm>
          <a:off x="0" y="0"/>
          <a:ext cx="0" cy="0"/>
          <a:chOff x="0" y="0"/>
          <a:chExt cx="0" cy="0"/>
        </a:xfrm>
      </p:grpSpPr>
      <p:sp>
        <p:nvSpPr>
          <p:cNvPr id="6" name="Rectangle 5"/>
          <p:cNvSpPr/>
          <p:nvPr userDrawn="1"/>
        </p:nvSpPr>
        <p:spPr>
          <a:xfrm>
            <a:off x="0" y="1822593"/>
            <a:ext cx="9144000" cy="34155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 typeface="Arial" panose="020B0604020202020204" pitchFamily="34" charset="0"/>
              <a:buNone/>
            </a:pPr>
            <a:endParaRPr lang="en-GB" sz="2000"/>
          </a:p>
        </p:txBody>
      </p:sp>
      <p:sp>
        <p:nvSpPr>
          <p:cNvPr id="2" name="Title 1"/>
          <p:cNvSpPr>
            <a:spLocks noGrp="1"/>
          </p:cNvSpPr>
          <p:nvPr>
            <p:ph type="title" hasCustomPrompt="1"/>
          </p:nvPr>
        </p:nvSpPr>
        <p:spPr>
          <a:xfrm>
            <a:off x="252000" y="699739"/>
            <a:ext cx="8640000" cy="900487"/>
          </a:xfrm>
        </p:spPr>
        <p:txBody>
          <a:bodyPr/>
          <a:lstStyle>
            <a:lvl1pPr>
              <a:defRPr/>
            </a:lvl1pPr>
          </a:lstStyle>
          <a:p>
            <a:r>
              <a:rPr lang="en-US"/>
              <a:t>Questions?</a:t>
            </a:r>
          </a:p>
        </p:txBody>
      </p:sp>
      <p:sp>
        <p:nvSpPr>
          <p:cNvPr id="7" name="Rectangle 6"/>
          <p:cNvSpPr/>
          <p:nvPr userDrawn="1"/>
        </p:nvSpPr>
        <p:spPr>
          <a:xfrm>
            <a:off x="0" y="4827213"/>
            <a:ext cx="9144000"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l" defTabSz="450850">
              <a:tabLst/>
            </a:pPr>
            <a:r>
              <a:rPr lang="fr-BE" sz="800">
                <a:solidFill>
                  <a:schemeClr val="tx1"/>
                </a:solidFill>
              </a:rPr>
              <a:t>www.metoffice.gov.uk	</a:t>
            </a:r>
            <a:endParaRPr lang="en-GB" sz="800">
              <a:solidFill>
                <a:schemeClr val="tx1"/>
              </a:solidFill>
            </a:endParaRPr>
          </a:p>
        </p:txBody>
      </p:sp>
      <p:sp>
        <p:nvSpPr>
          <p:cNvPr id="8" name="Rectangle 7"/>
          <p:cNvSpPr/>
          <p:nvPr userDrawn="1"/>
        </p:nvSpPr>
        <p:spPr>
          <a:xfrm>
            <a:off x="4217158" y="4827213"/>
            <a:ext cx="4926842"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r" defTabSz="450850">
              <a:tabLst/>
            </a:pPr>
            <a:r>
              <a:rPr lang="fr-BE" sz="800">
                <a:solidFill>
                  <a:schemeClr val="tx1"/>
                </a:solidFill>
              </a:rPr>
              <a:t>© Crown Copyright</a:t>
            </a:r>
            <a:r>
              <a:rPr lang="fr-BE" sz="800" baseline="0">
                <a:solidFill>
                  <a:schemeClr val="tx1"/>
                </a:solidFill>
              </a:rPr>
              <a:t> 2018, Met Office</a:t>
            </a:r>
            <a:endParaRPr lang="en-GB" sz="800">
              <a:solidFill>
                <a:schemeClr val="tx1"/>
              </a:solidFill>
            </a:endParaRPr>
          </a:p>
        </p:txBody>
      </p:sp>
      <p:sp>
        <p:nvSpPr>
          <p:cNvPr id="4" name="TextBox 3"/>
          <p:cNvSpPr txBox="1"/>
          <p:nvPr userDrawn="1"/>
        </p:nvSpPr>
        <p:spPr>
          <a:xfrm>
            <a:off x="246704" y="2004607"/>
            <a:ext cx="8640000" cy="338554"/>
          </a:xfrm>
          <a:prstGeom prst="rect">
            <a:avLst/>
          </a:prstGeom>
          <a:noFill/>
        </p:spPr>
        <p:txBody>
          <a:bodyPr wrap="square" rtlCol="0" anchor="ctr">
            <a:spAutoFit/>
          </a:bodyPr>
          <a:lstStyle/>
          <a:p>
            <a:r>
              <a:rPr lang="fr-BE" sz="1600"/>
              <a:t>For more information </a:t>
            </a:r>
            <a:r>
              <a:rPr lang="fr-BE" sz="1600" err="1"/>
              <a:t>please</a:t>
            </a:r>
            <a:r>
              <a:rPr lang="fr-BE" sz="1600"/>
              <a:t> contact</a:t>
            </a:r>
            <a:endParaRPr lang="en-GB" sz="1600"/>
          </a:p>
        </p:txBody>
      </p:sp>
      <p:sp>
        <p:nvSpPr>
          <p:cNvPr id="9" name="TextBox 8"/>
          <p:cNvSpPr txBox="1"/>
          <p:nvPr userDrawn="1"/>
        </p:nvSpPr>
        <p:spPr>
          <a:xfrm>
            <a:off x="786704" y="2616442"/>
            <a:ext cx="8100000" cy="360000"/>
          </a:xfrm>
          <a:prstGeom prst="rect">
            <a:avLst/>
          </a:prstGeom>
          <a:noFill/>
        </p:spPr>
        <p:txBody>
          <a:bodyPr wrap="square" rtlCol="0" anchor="ctr">
            <a:spAutoFit/>
          </a:bodyPr>
          <a:lstStyle/>
          <a:p>
            <a:pPr marL="0" indent="0">
              <a:buFont typeface="Arial" panose="020B0604020202020204" pitchFamily="34" charset="0"/>
              <a:buNone/>
            </a:pPr>
            <a:r>
              <a:rPr lang="fr-BE" sz="1600"/>
              <a:t>www.metoffice.gov.uk</a:t>
            </a:r>
            <a:endParaRPr lang="en-GB" sz="1600"/>
          </a:p>
        </p:txBody>
      </p:sp>
      <p:sp>
        <p:nvSpPr>
          <p:cNvPr id="10" name="Text Placeholder 9"/>
          <p:cNvSpPr>
            <a:spLocks noGrp="1"/>
          </p:cNvSpPr>
          <p:nvPr>
            <p:ph type="body" sz="quarter" idx="10" hasCustomPrompt="1"/>
          </p:nvPr>
        </p:nvSpPr>
        <p:spPr>
          <a:xfrm>
            <a:off x="786704" y="3994278"/>
            <a:ext cx="8100000" cy="360000"/>
          </a:xfrm>
        </p:spPr>
        <p:txBody>
          <a:bodyPr anchor="ctr">
            <a:normAutofit/>
          </a:bodyPr>
          <a:lstStyle>
            <a:lvl1pPr marL="0" indent="0">
              <a:buNone/>
              <a:defRPr sz="1600" baseline="0"/>
            </a:lvl1pPr>
          </a:lstStyle>
          <a:p>
            <a:pPr lvl="0"/>
            <a:r>
              <a:rPr lang="en-US"/>
              <a:t>Insert phone number here</a:t>
            </a:r>
            <a:endParaRPr lang="en-GB"/>
          </a:p>
        </p:txBody>
      </p:sp>
      <p:sp>
        <p:nvSpPr>
          <p:cNvPr id="14" name="Text Placeholder 9"/>
          <p:cNvSpPr>
            <a:spLocks noGrp="1"/>
          </p:cNvSpPr>
          <p:nvPr>
            <p:ph type="body" sz="quarter" idx="11" hasCustomPrompt="1"/>
          </p:nvPr>
        </p:nvSpPr>
        <p:spPr>
          <a:xfrm>
            <a:off x="786704" y="3308732"/>
            <a:ext cx="8100000" cy="360000"/>
          </a:xfrm>
        </p:spPr>
        <p:txBody>
          <a:bodyPr anchor="ctr">
            <a:normAutofit/>
          </a:bodyPr>
          <a:lstStyle>
            <a:lvl1pPr marL="0" indent="0">
              <a:buNone/>
              <a:defRPr sz="1600"/>
            </a:lvl1pPr>
          </a:lstStyle>
          <a:p>
            <a:pPr lvl="0"/>
            <a:r>
              <a:rPr lang="en-US"/>
              <a:t>Insert e-mail here</a:t>
            </a:r>
            <a:endParaRPr lang="en-GB"/>
          </a:p>
        </p:txBody>
      </p:sp>
      <p:pic>
        <p:nvPicPr>
          <p:cNvPr id="16" name="email-icon.png"/>
          <p:cNvPicPr>
            <a:picLocks noChangeAspect="1"/>
          </p:cNvPicPr>
          <p:nvPr userDrawn="1"/>
        </p:nvPicPr>
        <p:blipFill>
          <a:blip r:embed="rId2" cstate="print"/>
          <a:stretch>
            <a:fillRect/>
          </a:stretch>
        </p:blipFill>
        <p:spPr>
          <a:xfrm>
            <a:off x="379161" y="3293168"/>
            <a:ext cx="357677" cy="396000"/>
          </a:xfrm>
          <a:prstGeom prst="rect">
            <a:avLst/>
          </a:prstGeom>
          <a:ln w="12700">
            <a:miter lim="400000"/>
          </a:ln>
        </p:spPr>
      </p:pic>
      <p:pic>
        <p:nvPicPr>
          <p:cNvPr id="17" name="phone-icon.png"/>
          <p:cNvPicPr>
            <a:picLocks noChangeAspect="1"/>
          </p:cNvPicPr>
          <p:nvPr userDrawn="1"/>
        </p:nvPicPr>
        <p:blipFill>
          <a:blip r:embed="rId3" cstate="print"/>
          <a:stretch>
            <a:fillRect/>
          </a:stretch>
        </p:blipFill>
        <p:spPr>
          <a:xfrm>
            <a:off x="350419" y="3969028"/>
            <a:ext cx="415161" cy="396000"/>
          </a:xfrm>
          <a:prstGeom prst="rect">
            <a:avLst/>
          </a:prstGeom>
          <a:ln w="12700">
            <a:miter lim="400000"/>
          </a:ln>
        </p:spPr>
      </p:pic>
      <p:pic>
        <p:nvPicPr>
          <p:cNvPr id="18" name="web-icon.png"/>
          <p:cNvPicPr>
            <a:picLocks noChangeAspect="1"/>
          </p:cNvPicPr>
          <p:nvPr userDrawn="1"/>
        </p:nvPicPr>
        <p:blipFill>
          <a:blip r:embed="rId4" cstate="print"/>
          <a:stretch>
            <a:fillRect/>
          </a:stretch>
        </p:blipFill>
        <p:spPr>
          <a:xfrm>
            <a:off x="324000" y="2617307"/>
            <a:ext cx="467999" cy="396000"/>
          </a:xfrm>
          <a:prstGeom prst="rect">
            <a:avLst/>
          </a:prstGeom>
          <a:ln w="12700">
            <a:miter lim="400000"/>
          </a:ln>
        </p:spPr>
      </p:pic>
    </p:spTree>
    <p:extLst>
      <p:ext uri="{BB962C8B-B14F-4D97-AF65-F5344CB8AC3E}">
        <p14:creationId xmlns:p14="http://schemas.microsoft.com/office/powerpoint/2010/main" val="29534611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slide - 1 column text &amp; image">
    <p:spTree>
      <p:nvGrpSpPr>
        <p:cNvPr id="1" name=""/>
        <p:cNvGrpSpPr/>
        <p:nvPr/>
      </p:nvGrpSpPr>
      <p:grpSpPr>
        <a:xfrm>
          <a:off x="0" y="0"/>
          <a:ext cx="0" cy="0"/>
          <a:chOff x="0" y="0"/>
          <a:chExt cx="0" cy="0"/>
        </a:xfrm>
      </p:grpSpPr>
      <p:sp>
        <p:nvSpPr>
          <p:cNvPr id="5" name="Picture Placeholder 4"/>
          <p:cNvSpPr>
            <a:spLocks noGrp="1"/>
          </p:cNvSpPr>
          <p:nvPr>
            <p:ph type="pic" sz="quarter" idx="16" hasCustomPrompt="1"/>
          </p:nvPr>
        </p:nvSpPr>
        <p:spPr>
          <a:xfrm>
            <a:off x="4572000" y="1"/>
            <a:ext cx="4572000" cy="4732139"/>
          </a:xfrm>
          <a:prstGeom prst="rect">
            <a:avLst/>
          </a:prstGeom>
          <a:solidFill>
            <a:schemeClr val="tx1">
              <a:lumMod val="10000"/>
              <a:lumOff val="90000"/>
            </a:schemeClr>
          </a:solidFill>
        </p:spPr>
        <p:txBody>
          <a:bodyPr anchor="ctr" anchorCtr="0"/>
          <a:lstStyle>
            <a:lvl1pPr algn="ctr">
              <a:defRPr baseline="0"/>
            </a:lvl1pPr>
          </a:lstStyle>
          <a:p>
            <a:r>
              <a:rPr lang="en-GB"/>
              <a:t>Insert image here</a:t>
            </a:r>
          </a:p>
        </p:txBody>
      </p:sp>
      <p:sp>
        <p:nvSpPr>
          <p:cNvPr id="2" name="Footer Placeholder 1"/>
          <p:cNvSpPr>
            <a:spLocks noGrp="1"/>
          </p:cNvSpPr>
          <p:nvPr>
            <p:ph type="ftr" sz="quarter" idx="15"/>
          </p:nvPr>
        </p:nvSpPr>
        <p:spPr/>
        <p:txBody>
          <a:bodyPr/>
          <a:lstStyle>
            <a:lvl1pPr defTabSz="219075" hangingPunct="0">
              <a:defRPr/>
            </a:lvl1pPr>
          </a:lstStyle>
          <a:p>
            <a:r>
              <a:rPr lang="en-GB" kern="0">
                <a:solidFill>
                  <a:srgbClr val="2A2A2A"/>
                </a:solidFill>
                <a:sym typeface="Helvetica Light"/>
              </a:rPr>
              <a:t>www.metoffice.gov.uk                                                © Crown Copyright 2019, Met Office</a:t>
            </a:r>
          </a:p>
        </p:txBody>
      </p:sp>
      <p:sp>
        <p:nvSpPr>
          <p:cNvPr id="15" name="Text Placeholder 4"/>
          <p:cNvSpPr>
            <a:spLocks noGrp="1"/>
          </p:cNvSpPr>
          <p:nvPr>
            <p:ph type="body" sz="quarter" idx="11" hasCustomPrompt="1"/>
          </p:nvPr>
        </p:nvSpPr>
        <p:spPr>
          <a:xfrm>
            <a:off x="197645" y="1773777"/>
            <a:ext cx="4050506" cy="2714030"/>
          </a:xfrm>
          <a:prstGeom prst="rect">
            <a:avLst/>
          </a:prstGeom>
        </p:spPr>
        <p:txBody>
          <a:bodyPr>
            <a:noAutofit/>
          </a:bodyPr>
          <a:lstStyle>
            <a:lvl1pPr>
              <a:defRPr/>
            </a:lvl1pPr>
          </a:lstStyle>
          <a:p>
            <a:pPr lvl="0"/>
            <a:r>
              <a:rPr lang="en-GB"/>
              <a:t>Advection fog altostratus aneroid barometer coalescence cold front continent divergence environment extratropical cyclone fog haze hygrometer ice crystals isotherm low clouds pressure tendency rainfall rime saturate short wave supercell wave cyclone. Adiabatic process air </a:t>
            </a:r>
            <a:r>
              <a:rPr lang="en-GB" err="1"/>
              <a:t>air</a:t>
            </a:r>
            <a:r>
              <a:rPr lang="en-GB"/>
              <a:t> mass thunderstorm climate </a:t>
            </a:r>
            <a:r>
              <a:rPr lang="en-GB" err="1"/>
              <a:t>climate</a:t>
            </a:r>
            <a:r>
              <a:rPr lang="en-GB"/>
              <a:t> analysis centre (</a:t>
            </a:r>
            <a:r>
              <a:rPr lang="en-GB" err="1"/>
              <a:t>cac</a:t>
            </a:r>
            <a:r>
              <a:rPr lang="en-GB"/>
              <a:t>) cloud cloudburst downdraught geostrophic wind hydrometeor icing mean sea level oceanography overcast rotor cloud salt water.</a:t>
            </a:r>
            <a:endParaRPr lang="en-US"/>
          </a:p>
        </p:txBody>
      </p:sp>
      <p:sp>
        <p:nvSpPr>
          <p:cNvPr id="6" name="Title 2"/>
          <p:cNvSpPr>
            <a:spLocks noGrp="1"/>
          </p:cNvSpPr>
          <p:nvPr>
            <p:ph type="title" hasCustomPrompt="1"/>
          </p:nvPr>
        </p:nvSpPr>
        <p:spPr>
          <a:xfrm>
            <a:off x="197644" y="1039783"/>
            <a:ext cx="8437500" cy="623248"/>
          </a:xfrm>
        </p:spPr>
        <p:txBody>
          <a:bodyPr/>
          <a:lstStyle>
            <a:lvl1pPr>
              <a:defRPr/>
            </a:lvl1pPr>
          </a:lstStyle>
          <a:p>
            <a:r>
              <a:rPr lang="en-US"/>
              <a:t>Slide title</a:t>
            </a:r>
            <a:endParaRPr lang="en-GB"/>
          </a:p>
        </p:txBody>
      </p:sp>
    </p:spTree>
    <p:extLst>
      <p:ext uri="{BB962C8B-B14F-4D97-AF65-F5344CB8AC3E}">
        <p14:creationId xmlns:p14="http://schemas.microsoft.com/office/powerpoint/2010/main" val="3011169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Title slide - full image">
    <p:bg>
      <p:bgRef idx="1001">
        <a:schemeClr val="bg2"/>
      </p:bgRef>
    </p:bg>
    <p:spTree>
      <p:nvGrpSpPr>
        <p:cNvPr id="1" name=""/>
        <p:cNvGrpSpPr/>
        <p:nvPr/>
      </p:nvGrpSpPr>
      <p:grpSpPr>
        <a:xfrm>
          <a:off x="0" y="0"/>
          <a:ext cx="0" cy="0"/>
          <a:chOff x="0" y="0"/>
          <a:chExt cx="0" cy="0"/>
        </a:xfrm>
      </p:grpSpPr>
      <p:pic>
        <p:nvPicPr>
          <p:cNvPr id="15" name="cover-backg-2.jpg"/>
          <p:cNvPicPr>
            <a:picLocks noChangeAspect="1"/>
          </p:cNvPicPr>
          <p:nvPr userDrawn="1"/>
        </p:nvPicPr>
        <p:blipFill>
          <a:blip r:embed="rId2" cstate="print"/>
          <a:stretch>
            <a:fillRect/>
          </a:stretch>
        </p:blipFill>
        <p:spPr>
          <a:xfrm>
            <a:off x="0" y="0"/>
            <a:ext cx="9144000" cy="5143500"/>
          </a:xfrm>
          <a:prstGeom prst="rect">
            <a:avLst/>
          </a:prstGeom>
          <a:ln w="12700">
            <a:miter lim="400000"/>
          </a:ln>
        </p:spPr>
      </p:pic>
      <p:sp>
        <p:nvSpPr>
          <p:cNvPr id="20" name="Title 19"/>
          <p:cNvSpPr>
            <a:spLocks noGrp="1"/>
          </p:cNvSpPr>
          <p:nvPr>
            <p:ph type="title" hasCustomPrompt="1"/>
          </p:nvPr>
        </p:nvSpPr>
        <p:spPr/>
        <p:txBody>
          <a:bodyPr/>
          <a:lstStyle>
            <a:lvl1pPr>
              <a:defRPr>
                <a:solidFill>
                  <a:schemeClr val="bg2"/>
                </a:solidFill>
              </a:defRPr>
            </a:lvl1pPr>
          </a:lstStyle>
          <a:p>
            <a:r>
              <a:rPr lang="en-GB"/>
              <a:t>Presentation title</a:t>
            </a:r>
          </a:p>
        </p:txBody>
      </p:sp>
      <p:sp>
        <p:nvSpPr>
          <p:cNvPr id="23" name="Text Placeholder 22"/>
          <p:cNvSpPr>
            <a:spLocks noGrp="1"/>
          </p:cNvSpPr>
          <p:nvPr>
            <p:ph type="body" sz="quarter" idx="10" hasCustomPrompt="1"/>
          </p:nvPr>
        </p:nvSpPr>
        <p:spPr>
          <a:xfrm>
            <a:off x="197645" y="1761530"/>
            <a:ext cx="8438555" cy="611706"/>
          </a:xfrm>
          <a:prstGeom prst="rect">
            <a:avLst/>
          </a:prstGeom>
        </p:spPr>
        <p:txBody>
          <a:bodyPr/>
          <a:lstStyle>
            <a:lvl1pPr>
              <a:defRPr>
                <a:solidFill>
                  <a:schemeClr val="bg2"/>
                </a:solidFill>
              </a:defRPr>
            </a:lvl1pPr>
            <a:lvl2pPr>
              <a:defRPr>
                <a:solidFill>
                  <a:schemeClr val="bg2"/>
                </a:solidFill>
              </a:defRPr>
            </a:lvl2pPr>
            <a:lvl3pPr>
              <a:defRPr>
                <a:solidFill>
                  <a:schemeClr val="bg2"/>
                </a:solidFill>
              </a:defRPr>
            </a:lvl3pPr>
            <a:lvl4pPr>
              <a:buClr>
                <a:schemeClr val="bg2"/>
              </a:buClr>
              <a:defRPr>
                <a:solidFill>
                  <a:schemeClr val="bg2"/>
                </a:solidFill>
              </a:defRPr>
            </a:lvl4pPr>
            <a:lvl5pPr>
              <a:defRPr>
                <a:solidFill>
                  <a:schemeClr val="bg2"/>
                </a:solidFill>
              </a:defRPr>
            </a:lvl5pPr>
          </a:lstStyle>
          <a:p>
            <a:pPr lvl="0"/>
            <a:r>
              <a:rPr lang="en-US"/>
              <a:t>Name, job title</a:t>
            </a:r>
            <a:br>
              <a:rPr lang="en-US"/>
            </a:br>
            <a:r>
              <a:rPr lang="en-US"/>
              <a:t>Date</a:t>
            </a:r>
            <a:endParaRPr lang="en-GB"/>
          </a:p>
        </p:txBody>
      </p:sp>
      <p:pic>
        <p:nvPicPr>
          <p:cNvPr id="6" name="MO_MASTER_for_dark_backg_RBG.png"/>
          <p:cNvPicPr>
            <a:picLocks noChangeAspect="1"/>
          </p:cNvPicPr>
          <p:nvPr userDrawn="1"/>
        </p:nvPicPr>
        <p:blipFill>
          <a:blip r:embed="rId3" cstate="print"/>
          <a:stretch>
            <a:fillRect/>
          </a:stretch>
        </p:blipFill>
        <p:spPr>
          <a:xfrm>
            <a:off x="67307" y="40500"/>
            <a:ext cx="1803780" cy="565650"/>
          </a:xfrm>
          <a:prstGeom prst="rect">
            <a:avLst/>
          </a:prstGeom>
          <a:ln w="12700">
            <a:miter lim="400000"/>
          </a:ln>
        </p:spPr>
      </p:pic>
      <p:sp>
        <p:nvSpPr>
          <p:cNvPr id="2" name="Footer Placeholder 1"/>
          <p:cNvSpPr>
            <a:spLocks noGrp="1"/>
          </p:cNvSpPr>
          <p:nvPr>
            <p:ph type="ftr" sz="quarter" idx="11"/>
          </p:nvPr>
        </p:nvSpPr>
        <p:spPr>
          <a:noFill/>
        </p:spPr>
        <p:txBody>
          <a:bodyPr/>
          <a:lstStyle>
            <a:lvl1pPr defTabSz="219070" hangingPunct="0">
              <a:defRPr>
                <a:solidFill>
                  <a:schemeClr val="accent6"/>
                </a:solidFill>
              </a:defRPr>
            </a:lvl1pPr>
          </a:lstStyle>
          <a:p>
            <a:r>
              <a:rPr lang="en-GB" kern="0">
                <a:solidFill>
                  <a:srgbClr val="FFFFFF"/>
                </a:solidFill>
                <a:sym typeface="Helvetica Light"/>
              </a:rPr>
              <a:t>www.metoffice.gov.uk																									                      © Crown Copyright 2017, Met Office</a:t>
            </a:r>
          </a:p>
        </p:txBody>
      </p:sp>
    </p:spTree>
    <p:extLst>
      <p:ext uri="{BB962C8B-B14F-4D97-AF65-F5344CB8AC3E}">
        <p14:creationId xmlns:p14="http://schemas.microsoft.com/office/powerpoint/2010/main" val="258341769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Title slide - full image alt">
    <p:bg>
      <p:bgRef idx="1001">
        <a:schemeClr val="bg2"/>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stretch>
            <a:fillRect/>
          </a:stretch>
        </p:blipFill>
        <p:spPr>
          <a:xfrm>
            <a:off x="0" y="0"/>
            <a:ext cx="9144000" cy="5143500"/>
          </a:xfrm>
          <a:prstGeom prst="rect">
            <a:avLst/>
          </a:prstGeom>
        </p:spPr>
      </p:pic>
      <p:sp>
        <p:nvSpPr>
          <p:cNvPr id="20" name="Title 19"/>
          <p:cNvSpPr>
            <a:spLocks noGrp="1"/>
          </p:cNvSpPr>
          <p:nvPr>
            <p:ph type="title" hasCustomPrompt="1"/>
          </p:nvPr>
        </p:nvSpPr>
        <p:spPr/>
        <p:txBody>
          <a:bodyPr/>
          <a:lstStyle>
            <a:lvl1pPr>
              <a:defRPr>
                <a:solidFill>
                  <a:schemeClr val="bg2"/>
                </a:solidFill>
              </a:defRPr>
            </a:lvl1pPr>
          </a:lstStyle>
          <a:p>
            <a:r>
              <a:rPr lang="en-GB"/>
              <a:t>Presentation title</a:t>
            </a:r>
          </a:p>
        </p:txBody>
      </p:sp>
      <p:sp>
        <p:nvSpPr>
          <p:cNvPr id="23" name="Text Placeholder 22"/>
          <p:cNvSpPr>
            <a:spLocks noGrp="1"/>
          </p:cNvSpPr>
          <p:nvPr>
            <p:ph type="body" sz="quarter" idx="10" hasCustomPrompt="1"/>
          </p:nvPr>
        </p:nvSpPr>
        <p:spPr>
          <a:xfrm>
            <a:off x="197644" y="1761530"/>
            <a:ext cx="8437500" cy="611706"/>
          </a:xfrm>
          <a:prstGeom prst="rect">
            <a:avLst/>
          </a:prstGeom>
        </p:spPr>
        <p:txBody>
          <a:bodyPr/>
          <a:lstStyle>
            <a:lvl1pPr>
              <a:defRPr>
                <a:solidFill>
                  <a:schemeClr val="bg2"/>
                </a:solidFill>
              </a:defRPr>
            </a:lvl1pPr>
            <a:lvl2pPr>
              <a:defRPr>
                <a:solidFill>
                  <a:schemeClr val="bg2"/>
                </a:solidFill>
              </a:defRPr>
            </a:lvl2pPr>
            <a:lvl3pPr>
              <a:defRPr>
                <a:solidFill>
                  <a:schemeClr val="bg2"/>
                </a:solidFill>
              </a:defRPr>
            </a:lvl3pPr>
            <a:lvl4pPr>
              <a:buClr>
                <a:schemeClr val="bg2"/>
              </a:buClr>
              <a:defRPr>
                <a:solidFill>
                  <a:schemeClr val="bg2"/>
                </a:solidFill>
              </a:defRPr>
            </a:lvl4pPr>
            <a:lvl5pPr>
              <a:defRPr>
                <a:solidFill>
                  <a:schemeClr val="bg2"/>
                </a:solidFill>
              </a:defRPr>
            </a:lvl5pPr>
          </a:lstStyle>
          <a:p>
            <a:pPr lvl="0"/>
            <a:r>
              <a:rPr lang="en-US"/>
              <a:t>Name, job title</a:t>
            </a:r>
            <a:br>
              <a:rPr lang="en-US"/>
            </a:br>
            <a:r>
              <a:rPr lang="en-US"/>
              <a:t>Date</a:t>
            </a:r>
            <a:endParaRPr lang="en-GB"/>
          </a:p>
        </p:txBody>
      </p:sp>
      <p:pic>
        <p:nvPicPr>
          <p:cNvPr id="6" name="MO_MASTER_for_dark_backg_RBG.png"/>
          <p:cNvPicPr>
            <a:picLocks noChangeAspect="1"/>
          </p:cNvPicPr>
          <p:nvPr userDrawn="1"/>
        </p:nvPicPr>
        <p:blipFill>
          <a:blip r:embed="rId3" cstate="print"/>
          <a:stretch>
            <a:fillRect/>
          </a:stretch>
        </p:blipFill>
        <p:spPr>
          <a:xfrm>
            <a:off x="67307" y="40500"/>
            <a:ext cx="1803780" cy="565650"/>
          </a:xfrm>
          <a:prstGeom prst="rect">
            <a:avLst/>
          </a:prstGeom>
          <a:ln w="12700">
            <a:miter lim="400000"/>
          </a:ln>
        </p:spPr>
      </p:pic>
      <p:sp>
        <p:nvSpPr>
          <p:cNvPr id="2" name="Footer Placeholder 1"/>
          <p:cNvSpPr>
            <a:spLocks noGrp="1"/>
          </p:cNvSpPr>
          <p:nvPr>
            <p:ph type="ftr" sz="quarter" idx="11"/>
          </p:nvPr>
        </p:nvSpPr>
        <p:spPr>
          <a:noFill/>
        </p:spPr>
        <p:txBody>
          <a:bodyPr/>
          <a:lstStyle>
            <a:lvl1pPr defTabSz="219070" hangingPunct="0">
              <a:defRPr>
                <a:solidFill>
                  <a:schemeClr val="accent6"/>
                </a:solidFill>
              </a:defRPr>
            </a:lvl1pPr>
          </a:lstStyle>
          <a:p>
            <a:r>
              <a:rPr lang="en-GB" kern="0">
                <a:solidFill>
                  <a:srgbClr val="FFFFFF"/>
                </a:solidFill>
                <a:sym typeface="Helvetica Light"/>
              </a:rPr>
              <a:t>www.metoffice.gov.uk																									                      © Crown Copyright 2017, Met Office</a:t>
            </a:r>
          </a:p>
        </p:txBody>
      </p:sp>
    </p:spTree>
    <p:extLst>
      <p:ext uri="{BB962C8B-B14F-4D97-AF65-F5344CB8AC3E}">
        <p14:creationId xmlns:p14="http://schemas.microsoft.com/office/powerpoint/2010/main" val="191694435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1_Title slide - whit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noFill/>
        </p:spPr>
        <p:txBody>
          <a:bodyPr/>
          <a:lstStyle>
            <a:lvl1pPr defTabSz="219070" hangingPunct="0">
              <a:defRPr/>
            </a:lvl1pPr>
          </a:lstStyle>
          <a:p>
            <a:r>
              <a:rPr lang="en-GB" kern="0">
                <a:solidFill>
                  <a:srgbClr val="2A2A2A"/>
                </a:solidFill>
                <a:sym typeface="Helvetica Light"/>
              </a:rPr>
              <a:t>www.metoffice.gov.uk																									                       © Crown Copyright 2017, Met Office</a:t>
            </a:r>
          </a:p>
        </p:txBody>
      </p:sp>
      <p:sp>
        <p:nvSpPr>
          <p:cNvPr id="3" name="Title 2"/>
          <p:cNvSpPr>
            <a:spLocks noGrp="1"/>
          </p:cNvSpPr>
          <p:nvPr>
            <p:ph type="title" hasCustomPrompt="1"/>
          </p:nvPr>
        </p:nvSpPr>
        <p:spPr/>
        <p:txBody>
          <a:bodyPr/>
          <a:lstStyle>
            <a:lvl1pPr>
              <a:defRPr/>
            </a:lvl1pPr>
          </a:lstStyle>
          <a:p>
            <a:r>
              <a:rPr lang="en-US"/>
              <a:t>Presentation title</a:t>
            </a:r>
            <a:endParaRPr lang="en-GB"/>
          </a:p>
        </p:txBody>
      </p:sp>
      <p:sp>
        <p:nvSpPr>
          <p:cNvPr id="5" name="Text Placeholder 22"/>
          <p:cNvSpPr>
            <a:spLocks noGrp="1"/>
          </p:cNvSpPr>
          <p:nvPr>
            <p:ph type="body" sz="quarter" idx="11" hasCustomPrompt="1"/>
          </p:nvPr>
        </p:nvSpPr>
        <p:spPr>
          <a:xfrm>
            <a:off x="208954" y="1761530"/>
            <a:ext cx="8426190" cy="611706"/>
          </a:xfrm>
          <a:prstGeom prst="rect">
            <a:avLst/>
          </a:prstGeom>
        </p:spPr>
        <p:txBody>
          <a:bodyPr/>
          <a:lstStyle>
            <a:lvl1pPr>
              <a:defRPr>
                <a:solidFill>
                  <a:schemeClr val="tx1"/>
                </a:solidFill>
              </a:defRPr>
            </a:lvl1pPr>
            <a:lvl2pPr>
              <a:defRPr>
                <a:solidFill>
                  <a:schemeClr val="bg2"/>
                </a:solidFill>
              </a:defRPr>
            </a:lvl2pPr>
            <a:lvl3pPr>
              <a:defRPr>
                <a:solidFill>
                  <a:schemeClr val="bg2"/>
                </a:solidFill>
              </a:defRPr>
            </a:lvl3pPr>
            <a:lvl4pPr>
              <a:buClr>
                <a:schemeClr val="bg2"/>
              </a:buClr>
              <a:defRPr>
                <a:solidFill>
                  <a:schemeClr val="bg2"/>
                </a:solidFill>
              </a:defRPr>
            </a:lvl4pPr>
            <a:lvl5pPr>
              <a:defRPr>
                <a:solidFill>
                  <a:schemeClr val="bg2"/>
                </a:solidFill>
              </a:defRPr>
            </a:lvl5pPr>
          </a:lstStyle>
          <a:p>
            <a:pPr lvl="0"/>
            <a:r>
              <a:rPr lang="en-US"/>
              <a:t>Name, job title</a:t>
            </a:r>
            <a:br>
              <a:rPr lang="en-US"/>
            </a:br>
            <a:r>
              <a:rPr lang="en-US"/>
              <a:t>Date</a:t>
            </a:r>
            <a:endParaRPr lang="en-GB"/>
          </a:p>
        </p:txBody>
      </p:sp>
    </p:spTree>
    <p:extLst>
      <p:ext uri="{BB962C8B-B14F-4D97-AF65-F5344CB8AC3E}">
        <p14:creationId xmlns:p14="http://schemas.microsoft.com/office/powerpoint/2010/main" val="4350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Title slide - white">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defTabSz="219070" hangingPunct="0">
              <a:defRPr/>
            </a:lvl1pPr>
          </a:lstStyle>
          <a:p>
            <a:r>
              <a:rPr lang="en-GB" kern="0">
                <a:solidFill>
                  <a:srgbClr val="2A2A2A"/>
                </a:solidFill>
                <a:sym typeface="Helvetica Light"/>
              </a:rPr>
              <a:t>www.metoffice.gov.uk																									                       © Crown Copyright 2017, Met Office</a:t>
            </a:r>
          </a:p>
        </p:txBody>
      </p:sp>
      <p:sp>
        <p:nvSpPr>
          <p:cNvPr id="3" name="Title 2"/>
          <p:cNvSpPr>
            <a:spLocks noGrp="1"/>
          </p:cNvSpPr>
          <p:nvPr>
            <p:ph type="title" hasCustomPrompt="1"/>
          </p:nvPr>
        </p:nvSpPr>
        <p:spPr/>
        <p:txBody>
          <a:bodyPr/>
          <a:lstStyle>
            <a:lvl1pPr>
              <a:defRPr/>
            </a:lvl1pPr>
          </a:lstStyle>
          <a:p>
            <a:r>
              <a:rPr lang="en-US"/>
              <a:t>Presentation title</a:t>
            </a:r>
            <a:endParaRPr lang="en-GB"/>
          </a:p>
        </p:txBody>
      </p:sp>
      <p:sp>
        <p:nvSpPr>
          <p:cNvPr id="5" name="Text Placeholder 22"/>
          <p:cNvSpPr>
            <a:spLocks noGrp="1"/>
          </p:cNvSpPr>
          <p:nvPr>
            <p:ph type="body" sz="quarter" idx="11" hasCustomPrompt="1"/>
          </p:nvPr>
        </p:nvSpPr>
        <p:spPr>
          <a:xfrm>
            <a:off x="208954" y="1761530"/>
            <a:ext cx="8426190" cy="611706"/>
          </a:xfrm>
          <a:prstGeom prst="rect">
            <a:avLst/>
          </a:prstGeom>
        </p:spPr>
        <p:txBody>
          <a:bodyPr/>
          <a:lstStyle>
            <a:lvl1pPr>
              <a:defRPr>
                <a:solidFill>
                  <a:schemeClr val="tx1"/>
                </a:solidFill>
              </a:defRPr>
            </a:lvl1pPr>
            <a:lvl2pPr>
              <a:defRPr>
                <a:solidFill>
                  <a:schemeClr val="bg2"/>
                </a:solidFill>
              </a:defRPr>
            </a:lvl2pPr>
            <a:lvl3pPr>
              <a:defRPr>
                <a:solidFill>
                  <a:schemeClr val="bg2"/>
                </a:solidFill>
              </a:defRPr>
            </a:lvl3pPr>
            <a:lvl4pPr>
              <a:buClr>
                <a:schemeClr val="bg2"/>
              </a:buClr>
              <a:defRPr>
                <a:solidFill>
                  <a:schemeClr val="bg2"/>
                </a:solidFill>
              </a:defRPr>
            </a:lvl4pPr>
            <a:lvl5pPr>
              <a:defRPr>
                <a:solidFill>
                  <a:schemeClr val="bg2"/>
                </a:solidFill>
              </a:defRPr>
            </a:lvl5pPr>
          </a:lstStyle>
          <a:p>
            <a:pPr lvl="0"/>
            <a:r>
              <a:rPr lang="en-US"/>
              <a:t>Name, job title</a:t>
            </a:r>
            <a:br>
              <a:rPr lang="en-US"/>
            </a:br>
            <a:r>
              <a:rPr lang="en-US"/>
              <a:t>Date</a:t>
            </a:r>
            <a:endParaRPr lang="en-GB"/>
          </a:p>
        </p:txBody>
      </p:sp>
    </p:spTree>
    <p:extLst>
      <p:ext uri="{BB962C8B-B14F-4D97-AF65-F5344CB8AC3E}">
        <p14:creationId xmlns:p14="http://schemas.microsoft.com/office/powerpoint/2010/main" val="1522982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Title slide - partnerships">
    <p:spTree>
      <p:nvGrpSpPr>
        <p:cNvPr id="1" name=""/>
        <p:cNvGrpSpPr/>
        <p:nvPr/>
      </p:nvGrpSpPr>
      <p:grpSpPr>
        <a:xfrm>
          <a:off x="0" y="0"/>
          <a:ext cx="0" cy="0"/>
          <a:chOff x="0" y="0"/>
          <a:chExt cx="0" cy="0"/>
        </a:xfrm>
      </p:grpSpPr>
      <p:sp>
        <p:nvSpPr>
          <p:cNvPr id="64" name="Shape 64"/>
          <p:cNvSpPr/>
          <p:nvPr/>
        </p:nvSpPr>
        <p:spPr>
          <a:xfrm flipV="1">
            <a:off x="2141935" y="135000"/>
            <a:ext cx="0" cy="405000"/>
          </a:xfrm>
          <a:prstGeom prst="line">
            <a:avLst/>
          </a:prstGeom>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70"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a:ln>
                <a:noFill/>
              </a:ln>
              <a:solidFill>
                <a:srgbClr val="2A2A2A"/>
              </a:solidFill>
              <a:effectLst/>
              <a:uLnTx/>
              <a:uFillTx/>
              <a:latin typeface="Arial"/>
              <a:sym typeface="Helvetica Light"/>
            </a:endParaRPr>
          </a:p>
        </p:txBody>
      </p:sp>
      <p:sp>
        <p:nvSpPr>
          <p:cNvPr id="68" name="Shape 68"/>
          <p:cNvSpPr/>
          <p:nvPr/>
        </p:nvSpPr>
        <p:spPr>
          <a:xfrm>
            <a:off x="7531090" y="240515"/>
            <a:ext cx="1594673" cy="202500"/>
          </a:xfrm>
          <a:prstGeom prst="rect">
            <a:avLst/>
          </a:prstGeom>
          <a:ln w="12700">
            <a:miter lim="400000"/>
          </a:ln>
          <a:extLst>
            <a:ext uri="{C572A759-6A51-4108-AA02-DFA0A04FC94B}">
              <ma14:wrappingTextBoxFlag xmlns="" xmlns:ma14="http://schemas.microsoft.com/office/mac/drawingml/2011/main" val="1"/>
            </a:ext>
          </a:extLst>
        </p:spPr>
        <p:txBody>
          <a:bodyPr lIns="26789" tIns="26789" rIns="26789" bIns="26789"/>
          <a:lstStyle/>
          <a:p>
            <a:pPr marL="0" marR="0" lvl="0" indent="0" algn="l" defTabSz="342892" rtl="0" eaLnBrk="1" fontAlgn="auto" latinLnBrk="0" hangingPunct="0">
              <a:lnSpc>
                <a:spcPct val="90000"/>
              </a:lnSpc>
              <a:spcBef>
                <a:spcPts val="300"/>
              </a:spcBef>
              <a:spcAft>
                <a:spcPts val="0"/>
              </a:spcAft>
              <a:buClrTx/>
              <a:buSzTx/>
              <a:buFontTx/>
              <a:buNone/>
              <a:tabLst/>
              <a:defRPr sz="2100">
                <a:solidFill>
                  <a:srgbClr val="2A2A2A"/>
                </a:solidFill>
                <a:latin typeface="Arial"/>
                <a:ea typeface="Arial"/>
                <a:cs typeface="Arial"/>
                <a:sym typeface="Arial"/>
              </a:defRPr>
            </a:pPr>
            <a:r>
              <a:rPr kumimoji="0" sz="800" b="0" i="0" u="none" strike="noStrike" kern="0" cap="none" spc="0" normalizeH="0" baseline="0" noProof="0">
                <a:ln>
                  <a:noFill/>
                </a:ln>
                <a:solidFill>
                  <a:srgbClr val="2A2A2A"/>
                </a:solidFill>
                <a:effectLst/>
                <a:uLnTx/>
                <a:uFillTx/>
                <a:latin typeface="Arial"/>
                <a:cs typeface="Arial"/>
                <a:sym typeface="Arial"/>
              </a:rPr>
              <a:t>Working together </a:t>
            </a:r>
            <a:br>
              <a:rPr kumimoji="0" sz="800" b="0" i="0" u="none" strike="noStrike" kern="0" cap="none" spc="0" normalizeH="0" baseline="0" noProof="0">
                <a:ln>
                  <a:noFill/>
                </a:ln>
                <a:solidFill>
                  <a:srgbClr val="2A2A2A"/>
                </a:solidFill>
                <a:effectLst/>
                <a:uLnTx/>
                <a:uFillTx/>
                <a:latin typeface="Arial"/>
                <a:cs typeface="Arial"/>
                <a:sym typeface="Arial"/>
              </a:rPr>
            </a:br>
            <a:r>
              <a:rPr kumimoji="0" sz="800" b="0" i="0" u="none" strike="noStrike" kern="0" cap="none" spc="0" normalizeH="0" baseline="0" noProof="0">
                <a:ln>
                  <a:noFill/>
                </a:ln>
                <a:solidFill>
                  <a:srgbClr val="2A2A2A"/>
                </a:solidFill>
                <a:effectLst/>
                <a:uLnTx/>
                <a:uFillTx/>
                <a:latin typeface="Arial"/>
                <a:cs typeface="Arial"/>
                <a:sym typeface="Arial"/>
              </a:rPr>
              <a:t>(enter working relationship)</a:t>
            </a:r>
          </a:p>
        </p:txBody>
      </p:sp>
      <p:sp>
        <p:nvSpPr>
          <p:cNvPr id="69" name="Shape 69"/>
          <p:cNvSpPr>
            <a:spLocks noGrp="1"/>
          </p:cNvSpPr>
          <p:nvPr>
            <p:ph type="pic" sz="quarter" idx="13"/>
          </p:nvPr>
        </p:nvSpPr>
        <p:spPr>
          <a:xfrm>
            <a:off x="2227171" y="204551"/>
            <a:ext cx="1176126" cy="270000"/>
          </a:xfrm>
          <a:prstGeom prst="rect">
            <a:avLst/>
          </a:prstGeom>
          <a:noFill/>
          <a:ln>
            <a:noFill/>
          </a:ln>
        </p:spPr>
        <p:txBody>
          <a:bodyPr wrap="square" lIns="68579" tIns="34289" rIns="68579" bIns="34289" anchor="t">
            <a:noAutofit/>
          </a:bodyPr>
          <a:lstStyle>
            <a:lvl1pPr marL="0" indent="0">
              <a:buNone/>
              <a:defRPr sz="800">
                <a:latin typeface="+mn-lt"/>
              </a:defRPr>
            </a:lvl1pPr>
          </a:lstStyle>
          <a:p>
            <a:r>
              <a:rPr lang="en-US"/>
              <a:t>Click icon to add picture</a:t>
            </a:r>
            <a:endParaRPr lang="en-GB"/>
          </a:p>
        </p:txBody>
      </p:sp>
      <p:sp>
        <p:nvSpPr>
          <p:cNvPr id="70" name="Shape 70"/>
          <p:cNvSpPr>
            <a:spLocks noGrp="1"/>
          </p:cNvSpPr>
          <p:nvPr>
            <p:ph type="pic" sz="quarter" idx="14"/>
          </p:nvPr>
        </p:nvSpPr>
        <p:spPr>
          <a:xfrm>
            <a:off x="3577936" y="204551"/>
            <a:ext cx="1176127" cy="270000"/>
          </a:xfrm>
          <a:prstGeom prst="rect">
            <a:avLst/>
          </a:prstGeom>
          <a:noFill/>
          <a:ln>
            <a:noFill/>
          </a:ln>
        </p:spPr>
        <p:txBody>
          <a:bodyPr lIns="68579" tIns="34289" rIns="68579" bIns="34289" anchor="t">
            <a:noAutofit/>
          </a:bodyPr>
          <a:lstStyle>
            <a:lvl1pPr marL="0" indent="0">
              <a:buNone/>
              <a:defRPr sz="800"/>
            </a:lvl1pPr>
          </a:lstStyle>
          <a:p>
            <a:r>
              <a:rPr lang="en-US"/>
              <a:t>Click icon to add picture</a:t>
            </a:r>
            <a:endParaRPr/>
          </a:p>
        </p:txBody>
      </p:sp>
      <p:sp>
        <p:nvSpPr>
          <p:cNvPr id="71" name="Shape 71"/>
          <p:cNvSpPr>
            <a:spLocks noGrp="1"/>
          </p:cNvSpPr>
          <p:nvPr>
            <p:ph type="pic" sz="quarter" idx="15"/>
          </p:nvPr>
        </p:nvSpPr>
        <p:spPr>
          <a:xfrm>
            <a:off x="4928104" y="204551"/>
            <a:ext cx="1176127" cy="270000"/>
          </a:xfrm>
          <a:prstGeom prst="rect">
            <a:avLst/>
          </a:prstGeom>
          <a:noFill/>
          <a:ln>
            <a:noFill/>
          </a:ln>
        </p:spPr>
        <p:txBody>
          <a:bodyPr lIns="68579" tIns="34289" rIns="68579" bIns="34289" anchor="t">
            <a:noAutofit/>
          </a:bodyPr>
          <a:lstStyle>
            <a:lvl1pPr marL="0" indent="0">
              <a:buNone/>
              <a:defRPr sz="800"/>
            </a:lvl1pPr>
          </a:lstStyle>
          <a:p>
            <a:r>
              <a:rPr lang="en-US"/>
              <a:t>Click icon to add picture</a:t>
            </a:r>
            <a:endParaRPr/>
          </a:p>
        </p:txBody>
      </p:sp>
      <p:sp>
        <p:nvSpPr>
          <p:cNvPr id="2" name="Footer Placeholder 1"/>
          <p:cNvSpPr>
            <a:spLocks noGrp="1"/>
          </p:cNvSpPr>
          <p:nvPr>
            <p:ph type="ftr" sz="quarter" idx="16"/>
          </p:nvPr>
        </p:nvSpPr>
        <p:spPr/>
        <p:txBody>
          <a:bodyPr/>
          <a:lstStyle>
            <a:lvl1pPr defTabSz="219070" hangingPunct="0">
              <a:defRPr/>
            </a:lvl1pPr>
          </a:lstStyle>
          <a:p>
            <a:r>
              <a:rPr lang="en-GB" kern="0">
                <a:solidFill>
                  <a:srgbClr val="2A2A2A"/>
                </a:solidFill>
                <a:sym typeface="Helvetica Light"/>
              </a:rPr>
              <a:t>www.metoffice.gov.uk																									                       © Crown Copyright 2017, Met Office</a:t>
            </a:r>
          </a:p>
        </p:txBody>
      </p:sp>
      <p:sp>
        <p:nvSpPr>
          <p:cNvPr id="14" name="Shape 64"/>
          <p:cNvSpPr/>
          <p:nvPr userDrawn="1"/>
        </p:nvSpPr>
        <p:spPr>
          <a:xfrm flipV="1">
            <a:off x="3490913" y="135000"/>
            <a:ext cx="0" cy="405000"/>
          </a:xfrm>
          <a:prstGeom prst="line">
            <a:avLst/>
          </a:prstGeom>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70"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a:ln>
                <a:noFill/>
              </a:ln>
              <a:solidFill>
                <a:srgbClr val="2A2A2A"/>
              </a:solidFill>
              <a:effectLst/>
              <a:uLnTx/>
              <a:uFillTx/>
              <a:latin typeface="Arial"/>
              <a:sym typeface="Helvetica Light"/>
            </a:endParaRPr>
          </a:p>
        </p:txBody>
      </p:sp>
      <p:sp>
        <p:nvSpPr>
          <p:cNvPr id="15" name="Shape 64"/>
          <p:cNvSpPr/>
          <p:nvPr userDrawn="1"/>
        </p:nvSpPr>
        <p:spPr>
          <a:xfrm flipV="1">
            <a:off x="4842272" y="135000"/>
            <a:ext cx="0" cy="405000"/>
          </a:xfrm>
          <a:prstGeom prst="line">
            <a:avLst/>
          </a:prstGeom>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70"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a:ln>
                <a:noFill/>
              </a:ln>
              <a:solidFill>
                <a:srgbClr val="2A2A2A"/>
              </a:solidFill>
              <a:effectLst/>
              <a:uLnTx/>
              <a:uFillTx/>
              <a:latin typeface="Arial"/>
              <a:sym typeface="Helvetica Light"/>
            </a:endParaRPr>
          </a:p>
        </p:txBody>
      </p:sp>
      <p:sp>
        <p:nvSpPr>
          <p:cNvPr id="16" name="Shape 64"/>
          <p:cNvSpPr/>
          <p:nvPr userDrawn="1"/>
        </p:nvSpPr>
        <p:spPr>
          <a:xfrm flipV="1">
            <a:off x="6192441" y="135000"/>
            <a:ext cx="0" cy="405000"/>
          </a:xfrm>
          <a:prstGeom prst="line">
            <a:avLst/>
          </a:prstGeom>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70"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a:ln>
                <a:noFill/>
              </a:ln>
              <a:solidFill>
                <a:srgbClr val="2A2A2A"/>
              </a:solidFill>
              <a:effectLst/>
              <a:uLnTx/>
              <a:uFillTx/>
              <a:latin typeface="Arial"/>
              <a:sym typeface="Helvetica Light"/>
            </a:endParaRPr>
          </a:p>
        </p:txBody>
      </p:sp>
      <p:sp>
        <p:nvSpPr>
          <p:cNvPr id="18" name="Shape 71"/>
          <p:cNvSpPr>
            <a:spLocks noGrp="1"/>
          </p:cNvSpPr>
          <p:nvPr>
            <p:ph type="pic" sz="quarter" idx="17"/>
          </p:nvPr>
        </p:nvSpPr>
        <p:spPr>
          <a:xfrm>
            <a:off x="6273703" y="204551"/>
            <a:ext cx="1176127" cy="270000"/>
          </a:xfrm>
          <a:prstGeom prst="rect">
            <a:avLst/>
          </a:prstGeom>
          <a:noFill/>
          <a:ln>
            <a:noFill/>
          </a:ln>
        </p:spPr>
        <p:txBody>
          <a:bodyPr lIns="68579" tIns="34289" rIns="68579" bIns="34289" anchor="t">
            <a:noAutofit/>
          </a:bodyPr>
          <a:lstStyle>
            <a:lvl1pPr marL="0" indent="0">
              <a:buNone/>
              <a:defRPr sz="800"/>
            </a:lvl1pPr>
          </a:lstStyle>
          <a:p>
            <a:r>
              <a:rPr lang="en-US"/>
              <a:t>Click icon to add picture</a:t>
            </a:r>
            <a:endParaRPr/>
          </a:p>
        </p:txBody>
      </p:sp>
      <p:sp>
        <p:nvSpPr>
          <p:cNvPr id="17" name="Title 2"/>
          <p:cNvSpPr>
            <a:spLocks noGrp="1"/>
          </p:cNvSpPr>
          <p:nvPr>
            <p:ph type="title" hasCustomPrompt="1"/>
          </p:nvPr>
        </p:nvSpPr>
        <p:spPr>
          <a:xfrm>
            <a:off x="197644" y="1039783"/>
            <a:ext cx="8437500" cy="623248"/>
          </a:xfrm>
        </p:spPr>
        <p:txBody>
          <a:bodyPr/>
          <a:lstStyle>
            <a:lvl1pPr>
              <a:defRPr/>
            </a:lvl1pPr>
          </a:lstStyle>
          <a:p>
            <a:r>
              <a:rPr lang="en-US"/>
              <a:t>Presentation title</a:t>
            </a:r>
            <a:endParaRPr lang="en-GB"/>
          </a:p>
        </p:txBody>
      </p:sp>
      <p:sp>
        <p:nvSpPr>
          <p:cNvPr id="19" name="Text Placeholder 22"/>
          <p:cNvSpPr>
            <a:spLocks noGrp="1"/>
          </p:cNvSpPr>
          <p:nvPr>
            <p:ph type="body" sz="quarter" idx="11" hasCustomPrompt="1"/>
          </p:nvPr>
        </p:nvSpPr>
        <p:spPr>
          <a:xfrm>
            <a:off x="208954" y="1761530"/>
            <a:ext cx="8426190" cy="611706"/>
          </a:xfrm>
          <a:prstGeom prst="rect">
            <a:avLst/>
          </a:prstGeom>
        </p:spPr>
        <p:txBody>
          <a:bodyPr/>
          <a:lstStyle>
            <a:lvl1pPr>
              <a:defRPr>
                <a:solidFill>
                  <a:schemeClr val="tx1"/>
                </a:solidFill>
              </a:defRPr>
            </a:lvl1pPr>
            <a:lvl2pPr>
              <a:defRPr>
                <a:solidFill>
                  <a:schemeClr val="bg2"/>
                </a:solidFill>
              </a:defRPr>
            </a:lvl2pPr>
            <a:lvl3pPr>
              <a:defRPr>
                <a:solidFill>
                  <a:schemeClr val="bg2"/>
                </a:solidFill>
              </a:defRPr>
            </a:lvl3pPr>
            <a:lvl4pPr>
              <a:buClr>
                <a:schemeClr val="bg2"/>
              </a:buClr>
              <a:defRPr>
                <a:solidFill>
                  <a:schemeClr val="bg2"/>
                </a:solidFill>
              </a:defRPr>
            </a:lvl4pPr>
            <a:lvl5pPr>
              <a:defRPr>
                <a:solidFill>
                  <a:schemeClr val="bg2"/>
                </a:solidFill>
              </a:defRPr>
            </a:lvl5pPr>
          </a:lstStyle>
          <a:p>
            <a:pPr lvl="0"/>
            <a:r>
              <a:rPr lang="en-US"/>
              <a:t>Name, job title</a:t>
            </a:r>
            <a:br>
              <a:rPr lang="en-US"/>
            </a:br>
            <a:r>
              <a:rPr lang="en-US"/>
              <a:t>Date</a:t>
            </a:r>
            <a:endParaRPr lang="en-GB"/>
          </a:p>
        </p:txBody>
      </p:sp>
    </p:spTree>
    <p:extLst>
      <p:ext uri="{BB962C8B-B14F-4D97-AF65-F5344CB8AC3E}">
        <p14:creationId xmlns:p14="http://schemas.microsoft.com/office/powerpoint/2010/main" val="1976187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Title slide - dark bar">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0" y="4732141"/>
            <a:ext cx="9144000" cy="411361"/>
          </a:xfrm>
          <a:prstGeom prst="rect">
            <a:avLst/>
          </a:prstGeom>
        </p:spPr>
        <p:txBody>
          <a:bodyPr/>
          <a:lstStyle>
            <a:lvl1pPr defTabSz="219070" hangingPunct="0">
              <a:defRPr/>
            </a:lvl1pPr>
          </a:lstStyle>
          <a:p>
            <a:r>
              <a:rPr lang="en-GB" kern="0">
                <a:solidFill>
                  <a:srgbClr val="2A2A2A"/>
                </a:solidFill>
                <a:sym typeface="Helvetica Light"/>
              </a:rPr>
              <a:t>www.metoffice.gov.uk																									                       © Crown Copyright 2017, Met Office</a:t>
            </a:r>
          </a:p>
        </p:txBody>
      </p:sp>
      <p:sp>
        <p:nvSpPr>
          <p:cNvPr id="7" name="Shape 48"/>
          <p:cNvSpPr/>
          <p:nvPr userDrawn="1"/>
        </p:nvSpPr>
        <p:spPr>
          <a:xfrm>
            <a:off x="-1" y="-6009"/>
            <a:ext cx="9144002" cy="687642"/>
          </a:xfrm>
          <a:prstGeom prst="rect">
            <a:avLst/>
          </a:prstGeom>
          <a:blipFill>
            <a:blip r:embed="rId2" cstate="print"/>
          </a:blipFill>
          <a:ln w="12700">
            <a:miter lim="400000"/>
          </a:ln>
          <a:extLst>
            <a:ext uri="{C572A759-6A51-4108-AA02-DFA0A04FC94B}">
              <ma14:wrappingTextBoxFlag xmlns="" xmlns:ma14="http://schemas.microsoft.com/office/mac/drawingml/2011/main" val="1"/>
            </a:ext>
          </a:extLst>
        </p:spPr>
        <p:txBody>
          <a:bodyPr lIns="26789" tIns="26789" rIns="26789" bIns="26789" anchor="ctr"/>
          <a:lstStyle>
            <a:lvl1pPr>
              <a:defRPr sz="3200">
                <a:solidFill>
                  <a:srgbClr val="FFFFFF"/>
                </a:solidFill>
              </a:defRPr>
            </a:lvl1pPr>
          </a:lstStyle>
          <a:p>
            <a:pPr marL="0" marR="0" lvl="0" indent="0" algn="ctr" defTabSz="219070" rtl="0" eaLnBrk="1" fontAlgn="auto" latinLnBrk="0" hangingPunct="0">
              <a:lnSpc>
                <a:spcPct val="100000"/>
              </a:lnSpc>
              <a:spcBef>
                <a:spcPts val="0"/>
              </a:spcBef>
              <a:spcAft>
                <a:spcPts val="0"/>
              </a:spcAft>
              <a:buClrTx/>
              <a:buSzTx/>
              <a:buFontTx/>
              <a:buNone/>
              <a:tabLst/>
              <a:defRPr/>
            </a:pPr>
            <a:r>
              <a:rPr kumimoji="0" sz="1200" b="0" i="0" u="none" strike="noStrike" kern="0" cap="none" spc="0" normalizeH="0" baseline="0" noProof="0">
                <a:ln>
                  <a:noFill/>
                </a:ln>
                <a:solidFill>
                  <a:srgbClr val="FFFFFF"/>
                </a:solidFill>
                <a:effectLst/>
                <a:uLnTx/>
                <a:uFillTx/>
                <a:latin typeface="Arial"/>
                <a:sym typeface="Helvetica Light"/>
              </a:rPr>
              <a:t>  </a:t>
            </a:r>
          </a:p>
        </p:txBody>
      </p:sp>
      <p:pic>
        <p:nvPicPr>
          <p:cNvPr id="14" name="MO_MASTER_for_dark_backg_RBG.png"/>
          <p:cNvPicPr>
            <a:picLocks noChangeAspect="1"/>
          </p:cNvPicPr>
          <p:nvPr userDrawn="1"/>
        </p:nvPicPr>
        <p:blipFill>
          <a:blip r:embed="rId3" cstate="print"/>
          <a:stretch>
            <a:fillRect/>
          </a:stretch>
        </p:blipFill>
        <p:spPr>
          <a:xfrm>
            <a:off x="67307" y="40500"/>
            <a:ext cx="1803780" cy="565650"/>
          </a:xfrm>
          <a:prstGeom prst="rect">
            <a:avLst/>
          </a:prstGeom>
          <a:ln w="12700">
            <a:miter lim="400000"/>
          </a:ln>
        </p:spPr>
      </p:pic>
      <p:sp>
        <p:nvSpPr>
          <p:cNvPr id="8" name="Title 2"/>
          <p:cNvSpPr>
            <a:spLocks noGrp="1"/>
          </p:cNvSpPr>
          <p:nvPr>
            <p:ph type="title" hasCustomPrompt="1"/>
          </p:nvPr>
        </p:nvSpPr>
        <p:spPr>
          <a:xfrm>
            <a:off x="197644" y="1039783"/>
            <a:ext cx="8437500" cy="623248"/>
          </a:xfrm>
        </p:spPr>
        <p:txBody>
          <a:bodyPr/>
          <a:lstStyle>
            <a:lvl1pPr>
              <a:defRPr/>
            </a:lvl1pPr>
          </a:lstStyle>
          <a:p>
            <a:r>
              <a:rPr lang="en-US"/>
              <a:t>Presentation title</a:t>
            </a:r>
            <a:endParaRPr lang="en-GB"/>
          </a:p>
        </p:txBody>
      </p:sp>
      <p:sp>
        <p:nvSpPr>
          <p:cNvPr id="9" name="Text Placeholder 22"/>
          <p:cNvSpPr>
            <a:spLocks noGrp="1"/>
          </p:cNvSpPr>
          <p:nvPr>
            <p:ph type="body" sz="quarter" idx="11" hasCustomPrompt="1"/>
          </p:nvPr>
        </p:nvSpPr>
        <p:spPr>
          <a:xfrm>
            <a:off x="208954" y="1761530"/>
            <a:ext cx="8426190" cy="611706"/>
          </a:xfrm>
          <a:prstGeom prst="rect">
            <a:avLst/>
          </a:prstGeom>
        </p:spPr>
        <p:txBody>
          <a:bodyPr/>
          <a:lstStyle>
            <a:lvl1pPr>
              <a:defRPr>
                <a:solidFill>
                  <a:schemeClr val="tx1"/>
                </a:solidFill>
              </a:defRPr>
            </a:lvl1pPr>
            <a:lvl2pPr>
              <a:defRPr>
                <a:solidFill>
                  <a:schemeClr val="bg2"/>
                </a:solidFill>
              </a:defRPr>
            </a:lvl2pPr>
            <a:lvl3pPr>
              <a:defRPr>
                <a:solidFill>
                  <a:schemeClr val="bg2"/>
                </a:solidFill>
              </a:defRPr>
            </a:lvl3pPr>
            <a:lvl4pPr>
              <a:buClr>
                <a:schemeClr val="bg2"/>
              </a:buClr>
              <a:defRPr>
                <a:solidFill>
                  <a:schemeClr val="bg2"/>
                </a:solidFill>
              </a:defRPr>
            </a:lvl4pPr>
            <a:lvl5pPr>
              <a:defRPr>
                <a:solidFill>
                  <a:schemeClr val="bg2"/>
                </a:solidFill>
              </a:defRPr>
            </a:lvl5pPr>
          </a:lstStyle>
          <a:p>
            <a:pPr lvl="0"/>
            <a:r>
              <a:rPr lang="en-US"/>
              <a:t>Name, job title</a:t>
            </a:r>
            <a:br>
              <a:rPr lang="en-US"/>
            </a:br>
            <a:r>
              <a:rPr lang="en-US"/>
              <a:t>Date</a:t>
            </a:r>
            <a:endParaRPr lang="en-GB"/>
          </a:p>
        </p:txBody>
      </p:sp>
    </p:spTree>
    <p:extLst>
      <p:ext uri="{BB962C8B-B14F-4D97-AF65-F5344CB8AC3E}">
        <p14:creationId xmlns:p14="http://schemas.microsoft.com/office/powerpoint/2010/main" val="3021716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Title slide - partnerships dark bar">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0" y="4732141"/>
            <a:ext cx="9144000" cy="411361"/>
          </a:xfrm>
          <a:prstGeom prst="rect">
            <a:avLst/>
          </a:prstGeom>
        </p:spPr>
        <p:txBody>
          <a:bodyPr/>
          <a:lstStyle>
            <a:lvl1pPr defTabSz="219070" hangingPunct="0">
              <a:defRPr/>
            </a:lvl1pPr>
          </a:lstStyle>
          <a:p>
            <a:r>
              <a:rPr lang="en-GB" kern="0">
                <a:solidFill>
                  <a:srgbClr val="2A2A2A"/>
                </a:solidFill>
                <a:sym typeface="Helvetica Light"/>
              </a:rPr>
              <a:t>www.metoffice.gov.uk																									                       © Crown Copyright 2017, Met Office</a:t>
            </a:r>
          </a:p>
        </p:txBody>
      </p:sp>
      <p:sp>
        <p:nvSpPr>
          <p:cNvPr id="7" name="Shape 48"/>
          <p:cNvSpPr/>
          <p:nvPr userDrawn="1"/>
        </p:nvSpPr>
        <p:spPr>
          <a:xfrm>
            <a:off x="-1" y="-6009"/>
            <a:ext cx="9144002" cy="687642"/>
          </a:xfrm>
          <a:prstGeom prst="rect">
            <a:avLst/>
          </a:prstGeom>
          <a:blipFill>
            <a:blip r:embed="rId2" cstate="print"/>
          </a:blipFill>
          <a:ln w="12700">
            <a:miter lim="400000"/>
          </a:ln>
          <a:extLst>
            <a:ext uri="{C572A759-6A51-4108-AA02-DFA0A04FC94B}">
              <ma14:wrappingTextBoxFlag xmlns="" xmlns:ma14="http://schemas.microsoft.com/office/mac/drawingml/2011/main" val="1"/>
            </a:ext>
          </a:extLst>
        </p:spPr>
        <p:txBody>
          <a:bodyPr lIns="26789" tIns="26789" rIns="26789" bIns="26789" anchor="ctr"/>
          <a:lstStyle>
            <a:lvl1pPr>
              <a:defRPr sz="3200">
                <a:solidFill>
                  <a:srgbClr val="FFFFFF"/>
                </a:solidFill>
              </a:defRPr>
            </a:lvl1pPr>
          </a:lstStyle>
          <a:p>
            <a:pPr marL="0" marR="0" lvl="0" indent="0" algn="ctr" defTabSz="219070" rtl="0" eaLnBrk="1" fontAlgn="auto" latinLnBrk="0" hangingPunct="0">
              <a:lnSpc>
                <a:spcPct val="100000"/>
              </a:lnSpc>
              <a:spcBef>
                <a:spcPts val="0"/>
              </a:spcBef>
              <a:spcAft>
                <a:spcPts val="0"/>
              </a:spcAft>
              <a:buClrTx/>
              <a:buSzTx/>
              <a:buFontTx/>
              <a:buNone/>
              <a:tabLst/>
              <a:defRPr/>
            </a:pPr>
            <a:r>
              <a:rPr kumimoji="0" sz="1200" b="0" i="0" u="none" strike="noStrike" kern="0" cap="none" spc="0" normalizeH="0" baseline="0" noProof="0">
                <a:ln>
                  <a:noFill/>
                </a:ln>
                <a:solidFill>
                  <a:srgbClr val="FFFFFF"/>
                </a:solidFill>
                <a:effectLst/>
                <a:uLnTx/>
                <a:uFillTx/>
                <a:latin typeface="Arial"/>
                <a:sym typeface="Helvetica Light"/>
              </a:rPr>
              <a:t>  </a:t>
            </a:r>
          </a:p>
        </p:txBody>
      </p:sp>
      <p:sp>
        <p:nvSpPr>
          <p:cNvPr id="9" name="Shape 64"/>
          <p:cNvSpPr/>
          <p:nvPr userDrawn="1"/>
        </p:nvSpPr>
        <p:spPr>
          <a:xfrm flipV="1">
            <a:off x="2141935" y="135000"/>
            <a:ext cx="0" cy="405000"/>
          </a:xfrm>
          <a:prstGeom prst="line">
            <a:avLst/>
          </a:prstGeom>
          <a:ln>
            <a:solidFill>
              <a:schemeClr val="bg2"/>
            </a:solidFill>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70"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a:ln>
                <a:noFill/>
              </a:ln>
              <a:solidFill>
                <a:srgbClr val="2A2A2A"/>
              </a:solidFill>
              <a:effectLst/>
              <a:uLnTx/>
              <a:uFillTx/>
              <a:latin typeface="Arial"/>
              <a:sym typeface="Helvetica Light"/>
            </a:endParaRPr>
          </a:p>
        </p:txBody>
      </p:sp>
      <p:sp>
        <p:nvSpPr>
          <p:cNvPr id="10" name="Shape 68"/>
          <p:cNvSpPr/>
          <p:nvPr userDrawn="1"/>
        </p:nvSpPr>
        <p:spPr>
          <a:xfrm>
            <a:off x="7531090" y="240515"/>
            <a:ext cx="1594673" cy="202500"/>
          </a:xfrm>
          <a:prstGeom prst="rect">
            <a:avLst/>
          </a:prstGeom>
          <a:ln w="12700">
            <a:miter lim="400000"/>
          </a:ln>
          <a:extLst>
            <a:ext uri="{C572A759-6A51-4108-AA02-DFA0A04FC94B}">
              <ma14:wrappingTextBoxFlag xmlns="" xmlns:ma14="http://schemas.microsoft.com/office/mac/drawingml/2011/main" val="1"/>
            </a:ext>
          </a:extLst>
        </p:spPr>
        <p:txBody>
          <a:bodyPr lIns="26789" tIns="26789" rIns="26789" bIns="26789"/>
          <a:lstStyle/>
          <a:p>
            <a:pPr marL="0" marR="0" lvl="0" indent="0" algn="l" defTabSz="342892" rtl="0" eaLnBrk="1" fontAlgn="auto" latinLnBrk="0" hangingPunct="0">
              <a:lnSpc>
                <a:spcPct val="90000"/>
              </a:lnSpc>
              <a:spcBef>
                <a:spcPts val="300"/>
              </a:spcBef>
              <a:spcAft>
                <a:spcPts val="0"/>
              </a:spcAft>
              <a:buClrTx/>
              <a:buSzTx/>
              <a:buFontTx/>
              <a:buNone/>
              <a:tabLst/>
              <a:defRPr sz="2100">
                <a:solidFill>
                  <a:srgbClr val="2A2A2A"/>
                </a:solidFill>
                <a:latin typeface="Arial"/>
                <a:ea typeface="Arial"/>
                <a:cs typeface="Arial"/>
                <a:sym typeface="Arial"/>
              </a:defRPr>
            </a:pPr>
            <a:r>
              <a:rPr kumimoji="0" sz="800" b="0" i="0" u="none" strike="noStrike" kern="0" cap="none" spc="0" normalizeH="0" baseline="0" noProof="0">
                <a:ln>
                  <a:noFill/>
                </a:ln>
                <a:solidFill>
                  <a:srgbClr val="FFFFFF"/>
                </a:solidFill>
                <a:effectLst/>
                <a:uLnTx/>
                <a:uFillTx/>
                <a:latin typeface="Arial"/>
                <a:cs typeface="Arial"/>
                <a:sym typeface="Arial"/>
              </a:rPr>
              <a:t>Working together </a:t>
            </a:r>
            <a:br>
              <a:rPr kumimoji="0" sz="800" b="0" i="0" u="none" strike="noStrike" kern="0" cap="none" spc="0" normalizeH="0" baseline="0" noProof="0">
                <a:ln>
                  <a:noFill/>
                </a:ln>
                <a:solidFill>
                  <a:srgbClr val="FFFFFF"/>
                </a:solidFill>
                <a:effectLst/>
                <a:uLnTx/>
                <a:uFillTx/>
                <a:latin typeface="Arial"/>
                <a:cs typeface="Arial"/>
                <a:sym typeface="Arial"/>
              </a:rPr>
            </a:br>
            <a:r>
              <a:rPr kumimoji="0" sz="800" b="0" i="0" u="none" strike="noStrike" kern="0" cap="none" spc="0" normalizeH="0" baseline="0" noProof="0">
                <a:ln>
                  <a:noFill/>
                </a:ln>
                <a:solidFill>
                  <a:srgbClr val="FFFFFF"/>
                </a:solidFill>
                <a:effectLst/>
                <a:uLnTx/>
                <a:uFillTx/>
                <a:latin typeface="Arial"/>
                <a:cs typeface="Arial"/>
                <a:sym typeface="Arial"/>
              </a:rPr>
              <a:t>(enter working relationship)</a:t>
            </a:r>
          </a:p>
        </p:txBody>
      </p:sp>
      <p:sp>
        <p:nvSpPr>
          <p:cNvPr id="11" name="Shape 69"/>
          <p:cNvSpPr>
            <a:spLocks noGrp="1"/>
          </p:cNvSpPr>
          <p:nvPr>
            <p:ph type="pic" sz="quarter" idx="13"/>
          </p:nvPr>
        </p:nvSpPr>
        <p:spPr>
          <a:xfrm>
            <a:off x="2227171" y="204551"/>
            <a:ext cx="1176126" cy="270000"/>
          </a:xfrm>
          <a:prstGeom prst="rect">
            <a:avLst/>
          </a:prstGeom>
          <a:noFill/>
          <a:ln>
            <a:noFill/>
          </a:ln>
        </p:spPr>
        <p:txBody>
          <a:bodyPr wrap="square" lIns="68579" tIns="34289" rIns="68579" bIns="34289" anchor="t">
            <a:noAutofit/>
          </a:bodyPr>
          <a:lstStyle>
            <a:lvl1pPr marL="0" indent="0">
              <a:buNone/>
              <a:defRPr sz="800">
                <a:latin typeface="+mn-lt"/>
              </a:defRPr>
            </a:lvl1pPr>
          </a:lstStyle>
          <a:p>
            <a:r>
              <a:rPr lang="en-US"/>
              <a:t>Click icon to add picture</a:t>
            </a:r>
            <a:endParaRPr lang="en-GB"/>
          </a:p>
        </p:txBody>
      </p:sp>
      <p:sp>
        <p:nvSpPr>
          <p:cNvPr id="14" name="Shape 70"/>
          <p:cNvSpPr>
            <a:spLocks noGrp="1"/>
          </p:cNvSpPr>
          <p:nvPr>
            <p:ph type="pic" sz="quarter" idx="14"/>
          </p:nvPr>
        </p:nvSpPr>
        <p:spPr>
          <a:xfrm>
            <a:off x="3577936" y="204551"/>
            <a:ext cx="1176127" cy="270000"/>
          </a:xfrm>
          <a:prstGeom prst="rect">
            <a:avLst/>
          </a:prstGeom>
          <a:noFill/>
          <a:ln>
            <a:noFill/>
          </a:ln>
        </p:spPr>
        <p:txBody>
          <a:bodyPr lIns="68579" tIns="34289" rIns="68579" bIns="34289" anchor="t">
            <a:noAutofit/>
          </a:bodyPr>
          <a:lstStyle>
            <a:lvl1pPr marL="0" indent="0">
              <a:buNone/>
              <a:defRPr sz="800"/>
            </a:lvl1pPr>
          </a:lstStyle>
          <a:p>
            <a:r>
              <a:rPr lang="en-US"/>
              <a:t>Click icon to add picture</a:t>
            </a:r>
            <a:endParaRPr/>
          </a:p>
        </p:txBody>
      </p:sp>
      <p:sp>
        <p:nvSpPr>
          <p:cNvPr id="15" name="Shape 71"/>
          <p:cNvSpPr>
            <a:spLocks noGrp="1"/>
          </p:cNvSpPr>
          <p:nvPr>
            <p:ph type="pic" sz="quarter" idx="15"/>
          </p:nvPr>
        </p:nvSpPr>
        <p:spPr>
          <a:xfrm>
            <a:off x="4928104" y="204551"/>
            <a:ext cx="1176127" cy="270000"/>
          </a:xfrm>
          <a:prstGeom prst="rect">
            <a:avLst/>
          </a:prstGeom>
          <a:noFill/>
          <a:ln>
            <a:noFill/>
          </a:ln>
        </p:spPr>
        <p:txBody>
          <a:bodyPr lIns="68579" tIns="34289" rIns="68579" bIns="34289" anchor="t">
            <a:noAutofit/>
          </a:bodyPr>
          <a:lstStyle>
            <a:lvl1pPr marL="0" indent="0">
              <a:buNone/>
              <a:defRPr sz="800"/>
            </a:lvl1pPr>
          </a:lstStyle>
          <a:p>
            <a:r>
              <a:rPr lang="en-US"/>
              <a:t>Click icon to add picture</a:t>
            </a:r>
            <a:endParaRPr/>
          </a:p>
        </p:txBody>
      </p:sp>
      <p:sp>
        <p:nvSpPr>
          <p:cNvPr id="16" name="Shape 64"/>
          <p:cNvSpPr/>
          <p:nvPr userDrawn="1"/>
        </p:nvSpPr>
        <p:spPr>
          <a:xfrm flipV="1">
            <a:off x="3490913" y="135000"/>
            <a:ext cx="0" cy="405000"/>
          </a:xfrm>
          <a:prstGeom prst="line">
            <a:avLst/>
          </a:prstGeom>
          <a:ln>
            <a:solidFill>
              <a:schemeClr val="bg2"/>
            </a:solidFill>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70"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a:ln>
                <a:noFill/>
              </a:ln>
              <a:solidFill>
                <a:srgbClr val="2A2A2A"/>
              </a:solidFill>
              <a:effectLst/>
              <a:uLnTx/>
              <a:uFillTx/>
              <a:latin typeface="Arial"/>
              <a:sym typeface="Helvetica Light"/>
            </a:endParaRPr>
          </a:p>
        </p:txBody>
      </p:sp>
      <p:sp>
        <p:nvSpPr>
          <p:cNvPr id="17" name="Shape 64"/>
          <p:cNvSpPr/>
          <p:nvPr userDrawn="1"/>
        </p:nvSpPr>
        <p:spPr>
          <a:xfrm flipV="1">
            <a:off x="4842272" y="135000"/>
            <a:ext cx="0" cy="405000"/>
          </a:xfrm>
          <a:prstGeom prst="line">
            <a:avLst/>
          </a:prstGeom>
          <a:ln>
            <a:solidFill>
              <a:schemeClr val="bg2"/>
            </a:solidFill>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70"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a:ln>
                <a:noFill/>
              </a:ln>
              <a:solidFill>
                <a:srgbClr val="2A2A2A"/>
              </a:solidFill>
              <a:effectLst/>
              <a:uLnTx/>
              <a:uFillTx/>
              <a:latin typeface="Arial"/>
              <a:sym typeface="Helvetica Light"/>
            </a:endParaRPr>
          </a:p>
        </p:txBody>
      </p:sp>
      <p:sp>
        <p:nvSpPr>
          <p:cNvPr id="18" name="Shape 64"/>
          <p:cNvSpPr/>
          <p:nvPr userDrawn="1"/>
        </p:nvSpPr>
        <p:spPr>
          <a:xfrm flipV="1">
            <a:off x="6192441" y="135000"/>
            <a:ext cx="0" cy="405000"/>
          </a:xfrm>
          <a:prstGeom prst="line">
            <a:avLst/>
          </a:prstGeom>
          <a:ln>
            <a:solidFill>
              <a:schemeClr val="bg2"/>
            </a:solidFill>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70"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a:ln>
                <a:noFill/>
              </a:ln>
              <a:solidFill>
                <a:srgbClr val="2A2A2A"/>
              </a:solidFill>
              <a:effectLst/>
              <a:uLnTx/>
              <a:uFillTx/>
              <a:latin typeface="Arial"/>
              <a:sym typeface="Helvetica Light"/>
            </a:endParaRPr>
          </a:p>
        </p:txBody>
      </p:sp>
      <p:sp>
        <p:nvSpPr>
          <p:cNvPr id="19" name="Shape 71"/>
          <p:cNvSpPr>
            <a:spLocks noGrp="1"/>
          </p:cNvSpPr>
          <p:nvPr>
            <p:ph type="pic" sz="quarter" idx="17"/>
          </p:nvPr>
        </p:nvSpPr>
        <p:spPr>
          <a:xfrm>
            <a:off x="6273703" y="204551"/>
            <a:ext cx="1176127" cy="270000"/>
          </a:xfrm>
          <a:prstGeom prst="rect">
            <a:avLst/>
          </a:prstGeom>
          <a:noFill/>
          <a:ln>
            <a:noFill/>
          </a:ln>
        </p:spPr>
        <p:txBody>
          <a:bodyPr lIns="68579" tIns="34289" rIns="68579" bIns="34289" anchor="t">
            <a:noAutofit/>
          </a:bodyPr>
          <a:lstStyle>
            <a:lvl1pPr marL="0" indent="0">
              <a:buNone/>
              <a:defRPr sz="800"/>
            </a:lvl1pPr>
          </a:lstStyle>
          <a:p>
            <a:r>
              <a:rPr lang="en-US"/>
              <a:t>Click icon to add picture</a:t>
            </a:r>
            <a:endParaRPr/>
          </a:p>
        </p:txBody>
      </p:sp>
      <p:pic>
        <p:nvPicPr>
          <p:cNvPr id="23" name="MO_MASTER_for_dark_backg_RBG.png"/>
          <p:cNvPicPr>
            <a:picLocks noChangeAspect="1"/>
          </p:cNvPicPr>
          <p:nvPr userDrawn="1"/>
        </p:nvPicPr>
        <p:blipFill>
          <a:blip r:embed="rId3" cstate="print"/>
          <a:stretch>
            <a:fillRect/>
          </a:stretch>
        </p:blipFill>
        <p:spPr>
          <a:xfrm>
            <a:off x="67307" y="40500"/>
            <a:ext cx="1803780" cy="565650"/>
          </a:xfrm>
          <a:prstGeom prst="rect">
            <a:avLst/>
          </a:prstGeom>
          <a:ln w="12700">
            <a:miter lim="400000"/>
          </a:ln>
        </p:spPr>
      </p:pic>
      <p:sp>
        <p:nvSpPr>
          <p:cNvPr id="20" name="Title 2"/>
          <p:cNvSpPr>
            <a:spLocks noGrp="1"/>
          </p:cNvSpPr>
          <p:nvPr>
            <p:ph type="title" hasCustomPrompt="1"/>
          </p:nvPr>
        </p:nvSpPr>
        <p:spPr>
          <a:xfrm>
            <a:off x="197644" y="1039783"/>
            <a:ext cx="8437500" cy="623248"/>
          </a:xfrm>
        </p:spPr>
        <p:txBody>
          <a:bodyPr/>
          <a:lstStyle>
            <a:lvl1pPr>
              <a:defRPr/>
            </a:lvl1pPr>
          </a:lstStyle>
          <a:p>
            <a:r>
              <a:rPr lang="en-US"/>
              <a:t>Presentation title</a:t>
            </a:r>
            <a:endParaRPr lang="en-GB"/>
          </a:p>
        </p:txBody>
      </p:sp>
      <p:sp>
        <p:nvSpPr>
          <p:cNvPr id="24" name="Text Placeholder 22"/>
          <p:cNvSpPr>
            <a:spLocks noGrp="1"/>
          </p:cNvSpPr>
          <p:nvPr>
            <p:ph type="body" sz="quarter" idx="11" hasCustomPrompt="1"/>
          </p:nvPr>
        </p:nvSpPr>
        <p:spPr>
          <a:xfrm>
            <a:off x="208954" y="1761530"/>
            <a:ext cx="8426190" cy="611706"/>
          </a:xfrm>
          <a:prstGeom prst="rect">
            <a:avLst/>
          </a:prstGeom>
        </p:spPr>
        <p:txBody>
          <a:bodyPr/>
          <a:lstStyle>
            <a:lvl1pPr>
              <a:defRPr>
                <a:solidFill>
                  <a:schemeClr val="tx1"/>
                </a:solidFill>
              </a:defRPr>
            </a:lvl1pPr>
            <a:lvl2pPr>
              <a:defRPr>
                <a:solidFill>
                  <a:schemeClr val="bg2"/>
                </a:solidFill>
              </a:defRPr>
            </a:lvl2pPr>
            <a:lvl3pPr>
              <a:defRPr>
                <a:solidFill>
                  <a:schemeClr val="bg2"/>
                </a:solidFill>
              </a:defRPr>
            </a:lvl3pPr>
            <a:lvl4pPr>
              <a:buClr>
                <a:schemeClr val="bg2"/>
              </a:buClr>
              <a:defRPr>
                <a:solidFill>
                  <a:schemeClr val="bg2"/>
                </a:solidFill>
              </a:defRPr>
            </a:lvl4pPr>
            <a:lvl5pPr>
              <a:defRPr>
                <a:solidFill>
                  <a:schemeClr val="bg2"/>
                </a:solidFill>
              </a:defRPr>
            </a:lvl5pPr>
          </a:lstStyle>
          <a:p>
            <a:pPr lvl="0"/>
            <a:r>
              <a:rPr lang="en-US"/>
              <a:t>Name, job title</a:t>
            </a:r>
            <a:br>
              <a:rPr lang="en-US"/>
            </a:br>
            <a:r>
              <a:rPr lang="en-US"/>
              <a:t>Date</a:t>
            </a:r>
            <a:endParaRPr lang="en-GB"/>
          </a:p>
        </p:txBody>
      </p:sp>
    </p:spTree>
    <p:extLst>
      <p:ext uri="{BB962C8B-B14F-4D97-AF65-F5344CB8AC3E}">
        <p14:creationId xmlns:p14="http://schemas.microsoft.com/office/powerpoint/2010/main" val="306236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Content slide - 1 column tex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lvl1pPr>
              <a:defRPr/>
            </a:lvl1pPr>
          </a:lstStyle>
          <a:p>
            <a:r>
              <a:rPr lang="en-US"/>
              <a:t>Slide title</a:t>
            </a:r>
            <a:endParaRPr lang="en-GB"/>
          </a:p>
        </p:txBody>
      </p:sp>
      <p:sp>
        <p:nvSpPr>
          <p:cNvPr id="4" name="Footer Placeholder 3"/>
          <p:cNvSpPr>
            <a:spLocks noGrp="1"/>
          </p:cNvSpPr>
          <p:nvPr>
            <p:ph type="ftr" sz="quarter" idx="12"/>
          </p:nvPr>
        </p:nvSpPr>
        <p:spPr/>
        <p:txBody>
          <a:bodyPr/>
          <a:lstStyle>
            <a:lvl1pPr defTabSz="219070" hangingPunct="0">
              <a:defRPr/>
            </a:lvl1pPr>
          </a:lstStyle>
          <a:p>
            <a:r>
              <a:rPr lang="en-GB" kern="0">
                <a:solidFill>
                  <a:srgbClr val="2A2A2A"/>
                </a:solidFill>
                <a:sym typeface="Helvetica Light"/>
              </a:rPr>
              <a:t>www.metoffice.gov.uk																									                       © Crown Copyright 2017, Met Office</a:t>
            </a:r>
          </a:p>
        </p:txBody>
      </p:sp>
      <p:sp>
        <p:nvSpPr>
          <p:cNvPr id="5" name="Text Placeholder 4"/>
          <p:cNvSpPr>
            <a:spLocks noGrp="1"/>
          </p:cNvSpPr>
          <p:nvPr>
            <p:ph type="body" sz="quarter" idx="11" hasCustomPrompt="1"/>
          </p:nvPr>
        </p:nvSpPr>
        <p:spPr>
          <a:xfrm>
            <a:off x="197645" y="1770460"/>
            <a:ext cx="8424863" cy="2705100"/>
          </a:xfrm>
          <a:prstGeom prst="rect">
            <a:avLst/>
          </a:prstGeom>
        </p:spPr>
        <p:txBody>
          <a:bodyPr>
            <a:noAutofit/>
          </a:bodyPr>
          <a:lstStyle>
            <a:lvl1pPr>
              <a:defRPr/>
            </a:lvl1pPr>
          </a:lstStyle>
          <a:p>
            <a:pPr lvl="0"/>
            <a:r>
              <a:rPr lang="en-GB"/>
              <a:t>Advection fog altostratus aneroid barometer coalescence cold front continent divergence environment extratropical cyclone fog haze hygrometer ice crystals isotherm low clouds pressure tendency rainfall rime saturate short wave supercell wave cyclone. Adiabatic process air </a:t>
            </a:r>
            <a:r>
              <a:rPr lang="en-GB" err="1"/>
              <a:t>air</a:t>
            </a:r>
            <a:r>
              <a:rPr lang="en-GB"/>
              <a:t> mass thunderstorm climate </a:t>
            </a:r>
            <a:r>
              <a:rPr lang="en-GB" err="1"/>
              <a:t>climate</a:t>
            </a:r>
            <a:r>
              <a:rPr lang="en-GB"/>
              <a:t> analysis centre (</a:t>
            </a:r>
            <a:r>
              <a:rPr lang="en-GB" err="1"/>
              <a:t>cac</a:t>
            </a:r>
            <a:r>
              <a:rPr lang="en-GB"/>
              <a:t>) cloud cloudburst downdraught geostrophic wind hydrometeor icing mean sea level oceanography overcast rotor cloud salt water snowflakes snow squall stable/stability </a:t>
            </a:r>
            <a:r>
              <a:rPr lang="en-GB" err="1"/>
              <a:t>stratiform</a:t>
            </a:r>
            <a:r>
              <a:rPr lang="en-GB"/>
              <a:t> summation layer amount sun pillar </a:t>
            </a:r>
            <a:r>
              <a:rPr lang="en-GB" err="1"/>
              <a:t>updraught</a:t>
            </a:r>
            <a:r>
              <a:rPr lang="en-GB"/>
              <a:t> upslope effect warning waterspout wind vane. </a:t>
            </a:r>
          </a:p>
          <a:p>
            <a:pPr lvl="0"/>
            <a:r>
              <a:rPr lang="en-GB"/>
              <a:t>Advection fog altostratus aneroid barometer coalescence cold front continent divergence environment extratropical cyclone fog haze hygrometer ice crystals isotherm low clouds pressure tendency rainfall rime saturate short wave supercell wave cyclone. Adiabatic process air </a:t>
            </a:r>
            <a:r>
              <a:rPr lang="en-GB" err="1"/>
              <a:t>air</a:t>
            </a:r>
            <a:r>
              <a:rPr lang="en-GB"/>
              <a:t> mass thunderstorm climate </a:t>
            </a:r>
            <a:r>
              <a:rPr lang="en-GB" err="1"/>
              <a:t>climate</a:t>
            </a:r>
            <a:r>
              <a:rPr lang="en-GB"/>
              <a:t> analysis.</a:t>
            </a:r>
          </a:p>
          <a:p>
            <a:pPr lvl="0"/>
            <a:endParaRPr lang="en-US"/>
          </a:p>
        </p:txBody>
      </p:sp>
    </p:spTree>
    <p:extLst>
      <p:ext uri="{BB962C8B-B14F-4D97-AF65-F5344CB8AC3E}">
        <p14:creationId xmlns:p14="http://schemas.microsoft.com/office/powerpoint/2010/main" val="1125913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Content slide - 2 column tex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lvl1pPr>
              <a:defRPr/>
            </a:lvl1pPr>
          </a:lstStyle>
          <a:p>
            <a:r>
              <a:rPr lang="en-US"/>
              <a:t>Slide title</a:t>
            </a:r>
            <a:endParaRPr lang="en-GB"/>
          </a:p>
        </p:txBody>
      </p:sp>
      <p:sp>
        <p:nvSpPr>
          <p:cNvPr id="4" name="Footer Placeholder 3"/>
          <p:cNvSpPr>
            <a:spLocks noGrp="1"/>
          </p:cNvSpPr>
          <p:nvPr>
            <p:ph type="ftr" sz="quarter" idx="12"/>
          </p:nvPr>
        </p:nvSpPr>
        <p:spPr/>
        <p:txBody>
          <a:bodyPr/>
          <a:lstStyle>
            <a:lvl1pPr defTabSz="219070" hangingPunct="0">
              <a:defRPr/>
            </a:lvl1pPr>
          </a:lstStyle>
          <a:p>
            <a:r>
              <a:rPr lang="en-GB" kern="0">
                <a:solidFill>
                  <a:srgbClr val="2A2A2A"/>
                </a:solidFill>
                <a:sym typeface="Helvetica Light"/>
              </a:rPr>
              <a:t>www.metoffice.gov.uk																									                       © Crown Copyright 2017, Met Office</a:t>
            </a:r>
          </a:p>
        </p:txBody>
      </p:sp>
      <p:sp>
        <p:nvSpPr>
          <p:cNvPr id="5" name="Text Placeholder 4"/>
          <p:cNvSpPr>
            <a:spLocks noGrp="1"/>
          </p:cNvSpPr>
          <p:nvPr>
            <p:ph type="body" sz="quarter" idx="11" hasCustomPrompt="1"/>
          </p:nvPr>
        </p:nvSpPr>
        <p:spPr>
          <a:xfrm>
            <a:off x="197646" y="1770460"/>
            <a:ext cx="4050506" cy="2705100"/>
          </a:xfrm>
          <a:prstGeom prst="rect">
            <a:avLst/>
          </a:prstGeom>
        </p:spPr>
        <p:txBody>
          <a:bodyPr numCol="1" spcCol="0">
            <a:noAutofit/>
          </a:bodyPr>
          <a:lstStyle>
            <a:lvl1pPr>
              <a:defRPr/>
            </a:lvl1pPr>
          </a:lstStyle>
          <a:p>
            <a:pPr lvl="0"/>
            <a:r>
              <a:rPr lang="en-GB"/>
              <a:t>Advection fog altostratus aneroid barometer coalescence cold front continent divergence environment extratropical cyclone fog haze hygrometer ice crystals isotherm low clouds pressure tendency rainfall rime saturate short wave supercell wave cyclone. Adiabatic process air </a:t>
            </a:r>
            <a:r>
              <a:rPr lang="en-GB" err="1"/>
              <a:t>air</a:t>
            </a:r>
            <a:r>
              <a:rPr lang="en-GB"/>
              <a:t> mass thunderstorm climate </a:t>
            </a:r>
            <a:r>
              <a:rPr lang="en-GB" err="1"/>
              <a:t>climate</a:t>
            </a:r>
            <a:r>
              <a:rPr lang="en-GB"/>
              <a:t> analysis centre (</a:t>
            </a:r>
            <a:r>
              <a:rPr lang="en-GB" err="1"/>
              <a:t>cac</a:t>
            </a:r>
            <a:r>
              <a:rPr lang="en-GB"/>
              <a:t>) cloud cloudburst downdraught geostrophic wind hydrometeor icing mean sea level oceanography overcast rotor cloud salt water snowflakes</a:t>
            </a:r>
            <a:endParaRPr lang="en-US"/>
          </a:p>
        </p:txBody>
      </p:sp>
      <p:sp>
        <p:nvSpPr>
          <p:cNvPr id="6" name="Text Placeholder 4"/>
          <p:cNvSpPr>
            <a:spLocks noGrp="1"/>
          </p:cNvSpPr>
          <p:nvPr>
            <p:ph type="body" sz="quarter" idx="13" hasCustomPrompt="1"/>
          </p:nvPr>
        </p:nvSpPr>
        <p:spPr>
          <a:xfrm>
            <a:off x="4585693" y="1770460"/>
            <a:ext cx="4050506" cy="2705100"/>
          </a:xfrm>
          <a:prstGeom prst="rect">
            <a:avLst/>
          </a:prstGeom>
        </p:spPr>
        <p:txBody>
          <a:bodyPr numCol="1" spcCol="0">
            <a:noAutofit/>
          </a:bodyPr>
          <a:lstStyle>
            <a:lvl1pPr>
              <a:defRPr/>
            </a:lvl1pPr>
          </a:lstStyle>
          <a:p>
            <a:pPr lvl="0"/>
            <a:r>
              <a:rPr lang="en-GB"/>
              <a:t>Advection fog altostratus aneroid barometer coalescence cold front continent divergence environment extratropical cyclone fog haze hygrometer ice crystals isotherm low clouds pressure tendency rainfall rime saturate short wave supercell wave cyclone. Adiabatic process air </a:t>
            </a:r>
            <a:r>
              <a:rPr lang="en-GB" err="1"/>
              <a:t>air</a:t>
            </a:r>
            <a:r>
              <a:rPr lang="en-GB"/>
              <a:t> mass thunderstorm climate </a:t>
            </a:r>
            <a:r>
              <a:rPr lang="en-GB" err="1"/>
              <a:t>climate</a:t>
            </a:r>
            <a:r>
              <a:rPr lang="en-GB"/>
              <a:t> analysis centre (</a:t>
            </a:r>
            <a:r>
              <a:rPr lang="en-GB" err="1"/>
              <a:t>cac</a:t>
            </a:r>
            <a:r>
              <a:rPr lang="en-GB"/>
              <a:t>) cloud cloudburst downdraught geostrophic wind hydrometeor icing mean sea level oceanography overcast rotor cloud salt water snowflakes</a:t>
            </a:r>
            <a:endParaRPr lang="en-US"/>
          </a:p>
        </p:txBody>
      </p:sp>
    </p:spTree>
    <p:extLst>
      <p:ext uri="{BB962C8B-B14F-4D97-AF65-F5344CB8AC3E}">
        <p14:creationId xmlns:p14="http://schemas.microsoft.com/office/powerpoint/2010/main" val="102764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Content slide - 3 column tex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lvl1pPr>
              <a:defRPr/>
            </a:lvl1pPr>
          </a:lstStyle>
          <a:p>
            <a:r>
              <a:rPr lang="en-US"/>
              <a:t>Slide title</a:t>
            </a:r>
            <a:endParaRPr lang="en-GB"/>
          </a:p>
        </p:txBody>
      </p:sp>
      <p:sp>
        <p:nvSpPr>
          <p:cNvPr id="4" name="Footer Placeholder 3"/>
          <p:cNvSpPr>
            <a:spLocks noGrp="1"/>
          </p:cNvSpPr>
          <p:nvPr>
            <p:ph type="ftr" sz="quarter" idx="12"/>
          </p:nvPr>
        </p:nvSpPr>
        <p:spPr/>
        <p:txBody>
          <a:bodyPr/>
          <a:lstStyle>
            <a:lvl1pPr defTabSz="219070" hangingPunct="0">
              <a:defRPr/>
            </a:lvl1pPr>
          </a:lstStyle>
          <a:p>
            <a:r>
              <a:rPr lang="en-GB" kern="0">
                <a:solidFill>
                  <a:srgbClr val="2A2A2A"/>
                </a:solidFill>
                <a:sym typeface="Helvetica Light"/>
              </a:rPr>
              <a:t>www.metoffice.gov.uk																										               © Crown Copyright 2017, Met Office</a:t>
            </a:r>
          </a:p>
        </p:txBody>
      </p:sp>
      <p:sp>
        <p:nvSpPr>
          <p:cNvPr id="5" name="Text Placeholder 4"/>
          <p:cNvSpPr>
            <a:spLocks noGrp="1"/>
          </p:cNvSpPr>
          <p:nvPr>
            <p:ph type="body" sz="quarter" idx="11" hasCustomPrompt="1"/>
          </p:nvPr>
        </p:nvSpPr>
        <p:spPr>
          <a:xfrm>
            <a:off x="197646" y="1770460"/>
            <a:ext cx="2578894" cy="2705100"/>
          </a:xfrm>
          <a:prstGeom prst="rect">
            <a:avLst/>
          </a:prstGeom>
        </p:spPr>
        <p:txBody>
          <a:bodyPr numCol="1" spcCol="0">
            <a:noAutofit/>
          </a:bodyPr>
          <a:lstStyle>
            <a:lvl1pPr>
              <a:defRPr/>
            </a:lvl1pPr>
          </a:lstStyle>
          <a:p>
            <a:pPr lvl="0"/>
            <a:r>
              <a:rPr lang="en-GB"/>
              <a:t>Advection fog altostratus aneroid barometer coalescence cold front continent divergence environment extratropical cyclone fog haze hygrometer ice crystals isotherm low clouds pressure tendency rainfall rime saturate short wave supercell wave cyclone. </a:t>
            </a:r>
            <a:endParaRPr lang="en-US"/>
          </a:p>
        </p:txBody>
      </p:sp>
      <p:sp>
        <p:nvSpPr>
          <p:cNvPr id="6" name="Text Placeholder 4"/>
          <p:cNvSpPr>
            <a:spLocks noGrp="1"/>
          </p:cNvSpPr>
          <p:nvPr>
            <p:ph type="body" sz="quarter" idx="13" hasCustomPrompt="1"/>
          </p:nvPr>
        </p:nvSpPr>
        <p:spPr>
          <a:xfrm>
            <a:off x="3127179" y="1770460"/>
            <a:ext cx="2578894" cy="2705100"/>
          </a:xfrm>
          <a:prstGeom prst="rect">
            <a:avLst/>
          </a:prstGeom>
        </p:spPr>
        <p:txBody>
          <a:bodyPr numCol="1" spcCol="0">
            <a:noAutofit/>
          </a:bodyPr>
          <a:lstStyle>
            <a:lvl1pPr>
              <a:defRPr/>
            </a:lvl1pPr>
          </a:lstStyle>
          <a:p>
            <a:pPr lvl="0"/>
            <a:r>
              <a:rPr lang="en-GB"/>
              <a:t>Advection fog altostratus aneroid barometer coalescence cold front continent divergence environment extratropical cyclone fog haze hygrometer ice crystals isotherm low clouds pressure tendency rainfall rime saturate short wave supercell wave cyclone. </a:t>
            </a:r>
            <a:endParaRPr lang="en-US"/>
          </a:p>
        </p:txBody>
      </p:sp>
      <p:sp>
        <p:nvSpPr>
          <p:cNvPr id="8" name="Text Placeholder 4"/>
          <p:cNvSpPr>
            <a:spLocks noGrp="1"/>
          </p:cNvSpPr>
          <p:nvPr>
            <p:ph type="body" sz="quarter" idx="14" hasCustomPrompt="1"/>
          </p:nvPr>
        </p:nvSpPr>
        <p:spPr>
          <a:xfrm>
            <a:off x="6057306" y="1761530"/>
            <a:ext cx="2578894" cy="2705100"/>
          </a:xfrm>
          <a:prstGeom prst="rect">
            <a:avLst/>
          </a:prstGeom>
        </p:spPr>
        <p:txBody>
          <a:bodyPr numCol="1" spcCol="0">
            <a:noAutofit/>
          </a:bodyPr>
          <a:lstStyle>
            <a:lvl1pPr>
              <a:defRPr/>
            </a:lvl1pPr>
          </a:lstStyle>
          <a:p>
            <a:pPr lvl="0"/>
            <a:r>
              <a:rPr lang="en-GB"/>
              <a:t>Advection fog altostratus aneroid barometer coalescence cold front continent divergence environment extratropical cyclone fog haze hygrometer ice crystals isotherm low clouds pressure tendency rainfall rime saturate short wave supercell wave cyclone. </a:t>
            </a:r>
            <a:endParaRPr lang="en-US"/>
          </a:p>
        </p:txBody>
      </p:sp>
    </p:spTree>
    <p:extLst>
      <p:ext uri="{BB962C8B-B14F-4D97-AF65-F5344CB8AC3E}">
        <p14:creationId xmlns:p14="http://schemas.microsoft.com/office/powerpoint/2010/main" val="4232811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ontent slide - 1 column text &amp; table">
    <p:spTree>
      <p:nvGrpSpPr>
        <p:cNvPr id="1" name=""/>
        <p:cNvGrpSpPr/>
        <p:nvPr/>
      </p:nvGrpSpPr>
      <p:grpSpPr>
        <a:xfrm>
          <a:off x="0" y="0"/>
          <a:ext cx="0" cy="0"/>
          <a:chOff x="0" y="0"/>
          <a:chExt cx="0" cy="0"/>
        </a:xfrm>
      </p:grpSpPr>
      <p:sp>
        <p:nvSpPr>
          <p:cNvPr id="2" name="Footer Placeholder 1"/>
          <p:cNvSpPr>
            <a:spLocks noGrp="1"/>
          </p:cNvSpPr>
          <p:nvPr>
            <p:ph type="ftr" sz="quarter" idx="15"/>
          </p:nvPr>
        </p:nvSpPr>
        <p:spPr/>
        <p:txBody>
          <a:bodyPr/>
          <a:lstStyle>
            <a:lvl1pPr defTabSz="219075" hangingPunct="0">
              <a:defRPr/>
            </a:lvl1pPr>
          </a:lstStyle>
          <a:p>
            <a:r>
              <a:rPr lang="en-GB" kern="0">
                <a:solidFill>
                  <a:srgbClr val="2A2A2A"/>
                </a:solidFill>
                <a:sym typeface="Helvetica Light"/>
              </a:rPr>
              <a:t>www.metoffice.gov.uk                                                © Crown Copyright 2019, Met Office</a:t>
            </a:r>
          </a:p>
        </p:txBody>
      </p:sp>
      <p:sp>
        <p:nvSpPr>
          <p:cNvPr id="15" name="Text Placeholder 4"/>
          <p:cNvSpPr>
            <a:spLocks noGrp="1"/>
          </p:cNvSpPr>
          <p:nvPr>
            <p:ph type="body" sz="quarter" idx="11" hasCustomPrompt="1"/>
          </p:nvPr>
        </p:nvSpPr>
        <p:spPr>
          <a:xfrm>
            <a:off x="197645" y="1773777"/>
            <a:ext cx="4050506" cy="2714030"/>
          </a:xfrm>
          <a:prstGeom prst="rect">
            <a:avLst/>
          </a:prstGeom>
        </p:spPr>
        <p:txBody>
          <a:bodyPr>
            <a:noAutofit/>
          </a:bodyPr>
          <a:lstStyle>
            <a:lvl1pPr>
              <a:defRPr/>
            </a:lvl1pPr>
          </a:lstStyle>
          <a:p>
            <a:pPr lvl="0"/>
            <a:r>
              <a:rPr lang="en-GB"/>
              <a:t>Advection fog altostratus aneroid barometer coalescence cold front continent divergence environment extratropical cyclone fog haze hygrometer ice crystals isotherm low clouds pressure tendency rainfall rime saturate short wave supercell wave cyclone. Adiabatic process air </a:t>
            </a:r>
            <a:r>
              <a:rPr lang="en-GB" err="1"/>
              <a:t>air</a:t>
            </a:r>
            <a:r>
              <a:rPr lang="en-GB"/>
              <a:t> mass thunderstorm climate </a:t>
            </a:r>
            <a:r>
              <a:rPr lang="en-GB" err="1"/>
              <a:t>climate</a:t>
            </a:r>
            <a:r>
              <a:rPr lang="en-GB"/>
              <a:t> analysis centre (</a:t>
            </a:r>
            <a:r>
              <a:rPr lang="en-GB" err="1"/>
              <a:t>cac</a:t>
            </a:r>
            <a:r>
              <a:rPr lang="en-GB"/>
              <a:t>) cloud cloudburst downdraught geostrophic wind hydrometeor icing mean sea level oceanography overcast rotor cloud salt water.</a:t>
            </a:r>
            <a:endParaRPr lang="en-US"/>
          </a:p>
        </p:txBody>
      </p:sp>
      <p:sp>
        <p:nvSpPr>
          <p:cNvPr id="6" name="Table Placeholder 5"/>
          <p:cNvSpPr>
            <a:spLocks noGrp="1"/>
          </p:cNvSpPr>
          <p:nvPr>
            <p:ph type="tbl" sz="quarter" idx="17" hasCustomPrompt="1"/>
          </p:nvPr>
        </p:nvSpPr>
        <p:spPr>
          <a:xfrm>
            <a:off x="4572000" y="1761530"/>
            <a:ext cx="4064199" cy="2714030"/>
          </a:xfrm>
        </p:spPr>
        <p:style>
          <a:lnRef idx="3">
            <a:schemeClr val="lt1"/>
          </a:lnRef>
          <a:fillRef idx="1">
            <a:schemeClr val="accent6"/>
          </a:fillRef>
          <a:effectRef idx="1">
            <a:schemeClr val="accent6"/>
          </a:effectRef>
          <a:fontRef idx="none"/>
        </p:style>
        <p:txBody>
          <a:bodyPr anchor="ctr" anchorCtr="1"/>
          <a:lstStyle>
            <a:lvl1pPr>
              <a:defRPr/>
            </a:lvl1pPr>
          </a:lstStyle>
          <a:p>
            <a:r>
              <a:rPr lang="en-GB"/>
              <a:t>Click here to add table</a:t>
            </a:r>
          </a:p>
        </p:txBody>
      </p:sp>
      <p:sp>
        <p:nvSpPr>
          <p:cNvPr id="7" name="Title 2"/>
          <p:cNvSpPr>
            <a:spLocks noGrp="1"/>
          </p:cNvSpPr>
          <p:nvPr>
            <p:ph type="title" hasCustomPrompt="1"/>
          </p:nvPr>
        </p:nvSpPr>
        <p:spPr>
          <a:xfrm>
            <a:off x="197644" y="1039783"/>
            <a:ext cx="8437500" cy="623248"/>
          </a:xfrm>
        </p:spPr>
        <p:txBody>
          <a:bodyPr/>
          <a:lstStyle>
            <a:lvl1pPr>
              <a:defRPr/>
            </a:lvl1pPr>
          </a:lstStyle>
          <a:p>
            <a:r>
              <a:rPr lang="en-US"/>
              <a:t>Slide title</a:t>
            </a:r>
            <a:endParaRPr lang="en-GB"/>
          </a:p>
        </p:txBody>
      </p:sp>
    </p:spTree>
    <p:extLst>
      <p:ext uri="{BB962C8B-B14F-4D97-AF65-F5344CB8AC3E}">
        <p14:creationId xmlns:p14="http://schemas.microsoft.com/office/powerpoint/2010/main" val="3894835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Content slide - 1 column text &amp; image">
    <p:spTree>
      <p:nvGrpSpPr>
        <p:cNvPr id="1" name=""/>
        <p:cNvGrpSpPr/>
        <p:nvPr/>
      </p:nvGrpSpPr>
      <p:grpSpPr>
        <a:xfrm>
          <a:off x="0" y="0"/>
          <a:ext cx="0" cy="0"/>
          <a:chOff x="0" y="0"/>
          <a:chExt cx="0" cy="0"/>
        </a:xfrm>
      </p:grpSpPr>
      <p:sp>
        <p:nvSpPr>
          <p:cNvPr id="5" name="Picture Placeholder 4"/>
          <p:cNvSpPr>
            <a:spLocks noGrp="1"/>
          </p:cNvSpPr>
          <p:nvPr>
            <p:ph type="pic" sz="quarter" idx="16" hasCustomPrompt="1"/>
          </p:nvPr>
        </p:nvSpPr>
        <p:spPr>
          <a:xfrm>
            <a:off x="4572000" y="2"/>
            <a:ext cx="4572000" cy="4732139"/>
          </a:xfrm>
          <a:prstGeom prst="rect">
            <a:avLst/>
          </a:prstGeom>
          <a:solidFill>
            <a:schemeClr val="tx1">
              <a:lumMod val="10000"/>
              <a:lumOff val="90000"/>
            </a:schemeClr>
          </a:solidFill>
        </p:spPr>
        <p:txBody>
          <a:bodyPr anchor="ctr" anchorCtr="0"/>
          <a:lstStyle>
            <a:lvl1pPr algn="ctr">
              <a:defRPr baseline="0"/>
            </a:lvl1pPr>
          </a:lstStyle>
          <a:p>
            <a:r>
              <a:rPr lang="en-GB"/>
              <a:t>Insert image here</a:t>
            </a:r>
          </a:p>
        </p:txBody>
      </p:sp>
      <p:sp>
        <p:nvSpPr>
          <p:cNvPr id="2" name="Footer Placeholder 1"/>
          <p:cNvSpPr>
            <a:spLocks noGrp="1"/>
          </p:cNvSpPr>
          <p:nvPr>
            <p:ph type="ftr" sz="quarter" idx="15"/>
          </p:nvPr>
        </p:nvSpPr>
        <p:spPr/>
        <p:txBody>
          <a:bodyPr/>
          <a:lstStyle>
            <a:lvl1pPr defTabSz="219070" hangingPunct="0">
              <a:defRPr/>
            </a:lvl1pPr>
          </a:lstStyle>
          <a:p>
            <a:r>
              <a:rPr lang="en-GB" kern="0">
                <a:solidFill>
                  <a:srgbClr val="2A2A2A"/>
                </a:solidFill>
                <a:sym typeface="Helvetica Light"/>
              </a:rPr>
              <a:t>www.metoffice.gov.uk																									                       © Crown Copyright 2017, Met Office</a:t>
            </a:r>
          </a:p>
        </p:txBody>
      </p:sp>
      <p:sp>
        <p:nvSpPr>
          <p:cNvPr id="15" name="Text Placeholder 4"/>
          <p:cNvSpPr>
            <a:spLocks noGrp="1"/>
          </p:cNvSpPr>
          <p:nvPr>
            <p:ph type="body" sz="quarter" idx="11" hasCustomPrompt="1"/>
          </p:nvPr>
        </p:nvSpPr>
        <p:spPr>
          <a:xfrm>
            <a:off x="197646" y="1773777"/>
            <a:ext cx="4050506" cy="2714030"/>
          </a:xfrm>
          <a:prstGeom prst="rect">
            <a:avLst/>
          </a:prstGeom>
        </p:spPr>
        <p:txBody>
          <a:bodyPr>
            <a:noAutofit/>
          </a:bodyPr>
          <a:lstStyle>
            <a:lvl1pPr>
              <a:defRPr/>
            </a:lvl1pPr>
          </a:lstStyle>
          <a:p>
            <a:pPr lvl="0"/>
            <a:r>
              <a:rPr lang="en-GB"/>
              <a:t>Advection fog altostratus aneroid barometer coalescence cold front continent divergence environment extratropical cyclone fog haze hygrometer ice crystals isotherm low clouds pressure tendency rainfall rime saturate short wave supercell wave cyclone. Adiabatic process air </a:t>
            </a:r>
            <a:r>
              <a:rPr lang="en-GB" err="1"/>
              <a:t>air</a:t>
            </a:r>
            <a:r>
              <a:rPr lang="en-GB"/>
              <a:t> mass thunderstorm climate </a:t>
            </a:r>
            <a:r>
              <a:rPr lang="en-GB" err="1"/>
              <a:t>climate</a:t>
            </a:r>
            <a:r>
              <a:rPr lang="en-GB"/>
              <a:t> analysis centre (</a:t>
            </a:r>
            <a:r>
              <a:rPr lang="en-GB" err="1"/>
              <a:t>cac</a:t>
            </a:r>
            <a:r>
              <a:rPr lang="en-GB"/>
              <a:t>) cloud cloudburst downdraught geostrophic wind hydrometeor icing mean sea level oceanography overcast rotor cloud salt water.</a:t>
            </a:r>
            <a:endParaRPr lang="en-US"/>
          </a:p>
        </p:txBody>
      </p:sp>
      <p:sp>
        <p:nvSpPr>
          <p:cNvPr id="6" name="Title 2"/>
          <p:cNvSpPr>
            <a:spLocks noGrp="1"/>
          </p:cNvSpPr>
          <p:nvPr>
            <p:ph type="title" hasCustomPrompt="1"/>
          </p:nvPr>
        </p:nvSpPr>
        <p:spPr>
          <a:xfrm>
            <a:off x="197644" y="1039783"/>
            <a:ext cx="8437500" cy="623248"/>
          </a:xfrm>
        </p:spPr>
        <p:txBody>
          <a:bodyPr/>
          <a:lstStyle>
            <a:lvl1pPr>
              <a:defRPr/>
            </a:lvl1pPr>
          </a:lstStyle>
          <a:p>
            <a:r>
              <a:rPr lang="en-US"/>
              <a:t>Slide title</a:t>
            </a:r>
            <a:endParaRPr lang="en-GB"/>
          </a:p>
        </p:txBody>
      </p:sp>
    </p:spTree>
    <p:extLst>
      <p:ext uri="{BB962C8B-B14F-4D97-AF65-F5344CB8AC3E}">
        <p14:creationId xmlns:p14="http://schemas.microsoft.com/office/powerpoint/2010/main" val="3640968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1_Content slide - 1 column text &amp; table">
    <p:spTree>
      <p:nvGrpSpPr>
        <p:cNvPr id="1" name=""/>
        <p:cNvGrpSpPr/>
        <p:nvPr/>
      </p:nvGrpSpPr>
      <p:grpSpPr>
        <a:xfrm>
          <a:off x="0" y="0"/>
          <a:ext cx="0" cy="0"/>
          <a:chOff x="0" y="0"/>
          <a:chExt cx="0" cy="0"/>
        </a:xfrm>
      </p:grpSpPr>
      <p:sp>
        <p:nvSpPr>
          <p:cNvPr id="2" name="Footer Placeholder 1"/>
          <p:cNvSpPr>
            <a:spLocks noGrp="1"/>
          </p:cNvSpPr>
          <p:nvPr>
            <p:ph type="ftr" sz="quarter" idx="15"/>
          </p:nvPr>
        </p:nvSpPr>
        <p:spPr/>
        <p:txBody>
          <a:bodyPr/>
          <a:lstStyle>
            <a:lvl1pPr defTabSz="219070" hangingPunct="0">
              <a:defRPr/>
            </a:lvl1pPr>
          </a:lstStyle>
          <a:p>
            <a:r>
              <a:rPr lang="en-GB" kern="0">
                <a:solidFill>
                  <a:srgbClr val="2A2A2A"/>
                </a:solidFill>
                <a:sym typeface="Helvetica Light"/>
              </a:rPr>
              <a:t>www.metoffice.gov.uk																									                       © Crown Copyright 2017, Met Office</a:t>
            </a:r>
          </a:p>
        </p:txBody>
      </p:sp>
      <p:sp>
        <p:nvSpPr>
          <p:cNvPr id="15" name="Text Placeholder 4"/>
          <p:cNvSpPr>
            <a:spLocks noGrp="1"/>
          </p:cNvSpPr>
          <p:nvPr>
            <p:ph type="body" sz="quarter" idx="11" hasCustomPrompt="1"/>
          </p:nvPr>
        </p:nvSpPr>
        <p:spPr>
          <a:xfrm>
            <a:off x="197646" y="1773777"/>
            <a:ext cx="4050506" cy="2714030"/>
          </a:xfrm>
          <a:prstGeom prst="rect">
            <a:avLst/>
          </a:prstGeom>
        </p:spPr>
        <p:txBody>
          <a:bodyPr>
            <a:noAutofit/>
          </a:bodyPr>
          <a:lstStyle>
            <a:lvl1pPr>
              <a:defRPr/>
            </a:lvl1pPr>
          </a:lstStyle>
          <a:p>
            <a:pPr lvl="0"/>
            <a:r>
              <a:rPr lang="en-GB"/>
              <a:t>Advection fog altostratus aneroid barometer coalescence cold front continent divergence environment extratropical cyclone fog haze hygrometer ice crystals isotherm low clouds pressure tendency rainfall rime saturate short wave supercell wave cyclone. Adiabatic process air </a:t>
            </a:r>
            <a:r>
              <a:rPr lang="en-GB" err="1"/>
              <a:t>air</a:t>
            </a:r>
            <a:r>
              <a:rPr lang="en-GB"/>
              <a:t> mass thunderstorm climate </a:t>
            </a:r>
            <a:r>
              <a:rPr lang="en-GB" err="1"/>
              <a:t>climate</a:t>
            </a:r>
            <a:r>
              <a:rPr lang="en-GB"/>
              <a:t> analysis centre (</a:t>
            </a:r>
            <a:r>
              <a:rPr lang="en-GB" err="1"/>
              <a:t>cac</a:t>
            </a:r>
            <a:r>
              <a:rPr lang="en-GB"/>
              <a:t>) cloud cloudburst downdraught geostrophic wind hydrometeor icing mean sea level oceanography overcast rotor cloud salt water.</a:t>
            </a:r>
            <a:endParaRPr lang="en-US"/>
          </a:p>
        </p:txBody>
      </p:sp>
      <p:sp>
        <p:nvSpPr>
          <p:cNvPr id="6" name="Table Placeholder 5"/>
          <p:cNvSpPr>
            <a:spLocks noGrp="1"/>
          </p:cNvSpPr>
          <p:nvPr>
            <p:ph type="tbl" sz="quarter" idx="17" hasCustomPrompt="1"/>
          </p:nvPr>
        </p:nvSpPr>
        <p:spPr>
          <a:xfrm>
            <a:off x="4572001" y="1761531"/>
            <a:ext cx="4064199" cy="2714030"/>
          </a:xfrm>
        </p:spPr>
        <p:style>
          <a:lnRef idx="3">
            <a:schemeClr val="lt1"/>
          </a:lnRef>
          <a:fillRef idx="1">
            <a:schemeClr val="accent6"/>
          </a:fillRef>
          <a:effectRef idx="1">
            <a:schemeClr val="accent6"/>
          </a:effectRef>
          <a:fontRef idx="none"/>
        </p:style>
        <p:txBody>
          <a:bodyPr anchor="ctr" anchorCtr="1"/>
          <a:lstStyle>
            <a:lvl1pPr>
              <a:defRPr/>
            </a:lvl1pPr>
          </a:lstStyle>
          <a:p>
            <a:r>
              <a:rPr lang="en-GB"/>
              <a:t>Click here to add table</a:t>
            </a:r>
          </a:p>
        </p:txBody>
      </p:sp>
      <p:sp>
        <p:nvSpPr>
          <p:cNvPr id="7" name="Title 2"/>
          <p:cNvSpPr>
            <a:spLocks noGrp="1"/>
          </p:cNvSpPr>
          <p:nvPr>
            <p:ph type="title" hasCustomPrompt="1"/>
          </p:nvPr>
        </p:nvSpPr>
        <p:spPr>
          <a:xfrm>
            <a:off x="197644" y="1039783"/>
            <a:ext cx="8437500" cy="623248"/>
          </a:xfrm>
        </p:spPr>
        <p:txBody>
          <a:bodyPr/>
          <a:lstStyle>
            <a:lvl1pPr>
              <a:defRPr/>
            </a:lvl1pPr>
          </a:lstStyle>
          <a:p>
            <a:r>
              <a:rPr lang="en-US"/>
              <a:t>Slide title</a:t>
            </a:r>
            <a:endParaRPr lang="en-GB"/>
          </a:p>
        </p:txBody>
      </p:sp>
    </p:spTree>
    <p:extLst>
      <p:ext uri="{BB962C8B-B14F-4D97-AF65-F5344CB8AC3E}">
        <p14:creationId xmlns:p14="http://schemas.microsoft.com/office/powerpoint/2010/main" val="3288978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Content slide - full image">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defTabSz="219070" hangingPunct="0">
              <a:defRPr/>
            </a:lvl1pPr>
          </a:lstStyle>
          <a:p>
            <a:r>
              <a:rPr lang="en-GB" kern="0">
                <a:solidFill>
                  <a:srgbClr val="2A2A2A"/>
                </a:solidFill>
                <a:sym typeface="Helvetica Light"/>
              </a:rPr>
              <a:t>www.metoffice.gov.uk																									                       © Crown Copyright 2017, Met Office</a:t>
            </a:r>
          </a:p>
        </p:txBody>
      </p:sp>
      <p:sp>
        <p:nvSpPr>
          <p:cNvPr id="6" name="Picture Placeholder 4"/>
          <p:cNvSpPr>
            <a:spLocks noGrp="1"/>
          </p:cNvSpPr>
          <p:nvPr>
            <p:ph type="pic" sz="quarter" idx="16" hasCustomPrompt="1"/>
          </p:nvPr>
        </p:nvSpPr>
        <p:spPr>
          <a:xfrm>
            <a:off x="0" y="748905"/>
            <a:ext cx="9144000" cy="3983236"/>
          </a:xfrm>
          <a:prstGeom prst="rect">
            <a:avLst/>
          </a:prstGeom>
          <a:solidFill>
            <a:schemeClr val="tx1">
              <a:lumMod val="10000"/>
              <a:lumOff val="90000"/>
            </a:schemeClr>
          </a:solidFill>
        </p:spPr>
        <p:txBody>
          <a:bodyPr anchor="ctr" anchorCtr="0"/>
          <a:lstStyle>
            <a:lvl1pPr algn="ctr">
              <a:defRPr baseline="0"/>
            </a:lvl1pPr>
          </a:lstStyle>
          <a:p>
            <a:r>
              <a:rPr lang="en-GB"/>
              <a:t>Insert image here</a:t>
            </a:r>
          </a:p>
        </p:txBody>
      </p:sp>
    </p:spTree>
    <p:extLst>
      <p:ext uri="{BB962C8B-B14F-4D97-AF65-F5344CB8AC3E}">
        <p14:creationId xmlns:p14="http://schemas.microsoft.com/office/powerpoint/2010/main" val="128436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Content slide - 1 column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Slide title</a:t>
            </a:r>
            <a:endParaRPr lang="en-GB"/>
          </a:p>
        </p:txBody>
      </p:sp>
      <p:sp>
        <p:nvSpPr>
          <p:cNvPr id="3" name="Footer Placeholder 2"/>
          <p:cNvSpPr>
            <a:spLocks noGrp="1"/>
          </p:cNvSpPr>
          <p:nvPr>
            <p:ph type="ftr" sz="quarter" idx="10"/>
          </p:nvPr>
        </p:nvSpPr>
        <p:spPr/>
        <p:txBody>
          <a:bodyPr/>
          <a:lstStyle>
            <a:lvl1pPr defTabSz="219070" hangingPunct="0">
              <a:defRPr/>
            </a:lvl1pPr>
          </a:lstStyle>
          <a:p>
            <a:r>
              <a:rPr lang="en-GB" kern="0">
                <a:solidFill>
                  <a:srgbClr val="2A2A2A"/>
                </a:solidFill>
                <a:sym typeface="Helvetica Light"/>
              </a:rPr>
              <a:t>www.metoffice.gov.uk																									                       © Crown Copyright 2017, Met Office</a:t>
            </a:r>
          </a:p>
        </p:txBody>
      </p:sp>
      <p:sp>
        <p:nvSpPr>
          <p:cNvPr id="5" name="Text Placeholder 4"/>
          <p:cNvSpPr>
            <a:spLocks noGrp="1"/>
          </p:cNvSpPr>
          <p:nvPr>
            <p:ph type="body" sz="quarter" idx="11" hasCustomPrompt="1"/>
          </p:nvPr>
        </p:nvSpPr>
        <p:spPr>
          <a:xfrm>
            <a:off x="197644" y="1761531"/>
            <a:ext cx="8437364" cy="2714030"/>
          </a:xfrm>
        </p:spPr>
        <p:txBody>
          <a:bodyPr/>
          <a:lstStyle>
            <a:lvl1pPr marL="214308" indent="-214308">
              <a:buFont typeface="Arial" panose="020B0604020202020204" pitchFamily="34" charset="0"/>
              <a:buChar char="•"/>
              <a:defRPr baseline="0"/>
            </a:lvl1pPr>
          </a:lstStyle>
          <a:p>
            <a:pPr lvl="0"/>
            <a:r>
              <a:rPr lang="en-US"/>
              <a:t>To add bullets, highlight this text box and select ‘bulleted list’ from the home menu</a:t>
            </a:r>
            <a:endParaRPr lang="en-GB"/>
          </a:p>
        </p:txBody>
      </p:sp>
    </p:spTree>
    <p:extLst>
      <p:ext uri="{BB962C8B-B14F-4D97-AF65-F5344CB8AC3E}">
        <p14:creationId xmlns:p14="http://schemas.microsoft.com/office/powerpoint/2010/main" val="1091407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Content slide - 2 column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Slide title</a:t>
            </a:r>
            <a:endParaRPr lang="en-GB"/>
          </a:p>
        </p:txBody>
      </p:sp>
      <p:sp>
        <p:nvSpPr>
          <p:cNvPr id="3" name="Footer Placeholder 2"/>
          <p:cNvSpPr>
            <a:spLocks noGrp="1"/>
          </p:cNvSpPr>
          <p:nvPr>
            <p:ph type="ftr" sz="quarter" idx="10"/>
          </p:nvPr>
        </p:nvSpPr>
        <p:spPr/>
        <p:txBody>
          <a:bodyPr/>
          <a:lstStyle>
            <a:lvl1pPr defTabSz="219070" hangingPunct="0">
              <a:defRPr/>
            </a:lvl1pPr>
          </a:lstStyle>
          <a:p>
            <a:r>
              <a:rPr lang="en-GB" kern="0">
                <a:solidFill>
                  <a:srgbClr val="2A2A2A"/>
                </a:solidFill>
                <a:sym typeface="Helvetica Light"/>
              </a:rPr>
              <a:t>www.metoffice.gov.uk																										                © Crown Copyright 2017, Met Office</a:t>
            </a:r>
          </a:p>
        </p:txBody>
      </p:sp>
      <p:cxnSp>
        <p:nvCxnSpPr>
          <p:cNvPr id="7" name="Straight Connector 6"/>
          <p:cNvCxnSpPr/>
          <p:nvPr userDrawn="1"/>
        </p:nvCxnSpPr>
        <p:spPr>
          <a:xfrm>
            <a:off x="4403700" y="1770459"/>
            <a:ext cx="0" cy="2719072"/>
          </a:xfrm>
          <a:prstGeom prst="line">
            <a:avLst/>
          </a:prstGeom>
        </p:spPr>
        <p:style>
          <a:lnRef idx="1">
            <a:schemeClr val="dk1"/>
          </a:lnRef>
          <a:fillRef idx="0">
            <a:schemeClr val="dk1"/>
          </a:fillRef>
          <a:effectRef idx="0">
            <a:schemeClr val="dk1"/>
          </a:effectRef>
          <a:fontRef idx="minor">
            <a:schemeClr val="tx1"/>
          </a:fontRef>
        </p:style>
      </p:cxnSp>
      <p:sp>
        <p:nvSpPr>
          <p:cNvPr id="5" name="Text Placeholder 4"/>
          <p:cNvSpPr>
            <a:spLocks noGrp="1"/>
          </p:cNvSpPr>
          <p:nvPr>
            <p:ph type="body" sz="quarter" idx="11" hasCustomPrompt="1"/>
          </p:nvPr>
        </p:nvSpPr>
        <p:spPr>
          <a:xfrm>
            <a:off x="197644" y="1761531"/>
            <a:ext cx="4050506" cy="2714030"/>
          </a:xfrm>
        </p:spPr>
        <p:txBody>
          <a:bodyPr/>
          <a:lstStyle>
            <a:lvl1pPr marL="214308" indent="-214308">
              <a:buFont typeface="Arial" panose="020B0604020202020204" pitchFamily="34" charset="0"/>
              <a:buChar char="•"/>
              <a:defRPr baseline="0"/>
            </a:lvl1pPr>
          </a:lstStyle>
          <a:p>
            <a:pPr lvl="0"/>
            <a:r>
              <a:rPr lang="en-US"/>
              <a:t>To add bullets, highlight this text box and select ‘bulleted list’ from the home menu</a:t>
            </a:r>
            <a:endParaRPr lang="en-GB"/>
          </a:p>
        </p:txBody>
      </p:sp>
      <p:sp>
        <p:nvSpPr>
          <p:cNvPr id="6" name="Text Placeholder 4"/>
          <p:cNvSpPr>
            <a:spLocks noGrp="1"/>
          </p:cNvSpPr>
          <p:nvPr>
            <p:ph type="body" sz="quarter" idx="12" hasCustomPrompt="1"/>
          </p:nvPr>
        </p:nvSpPr>
        <p:spPr>
          <a:xfrm>
            <a:off x="4585693" y="1761531"/>
            <a:ext cx="4050506" cy="2714030"/>
          </a:xfrm>
        </p:spPr>
        <p:txBody>
          <a:bodyPr/>
          <a:lstStyle>
            <a:lvl1pPr marL="214308" indent="-214308">
              <a:buFont typeface="Arial" panose="020B0604020202020204" pitchFamily="34" charset="0"/>
              <a:buChar char="•"/>
              <a:defRPr baseline="0"/>
            </a:lvl1pPr>
          </a:lstStyle>
          <a:p>
            <a:pPr lvl="0"/>
            <a:r>
              <a:rPr lang="en-US"/>
              <a:t>To add bullets, highlight this text box and select ‘bulleted list’ from the home menu</a:t>
            </a:r>
            <a:endParaRPr lang="en-GB"/>
          </a:p>
        </p:txBody>
      </p:sp>
    </p:spTree>
    <p:extLst>
      <p:ext uri="{BB962C8B-B14F-4D97-AF65-F5344CB8AC3E}">
        <p14:creationId xmlns:p14="http://schemas.microsoft.com/office/powerpoint/2010/main" val="1518810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Content slide - 1 column bullets &amp; image">
    <p:spTree>
      <p:nvGrpSpPr>
        <p:cNvPr id="1" name=""/>
        <p:cNvGrpSpPr/>
        <p:nvPr/>
      </p:nvGrpSpPr>
      <p:grpSpPr>
        <a:xfrm>
          <a:off x="0" y="0"/>
          <a:ext cx="0" cy="0"/>
          <a:chOff x="0" y="0"/>
          <a:chExt cx="0" cy="0"/>
        </a:xfrm>
      </p:grpSpPr>
      <p:sp>
        <p:nvSpPr>
          <p:cNvPr id="2" name="Footer Placeholder 1"/>
          <p:cNvSpPr>
            <a:spLocks noGrp="1"/>
          </p:cNvSpPr>
          <p:nvPr>
            <p:ph type="ftr" sz="quarter" idx="15"/>
          </p:nvPr>
        </p:nvSpPr>
        <p:spPr/>
        <p:txBody>
          <a:bodyPr/>
          <a:lstStyle>
            <a:lvl1pPr defTabSz="219070" hangingPunct="0">
              <a:defRPr/>
            </a:lvl1pPr>
          </a:lstStyle>
          <a:p>
            <a:r>
              <a:rPr lang="en-GB" kern="0">
                <a:solidFill>
                  <a:srgbClr val="2A2A2A"/>
                </a:solidFill>
                <a:sym typeface="Helvetica Light"/>
              </a:rPr>
              <a:t>www.metoffice.gov.uk																									                 © Crown Copyright 2017, Met Office</a:t>
            </a:r>
          </a:p>
        </p:txBody>
      </p:sp>
      <p:sp>
        <p:nvSpPr>
          <p:cNvPr id="7" name="Picture Placeholder 4"/>
          <p:cNvSpPr>
            <a:spLocks noGrp="1"/>
          </p:cNvSpPr>
          <p:nvPr>
            <p:ph type="pic" sz="quarter" idx="16" hasCustomPrompt="1"/>
          </p:nvPr>
        </p:nvSpPr>
        <p:spPr>
          <a:xfrm>
            <a:off x="4572000" y="2"/>
            <a:ext cx="4572000" cy="4732139"/>
          </a:xfrm>
          <a:prstGeom prst="rect">
            <a:avLst/>
          </a:prstGeom>
          <a:solidFill>
            <a:schemeClr val="tx1">
              <a:lumMod val="10000"/>
              <a:lumOff val="90000"/>
            </a:schemeClr>
          </a:solidFill>
        </p:spPr>
        <p:txBody>
          <a:bodyPr anchor="ctr" anchorCtr="0"/>
          <a:lstStyle>
            <a:lvl1pPr algn="ctr">
              <a:defRPr baseline="0"/>
            </a:lvl1pPr>
          </a:lstStyle>
          <a:p>
            <a:r>
              <a:rPr lang="en-GB"/>
              <a:t>Insert image here</a:t>
            </a:r>
          </a:p>
        </p:txBody>
      </p:sp>
      <p:sp>
        <p:nvSpPr>
          <p:cNvPr id="5" name="Text Placeholder 4"/>
          <p:cNvSpPr>
            <a:spLocks noGrp="1"/>
          </p:cNvSpPr>
          <p:nvPr>
            <p:ph type="body" sz="quarter" idx="11" hasCustomPrompt="1"/>
          </p:nvPr>
        </p:nvSpPr>
        <p:spPr>
          <a:xfrm>
            <a:off x="197644" y="1761531"/>
            <a:ext cx="4050506" cy="2714030"/>
          </a:xfrm>
        </p:spPr>
        <p:txBody>
          <a:bodyPr/>
          <a:lstStyle>
            <a:lvl1pPr marL="214308" indent="-214308">
              <a:buFont typeface="Arial" panose="020B0604020202020204" pitchFamily="34" charset="0"/>
              <a:buChar char="•"/>
              <a:defRPr baseline="0"/>
            </a:lvl1pPr>
          </a:lstStyle>
          <a:p>
            <a:pPr lvl="0"/>
            <a:r>
              <a:rPr lang="en-US"/>
              <a:t>To add bullets, highlight this text box and select ‘bulleted list’ from the home menu</a:t>
            </a:r>
            <a:endParaRPr lang="en-GB"/>
          </a:p>
        </p:txBody>
      </p:sp>
      <p:sp>
        <p:nvSpPr>
          <p:cNvPr id="6" name="Title 2"/>
          <p:cNvSpPr>
            <a:spLocks noGrp="1"/>
          </p:cNvSpPr>
          <p:nvPr>
            <p:ph type="title" hasCustomPrompt="1"/>
          </p:nvPr>
        </p:nvSpPr>
        <p:spPr>
          <a:xfrm>
            <a:off x="197644" y="1039783"/>
            <a:ext cx="8437500" cy="623248"/>
          </a:xfrm>
        </p:spPr>
        <p:txBody>
          <a:bodyPr/>
          <a:lstStyle>
            <a:lvl1pPr>
              <a:defRPr/>
            </a:lvl1pPr>
          </a:lstStyle>
          <a:p>
            <a:r>
              <a:rPr lang="en-US"/>
              <a:t>Slide title</a:t>
            </a:r>
            <a:endParaRPr lang="en-GB"/>
          </a:p>
        </p:txBody>
      </p:sp>
    </p:spTree>
    <p:extLst>
      <p:ext uri="{BB962C8B-B14F-4D97-AF65-F5344CB8AC3E}">
        <p14:creationId xmlns:p14="http://schemas.microsoft.com/office/powerpoint/2010/main" val="2637084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Content slide - 1 column bullets &amp; table">
    <p:spTree>
      <p:nvGrpSpPr>
        <p:cNvPr id="1" name=""/>
        <p:cNvGrpSpPr/>
        <p:nvPr/>
      </p:nvGrpSpPr>
      <p:grpSpPr>
        <a:xfrm>
          <a:off x="0" y="0"/>
          <a:ext cx="0" cy="0"/>
          <a:chOff x="0" y="0"/>
          <a:chExt cx="0" cy="0"/>
        </a:xfrm>
      </p:grpSpPr>
      <p:sp>
        <p:nvSpPr>
          <p:cNvPr id="2" name="Footer Placeholder 1"/>
          <p:cNvSpPr>
            <a:spLocks noGrp="1"/>
          </p:cNvSpPr>
          <p:nvPr>
            <p:ph type="ftr" sz="quarter" idx="15"/>
          </p:nvPr>
        </p:nvSpPr>
        <p:spPr/>
        <p:txBody>
          <a:bodyPr/>
          <a:lstStyle>
            <a:lvl1pPr defTabSz="219070" hangingPunct="0">
              <a:defRPr/>
            </a:lvl1pPr>
          </a:lstStyle>
          <a:p>
            <a:r>
              <a:rPr lang="en-GB" kern="0">
                <a:solidFill>
                  <a:srgbClr val="2A2A2A"/>
                </a:solidFill>
                <a:sym typeface="Helvetica Light"/>
              </a:rPr>
              <a:t>www.metoffice.gov.uk																									                 © Crown Copyright 2017, Met Office</a:t>
            </a:r>
          </a:p>
        </p:txBody>
      </p:sp>
      <p:sp>
        <p:nvSpPr>
          <p:cNvPr id="6" name="Table Placeholder 5"/>
          <p:cNvSpPr>
            <a:spLocks noGrp="1"/>
          </p:cNvSpPr>
          <p:nvPr>
            <p:ph type="tbl" sz="quarter" idx="17" hasCustomPrompt="1"/>
          </p:nvPr>
        </p:nvSpPr>
        <p:spPr>
          <a:xfrm>
            <a:off x="4572001" y="1761531"/>
            <a:ext cx="4064199" cy="2714030"/>
          </a:xfrm>
        </p:spPr>
        <p:style>
          <a:lnRef idx="3">
            <a:schemeClr val="lt1"/>
          </a:lnRef>
          <a:fillRef idx="1">
            <a:schemeClr val="accent6"/>
          </a:fillRef>
          <a:effectRef idx="1">
            <a:schemeClr val="accent6"/>
          </a:effectRef>
          <a:fontRef idx="none"/>
        </p:style>
        <p:txBody>
          <a:bodyPr anchor="ctr" anchorCtr="1"/>
          <a:lstStyle>
            <a:lvl1pPr>
              <a:defRPr/>
            </a:lvl1pPr>
          </a:lstStyle>
          <a:p>
            <a:r>
              <a:rPr lang="en-GB"/>
              <a:t>Click here to add table</a:t>
            </a:r>
          </a:p>
        </p:txBody>
      </p:sp>
      <p:sp>
        <p:nvSpPr>
          <p:cNvPr id="5" name="Text Placeholder 4"/>
          <p:cNvSpPr>
            <a:spLocks noGrp="1"/>
          </p:cNvSpPr>
          <p:nvPr>
            <p:ph type="body" sz="quarter" idx="11" hasCustomPrompt="1"/>
          </p:nvPr>
        </p:nvSpPr>
        <p:spPr>
          <a:xfrm>
            <a:off x="197644" y="1761531"/>
            <a:ext cx="4050506" cy="2714030"/>
          </a:xfrm>
        </p:spPr>
        <p:txBody>
          <a:bodyPr/>
          <a:lstStyle>
            <a:lvl1pPr marL="214308" indent="-214308">
              <a:buFont typeface="Arial" panose="020B0604020202020204" pitchFamily="34" charset="0"/>
              <a:buChar char="•"/>
              <a:defRPr baseline="0"/>
            </a:lvl1pPr>
          </a:lstStyle>
          <a:p>
            <a:pPr lvl="0"/>
            <a:r>
              <a:rPr lang="en-US"/>
              <a:t>To add bullets, highlight this text box and select ‘bulleted list’ from the home menu</a:t>
            </a:r>
            <a:endParaRPr lang="en-GB"/>
          </a:p>
        </p:txBody>
      </p:sp>
      <p:sp>
        <p:nvSpPr>
          <p:cNvPr id="7" name="Title 2"/>
          <p:cNvSpPr>
            <a:spLocks noGrp="1"/>
          </p:cNvSpPr>
          <p:nvPr>
            <p:ph type="title" hasCustomPrompt="1"/>
          </p:nvPr>
        </p:nvSpPr>
        <p:spPr>
          <a:xfrm>
            <a:off x="197644" y="1039783"/>
            <a:ext cx="8437500" cy="623248"/>
          </a:xfrm>
        </p:spPr>
        <p:txBody>
          <a:bodyPr/>
          <a:lstStyle>
            <a:lvl1pPr>
              <a:defRPr/>
            </a:lvl1pPr>
          </a:lstStyle>
          <a:p>
            <a:r>
              <a:rPr lang="en-US"/>
              <a:t>Slide title</a:t>
            </a:r>
            <a:endParaRPr lang="en-GB"/>
          </a:p>
        </p:txBody>
      </p:sp>
    </p:spTree>
    <p:extLst>
      <p:ext uri="{BB962C8B-B14F-4D97-AF65-F5344CB8AC3E}">
        <p14:creationId xmlns:p14="http://schemas.microsoft.com/office/powerpoint/2010/main" val="1092051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Content slide - 3 colum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Slide title</a:t>
            </a:r>
            <a:endParaRPr lang="en-GB"/>
          </a:p>
        </p:txBody>
      </p:sp>
      <p:sp>
        <p:nvSpPr>
          <p:cNvPr id="3" name="Footer Placeholder 2"/>
          <p:cNvSpPr>
            <a:spLocks noGrp="1"/>
          </p:cNvSpPr>
          <p:nvPr>
            <p:ph type="ftr" sz="quarter" idx="10"/>
          </p:nvPr>
        </p:nvSpPr>
        <p:spPr/>
        <p:txBody>
          <a:bodyPr/>
          <a:lstStyle>
            <a:lvl1pPr defTabSz="219070" hangingPunct="0">
              <a:defRPr/>
            </a:lvl1pPr>
          </a:lstStyle>
          <a:p>
            <a:r>
              <a:rPr lang="en-GB" kern="0">
                <a:solidFill>
                  <a:srgbClr val="2A2A2A"/>
                </a:solidFill>
                <a:sym typeface="Helvetica Light"/>
              </a:rPr>
              <a:t>www.metoffice.gov.uk																									                 © Crown Copyright 2017, Met Office</a:t>
            </a:r>
          </a:p>
        </p:txBody>
      </p:sp>
      <p:cxnSp>
        <p:nvCxnSpPr>
          <p:cNvPr id="7" name="Straight Connector 6"/>
          <p:cNvCxnSpPr/>
          <p:nvPr userDrawn="1"/>
        </p:nvCxnSpPr>
        <p:spPr>
          <a:xfrm>
            <a:off x="2937600" y="1756488"/>
            <a:ext cx="0" cy="2719072"/>
          </a:xfrm>
          <a:prstGeom prst="line">
            <a:avLst/>
          </a:prstGeom>
        </p:spPr>
        <p:style>
          <a:lnRef idx="1">
            <a:schemeClr val="dk1"/>
          </a:lnRef>
          <a:fillRef idx="0">
            <a:schemeClr val="dk1"/>
          </a:fillRef>
          <a:effectRef idx="0">
            <a:schemeClr val="dk1"/>
          </a:effectRef>
          <a:fontRef idx="minor">
            <a:schemeClr val="tx1"/>
          </a:fontRef>
        </p:style>
      </p:cxnSp>
      <p:cxnSp>
        <p:nvCxnSpPr>
          <p:cNvPr id="13" name="Straight Connector 12"/>
          <p:cNvCxnSpPr/>
          <p:nvPr userDrawn="1"/>
        </p:nvCxnSpPr>
        <p:spPr>
          <a:xfrm>
            <a:off x="5873850" y="1756488"/>
            <a:ext cx="0" cy="2719072"/>
          </a:xfrm>
          <a:prstGeom prst="line">
            <a:avLst/>
          </a:prstGeom>
        </p:spPr>
        <p:style>
          <a:lnRef idx="1">
            <a:schemeClr val="dk1"/>
          </a:lnRef>
          <a:fillRef idx="0">
            <a:schemeClr val="dk1"/>
          </a:fillRef>
          <a:effectRef idx="0">
            <a:schemeClr val="dk1"/>
          </a:effectRef>
          <a:fontRef idx="minor">
            <a:schemeClr val="tx1"/>
          </a:fontRef>
        </p:style>
      </p:cxnSp>
      <p:sp>
        <p:nvSpPr>
          <p:cNvPr id="6" name="Text Placeholder 4"/>
          <p:cNvSpPr>
            <a:spLocks noGrp="1"/>
          </p:cNvSpPr>
          <p:nvPr>
            <p:ph type="body" sz="quarter" idx="11" hasCustomPrompt="1"/>
          </p:nvPr>
        </p:nvSpPr>
        <p:spPr>
          <a:xfrm>
            <a:off x="197645" y="1761531"/>
            <a:ext cx="2578894" cy="2714030"/>
          </a:xfrm>
        </p:spPr>
        <p:txBody>
          <a:bodyPr/>
          <a:lstStyle>
            <a:lvl1pPr marL="214308" indent="-214308">
              <a:buFont typeface="Arial" panose="020B0604020202020204" pitchFamily="34" charset="0"/>
              <a:buChar char="•"/>
              <a:defRPr baseline="0"/>
            </a:lvl1pPr>
          </a:lstStyle>
          <a:p>
            <a:pPr lvl="0"/>
            <a:r>
              <a:rPr lang="en-US"/>
              <a:t>To add bullets, highlight this text box and select ‘bulleted list’ from the home menu</a:t>
            </a:r>
            <a:endParaRPr lang="en-GB"/>
          </a:p>
        </p:txBody>
      </p:sp>
      <p:sp>
        <p:nvSpPr>
          <p:cNvPr id="8" name="Text Placeholder 4"/>
          <p:cNvSpPr>
            <a:spLocks noGrp="1"/>
          </p:cNvSpPr>
          <p:nvPr>
            <p:ph type="body" sz="quarter" idx="12" hasCustomPrompt="1"/>
          </p:nvPr>
        </p:nvSpPr>
        <p:spPr>
          <a:xfrm>
            <a:off x="3118108" y="1761531"/>
            <a:ext cx="2594681" cy="2714030"/>
          </a:xfrm>
        </p:spPr>
        <p:txBody>
          <a:bodyPr/>
          <a:lstStyle>
            <a:lvl1pPr marL="214308" indent="-214308">
              <a:buFont typeface="Arial" panose="020B0604020202020204" pitchFamily="34" charset="0"/>
              <a:buChar char="•"/>
              <a:defRPr baseline="0"/>
            </a:lvl1pPr>
          </a:lstStyle>
          <a:p>
            <a:pPr lvl="0"/>
            <a:r>
              <a:rPr lang="en-US"/>
              <a:t>To add bullets, highlight this text box and select ‘bulleted list’ from the home menu</a:t>
            </a:r>
            <a:endParaRPr lang="en-GB"/>
          </a:p>
        </p:txBody>
      </p:sp>
      <p:sp>
        <p:nvSpPr>
          <p:cNvPr id="9" name="Text Placeholder 4"/>
          <p:cNvSpPr>
            <a:spLocks noGrp="1"/>
          </p:cNvSpPr>
          <p:nvPr>
            <p:ph type="body" sz="quarter" idx="13" hasCustomPrompt="1"/>
          </p:nvPr>
        </p:nvSpPr>
        <p:spPr>
          <a:xfrm>
            <a:off x="6054357" y="1761532"/>
            <a:ext cx="2578894" cy="2708987"/>
          </a:xfrm>
        </p:spPr>
        <p:txBody>
          <a:bodyPr/>
          <a:lstStyle>
            <a:lvl1pPr marL="214308" indent="-214308">
              <a:buFont typeface="Arial" panose="020B0604020202020204" pitchFamily="34" charset="0"/>
              <a:buChar char="•"/>
              <a:defRPr baseline="0"/>
            </a:lvl1pPr>
          </a:lstStyle>
          <a:p>
            <a:pPr lvl="0"/>
            <a:r>
              <a:rPr lang="en-US"/>
              <a:t>To add bullets, highlight this text box and select ‘bulleted list’ from the home menu</a:t>
            </a:r>
            <a:endParaRPr lang="en-GB"/>
          </a:p>
        </p:txBody>
      </p:sp>
    </p:spTree>
    <p:extLst>
      <p:ext uri="{BB962C8B-B14F-4D97-AF65-F5344CB8AC3E}">
        <p14:creationId xmlns:p14="http://schemas.microsoft.com/office/powerpoint/2010/main" val="1420133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Content slide - 2 column bullets &amp; text">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defTabSz="219070" hangingPunct="0">
              <a:defRPr/>
            </a:lvl1pPr>
          </a:lstStyle>
          <a:p>
            <a:r>
              <a:rPr lang="en-GB" kern="0">
                <a:solidFill>
                  <a:srgbClr val="2A2A2A"/>
                </a:solidFill>
                <a:sym typeface="Helvetica Light"/>
              </a:rPr>
              <a:t>www.metoffice.gov.uk																									                 © Crown Copyright 2017, Met Office</a:t>
            </a:r>
          </a:p>
        </p:txBody>
      </p:sp>
      <p:sp>
        <p:nvSpPr>
          <p:cNvPr id="3" name="Title 2"/>
          <p:cNvSpPr>
            <a:spLocks noGrp="1"/>
          </p:cNvSpPr>
          <p:nvPr>
            <p:ph type="title" hasCustomPrompt="1"/>
          </p:nvPr>
        </p:nvSpPr>
        <p:spPr/>
        <p:txBody>
          <a:bodyPr/>
          <a:lstStyle>
            <a:lvl1pPr>
              <a:defRPr baseline="0"/>
            </a:lvl1pPr>
          </a:lstStyle>
          <a:p>
            <a:r>
              <a:rPr lang="en-US"/>
              <a:t>Slide title</a:t>
            </a:r>
            <a:endParaRPr lang="en-GB"/>
          </a:p>
        </p:txBody>
      </p:sp>
      <p:sp>
        <p:nvSpPr>
          <p:cNvPr id="14" name="Text Placeholder 4"/>
          <p:cNvSpPr>
            <a:spLocks noGrp="1"/>
          </p:cNvSpPr>
          <p:nvPr>
            <p:ph type="body" sz="quarter" idx="11" hasCustomPrompt="1"/>
          </p:nvPr>
        </p:nvSpPr>
        <p:spPr>
          <a:xfrm>
            <a:off x="197646" y="1770460"/>
            <a:ext cx="2578894" cy="2705100"/>
          </a:xfrm>
          <a:prstGeom prst="rect">
            <a:avLst/>
          </a:prstGeom>
        </p:spPr>
        <p:txBody>
          <a:bodyPr numCol="1" spcCol="0">
            <a:noAutofit/>
          </a:bodyPr>
          <a:lstStyle>
            <a:lvl1pPr>
              <a:defRPr/>
            </a:lvl1pPr>
          </a:lstStyle>
          <a:p>
            <a:pPr lvl="0"/>
            <a:r>
              <a:rPr lang="en-GB"/>
              <a:t>Advection fog altostratus aneroid barometer coalescence cold front continent divergence environment extratropical cyclone fog haze hygrometer ice crystals isotherm low clouds pressure tendency rainfall rime saturate short wave supercell wave cyclone. </a:t>
            </a:r>
            <a:endParaRPr lang="en-US"/>
          </a:p>
        </p:txBody>
      </p:sp>
      <p:cxnSp>
        <p:nvCxnSpPr>
          <p:cNvPr id="15" name="Straight Connector 14"/>
          <p:cNvCxnSpPr/>
          <p:nvPr userDrawn="1"/>
        </p:nvCxnSpPr>
        <p:spPr>
          <a:xfrm>
            <a:off x="5873850" y="1756488"/>
            <a:ext cx="0" cy="2719072"/>
          </a:xfrm>
          <a:prstGeom prst="line">
            <a:avLst/>
          </a:prstGeom>
        </p:spPr>
        <p:style>
          <a:lnRef idx="1">
            <a:schemeClr val="dk1"/>
          </a:lnRef>
          <a:fillRef idx="0">
            <a:schemeClr val="dk1"/>
          </a:fillRef>
          <a:effectRef idx="0">
            <a:schemeClr val="dk1"/>
          </a:effectRef>
          <a:fontRef idx="minor">
            <a:schemeClr val="tx1"/>
          </a:fontRef>
        </p:style>
      </p:cxnSp>
      <p:sp>
        <p:nvSpPr>
          <p:cNvPr id="6" name="Text Placeholder 4"/>
          <p:cNvSpPr>
            <a:spLocks noGrp="1"/>
          </p:cNvSpPr>
          <p:nvPr>
            <p:ph type="body" sz="quarter" idx="12" hasCustomPrompt="1"/>
          </p:nvPr>
        </p:nvSpPr>
        <p:spPr>
          <a:xfrm>
            <a:off x="3118108" y="1761531"/>
            <a:ext cx="2594681" cy="2714030"/>
          </a:xfrm>
        </p:spPr>
        <p:txBody>
          <a:bodyPr/>
          <a:lstStyle>
            <a:lvl1pPr marL="214308" indent="-214308">
              <a:buFont typeface="Arial" panose="020B0604020202020204" pitchFamily="34" charset="0"/>
              <a:buChar char="•"/>
              <a:defRPr baseline="0"/>
            </a:lvl1pPr>
          </a:lstStyle>
          <a:p>
            <a:pPr lvl="0"/>
            <a:r>
              <a:rPr lang="en-US"/>
              <a:t>To add bullets, highlight this text box and select ‘bulleted list’ from the home menu</a:t>
            </a:r>
            <a:endParaRPr lang="en-GB"/>
          </a:p>
        </p:txBody>
      </p:sp>
      <p:sp>
        <p:nvSpPr>
          <p:cNvPr id="7" name="Text Placeholder 4"/>
          <p:cNvSpPr>
            <a:spLocks noGrp="1"/>
          </p:cNvSpPr>
          <p:nvPr>
            <p:ph type="body" sz="quarter" idx="13" hasCustomPrompt="1"/>
          </p:nvPr>
        </p:nvSpPr>
        <p:spPr>
          <a:xfrm>
            <a:off x="6054357" y="1761532"/>
            <a:ext cx="2578894" cy="2708987"/>
          </a:xfrm>
        </p:spPr>
        <p:txBody>
          <a:bodyPr/>
          <a:lstStyle>
            <a:lvl1pPr marL="214308" indent="-214308">
              <a:buFont typeface="Arial" panose="020B0604020202020204" pitchFamily="34" charset="0"/>
              <a:buChar char="•"/>
              <a:defRPr baseline="0"/>
            </a:lvl1pPr>
          </a:lstStyle>
          <a:p>
            <a:pPr lvl="0"/>
            <a:r>
              <a:rPr lang="en-US"/>
              <a:t>To add bullets, highlight this text box and select ‘bulleted list’ from the home menu</a:t>
            </a:r>
            <a:endParaRPr lang="en-GB"/>
          </a:p>
        </p:txBody>
      </p:sp>
    </p:spTree>
    <p:extLst>
      <p:ext uri="{BB962C8B-B14F-4D97-AF65-F5344CB8AC3E}">
        <p14:creationId xmlns:p14="http://schemas.microsoft.com/office/powerpoint/2010/main" val="1402311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Content slide - 1 column bullets &amp;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Slide title</a:t>
            </a:r>
            <a:endParaRPr lang="en-GB"/>
          </a:p>
        </p:txBody>
      </p:sp>
      <p:sp>
        <p:nvSpPr>
          <p:cNvPr id="3" name="Footer Placeholder 2"/>
          <p:cNvSpPr>
            <a:spLocks noGrp="1"/>
          </p:cNvSpPr>
          <p:nvPr>
            <p:ph type="ftr" sz="quarter" idx="21"/>
          </p:nvPr>
        </p:nvSpPr>
        <p:spPr/>
        <p:txBody>
          <a:bodyPr/>
          <a:lstStyle>
            <a:lvl1pPr defTabSz="219070" hangingPunct="0">
              <a:defRPr/>
            </a:lvl1pPr>
          </a:lstStyle>
          <a:p>
            <a:r>
              <a:rPr lang="en-GB" kern="0">
                <a:solidFill>
                  <a:srgbClr val="2A2A2A"/>
                </a:solidFill>
                <a:sym typeface="Helvetica Light"/>
              </a:rPr>
              <a:t>www.metoffice.gov.uk																									                 © Crown Copyright 2017, Met Office</a:t>
            </a:r>
          </a:p>
        </p:txBody>
      </p:sp>
      <p:sp>
        <p:nvSpPr>
          <p:cNvPr id="6" name="Text Placeholder 4"/>
          <p:cNvSpPr>
            <a:spLocks noGrp="1"/>
          </p:cNvSpPr>
          <p:nvPr>
            <p:ph type="body" sz="quarter" idx="11" hasCustomPrompt="1"/>
          </p:nvPr>
        </p:nvSpPr>
        <p:spPr>
          <a:xfrm>
            <a:off x="197646" y="1770460"/>
            <a:ext cx="5508427" cy="2705100"/>
          </a:xfrm>
          <a:prstGeom prst="rect">
            <a:avLst/>
          </a:prstGeom>
        </p:spPr>
        <p:txBody>
          <a:bodyPr numCol="1" spcCol="0">
            <a:noAutofit/>
          </a:bodyPr>
          <a:lstStyle>
            <a:lvl1pPr>
              <a:defRPr/>
            </a:lvl1pPr>
          </a:lstStyle>
          <a:p>
            <a:pPr lvl="0"/>
            <a:r>
              <a:rPr lang="en-GB"/>
              <a:t>Advection fog altostratus aneroid barometer coalescence cold front continent divergence environment extratropical cyclone fog haze hygrometer ice crystals isotherm low clouds pressure tendency rainfall rime saturate short wave supercell wave cyclone. Adiabatic process air </a:t>
            </a:r>
            <a:r>
              <a:rPr lang="en-GB" err="1"/>
              <a:t>air</a:t>
            </a:r>
            <a:r>
              <a:rPr lang="en-GB"/>
              <a:t> mass thunderstorm climate </a:t>
            </a:r>
            <a:r>
              <a:rPr lang="en-GB" err="1"/>
              <a:t>climate</a:t>
            </a:r>
            <a:r>
              <a:rPr lang="en-GB"/>
              <a:t> analysis centre (</a:t>
            </a:r>
            <a:r>
              <a:rPr lang="en-GB" err="1"/>
              <a:t>cac</a:t>
            </a:r>
            <a:r>
              <a:rPr lang="en-GB"/>
              <a:t>) cloud cloudburst downdraught geostrophic wind hydrometeor icing mean sea level oceanography overcast rotor cloud salt water snowflakes</a:t>
            </a:r>
            <a:endParaRPr lang="en-US"/>
          </a:p>
        </p:txBody>
      </p:sp>
      <p:sp>
        <p:nvSpPr>
          <p:cNvPr id="7" name="Text Placeholder 4"/>
          <p:cNvSpPr>
            <a:spLocks noGrp="1"/>
          </p:cNvSpPr>
          <p:nvPr>
            <p:ph type="body" sz="quarter" idx="13" hasCustomPrompt="1"/>
          </p:nvPr>
        </p:nvSpPr>
        <p:spPr>
          <a:xfrm>
            <a:off x="6054357" y="1761532"/>
            <a:ext cx="2578894" cy="2708987"/>
          </a:xfrm>
        </p:spPr>
        <p:txBody>
          <a:bodyPr/>
          <a:lstStyle>
            <a:lvl1pPr marL="214308" indent="-214308">
              <a:buFont typeface="Arial" panose="020B0604020202020204" pitchFamily="34" charset="0"/>
              <a:buChar char="•"/>
              <a:defRPr baseline="0"/>
            </a:lvl1pPr>
          </a:lstStyle>
          <a:p>
            <a:pPr lvl="0"/>
            <a:r>
              <a:rPr lang="en-US"/>
              <a:t>To add bullets, highlight this text box and select ‘bulleted list’ from the home menu</a:t>
            </a:r>
            <a:endParaRPr lang="en-GB"/>
          </a:p>
        </p:txBody>
      </p:sp>
    </p:spTree>
    <p:extLst>
      <p:ext uri="{BB962C8B-B14F-4D97-AF65-F5344CB8AC3E}">
        <p14:creationId xmlns:p14="http://schemas.microsoft.com/office/powerpoint/2010/main" val="2782552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slide - full image">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defTabSz="219075" hangingPunct="0">
              <a:defRPr/>
            </a:lvl1pPr>
          </a:lstStyle>
          <a:p>
            <a:r>
              <a:rPr lang="en-GB" kern="0">
                <a:solidFill>
                  <a:srgbClr val="2A2A2A"/>
                </a:solidFill>
                <a:sym typeface="Helvetica Light"/>
              </a:rPr>
              <a:t>www.metoffice.gov.uk                                                © Crown Copyright 2019, Met Office</a:t>
            </a:r>
          </a:p>
        </p:txBody>
      </p:sp>
      <p:sp>
        <p:nvSpPr>
          <p:cNvPr id="6" name="Picture Placeholder 4"/>
          <p:cNvSpPr>
            <a:spLocks noGrp="1"/>
          </p:cNvSpPr>
          <p:nvPr>
            <p:ph type="pic" sz="quarter" idx="16" hasCustomPrompt="1"/>
          </p:nvPr>
        </p:nvSpPr>
        <p:spPr>
          <a:xfrm>
            <a:off x="0" y="748904"/>
            <a:ext cx="9144000" cy="3983236"/>
          </a:xfrm>
          <a:prstGeom prst="rect">
            <a:avLst/>
          </a:prstGeom>
          <a:solidFill>
            <a:schemeClr val="tx1">
              <a:lumMod val="10000"/>
              <a:lumOff val="90000"/>
            </a:schemeClr>
          </a:solidFill>
        </p:spPr>
        <p:txBody>
          <a:bodyPr anchor="ctr" anchorCtr="0"/>
          <a:lstStyle>
            <a:lvl1pPr algn="ctr">
              <a:defRPr baseline="0"/>
            </a:lvl1pPr>
          </a:lstStyle>
          <a:p>
            <a:r>
              <a:rPr lang="en-GB"/>
              <a:t>Insert image here</a:t>
            </a:r>
          </a:p>
        </p:txBody>
      </p:sp>
    </p:spTree>
    <p:extLst>
      <p:ext uri="{BB962C8B-B14F-4D97-AF65-F5344CB8AC3E}">
        <p14:creationId xmlns:p14="http://schemas.microsoft.com/office/powerpoint/2010/main" val="1051630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Divider - Green">
    <p:spTree>
      <p:nvGrpSpPr>
        <p:cNvPr id="1" name=""/>
        <p:cNvGrpSpPr/>
        <p:nvPr/>
      </p:nvGrpSpPr>
      <p:grpSpPr>
        <a:xfrm>
          <a:off x="0" y="0"/>
          <a:ext cx="0" cy="0"/>
          <a:chOff x="0" y="0"/>
          <a:chExt cx="0" cy="0"/>
        </a:xfrm>
      </p:grpSpPr>
      <p:sp>
        <p:nvSpPr>
          <p:cNvPr id="157" name="Shape 157"/>
          <p:cNvSpPr/>
          <p:nvPr/>
        </p:nvSpPr>
        <p:spPr>
          <a:xfrm>
            <a:off x="-1" y="1761532"/>
            <a:ext cx="9144002" cy="3393665"/>
          </a:xfrm>
          <a:prstGeom prst="rect">
            <a:avLst/>
          </a:prstGeom>
          <a:blipFill>
            <a:blip r:embed="rId2" cstate="print"/>
          </a:blipFill>
          <a:ln w="12700">
            <a:miter lim="400000"/>
          </a:ln>
          <a:extLst>
            <a:ext uri="{C572A759-6A51-4108-AA02-DFA0A04FC94B}">
              <ma14:wrappingTextBoxFlag xmlns="" xmlns:ma14="http://schemas.microsoft.com/office/mac/drawingml/2011/main" val="1"/>
            </a:ext>
          </a:extLst>
        </p:spPr>
        <p:txBody>
          <a:bodyPr lIns="26789" tIns="26789" rIns="26789" bIns="26789" anchor="ctr"/>
          <a:lstStyle>
            <a:lvl1pPr>
              <a:defRPr sz="3200">
                <a:solidFill>
                  <a:srgbClr val="FFFFFF"/>
                </a:solidFill>
              </a:defRPr>
            </a:lvl1pPr>
          </a:lstStyle>
          <a:p>
            <a:pPr marL="0" marR="0" lvl="0" indent="0" algn="ctr" defTabSz="219070" rtl="0" eaLnBrk="1" fontAlgn="auto" latinLnBrk="0" hangingPunct="0">
              <a:lnSpc>
                <a:spcPct val="100000"/>
              </a:lnSpc>
              <a:spcBef>
                <a:spcPts val="0"/>
              </a:spcBef>
              <a:spcAft>
                <a:spcPts val="0"/>
              </a:spcAft>
              <a:buClrTx/>
              <a:buSzTx/>
              <a:buFontTx/>
              <a:buNone/>
              <a:tabLst/>
              <a:defRPr/>
            </a:pPr>
            <a:r>
              <a:rPr kumimoji="0" sz="1200" b="0" i="0" u="none" strike="noStrike" kern="0" cap="none" spc="0" normalizeH="0" baseline="0" noProof="0">
                <a:ln>
                  <a:noFill/>
                </a:ln>
                <a:solidFill>
                  <a:srgbClr val="FFFFFF"/>
                </a:solidFill>
                <a:effectLst/>
                <a:uLnTx/>
                <a:uFillTx/>
                <a:latin typeface="Arial"/>
                <a:sym typeface="Helvetica Light"/>
              </a:rPr>
              <a:t>  </a:t>
            </a:r>
          </a:p>
        </p:txBody>
      </p:sp>
      <p:sp>
        <p:nvSpPr>
          <p:cNvPr id="2" name="Footer Placeholder 1"/>
          <p:cNvSpPr>
            <a:spLocks noGrp="1"/>
          </p:cNvSpPr>
          <p:nvPr>
            <p:ph type="ftr" sz="quarter" idx="10"/>
          </p:nvPr>
        </p:nvSpPr>
        <p:spPr/>
        <p:txBody>
          <a:bodyPr/>
          <a:lstStyle>
            <a:lvl1pPr defTabSz="219070" hangingPunct="0">
              <a:defRPr/>
            </a:lvl1pPr>
          </a:lstStyle>
          <a:p>
            <a:r>
              <a:rPr lang="en-GB" kern="0">
                <a:solidFill>
                  <a:srgbClr val="2A2A2A"/>
                </a:solidFill>
                <a:sym typeface="Helvetica Light"/>
              </a:rPr>
              <a:t>www.metoffice.gov.uk																									                 © Crown Copyright 2017, Met Office</a:t>
            </a:r>
          </a:p>
        </p:txBody>
      </p:sp>
      <p:sp>
        <p:nvSpPr>
          <p:cNvPr id="3" name="Title 2"/>
          <p:cNvSpPr>
            <a:spLocks noGrp="1"/>
          </p:cNvSpPr>
          <p:nvPr>
            <p:ph type="title" hasCustomPrompt="1"/>
          </p:nvPr>
        </p:nvSpPr>
        <p:spPr/>
        <p:txBody>
          <a:bodyPr/>
          <a:lstStyle>
            <a:lvl1pPr>
              <a:defRPr baseline="0"/>
            </a:lvl1pPr>
          </a:lstStyle>
          <a:p>
            <a:r>
              <a:rPr lang="en-US"/>
              <a:t>Divider title (if required)</a:t>
            </a:r>
            <a:endParaRPr lang="en-GB"/>
          </a:p>
        </p:txBody>
      </p:sp>
    </p:spTree>
    <p:extLst>
      <p:ext uri="{BB962C8B-B14F-4D97-AF65-F5344CB8AC3E}">
        <p14:creationId xmlns:p14="http://schemas.microsoft.com/office/powerpoint/2010/main" val="1525175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Divider - Teal">
    <p:spTree>
      <p:nvGrpSpPr>
        <p:cNvPr id="1" name=""/>
        <p:cNvGrpSpPr/>
        <p:nvPr/>
      </p:nvGrpSpPr>
      <p:grpSpPr>
        <a:xfrm>
          <a:off x="0" y="0"/>
          <a:ext cx="0" cy="0"/>
          <a:chOff x="0" y="0"/>
          <a:chExt cx="0" cy="0"/>
        </a:xfrm>
      </p:grpSpPr>
      <p:sp>
        <p:nvSpPr>
          <p:cNvPr id="170" name="Shape 170"/>
          <p:cNvSpPr/>
          <p:nvPr/>
        </p:nvSpPr>
        <p:spPr>
          <a:xfrm>
            <a:off x="-1" y="1761532"/>
            <a:ext cx="9144002" cy="3393665"/>
          </a:xfrm>
          <a:prstGeom prst="rect">
            <a:avLst/>
          </a:prstGeom>
          <a:solidFill>
            <a:schemeClr val="accent1"/>
          </a:solidFill>
          <a:ln w="12700">
            <a:miter lim="400000"/>
          </a:ln>
          <a:extLst>
            <a:ext uri="{C572A759-6A51-4108-AA02-DFA0A04FC94B}">
              <ma14:wrappingTextBoxFlag xmlns="" xmlns:ma14="http://schemas.microsoft.com/office/mac/drawingml/2011/main" val="1"/>
            </a:ext>
          </a:extLst>
        </p:spPr>
        <p:txBody>
          <a:bodyPr lIns="26789" tIns="26789" rIns="26789" bIns="26789" anchor="ctr"/>
          <a:lstStyle>
            <a:lvl1pPr>
              <a:defRPr sz="3200">
                <a:solidFill>
                  <a:srgbClr val="FFFFFF"/>
                </a:solidFill>
              </a:defRPr>
            </a:lvl1pPr>
          </a:lstStyle>
          <a:p>
            <a:pPr marL="0" marR="0" lvl="0" indent="0" algn="ctr" defTabSz="219070" rtl="0" eaLnBrk="1" fontAlgn="auto" latinLnBrk="0" hangingPunct="0">
              <a:lnSpc>
                <a:spcPct val="100000"/>
              </a:lnSpc>
              <a:spcBef>
                <a:spcPts val="0"/>
              </a:spcBef>
              <a:spcAft>
                <a:spcPts val="0"/>
              </a:spcAft>
              <a:buClrTx/>
              <a:buSzTx/>
              <a:buFontTx/>
              <a:buNone/>
              <a:tabLst/>
              <a:defRPr/>
            </a:pPr>
            <a:r>
              <a:rPr kumimoji="0" sz="1200" b="0" i="0" u="none" strike="noStrike" kern="0" cap="none" spc="0" normalizeH="0" baseline="0" noProof="0">
                <a:ln>
                  <a:noFill/>
                </a:ln>
                <a:solidFill>
                  <a:srgbClr val="FFFFFF"/>
                </a:solidFill>
                <a:effectLst/>
                <a:uLnTx/>
                <a:uFillTx/>
                <a:latin typeface="Arial"/>
                <a:sym typeface="Helvetica Light"/>
              </a:rPr>
              <a:t>  </a:t>
            </a:r>
          </a:p>
        </p:txBody>
      </p:sp>
      <p:sp>
        <p:nvSpPr>
          <p:cNvPr id="2" name="Footer Placeholder 1"/>
          <p:cNvSpPr>
            <a:spLocks noGrp="1"/>
          </p:cNvSpPr>
          <p:nvPr>
            <p:ph type="ftr" sz="quarter" idx="14"/>
          </p:nvPr>
        </p:nvSpPr>
        <p:spPr>
          <a:solidFill>
            <a:schemeClr val="accent1"/>
          </a:solidFill>
        </p:spPr>
        <p:txBody>
          <a:bodyPr/>
          <a:lstStyle>
            <a:lvl1pPr defTabSz="219070" hangingPunct="0">
              <a:defRPr/>
            </a:lvl1pPr>
          </a:lstStyle>
          <a:p>
            <a:r>
              <a:rPr lang="en-GB" kern="0">
                <a:solidFill>
                  <a:srgbClr val="2A2A2A"/>
                </a:solidFill>
                <a:sym typeface="Helvetica Light"/>
              </a:rPr>
              <a:t>www.metoffice.gov.uk																									                 © Crown Copyright 2017, Met Office</a:t>
            </a:r>
          </a:p>
        </p:txBody>
      </p:sp>
      <p:sp>
        <p:nvSpPr>
          <p:cNvPr id="3" name="Title 2"/>
          <p:cNvSpPr>
            <a:spLocks noGrp="1"/>
          </p:cNvSpPr>
          <p:nvPr>
            <p:ph type="title" hasCustomPrompt="1"/>
          </p:nvPr>
        </p:nvSpPr>
        <p:spPr/>
        <p:txBody>
          <a:bodyPr/>
          <a:lstStyle>
            <a:lvl1pPr>
              <a:defRPr/>
            </a:lvl1pPr>
          </a:lstStyle>
          <a:p>
            <a:r>
              <a:rPr lang="en-US"/>
              <a:t>Divider title (if required)</a:t>
            </a:r>
            <a:endParaRPr lang="en-GB"/>
          </a:p>
        </p:txBody>
      </p:sp>
    </p:spTree>
    <p:extLst>
      <p:ext uri="{BB962C8B-B14F-4D97-AF65-F5344CB8AC3E}">
        <p14:creationId xmlns:p14="http://schemas.microsoft.com/office/powerpoint/2010/main" val="2303296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Divider - Blue">
    <p:spTree>
      <p:nvGrpSpPr>
        <p:cNvPr id="1" name=""/>
        <p:cNvGrpSpPr/>
        <p:nvPr/>
      </p:nvGrpSpPr>
      <p:grpSpPr>
        <a:xfrm>
          <a:off x="0" y="0"/>
          <a:ext cx="0" cy="0"/>
          <a:chOff x="0" y="0"/>
          <a:chExt cx="0" cy="0"/>
        </a:xfrm>
      </p:grpSpPr>
      <p:sp>
        <p:nvSpPr>
          <p:cNvPr id="170" name="Shape 170"/>
          <p:cNvSpPr/>
          <p:nvPr/>
        </p:nvSpPr>
        <p:spPr>
          <a:xfrm>
            <a:off x="-1" y="1761532"/>
            <a:ext cx="9144002" cy="3393665"/>
          </a:xfrm>
          <a:prstGeom prst="rect">
            <a:avLst/>
          </a:prstGeom>
          <a:solidFill>
            <a:schemeClr val="accent2"/>
          </a:solidFill>
          <a:ln w="12700">
            <a:miter lim="400000"/>
          </a:ln>
          <a:extLst>
            <a:ext uri="{C572A759-6A51-4108-AA02-DFA0A04FC94B}">
              <ma14:wrappingTextBoxFlag xmlns="" xmlns:ma14="http://schemas.microsoft.com/office/mac/drawingml/2011/main" val="1"/>
            </a:ext>
          </a:extLst>
        </p:spPr>
        <p:txBody>
          <a:bodyPr lIns="26789" tIns="26789" rIns="26789" bIns="26789" anchor="ctr"/>
          <a:lstStyle>
            <a:lvl1pPr>
              <a:defRPr sz="3200">
                <a:solidFill>
                  <a:srgbClr val="FFFFFF"/>
                </a:solidFill>
              </a:defRPr>
            </a:lvl1pPr>
          </a:lstStyle>
          <a:p>
            <a:pPr marL="0" marR="0" lvl="0" indent="0" algn="ctr" defTabSz="219070" rtl="0" eaLnBrk="1" fontAlgn="auto" latinLnBrk="0" hangingPunct="0">
              <a:lnSpc>
                <a:spcPct val="100000"/>
              </a:lnSpc>
              <a:spcBef>
                <a:spcPts val="0"/>
              </a:spcBef>
              <a:spcAft>
                <a:spcPts val="0"/>
              </a:spcAft>
              <a:buClrTx/>
              <a:buSzTx/>
              <a:buFontTx/>
              <a:buNone/>
              <a:tabLst/>
              <a:defRPr/>
            </a:pPr>
            <a:r>
              <a:rPr kumimoji="0" sz="1200" b="0" i="0" u="none" strike="noStrike" kern="0" cap="none" spc="0" normalizeH="0" baseline="0" noProof="0">
                <a:ln>
                  <a:noFill/>
                </a:ln>
                <a:solidFill>
                  <a:srgbClr val="FFFFFF"/>
                </a:solidFill>
                <a:effectLst/>
                <a:uLnTx/>
                <a:uFillTx/>
                <a:latin typeface="Arial"/>
                <a:sym typeface="Helvetica Light"/>
              </a:rPr>
              <a:t>  </a:t>
            </a:r>
          </a:p>
        </p:txBody>
      </p:sp>
      <p:sp>
        <p:nvSpPr>
          <p:cNvPr id="2" name="Footer Placeholder 1"/>
          <p:cNvSpPr>
            <a:spLocks noGrp="1"/>
          </p:cNvSpPr>
          <p:nvPr>
            <p:ph type="ftr" sz="quarter" idx="14"/>
          </p:nvPr>
        </p:nvSpPr>
        <p:spPr>
          <a:solidFill>
            <a:schemeClr val="accent2"/>
          </a:solidFill>
        </p:spPr>
        <p:txBody>
          <a:bodyPr/>
          <a:lstStyle>
            <a:lvl1pPr defTabSz="219070" hangingPunct="0">
              <a:defRPr>
                <a:solidFill>
                  <a:schemeClr val="bg2"/>
                </a:solidFill>
              </a:defRPr>
            </a:lvl1pPr>
          </a:lstStyle>
          <a:p>
            <a:r>
              <a:rPr lang="en-GB" kern="0">
                <a:solidFill>
                  <a:srgbClr val="FFFFFF"/>
                </a:solidFill>
                <a:sym typeface="Helvetica Light"/>
              </a:rPr>
              <a:t>www.metoffice.gov.uk																									                 © Crown Copyright 2017, Met Office</a:t>
            </a:r>
          </a:p>
        </p:txBody>
      </p:sp>
      <p:sp>
        <p:nvSpPr>
          <p:cNvPr id="3" name="Title 2"/>
          <p:cNvSpPr>
            <a:spLocks noGrp="1"/>
          </p:cNvSpPr>
          <p:nvPr>
            <p:ph type="title" hasCustomPrompt="1"/>
          </p:nvPr>
        </p:nvSpPr>
        <p:spPr/>
        <p:txBody>
          <a:bodyPr/>
          <a:lstStyle>
            <a:lvl1pPr>
              <a:defRPr/>
            </a:lvl1pPr>
          </a:lstStyle>
          <a:p>
            <a:r>
              <a:rPr lang="en-US"/>
              <a:t>Divider title (if required)</a:t>
            </a:r>
            <a:endParaRPr lang="en-GB"/>
          </a:p>
        </p:txBody>
      </p:sp>
    </p:spTree>
    <p:extLst>
      <p:ext uri="{BB962C8B-B14F-4D97-AF65-F5344CB8AC3E}">
        <p14:creationId xmlns:p14="http://schemas.microsoft.com/office/powerpoint/2010/main" val="3023683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Divider - Red">
    <p:spTree>
      <p:nvGrpSpPr>
        <p:cNvPr id="1" name=""/>
        <p:cNvGrpSpPr/>
        <p:nvPr/>
      </p:nvGrpSpPr>
      <p:grpSpPr>
        <a:xfrm>
          <a:off x="0" y="0"/>
          <a:ext cx="0" cy="0"/>
          <a:chOff x="0" y="0"/>
          <a:chExt cx="0" cy="0"/>
        </a:xfrm>
      </p:grpSpPr>
      <p:sp>
        <p:nvSpPr>
          <p:cNvPr id="170" name="Shape 170"/>
          <p:cNvSpPr/>
          <p:nvPr/>
        </p:nvSpPr>
        <p:spPr>
          <a:xfrm>
            <a:off x="-1" y="1761532"/>
            <a:ext cx="9144002" cy="3393665"/>
          </a:xfrm>
          <a:prstGeom prst="rect">
            <a:avLst/>
          </a:prstGeom>
          <a:solidFill>
            <a:schemeClr val="accent3"/>
          </a:solidFill>
          <a:ln w="12700">
            <a:miter lim="400000"/>
          </a:ln>
          <a:extLst>
            <a:ext uri="{C572A759-6A51-4108-AA02-DFA0A04FC94B}">
              <ma14:wrappingTextBoxFlag xmlns="" xmlns:ma14="http://schemas.microsoft.com/office/mac/drawingml/2011/main" val="1"/>
            </a:ext>
          </a:extLst>
        </p:spPr>
        <p:txBody>
          <a:bodyPr lIns="26789" tIns="26789" rIns="26789" bIns="26789" anchor="ctr"/>
          <a:lstStyle>
            <a:lvl1pPr>
              <a:defRPr sz="3200">
                <a:solidFill>
                  <a:srgbClr val="FFFFFF"/>
                </a:solidFill>
              </a:defRPr>
            </a:lvl1pPr>
          </a:lstStyle>
          <a:p>
            <a:pPr marL="0" marR="0" lvl="0" indent="0" algn="ctr" defTabSz="219070" rtl="0" eaLnBrk="1" fontAlgn="auto" latinLnBrk="0" hangingPunct="0">
              <a:lnSpc>
                <a:spcPct val="100000"/>
              </a:lnSpc>
              <a:spcBef>
                <a:spcPts val="0"/>
              </a:spcBef>
              <a:spcAft>
                <a:spcPts val="0"/>
              </a:spcAft>
              <a:buClrTx/>
              <a:buSzTx/>
              <a:buFontTx/>
              <a:buNone/>
              <a:tabLst/>
              <a:defRPr/>
            </a:pPr>
            <a:r>
              <a:rPr kumimoji="0" sz="1200" b="0" i="0" u="none" strike="noStrike" kern="0" cap="none" spc="0" normalizeH="0" baseline="0" noProof="0">
                <a:ln>
                  <a:noFill/>
                </a:ln>
                <a:solidFill>
                  <a:srgbClr val="FFFFFF"/>
                </a:solidFill>
                <a:effectLst/>
                <a:uLnTx/>
                <a:uFillTx/>
                <a:latin typeface="Arial"/>
                <a:sym typeface="Helvetica Light"/>
              </a:rPr>
              <a:t>  </a:t>
            </a:r>
          </a:p>
        </p:txBody>
      </p:sp>
      <p:sp>
        <p:nvSpPr>
          <p:cNvPr id="2" name="Footer Placeholder 1"/>
          <p:cNvSpPr>
            <a:spLocks noGrp="1"/>
          </p:cNvSpPr>
          <p:nvPr>
            <p:ph type="ftr" sz="quarter" idx="14"/>
          </p:nvPr>
        </p:nvSpPr>
        <p:spPr>
          <a:solidFill>
            <a:schemeClr val="accent3"/>
          </a:solidFill>
        </p:spPr>
        <p:txBody>
          <a:bodyPr/>
          <a:lstStyle>
            <a:lvl1pPr defTabSz="219070" hangingPunct="0">
              <a:defRPr>
                <a:solidFill>
                  <a:schemeClr val="tx1"/>
                </a:solidFill>
              </a:defRPr>
            </a:lvl1pPr>
          </a:lstStyle>
          <a:p>
            <a:r>
              <a:rPr lang="en-GB" kern="0">
                <a:solidFill>
                  <a:srgbClr val="2A2A2A"/>
                </a:solidFill>
                <a:sym typeface="Helvetica Light"/>
              </a:rPr>
              <a:t>www.metoffice.gov.uk																									                 © Crown Copyright 2017, Met Office</a:t>
            </a:r>
          </a:p>
        </p:txBody>
      </p:sp>
      <p:sp>
        <p:nvSpPr>
          <p:cNvPr id="3" name="Title 2"/>
          <p:cNvSpPr>
            <a:spLocks noGrp="1"/>
          </p:cNvSpPr>
          <p:nvPr>
            <p:ph type="title" hasCustomPrompt="1"/>
          </p:nvPr>
        </p:nvSpPr>
        <p:spPr/>
        <p:txBody>
          <a:bodyPr/>
          <a:lstStyle>
            <a:lvl1pPr>
              <a:defRPr/>
            </a:lvl1pPr>
          </a:lstStyle>
          <a:p>
            <a:r>
              <a:rPr lang="en-US"/>
              <a:t>Divider title (if required)</a:t>
            </a:r>
            <a:endParaRPr lang="en-GB"/>
          </a:p>
        </p:txBody>
      </p:sp>
    </p:spTree>
    <p:extLst>
      <p:ext uri="{BB962C8B-B14F-4D97-AF65-F5344CB8AC3E}">
        <p14:creationId xmlns:p14="http://schemas.microsoft.com/office/powerpoint/2010/main" val="2302025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Divider - Grey">
    <p:spTree>
      <p:nvGrpSpPr>
        <p:cNvPr id="1" name=""/>
        <p:cNvGrpSpPr/>
        <p:nvPr/>
      </p:nvGrpSpPr>
      <p:grpSpPr>
        <a:xfrm>
          <a:off x="0" y="0"/>
          <a:ext cx="0" cy="0"/>
          <a:chOff x="0" y="0"/>
          <a:chExt cx="0" cy="0"/>
        </a:xfrm>
      </p:grpSpPr>
      <p:sp>
        <p:nvSpPr>
          <p:cNvPr id="170" name="Shape 170"/>
          <p:cNvSpPr/>
          <p:nvPr/>
        </p:nvSpPr>
        <p:spPr>
          <a:xfrm>
            <a:off x="-1" y="1761532"/>
            <a:ext cx="9144002" cy="3393665"/>
          </a:xfrm>
          <a:prstGeom prst="rect">
            <a:avLst/>
          </a:prstGeom>
          <a:solidFill>
            <a:schemeClr val="accent4"/>
          </a:solidFill>
          <a:ln w="12700">
            <a:miter lim="400000"/>
          </a:ln>
          <a:extLst>
            <a:ext uri="{C572A759-6A51-4108-AA02-DFA0A04FC94B}">
              <ma14:wrappingTextBoxFlag xmlns="" xmlns:ma14="http://schemas.microsoft.com/office/mac/drawingml/2011/main" val="1"/>
            </a:ext>
          </a:extLst>
        </p:spPr>
        <p:txBody>
          <a:bodyPr lIns="26789" tIns="26789" rIns="26789" bIns="26789" anchor="ctr"/>
          <a:lstStyle>
            <a:lvl1pPr>
              <a:defRPr sz="3200">
                <a:solidFill>
                  <a:srgbClr val="FFFFFF"/>
                </a:solidFill>
              </a:defRPr>
            </a:lvl1pPr>
          </a:lstStyle>
          <a:p>
            <a:pPr marL="0" marR="0" lvl="0" indent="0" algn="ctr" defTabSz="219070" rtl="0" eaLnBrk="1" fontAlgn="auto" latinLnBrk="0" hangingPunct="0">
              <a:lnSpc>
                <a:spcPct val="100000"/>
              </a:lnSpc>
              <a:spcBef>
                <a:spcPts val="0"/>
              </a:spcBef>
              <a:spcAft>
                <a:spcPts val="0"/>
              </a:spcAft>
              <a:buClrTx/>
              <a:buSzTx/>
              <a:buFontTx/>
              <a:buNone/>
              <a:tabLst/>
              <a:defRPr/>
            </a:pPr>
            <a:r>
              <a:rPr kumimoji="0" sz="1200" b="0" i="0" u="none" strike="noStrike" kern="0" cap="none" spc="0" normalizeH="0" baseline="0" noProof="0">
                <a:ln>
                  <a:noFill/>
                </a:ln>
                <a:solidFill>
                  <a:srgbClr val="FFFFFF"/>
                </a:solidFill>
                <a:effectLst/>
                <a:uLnTx/>
                <a:uFillTx/>
                <a:latin typeface="Arial"/>
                <a:sym typeface="Helvetica Light"/>
              </a:rPr>
              <a:t>  </a:t>
            </a:r>
          </a:p>
        </p:txBody>
      </p:sp>
      <p:sp>
        <p:nvSpPr>
          <p:cNvPr id="2" name="Footer Placeholder 1"/>
          <p:cNvSpPr>
            <a:spLocks noGrp="1"/>
          </p:cNvSpPr>
          <p:nvPr>
            <p:ph type="ftr" sz="quarter" idx="14"/>
          </p:nvPr>
        </p:nvSpPr>
        <p:spPr>
          <a:solidFill>
            <a:schemeClr val="accent4"/>
          </a:solidFill>
        </p:spPr>
        <p:txBody>
          <a:bodyPr/>
          <a:lstStyle>
            <a:lvl1pPr defTabSz="219070" hangingPunct="0">
              <a:defRPr>
                <a:solidFill>
                  <a:schemeClr val="tx1"/>
                </a:solidFill>
              </a:defRPr>
            </a:lvl1pPr>
          </a:lstStyle>
          <a:p>
            <a:r>
              <a:rPr lang="en-GB" kern="0">
                <a:solidFill>
                  <a:srgbClr val="2A2A2A"/>
                </a:solidFill>
                <a:sym typeface="Helvetica Light"/>
              </a:rPr>
              <a:t>www.metoffice.gov.uk																										                 © Crown Copyright 2017, Met Office</a:t>
            </a:r>
          </a:p>
        </p:txBody>
      </p:sp>
      <p:sp>
        <p:nvSpPr>
          <p:cNvPr id="3" name="Title 2"/>
          <p:cNvSpPr>
            <a:spLocks noGrp="1"/>
          </p:cNvSpPr>
          <p:nvPr>
            <p:ph type="title" hasCustomPrompt="1"/>
          </p:nvPr>
        </p:nvSpPr>
        <p:spPr/>
        <p:txBody>
          <a:bodyPr/>
          <a:lstStyle>
            <a:lvl1pPr>
              <a:defRPr/>
            </a:lvl1pPr>
          </a:lstStyle>
          <a:p>
            <a:r>
              <a:rPr lang="en-US"/>
              <a:t>Divider title (if required)</a:t>
            </a:r>
            <a:endParaRPr lang="en-GB"/>
          </a:p>
        </p:txBody>
      </p:sp>
    </p:spTree>
    <p:extLst>
      <p:ext uri="{BB962C8B-B14F-4D97-AF65-F5344CB8AC3E}">
        <p14:creationId xmlns:p14="http://schemas.microsoft.com/office/powerpoint/2010/main" val="2117174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Questions &amp; Contact">
    <p:spTree>
      <p:nvGrpSpPr>
        <p:cNvPr id="1" name=""/>
        <p:cNvGrpSpPr/>
        <p:nvPr/>
      </p:nvGrpSpPr>
      <p:grpSpPr>
        <a:xfrm>
          <a:off x="0" y="0"/>
          <a:ext cx="0" cy="0"/>
          <a:chOff x="0" y="0"/>
          <a:chExt cx="0" cy="0"/>
        </a:xfrm>
      </p:grpSpPr>
      <p:sp>
        <p:nvSpPr>
          <p:cNvPr id="198" name="Shape 198"/>
          <p:cNvSpPr/>
          <p:nvPr/>
        </p:nvSpPr>
        <p:spPr>
          <a:xfrm>
            <a:off x="1" y="1761530"/>
            <a:ext cx="9144002" cy="3115575"/>
          </a:xfrm>
          <a:prstGeom prst="rect">
            <a:avLst/>
          </a:prstGeom>
          <a:blipFill>
            <a:blip r:embed="rId2" cstate="print"/>
          </a:blipFill>
          <a:ln w="12700">
            <a:miter lim="400000"/>
          </a:ln>
          <a:extLst>
            <a:ext uri="{C572A759-6A51-4108-AA02-DFA0A04FC94B}">
              <ma14:wrappingTextBoxFlag xmlns="" xmlns:ma14="http://schemas.microsoft.com/office/mac/drawingml/2011/main" val="1"/>
            </a:ext>
          </a:extLst>
        </p:spPr>
        <p:txBody>
          <a:bodyPr lIns="26789" tIns="26789" rIns="26789" bIns="26789" anchor="t" anchorCtr="0"/>
          <a:lstStyle>
            <a:lvl1pPr>
              <a:defRPr sz="3200">
                <a:solidFill>
                  <a:srgbClr val="FFFFFF"/>
                </a:solidFill>
              </a:defRPr>
            </a:lvl1pPr>
          </a:lstStyle>
          <a:p>
            <a:pPr marL="0" marR="0" lvl="0" indent="0" algn="ctr" defTabSz="219070" rtl="0" eaLnBrk="1" fontAlgn="auto" latinLnBrk="0" hangingPunct="0">
              <a:lnSpc>
                <a:spcPct val="100000"/>
              </a:lnSpc>
              <a:spcBef>
                <a:spcPts val="0"/>
              </a:spcBef>
              <a:spcAft>
                <a:spcPts val="0"/>
              </a:spcAft>
              <a:buClrTx/>
              <a:buSzTx/>
              <a:buFontTx/>
              <a:buNone/>
              <a:tabLst/>
              <a:defRPr/>
            </a:pPr>
            <a:r>
              <a:rPr kumimoji="0" sz="1200" b="0" i="0" u="none" strike="noStrike" kern="0" cap="none" spc="0" normalizeH="0" baseline="0" noProof="0">
                <a:ln>
                  <a:noFill/>
                </a:ln>
                <a:solidFill>
                  <a:srgbClr val="FFFFFF"/>
                </a:solidFill>
                <a:effectLst/>
                <a:uLnTx/>
                <a:uFillTx/>
                <a:latin typeface="Arial"/>
                <a:sym typeface="Helvetica Light"/>
              </a:rPr>
              <a:t>  </a:t>
            </a:r>
          </a:p>
        </p:txBody>
      </p:sp>
      <p:sp>
        <p:nvSpPr>
          <p:cNvPr id="14" name="Text Placeholder 4"/>
          <p:cNvSpPr>
            <a:spLocks noGrp="1"/>
          </p:cNvSpPr>
          <p:nvPr>
            <p:ph type="body" sz="quarter" idx="12" hasCustomPrompt="1"/>
          </p:nvPr>
        </p:nvSpPr>
        <p:spPr>
          <a:xfrm>
            <a:off x="107157" y="2021681"/>
            <a:ext cx="7975402" cy="270063"/>
          </a:xfrm>
          <a:prstGeom prst="rect">
            <a:avLst/>
          </a:prstGeom>
        </p:spPr>
        <p:txBody>
          <a:bodyPr lIns="270000" rIns="270000">
            <a:noAutofit/>
          </a:bodyPr>
          <a:lstStyle>
            <a:lvl1pPr>
              <a:defRPr>
                <a:latin typeface="+mn-lt"/>
              </a:defRPr>
            </a:lvl1pPr>
            <a:lvl5pPr>
              <a:defRPr baseline="0"/>
            </a:lvl5pPr>
          </a:lstStyle>
          <a:p>
            <a:pPr lvl="0"/>
            <a:r>
              <a:rPr lang="en-GB"/>
              <a:t>For more information please contact:</a:t>
            </a:r>
          </a:p>
        </p:txBody>
      </p:sp>
      <p:pic>
        <p:nvPicPr>
          <p:cNvPr id="202" name="email-icon.png"/>
          <p:cNvPicPr>
            <a:picLocks noChangeAspect="1"/>
          </p:cNvPicPr>
          <p:nvPr/>
        </p:nvPicPr>
        <p:blipFill>
          <a:blip r:embed="rId3" cstate="print"/>
          <a:stretch>
            <a:fillRect/>
          </a:stretch>
        </p:blipFill>
        <p:spPr>
          <a:xfrm>
            <a:off x="224461" y="3131815"/>
            <a:ext cx="350571" cy="386900"/>
          </a:xfrm>
          <a:prstGeom prst="rect">
            <a:avLst/>
          </a:prstGeom>
          <a:ln w="12700">
            <a:miter lim="400000"/>
          </a:ln>
        </p:spPr>
      </p:pic>
      <p:pic>
        <p:nvPicPr>
          <p:cNvPr id="203" name="phone-icon.png"/>
          <p:cNvPicPr>
            <a:picLocks noChangeAspect="1"/>
          </p:cNvPicPr>
          <p:nvPr/>
        </p:nvPicPr>
        <p:blipFill>
          <a:blip r:embed="rId4" cstate="print"/>
          <a:stretch>
            <a:fillRect/>
          </a:stretch>
        </p:blipFill>
        <p:spPr>
          <a:xfrm>
            <a:off x="197503" y="3675571"/>
            <a:ext cx="404486" cy="386900"/>
          </a:xfrm>
          <a:prstGeom prst="rect">
            <a:avLst/>
          </a:prstGeom>
          <a:ln w="12700">
            <a:miter lim="400000"/>
          </a:ln>
        </p:spPr>
      </p:pic>
      <p:pic>
        <p:nvPicPr>
          <p:cNvPr id="205" name="web-icon.png"/>
          <p:cNvPicPr>
            <a:picLocks noChangeAspect="1"/>
          </p:cNvPicPr>
          <p:nvPr/>
        </p:nvPicPr>
        <p:blipFill>
          <a:blip r:embed="rId5" cstate="print"/>
          <a:stretch>
            <a:fillRect/>
          </a:stretch>
        </p:blipFill>
        <p:spPr>
          <a:xfrm>
            <a:off x="197503" y="2617308"/>
            <a:ext cx="404486" cy="343364"/>
          </a:xfrm>
          <a:prstGeom prst="rect">
            <a:avLst/>
          </a:prstGeom>
          <a:ln w="12700">
            <a:miter lim="400000"/>
          </a:ln>
        </p:spPr>
      </p:pic>
      <p:sp>
        <p:nvSpPr>
          <p:cNvPr id="2" name="Footer Placeholder 1"/>
          <p:cNvSpPr>
            <a:spLocks noGrp="1"/>
          </p:cNvSpPr>
          <p:nvPr>
            <p:ph type="ftr" sz="quarter" idx="17"/>
          </p:nvPr>
        </p:nvSpPr>
        <p:spPr/>
        <p:txBody>
          <a:bodyPr/>
          <a:lstStyle>
            <a:lvl1pPr algn="l" defTabSz="219070" hangingPunct="0">
              <a:defRPr/>
            </a:lvl1pPr>
          </a:lstStyle>
          <a:p>
            <a:r>
              <a:rPr lang="en-GB" kern="0">
                <a:solidFill>
                  <a:srgbClr val="2A2A2A"/>
                </a:solidFill>
                <a:sym typeface="Helvetica Light"/>
              </a:rPr>
              <a:t>www.metoffice.gov.uk																									                 © Crown Copyright 2017, Met Office</a:t>
            </a:r>
          </a:p>
        </p:txBody>
      </p:sp>
      <p:sp>
        <p:nvSpPr>
          <p:cNvPr id="3" name="Title 2"/>
          <p:cNvSpPr>
            <a:spLocks noGrp="1"/>
          </p:cNvSpPr>
          <p:nvPr>
            <p:ph type="title" hasCustomPrompt="1"/>
          </p:nvPr>
        </p:nvSpPr>
        <p:spPr/>
        <p:txBody>
          <a:bodyPr/>
          <a:lstStyle>
            <a:lvl1pPr>
              <a:defRPr/>
            </a:lvl1pPr>
          </a:lstStyle>
          <a:p>
            <a:r>
              <a:rPr lang="en-US"/>
              <a:t>Questions?</a:t>
            </a:r>
            <a:endParaRPr lang="en-GB"/>
          </a:p>
        </p:txBody>
      </p:sp>
      <p:sp>
        <p:nvSpPr>
          <p:cNvPr id="22" name="Shape 201"/>
          <p:cNvSpPr>
            <a:spLocks noGrp="1"/>
          </p:cNvSpPr>
          <p:nvPr>
            <p:ph type="body" sz="quarter" idx="18" hasCustomPrompt="1"/>
          </p:nvPr>
        </p:nvSpPr>
        <p:spPr>
          <a:xfrm>
            <a:off x="527594" y="2571742"/>
            <a:ext cx="7837739" cy="372731"/>
          </a:xfrm>
          <a:prstGeom prst="rect">
            <a:avLst/>
          </a:prstGeom>
        </p:spPr>
        <p:txBody>
          <a:bodyPr lIns="270000" anchor="t">
            <a:spAutoFit/>
          </a:bodyPr>
          <a:lstStyle>
            <a:lvl1pPr marL="0" indent="0" defTabSz="342892">
              <a:lnSpc>
                <a:spcPct val="150000"/>
              </a:lnSpc>
              <a:spcBef>
                <a:spcPts val="300"/>
              </a:spcBef>
              <a:buSzTx/>
              <a:buNone/>
              <a:defRPr sz="1500" b="1">
                <a:latin typeface="+mj-lt"/>
                <a:ea typeface="Arial"/>
                <a:cs typeface="Arial"/>
                <a:sym typeface="Arial"/>
              </a:defRPr>
            </a:lvl1pPr>
          </a:lstStyle>
          <a:p>
            <a:r>
              <a:rPr lang="en-GB"/>
              <a:t>www.metoffice.gov.uk</a:t>
            </a:r>
            <a:endParaRPr/>
          </a:p>
        </p:txBody>
      </p:sp>
      <p:sp>
        <p:nvSpPr>
          <p:cNvPr id="24" name="Shape 201"/>
          <p:cNvSpPr>
            <a:spLocks noGrp="1"/>
          </p:cNvSpPr>
          <p:nvPr>
            <p:ph type="body" sz="quarter" idx="20" hasCustomPrompt="1"/>
          </p:nvPr>
        </p:nvSpPr>
        <p:spPr>
          <a:xfrm>
            <a:off x="534592" y="3107336"/>
            <a:ext cx="7830741" cy="372731"/>
          </a:xfrm>
          <a:prstGeom prst="rect">
            <a:avLst/>
          </a:prstGeom>
        </p:spPr>
        <p:txBody>
          <a:bodyPr lIns="270000" anchor="t">
            <a:spAutoFit/>
          </a:bodyPr>
          <a:lstStyle>
            <a:lvl1pPr marL="0" indent="0" defTabSz="342892">
              <a:lnSpc>
                <a:spcPct val="150000"/>
              </a:lnSpc>
              <a:spcBef>
                <a:spcPts val="300"/>
              </a:spcBef>
              <a:buSzTx/>
              <a:buNone/>
              <a:defRPr sz="1500" b="1" baseline="0">
                <a:latin typeface="+mj-lt"/>
                <a:ea typeface="Arial"/>
                <a:cs typeface="Arial"/>
                <a:sym typeface="Arial"/>
              </a:defRPr>
            </a:lvl1pPr>
          </a:lstStyle>
          <a:p>
            <a:r>
              <a:rPr lang="en-GB"/>
              <a:t>Insert email here</a:t>
            </a:r>
            <a:endParaRPr/>
          </a:p>
        </p:txBody>
      </p:sp>
      <p:sp>
        <p:nvSpPr>
          <p:cNvPr id="28" name="Shape 201"/>
          <p:cNvSpPr>
            <a:spLocks noGrp="1"/>
          </p:cNvSpPr>
          <p:nvPr>
            <p:ph type="body" sz="quarter" idx="22" hasCustomPrompt="1"/>
          </p:nvPr>
        </p:nvSpPr>
        <p:spPr>
          <a:xfrm>
            <a:off x="527593" y="3663113"/>
            <a:ext cx="1330302" cy="718979"/>
          </a:xfrm>
          <a:prstGeom prst="rect">
            <a:avLst/>
          </a:prstGeom>
        </p:spPr>
        <p:txBody>
          <a:bodyPr wrap="square" lIns="270000" anchor="t">
            <a:spAutoFit/>
          </a:bodyPr>
          <a:lstStyle>
            <a:lvl1pPr marL="0" indent="0" defTabSz="342892">
              <a:lnSpc>
                <a:spcPct val="150000"/>
              </a:lnSpc>
              <a:spcBef>
                <a:spcPts val="300"/>
              </a:spcBef>
              <a:buSzTx/>
              <a:buNone/>
              <a:defRPr sz="1500" b="0" baseline="0">
                <a:latin typeface="+mj-lt"/>
                <a:ea typeface="Arial"/>
                <a:cs typeface="Arial"/>
                <a:sym typeface="Arial"/>
              </a:defRPr>
            </a:lvl1pPr>
          </a:lstStyle>
          <a:p>
            <a:r>
              <a:rPr lang="en-GB"/>
              <a:t>From the UK:</a:t>
            </a:r>
            <a:endParaRPr/>
          </a:p>
        </p:txBody>
      </p:sp>
      <p:sp>
        <p:nvSpPr>
          <p:cNvPr id="12" name="Shape 201"/>
          <p:cNvSpPr>
            <a:spLocks noGrp="1"/>
          </p:cNvSpPr>
          <p:nvPr>
            <p:ph type="body" sz="quarter" idx="23" hasCustomPrompt="1"/>
          </p:nvPr>
        </p:nvSpPr>
        <p:spPr>
          <a:xfrm>
            <a:off x="1733114" y="3663113"/>
            <a:ext cx="1691733" cy="372731"/>
          </a:xfrm>
          <a:prstGeom prst="rect">
            <a:avLst/>
          </a:prstGeom>
        </p:spPr>
        <p:txBody>
          <a:bodyPr wrap="square" lIns="270000" anchor="t">
            <a:spAutoFit/>
          </a:bodyPr>
          <a:lstStyle>
            <a:lvl1pPr marL="0" indent="0" defTabSz="342892">
              <a:lnSpc>
                <a:spcPct val="150000"/>
              </a:lnSpc>
              <a:spcBef>
                <a:spcPts val="300"/>
              </a:spcBef>
              <a:buSzTx/>
              <a:buNone/>
              <a:defRPr sz="1500" b="1" baseline="0">
                <a:latin typeface="+mj-lt"/>
                <a:ea typeface="Arial"/>
                <a:cs typeface="Arial"/>
                <a:sym typeface="Arial"/>
              </a:defRPr>
            </a:lvl1pPr>
          </a:lstStyle>
          <a:p>
            <a:r>
              <a:rPr lang="en-GB"/>
              <a:t>0370 900 0100</a:t>
            </a:r>
            <a:endParaRPr/>
          </a:p>
        </p:txBody>
      </p:sp>
      <p:sp>
        <p:nvSpPr>
          <p:cNvPr id="13" name="Shape 201"/>
          <p:cNvSpPr>
            <a:spLocks noGrp="1"/>
          </p:cNvSpPr>
          <p:nvPr>
            <p:ph type="body" sz="quarter" idx="24" hasCustomPrompt="1"/>
          </p:nvPr>
        </p:nvSpPr>
        <p:spPr>
          <a:xfrm>
            <a:off x="3588089" y="3663113"/>
            <a:ext cx="1984929" cy="718979"/>
          </a:xfrm>
          <a:prstGeom prst="rect">
            <a:avLst/>
          </a:prstGeom>
        </p:spPr>
        <p:txBody>
          <a:bodyPr wrap="square" lIns="270000" anchor="t">
            <a:spAutoFit/>
          </a:bodyPr>
          <a:lstStyle>
            <a:lvl1pPr marL="0" indent="0" defTabSz="342892">
              <a:lnSpc>
                <a:spcPct val="150000"/>
              </a:lnSpc>
              <a:spcBef>
                <a:spcPts val="300"/>
              </a:spcBef>
              <a:buSzTx/>
              <a:buNone/>
              <a:defRPr sz="1500" b="0" baseline="0">
                <a:latin typeface="+mj-lt"/>
                <a:ea typeface="Arial"/>
                <a:cs typeface="Arial"/>
                <a:sym typeface="Arial"/>
              </a:defRPr>
            </a:lvl1pPr>
          </a:lstStyle>
          <a:p>
            <a:r>
              <a:rPr lang="en-GB"/>
              <a:t>From outside the UK:</a:t>
            </a:r>
            <a:endParaRPr/>
          </a:p>
        </p:txBody>
      </p:sp>
      <p:sp>
        <p:nvSpPr>
          <p:cNvPr id="15" name="Shape 201"/>
          <p:cNvSpPr>
            <a:spLocks noGrp="1"/>
          </p:cNvSpPr>
          <p:nvPr>
            <p:ph type="body" sz="quarter" idx="25" hasCustomPrompt="1"/>
          </p:nvPr>
        </p:nvSpPr>
        <p:spPr>
          <a:xfrm>
            <a:off x="5429623" y="3663113"/>
            <a:ext cx="1691733" cy="718979"/>
          </a:xfrm>
          <a:prstGeom prst="rect">
            <a:avLst/>
          </a:prstGeom>
        </p:spPr>
        <p:txBody>
          <a:bodyPr wrap="square" lIns="270000" anchor="t">
            <a:spAutoFit/>
          </a:bodyPr>
          <a:lstStyle>
            <a:lvl1pPr marL="0" indent="0" defTabSz="342892">
              <a:lnSpc>
                <a:spcPct val="150000"/>
              </a:lnSpc>
              <a:spcBef>
                <a:spcPts val="300"/>
              </a:spcBef>
              <a:buSzTx/>
              <a:buNone/>
              <a:defRPr sz="1500" b="1" baseline="0">
                <a:latin typeface="+mj-lt"/>
                <a:ea typeface="Arial"/>
                <a:cs typeface="Arial"/>
                <a:sym typeface="Arial"/>
              </a:defRPr>
            </a:lvl1pPr>
          </a:lstStyle>
          <a:p>
            <a:r>
              <a:rPr lang="en-GB"/>
              <a:t>+44 1392 885680</a:t>
            </a:r>
            <a:endParaRPr/>
          </a:p>
        </p:txBody>
      </p:sp>
    </p:spTree>
    <p:extLst>
      <p:ext uri="{BB962C8B-B14F-4D97-AF65-F5344CB8AC3E}">
        <p14:creationId xmlns:p14="http://schemas.microsoft.com/office/powerpoint/2010/main" val="4093920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solidFill>
            <a:schemeClr val="accent6"/>
          </a:solidFill>
        </p:spPr>
        <p:txBody>
          <a:bodyPr/>
          <a:lstStyle>
            <a:lvl1pPr defTabSz="219070" hangingPunct="0">
              <a:defRPr/>
            </a:lvl1pPr>
          </a:lstStyle>
          <a:p>
            <a:r>
              <a:rPr lang="en-GB" kern="0">
                <a:solidFill>
                  <a:srgbClr val="2A2A2A"/>
                </a:solidFill>
                <a:sym typeface="Helvetica Light"/>
              </a:rPr>
              <a:t>www.metoffice.gov.uk																									                 © Crown Copyright 2017, Met Office</a:t>
            </a:r>
          </a:p>
        </p:txBody>
      </p:sp>
    </p:spTree>
    <p:extLst>
      <p:ext uri="{BB962C8B-B14F-4D97-AF65-F5344CB8AC3E}">
        <p14:creationId xmlns:p14="http://schemas.microsoft.com/office/powerpoint/2010/main" val="2722775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slide - 1 column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Slide title</a:t>
            </a:r>
            <a:endParaRPr lang="en-GB"/>
          </a:p>
        </p:txBody>
      </p:sp>
      <p:sp>
        <p:nvSpPr>
          <p:cNvPr id="3" name="Footer Placeholder 2"/>
          <p:cNvSpPr>
            <a:spLocks noGrp="1"/>
          </p:cNvSpPr>
          <p:nvPr>
            <p:ph type="ftr" sz="quarter" idx="10"/>
          </p:nvPr>
        </p:nvSpPr>
        <p:spPr/>
        <p:txBody>
          <a:bodyPr/>
          <a:lstStyle>
            <a:lvl1pPr defTabSz="219075" hangingPunct="0">
              <a:defRPr/>
            </a:lvl1pPr>
          </a:lstStyle>
          <a:p>
            <a:r>
              <a:rPr lang="en-GB" kern="0">
                <a:solidFill>
                  <a:srgbClr val="2A2A2A"/>
                </a:solidFill>
                <a:sym typeface="Helvetica Light"/>
              </a:rPr>
              <a:t>www.metoffice.gov.uk                                                © Crown Copyright 2019, Met Office</a:t>
            </a:r>
          </a:p>
        </p:txBody>
      </p:sp>
      <p:sp>
        <p:nvSpPr>
          <p:cNvPr id="5" name="Text Placeholder 4"/>
          <p:cNvSpPr>
            <a:spLocks noGrp="1"/>
          </p:cNvSpPr>
          <p:nvPr>
            <p:ph type="body" sz="quarter" idx="11" hasCustomPrompt="1"/>
          </p:nvPr>
        </p:nvSpPr>
        <p:spPr>
          <a:xfrm>
            <a:off x="197644" y="1761530"/>
            <a:ext cx="8437364" cy="2714030"/>
          </a:xfrm>
        </p:spPr>
        <p:txBody>
          <a:bodyPr/>
          <a:lstStyle>
            <a:lvl1pPr marL="214313" indent="-214313">
              <a:buFont typeface="Arial" panose="020B0604020202020204" pitchFamily="34" charset="0"/>
              <a:buChar char="•"/>
              <a:defRPr baseline="0"/>
            </a:lvl1pPr>
          </a:lstStyle>
          <a:p>
            <a:pPr lvl="0"/>
            <a:r>
              <a:rPr lang="en-US"/>
              <a:t>To add bullets, highlight this text box and select ‘bulleted list’ from the home menu</a:t>
            </a:r>
            <a:endParaRPr lang="en-GB"/>
          </a:p>
        </p:txBody>
      </p:sp>
    </p:spTree>
    <p:extLst>
      <p:ext uri="{BB962C8B-B14F-4D97-AF65-F5344CB8AC3E}">
        <p14:creationId xmlns:p14="http://schemas.microsoft.com/office/powerpoint/2010/main" val="4221965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slide - 2 column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Slide title</a:t>
            </a:r>
            <a:endParaRPr lang="en-GB"/>
          </a:p>
        </p:txBody>
      </p:sp>
      <p:sp>
        <p:nvSpPr>
          <p:cNvPr id="3" name="Footer Placeholder 2"/>
          <p:cNvSpPr>
            <a:spLocks noGrp="1"/>
          </p:cNvSpPr>
          <p:nvPr>
            <p:ph type="ftr" sz="quarter" idx="10"/>
          </p:nvPr>
        </p:nvSpPr>
        <p:spPr/>
        <p:txBody>
          <a:bodyPr/>
          <a:lstStyle>
            <a:lvl1pPr defTabSz="219075" hangingPunct="0">
              <a:defRPr/>
            </a:lvl1pPr>
          </a:lstStyle>
          <a:p>
            <a:r>
              <a:rPr lang="en-GB" kern="0">
                <a:solidFill>
                  <a:srgbClr val="2A2A2A"/>
                </a:solidFill>
                <a:sym typeface="Helvetica Light"/>
              </a:rPr>
              <a:t>www.metoffice.gov.uk                                                © Crown Copyright 2019, Met Office</a:t>
            </a:r>
          </a:p>
        </p:txBody>
      </p:sp>
      <p:cxnSp>
        <p:nvCxnSpPr>
          <p:cNvPr id="7" name="Straight Connector 6"/>
          <p:cNvCxnSpPr/>
          <p:nvPr userDrawn="1"/>
        </p:nvCxnSpPr>
        <p:spPr>
          <a:xfrm>
            <a:off x="4403700" y="1770459"/>
            <a:ext cx="0" cy="2719072"/>
          </a:xfrm>
          <a:prstGeom prst="line">
            <a:avLst/>
          </a:prstGeom>
        </p:spPr>
        <p:style>
          <a:lnRef idx="1">
            <a:schemeClr val="dk1"/>
          </a:lnRef>
          <a:fillRef idx="0">
            <a:schemeClr val="dk1"/>
          </a:fillRef>
          <a:effectRef idx="0">
            <a:schemeClr val="dk1"/>
          </a:effectRef>
          <a:fontRef idx="minor">
            <a:schemeClr val="tx1"/>
          </a:fontRef>
        </p:style>
      </p:cxnSp>
      <p:sp>
        <p:nvSpPr>
          <p:cNvPr id="5" name="Text Placeholder 4"/>
          <p:cNvSpPr>
            <a:spLocks noGrp="1"/>
          </p:cNvSpPr>
          <p:nvPr>
            <p:ph type="body" sz="quarter" idx="11" hasCustomPrompt="1"/>
          </p:nvPr>
        </p:nvSpPr>
        <p:spPr>
          <a:xfrm>
            <a:off x="197644" y="1761530"/>
            <a:ext cx="4050506" cy="2714030"/>
          </a:xfrm>
        </p:spPr>
        <p:txBody>
          <a:bodyPr/>
          <a:lstStyle>
            <a:lvl1pPr marL="214313" indent="-214313">
              <a:buFont typeface="Arial" panose="020B0604020202020204" pitchFamily="34" charset="0"/>
              <a:buChar char="•"/>
              <a:defRPr baseline="0"/>
            </a:lvl1pPr>
          </a:lstStyle>
          <a:p>
            <a:pPr lvl="0"/>
            <a:r>
              <a:rPr lang="en-US"/>
              <a:t>To add bullets, highlight this text box and select ‘bulleted list’ from the home menu</a:t>
            </a:r>
            <a:endParaRPr lang="en-GB"/>
          </a:p>
        </p:txBody>
      </p:sp>
      <p:sp>
        <p:nvSpPr>
          <p:cNvPr id="6" name="Text Placeholder 4"/>
          <p:cNvSpPr>
            <a:spLocks noGrp="1"/>
          </p:cNvSpPr>
          <p:nvPr>
            <p:ph type="body" sz="quarter" idx="12" hasCustomPrompt="1"/>
          </p:nvPr>
        </p:nvSpPr>
        <p:spPr>
          <a:xfrm>
            <a:off x="4585693" y="1761530"/>
            <a:ext cx="4050506" cy="2714030"/>
          </a:xfrm>
        </p:spPr>
        <p:txBody>
          <a:bodyPr/>
          <a:lstStyle>
            <a:lvl1pPr marL="214313" indent="-214313">
              <a:buFont typeface="Arial" panose="020B0604020202020204" pitchFamily="34" charset="0"/>
              <a:buChar char="•"/>
              <a:defRPr baseline="0"/>
            </a:lvl1pPr>
          </a:lstStyle>
          <a:p>
            <a:pPr lvl="0"/>
            <a:r>
              <a:rPr lang="en-US"/>
              <a:t>To add bullets, highlight this text box and select ‘bulleted list’ from the home menu</a:t>
            </a:r>
            <a:endParaRPr lang="en-GB"/>
          </a:p>
        </p:txBody>
      </p:sp>
    </p:spTree>
    <p:extLst>
      <p:ext uri="{BB962C8B-B14F-4D97-AF65-F5344CB8AC3E}">
        <p14:creationId xmlns:p14="http://schemas.microsoft.com/office/powerpoint/2010/main" val="1593858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slide - 1 column bullets &amp; image">
    <p:spTree>
      <p:nvGrpSpPr>
        <p:cNvPr id="1" name=""/>
        <p:cNvGrpSpPr/>
        <p:nvPr/>
      </p:nvGrpSpPr>
      <p:grpSpPr>
        <a:xfrm>
          <a:off x="0" y="0"/>
          <a:ext cx="0" cy="0"/>
          <a:chOff x="0" y="0"/>
          <a:chExt cx="0" cy="0"/>
        </a:xfrm>
      </p:grpSpPr>
      <p:sp>
        <p:nvSpPr>
          <p:cNvPr id="2" name="Footer Placeholder 1"/>
          <p:cNvSpPr>
            <a:spLocks noGrp="1"/>
          </p:cNvSpPr>
          <p:nvPr>
            <p:ph type="ftr" sz="quarter" idx="15"/>
          </p:nvPr>
        </p:nvSpPr>
        <p:spPr/>
        <p:txBody>
          <a:bodyPr/>
          <a:lstStyle>
            <a:lvl1pPr defTabSz="219075" hangingPunct="0">
              <a:defRPr/>
            </a:lvl1pPr>
          </a:lstStyle>
          <a:p>
            <a:r>
              <a:rPr lang="en-GB" kern="0">
                <a:solidFill>
                  <a:srgbClr val="2A2A2A"/>
                </a:solidFill>
                <a:sym typeface="Helvetica Light"/>
              </a:rPr>
              <a:t>www.metoffice.gov.uk                                                © Crown Copyright 2019, Met Office</a:t>
            </a:r>
          </a:p>
        </p:txBody>
      </p:sp>
      <p:sp>
        <p:nvSpPr>
          <p:cNvPr id="7" name="Picture Placeholder 4"/>
          <p:cNvSpPr>
            <a:spLocks noGrp="1"/>
          </p:cNvSpPr>
          <p:nvPr>
            <p:ph type="pic" sz="quarter" idx="16" hasCustomPrompt="1"/>
          </p:nvPr>
        </p:nvSpPr>
        <p:spPr>
          <a:xfrm>
            <a:off x="4572000" y="1"/>
            <a:ext cx="4572000" cy="4732139"/>
          </a:xfrm>
          <a:prstGeom prst="rect">
            <a:avLst/>
          </a:prstGeom>
          <a:solidFill>
            <a:schemeClr val="tx1">
              <a:lumMod val="10000"/>
              <a:lumOff val="90000"/>
            </a:schemeClr>
          </a:solidFill>
        </p:spPr>
        <p:txBody>
          <a:bodyPr anchor="ctr" anchorCtr="0"/>
          <a:lstStyle>
            <a:lvl1pPr algn="ctr">
              <a:defRPr baseline="0"/>
            </a:lvl1pPr>
          </a:lstStyle>
          <a:p>
            <a:r>
              <a:rPr lang="en-GB"/>
              <a:t>Insert image here</a:t>
            </a:r>
          </a:p>
        </p:txBody>
      </p:sp>
      <p:sp>
        <p:nvSpPr>
          <p:cNvPr id="5" name="Text Placeholder 4"/>
          <p:cNvSpPr>
            <a:spLocks noGrp="1"/>
          </p:cNvSpPr>
          <p:nvPr>
            <p:ph type="body" sz="quarter" idx="11" hasCustomPrompt="1"/>
          </p:nvPr>
        </p:nvSpPr>
        <p:spPr>
          <a:xfrm>
            <a:off x="197644" y="1761530"/>
            <a:ext cx="4050506" cy="2714030"/>
          </a:xfrm>
        </p:spPr>
        <p:txBody>
          <a:bodyPr/>
          <a:lstStyle>
            <a:lvl1pPr marL="214313" indent="-214313">
              <a:buFont typeface="Arial" panose="020B0604020202020204" pitchFamily="34" charset="0"/>
              <a:buChar char="•"/>
              <a:defRPr baseline="0"/>
            </a:lvl1pPr>
          </a:lstStyle>
          <a:p>
            <a:pPr lvl="0"/>
            <a:r>
              <a:rPr lang="en-US"/>
              <a:t>To add bullets, highlight this text box and select ‘bulleted list’ from the home menu</a:t>
            </a:r>
            <a:endParaRPr lang="en-GB"/>
          </a:p>
        </p:txBody>
      </p:sp>
      <p:sp>
        <p:nvSpPr>
          <p:cNvPr id="6" name="Title 2"/>
          <p:cNvSpPr>
            <a:spLocks noGrp="1"/>
          </p:cNvSpPr>
          <p:nvPr>
            <p:ph type="title" hasCustomPrompt="1"/>
          </p:nvPr>
        </p:nvSpPr>
        <p:spPr>
          <a:xfrm>
            <a:off x="197644" y="1039783"/>
            <a:ext cx="8437500" cy="623248"/>
          </a:xfrm>
        </p:spPr>
        <p:txBody>
          <a:bodyPr/>
          <a:lstStyle>
            <a:lvl1pPr>
              <a:defRPr/>
            </a:lvl1pPr>
          </a:lstStyle>
          <a:p>
            <a:r>
              <a:rPr lang="en-US"/>
              <a:t>Slide title</a:t>
            </a:r>
            <a:endParaRPr lang="en-GB"/>
          </a:p>
        </p:txBody>
      </p:sp>
    </p:spTree>
    <p:extLst>
      <p:ext uri="{BB962C8B-B14F-4D97-AF65-F5344CB8AC3E}">
        <p14:creationId xmlns:p14="http://schemas.microsoft.com/office/powerpoint/2010/main" val="1712436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slide - 1 column bullets &amp; table">
    <p:spTree>
      <p:nvGrpSpPr>
        <p:cNvPr id="1" name=""/>
        <p:cNvGrpSpPr/>
        <p:nvPr/>
      </p:nvGrpSpPr>
      <p:grpSpPr>
        <a:xfrm>
          <a:off x="0" y="0"/>
          <a:ext cx="0" cy="0"/>
          <a:chOff x="0" y="0"/>
          <a:chExt cx="0" cy="0"/>
        </a:xfrm>
      </p:grpSpPr>
      <p:sp>
        <p:nvSpPr>
          <p:cNvPr id="2" name="Footer Placeholder 1"/>
          <p:cNvSpPr>
            <a:spLocks noGrp="1"/>
          </p:cNvSpPr>
          <p:nvPr>
            <p:ph type="ftr" sz="quarter" idx="15"/>
          </p:nvPr>
        </p:nvSpPr>
        <p:spPr/>
        <p:txBody>
          <a:bodyPr/>
          <a:lstStyle>
            <a:lvl1pPr defTabSz="219075" hangingPunct="0">
              <a:defRPr/>
            </a:lvl1pPr>
          </a:lstStyle>
          <a:p>
            <a:r>
              <a:rPr lang="en-GB" kern="0">
                <a:solidFill>
                  <a:srgbClr val="2A2A2A"/>
                </a:solidFill>
                <a:sym typeface="Helvetica Light"/>
              </a:rPr>
              <a:t>www.metoffice.gov.uk                                                © Crown Copyright 2019, Met Office</a:t>
            </a:r>
          </a:p>
        </p:txBody>
      </p:sp>
      <p:sp>
        <p:nvSpPr>
          <p:cNvPr id="6" name="Table Placeholder 5"/>
          <p:cNvSpPr>
            <a:spLocks noGrp="1"/>
          </p:cNvSpPr>
          <p:nvPr>
            <p:ph type="tbl" sz="quarter" idx="17" hasCustomPrompt="1"/>
          </p:nvPr>
        </p:nvSpPr>
        <p:spPr>
          <a:xfrm>
            <a:off x="4572000" y="1761530"/>
            <a:ext cx="4064199" cy="2714030"/>
          </a:xfrm>
        </p:spPr>
        <p:style>
          <a:lnRef idx="3">
            <a:schemeClr val="lt1"/>
          </a:lnRef>
          <a:fillRef idx="1">
            <a:schemeClr val="accent6"/>
          </a:fillRef>
          <a:effectRef idx="1">
            <a:schemeClr val="accent6"/>
          </a:effectRef>
          <a:fontRef idx="none"/>
        </p:style>
        <p:txBody>
          <a:bodyPr anchor="ctr" anchorCtr="1"/>
          <a:lstStyle>
            <a:lvl1pPr>
              <a:defRPr/>
            </a:lvl1pPr>
          </a:lstStyle>
          <a:p>
            <a:r>
              <a:rPr lang="en-GB"/>
              <a:t>Click here to add table</a:t>
            </a:r>
          </a:p>
        </p:txBody>
      </p:sp>
      <p:sp>
        <p:nvSpPr>
          <p:cNvPr id="5" name="Text Placeholder 4"/>
          <p:cNvSpPr>
            <a:spLocks noGrp="1"/>
          </p:cNvSpPr>
          <p:nvPr>
            <p:ph type="body" sz="quarter" idx="11" hasCustomPrompt="1"/>
          </p:nvPr>
        </p:nvSpPr>
        <p:spPr>
          <a:xfrm>
            <a:off x="197644" y="1761530"/>
            <a:ext cx="4050506" cy="2714030"/>
          </a:xfrm>
        </p:spPr>
        <p:txBody>
          <a:bodyPr/>
          <a:lstStyle>
            <a:lvl1pPr marL="214313" indent="-214313">
              <a:buFont typeface="Arial" panose="020B0604020202020204" pitchFamily="34" charset="0"/>
              <a:buChar char="•"/>
              <a:defRPr baseline="0"/>
            </a:lvl1pPr>
          </a:lstStyle>
          <a:p>
            <a:pPr lvl="0"/>
            <a:r>
              <a:rPr lang="en-US"/>
              <a:t>To add bullets, highlight this text box and select ‘bulleted list’ from the home menu</a:t>
            </a:r>
            <a:endParaRPr lang="en-GB"/>
          </a:p>
        </p:txBody>
      </p:sp>
      <p:sp>
        <p:nvSpPr>
          <p:cNvPr id="7" name="Title 2"/>
          <p:cNvSpPr>
            <a:spLocks noGrp="1"/>
          </p:cNvSpPr>
          <p:nvPr>
            <p:ph type="title" hasCustomPrompt="1"/>
          </p:nvPr>
        </p:nvSpPr>
        <p:spPr>
          <a:xfrm>
            <a:off x="197644" y="1039783"/>
            <a:ext cx="8437500" cy="623248"/>
          </a:xfrm>
        </p:spPr>
        <p:txBody>
          <a:bodyPr/>
          <a:lstStyle>
            <a:lvl1pPr>
              <a:defRPr/>
            </a:lvl1pPr>
          </a:lstStyle>
          <a:p>
            <a:r>
              <a:rPr lang="en-US"/>
              <a:t>Slide title</a:t>
            </a:r>
            <a:endParaRPr lang="en-GB"/>
          </a:p>
        </p:txBody>
      </p:sp>
    </p:spTree>
    <p:extLst>
      <p:ext uri="{BB962C8B-B14F-4D97-AF65-F5344CB8AC3E}">
        <p14:creationId xmlns:p14="http://schemas.microsoft.com/office/powerpoint/2010/main" val="1378389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slide - 3 colum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Slide title</a:t>
            </a:r>
            <a:endParaRPr lang="en-GB"/>
          </a:p>
        </p:txBody>
      </p:sp>
      <p:sp>
        <p:nvSpPr>
          <p:cNvPr id="3" name="Footer Placeholder 2"/>
          <p:cNvSpPr>
            <a:spLocks noGrp="1"/>
          </p:cNvSpPr>
          <p:nvPr>
            <p:ph type="ftr" sz="quarter" idx="10"/>
          </p:nvPr>
        </p:nvSpPr>
        <p:spPr/>
        <p:txBody>
          <a:bodyPr/>
          <a:lstStyle>
            <a:lvl1pPr defTabSz="219075" hangingPunct="0">
              <a:defRPr/>
            </a:lvl1pPr>
          </a:lstStyle>
          <a:p>
            <a:r>
              <a:rPr lang="en-GB" kern="0">
                <a:solidFill>
                  <a:srgbClr val="2A2A2A"/>
                </a:solidFill>
                <a:sym typeface="Helvetica Light"/>
              </a:rPr>
              <a:t>www.metoffice.gov.uk                                                © Crown Copyright 2019, Met Office</a:t>
            </a:r>
          </a:p>
        </p:txBody>
      </p:sp>
      <p:cxnSp>
        <p:nvCxnSpPr>
          <p:cNvPr id="7" name="Straight Connector 6"/>
          <p:cNvCxnSpPr/>
          <p:nvPr userDrawn="1"/>
        </p:nvCxnSpPr>
        <p:spPr>
          <a:xfrm>
            <a:off x="2937600" y="1756488"/>
            <a:ext cx="0" cy="2719072"/>
          </a:xfrm>
          <a:prstGeom prst="line">
            <a:avLst/>
          </a:prstGeom>
        </p:spPr>
        <p:style>
          <a:lnRef idx="1">
            <a:schemeClr val="dk1"/>
          </a:lnRef>
          <a:fillRef idx="0">
            <a:schemeClr val="dk1"/>
          </a:fillRef>
          <a:effectRef idx="0">
            <a:schemeClr val="dk1"/>
          </a:effectRef>
          <a:fontRef idx="minor">
            <a:schemeClr val="tx1"/>
          </a:fontRef>
        </p:style>
      </p:cxnSp>
      <p:cxnSp>
        <p:nvCxnSpPr>
          <p:cNvPr id="13" name="Straight Connector 12"/>
          <p:cNvCxnSpPr/>
          <p:nvPr userDrawn="1"/>
        </p:nvCxnSpPr>
        <p:spPr>
          <a:xfrm>
            <a:off x="5873850" y="1756488"/>
            <a:ext cx="0" cy="2719072"/>
          </a:xfrm>
          <a:prstGeom prst="line">
            <a:avLst/>
          </a:prstGeom>
        </p:spPr>
        <p:style>
          <a:lnRef idx="1">
            <a:schemeClr val="dk1"/>
          </a:lnRef>
          <a:fillRef idx="0">
            <a:schemeClr val="dk1"/>
          </a:fillRef>
          <a:effectRef idx="0">
            <a:schemeClr val="dk1"/>
          </a:effectRef>
          <a:fontRef idx="minor">
            <a:schemeClr val="tx1"/>
          </a:fontRef>
        </p:style>
      </p:cxnSp>
      <p:sp>
        <p:nvSpPr>
          <p:cNvPr id="6" name="Text Placeholder 4"/>
          <p:cNvSpPr>
            <a:spLocks noGrp="1"/>
          </p:cNvSpPr>
          <p:nvPr>
            <p:ph type="body" sz="quarter" idx="11" hasCustomPrompt="1"/>
          </p:nvPr>
        </p:nvSpPr>
        <p:spPr>
          <a:xfrm>
            <a:off x="197644" y="1761530"/>
            <a:ext cx="2578894" cy="2714030"/>
          </a:xfrm>
        </p:spPr>
        <p:txBody>
          <a:bodyPr/>
          <a:lstStyle>
            <a:lvl1pPr marL="214313" indent="-214313">
              <a:buFont typeface="Arial" panose="020B0604020202020204" pitchFamily="34" charset="0"/>
              <a:buChar char="•"/>
              <a:defRPr baseline="0"/>
            </a:lvl1pPr>
          </a:lstStyle>
          <a:p>
            <a:pPr lvl="0"/>
            <a:r>
              <a:rPr lang="en-US"/>
              <a:t>To add bullets, highlight this text box and select ‘bulleted list’ from the home menu</a:t>
            </a:r>
            <a:endParaRPr lang="en-GB"/>
          </a:p>
        </p:txBody>
      </p:sp>
      <p:sp>
        <p:nvSpPr>
          <p:cNvPr id="8" name="Text Placeholder 4"/>
          <p:cNvSpPr>
            <a:spLocks noGrp="1"/>
          </p:cNvSpPr>
          <p:nvPr>
            <p:ph type="body" sz="quarter" idx="12" hasCustomPrompt="1"/>
          </p:nvPr>
        </p:nvSpPr>
        <p:spPr>
          <a:xfrm>
            <a:off x="3118107" y="1761530"/>
            <a:ext cx="2594681" cy="2714030"/>
          </a:xfrm>
        </p:spPr>
        <p:txBody>
          <a:bodyPr/>
          <a:lstStyle>
            <a:lvl1pPr marL="214313" indent="-214313">
              <a:buFont typeface="Arial" panose="020B0604020202020204" pitchFamily="34" charset="0"/>
              <a:buChar char="•"/>
              <a:defRPr baseline="0"/>
            </a:lvl1pPr>
          </a:lstStyle>
          <a:p>
            <a:pPr lvl="0"/>
            <a:r>
              <a:rPr lang="en-US"/>
              <a:t>To add bullets, highlight this text box and select ‘bulleted list’ from the home menu</a:t>
            </a:r>
            <a:endParaRPr lang="en-GB"/>
          </a:p>
        </p:txBody>
      </p:sp>
      <p:sp>
        <p:nvSpPr>
          <p:cNvPr id="9" name="Text Placeholder 4"/>
          <p:cNvSpPr>
            <a:spLocks noGrp="1"/>
          </p:cNvSpPr>
          <p:nvPr>
            <p:ph type="body" sz="quarter" idx="13" hasCustomPrompt="1"/>
          </p:nvPr>
        </p:nvSpPr>
        <p:spPr>
          <a:xfrm>
            <a:off x="6054357" y="1761531"/>
            <a:ext cx="2578894" cy="2708987"/>
          </a:xfrm>
        </p:spPr>
        <p:txBody>
          <a:bodyPr/>
          <a:lstStyle>
            <a:lvl1pPr marL="214313" indent="-214313">
              <a:buFont typeface="Arial" panose="020B0604020202020204" pitchFamily="34" charset="0"/>
              <a:buChar char="•"/>
              <a:defRPr baseline="0"/>
            </a:lvl1pPr>
          </a:lstStyle>
          <a:p>
            <a:pPr lvl="0"/>
            <a:r>
              <a:rPr lang="en-US"/>
              <a:t>To add bullets, highlight this text box and select ‘bulleted list’ from the home menu</a:t>
            </a:r>
            <a:endParaRPr lang="en-GB"/>
          </a:p>
        </p:txBody>
      </p:sp>
    </p:spTree>
    <p:extLst>
      <p:ext uri="{BB962C8B-B14F-4D97-AF65-F5344CB8AC3E}">
        <p14:creationId xmlns:p14="http://schemas.microsoft.com/office/powerpoint/2010/main" val="281403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slide - 2 column bullets &amp; text">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defTabSz="219075" hangingPunct="0">
              <a:defRPr/>
            </a:lvl1pPr>
          </a:lstStyle>
          <a:p>
            <a:r>
              <a:rPr lang="en-GB" kern="0">
                <a:solidFill>
                  <a:srgbClr val="2A2A2A"/>
                </a:solidFill>
                <a:sym typeface="Helvetica Light"/>
              </a:rPr>
              <a:t>www.metoffice.gov.uk                                                © Crown Copyright 2019, Met Office</a:t>
            </a:r>
          </a:p>
        </p:txBody>
      </p:sp>
      <p:sp>
        <p:nvSpPr>
          <p:cNvPr id="3" name="Title 2"/>
          <p:cNvSpPr>
            <a:spLocks noGrp="1"/>
          </p:cNvSpPr>
          <p:nvPr>
            <p:ph type="title" hasCustomPrompt="1"/>
          </p:nvPr>
        </p:nvSpPr>
        <p:spPr/>
        <p:txBody>
          <a:bodyPr/>
          <a:lstStyle>
            <a:lvl1pPr>
              <a:defRPr baseline="0"/>
            </a:lvl1pPr>
          </a:lstStyle>
          <a:p>
            <a:r>
              <a:rPr lang="en-US"/>
              <a:t>Slide title</a:t>
            </a:r>
            <a:endParaRPr lang="en-GB"/>
          </a:p>
        </p:txBody>
      </p:sp>
      <p:sp>
        <p:nvSpPr>
          <p:cNvPr id="14" name="Text Placeholder 4"/>
          <p:cNvSpPr>
            <a:spLocks noGrp="1"/>
          </p:cNvSpPr>
          <p:nvPr>
            <p:ph type="body" sz="quarter" idx="11" hasCustomPrompt="1"/>
          </p:nvPr>
        </p:nvSpPr>
        <p:spPr>
          <a:xfrm>
            <a:off x="197645" y="1770460"/>
            <a:ext cx="2578894" cy="2705100"/>
          </a:xfrm>
          <a:prstGeom prst="rect">
            <a:avLst/>
          </a:prstGeom>
        </p:spPr>
        <p:txBody>
          <a:bodyPr numCol="1" spcCol="0">
            <a:noAutofit/>
          </a:bodyPr>
          <a:lstStyle>
            <a:lvl1pPr>
              <a:defRPr/>
            </a:lvl1pPr>
          </a:lstStyle>
          <a:p>
            <a:pPr lvl="0"/>
            <a:r>
              <a:rPr lang="en-GB"/>
              <a:t>Advection fog altostratus aneroid barometer coalescence cold front continent divergence environment extratropical cyclone fog haze hygrometer ice crystals isotherm low clouds pressure tendency rainfall rime saturate short wave supercell wave cyclone. </a:t>
            </a:r>
            <a:endParaRPr lang="en-US"/>
          </a:p>
        </p:txBody>
      </p:sp>
      <p:cxnSp>
        <p:nvCxnSpPr>
          <p:cNvPr id="15" name="Straight Connector 14"/>
          <p:cNvCxnSpPr/>
          <p:nvPr userDrawn="1"/>
        </p:nvCxnSpPr>
        <p:spPr>
          <a:xfrm>
            <a:off x="5873850" y="1756488"/>
            <a:ext cx="0" cy="2719072"/>
          </a:xfrm>
          <a:prstGeom prst="line">
            <a:avLst/>
          </a:prstGeom>
        </p:spPr>
        <p:style>
          <a:lnRef idx="1">
            <a:schemeClr val="dk1"/>
          </a:lnRef>
          <a:fillRef idx="0">
            <a:schemeClr val="dk1"/>
          </a:fillRef>
          <a:effectRef idx="0">
            <a:schemeClr val="dk1"/>
          </a:effectRef>
          <a:fontRef idx="minor">
            <a:schemeClr val="tx1"/>
          </a:fontRef>
        </p:style>
      </p:cxnSp>
      <p:sp>
        <p:nvSpPr>
          <p:cNvPr id="6" name="Text Placeholder 4"/>
          <p:cNvSpPr>
            <a:spLocks noGrp="1"/>
          </p:cNvSpPr>
          <p:nvPr>
            <p:ph type="body" sz="quarter" idx="12" hasCustomPrompt="1"/>
          </p:nvPr>
        </p:nvSpPr>
        <p:spPr>
          <a:xfrm>
            <a:off x="3118107" y="1761530"/>
            <a:ext cx="2594681" cy="2714030"/>
          </a:xfrm>
        </p:spPr>
        <p:txBody>
          <a:bodyPr/>
          <a:lstStyle>
            <a:lvl1pPr marL="214313" indent="-214313">
              <a:buFont typeface="Arial" panose="020B0604020202020204" pitchFamily="34" charset="0"/>
              <a:buChar char="•"/>
              <a:defRPr baseline="0"/>
            </a:lvl1pPr>
          </a:lstStyle>
          <a:p>
            <a:pPr lvl="0"/>
            <a:r>
              <a:rPr lang="en-US"/>
              <a:t>To add bullets, highlight this text box and select ‘bulleted list’ from the home menu</a:t>
            </a:r>
            <a:endParaRPr lang="en-GB"/>
          </a:p>
        </p:txBody>
      </p:sp>
      <p:sp>
        <p:nvSpPr>
          <p:cNvPr id="7" name="Text Placeholder 4"/>
          <p:cNvSpPr>
            <a:spLocks noGrp="1"/>
          </p:cNvSpPr>
          <p:nvPr>
            <p:ph type="body" sz="quarter" idx="13" hasCustomPrompt="1"/>
          </p:nvPr>
        </p:nvSpPr>
        <p:spPr>
          <a:xfrm>
            <a:off x="6054357" y="1761531"/>
            <a:ext cx="2578894" cy="2708987"/>
          </a:xfrm>
        </p:spPr>
        <p:txBody>
          <a:bodyPr/>
          <a:lstStyle>
            <a:lvl1pPr marL="214313" indent="-214313">
              <a:buFont typeface="Arial" panose="020B0604020202020204" pitchFamily="34" charset="0"/>
              <a:buChar char="•"/>
              <a:defRPr baseline="0"/>
            </a:lvl1pPr>
          </a:lstStyle>
          <a:p>
            <a:pPr lvl="0"/>
            <a:r>
              <a:rPr lang="en-US"/>
              <a:t>To add bullets, highlight this text box and select ‘bulleted list’ from the home menu</a:t>
            </a:r>
            <a:endParaRPr lang="en-GB"/>
          </a:p>
        </p:txBody>
      </p:sp>
    </p:spTree>
    <p:extLst>
      <p:ext uri="{BB962C8B-B14F-4D97-AF65-F5344CB8AC3E}">
        <p14:creationId xmlns:p14="http://schemas.microsoft.com/office/powerpoint/2010/main" val="568483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full image alt">
    <p:bg>
      <p:bgRef idx="1001">
        <a:schemeClr val="bg2"/>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stretch>
            <a:fillRect/>
          </a:stretch>
        </p:blipFill>
        <p:spPr>
          <a:xfrm>
            <a:off x="0" y="0"/>
            <a:ext cx="9144000" cy="5143500"/>
          </a:xfrm>
          <a:prstGeom prst="rect">
            <a:avLst/>
          </a:prstGeom>
        </p:spPr>
      </p:pic>
      <p:sp>
        <p:nvSpPr>
          <p:cNvPr id="20" name="Title 19"/>
          <p:cNvSpPr>
            <a:spLocks noGrp="1"/>
          </p:cNvSpPr>
          <p:nvPr>
            <p:ph type="title" hasCustomPrompt="1"/>
          </p:nvPr>
        </p:nvSpPr>
        <p:spPr/>
        <p:txBody>
          <a:bodyPr/>
          <a:lstStyle>
            <a:lvl1pPr>
              <a:defRPr>
                <a:solidFill>
                  <a:schemeClr val="bg2"/>
                </a:solidFill>
              </a:defRPr>
            </a:lvl1pPr>
          </a:lstStyle>
          <a:p>
            <a:r>
              <a:rPr lang="en-GB"/>
              <a:t>Presentation title</a:t>
            </a:r>
          </a:p>
        </p:txBody>
      </p:sp>
      <p:sp>
        <p:nvSpPr>
          <p:cNvPr id="23" name="Text Placeholder 22"/>
          <p:cNvSpPr>
            <a:spLocks noGrp="1"/>
          </p:cNvSpPr>
          <p:nvPr>
            <p:ph type="body" sz="quarter" idx="10" hasCustomPrompt="1"/>
          </p:nvPr>
        </p:nvSpPr>
        <p:spPr>
          <a:xfrm>
            <a:off x="197644" y="1761530"/>
            <a:ext cx="8437500" cy="611706"/>
          </a:xfrm>
          <a:prstGeom prst="rect">
            <a:avLst/>
          </a:prstGeom>
        </p:spPr>
        <p:txBody>
          <a:bodyPr/>
          <a:lstStyle>
            <a:lvl1pPr>
              <a:defRPr>
                <a:solidFill>
                  <a:schemeClr val="bg2"/>
                </a:solidFill>
              </a:defRPr>
            </a:lvl1pPr>
            <a:lvl2pPr>
              <a:defRPr>
                <a:solidFill>
                  <a:schemeClr val="bg2"/>
                </a:solidFill>
              </a:defRPr>
            </a:lvl2pPr>
            <a:lvl3pPr>
              <a:defRPr>
                <a:solidFill>
                  <a:schemeClr val="bg2"/>
                </a:solidFill>
              </a:defRPr>
            </a:lvl3pPr>
            <a:lvl4pPr>
              <a:buClr>
                <a:schemeClr val="bg2"/>
              </a:buClr>
              <a:defRPr>
                <a:solidFill>
                  <a:schemeClr val="bg2"/>
                </a:solidFill>
              </a:defRPr>
            </a:lvl4pPr>
            <a:lvl5pPr>
              <a:defRPr>
                <a:solidFill>
                  <a:schemeClr val="bg2"/>
                </a:solidFill>
              </a:defRPr>
            </a:lvl5pPr>
          </a:lstStyle>
          <a:p>
            <a:pPr lvl="0"/>
            <a:r>
              <a:rPr lang="en-US"/>
              <a:t>Name, job title</a:t>
            </a:r>
            <a:br>
              <a:rPr lang="en-US"/>
            </a:br>
            <a:r>
              <a:rPr lang="en-US"/>
              <a:t>Date</a:t>
            </a:r>
            <a:endParaRPr lang="en-GB"/>
          </a:p>
        </p:txBody>
      </p:sp>
      <p:pic>
        <p:nvPicPr>
          <p:cNvPr id="6" name="MO_MASTER_for_dark_backg_RBG.png"/>
          <p:cNvPicPr>
            <a:picLocks noChangeAspect="1"/>
          </p:cNvPicPr>
          <p:nvPr userDrawn="1"/>
        </p:nvPicPr>
        <p:blipFill>
          <a:blip r:embed="rId3" cstate="print"/>
          <a:stretch>
            <a:fillRect/>
          </a:stretch>
        </p:blipFill>
        <p:spPr>
          <a:xfrm>
            <a:off x="67307" y="40500"/>
            <a:ext cx="1803780" cy="565650"/>
          </a:xfrm>
          <a:prstGeom prst="rect">
            <a:avLst/>
          </a:prstGeom>
          <a:ln w="12700">
            <a:miter lim="400000"/>
          </a:ln>
        </p:spPr>
      </p:pic>
      <p:sp>
        <p:nvSpPr>
          <p:cNvPr id="2" name="Footer Placeholder 1"/>
          <p:cNvSpPr>
            <a:spLocks noGrp="1"/>
          </p:cNvSpPr>
          <p:nvPr>
            <p:ph type="ftr" sz="quarter" idx="11"/>
          </p:nvPr>
        </p:nvSpPr>
        <p:spPr>
          <a:noFill/>
        </p:spPr>
        <p:txBody>
          <a:bodyPr/>
          <a:lstStyle>
            <a:lvl1pPr defTabSz="219075" hangingPunct="0">
              <a:defRPr>
                <a:solidFill>
                  <a:schemeClr val="accent6"/>
                </a:solidFill>
              </a:defRPr>
            </a:lvl1pPr>
          </a:lstStyle>
          <a:p>
            <a:r>
              <a:rPr lang="en-GB" kern="0">
                <a:solidFill>
                  <a:srgbClr val="FFFFFF"/>
                </a:solidFill>
                <a:sym typeface="Helvetica Light"/>
              </a:rPr>
              <a:t>www.metoffice.gov.uk                                                © Crown Copyright 2019, Met Office</a:t>
            </a:r>
          </a:p>
        </p:txBody>
      </p:sp>
    </p:spTree>
    <p:extLst>
      <p:ext uri="{BB962C8B-B14F-4D97-AF65-F5344CB8AC3E}">
        <p14:creationId xmlns:p14="http://schemas.microsoft.com/office/powerpoint/2010/main" val="82534232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slide - 1 column bullets &amp;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Slide title</a:t>
            </a:r>
            <a:endParaRPr lang="en-GB"/>
          </a:p>
        </p:txBody>
      </p:sp>
      <p:sp>
        <p:nvSpPr>
          <p:cNvPr id="3" name="Footer Placeholder 2"/>
          <p:cNvSpPr>
            <a:spLocks noGrp="1"/>
          </p:cNvSpPr>
          <p:nvPr>
            <p:ph type="ftr" sz="quarter" idx="21"/>
          </p:nvPr>
        </p:nvSpPr>
        <p:spPr/>
        <p:txBody>
          <a:bodyPr/>
          <a:lstStyle>
            <a:lvl1pPr defTabSz="219075" hangingPunct="0">
              <a:defRPr/>
            </a:lvl1pPr>
          </a:lstStyle>
          <a:p>
            <a:r>
              <a:rPr lang="en-GB" kern="0">
                <a:solidFill>
                  <a:srgbClr val="2A2A2A"/>
                </a:solidFill>
                <a:sym typeface="Helvetica Light"/>
              </a:rPr>
              <a:t>www.metoffice.gov.uk                                                © Crown Copyright 2019, Met Office</a:t>
            </a:r>
          </a:p>
        </p:txBody>
      </p:sp>
      <p:sp>
        <p:nvSpPr>
          <p:cNvPr id="6" name="Text Placeholder 4"/>
          <p:cNvSpPr>
            <a:spLocks noGrp="1"/>
          </p:cNvSpPr>
          <p:nvPr>
            <p:ph type="body" sz="quarter" idx="11" hasCustomPrompt="1"/>
          </p:nvPr>
        </p:nvSpPr>
        <p:spPr>
          <a:xfrm>
            <a:off x="197645" y="1770460"/>
            <a:ext cx="5508427" cy="2705100"/>
          </a:xfrm>
          <a:prstGeom prst="rect">
            <a:avLst/>
          </a:prstGeom>
        </p:spPr>
        <p:txBody>
          <a:bodyPr numCol="1" spcCol="0">
            <a:noAutofit/>
          </a:bodyPr>
          <a:lstStyle>
            <a:lvl1pPr>
              <a:defRPr/>
            </a:lvl1pPr>
          </a:lstStyle>
          <a:p>
            <a:pPr lvl="0"/>
            <a:r>
              <a:rPr lang="en-GB"/>
              <a:t>Advection fog altostratus aneroid barometer coalescence cold front continent divergence environment extratropical cyclone fog haze hygrometer ice crystals isotherm low clouds pressure tendency rainfall rime saturate short wave supercell wave cyclone. Adiabatic process air </a:t>
            </a:r>
            <a:r>
              <a:rPr lang="en-GB" err="1"/>
              <a:t>air</a:t>
            </a:r>
            <a:r>
              <a:rPr lang="en-GB"/>
              <a:t> mass thunderstorm climate </a:t>
            </a:r>
            <a:r>
              <a:rPr lang="en-GB" err="1"/>
              <a:t>climate</a:t>
            </a:r>
            <a:r>
              <a:rPr lang="en-GB"/>
              <a:t> analysis centre (</a:t>
            </a:r>
            <a:r>
              <a:rPr lang="en-GB" err="1"/>
              <a:t>cac</a:t>
            </a:r>
            <a:r>
              <a:rPr lang="en-GB"/>
              <a:t>) cloud cloudburst downdraught geostrophic wind hydrometeor icing mean sea level oceanography overcast rotor cloud salt water snowflakes</a:t>
            </a:r>
            <a:endParaRPr lang="en-US"/>
          </a:p>
        </p:txBody>
      </p:sp>
      <p:sp>
        <p:nvSpPr>
          <p:cNvPr id="7" name="Text Placeholder 4"/>
          <p:cNvSpPr>
            <a:spLocks noGrp="1"/>
          </p:cNvSpPr>
          <p:nvPr>
            <p:ph type="body" sz="quarter" idx="13" hasCustomPrompt="1"/>
          </p:nvPr>
        </p:nvSpPr>
        <p:spPr>
          <a:xfrm>
            <a:off x="6054357" y="1761531"/>
            <a:ext cx="2578894" cy="2708987"/>
          </a:xfrm>
        </p:spPr>
        <p:txBody>
          <a:bodyPr/>
          <a:lstStyle>
            <a:lvl1pPr marL="214313" indent="-214313">
              <a:buFont typeface="Arial" panose="020B0604020202020204" pitchFamily="34" charset="0"/>
              <a:buChar char="•"/>
              <a:defRPr baseline="0"/>
            </a:lvl1pPr>
          </a:lstStyle>
          <a:p>
            <a:pPr lvl="0"/>
            <a:r>
              <a:rPr lang="en-US"/>
              <a:t>To add bullets, highlight this text box and select ‘bulleted list’ from the home menu</a:t>
            </a:r>
            <a:endParaRPr lang="en-GB"/>
          </a:p>
        </p:txBody>
      </p:sp>
    </p:spTree>
    <p:extLst>
      <p:ext uri="{BB962C8B-B14F-4D97-AF65-F5344CB8AC3E}">
        <p14:creationId xmlns:p14="http://schemas.microsoft.com/office/powerpoint/2010/main" val="2856736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ivider - Green">
    <p:spTree>
      <p:nvGrpSpPr>
        <p:cNvPr id="1" name=""/>
        <p:cNvGrpSpPr/>
        <p:nvPr/>
      </p:nvGrpSpPr>
      <p:grpSpPr>
        <a:xfrm>
          <a:off x="0" y="0"/>
          <a:ext cx="0" cy="0"/>
          <a:chOff x="0" y="0"/>
          <a:chExt cx="0" cy="0"/>
        </a:xfrm>
      </p:grpSpPr>
      <p:sp>
        <p:nvSpPr>
          <p:cNvPr id="157" name="Shape 157"/>
          <p:cNvSpPr/>
          <p:nvPr/>
        </p:nvSpPr>
        <p:spPr>
          <a:xfrm>
            <a:off x="-1" y="1761531"/>
            <a:ext cx="9144002" cy="3393665"/>
          </a:xfrm>
          <a:prstGeom prst="rect">
            <a:avLst/>
          </a:prstGeom>
          <a:blipFill>
            <a:blip r:embed="rId2" cstate="print"/>
          </a:blipFill>
          <a:ln w="12700">
            <a:miter lim="400000"/>
          </a:ln>
          <a:extLst>
            <a:ext uri="{C572A759-6A51-4108-AA02-DFA0A04FC94B}">
              <ma14:wrappingTextBoxFlag xmlns="" xmlns:ma14="http://schemas.microsoft.com/office/mac/drawingml/2011/main" val="1"/>
            </a:ext>
          </a:extLst>
        </p:spPr>
        <p:txBody>
          <a:bodyPr lIns="26789" tIns="26789" rIns="26789" bIns="26789" anchor="ctr"/>
          <a:lstStyle>
            <a:lvl1pPr>
              <a:defRPr sz="3200">
                <a:solidFill>
                  <a:srgbClr val="FFFFFF"/>
                </a:solidFill>
              </a:defRPr>
            </a:lvl1pPr>
          </a:lstStyle>
          <a:p>
            <a:pPr marL="0" marR="0" lvl="0" indent="0" algn="ctr" defTabSz="219075" rtl="0" eaLnBrk="1" fontAlgn="auto" latinLnBrk="0" hangingPunct="0">
              <a:lnSpc>
                <a:spcPct val="100000"/>
              </a:lnSpc>
              <a:spcBef>
                <a:spcPts val="0"/>
              </a:spcBef>
              <a:spcAft>
                <a:spcPts val="0"/>
              </a:spcAft>
              <a:buClrTx/>
              <a:buSzTx/>
              <a:buFontTx/>
              <a:buNone/>
              <a:tabLst/>
              <a:defRPr/>
            </a:pPr>
            <a:r>
              <a:rPr kumimoji="0" sz="1200" b="0" i="0" u="none" strike="noStrike" kern="0" cap="none" spc="0" normalizeH="0" baseline="0" noProof="0">
                <a:ln>
                  <a:noFill/>
                </a:ln>
                <a:solidFill>
                  <a:srgbClr val="FFFFFF"/>
                </a:solidFill>
                <a:effectLst/>
                <a:uLnTx/>
                <a:uFillTx/>
                <a:latin typeface="Arial"/>
                <a:sym typeface="Helvetica Light"/>
              </a:rPr>
              <a:t>  </a:t>
            </a:r>
          </a:p>
        </p:txBody>
      </p:sp>
      <p:sp>
        <p:nvSpPr>
          <p:cNvPr id="2" name="Footer Placeholder 1"/>
          <p:cNvSpPr>
            <a:spLocks noGrp="1"/>
          </p:cNvSpPr>
          <p:nvPr>
            <p:ph type="ftr" sz="quarter" idx="10"/>
          </p:nvPr>
        </p:nvSpPr>
        <p:spPr/>
        <p:txBody>
          <a:bodyPr/>
          <a:lstStyle>
            <a:lvl1pPr defTabSz="219075" hangingPunct="0">
              <a:defRPr/>
            </a:lvl1pPr>
          </a:lstStyle>
          <a:p>
            <a:r>
              <a:rPr lang="en-GB" kern="0">
                <a:solidFill>
                  <a:srgbClr val="2A2A2A"/>
                </a:solidFill>
                <a:sym typeface="Helvetica Light"/>
              </a:rPr>
              <a:t>www.metoffice.gov.uk                                                © Crown Copyright 2019, Met Office</a:t>
            </a:r>
          </a:p>
        </p:txBody>
      </p:sp>
      <p:sp>
        <p:nvSpPr>
          <p:cNvPr id="3" name="Title 2"/>
          <p:cNvSpPr>
            <a:spLocks noGrp="1"/>
          </p:cNvSpPr>
          <p:nvPr>
            <p:ph type="title" hasCustomPrompt="1"/>
          </p:nvPr>
        </p:nvSpPr>
        <p:spPr/>
        <p:txBody>
          <a:bodyPr/>
          <a:lstStyle>
            <a:lvl1pPr>
              <a:defRPr baseline="0"/>
            </a:lvl1pPr>
          </a:lstStyle>
          <a:p>
            <a:r>
              <a:rPr lang="en-US"/>
              <a:t>Divider title (if required)</a:t>
            </a:r>
            <a:endParaRPr lang="en-GB"/>
          </a:p>
        </p:txBody>
      </p:sp>
    </p:spTree>
    <p:extLst>
      <p:ext uri="{BB962C8B-B14F-4D97-AF65-F5344CB8AC3E}">
        <p14:creationId xmlns:p14="http://schemas.microsoft.com/office/powerpoint/2010/main" val="1661225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ivider - Teal">
    <p:spTree>
      <p:nvGrpSpPr>
        <p:cNvPr id="1" name=""/>
        <p:cNvGrpSpPr/>
        <p:nvPr/>
      </p:nvGrpSpPr>
      <p:grpSpPr>
        <a:xfrm>
          <a:off x="0" y="0"/>
          <a:ext cx="0" cy="0"/>
          <a:chOff x="0" y="0"/>
          <a:chExt cx="0" cy="0"/>
        </a:xfrm>
      </p:grpSpPr>
      <p:sp>
        <p:nvSpPr>
          <p:cNvPr id="170" name="Shape 170"/>
          <p:cNvSpPr/>
          <p:nvPr/>
        </p:nvSpPr>
        <p:spPr>
          <a:xfrm>
            <a:off x="-1" y="1761531"/>
            <a:ext cx="9144002" cy="3393665"/>
          </a:xfrm>
          <a:prstGeom prst="rect">
            <a:avLst/>
          </a:prstGeom>
          <a:solidFill>
            <a:schemeClr val="accent1"/>
          </a:solidFill>
          <a:ln w="12700">
            <a:miter lim="400000"/>
          </a:ln>
          <a:extLst>
            <a:ext uri="{C572A759-6A51-4108-AA02-DFA0A04FC94B}">
              <ma14:wrappingTextBoxFlag xmlns="" xmlns:ma14="http://schemas.microsoft.com/office/mac/drawingml/2011/main" val="1"/>
            </a:ext>
          </a:extLst>
        </p:spPr>
        <p:txBody>
          <a:bodyPr lIns="26789" tIns="26789" rIns="26789" bIns="26789" anchor="ctr"/>
          <a:lstStyle>
            <a:lvl1pPr>
              <a:defRPr sz="3200">
                <a:solidFill>
                  <a:srgbClr val="FFFFFF"/>
                </a:solidFill>
              </a:defRPr>
            </a:lvl1pPr>
          </a:lstStyle>
          <a:p>
            <a:pPr marL="0" marR="0" lvl="0" indent="0" algn="ctr" defTabSz="219075" rtl="0" eaLnBrk="1" fontAlgn="auto" latinLnBrk="0" hangingPunct="0">
              <a:lnSpc>
                <a:spcPct val="100000"/>
              </a:lnSpc>
              <a:spcBef>
                <a:spcPts val="0"/>
              </a:spcBef>
              <a:spcAft>
                <a:spcPts val="0"/>
              </a:spcAft>
              <a:buClrTx/>
              <a:buSzTx/>
              <a:buFontTx/>
              <a:buNone/>
              <a:tabLst/>
              <a:defRPr/>
            </a:pPr>
            <a:r>
              <a:rPr kumimoji="0" sz="1200" b="0" i="0" u="none" strike="noStrike" kern="0" cap="none" spc="0" normalizeH="0" baseline="0" noProof="0">
                <a:ln>
                  <a:noFill/>
                </a:ln>
                <a:solidFill>
                  <a:srgbClr val="FFFFFF"/>
                </a:solidFill>
                <a:effectLst/>
                <a:uLnTx/>
                <a:uFillTx/>
                <a:latin typeface="Arial"/>
                <a:sym typeface="Helvetica Light"/>
              </a:rPr>
              <a:t>  </a:t>
            </a:r>
          </a:p>
        </p:txBody>
      </p:sp>
      <p:sp>
        <p:nvSpPr>
          <p:cNvPr id="2" name="Footer Placeholder 1"/>
          <p:cNvSpPr>
            <a:spLocks noGrp="1"/>
          </p:cNvSpPr>
          <p:nvPr>
            <p:ph type="ftr" sz="quarter" idx="14"/>
          </p:nvPr>
        </p:nvSpPr>
        <p:spPr>
          <a:solidFill>
            <a:schemeClr val="accent1"/>
          </a:solidFill>
        </p:spPr>
        <p:txBody>
          <a:bodyPr/>
          <a:lstStyle>
            <a:lvl1pPr defTabSz="219075" hangingPunct="0">
              <a:defRPr/>
            </a:lvl1pPr>
          </a:lstStyle>
          <a:p>
            <a:r>
              <a:rPr lang="en-GB" kern="0">
                <a:solidFill>
                  <a:srgbClr val="2A2A2A"/>
                </a:solidFill>
                <a:sym typeface="Helvetica Light"/>
              </a:rPr>
              <a:t>www.metoffice.gov.uk                                                © Crown Copyright 2019, Met Office</a:t>
            </a:r>
          </a:p>
        </p:txBody>
      </p:sp>
      <p:sp>
        <p:nvSpPr>
          <p:cNvPr id="3" name="Title 2"/>
          <p:cNvSpPr>
            <a:spLocks noGrp="1"/>
          </p:cNvSpPr>
          <p:nvPr>
            <p:ph type="title" hasCustomPrompt="1"/>
          </p:nvPr>
        </p:nvSpPr>
        <p:spPr/>
        <p:txBody>
          <a:bodyPr/>
          <a:lstStyle>
            <a:lvl1pPr>
              <a:defRPr/>
            </a:lvl1pPr>
          </a:lstStyle>
          <a:p>
            <a:r>
              <a:rPr lang="en-US"/>
              <a:t>Divider title (if required)</a:t>
            </a:r>
            <a:endParaRPr lang="en-GB"/>
          </a:p>
        </p:txBody>
      </p:sp>
    </p:spTree>
    <p:extLst>
      <p:ext uri="{BB962C8B-B14F-4D97-AF65-F5344CB8AC3E}">
        <p14:creationId xmlns:p14="http://schemas.microsoft.com/office/powerpoint/2010/main" val="1195866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ivider - Blue">
    <p:spTree>
      <p:nvGrpSpPr>
        <p:cNvPr id="1" name=""/>
        <p:cNvGrpSpPr/>
        <p:nvPr/>
      </p:nvGrpSpPr>
      <p:grpSpPr>
        <a:xfrm>
          <a:off x="0" y="0"/>
          <a:ext cx="0" cy="0"/>
          <a:chOff x="0" y="0"/>
          <a:chExt cx="0" cy="0"/>
        </a:xfrm>
      </p:grpSpPr>
      <p:sp>
        <p:nvSpPr>
          <p:cNvPr id="170" name="Shape 170"/>
          <p:cNvSpPr/>
          <p:nvPr/>
        </p:nvSpPr>
        <p:spPr>
          <a:xfrm>
            <a:off x="-1" y="1761531"/>
            <a:ext cx="9144002" cy="3393665"/>
          </a:xfrm>
          <a:prstGeom prst="rect">
            <a:avLst/>
          </a:prstGeom>
          <a:solidFill>
            <a:schemeClr val="accent2"/>
          </a:solidFill>
          <a:ln w="12700">
            <a:miter lim="400000"/>
          </a:ln>
          <a:extLst>
            <a:ext uri="{C572A759-6A51-4108-AA02-DFA0A04FC94B}">
              <ma14:wrappingTextBoxFlag xmlns="" xmlns:ma14="http://schemas.microsoft.com/office/mac/drawingml/2011/main" val="1"/>
            </a:ext>
          </a:extLst>
        </p:spPr>
        <p:txBody>
          <a:bodyPr lIns="26789" tIns="26789" rIns="26789" bIns="26789" anchor="ctr"/>
          <a:lstStyle>
            <a:lvl1pPr>
              <a:defRPr sz="3200">
                <a:solidFill>
                  <a:srgbClr val="FFFFFF"/>
                </a:solidFill>
              </a:defRPr>
            </a:lvl1pPr>
          </a:lstStyle>
          <a:p>
            <a:pPr marL="0" marR="0" lvl="0" indent="0" algn="ctr" defTabSz="219075" rtl="0" eaLnBrk="1" fontAlgn="auto" latinLnBrk="0" hangingPunct="0">
              <a:lnSpc>
                <a:spcPct val="100000"/>
              </a:lnSpc>
              <a:spcBef>
                <a:spcPts val="0"/>
              </a:spcBef>
              <a:spcAft>
                <a:spcPts val="0"/>
              </a:spcAft>
              <a:buClrTx/>
              <a:buSzTx/>
              <a:buFontTx/>
              <a:buNone/>
              <a:tabLst/>
              <a:defRPr/>
            </a:pPr>
            <a:r>
              <a:rPr kumimoji="0" sz="1200" b="0" i="0" u="none" strike="noStrike" kern="0" cap="none" spc="0" normalizeH="0" baseline="0" noProof="0">
                <a:ln>
                  <a:noFill/>
                </a:ln>
                <a:solidFill>
                  <a:srgbClr val="FFFFFF"/>
                </a:solidFill>
                <a:effectLst/>
                <a:uLnTx/>
                <a:uFillTx/>
                <a:latin typeface="Arial"/>
                <a:sym typeface="Helvetica Light"/>
              </a:rPr>
              <a:t>  </a:t>
            </a:r>
          </a:p>
        </p:txBody>
      </p:sp>
      <p:sp>
        <p:nvSpPr>
          <p:cNvPr id="2" name="Footer Placeholder 1"/>
          <p:cNvSpPr>
            <a:spLocks noGrp="1"/>
          </p:cNvSpPr>
          <p:nvPr>
            <p:ph type="ftr" sz="quarter" idx="14"/>
          </p:nvPr>
        </p:nvSpPr>
        <p:spPr>
          <a:solidFill>
            <a:schemeClr val="accent2"/>
          </a:solidFill>
        </p:spPr>
        <p:txBody>
          <a:bodyPr/>
          <a:lstStyle>
            <a:lvl1pPr defTabSz="219075" hangingPunct="0">
              <a:defRPr>
                <a:solidFill>
                  <a:schemeClr val="bg2"/>
                </a:solidFill>
              </a:defRPr>
            </a:lvl1pPr>
          </a:lstStyle>
          <a:p>
            <a:r>
              <a:rPr lang="en-GB" kern="0">
                <a:solidFill>
                  <a:srgbClr val="FFFFFF"/>
                </a:solidFill>
                <a:sym typeface="Helvetica Light"/>
              </a:rPr>
              <a:t>www.metoffice.gov.uk                                                © Crown Copyright 2019, Met Office</a:t>
            </a:r>
          </a:p>
        </p:txBody>
      </p:sp>
      <p:sp>
        <p:nvSpPr>
          <p:cNvPr id="3" name="Title 2"/>
          <p:cNvSpPr>
            <a:spLocks noGrp="1"/>
          </p:cNvSpPr>
          <p:nvPr>
            <p:ph type="title" hasCustomPrompt="1"/>
          </p:nvPr>
        </p:nvSpPr>
        <p:spPr/>
        <p:txBody>
          <a:bodyPr/>
          <a:lstStyle>
            <a:lvl1pPr>
              <a:defRPr/>
            </a:lvl1pPr>
          </a:lstStyle>
          <a:p>
            <a:r>
              <a:rPr lang="en-US"/>
              <a:t>Divider title (if required)</a:t>
            </a:r>
            <a:endParaRPr lang="en-GB"/>
          </a:p>
        </p:txBody>
      </p:sp>
    </p:spTree>
    <p:extLst>
      <p:ext uri="{BB962C8B-B14F-4D97-AF65-F5344CB8AC3E}">
        <p14:creationId xmlns:p14="http://schemas.microsoft.com/office/powerpoint/2010/main" val="2719500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ivider - Red">
    <p:spTree>
      <p:nvGrpSpPr>
        <p:cNvPr id="1" name=""/>
        <p:cNvGrpSpPr/>
        <p:nvPr/>
      </p:nvGrpSpPr>
      <p:grpSpPr>
        <a:xfrm>
          <a:off x="0" y="0"/>
          <a:ext cx="0" cy="0"/>
          <a:chOff x="0" y="0"/>
          <a:chExt cx="0" cy="0"/>
        </a:xfrm>
      </p:grpSpPr>
      <p:sp>
        <p:nvSpPr>
          <p:cNvPr id="170" name="Shape 170"/>
          <p:cNvSpPr/>
          <p:nvPr/>
        </p:nvSpPr>
        <p:spPr>
          <a:xfrm>
            <a:off x="-1" y="1761531"/>
            <a:ext cx="9144002" cy="3393665"/>
          </a:xfrm>
          <a:prstGeom prst="rect">
            <a:avLst/>
          </a:prstGeom>
          <a:solidFill>
            <a:schemeClr val="accent3"/>
          </a:solidFill>
          <a:ln w="12700">
            <a:miter lim="400000"/>
          </a:ln>
          <a:extLst>
            <a:ext uri="{C572A759-6A51-4108-AA02-DFA0A04FC94B}">
              <ma14:wrappingTextBoxFlag xmlns="" xmlns:ma14="http://schemas.microsoft.com/office/mac/drawingml/2011/main" val="1"/>
            </a:ext>
          </a:extLst>
        </p:spPr>
        <p:txBody>
          <a:bodyPr lIns="26789" tIns="26789" rIns="26789" bIns="26789" anchor="ctr"/>
          <a:lstStyle>
            <a:lvl1pPr>
              <a:defRPr sz="3200">
                <a:solidFill>
                  <a:srgbClr val="FFFFFF"/>
                </a:solidFill>
              </a:defRPr>
            </a:lvl1pPr>
          </a:lstStyle>
          <a:p>
            <a:pPr marL="0" marR="0" lvl="0" indent="0" algn="ctr" defTabSz="219075" rtl="0" eaLnBrk="1" fontAlgn="auto" latinLnBrk="0" hangingPunct="0">
              <a:lnSpc>
                <a:spcPct val="100000"/>
              </a:lnSpc>
              <a:spcBef>
                <a:spcPts val="0"/>
              </a:spcBef>
              <a:spcAft>
                <a:spcPts val="0"/>
              </a:spcAft>
              <a:buClrTx/>
              <a:buSzTx/>
              <a:buFontTx/>
              <a:buNone/>
              <a:tabLst/>
              <a:defRPr/>
            </a:pPr>
            <a:r>
              <a:rPr kumimoji="0" sz="1200" b="0" i="0" u="none" strike="noStrike" kern="0" cap="none" spc="0" normalizeH="0" baseline="0" noProof="0">
                <a:ln>
                  <a:noFill/>
                </a:ln>
                <a:solidFill>
                  <a:srgbClr val="FFFFFF"/>
                </a:solidFill>
                <a:effectLst/>
                <a:uLnTx/>
                <a:uFillTx/>
                <a:latin typeface="Arial"/>
                <a:sym typeface="Helvetica Light"/>
              </a:rPr>
              <a:t>  </a:t>
            </a:r>
          </a:p>
        </p:txBody>
      </p:sp>
      <p:sp>
        <p:nvSpPr>
          <p:cNvPr id="2" name="Footer Placeholder 1"/>
          <p:cNvSpPr>
            <a:spLocks noGrp="1"/>
          </p:cNvSpPr>
          <p:nvPr>
            <p:ph type="ftr" sz="quarter" idx="14"/>
          </p:nvPr>
        </p:nvSpPr>
        <p:spPr>
          <a:solidFill>
            <a:schemeClr val="accent3"/>
          </a:solidFill>
        </p:spPr>
        <p:txBody>
          <a:bodyPr/>
          <a:lstStyle>
            <a:lvl1pPr defTabSz="219075" hangingPunct="0">
              <a:defRPr>
                <a:solidFill>
                  <a:schemeClr val="tx1"/>
                </a:solidFill>
              </a:defRPr>
            </a:lvl1pPr>
          </a:lstStyle>
          <a:p>
            <a:r>
              <a:rPr lang="en-GB" kern="0">
                <a:solidFill>
                  <a:srgbClr val="2A2A2A"/>
                </a:solidFill>
                <a:sym typeface="Helvetica Light"/>
              </a:rPr>
              <a:t>www.metoffice.gov.uk                                                © Crown Copyright 2019, Met Office</a:t>
            </a:r>
          </a:p>
        </p:txBody>
      </p:sp>
      <p:sp>
        <p:nvSpPr>
          <p:cNvPr id="3" name="Title 2"/>
          <p:cNvSpPr>
            <a:spLocks noGrp="1"/>
          </p:cNvSpPr>
          <p:nvPr>
            <p:ph type="title" hasCustomPrompt="1"/>
          </p:nvPr>
        </p:nvSpPr>
        <p:spPr/>
        <p:txBody>
          <a:bodyPr/>
          <a:lstStyle>
            <a:lvl1pPr>
              <a:defRPr/>
            </a:lvl1pPr>
          </a:lstStyle>
          <a:p>
            <a:r>
              <a:rPr lang="en-US"/>
              <a:t>Divider title (if required)</a:t>
            </a:r>
            <a:endParaRPr lang="en-GB"/>
          </a:p>
        </p:txBody>
      </p:sp>
    </p:spTree>
    <p:extLst>
      <p:ext uri="{BB962C8B-B14F-4D97-AF65-F5344CB8AC3E}">
        <p14:creationId xmlns:p14="http://schemas.microsoft.com/office/powerpoint/2010/main" val="1686022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ivider - Grey">
    <p:spTree>
      <p:nvGrpSpPr>
        <p:cNvPr id="1" name=""/>
        <p:cNvGrpSpPr/>
        <p:nvPr/>
      </p:nvGrpSpPr>
      <p:grpSpPr>
        <a:xfrm>
          <a:off x="0" y="0"/>
          <a:ext cx="0" cy="0"/>
          <a:chOff x="0" y="0"/>
          <a:chExt cx="0" cy="0"/>
        </a:xfrm>
      </p:grpSpPr>
      <p:sp>
        <p:nvSpPr>
          <p:cNvPr id="170" name="Shape 170"/>
          <p:cNvSpPr/>
          <p:nvPr/>
        </p:nvSpPr>
        <p:spPr>
          <a:xfrm>
            <a:off x="-1" y="1761531"/>
            <a:ext cx="9144002" cy="3393665"/>
          </a:xfrm>
          <a:prstGeom prst="rect">
            <a:avLst/>
          </a:prstGeom>
          <a:solidFill>
            <a:schemeClr val="accent4"/>
          </a:solidFill>
          <a:ln w="12700">
            <a:miter lim="400000"/>
          </a:ln>
          <a:extLst>
            <a:ext uri="{C572A759-6A51-4108-AA02-DFA0A04FC94B}">
              <ma14:wrappingTextBoxFlag xmlns="" xmlns:ma14="http://schemas.microsoft.com/office/mac/drawingml/2011/main" val="1"/>
            </a:ext>
          </a:extLst>
        </p:spPr>
        <p:txBody>
          <a:bodyPr lIns="26789" tIns="26789" rIns="26789" bIns="26789" anchor="ctr"/>
          <a:lstStyle>
            <a:lvl1pPr>
              <a:defRPr sz="3200">
                <a:solidFill>
                  <a:srgbClr val="FFFFFF"/>
                </a:solidFill>
              </a:defRPr>
            </a:lvl1pPr>
          </a:lstStyle>
          <a:p>
            <a:pPr marL="0" marR="0" lvl="0" indent="0" algn="ctr" defTabSz="219075" rtl="0" eaLnBrk="1" fontAlgn="auto" latinLnBrk="0" hangingPunct="0">
              <a:lnSpc>
                <a:spcPct val="100000"/>
              </a:lnSpc>
              <a:spcBef>
                <a:spcPts val="0"/>
              </a:spcBef>
              <a:spcAft>
                <a:spcPts val="0"/>
              </a:spcAft>
              <a:buClrTx/>
              <a:buSzTx/>
              <a:buFontTx/>
              <a:buNone/>
              <a:tabLst/>
              <a:defRPr/>
            </a:pPr>
            <a:r>
              <a:rPr kumimoji="0" sz="1200" b="0" i="0" u="none" strike="noStrike" kern="0" cap="none" spc="0" normalizeH="0" baseline="0" noProof="0">
                <a:ln>
                  <a:noFill/>
                </a:ln>
                <a:solidFill>
                  <a:srgbClr val="FFFFFF"/>
                </a:solidFill>
                <a:effectLst/>
                <a:uLnTx/>
                <a:uFillTx/>
                <a:latin typeface="Arial"/>
                <a:sym typeface="Helvetica Light"/>
              </a:rPr>
              <a:t>  </a:t>
            </a:r>
          </a:p>
        </p:txBody>
      </p:sp>
      <p:sp>
        <p:nvSpPr>
          <p:cNvPr id="2" name="Footer Placeholder 1"/>
          <p:cNvSpPr>
            <a:spLocks noGrp="1"/>
          </p:cNvSpPr>
          <p:nvPr>
            <p:ph type="ftr" sz="quarter" idx="14"/>
          </p:nvPr>
        </p:nvSpPr>
        <p:spPr>
          <a:solidFill>
            <a:schemeClr val="accent4"/>
          </a:solidFill>
        </p:spPr>
        <p:txBody>
          <a:bodyPr/>
          <a:lstStyle>
            <a:lvl1pPr defTabSz="219075" hangingPunct="0">
              <a:defRPr>
                <a:solidFill>
                  <a:schemeClr val="tx1"/>
                </a:solidFill>
              </a:defRPr>
            </a:lvl1pPr>
          </a:lstStyle>
          <a:p>
            <a:r>
              <a:rPr lang="en-GB" kern="0">
                <a:solidFill>
                  <a:srgbClr val="2A2A2A"/>
                </a:solidFill>
                <a:sym typeface="Helvetica Light"/>
              </a:rPr>
              <a:t>www.metoffice.gov.uk                                                © Crown Copyright 2019, Met Office</a:t>
            </a:r>
          </a:p>
        </p:txBody>
      </p:sp>
      <p:sp>
        <p:nvSpPr>
          <p:cNvPr id="3" name="Title 2"/>
          <p:cNvSpPr>
            <a:spLocks noGrp="1"/>
          </p:cNvSpPr>
          <p:nvPr>
            <p:ph type="title" hasCustomPrompt="1"/>
          </p:nvPr>
        </p:nvSpPr>
        <p:spPr/>
        <p:txBody>
          <a:bodyPr/>
          <a:lstStyle>
            <a:lvl1pPr>
              <a:defRPr/>
            </a:lvl1pPr>
          </a:lstStyle>
          <a:p>
            <a:r>
              <a:rPr lang="en-US"/>
              <a:t>Divider title (if required)</a:t>
            </a:r>
            <a:endParaRPr lang="en-GB"/>
          </a:p>
        </p:txBody>
      </p:sp>
    </p:spTree>
    <p:extLst>
      <p:ext uri="{BB962C8B-B14F-4D97-AF65-F5344CB8AC3E}">
        <p14:creationId xmlns:p14="http://schemas.microsoft.com/office/powerpoint/2010/main" val="330632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Questions &amp; Contact">
    <p:spTree>
      <p:nvGrpSpPr>
        <p:cNvPr id="1" name=""/>
        <p:cNvGrpSpPr/>
        <p:nvPr/>
      </p:nvGrpSpPr>
      <p:grpSpPr>
        <a:xfrm>
          <a:off x="0" y="0"/>
          <a:ext cx="0" cy="0"/>
          <a:chOff x="0" y="0"/>
          <a:chExt cx="0" cy="0"/>
        </a:xfrm>
      </p:grpSpPr>
      <p:sp>
        <p:nvSpPr>
          <p:cNvPr id="198" name="Shape 198"/>
          <p:cNvSpPr/>
          <p:nvPr/>
        </p:nvSpPr>
        <p:spPr>
          <a:xfrm>
            <a:off x="0" y="1761530"/>
            <a:ext cx="9144002" cy="3115575"/>
          </a:xfrm>
          <a:prstGeom prst="rect">
            <a:avLst/>
          </a:prstGeom>
          <a:blipFill>
            <a:blip r:embed="rId2" cstate="print"/>
          </a:blipFill>
          <a:ln w="12700">
            <a:miter lim="400000"/>
          </a:ln>
          <a:extLst>
            <a:ext uri="{C572A759-6A51-4108-AA02-DFA0A04FC94B}">
              <ma14:wrappingTextBoxFlag xmlns="" xmlns:ma14="http://schemas.microsoft.com/office/mac/drawingml/2011/main" val="1"/>
            </a:ext>
          </a:extLst>
        </p:spPr>
        <p:txBody>
          <a:bodyPr lIns="26789" tIns="26789" rIns="26789" bIns="26789" anchor="t" anchorCtr="0"/>
          <a:lstStyle>
            <a:lvl1pPr>
              <a:defRPr sz="3200">
                <a:solidFill>
                  <a:srgbClr val="FFFFFF"/>
                </a:solidFill>
              </a:defRPr>
            </a:lvl1pPr>
          </a:lstStyle>
          <a:p>
            <a:pPr marL="0" marR="0" lvl="0" indent="0" algn="ctr" defTabSz="219075" rtl="0" eaLnBrk="1" fontAlgn="auto" latinLnBrk="0" hangingPunct="0">
              <a:lnSpc>
                <a:spcPct val="100000"/>
              </a:lnSpc>
              <a:spcBef>
                <a:spcPts val="0"/>
              </a:spcBef>
              <a:spcAft>
                <a:spcPts val="0"/>
              </a:spcAft>
              <a:buClrTx/>
              <a:buSzTx/>
              <a:buFontTx/>
              <a:buNone/>
              <a:tabLst/>
              <a:defRPr/>
            </a:pPr>
            <a:r>
              <a:rPr kumimoji="0" sz="1200" b="0" i="0" u="none" strike="noStrike" kern="0" cap="none" spc="0" normalizeH="0" baseline="0" noProof="0">
                <a:ln>
                  <a:noFill/>
                </a:ln>
                <a:solidFill>
                  <a:srgbClr val="FFFFFF"/>
                </a:solidFill>
                <a:effectLst/>
                <a:uLnTx/>
                <a:uFillTx/>
                <a:latin typeface="Arial"/>
                <a:sym typeface="Helvetica Light"/>
              </a:rPr>
              <a:t>  </a:t>
            </a:r>
          </a:p>
        </p:txBody>
      </p:sp>
      <p:sp>
        <p:nvSpPr>
          <p:cNvPr id="14" name="Text Placeholder 4"/>
          <p:cNvSpPr>
            <a:spLocks noGrp="1"/>
          </p:cNvSpPr>
          <p:nvPr>
            <p:ph type="body" sz="quarter" idx="12" hasCustomPrompt="1"/>
          </p:nvPr>
        </p:nvSpPr>
        <p:spPr>
          <a:xfrm>
            <a:off x="107157" y="2021681"/>
            <a:ext cx="7975402" cy="270063"/>
          </a:xfrm>
          <a:prstGeom prst="rect">
            <a:avLst/>
          </a:prstGeom>
        </p:spPr>
        <p:txBody>
          <a:bodyPr lIns="270000" rIns="270000">
            <a:noAutofit/>
          </a:bodyPr>
          <a:lstStyle>
            <a:lvl1pPr>
              <a:defRPr>
                <a:latin typeface="+mn-lt"/>
              </a:defRPr>
            </a:lvl1pPr>
            <a:lvl5pPr>
              <a:defRPr baseline="0"/>
            </a:lvl5pPr>
          </a:lstStyle>
          <a:p>
            <a:pPr lvl="0"/>
            <a:r>
              <a:rPr lang="en-GB"/>
              <a:t>For more information please contact:</a:t>
            </a:r>
          </a:p>
        </p:txBody>
      </p:sp>
      <p:pic>
        <p:nvPicPr>
          <p:cNvPr id="202" name="email-icon.png"/>
          <p:cNvPicPr>
            <a:picLocks noChangeAspect="1"/>
          </p:cNvPicPr>
          <p:nvPr/>
        </p:nvPicPr>
        <p:blipFill>
          <a:blip r:embed="rId3" cstate="print"/>
          <a:stretch>
            <a:fillRect/>
          </a:stretch>
        </p:blipFill>
        <p:spPr>
          <a:xfrm>
            <a:off x="224460" y="3131815"/>
            <a:ext cx="350571" cy="386900"/>
          </a:xfrm>
          <a:prstGeom prst="rect">
            <a:avLst/>
          </a:prstGeom>
          <a:ln w="12700">
            <a:miter lim="400000"/>
          </a:ln>
        </p:spPr>
      </p:pic>
      <p:pic>
        <p:nvPicPr>
          <p:cNvPr id="203" name="phone-icon.png"/>
          <p:cNvPicPr>
            <a:picLocks noChangeAspect="1"/>
          </p:cNvPicPr>
          <p:nvPr/>
        </p:nvPicPr>
        <p:blipFill>
          <a:blip r:embed="rId4" cstate="print"/>
          <a:stretch>
            <a:fillRect/>
          </a:stretch>
        </p:blipFill>
        <p:spPr>
          <a:xfrm>
            <a:off x="197503" y="3675571"/>
            <a:ext cx="404486" cy="386900"/>
          </a:xfrm>
          <a:prstGeom prst="rect">
            <a:avLst/>
          </a:prstGeom>
          <a:ln w="12700">
            <a:miter lim="400000"/>
          </a:ln>
        </p:spPr>
      </p:pic>
      <p:pic>
        <p:nvPicPr>
          <p:cNvPr id="205" name="web-icon.png"/>
          <p:cNvPicPr>
            <a:picLocks noChangeAspect="1"/>
          </p:cNvPicPr>
          <p:nvPr/>
        </p:nvPicPr>
        <p:blipFill>
          <a:blip r:embed="rId5" cstate="print"/>
          <a:stretch>
            <a:fillRect/>
          </a:stretch>
        </p:blipFill>
        <p:spPr>
          <a:xfrm>
            <a:off x="197503" y="2617307"/>
            <a:ext cx="404486" cy="343364"/>
          </a:xfrm>
          <a:prstGeom prst="rect">
            <a:avLst/>
          </a:prstGeom>
          <a:ln w="12700">
            <a:miter lim="400000"/>
          </a:ln>
        </p:spPr>
      </p:pic>
      <p:sp>
        <p:nvSpPr>
          <p:cNvPr id="2" name="Footer Placeholder 1"/>
          <p:cNvSpPr>
            <a:spLocks noGrp="1"/>
          </p:cNvSpPr>
          <p:nvPr>
            <p:ph type="ftr" sz="quarter" idx="17"/>
          </p:nvPr>
        </p:nvSpPr>
        <p:spPr/>
        <p:txBody>
          <a:bodyPr/>
          <a:lstStyle>
            <a:lvl1pPr algn="l" defTabSz="219075" hangingPunct="0">
              <a:defRPr/>
            </a:lvl1pPr>
          </a:lstStyle>
          <a:p>
            <a:r>
              <a:rPr lang="en-GB" kern="0">
                <a:solidFill>
                  <a:srgbClr val="2A2A2A"/>
                </a:solidFill>
                <a:sym typeface="Helvetica Light"/>
              </a:rPr>
              <a:t>www.metoffice.gov.uk                                                © Crown Copyright 2019, Met Office</a:t>
            </a:r>
          </a:p>
        </p:txBody>
      </p:sp>
      <p:sp>
        <p:nvSpPr>
          <p:cNvPr id="3" name="Title 2"/>
          <p:cNvSpPr>
            <a:spLocks noGrp="1"/>
          </p:cNvSpPr>
          <p:nvPr>
            <p:ph type="title" hasCustomPrompt="1"/>
          </p:nvPr>
        </p:nvSpPr>
        <p:spPr/>
        <p:txBody>
          <a:bodyPr/>
          <a:lstStyle>
            <a:lvl1pPr>
              <a:defRPr/>
            </a:lvl1pPr>
          </a:lstStyle>
          <a:p>
            <a:r>
              <a:rPr lang="en-US"/>
              <a:t>Questions?</a:t>
            </a:r>
            <a:endParaRPr lang="en-GB"/>
          </a:p>
        </p:txBody>
      </p:sp>
      <p:sp>
        <p:nvSpPr>
          <p:cNvPr id="22" name="Shape 201"/>
          <p:cNvSpPr>
            <a:spLocks noGrp="1"/>
          </p:cNvSpPr>
          <p:nvPr>
            <p:ph type="body" sz="quarter" idx="18" hasCustomPrompt="1"/>
          </p:nvPr>
        </p:nvSpPr>
        <p:spPr>
          <a:xfrm>
            <a:off x="527593" y="2571741"/>
            <a:ext cx="7837739" cy="415499"/>
          </a:xfrm>
          <a:prstGeom prst="rect">
            <a:avLst/>
          </a:prstGeom>
        </p:spPr>
        <p:txBody>
          <a:bodyPr lIns="270000" anchor="t">
            <a:spAutoFit/>
          </a:bodyPr>
          <a:lstStyle>
            <a:lvl1pPr marL="0" indent="0" defTabSz="342900">
              <a:lnSpc>
                <a:spcPct val="150000"/>
              </a:lnSpc>
              <a:spcBef>
                <a:spcPts val="300"/>
              </a:spcBef>
              <a:buSzTx/>
              <a:buNone/>
              <a:defRPr sz="1500" b="1">
                <a:latin typeface="+mj-lt"/>
                <a:ea typeface="Arial"/>
                <a:cs typeface="Arial"/>
                <a:sym typeface="Arial"/>
              </a:defRPr>
            </a:lvl1pPr>
          </a:lstStyle>
          <a:p>
            <a:r>
              <a:rPr lang="en-GB"/>
              <a:t>www.metoffice.gov.uk</a:t>
            </a:r>
            <a:endParaRPr/>
          </a:p>
        </p:txBody>
      </p:sp>
      <p:sp>
        <p:nvSpPr>
          <p:cNvPr id="24" name="Shape 201"/>
          <p:cNvSpPr>
            <a:spLocks noGrp="1"/>
          </p:cNvSpPr>
          <p:nvPr>
            <p:ph type="body" sz="quarter" idx="20" hasCustomPrompt="1"/>
          </p:nvPr>
        </p:nvSpPr>
        <p:spPr>
          <a:xfrm>
            <a:off x="534591" y="3107335"/>
            <a:ext cx="7830741" cy="415499"/>
          </a:xfrm>
          <a:prstGeom prst="rect">
            <a:avLst/>
          </a:prstGeom>
        </p:spPr>
        <p:txBody>
          <a:bodyPr lIns="270000" anchor="t">
            <a:spAutoFit/>
          </a:bodyPr>
          <a:lstStyle>
            <a:lvl1pPr marL="0" indent="0" defTabSz="342900">
              <a:lnSpc>
                <a:spcPct val="150000"/>
              </a:lnSpc>
              <a:spcBef>
                <a:spcPts val="300"/>
              </a:spcBef>
              <a:buSzTx/>
              <a:buNone/>
              <a:defRPr sz="1500" b="1" baseline="0">
                <a:latin typeface="+mj-lt"/>
                <a:ea typeface="Arial"/>
                <a:cs typeface="Arial"/>
                <a:sym typeface="Arial"/>
              </a:defRPr>
            </a:lvl1pPr>
          </a:lstStyle>
          <a:p>
            <a:r>
              <a:rPr lang="en-GB"/>
              <a:t>Insert email here</a:t>
            </a:r>
            <a:endParaRPr/>
          </a:p>
        </p:txBody>
      </p:sp>
      <p:sp>
        <p:nvSpPr>
          <p:cNvPr id="28" name="Shape 201"/>
          <p:cNvSpPr>
            <a:spLocks noGrp="1"/>
          </p:cNvSpPr>
          <p:nvPr>
            <p:ph type="body" sz="quarter" idx="22" hasCustomPrompt="1"/>
          </p:nvPr>
        </p:nvSpPr>
        <p:spPr>
          <a:xfrm>
            <a:off x="527593" y="3663112"/>
            <a:ext cx="1330302" cy="761747"/>
          </a:xfrm>
          <a:prstGeom prst="rect">
            <a:avLst/>
          </a:prstGeom>
        </p:spPr>
        <p:txBody>
          <a:bodyPr wrap="square" lIns="270000" anchor="t">
            <a:spAutoFit/>
          </a:bodyPr>
          <a:lstStyle>
            <a:lvl1pPr marL="0" indent="0" defTabSz="342900">
              <a:lnSpc>
                <a:spcPct val="150000"/>
              </a:lnSpc>
              <a:spcBef>
                <a:spcPts val="300"/>
              </a:spcBef>
              <a:buSzTx/>
              <a:buNone/>
              <a:defRPr sz="1500" b="0" baseline="0">
                <a:latin typeface="+mj-lt"/>
                <a:ea typeface="Arial"/>
                <a:cs typeface="Arial"/>
                <a:sym typeface="Arial"/>
              </a:defRPr>
            </a:lvl1pPr>
          </a:lstStyle>
          <a:p>
            <a:r>
              <a:rPr lang="en-GB"/>
              <a:t>From the UK:</a:t>
            </a:r>
            <a:endParaRPr/>
          </a:p>
        </p:txBody>
      </p:sp>
      <p:sp>
        <p:nvSpPr>
          <p:cNvPr id="12" name="Shape 201"/>
          <p:cNvSpPr>
            <a:spLocks noGrp="1"/>
          </p:cNvSpPr>
          <p:nvPr>
            <p:ph type="body" sz="quarter" idx="23" hasCustomPrompt="1"/>
          </p:nvPr>
        </p:nvSpPr>
        <p:spPr>
          <a:xfrm>
            <a:off x="1733114" y="3663112"/>
            <a:ext cx="1691733" cy="415499"/>
          </a:xfrm>
          <a:prstGeom prst="rect">
            <a:avLst/>
          </a:prstGeom>
        </p:spPr>
        <p:txBody>
          <a:bodyPr wrap="square" lIns="270000" anchor="t">
            <a:spAutoFit/>
          </a:bodyPr>
          <a:lstStyle>
            <a:lvl1pPr marL="0" indent="0" defTabSz="342900">
              <a:lnSpc>
                <a:spcPct val="150000"/>
              </a:lnSpc>
              <a:spcBef>
                <a:spcPts val="300"/>
              </a:spcBef>
              <a:buSzTx/>
              <a:buNone/>
              <a:defRPr sz="1500" b="1" baseline="0">
                <a:latin typeface="+mj-lt"/>
                <a:ea typeface="Arial"/>
                <a:cs typeface="Arial"/>
                <a:sym typeface="Arial"/>
              </a:defRPr>
            </a:lvl1pPr>
          </a:lstStyle>
          <a:p>
            <a:r>
              <a:rPr lang="en-GB"/>
              <a:t>0370 900 0100</a:t>
            </a:r>
            <a:endParaRPr/>
          </a:p>
        </p:txBody>
      </p:sp>
      <p:sp>
        <p:nvSpPr>
          <p:cNvPr id="13" name="Shape 201"/>
          <p:cNvSpPr>
            <a:spLocks noGrp="1"/>
          </p:cNvSpPr>
          <p:nvPr>
            <p:ph type="body" sz="quarter" idx="24" hasCustomPrompt="1"/>
          </p:nvPr>
        </p:nvSpPr>
        <p:spPr>
          <a:xfrm>
            <a:off x="3588088" y="3663112"/>
            <a:ext cx="1984929" cy="761747"/>
          </a:xfrm>
          <a:prstGeom prst="rect">
            <a:avLst/>
          </a:prstGeom>
        </p:spPr>
        <p:txBody>
          <a:bodyPr wrap="square" lIns="270000" anchor="t">
            <a:spAutoFit/>
          </a:bodyPr>
          <a:lstStyle>
            <a:lvl1pPr marL="0" indent="0" defTabSz="342900">
              <a:lnSpc>
                <a:spcPct val="150000"/>
              </a:lnSpc>
              <a:spcBef>
                <a:spcPts val="300"/>
              </a:spcBef>
              <a:buSzTx/>
              <a:buNone/>
              <a:defRPr sz="1500" b="0" baseline="0">
                <a:latin typeface="+mj-lt"/>
                <a:ea typeface="Arial"/>
                <a:cs typeface="Arial"/>
                <a:sym typeface="Arial"/>
              </a:defRPr>
            </a:lvl1pPr>
          </a:lstStyle>
          <a:p>
            <a:r>
              <a:rPr lang="en-GB"/>
              <a:t>From outside the UK:</a:t>
            </a:r>
            <a:endParaRPr/>
          </a:p>
        </p:txBody>
      </p:sp>
      <p:sp>
        <p:nvSpPr>
          <p:cNvPr id="15" name="Shape 201"/>
          <p:cNvSpPr>
            <a:spLocks noGrp="1"/>
          </p:cNvSpPr>
          <p:nvPr>
            <p:ph type="body" sz="quarter" idx="25" hasCustomPrompt="1"/>
          </p:nvPr>
        </p:nvSpPr>
        <p:spPr>
          <a:xfrm>
            <a:off x="5429622" y="3663112"/>
            <a:ext cx="1691733" cy="761747"/>
          </a:xfrm>
          <a:prstGeom prst="rect">
            <a:avLst/>
          </a:prstGeom>
        </p:spPr>
        <p:txBody>
          <a:bodyPr wrap="square" lIns="270000" anchor="t">
            <a:spAutoFit/>
          </a:bodyPr>
          <a:lstStyle>
            <a:lvl1pPr marL="0" indent="0" defTabSz="342900">
              <a:lnSpc>
                <a:spcPct val="150000"/>
              </a:lnSpc>
              <a:spcBef>
                <a:spcPts val="300"/>
              </a:spcBef>
              <a:buSzTx/>
              <a:buNone/>
              <a:defRPr sz="1500" b="1" baseline="0">
                <a:latin typeface="+mj-lt"/>
                <a:ea typeface="Arial"/>
                <a:cs typeface="Arial"/>
                <a:sym typeface="Arial"/>
              </a:defRPr>
            </a:lvl1pPr>
          </a:lstStyle>
          <a:p>
            <a:r>
              <a:rPr lang="en-GB"/>
              <a:t>+44 1392 885680</a:t>
            </a:r>
            <a:endParaRPr/>
          </a:p>
        </p:txBody>
      </p:sp>
    </p:spTree>
    <p:extLst>
      <p:ext uri="{BB962C8B-B14F-4D97-AF65-F5344CB8AC3E}">
        <p14:creationId xmlns:p14="http://schemas.microsoft.com/office/powerpoint/2010/main" val="830862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solidFill>
            <a:schemeClr val="accent6"/>
          </a:solidFill>
        </p:spPr>
        <p:txBody>
          <a:bodyPr/>
          <a:lstStyle>
            <a:lvl1pPr defTabSz="219075" hangingPunct="0">
              <a:defRPr/>
            </a:lvl1pPr>
          </a:lstStyle>
          <a:p>
            <a:r>
              <a:rPr lang="en-GB" kern="0">
                <a:solidFill>
                  <a:srgbClr val="2A2A2A"/>
                </a:solidFill>
                <a:sym typeface="Helvetica Light"/>
              </a:rPr>
              <a:t>www.metoffice.gov.uk                                                © Crown Copyright 2019, Met Office</a:t>
            </a:r>
          </a:p>
        </p:txBody>
      </p:sp>
    </p:spTree>
    <p:extLst>
      <p:ext uri="{BB962C8B-B14F-4D97-AF65-F5344CB8AC3E}">
        <p14:creationId xmlns:p14="http://schemas.microsoft.com/office/powerpoint/2010/main" val="1737882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Alternative content">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8" name="Rectangle 2"/>
          <p:cNvSpPr>
            <a:spLocks noGrp="1" noChangeArrowheads="1"/>
          </p:cNvSpPr>
          <p:nvPr>
            <p:ph type="ctrTitle" hasCustomPrompt="1"/>
          </p:nvPr>
        </p:nvSpPr>
        <p:spPr>
          <a:xfrm>
            <a:off x="2123728" y="650307"/>
            <a:ext cx="6984776" cy="484748"/>
          </a:xfrm>
          <a:prstGeom prst="rect">
            <a:avLst/>
          </a:prstGeom>
          <a:ln>
            <a:noFill/>
          </a:ln>
        </p:spPr>
        <p:txBody>
          <a:bodyPr anchor="b" anchorCtr="0"/>
          <a:lstStyle>
            <a:lvl1pPr algn="l">
              <a:defRPr sz="2700" baseline="0">
                <a:ln>
                  <a:noFill/>
                </a:ln>
                <a:solidFill>
                  <a:schemeClr val="tx1"/>
                </a:solidFill>
                <a:latin typeface="Arial"/>
                <a:cs typeface="Arial"/>
              </a:defRPr>
            </a:lvl1pPr>
          </a:lstStyle>
          <a:p>
            <a:r>
              <a:rPr lang="en-GB"/>
              <a:t>Alternative content slide</a:t>
            </a:r>
            <a:endParaRPr lang="en-US"/>
          </a:p>
        </p:txBody>
      </p:sp>
      <p:sp>
        <p:nvSpPr>
          <p:cNvPr id="9" name="Rectangle 3"/>
          <p:cNvSpPr>
            <a:spLocks noGrp="1" noChangeArrowheads="1"/>
          </p:cNvSpPr>
          <p:nvPr>
            <p:ph type="subTitle" idx="1" hasCustomPrompt="1"/>
          </p:nvPr>
        </p:nvSpPr>
        <p:spPr>
          <a:xfrm>
            <a:off x="2123728" y="1155887"/>
            <a:ext cx="6984776" cy="378042"/>
          </a:xfrm>
          <a:prstGeom prst="rect">
            <a:avLst/>
          </a:prstGeom>
        </p:spPr>
        <p:txBody>
          <a:bodyPr/>
          <a:lstStyle>
            <a:lvl1pPr marL="0" indent="0" algn="l">
              <a:buFontTx/>
              <a:buNone/>
              <a:defRPr sz="1500">
                <a:solidFill>
                  <a:schemeClr val="tx1"/>
                </a:solidFill>
                <a:latin typeface="Arial"/>
                <a:cs typeface="Arial"/>
              </a:defRPr>
            </a:lvl1pPr>
          </a:lstStyle>
          <a:p>
            <a:r>
              <a:rPr lang="en-GB"/>
              <a:t>Subtitle</a:t>
            </a:r>
            <a:endParaRPr lang="en-US"/>
          </a:p>
        </p:txBody>
      </p:sp>
      <p:sp>
        <p:nvSpPr>
          <p:cNvPr id="4" name="TextBox 3"/>
          <p:cNvSpPr txBox="1">
            <a:spLocks noChangeArrowheads="1"/>
          </p:cNvSpPr>
          <p:nvPr userDrawn="1"/>
        </p:nvSpPr>
        <p:spPr bwMode="auto">
          <a:xfrm>
            <a:off x="250602" y="4894009"/>
            <a:ext cx="2089150" cy="180627"/>
          </a:xfrm>
          <a:prstGeom prst="rect">
            <a:avLst/>
          </a:prstGeom>
          <a:noFill/>
          <a:ln w="9525">
            <a:noFill/>
            <a:miter lim="800000"/>
            <a:headEnd/>
            <a:tailEnd/>
          </a:ln>
        </p:spPr>
        <p:txBody>
          <a:bodyPr>
            <a:spAutoFit/>
          </a:bodyPr>
          <a:lstStyle/>
          <a:p>
            <a:pPr>
              <a:lnSpc>
                <a:spcPct val="85000"/>
              </a:lnSpc>
            </a:pPr>
            <a:r>
              <a:rPr lang="en-US" sz="675" err="1">
                <a:solidFill>
                  <a:schemeClr val="tx1"/>
                </a:solidFill>
              </a:rPr>
              <a:t>www.metoffice.gov.uk</a:t>
            </a:r>
            <a:endParaRPr lang="en-US" sz="675">
              <a:solidFill>
                <a:schemeClr val="tx1"/>
              </a:solidFill>
            </a:endParaRPr>
          </a:p>
        </p:txBody>
      </p:sp>
      <p:sp>
        <p:nvSpPr>
          <p:cNvPr id="5" name="TextBox 4"/>
          <p:cNvSpPr txBox="1">
            <a:spLocks noChangeArrowheads="1"/>
          </p:cNvSpPr>
          <p:nvPr userDrawn="1"/>
        </p:nvSpPr>
        <p:spPr bwMode="auto">
          <a:xfrm>
            <a:off x="6984776" y="4894009"/>
            <a:ext cx="2267744" cy="180627"/>
          </a:xfrm>
          <a:prstGeom prst="rect">
            <a:avLst/>
          </a:prstGeom>
          <a:noFill/>
          <a:ln w="9525">
            <a:noFill/>
            <a:miter lim="800000"/>
            <a:headEnd/>
            <a:tailEnd/>
          </a:ln>
        </p:spPr>
        <p:txBody>
          <a:bodyPr wrap="square">
            <a:spAutoFit/>
          </a:bodyPr>
          <a:lstStyle/>
          <a:p>
            <a:pPr>
              <a:lnSpc>
                <a:spcPct val="85000"/>
              </a:lnSpc>
            </a:pPr>
            <a:r>
              <a:rPr lang="en-US" sz="675">
                <a:solidFill>
                  <a:schemeClr val="tx1"/>
                </a:solidFill>
              </a:rPr>
              <a:t>© Crown Copyright 2016, Met Office</a:t>
            </a:r>
          </a:p>
        </p:txBody>
      </p:sp>
    </p:spTree>
    <p:extLst>
      <p:ext uri="{BB962C8B-B14F-4D97-AF65-F5344CB8AC3E}">
        <p14:creationId xmlns:p14="http://schemas.microsoft.com/office/powerpoint/2010/main" val="606281255"/>
      </p:ext>
    </p:extLst>
  </p:cSld>
  <p:clrMapOvr>
    <a:masterClrMapping/>
  </p:clrMapOvr>
  <p:transition spd="med">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Main content">
    <p:spTree>
      <p:nvGrpSpPr>
        <p:cNvPr id="1" name=""/>
        <p:cNvGrpSpPr/>
        <p:nvPr/>
      </p:nvGrpSpPr>
      <p:grpSpPr>
        <a:xfrm>
          <a:off x="0" y="0"/>
          <a:ext cx="0" cy="0"/>
          <a:chOff x="0" y="0"/>
          <a:chExt cx="0" cy="0"/>
        </a:xfrm>
      </p:grpSpPr>
      <p:sp>
        <p:nvSpPr>
          <p:cNvPr id="8" name="Rectangle 2"/>
          <p:cNvSpPr>
            <a:spLocks noGrp="1" noChangeArrowheads="1"/>
          </p:cNvSpPr>
          <p:nvPr>
            <p:ph type="ctrTitle" hasCustomPrompt="1"/>
          </p:nvPr>
        </p:nvSpPr>
        <p:spPr>
          <a:xfrm>
            <a:off x="1619672" y="700210"/>
            <a:ext cx="7416824" cy="484748"/>
          </a:xfrm>
          <a:prstGeom prst="rect">
            <a:avLst/>
          </a:prstGeom>
          <a:ln>
            <a:noFill/>
          </a:ln>
        </p:spPr>
        <p:txBody>
          <a:bodyPr anchor="b" anchorCtr="0"/>
          <a:lstStyle>
            <a:lvl1pPr algn="l">
              <a:defRPr sz="2700" baseline="0">
                <a:ln>
                  <a:noFill/>
                </a:ln>
                <a:solidFill>
                  <a:schemeClr val="bg2"/>
                </a:solidFill>
                <a:latin typeface="Arial"/>
                <a:cs typeface="Arial"/>
              </a:defRPr>
            </a:lvl1pPr>
          </a:lstStyle>
          <a:p>
            <a:r>
              <a:rPr lang="en-GB"/>
              <a:t>Content slide</a:t>
            </a:r>
            <a:endParaRPr lang="en-US"/>
          </a:p>
        </p:txBody>
      </p:sp>
      <p:sp>
        <p:nvSpPr>
          <p:cNvPr id="9" name="Rectangle 3"/>
          <p:cNvSpPr>
            <a:spLocks noGrp="1" noChangeArrowheads="1"/>
          </p:cNvSpPr>
          <p:nvPr>
            <p:ph type="subTitle" idx="1" hasCustomPrompt="1"/>
          </p:nvPr>
        </p:nvSpPr>
        <p:spPr>
          <a:xfrm>
            <a:off x="1619672" y="1212735"/>
            <a:ext cx="7416824" cy="504056"/>
          </a:xfrm>
          <a:prstGeom prst="rect">
            <a:avLst/>
          </a:prstGeom>
        </p:spPr>
        <p:txBody>
          <a:bodyPr/>
          <a:lstStyle>
            <a:lvl1pPr marL="0" indent="0" algn="l">
              <a:buFontTx/>
              <a:buNone/>
              <a:defRPr sz="1500" baseline="0">
                <a:solidFill>
                  <a:schemeClr val="bg2"/>
                </a:solidFill>
                <a:latin typeface="Arial"/>
                <a:cs typeface="Arial"/>
              </a:defRPr>
            </a:lvl1pPr>
          </a:lstStyle>
          <a:p>
            <a:r>
              <a:rPr lang="en-GB"/>
              <a:t>Subtitle</a:t>
            </a:r>
            <a:endParaRPr lang="en-US"/>
          </a:p>
        </p:txBody>
      </p:sp>
    </p:spTree>
    <p:extLst>
      <p:ext uri="{BB962C8B-B14F-4D97-AF65-F5344CB8AC3E}">
        <p14:creationId xmlns:p14="http://schemas.microsoft.com/office/powerpoint/2010/main" val="3196521073"/>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 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noFill/>
        </p:spPr>
        <p:txBody>
          <a:bodyPr/>
          <a:lstStyle>
            <a:lvl1pPr defTabSz="219075" hangingPunct="0">
              <a:defRPr/>
            </a:lvl1pPr>
          </a:lstStyle>
          <a:p>
            <a:r>
              <a:rPr lang="en-GB" kern="0">
                <a:solidFill>
                  <a:srgbClr val="2A2A2A"/>
                </a:solidFill>
                <a:sym typeface="Helvetica Light"/>
              </a:rPr>
              <a:t>www.metoffice.gov.uk                                                © Crown Copyright 2019, Met Office</a:t>
            </a:r>
          </a:p>
        </p:txBody>
      </p:sp>
      <p:sp>
        <p:nvSpPr>
          <p:cNvPr id="3" name="Title 2"/>
          <p:cNvSpPr>
            <a:spLocks noGrp="1"/>
          </p:cNvSpPr>
          <p:nvPr>
            <p:ph type="title" hasCustomPrompt="1"/>
          </p:nvPr>
        </p:nvSpPr>
        <p:spPr/>
        <p:txBody>
          <a:bodyPr/>
          <a:lstStyle>
            <a:lvl1pPr>
              <a:defRPr/>
            </a:lvl1pPr>
          </a:lstStyle>
          <a:p>
            <a:r>
              <a:rPr lang="en-US"/>
              <a:t>Presentation title</a:t>
            </a:r>
            <a:endParaRPr lang="en-GB"/>
          </a:p>
        </p:txBody>
      </p:sp>
      <p:sp>
        <p:nvSpPr>
          <p:cNvPr id="5" name="Text Placeholder 22"/>
          <p:cNvSpPr>
            <a:spLocks noGrp="1"/>
          </p:cNvSpPr>
          <p:nvPr>
            <p:ph type="body" sz="quarter" idx="11" hasCustomPrompt="1"/>
          </p:nvPr>
        </p:nvSpPr>
        <p:spPr>
          <a:xfrm>
            <a:off x="208954" y="1761530"/>
            <a:ext cx="8426190" cy="611706"/>
          </a:xfrm>
          <a:prstGeom prst="rect">
            <a:avLst/>
          </a:prstGeom>
        </p:spPr>
        <p:txBody>
          <a:bodyPr/>
          <a:lstStyle>
            <a:lvl1pPr>
              <a:defRPr>
                <a:solidFill>
                  <a:schemeClr val="tx1"/>
                </a:solidFill>
              </a:defRPr>
            </a:lvl1pPr>
            <a:lvl2pPr>
              <a:defRPr>
                <a:solidFill>
                  <a:schemeClr val="bg2"/>
                </a:solidFill>
              </a:defRPr>
            </a:lvl2pPr>
            <a:lvl3pPr>
              <a:defRPr>
                <a:solidFill>
                  <a:schemeClr val="bg2"/>
                </a:solidFill>
              </a:defRPr>
            </a:lvl3pPr>
            <a:lvl4pPr>
              <a:buClr>
                <a:schemeClr val="bg2"/>
              </a:buClr>
              <a:defRPr>
                <a:solidFill>
                  <a:schemeClr val="bg2"/>
                </a:solidFill>
              </a:defRPr>
            </a:lvl4pPr>
            <a:lvl5pPr>
              <a:defRPr>
                <a:solidFill>
                  <a:schemeClr val="bg2"/>
                </a:solidFill>
              </a:defRPr>
            </a:lvl5pPr>
          </a:lstStyle>
          <a:p>
            <a:pPr lvl="0"/>
            <a:r>
              <a:rPr lang="en-US"/>
              <a:t>Name, job title</a:t>
            </a:r>
            <a:br>
              <a:rPr lang="en-US"/>
            </a:br>
            <a:r>
              <a:rPr lang="en-US"/>
              <a:t>Date</a:t>
            </a:r>
            <a:endParaRPr lang="en-GB"/>
          </a:p>
        </p:txBody>
      </p:sp>
    </p:spTree>
    <p:extLst>
      <p:ext uri="{BB962C8B-B14F-4D97-AF65-F5344CB8AC3E}">
        <p14:creationId xmlns:p14="http://schemas.microsoft.com/office/powerpoint/2010/main" val="1623237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752600" y="260747"/>
            <a:ext cx="6934200" cy="623248"/>
          </a:xfrm>
        </p:spPr>
        <p:txBody>
          <a:bodyPr/>
          <a:lstStyle/>
          <a:p>
            <a:r>
              <a:rPr lang="en-US"/>
              <a:t>Click to edit Master title style</a:t>
            </a:r>
            <a:endParaRPr lang="en-GB"/>
          </a:p>
        </p:txBody>
      </p:sp>
      <p:sp>
        <p:nvSpPr>
          <p:cNvPr id="3" name="Text Placeholder 2"/>
          <p:cNvSpPr>
            <a:spLocks noGrp="1"/>
          </p:cNvSpPr>
          <p:nvPr>
            <p:ph type="body" sz="half" idx="1"/>
          </p:nvPr>
        </p:nvSpPr>
        <p:spPr>
          <a:xfrm>
            <a:off x="1752600" y="1329929"/>
            <a:ext cx="3390900" cy="35635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quarter" idx="2"/>
          </p:nvPr>
        </p:nvSpPr>
        <p:spPr>
          <a:xfrm>
            <a:off x="5295900" y="1329929"/>
            <a:ext cx="3390900" cy="1724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4"/>
          <p:cNvSpPr>
            <a:spLocks noGrp="1"/>
          </p:cNvSpPr>
          <p:nvPr>
            <p:ph sz="quarter" idx="3"/>
          </p:nvPr>
        </p:nvSpPr>
        <p:spPr>
          <a:xfrm>
            <a:off x="5295900" y="3168254"/>
            <a:ext cx="3390900" cy="17252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Rectangle 4"/>
          <p:cNvSpPr>
            <a:spLocks noGrp="1" noChangeArrowheads="1"/>
          </p:cNvSpPr>
          <p:nvPr>
            <p:ph type="ftr" sz="quarter" idx="10"/>
          </p:nvPr>
        </p:nvSpPr>
        <p:spPr>
          <a:ln/>
        </p:spPr>
        <p:txBody>
          <a:bodyPr/>
          <a:lstStyle>
            <a:lvl1pPr>
              <a:defRPr/>
            </a:lvl1pPr>
          </a:lstStyle>
          <a:p>
            <a:pPr>
              <a:defRPr/>
            </a:pPr>
            <a:r>
              <a:rPr lang="en-GB"/>
              <a:t>www.metoffice.gov.uk                                                © Crown Copyright 2019, Met Office</a:t>
            </a:r>
            <a:endParaRPr lang="en-GB" sz="1050">
              <a:latin typeface="Times" pitchFamily="18" charset="0"/>
            </a:endParaRPr>
          </a:p>
        </p:txBody>
      </p:sp>
      <p:pic>
        <p:nvPicPr>
          <p:cNvPr id="7" name="Picture 6">
            <a:extLst>
              <a:ext uri="{FF2B5EF4-FFF2-40B4-BE49-F238E27FC236}">
                <a16:creationId xmlns:a16="http://schemas.microsoft.com/office/drawing/2014/main" id="{711C9718-7B5A-413B-A92D-1C0207CE9C9F}"/>
              </a:ext>
            </a:extLst>
          </p:cNvPr>
          <p:cNvPicPr>
            <a:picLocks noChangeAspect="1"/>
          </p:cNvPicPr>
          <p:nvPr userDrawn="1"/>
        </p:nvPicPr>
        <p:blipFill>
          <a:blip r:embed="rId2"/>
          <a:stretch>
            <a:fillRect/>
          </a:stretch>
        </p:blipFill>
        <p:spPr>
          <a:xfrm>
            <a:off x="7912501" y="4721393"/>
            <a:ext cx="1231499" cy="432854"/>
          </a:xfrm>
          <a:prstGeom prst="rect">
            <a:avLst/>
          </a:prstGeom>
        </p:spPr>
      </p:pic>
    </p:spTree>
    <p:extLst>
      <p:ext uri="{BB962C8B-B14F-4D97-AF65-F5344CB8AC3E}">
        <p14:creationId xmlns:p14="http://schemas.microsoft.com/office/powerpoint/2010/main" val="1146258474"/>
      </p:ext>
    </p:extLst>
  </p:cSld>
  <p:clrMapOvr>
    <a:masterClrMapping/>
  </p:clrMapOvr>
  <p:transition>
    <p:wip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slide - full image">
    <p:bg>
      <p:bgRef idx="1001">
        <a:schemeClr val="bg2"/>
      </p:bgRef>
    </p:bg>
    <p:spTree>
      <p:nvGrpSpPr>
        <p:cNvPr id="1" name=""/>
        <p:cNvGrpSpPr/>
        <p:nvPr/>
      </p:nvGrpSpPr>
      <p:grpSpPr>
        <a:xfrm>
          <a:off x="0" y="0"/>
          <a:ext cx="0" cy="0"/>
          <a:chOff x="0" y="0"/>
          <a:chExt cx="0" cy="0"/>
        </a:xfrm>
      </p:grpSpPr>
      <p:pic>
        <p:nvPicPr>
          <p:cNvPr id="15" name="cover-backg-2.jpg"/>
          <p:cNvPicPr>
            <a:picLocks noChangeAspect="1"/>
          </p:cNvPicPr>
          <p:nvPr userDrawn="1"/>
        </p:nvPicPr>
        <p:blipFill>
          <a:blip r:embed="rId2" cstate="print"/>
          <a:stretch>
            <a:fillRect/>
          </a:stretch>
        </p:blipFill>
        <p:spPr>
          <a:xfrm>
            <a:off x="0" y="0"/>
            <a:ext cx="9144000" cy="5143500"/>
          </a:xfrm>
          <a:prstGeom prst="rect">
            <a:avLst/>
          </a:prstGeom>
          <a:ln w="12700">
            <a:miter lim="400000"/>
          </a:ln>
        </p:spPr>
      </p:pic>
      <p:sp>
        <p:nvSpPr>
          <p:cNvPr id="20" name="Title 19"/>
          <p:cNvSpPr>
            <a:spLocks noGrp="1"/>
          </p:cNvSpPr>
          <p:nvPr>
            <p:ph type="title" hasCustomPrompt="1"/>
          </p:nvPr>
        </p:nvSpPr>
        <p:spPr/>
        <p:txBody>
          <a:bodyPr/>
          <a:lstStyle>
            <a:lvl1pPr>
              <a:defRPr>
                <a:solidFill>
                  <a:schemeClr val="bg2"/>
                </a:solidFill>
              </a:defRPr>
            </a:lvl1pPr>
          </a:lstStyle>
          <a:p>
            <a:r>
              <a:rPr lang="en-GB"/>
              <a:t>Presentation title</a:t>
            </a:r>
          </a:p>
        </p:txBody>
      </p:sp>
      <p:sp>
        <p:nvSpPr>
          <p:cNvPr id="23" name="Text Placeholder 22"/>
          <p:cNvSpPr>
            <a:spLocks noGrp="1"/>
          </p:cNvSpPr>
          <p:nvPr>
            <p:ph type="body" sz="quarter" idx="10" hasCustomPrompt="1"/>
          </p:nvPr>
        </p:nvSpPr>
        <p:spPr>
          <a:xfrm>
            <a:off x="197644" y="1761530"/>
            <a:ext cx="8438555" cy="611706"/>
          </a:xfrm>
          <a:prstGeom prst="rect">
            <a:avLst/>
          </a:prstGeom>
        </p:spPr>
        <p:txBody>
          <a:bodyPr/>
          <a:lstStyle>
            <a:lvl1pPr>
              <a:defRPr>
                <a:solidFill>
                  <a:schemeClr val="bg2"/>
                </a:solidFill>
              </a:defRPr>
            </a:lvl1pPr>
            <a:lvl2pPr>
              <a:defRPr>
                <a:solidFill>
                  <a:schemeClr val="bg2"/>
                </a:solidFill>
              </a:defRPr>
            </a:lvl2pPr>
            <a:lvl3pPr>
              <a:defRPr>
                <a:solidFill>
                  <a:schemeClr val="bg2"/>
                </a:solidFill>
              </a:defRPr>
            </a:lvl3pPr>
            <a:lvl4pPr>
              <a:buClr>
                <a:schemeClr val="bg2"/>
              </a:buClr>
              <a:defRPr>
                <a:solidFill>
                  <a:schemeClr val="bg2"/>
                </a:solidFill>
              </a:defRPr>
            </a:lvl4pPr>
            <a:lvl5pPr>
              <a:defRPr>
                <a:solidFill>
                  <a:schemeClr val="bg2"/>
                </a:solidFill>
              </a:defRPr>
            </a:lvl5pPr>
          </a:lstStyle>
          <a:p>
            <a:pPr lvl="0"/>
            <a:r>
              <a:rPr lang="en-US"/>
              <a:t>Name, job title</a:t>
            </a:r>
            <a:br>
              <a:rPr lang="en-US"/>
            </a:br>
            <a:r>
              <a:rPr lang="en-US"/>
              <a:t>Date</a:t>
            </a:r>
            <a:endParaRPr lang="en-GB"/>
          </a:p>
        </p:txBody>
      </p:sp>
      <p:pic>
        <p:nvPicPr>
          <p:cNvPr id="6" name="MO_MASTER_for_dark_backg_RBG.png"/>
          <p:cNvPicPr>
            <a:picLocks noChangeAspect="1"/>
          </p:cNvPicPr>
          <p:nvPr userDrawn="1"/>
        </p:nvPicPr>
        <p:blipFill>
          <a:blip r:embed="rId3" cstate="print"/>
          <a:stretch>
            <a:fillRect/>
          </a:stretch>
        </p:blipFill>
        <p:spPr>
          <a:xfrm>
            <a:off x="67307" y="40500"/>
            <a:ext cx="1803780" cy="565650"/>
          </a:xfrm>
          <a:prstGeom prst="rect">
            <a:avLst/>
          </a:prstGeom>
          <a:ln w="12700">
            <a:miter lim="400000"/>
          </a:ln>
        </p:spPr>
      </p:pic>
      <p:sp>
        <p:nvSpPr>
          <p:cNvPr id="2" name="Footer Placeholder 1"/>
          <p:cNvSpPr>
            <a:spLocks noGrp="1"/>
          </p:cNvSpPr>
          <p:nvPr>
            <p:ph type="ftr" sz="quarter" idx="11"/>
          </p:nvPr>
        </p:nvSpPr>
        <p:spPr>
          <a:noFill/>
        </p:spPr>
        <p:txBody>
          <a:bodyPr/>
          <a:lstStyle>
            <a:lvl1pPr defTabSz="219075" hangingPunct="0">
              <a:defRPr>
                <a:solidFill>
                  <a:schemeClr val="accent6"/>
                </a:solidFill>
              </a:defRPr>
            </a:lvl1pPr>
          </a:lstStyle>
          <a:p>
            <a:r>
              <a:rPr lang="en-GB" kern="0">
                <a:solidFill>
                  <a:srgbClr val="FFFFFF"/>
                </a:solidFill>
                <a:sym typeface="Helvetica Light"/>
              </a:rPr>
              <a:t>www.metoffice.gov.uk                                                © Crown Copyright 2019, Met Office</a:t>
            </a:r>
          </a:p>
        </p:txBody>
      </p:sp>
    </p:spTree>
    <p:extLst>
      <p:ext uri="{BB962C8B-B14F-4D97-AF65-F5344CB8AC3E}">
        <p14:creationId xmlns:p14="http://schemas.microsoft.com/office/powerpoint/2010/main" val="421701668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slide - full image alt">
    <p:bg>
      <p:bgRef idx="1001">
        <a:schemeClr val="bg2"/>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stretch>
            <a:fillRect/>
          </a:stretch>
        </p:blipFill>
        <p:spPr>
          <a:xfrm>
            <a:off x="0" y="0"/>
            <a:ext cx="9144000" cy="5143500"/>
          </a:xfrm>
          <a:prstGeom prst="rect">
            <a:avLst/>
          </a:prstGeom>
        </p:spPr>
      </p:pic>
      <p:sp>
        <p:nvSpPr>
          <p:cNvPr id="20" name="Title 19"/>
          <p:cNvSpPr>
            <a:spLocks noGrp="1"/>
          </p:cNvSpPr>
          <p:nvPr>
            <p:ph type="title" hasCustomPrompt="1"/>
          </p:nvPr>
        </p:nvSpPr>
        <p:spPr/>
        <p:txBody>
          <a:bodyPr/>
          <a:lstStyle>
            <a:lvl1pPr>
              <a:defRPr>
                <a:solidFill>
                  <a:schemeClr val="bg2"/>
                </a:solidFill>
              </a:defRPr>
            </a:lvl1pPr>
          </a:lstStyle>
          <a:p>
            <a:r>
              <a:rPr lang="en-GB"/>
              <a:t>Presentation title</a:t>
            </a:r>
          </a:p>
        </p:txBody>
      </p:sp>
      <p:sp>
        <p:nvSpPr>
          <p:cNvPr id="23" name="Text Placeholder 22"/>
          <p:cNvSpPr>
            <a:spLocks noGrp="1"/>
          </p:cNvSpPr>
          <p:nvPr>
            <p:ph type="body" sz="quarter" idx="10" hasCustomPrompt="1"/>
          </p:nvPr>
        </p:nvSpPr>
        <p:spPr>
          <a:xfrm>
            <a:off x="197644" y="1761530"/>
            <a:ext cx="8437500" cy="611706"/>
          </a:xfrm>
          <a:prstGeom prst="rect">
            <a:avLst/>
          </a:prstGeom>
        </p:spPr>
        <p:txBody>
          <a:bodyPr/>
          <a:lstStyle>
            <a:lvl1pPr>
              <a:defRPr>
                <a:solidFill>
                  <a:schemeClr val="bg2"/>
                </a:solidFill>
              </a:defRPr>
            </a:lvl1pPr>
            <a:lvl2pPr>
              <a:defRPr>
                <a:solidFill>
                  <a:schemeClr val="bg2"/>
                </a:solidFill>
              </a:defRPr>
            </a:lvl2pPr>
            <a:lvl3pPr>
              <a:defRPr>
                <a:solidFill>
                  <a:schemeClr val="bg2"/>
                </a:solidFill>
              </a:defRPr>
            </a:lvl3pPr>
            <a:lvl4pPr>
              <a:buClr>
                <a:schemeClr val="bg2"/>
              </a:buClr>
              <a:defRPr>
                <a:solidFill>
                  <a:schemeClr val="bg2"/>
                </a:solidFill>
              </a:defRPr>
            </a:lvl4pPr>
            <a:lvl5pPr>
              <a:defRPr>
                <a:solidFill>
                  <a:schemeClr val="bg2"/>
                </a:solidFill>
              </a:defRPr>
            </a:lvl5pPr>
          </a:lstStyle>
          <a:p>
            <a:pPr lvl="0"/>
            <a:r>
              <a:rPr lang="en-US"/>
              <a:t>Name, job title</a:t>
            </a:r>
            <a:br>
              <a:rPr lang="en-US"/>
            </a:br>
            <a:r>
              <a:rPr lang="en-US"/>
              <a:t>Date</a:t>
            </a:r>
            <a:endParaRPr lang="en-GB"/>
          </a:p>
        </p:txBody>
      </p:sp>
      <p:pic>
        <p:nvPicPr>
          <p:cNvPr id="6" name="MO_MASTER_for_dark_backg_RBG.png"/>
          <p:cNvPicPr>
            <a:picLocks noChangeAspect="1"/>
          </p:cNvPicPr>
          <p:nvPr userDrawn="1"/>
        </p:nvPicPr>
        <p:blipFill>
          <a:blip r:embed="rId3" cstate="print"/>
          <a:stretch>
            <a:fillRect/>
          </a:stretch>
        </p:blipFill>
        <p:spPr>
          <a:xfrm>
            <a:off x="67307" y="40500"/>
            <a:ext cx="1803780" cy="565650"/>
          </a:xfrm>
          <a:prstGeom prst="rect">
            <a:avLst/>
          </a:prstGeom>
          <a:ln w="12700">
            <a:miter lim="400000"/>
          </a:ln>
        </p:spPr>
      </p:pic>
      <p:sp>
        <p:nvSpPr>
          <p:cNvPr id="2" name="Footer Placeholder 1"/>
          <p:cNvSpPr>
            <a:spLocks noGrp="1"/>
          </p:cNvSpPr>
          <p:nvPr>
            <p:ph type="ftr" sz="quarter" idx="11"/>
          </p:nvPr>
        </p:nvSpPr>
        <p:spPr>
          <a:noFill/>
        </p:spPr>
        <p:txBody>
          <a:bodyPr/>
          <a:lstStyle>
            <a:lvl1pPr defTabSz="219075" hangingPunct="0">
              <a:defRPr>
                <a:solidFill>
                  <a:schemeClr val="accent6"/>
                </a:solidFill>
              </a:defRPr>
            </a:lvl1pPr>
          </a:lstStyle>
          <a:p>
            <a:r>
              <a:rPr lang="en-GB" kern="0">
                <a:solidFill>
                  <a:srgbClr val="FFFFFF"/>
                </a:solidFill>
                <a:sym typeface="Helvetica Light"/>
              </a:rPr>
              <a:t>www.metoffice.gov.uk                                                © Crown Copyright 2019, Met Office</a:t>
            </a:r>
          </a:p>
        </p:txBody>
      </p:sp>
    </p:spTree>
    <p:extLst>
      <p:ext uri="{BB962C8B-B14F-4D97-AF65-F5344CB8AC3E}">
        <p14:creationId xmlns:p14="http://schemas.microsoft.com/office/powerpoint/2010/main" val="184352055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Title slide - full image al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Title 19"/>
          <p:cNvSpPr>
            <a:spLocks noGrp="1"/>
          </p:cNvSpPr>
          <p:nvPr>
            <p:ph type="title" hasCustomPrompt="1"/>
          </p:nvPr>
        </p:nvSpPr>
        <p:spPr/>
        <p:txBody>
          <a:bodyPr/>
          <a:lstStyle>
            <a:lvl1pPr>
              <a:defRPr>
                <a:solidFill>
                  <a:schemeClr val="bg2"/>
                </a:solidFill>
              </a:defRPr>
            </a:lvl1pPr>
          </a:lstStyle>
          <a:p>
            <a:r>
              <a:rPr lang="en-GB"/>
              <a:t>Presentation title</a:t>
            </a:r>
          </a:p>
        </p:txBody>
      </p:sp>
      <p:sp>
        <p:nvSpPr>
          <p:cNvPr id="23" name="Text Placeholder 22"/>
          <p:cNvSpPr>
            <a:spLocks noGrp="1"/>
          </p:cNvSpPr>
          <p:nvPr>
            <p:ph type="body" sz="quarter" idx="10" hasCustomPrompt="1"/>
          </p:nvPr>
        </p:nvSpPr>
        <p:spPr>
          <a:xfrm>
            <a:off x="197644" y="1761530"/>
            <a:ext cx="8437500" cy="611706"/>
          </a:xfrm>
          <a:prstGeom prst="rect">
            <a:avLst/>
          </a:prstGeom>
        </p:spPr>
        <p:txBody>
          <a:bodyPr/>
          <a:lstStyle>
            <a:lvl1pPr>
              <a:defRPr>
                <a:solidFill>
                  <a:schemeClr val="bg2"/>
                </a:solidFill>
              </a:defRPr>
            </a:lvl1pPr>
            <a:lvl2pPr>
              <a:defRPr>
                <a:solidFill>
                  <a:schemeClr val="bg2"/>
                </a:solidFill>
              </a:defRPr>
            </a:lvl2pPr>
            <a:lvl3pPr>
              <a:defRPr>
                <a:solidFill>
                  <a:schemeClr val="bg2"/>
                </a:solidFill>
              </a:defRPr>
            </a:lvl3pPr>
            <a:lvl4pPr>
              <a:buClr>
                <a:schemeClr val="bg2"/>
              </a:buClr>
              <a:defRPr>
                <a:solidFill>
                  <a:schemeClr val="bg2"/>
                </a:solidFill>
              </a:defRPr>
            </a:lvl4pPr>
            <a:lvl5pPr>
              <a:defRPr>
                <a:solidFill>
                  <a:schemeClr val="bg2"/>
                </a:solidFill>
              </a:defRPr>
            </a:lvl5pPr>
          </a:lstStyle>
          <a:p>
            <a:pPr lvl="0"/>
            <a:r>
              <a:rPr lang="en-US"/>
              <a:t>Name, job title</a:t>
            </a:r>
            <a:br>
              <a:rPr lang="en-US"/>
            </a:br>
            <a:r>
              <a:rPr lang="en-US"/>
              <a:t>Date</a:t>
            </a:r>
            <a:endParaRPr lang="en-GB"/>
          </a:p>
        </p:txBody>
      </p:sp>
      <p:pic>
        <p:nvPicPr>
          <p:cNvPr id="6" name="MO_MASTER_for_dark_backg_RBG.png"/>
          <p:cNvPicPr>
            <a:picLocks noChangeAspect="1"/>
          </p:cNvPicPr>
          <p:nvPr userDrawn="1"/>
        </p:nvPicPr>
        <p:blipFill>
          <a:blip r:embed="rId3" cstate="print"/>
          <a:stretch>
            <a:fillRect/>
          </a:stretch>
        </p:blipFill>
        <p:spPr>
          <a:xfrm>
            <a:off x="67307" y="40500"/>
            <a:ext cx="1803780" cy="565650"/>
          </a:xfrm>
          <a:prstGeom prst="rect">
            <a:avLst/>
          </a:prstGeom>
          <a:ln w="12700">
            <a:miter lim="400000"/>
          </a:ln>
        </p:spPr>
      </p:pic>
      <p:sp>
        <p:nvSpPr>
          <p:cNvPr id="2" name="Footer Placeholder 1"/>
          <p:cNvSpPr>
            <a:spLocks noGrp="1"/>
          </p:cNvSpPr>
          <p:nvPr>
            <p:ph type="ftr" sz="quarter" idx="11"/>
          </p:nvPr>
        </p:nvSpPr>
        <p:spPr>
          <a:noFill/>
        </p:spPr>
        <p:txBody>
          <a:bodyPr/>
          <a:lstStyle>
            <a:lvl1pPr defTabSz="219075" hangingPunct="0">
              <a:defRPr>
                <a:solidFill>
                  <a:schemeClr val="accent6"/>
                </a:solidFill>
              </a:defRPr>
            </a:lvl1pPr>
          </a:lstStyle>
          <a:p>
            <a:r>
              <a:rPr lang="en-GB" kern="0">
                <a:solidFill>
                  <a:srgbClr val="FFFFFF"/>
                </a:solidFill>
                <a:sym typeface="Helvetica Light"/>
              </a:rPr>
              <a:t>www.metoffice.gov.uk                                                © Crown Copyright 2019, Met Office</a:t>
            </a:r>
          </a:p>
        </p:txBody>
      </p:sp>
    </p:spTree>
    <p:extLst>
      <p:ext uri="{BB962C8B-B14F-4D97-AF65-F5344CB8AC3E}">
        <p14:creationId xmlns:p14="http://schemas.microsoft.com/office/powerpoint/2010/main" val="371191732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Title slide - 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noFill/>
        </p:spPr>
        <p:txBody>
          <a:bodyPr/>
          <a:lstStyle>
            <a:lvl1pPr defTabSz="219075" hangingPunct="0">
              <a:defRPr/>
            </a:lvl1pPr>
          </a:lstStyle>
          <a:p>
            <a:r>
              <a:rPr lang="en-GB" kern="0">
                <a:solidFill>
                  <a:srgbClr val="2A2A2A"/>
                </a:solidFill>
                <a:sym typeface="Helvetica Light"/>
              </a:rPr>
              <a:t>www.metoffice.gov.uk                                                © Crown Copyright 2019, Met Office</a:t>
            </a:r>
          </a:p>
        </p:txBody>
      </p:sp>
      <p:sp>
        <p:nvSpPr>
          <p:cNvPr id="3" name="Title 2"/>
          <p:cNvSpPr>
            <a:spLocks noGrp="1"/>
          </p:cNvSpPr>
          <p:nvPr>
            <p:ph type="title" hasCustomPrompt="1"/>
          </p:nvPr>
        </p:nvSpPr>
        <p:spPr/>
        <p:txBody>
          <a:bodyPr/>
          <a:lstStyle>
            <a:lvl1pPr>
              <a:defRPr/>
            </a:lvl1pPr>
          </a:lstStyle>
          <a:p>
            <a:r>
              <a:rPr lang="en-US"/>
              <a:t>Presentation title</a:t>
            </a:r>
            <a:endParaRPr lang="en-GB"/>
          </a:p>
        </p:txBody>
      </p:sp>
      <p:sp>
        <p:nvSpPr>
          <p:cNvPr id="5" name="Text Placeholder 22"/>
          <p:cNvSpPr>
            <a:spLocks noGrp="1"/>
          </p:cNvSpPr>
          <p:nvPr>
            <p:ph type="body" sz="quarter" idx="11" hasCustomPrompt="1"/>
          </p:nvPr>
        </p:nvSpPr>
        <p:spPr>
          <a:xfrm>
            <a:off x="208954" y="1761530"/>
            <a:ext cx="8426190" cy="611706"/>
          </a:xfrm>
          <a:prstGeom prst="rect">
            <a:avLst/>
          </a:prstGeom>
        </p:spPr>
        <p:txBody>
          <a:bodyPr/>
          <a:lstStyle>
            <a:lvl1pPr>
              <a:defRPr>
                <a:solidFill>
                  <a:schemeClr val="tx1"/>
                </a:solidFill>
              </a:defRPr>
            </a:lvl1pPr>
            <a:lvl2pPr>
              <a:defRPr>
                <a:solidFill>
                  <a:schemeClr val="bg2"/>
                </a:solidFill>
              </a:defRPr>
            </a:lvl2pPr>
            <a:lvl3pPr>
              <a:defRPr>
                <a:solidFill>
                  <a:schemeClr val="bg2"/>
                </a:solidFill>
              </a:defRPr>
            </a:lvl3pPr>
            <a:lvl4pPr>
              <a:buClr>
                <a:schemeClr val="bg2"/>
              </a:buClr>
              <a:defRPr>
                <a:solidFill>
                  <a:schemeClr val="bg2"/>
                </a:solidFill>
              </a:defRPr>
            </a:lvl4pPr>
            <a:lvl5pPr>
              <a:defRPr>
                <a:solidFill>
                  <a:schemeClr val="bg2"/>
                </a:solidFill>
              </a:defRPr>
            </a:lvl5pPr>
          </a:lstStyle>
          <a:p>
            <a:pPr lvl="0"/>
            <a:r>
              <a:rPr lang="en-US"/>
              <a:t>Name, job title</a:t>
            </a:r>
            <a:br>
              <a:rPr lang="en-US"/>
            </a:br>
            <a:r>
              <a:rPr lang="en-US"/>
              <a:t>Date</a:t>
            </a:r>
            <a:endParaRPr lang="en-GB"/>
          </a:p>
        </p:txBody>
      </p:sp>
    </p:spTree>
    <p:extLst>
      <p:ext uri="{BB962C8B-B14F-4D97-AF65-F5344CB8AC3E}">
        <p14:creationId xmlns:p14="http://schemas.microsoft.com/office/powerpoint/2010/main" val="1354662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slide - white">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defTabSz="219075" hangingPunct="0">
              <a:defRPr/>
            </a:lvl1pPr>
          </a:lstStyle>
          <a:p>
            <a:r>
              <a:rPr lang="en-GB" kern="0">
                <a:solidFill>
                  <a:srgbClr val="2A2A2A"/>
                </a:solidFill>
                <a:sym typeface="Helvetica Light"/>
              </a:rPr>
              <a:t>www.metoffice.gov.uk                                                © Crown Copyright 2019, Met Office</a:t>
            </a:r>
          </a:p>
        </p:txBody>
      </p:sp>
      <p:sp>
        <p:nvSpPr>
          <p:cNvPr id="3" name="Title 2"/>
          <p:cNvSpPr>
            <a:spLocks noGrp="1"/>
          </p:cNvSpPr>
          <p:nvPr>
            <p:ph type="title" hasCustomPrompt="1"/>
          </p:nvPr>
        </p:nvSpPr>
        <p:spPr/>
        <p:txBody>
          <a:bodyPr/>
          <a:lstStyle>
            <a:lvl1pPr>
              <a:defRPr/>
            </a:lvl1pPr>
          </a:lstStyle>
          <a:p>
            <a:r>
              <a:rPr lang="en-US"/>
              <a:t>Presentation title</a:t>
            </a:r>
            <a:endParaRPr lang="en-GB"/>
          </a:p>
        </p:txBody>
      </p:sp>
      <p:sp>
        <p:nvSpPr>
          <p:cNvPr id="5" name="Text Placeholder 22"/>
          <p:cNvSpPr>
            <a:spLocks noGrp="1"/>
          </p:cNvSpPr>
          <p:nvPr>
            <p:ph type="body" sz="quarter" idx="11" hasCustomPrompt="1"/>
          </p:nvPr>
        </p:nvSpPr>
        <p:spPr>
          <a:xfrm>
            <a:off x="208954" y="1761530"/>
            <a:ext cx="8426190" cy="611706"/>
          </a:xfrm>
          <a:prstGeom prst="rect">
            <a:avLst/>
          </a:prstGeom>
        </p:spPr>
        <p:txBody>
          <a:bodyPr/>
          <a:lstStyle>
            <a:lvl1pPr>
              <a:defRPr>
                <a:solidFill>
                  <a:schemeClr val="tx1"/>
                </a:solidFill>
              </a:defRPr>
            </a:lvl1pPr>
            <a:lvl2pPr>
              <a:defRPr>
                <a:solidFill>
                  <a:schemeClr val="bg2"/>
                </a:solidFill>
              </a:defRPr>
            </a:lvl2pPr>
            <a:lvl3pPr>
              <a:defRPr>
                <a:solidFill>
                  <a:schemeClr val="bg2"/>
                </a:solidFill>
              </a:defRPr>
            </a:lvl3pPr>
            <a:lvl4pPr>
              <a:buClr>
                <a:schemeClr val="bg2"/>
              </a:buClr>
              <a:defRPr>
                <a:solidFill>
                  <a:schemeClr val="bg2"/>
                </a:solidFill>
              </a:defRPr>
            </a:lvl4pPr>
            <a:lvl5pPr>
              <a:defRPr>
                <a:solidFill>
                  <a:schemeClr val="bg2"/>
                </a:solidFill>
              </a:defRPr>
            </a:lvl5pPr>
          </a:lstStyle>
          <a:p>
            <a:pPr lvl="0"/>
            <a:r>
              <a:rPr lang="en-US"/>
              <a:t>Name, job title</a:t>
            </a:r>
            <a:br>
              <a:rPr lang="en-US"/>
            </a:br>
            <a:r>
              <a:rPr lang="en-US"/>
              <a:t>Date</a:t>
            </a:r>
            <a:endParaRPr lang="en-GB"/>
          </a:p>
        </p:txBody>
      </p:sp>
    </p:spTree>
    <p:extLst>
      <p:ext uri="{BB962C8B-B14F-4D97-AF65-F5344CB8AC3E}">
        <p14:creationId xmlns:p14="http://schemas.microsoft.com/office/powerpoint/2010/main" val="3893922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slide - partnerships">
    <p:spTree>
      <p:nvGrpSpPr>
        <p:cNvPr id="1" name=""/>
        <p:cNvGrpSpPr/>
        <p:nvPr/>
      </p:nvGrpSpPr>
      <p:grpSpPr>
        <a:xfrm>
          <a:off x="0" y="0"/>
          <a:ext cx="0" cy="0"/>
          <a:chOff x="0" y="0"/>
          <a:chExt cx="0" cy="0"/>
        </a:xfrm>
      </p:grpSpPr>
      <p:sp>
        <p:nvSpPr>
          <p:cNvPr id="64" name="Shape 64"/>
          <p:cNvSpPr/>
          <p:nvPr/>
        </p:nvSpPr>
        <p:spPr>
          <a:xfrm flipV="1">
            <a:off x="2141935" y="135000"/>
            <a:ext cx="0" cy="405000"/>
          </a:xfrm>
          <a:prstGeom prst="line">
            <a:avLst/>
          </a:prstGeom>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75"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a:ln>
                <a:noFill/>
              </a:ln>
              <a:solidFill>
                <a:srgbClr val="2A2A2A"/>
              </a:solidFill>
              <a:effectLst/>
              <a:uLnTx/>
              <a:uFillTx/>
              <a:latin typeface="Arial"/>
              <a:sym typeface="Helvetica Light"/>
            </a:endParaRPr>
          </a:p>
        </p:txBody>
      </p:sp>
      <p:sp>
        <p:nvSpPr>
          <p:cNvPr id="68" name="Shape 68"/>
          <p:cNvSpPr/>
          <p:nvPr/>
        </p:nvSpPr>
        <p:spPr>
          <a:xfrm>
            <a:off x="7531089" y="240515"/>
            <a:ext cx="1594673" cy="202500"/>
          </a:xfrm>
          <a:prstGeom prst="rect">
            <a:avLst/>
          </a:prstGeom>
          <a:ln w="12700">
            <a:miter lim="400000"/>
          </a:ln>
          <a:extLst>
            <a:ext uri="{C572A759-6A51-4108-AA02-DFA0A04FC94B}">
              <ma14:wrappingTextBoxFlag xmlns="" xmlns:ma14="http://schemas.microsoft.com/office/mac/drawingml/2011/main" val="1"/>
            </a:ext>
          </a:extLst>
        </p:spPr>
        <p:txBody>
          <a:bodyPr lIns="26789" tIns="26789" rIns="26789" bIns="26789"/>
          <a:lstStyle/>
          <a:p>
            <a:pPr marL="0" marR="0" lvl="0" indent="0" algn="l" defTabSz="342900" rtl="0" eaLnBrk="1" fontAlgn="auto" latinLnBrk="0" hangingPunct="0">
              <a:lnSpc>
                <a:spcPct val="90000"/>
              </a:lnSpc>
              <a:spcBef>
                <a:spcPts val="300"/>
              </a:spcBef>
              <a:spcAft>
                <a:spcPts val="0"/>
              </a:spcAft>
              <a:buClrTx/>
              <a:buSzTx/>
              <a:buFontTx/>
              <a:buNone/>
              <a:tabLst/>
              <a:defRPr sz="2100">
                <a:solidFill>
                  <a:srgbClr val="2A2A2A"/>
                </a:solidFill>
                <a:latin typeface="Arial"/>
                <a:ea typeface="Arial"/>
                <a:cs typeface="Arial"/>
                <a:sym typeface="Arial"/>
              </a:defRPr>
            </a:pPr>
            <a:r>
              <a:rPr kumimoji="0" sz="800" b="0" i="0" u="none" strike="noStrike" kern="0" cap="none" spc="0" normalizeH="0" baseline="0" noProof="0">
                <a:ln>
                  <a:noFill/>
                </a:ln>
                <a:solidFill>
                  <a:srgbClr val="2A2A2A"/>
                </a:solidFill>
                <a:effectLst/>
                <a:uLnTx/>
                <a:uFillTx/>
                <a:latin typeface="Arial"/>
                <a:cs typeface="Arial"/>
                <a:sym typeface="Arial"/>
              </a:rPr>
              <a:t>Working together </a:t>
            </a:r>
            <a:br>
              <a:rPr kumimoji="0" sz="800" b="0" i="0" u="none" strike="noStrike" kern="0" cap="none" spc="0" normalizeH="0" baseline="0" noProof="0">
                <a:ln>
                  <a:noFill/>
                </a:ln>
                <a:solidFill>
                  <a:srgbClr val="2A2A2A"/>
                </a:solidFill>
                <a:effectLst/>
                <a:uLnTx/>
                <a:uFillTx/>
                <a:latin typeface="Arial"/>
                <a:cs typeface="Arial"/>
                <a:sym typeface="Arial"/>
              </a:rPr>
            </a:br>
            <a:r>
              <a:rPr kumimoji="0" sz="800" b="0" i="0" u="none" strike="noStrike" kern="0" cap="none" spc="0" normalizeH="0" baseline="0" noProof="0">
                <a:ln>
                  <a:noFill/>
                </a:ln>
                <a:solidFill>
                  <a:srgbClr val="2A2A2A"/>
                </a:solidFill>
                <a:effectLst/>
                <a:uLnTx/>
                <a:uFillTx/>
                <a:latin typeface="Arial"/>
                <a:cs typeface="Arial"/>
                <a:sym typeface="Arial"/>
              </a:rPr>
              <a:t>(enter working relationship)</a:t>
            </a:r>
          </a:p>
        </p:txBody>
      </p:sp>
      <p:sp>
        <p:nvSpPr>
          <p:cNvPr id="69" name="Shape 69"/>
          <p:cNvSpPr>
            <a:spLocks noGrp="1"/>
          </p:cNvSpPr>
          <p:nvPr>
            <p:ph type="pic" sz="quarter" idx="13"/>
          </p:nvPr>
        </p:nvSpPr>
        <p:spPr>
          <a:xfrm>
            <a:off x="2227171" y="204551"/>
            <a:ext cx="1176126" cy="270000"/>
          </a:xfrm>
          <a:prstGeom prst="rect">
            <a:avLst/>
          </a:prstGeom>
          <a:noFill/>
          <a:ln>
            <a:noFill/>
          </a:ln>
        </p:spPr>
        <p:txBody>
          <a:bodyPr wrap="square" lIns="68579" tIns="34289" rIns="68579" bIns="34289" anchor="t">
            <a:noAutofit/>
          </a:bodyPr>
          <a:lstStyle>
            <a:lvl1pPr marL="0" indent="0">
              <a:buNone/>
              <a:defRPr sz="800">
                <a:latin typeface="+mn-lt"/>
              </a:defRPr>
            </a:lvl1pPr>
          </a:lstStyle>
          <a:p>
            <a:r>
              <a:rPr lang="en-US"/>
              <a:t>Click icon to add picture</a:t>
            </a:r>
            <a:endParaRPr lang="en-GB"/>
          </a:p>
        </p:txBody>
      </p:sp>
      <p:sp>
        <p:nvSpPr>
          <p:cNvPr id="70" name="Shape 70"/>
          <p:cNvSpPr>
            <a:spLocks noGrp="1"/>
          </p:cNvSpPr>
          <p:nvPr>
            <p:ph type="pic" sz="quarter" idx="14"/>
          </p:nvPr>
        </p:nvSpPr>
        <p:spPr>
          <a:xfrm>
            <a:off x="3577935" y="204551"/>
            <a:ext cx="1176127" cy="270000"/>
          </a:xfrm>
          <a:prstGeom prst="rect">
            <a:avLst/>
          </a:prstGeom>
          <a:noFill/>
          <a:ln>
            <a:noFill/>
          </a:ln>
        </p:spPr>
        <p:txBody>
          <a:bodyPr lIns="68579" tIns="34289" rIns="68579" bIns="34289" anchor="t">
            <a:noAutofit/>
          </a:bodyPr>
          <a:lstStyle>
            <a:lvl1pPr marL="0" indent="0">
              <a:buNone/>
              <a:defRPr sz="800"/>
            </a:lvl1pPr>
          </a:lstStyle>
          <a:p>
            <a:r>
              <a:rPr lang="en-US"/>
              <a:t>Click icon to add picture</a:t>
            </a:r>
            <a:endParaRPr/>
          </a:p>
        </p:txBody>
      </p:sp>
      <p:sp>
        <p:nvSpPr>
          <p:cNvPr id="71" name="Shape 71"/>
          <p:cNvSpPr>
            <a:spLocks noGrp="1"/>
          </p:cNvSpPr>
          <p:nvPr>
            <p:ph type="pic" sz="quarter" idx="15"/>
          </p:nvPr>
        </p:nvSpPr>
        <p:spPr>
          <a:xfrm>
            <a:off x="4928103" y="204551"/>
            <a:ext cx="1176127" cy="270000"/>
          </a:xfrm>
          <a:prstGeom prst="rect">
            <a:avLst/>
          </a:prstGeom>
          <a:noFill/>
          <a:ln>
            <a:noFill/>
          </a:ln>
        </p:spPr>
        <p:txBody>
          <a:bodyPr lIns="68579" tIns="34289" rIns="68579" bIns="34289" anchor="t">
            <a:noAutofit/>
          </a:bodyPr>
          <a:lstStyle>
            <a:lvl1pPr marL="0" indent="0">
              <a:buNone/>
              <a:defRPr sz="800"/>
            </a:lvl1pPr>
          </a:lstStyle>
          <a:p>
            <a:r>
              <a:rPr lang="en-US"/>
              <a:t>Click icon to add picture</a:t>
            </a:r>
            <a:endParaRPr/>
          </a:p>
        </p:txBody>
      </p:sp>
      <p:sp>
        <p:nvSpPr>
          <p:cNvPr id="2" name="Footer Placeholder 1"/>
          <p:cNvSpPr>
            <a:spLocks noGrp="1"/>
          </p:cNvSpPr>
          <p:nvPr>
            <p:ph type="ftr" sz="quarter" idx="16"/>
          </p:nvPr>
        </p:nvSpPr>
        <p:spPr/>
        <p:txBody>
          <a:bodyPr/>
          <a:lstStyle>
            <a:lvl1pPr defTabSz="219075" hangingPunct="0">
              <a:defRPr/>
            </a:lvl1pPr>
          </a:lstStyle>
          <a:p>
            <a:r>
              <a:rPr lang="en-GB" kern="0">
                <a:solidFill>
                  <a:srgbClr val="2A2A2A"/>
                </a:solidFill>
                <a:sym typeface="Helvetica Light"/>
              </a:rPr>
              <a:t>www.metoffice.gov.uk                                                © Crown Copyright 2019, Met Office</a:t>
            </a:r>
          </a:p>
        </p:txBody>
      </p:sp>
      <p:sp>
        <p:nvSpPr>
          <p:cNvPr id="14" name="Shape 64"/>
          <p:cNvSpPr/>
          <p:nvPr userDrawn="1"/>
        </p:nvSpPr>
        <p:spPr>
          <a:xfrm flipV="1">
            <a:off x="3490913" y="135000"/>
            <a:ext cx="0" cy="405000"/>
          </a:xfrm>
          <a:prstGeom prst="line">
            <a:avLst/>
          </a:prstGeom>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75"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a:ln>
                <a:noFill/>
              </a:ln>
              <a:solidFill>
                <a:srgbClr val="2A2A2A"/>
              </a:solidFill>
              <a:effectLst/>
              <a:uLnTx/>
              <a:uFillTx/>
              <a:latin typeface="Arial"/>
              <a:sym typeface="Helvetica Light"/>
            </a:endParaRPr>
          </a:p>
        </p:txBody>
      </p:sp>
      <p:sp>
        <p:nvSpPr>
          <p:cNvPr id="15" name="Shape 64"/>
          <p:cNvSpPr/>
          <p:nvPr userDrawn="1"/>
        </p:nvSpPr>
        <p:spPr>
          <a:xfrm flipV="1">
            <a:off x="4842272" y="135000"/>
            <a:ext cx="0" cy="405000"/>
          </a:xfrm>
          <a:prstGeom prst="line">
            <a:avLst/>
          </a:prstGeom>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75"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a:ln>
                <a:noFill/>
              </a:ln>
              <a:solidFill>
                <a:srgbClr val="2A2A2A"/>
              </a:solidFill>
              <a:effectLst/>
              <a:uLnTx/>
              <a:uFillTx/>
              <a:latin typeface="Arial"/>
              <a:sym typeface="Helvetica Light"/>
            </a:endParaRPr>
          </a:p>
        </p:txBody>
      </p:sp>
      <p:sp>
        <p:nvSpPr>
          <p:cNvPr id="16" name="Shape 64"/>
          <p:cNvSpPr/>
          <p:nvPr userDrawn="1"/>
        </p:nvSpPr>
        <p:spPr>
          <a:xfrm flipV="1">
            <a:off x="6192441" y="135000"/>
            <a:ext cx="0" cy="405000"/>
          </a:xfrm>
          <a:prstGeom prst="line">
            <a:avLst/>
          </a:prstGeom>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75"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a:ln>
                <a:noFill/>
              </a:ln>
              <a:solidFill>
                <a:srgbClr val="2A2A2A"/>
              </a:solidFill>
              <a:effectLst/>
              <a:uLnTx/>
              <a:uFillTx/>
              <a:latin typeface="Arial"/>
              <a:sym typeface="Helvetica Light"/>
            </a:endParaRPr>
          </a:p>
        </p:txBody>
      </p:sp>
      <p:sp>
        <p:nvSpPr>
          <p:cNvPr id="18" name="Shape 71"/>
          <p:cNvSpPr>
            <a:spLocks noGrp="1"/>
          </p:cNvSpPr>
          <p:nvPr>
            <p:ph type="pic" sz="quarter" idx="17"/>
          </p:nvPr>
        </p:nvSpPr>
        <p:spPr>
          <a:xfrm>
            <a:off x="6273702" y="204551"/>
            <a:ext cx="1176127" cy="270000"/>
          </a:xfrm>
          <a:prstGeom prst="rect">
            <a:avLst/>
          </a:prstGeom>
          <a:noFill/>
          <a:ln>
            <a:noFill/>
          </a:ln>
        </p:spPr>
        <p:txBody>
          <a:bodyPr lIns="68579" tIns="34289" rIns="68579" bIns="34289" anchor="t">
            <a:noAutofit/>
          </a:bodyPr>
          <a:lstStyle>
            <a:lvl1pPr marL="0" indent="0">
              <a:buNone/>
              <a:defRPr sz="800"/>
            </a:lvl1pPr>
          </a:lstStyle>
          <a:p>
            <a:r>
              <a:rPr lang="en-US"/>
              <a:t>Click icon to add picture</a:t>
            </a:r>
            <a:endParaRPr/>
          </a:p>
        </p:txBody>
      </p:sp>
      <p:sp>
        <p:nvSpPr>
          <p:cNvPr id="17" name="Title 2"/>
          <p:cNvSpPr>
            <a:spLocks noGrp="1"/>
          </p:cNvSpPr>
          <p:nvPr>
            <p:ph type="title" hasCustomPrompt="1"/>
          </p:nvPr>
        </p:nvSpPr>
        <p:spPr>
          <a:xfrm>
            <a:off x="197644" y="1039783"/>
            <a:ext cx="8437500" cy="623248"/>
          </a:xfrm>
        </p:spPr>
        <p:txBody>
          <a:bodyPr/>
          <a:lstStyle>
            <a:lvl1pPr>
              <a:defRPr/>
            </a:lvl1pPr>
          </a:lstStyle>
          <a:p>
            <a:r>
              <a:rPr lang="en-US"/>
              <a:t>Presentation title</a:t>
            </a:r>
            <a:endParaRPr lang="en-GB"/>
          </a:p>
        </p:txBody>
      </p:sp>
      <p:sp>
        <p:nvSpPr>
          <p:cNvPr id="19" name="Text Placeholder 22"/>
          <p:cNvSpPr>
            <a:spLocks noGrp="1"/>
          </p:cNvSpPr>
          <p:nvPr>
            <p:ph type="body" sz="quarter" idx="11" hasCustomPrompt="1"/>
          </p:nvPr>
        </p:nvSpPr>
        <p:spPr>
          <a:xfrm>
            <a:off x="208954" y="1761530"/>
            <a:ext cx="8426190" cy="611706"/>
          </a:xfrm>
          <a:prstGeom prst="rect">
            <a:avLst/>
          </a:prstGeom>
        </p:spPr>
        <p:txBody>
          <a:bodyPr/>
          <a:lstStyle>
            <a:lvl1pPr>
              <a:defRPr>
                <a:solidFill>
                  <a:schemeClr val="tx1"/>
                </a:solidFill>
              </a:defRPr>
            </a:lvl1pPr>
            <a:lvl2pPr>
              <a:defRPr>
                <a:solidFill>
                  <a:schemeClr val="bg2"/>
                </a:solidFill>
              </a:defRPr>
            </a:lvl2pPr>
            <a:lvl3pPr>
              <a:defRPr>
                <a:solidFill>
                  <a:schemeClr val="bg2"/>
                </a:solidFill>
              </a:defRPr>
            </a:lvl3pPr>
            <a:lvl4pPr>
              <a:buClr>
                <a:schemeClr val="bg2"/>
              </a:buClr>
              <a:defRPr>
                <a:solidFill>
                  <a:schemeClr val="bg2"/>
                </a:solidFill>
              </a:defRPr>
            </a:lvl4pPr>
            <a:lvl5pPr>
              <a:defRPr>
                <a:solidFill>
                  <a:schemeClr val="bg2"/>
                </a:solidFill>
              </a:defRPr>
            </a:lvl5pPr>
          </a:lstStyle>
          <a:p>
            <a:pPr lvl="0"/>
            <a:r>
              <a:rPr lang="en-US"/>
              <a:t>Name, job title</a:t>
            </a:r>
            <a:br>
              <a:rPr lang="en-US"/>
            </a:br>
            <a:r>
              <a:rPr lang="en-US"/>
              <a:t>Date</a:t>
            </a:r>
            <a:endParaRPr lang="en-GB"/>
          </a:p>
        </p:txBody>
      </p:sp>
    </p:spTree>
    <p:extLst>
      <p:ext uri="{BB962C8B-B14F-4D97-AF65-F5344CB8AC3E}">
        <p14:creationId xmlns:p14="http://schemas.microsoft.com/office/powerpoint/2010/main" val="626012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slide - dark bar">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0" y="4732140"/>
            <a:ext cx="9144000" cy="411361"/>
          </a:xfrm>
          <a:prstGeom prst="rect">
            <a:avLst/>
          </a:prstGeom>
        </p:spPr>
        <p:txBody>
          <a:bodyPr/>
          <a:lstStyle>
            <a:lvl1pPr defTabSz="219075" hangingPunct="0">
              <a:defRPr/>
            </a:lvl1pPr>
          </a:lstStyle>
          <a:p>
            <a:r>
              <a:rPr lang="en-GB" kern="0">
                <a:solidFill>
                  <a:srgbClr val="2A2A2A"/>
                </a:solidFill>
                <a:sym typeface="Helvetica Light"/>
              </a:rPr>
              <a:t>www.metoffice.gov.uk                                                © Crown Copyright 2019, Met Office</a:t>
            </a:r>
          </a:p>
        </p:txBody>
      </p:sp>
      <p:sp>
        <p:nvSpPr>
          <p:cNvPr id="7" name="Shape 48"/>
          <p:cNvSpPr/>
          <p:nvPr userDrawn="1"/>
        </p:nvSpPr>
        <p:spPr>
          <a:xfrm>
            <a:off x="-1" y="-6009"/>
            <a:ext cx="9144002" cy="687642"/>
          </a:xfrm>
          <a:prstGeom prst="rect">
            <a:avLst/>
          </a:prstGeom>
          <a:blipFill>
            <a:blip r:embed="rId2" cstate="print"/>
          </a:blipFill>
          <a:ln w="12700">
            <a:miter lim="400000"/>
          </a:ln>
          <a:extLst>
            <a:ext uri="{C572A759-6A51-4108-AA02-DFA0A04FC94B}">
              <ma14:wrappingTextBoxFlag xmlns="" xmlns:ma14="http://schemas.microsoft.com/office/mac/drawingml/2011/main" val="1"/>
            </a:ext>
          </a:extLst>
        </p:spPr>
        <p:txBody>
          <a:bodyPr lIns="26789" tIns="26789" rIns="26789" bIns="26789" anchor="ctr"/>
          <a:lstStyle>
            <a:lvl1pPr>
              <a:defRPr sz="3200">
                <a:solidFill>
                  <a:srgbClr val="FFFFFF"/>
                </a:solidFill>
              </a:defRPr>
            </a:lvl1pPr>
          </a:lstStyle>
          <a:p>
            <a:pPr marL="0" marR="0" lvl="0" indent="0" algn="ctr" defTabSz="219075" rtl="0" eaLnBrk="1" fontAlgn="auto" latinLnBrk="0" hangingPunct="0">
              <a:lnSpc>
                <a:spcPct val="100000"/>
              </a:lnSpc>
              <a:spcBef>
                <a:spcPts val="0"/>
              </a:spcBef>
              <a:spcAft>
                <a:spcPts val="0"/>
              </a:spcAft>
              <a:buClrTx/>
              <a:buSzTx/>
              <a:buFontTx/>
              <a:buNone/>
              <a:tabLst/>
              <a:defRPr/>
            </a:pPr>
            <a:r>
              <a:rPr kumimoji="0" sz="1200" b="0" i="0" u="none" strike="noStrike" kern="0" cap="none" spc="0" normalizeH="0" baseline="0" noProof="0">
                <a:ln>
                  <a:noFill/>
                </a:ln>
                <a:solidFill>
                  <a:srgbClr val="FFFFFF"/>
                </a:solidFill>
                <a:effectLst/>
                <a:uLnTx/>
                <a:uFillTx/>
                <a:latin typeface="Arial"/>
                <a:sym typeface="Helvetica Light"/>
              </a:rPr>
              <a:t>  </a:t>
            </a:r>
          </a:p>
        </p:txBody>
      </p:sp>
      <p:pic>
        <p:nvPicPr>
          <p:cNvPr id="14" name="MO_MASTER_for_dark_backg_RBG.png"/>
          <p:cNvPicPr>
            <a:picLocks noChangeAspect="1"/>
          </p:cNvPicPr>
          <p:nvPr userDrawn="1"/>
        </p:nvPicPr>
        <p:blipFill>
          <a:blip r:embed="rId3" cstate="print"/>
          <a:stretch>
            <a:fillRect/>
          </a:stretch>
        </p:blipFill>
        <p:spPr>
          <a:xfrm>
            <a:off x="67307" y="40500"/>
            <a:ext cx="1803780" cy="565650"/>
          </a:xfrm>
          <a:prstGeom prst="rect">
            <a:avLst/>
          </a:prstGeom>
          <a:ln w="12700">
            <a:miter lim="400000"/>
          </a:ln>
        </p:spPr>
      </p:pic>
      <p:sp>
        <p:nvSpPr>
          <p:cNvPr id="8" name="Title 2"/>
          <p:cNvSpPr>
            <a:spLocks noGrp="1"/>
          </p:cNvSpPr>
          <p:nvPr>
            <p:ph type="title" hasCustomPrompt="1"/>
          </p:nvPr>
        </p:nvSpPr>
        <p:spPr>
          <a:xfrm>
            <a:off x="197644" y="1039783"/>
            <a:ext cx="8437500" cy="623248"/>
          </a:xfrm>
        </p:spPr>
        <p:txBody>
          <a:bodyPr/>
          <a:lstStyle>
            <a:lvl1pPr>
              <a:defRPr/>
            </a:lvl1pPr>
          </a:lstStyle>
          <a:p>
            <a:r>
              <a:rPr lang="en-US"/>
              <a:t>Presentation title</a:t>
            </a:r>
            <a:endParaRPr lang="en-GB"/>
          </a:p>
        </p:txBody>
      </p:sp>
      <p:sp>
        <p:nvSpPr>
          <p:cNvPr id="9" name="Text Placeholder 22"/>
          <p:cNvSpPr>
            <a:spLocks noGrp="1"/>
          </p:cNvSpPr>
          <p:nvPr>
            <p:ph type="body" sz="quarter" idx="11" hasCustomPrompt="1"/>
          </p:nvPr>
        </p:nvSpPr>
        <p:spPr>
          <a:xfrm>
            <a:off x="208954" y="1761530"/>
            <a:ext cx="8426190" cy="611706"/>
          </a:xfrm>
          <a:prstGeom prst="rect">
            <a:avLst/>
          </a:prstGeom>
        </p:spPr>
        <p:txBody>
          <a:bodyPr/>
          <a:lstStyle>
            <a:lvl1pPr>
              <a:defRPr>
                <a:solidFill>
                  <a:schemeClr val="tx1"/>
                </a:solidFill>
              </a:defRPr>
            </a:lvl1pPr>
            <a:lvl2pPr>
              <a:defRPr>
                <a:solidFill>
                  <a:schemeClr val="bg2"/>
                </a:solidFill>
              </a:defRPr>
            </a:lvl2pPr>
            <a:lvl3pPr>
              <a:defRPr>
                <a:solidFill>
                  <a:schemeClr val="bg2"/>
                </a:solidFill>
              </a:defRPr>
            </a:lvl3pPr>
            <a:lvl4pPr>
              <a:buClr>
                <a:schemeClr val="bg2"/>
              </a:buClr>
              <a:defRPr>
                <a:solidFill>
                  <a:schemeClr val="bg2"/>
                </a:solidFill>
              </a:defRPr>
            </a:lvl4pPr>
            <a:lvl5pPr>
              <a:defRPr>
                <a:solidFill>
                  <a:schemeClr val="bg2"/>
                </a:solidFill>
              </a:defRPr>
            </a:lvl5pPr>
          </a:lstStyle>
          <a:p>
            <a:pPr lvl="0"/>
            <a:r>
              <a:rPr lang="en-US"/>
              <a:t>Name, job title</a:t>
            </a:r>
            <a:br>
              <a:rPr lang="en-US"/>
            </a:br>
            <a:r>
              <a:rPr lang="en-US"/>
              <a:t>Date</a:t>
            </a:r>
            <a:endParaRPr lang="en-GB"/>
          </a:p>
        </p:txBody>
      </p:sp>
    </p:spTree>
    <p:extLst>
      <p:ext uri="{BB962C8B-B14F-4D97-AF65-F5344CB8AC3E}">
        <p14:creationId xmlns:p14="http://schemas.microsoft.com/office/powerpoint/2010/main" val="1898495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slide - partnerships dark bar">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0" y="4732140"/>
            <a:ext cx="9144000" cy="411361"/>
          </a:xfrm>
          <a:prstGeom prst="rect">
            <a:avLst/>
          </a:prstGeom>
        </p:spPr>
        <p:txBody>
          <a:bodyPr/>
          <a:lstStyle>
            <a:lvl1pPr defTabSz="219075" hangingPunct="0">
              <a:defRPr/>
            </a:lvl1pPr>
          </a:lstStyle>
          <a:p>
            <a:r>
              <a:rPr lang="en-GB" kern="0">
                <a:solidFill>
                  <a:srgbClr val="2A2A2A"/>
                </a:solidFill>
                <a:sym typeface="Helvetica Light"/>
              </a:rPr>
              <a:t>www.metoffice.gov.uk                                                © Crown Copyright 2019, Met Office</a:t>
            </a:r>
          </a:p>
        </p:txBody>
      </p:sp>
      <p:sp>
        <p:nvSpPr>
          <p:cNvPr id="7" name="Shape 48"/>
          <p:cNvSpPr/>
          <p:nvPr userDrawn="1"/>
        </p:nvSpPr>
        <p:spPr>
          <a:xfrm>
            <a:off x="-1" y="-6009"/>
            <a:ext cx="9144002" cy="687642"/>
          </a:xfrm>
          <a:prstGeom prst="rect">
            <a:avLst/>
          </a:prstGeom>
          <a:blipFill>
            <a:blip r:embed="rId2" cstate="print"/>
          </a:blipFill>
          <a:ln w="12700">
            <a:miter lim="400000"/>
          </a:ln>
          <a:extLst>
            <a:ext uri="{C572A759-6A51-4108-AA02-DFA0A04FC94B}">
              <ma14:wrappingTextBoxFlag xmlns="" xmlns:ma14="http://schemas.microsoft.com/office/mac/drawingml/2011/main" val="1"/>
            </a:ext>
          </a:extLst>
        </p:spPr>
        <p:txBody>
          <a:bodyPr lIns="26789" tIns="26789" rIns="26789" bIns="26789" anchor="ctr"/>
          <a:lstStyle>
            <a:lvl1pPr>
              <a:defRPr sz="3200">
                <a:solidFill>
                  <a:srgbClr val="FFFFFF"/>
                </a:solidFill>
              </a:defRPr>
            </a:lvl1pPr>
          </a:lstStyle>
          <a:p>
            <a:pPr marL="0" marR="0" lvl="0" indent="0" algn="ctr" defTabSz="219075" rtl="0" eaLnBrk="1" fontAlgn="auto" latinLnBrk="0" hangingPunct="0">
              <a:lnSpc>
                <a:spcPct val="100000"/>
              </a:lnSpc>
              <a:spcBef>
                <a:spcPts val="0"/>
              </a:spcBef>
              <a:spcAft>
                <a:spcPts val="0"/>
              </a:spcAft>
              <a:buClrTx/>
              <a:buSzTx/>
              <a:buFontTx/>
              <a:buNone/>
              <a:tabLst/>
              <a:defRPr/>
            </a:pPr>
            <a:r>
              <a:rPr kumimoji="0" sz="1200" b="0" i="0" u="none" strike="noStrike" kern="0" cap="none" spc="0" normalizeH="0" baseline="0" noProof="0">
                <a:ln>
                  <a:noFill/>
                </a:ln>
                <a:solidFill>
                  <a:srgbClr val="FFFFFF"/>
                </a:solidFill>
                <a:effectLst/>
                <a:uLnTx/>
                <a:uFillTx/>
                <a:latin typeface="Arial"/>
                <a:sym typeface="Helvetica Light"/>
              </a:rPr>
              <a:t>  </a:t>
            </a:r>
          </a:p>
        </p:txBody>
      </p:sp>
      <p:sp>
        <p:nvSpPr>
          <p:cNvPr id="9" name="Shape 64"/>
          <p:cNvSpPr/>
          <p:nvPr userDrawn="1"/>
        </p:nvSpPr>
        <p:spPr>
          <a:xfrm flipV="1">
            <a:off x="2141935" y="135000"/>
            <a:ext cx="0" cy="405000"/>
          </a:xfrm>
          <a:prstGeom prst="line">
            <a:avLst/>
          </a:prstGeom>
          <a:ln>
            <a:solidFill>
              <a:schemeClr val="bg2"/>
            </a:solidFill>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75"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a:ln>
                <a:noFill/>
              </a:ln>
              <a:solidFill>
                <a:srgbClr val="2A2A2A"/>
              </a:solidFill>
              <a:effectLst/>
              <a:uLnTx/>
              <a:uFillTx/>
              <a:latin typeface="Arial"/>
              <a:sym typeface="Helvetica Light"/>
            </a:endParaRPr>
          </a:p>
        </p:txBody>
      </p:sp>
      <p:sp>
        <p:nvSpPr>
          <p:cNvPr id="10" name="Shape 68"/>
          <p:cNvSpPr/>
          <p:nvPr userDrawn="1"/>
        </p:nvSpPr>
        <p:spPr>
          <a:xfrm>
            <a:off x="7531089" y="240515"/>
            <a:ext cx="1594673" cy="202500"/>
          </a:xfrm>
          <a:prstGeom prst="rect">
            <a:avLst/>
          </a:prstGeom>
          <a:ln w="12700">
            <a:miter lim="400000"/>
          </a:ln>
          <a:extLst>
            <a:ext uri="{C572A759-6A51-4108-AA02-DFA0A04FC94B}">
              <ma14:wrappingTextBoxFlag xmlns="" xmlns:ma14="http://schemas.microsoft.com/office/mac/drawingml/2011/main" val="1"/>
            </a:ext>
          </a:extLst>
        </p:spPr>
        <p:txBody>
          <a:bodyPr lIns="26789" tIns="26789" rIns="26789" bIns="26789"/>
          <a:lstStyle/>
          <a:p>
            <a:pPr marL="0" marR="0" lvl="0" indent="0" algn="l" defTabSz="342900" rtl="0" eaLnBrk="1" fontAlgn="auto" latinLnBrk="0" hangingPunct="0">
              <a:lnSpc>
                <a:spcPct val="90000"/>
              </a:lnSpc>
              <a:spcBef>
                <a:spcPts val="300"/>
              </a:spcBef>
              <a:spcAft>
                <a:spcPts val="0"/>
              </a:spcAft>
              <a:buClrTx/>
              <a:buSzTx/>
              <a:buFontTx/>
              <a:buNone/>
              <a:tabLst/>
              <a:defRPr sz="2100">
                <a:solidFill>
                  <a:srgbClr val="2A2A2A"/>
                </a:solidFill>
                <a:latin typeface="Arial"/>
                <a:ea typeface="Arial"/>
                <a:cs typeface="Arial"/>
                <a:sym typeface="Arial"/>
              </a:defRPr>
            </a:pPr>
            <a:r>
              <a:rPr kumimoji="0" sz="800" b="0" i="0" u="none" strike="noStrike" kern="0" cap="none" spc="0" normalizeH="0" baseline="0" noProof="0">
                <a:ln>
                  <a:noFill/>
                </a:ln>
                <a:solidFill>
                  <a:srgbClr val="FFFFFF"/>
                </a:solidFill>
                <a:effectLst/>
                <a:uLnTx/>
                <a:uFillTx/>
                <a:latin typeface="Arial"/>
                <a:cs typeface="Arial"/>
                <a:sym typeface="Arial"/>
              </a:rPr>
              <a:t>Working together </a:t>
            </a:r>
            <a:br>
              <a:rPr kumimoji="0" sz="800" b="0" i="0" u="none" strike="noStrike" kern="0" cap="none" spc="0" normalizeH="0" baseline="0" noProof="0">
                <a:ln>
                  <a:noFill/>
                </a:ln>
                <a:solidFill>
                  <a:srgbClr val="FFFFFF"/>
                </a:solidFill>
                <a:effectLst/>
                <a:uLnTx/>
                <a:uFillTx/>
                <a:latin typeface="Arial"/>
                <a:cs typeface="Arial"/>
                <a:sym typeface="Arial"/>
              </a:rPr>
            </a:br>
            <a:r>
              <a:rPr kumimoji="0" sz="800" b="0" i="0" u="none" strike="noStrike" kern="0" cap="none" spc="0" normalizeH="0" baseline="0" noProof="0">
                <a:ln>
                  <a:noFill/>
                </a:ln>
                <a:solidFill>
                  <a:srgbClr val="FFFFFF"/>
                </a:solidFill>
                <a:effectLst/>
                <a:uLnTx/>
                <a:uFillTx/>
                <a:latin typeface="Arial"/>
                <a:cs typeface="Arial"/>
                <a:sym typeface="Arial"/>
              </a:rPr>
              <a:t>(enter working relationship)</a:t>
            </a:r>
          </a:p>
        </p:txBody>
      </p:sp>
      <p:sp>
        <p:nvSpPr>
          <p:cNvPr id="11" name="Shape 69"/>
          <p:cNvSpPr>
            <a:spLocks noGrp="1"/>
          </p:cNvSpPr>
          <p:nvPr>
            <p:ph type="pic" sz="quarter" idx="13"/>
          </p:nvPr>
        </p:nvSpPr>
        <p:spPr>
          <a:xfrm>
            <a:off x="2227171" y="204551"/>
            <a:ext cx="1176126" cy="270000"/>
          </a:xfrm>
          <a:prstGeom prst="rect">
            <a:avLst/>
          </a:prstGeom>
          <a:noFill/>
          <a:ln>
            <a:noFill/>
          </a:ln>
        </p:spPr>
        <p:txBody>
          <a:bodyPr wrap="square" lIns="68579" tIns="34289" rIns="68579" bIns="34289" anchor="t">
            <a:noAutofit/>
          </a:bodyPr>
          <a:lstStyle>
            <a:lvl1pPr marL="0" indent="0">
              <a:buNone/>
              <a:defRPr sz="800">
                <a:latin typeface="+mn-lt"/>
              </a:defRPr>
            </a:lvl1pPr>
          </a:lstStyle>
          <a:p>
            <a:r>
              <a:rPr lang="en-US"/>
              <a:t>Click icon to add picture</a:t>
            </a:r>
            <a:endParaRPr lang="en-GB"/>
          </a:p>
        </p:txBody>
      </p:sp>
      <p:sp>
        <p:nvSpPr>
          <p:cNvPr id="14" name="Shape 70"/>
          <p:cNvSpPr>
            <a:spLocks noGrp="1"/>
          </p:cNvSpPr>
          <p:nvPr>
            <p:ph type="pic" sz="quarter" idx="14"/>
          </p:nvPr>
        </p:nvSpPr>
        <p:spPr>
          <a:xfrm>
            <a:off x="3577935" y="204551"/>
            <a:ext cx="1176127" cy="270000"/>
          </a:xfrm>
          <a:prstGeom prst="rect">
            <a:avLst/>
          </a:prstGeom>
          <a:noFill/>
          <a:ln>
            <a:noFill/>
          </a:ln>
        </p:spPr>
        <p:txBody>
          <a:bodyPr lIns="68579" tIns="34289" rIns="68579" bIns="34289" anchor="t">
            <a:noAutofit/>
          </a:bodyPr>
          <a:lstStyle>
            <a:lvl1pPr marL="0" indent="0">
              <a:buNone/>
              <a:defRPr sz="800"/>
            </a:lvl1pPr>
          </a:lstStyle>
          <a:p>
            <a:r>
              <a:rPr lang="en-US"/>
              <a:t>Click icon to add picture</a:t>
            </a:r>
            <a:endParaRPr/>
          </a:p>
        </p:txBody>
      </p:sp>
      <p:sp>
        <p:nvSpPr>
          <p:cNvPr id="15" name="Shape 71"/>
          <p:cNvSpPr>
            <a:spLocks noGrp="1"/>
          </p:cNvSpPr>
          <p:nvPr>
            <p:ph type="pic" sz="quarter" idx="15"/>
          </p:nvPr>
        </p:nvSpPr>
        <p:spPr>
          <a:xfrm>
            <a:off x="4928103" y="204551"/>
            <a:ext cx="1176127" cy="270000"/>
          </a:xfrm>
          <a:prstGeom prst="rect">
            <a:avLst/>
          </a:prstGeom>
          <a:noFill/>
          <a:ln>
            <a:noFill/>
          </a:ln>
        </p:spPr>
        <p:txBody>
          <a:bodyPr lIns="68579" tIns="34289" rIns="68579" bIns="34289" anchor="t">
            <a:noAutofit/>
          </a:bodyPr>
          <a:lstStyle>
            <a:lvl1pPr marL="0" indent="0">
              <a:buNone/>
              <a:defRPr sz="800"/>
            </a:lvl1pPr>
          </a:lstStyle>
          <a:p>
            <a:r>
              <a:rPr lang="en-US"/>
              <a:t>Click icon to add picture</a:t>
            </a:r>
            <a:endParaRPr/>
          </a:p>
        </p:txBody>
      </p:sp>
      <p:sp>
        <p:nvSpPr>
          <p:cNvPr id="16" name="Shape 64"/>
          <p:cNvSpPr/>
          <p:nvPr userDrawn="1"/>
        </p:nvSpPr>
        <p:spPr>
          <a:xfrm flipV="1">
            <a:off x="3490913" y="135000"/>
            <a:ext cx="0" cy="405000"/>
          </a:xfrm>
          <a:prstGeom prst="line">
            <a:avLst/>
          </a:prstGeom>
          <a:ln>
            <a:solidFill>
              <a:schemeClr val="bg2"/>
            </a:solidFill>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75"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a:ln>
                <a:noFill/>
              </a:ln>
              <a:solidFill>
                <a:srgbClr val="2A2A2A"/>
              </a:solidFill>
              <a:effectLst/>
              <a:uLnTx/>
              <a:uFillTx/>
              <a:latin typeface="Arial"/>
              <a:sym typeface="Helvetica Light"/>
            </a:endParaRPr>
          </a:p>
        </p:txBody>
      </p:sp>
      <p:sp>
        <p:nvSpPr>
          <p:cNvPr id="17" name="Shape 64"/>
          <p:cNvSpPr/>
          <p:nvPr userDrawn="1"/>
        </p:nvSpPr>
        <p:spPr>
          <a:xfrm flipV="1">
            <a:off x="4842272" y="135000"/>
            <a:ext cx="0" cy="405000"/>
          </a:xfrm>
          <a:prstGeom prst="line">
            <a:avLst/>
          </a:prstGeom>
          <a:ln>
            <a:solidFill>
              <a:schemeClr val="bg2"/>
            </a:solidFill>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75"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a:ln>
                <a:noFill/>
              </a:ln>
              <a:solidFill>
                <a:srgbClr val="2A2A2A"/>
              </a:solidFill>
              <a:effectLst/>
              <a:uLnTx/>
              <a:uFillTx/>
              <a:latin typeface="Arial"/>
              <a:sym typeface="Helvetica Light"/>
            </a:endParaRPr>
          </a:p>
        </p:txBody>
      </p:sp>
      <p:sp>
        <p:nvSpPr>
          <p:cNvPr id="18" name="Shape 64"/>
          <p:cNvSpPr/>
          <p:nvPr userDrawn="1"/>
        </p:nvSpPr>
        <p:spPr>
          <a:xfrm flipV="1">
            <a:off x="6192441" y="135000"/>
            <a:ext cx="0" cy="405000"/>
          </a:xfrm>
          <a:prstGeom prst="line">
            <a:avLst/>
          </a:prstGeom>
          <a:ln>
            <a:solidFill>
              <a:schemeClr val="bg2"/>
            </a:solidFill>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75"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a:ln>
                <a:noFill/>
              </a:ln>
              <a:solidFill>
                <a:srgbClr val="2A2A2A"/>
              </a:solidFill>
              <a:effectLst/>
              <a:uLnTx/>
              <a:uFillTx/>
              <a:latin typeface="Arial"/>
              <a:sym typeface="Helvetica Light"/>
            </a:endParaRPr>
          </a:p>
        </p:txBody>
      </p:sp>
      <p:sp>
        <p:nvSpPr>
          <p:cNvPr id="19" name="Shape 71"/>
          <p:cNvSpPr>
            <a:spLocks noGrp="1"/>
          </p:cNvSpPr>
          <p:nvPr>
            <p:ph type="pic" sz="quarter" idx="17"/>
          </p:nvPr>
        </p:nvSpPr>
        <p:spPr>
          <a:xfrm>
            <a:off x="6273702" y="204551"/>
            <a:ext cx="1176127" cy="270000"/>
          </a:xfrm>
          <a:prstGeom prst="rect">
            <a:avLst/>
          </a:prstGeom>
          <a:noFill/>
          <a:ln>
            <a:noFill/>
          </a:ln>
        </p:spPr>
        <p:txBody>
          <a:bodyPr lIns="68579" tIns="34289" rIns="68579" bIns="34289" anchor="t">
            <a:noAutofit/>
          </a:bodyPr>
          <a:lstStyle>
            <a:lvl1pPr marL="0" indent="0">
              <a:buNone/>
              <a:defRPr sz="800"/>
            </a:lvl1pPr>
          </a:lstStyle>
          <a:p>
            <a:r>
              <a:rPr lang="en-US"/>
              <a:t>Click icon to add picture</a:t>
            </a:r>
            <a:endParaRPr/>
          </a:p>
        </p:txBody>
      </p:sp>
      <p:pic>
        <p:nvPicPr>
          <p:cNvPr id="23" name="MO_MASTER_for_dark_backg_RBG.png"/>
          <p:cNvPicPr>
            <a:picLocks noChangeAspect="1"/>
          </p:cNvPicPr>
          <p:nvPr userDrawn="1"/>
        </p:nvPicPr>
        <p:blipFill>
          <a:blip r:embed="rId3" cstate="print"/>
          <a:stretch>
            <a:fillRect/>
          </a:stretch>
        </p:blipFill>
        <p:spPr>
          <a:xfrm>
            <a:off x="67307" y="40500"/>
            <a:ext cx="1803780" cy="565650"/>
          </a:xfrm>
          <a:prstGeom prst="rect">
            <a:avLst/>
          </a:prstGeom>
          <a:ln w="12700">
            <a:miter lim="400000"/>
          </a:ln>
        </p:spPr>
      </p:pic>
      <p:sp>
        <p:nvSpPr>
          <p:cNvPr id="20" name="Title 2"/>
          <p:cNvSpPr>
            <a:spLocks noGrp="1"/>
          </p:cNvSpPr>
          <p:nvPr>
            <p:ph type="title" hasCustomPrompt="1"/>
          </p:nvPr>
        </p:nvSpPr>
        <p:spPr>
          <a:xfrm>
            <a:off x="197644" y="1039783"/>
            <a:ext cx="8437500" cy="623248"/>
          </a:xfrm>
        </p:spPr>
        <p:txBody>
          <a:bodyPr/>
          <a:lstStyle>
            <a:lvl1pPr>
              <a:defRPr/>
            </a:lvl1pPr>
          </a:lstStyle>
          <a:p>
            <a:r>
              <a:rPr lang="en-US"/>
              <a:t>Presentation title</a:t>
            </a:r>
            <a:endParaRPr lang="en-GB"/>
          </a:p>
        </p:txBody>
      </p:sp>
      <p:sp>
        <p:nvSpPr>
          <p:cNvPr id="24" name="Text Placeholder 22"/>
          <p:cNvSpPr>
            <a:spLocks noGrp="1"/>
          </p:cNvSpPr>
          <p:nvPr>
            <p:ph type="body" sz="quarter" idx="11" hasCustomPrompt="1"/>
          </p:nvPr>
        </p:nvSpPr>
        <p:spPr>
          <a:xfrm>
            <a:off x="208954" y="1761530"/>
            <a:ext cx="8426190" cy="611706"/>
          </a:xfrm>
          <a:prstGeom prst="rect">
            <a:avLst/>
          </a:prstGeom>
        </p:spPr>
        <p:txBody>
          <a:bodyPr/>
          <a:lstStyle>
            <a:lvl1pPr>
              <a:defRPr>
                <a:solidFill>
                  <a:schemeClr val="tx1"/>
                </a:solidFill>
              </a:defRPr>
            </a:lvl1pPr>
            <a:lvl2pPr>
              <a:defRPr>
                <a:solidFill>
                  <a:schemeClr val="bg2"/>
                </a:solidFill>
              </a:defRPr>
            </a:lvl2pPr>
            <a:lvl3pPr>
              <a:defRPr>
                <a:solidFill>
                  <a:schemeClr val="bg2"/>
                </a:solidFill>
              </a:defRPr>
            </a:lvl3pPr>
            <a:lvl4pPr>
              <a:buClr>
                <a:schemeClr val="bg2"/>
              </a:buClr>
              <a:defRPr>
                <a:solidFill>
                  <a:schemeClr val="bg2"/>
                </a:solidFill>
              </a:defRPr>
            </a:lvl4pPr>
            <a:lvl5pPr>
              <a:defRPr>
                <a:solidFill>
                  <a:schemeClr val="bg2"/>
                </a:solidFill>
              </a:defRPr>
            </a:lvl5pPr>
          </a:lstStyle>
          <a:p>
            <a:pPr lvl="0"/>
            <a:r>
              <a:rPr lang="en-US"/>
              <a:t>Name, job title</a:t>
            </a:r>
            <a:br>
              <a:rPr lang="en-US"/>
            </a:br>
            <a:r>
              <a:rPr lang="en-US"/>
              <a:t>Date</a:t>
            </a:r>
            <a:endParaRPr lang="en-GB"/>
          </a:p>
        </p:txBody>
      </p:sp>
    </p:spTree>
    <p:extLst>
      <p:ext uri="{BB962C8B-B14F-4D97-AF65-F5344CB8AC3E}">
        <p14:creationId xmlns:p14="http://schemas.microsoft.com/office/powerpoint/2010/main" val="1014648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ntent slide - 1 column tex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lvl1pPr>
              <a:defRPr/>
            </a:lvl1pPr>
          </a:lstStyle>
          <a:p>
            <a:r>
              <a:rPr lang="en-US"/>
              <a:t>Slide title</a:t>
            </a:r>
            <a:endParaRPr lang="en-GB"/>
          </a:p>
        </p:txBody>
      </p:sp>
      <p:sp>
        <p:nvSpPr>
          <p:cNvPr id="4" name="Footer Placeholder 3"/>
          <p:cNvSpPr>
            <a:spLocks noGrp="1"/>
          </p:cNvSpPr>
          <p:nvPr>
            <p:ph type="ftr" sz="quarter" idx="12"/>
          </p:nvPr>
        </p:nvSpPr>
        <p:spPr/>
        <p:txBody>
          <a:bodyPr/>
          <a:lstStyle>
            <a:lvl1pPr defTabSz="219075" hangingPunct="0">
              <a:defRPr/>
            </a:lvl1pPr>
          </a:lstStyle>
          <a:p>
            <a:r>
              <a:rPr lang="en-GB" kern="0">
                <a:solidFill>
                  <a:srgbClr val="2A2A2A"/>
                </a:solidFill>
                <a:sym typeface="Helvetica Light"/>
              </a:rPr>
              <a:t>www.metoffice.gov.uk                                                © Crown Copyright 2019, Met Office</a:t>
            </a:r>
          </a:p>
        </p:txBody>
      </p:sp>
      <p:sp>
        <p:nvSpPr>
          <p:cNvPr id="5" name="Text Placeholder 4"/>
          <p:cNvSpPr>
            <a:spLocks noGrp="1"/>
          </p:cNvSpPr>
          <p:nvPr>
            <p:ph type="body" sz="quarter" idx="11" hasCustomPrompt="1"/>
          </p:nvPr>
        </p:nvSpPr>
        <p:spPr>
          <a:xfrm>
            <a:off x="197644" y="1770460"/>
            <a:ext cx="8424863" cy="2705100"/>
          </a:xfrm>
          <a:prstGeom prst="rect">
            <a:avLst/>
          </a:prstGeom>
        </p:spPr>
        <p:txBody>
          <a:bodyPr>
            <a:noAutofit/>
          </a:bodyPr>
          <a:lstStyle>
            <a:lvl1pPr>
              <a:defRPr/>
            </a:lvl1pPr>
          </a:lstStyle>
          <a:p>
            <a:pPr lvl="0"/>
            <a:r>
              <a:rPr lang="en-GB"/>
              <a:t>Advection fog altostratus aneroid barometer coalescence cold front continent divergence environment extratropical cyclone fog haze hygrometer ice crystals isotherm low clouds pressure tendency rainfall rime saturate short wave supercell wave cyclone. Adiabatic process air </a:t>
            </a:r>
            <a:r>
              <a:rPr lang="en-GB" err="1"/>
              <a:t>air</a:t>
            </a:r>
            <a:r>
              <a:rPr lang="en-GB"/>
              <a:t> mass thunderstorm climate </a:t>
            </a:r>
            <a:r>
              <a:rPr lang="en-GB" err="1"/>
              <a:t>climate</a:t>
            </a:r>
            <a:r>
              <a:rPr lang="en-GB"/>
              <a:t> analysis centre (</a:t>
            </a:r>
            <a:r>
              <a:rPr lang="en-GB" err="1"/>
              <a:t>cac</a:t>
            </a:r>
            <a:r>
              <a:rPr lang="en-GB"/>
              <a:t>) cloud cloudburst downdraught geostrophic wind hydrometeor icing mean sea level oceanography overcast rotor cloud salt water snowflakes snow squall stable/stability </a:t>
            </a:r>
            <a:r>
              <a:rPr lang="en-GB" err="1"/>
              <a:t>stratiform</a:t>
            </a:r>
            <a:r>
              <a:rPr lang="en-GB"/>
              <a:t> summation layer amount sun pillar </a:t>
            </a:r>
            <a:r>
              <a:rPr lang="en-GB" err="1"/>
              <a:t>updraught</a:t>
            </a:r>
            <a:r>
              <a:rPr lang="en-GB"/>
              <a:t> upslope effect warning waterspout wind vane. </a:t>
            </a:r>
          </a:p>
          <a:p>
            <a:pPr lvl="0"/>
            <a:r>
              <a:rPr lang="en-GB"/>
              <a:t>Advection fog altostratus aneroid barometer coalescence cold front continent divergence environment extratropical cyclone fog haze hygrometer ice crystals isotherm low clouds pressure tendency rainfall rime saturate short wave supercell wave cyclone. Adiabatic process air </a:t>
            </a:r>
            <a:r>
              <a:rPr lang="en-GB" err="1"/>
              <a:t>air</a:t>
            </a:r>
            <a:r>
              <a:rPr lang="en-GB"/>
              <a:t> mass thunderstorm climate </a:t>
            </a:r>
            <a:r>
              <a:rPr lang="en-GB" err="1"/>
              <a:t>climate</a:t>
            </a:r>
            <a:r>
              <a:rPr lang="en-GB"/>
              <a:t> analysis.</a:t>
            </a:r>
          </a:p>
          <a:p>
            <a:pPr lvl="0"/>
            <a:endParaRPr lang="en-US"/>
          </a:p>
        </p:txBody>
      </p:sp>
    </p:spTree>
    <p:extLst>
      <p:ext uri="{BB962C8B-B14F-4D97-AF65-F5344CB8AC3E}">
        <p14:creationId xmlns:p14="http://schemas.microsoft.com/office/powerpoint/2010/main" val="774703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 white">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defTabSz="219075" hangingPunct="0">
              <a:defRPr/>
            </a:lvl1pPr>
          </a:lstStyle>
          <a:p>
            <a:r>
              <a:rPr lang="en-GB" kern="0">
                <a:solidFill>
                  <a:srgbClr val="2A2A2A"/>
                </a:solidFill>
                <a:sym typeface="Helvetica Light"/>
              </a:rPr>
              <a:t>www.metoffice.gov.uk                                                © Crown Copyright 2019, Met Office</a:t>
            </a:r>
          </a:p>
        </p:txBody>
      </p:sp>
      <p:sp>
        <p:nvSpPr>
          <p:cNvPr id="3" name="Title 2"/>
          <p:cNvSpPr>
            <a:spLocks noGrp="1"/>
          </p:cNvSpPr>
          <p:nvPr>
            <p:ph type="title" hasCustomPrompt="1"/>
          </p:nvPr>
        </p:nvSpPr>
        <p:spPr/>
        <p:txBody>
          <a:bodyPr/>
          <a:lstStyle>
            <a:lvl1pPr>
              <a:defRPr/>
            </a:lvl1pPr>
          </a:lstStyle>
          <a:p>
            <a:r>
              <a:rPr lang="en-US"/>
              <a:t>Presentation title</a:t>
            </a:r>
            <a:endParaRPr lang="en-GB"/>
          </a:p>
        </p:txBody>
      </p:sp>
      <p:sp>
        <p:nvSpPr>
          <p:cNvPr id="5" name="Text Placeholder 22"/>
          <p:cNvSpPr>
            <a:spLocks noGrp="1"/>
          </p:cNvSpPr>
          <p:nvPr>
            <p:ph type="body" sz="quarter" idx="11" hasCustomPrompt="1"/>
          </p:nvPr>
        </p:nvSpPr>
        <p:spPr>
          <a:xfrm>
            <a:off x="208954" y="1761530"/>
            <a:ext cx="8426190" cy="611706"/>
          </a:xfrm>
          <a:prstGeom prst="rect">
            <a:avLst/>
          </a:prstGeom>
        </p:spPr>
        <p:txBody>
          <a:bodyPr/>
          <a:lstStyle>
            <a:lvl1pPr>
              <a:defRPr>
                <a:solidFill>
                  <a:schemeClr val="tx1"/>
                </a:solidFill>
              </a:defRPr>
            </a:lvl1pPr>
            <a:lvl2pPr>
              <a:defRPr>
                <a:solidFill>
                  <a:schemeClr val="bg2"/>
                </a:solidFill>
              </a:defRPr>
            </a:lvl2pPr>
            <a:lvl3pPr>
              <a:defRPr>
                <a:solidFill>
                  <a:schemeClr val="bg2"/>
                </a:solidFill>
              </a:defRPr>
            </a:lvl3pPr>
            <a:lvl4pPr>
              <a:buClr>
                <a:schemeClr val="bg2"/>
              </a:buClr>
              <a:defRPr>
                <a:solidFill>
                  <a:schemeClr val="bg2"/>
                </a:solidFill>
              </a:defRPr>
            </a:lvl4pPr>
            <a:lvl5pPr>
              <a:defRPr>
                <a:solidFill>
                  <a:schemeClr val="bg2"/>
                </a:solidFill>
              </a:defRPr>
            </a:lvl5pPr>
          </a:lstStyle>
          <a:p>
            <a:pPr lvl="0"/>
            <a:r>
              <a:rPr lang="en-US"/>
              <a:t>Name, job title</a:t>
            </a:r>
            <a:br>
              <a:rPr lang="en-US"/>
            </a:br>
            <a:r>
              <a:rPr lang="en-US"/>
              <a:t>Date</a:t>
            </a:r>
            <a:endParaRPr lang="en-GB"/>
          </a:p>
        </p:txBody>
      </p:sp>
    </p:spTree>
    <p:extLst>
      <p:ext uri="{BB962C8B-B14F-4D97-AF65-F5344CB8AC3E}">
        <p14:creationId xmlns:p14="http://schemas.microsoft.com/office/powerpoint/2010/main" val="2053153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ntent slide - 2 column tex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lvl1pPr>
              <a:defRPr/>
            </a:lvl1pPr>
          </a:lstStyle>
          <a:p>
            <a:r>
              <a:rPr lang="en-US"/>
              <a:t>Slide title</a:t>
            </a:r>
            <a:endParaRPr lang="en-GB"/>
          </a:p>
        </p:txBody>
      </p:sp>
      <p:sp>
        <p:nvSpPr>
          <p:cNvPr id="4" name="Footer Placeholder 3"/>
          <p:cNvSpPr>
            <a:spLocks noGrp="1"/>
          </p:cNvSpPr>
          <p:nvPr>
            <p:ph type="ftr" sz="quarter" idx="12"/>
          </p:nvPr>
        </p:nvSpPr>
        <p:spPr/>
        <p:txBody>
          <a:bodyPr/>
          <a:lstStyle>
            <a:lvl1pPr defTabSz="219075" hangingPunct="0">
              <a:defRPr/>
            </a:lvl1pPr>
          </a:lstStyle>
          <a:p>
            <a:r>
              <a:rPr lang="en-GB" kern="0">
                <a:solidFill>
                  <a:srgbClr val="2A2A2A"/>
                </a:solidFill>
                <a:sym typeface="Helvetica Light"/>
              </a:rPr>
              <a:t>www.metoffice.gov.uk                                                © Crown Copyright 2019, Met Office</a:t>
            </a:r>
          </a:p>
        </p:txBody>
      </p:sp>
      <p:sp>
        <p:nvSpPr>
          <p:cNvPr id="5" name="Text Placeholder 4"/>
          <p:cNvSpPr>
            <a:spLocks noGrp="1"/>
          </p:cNvSpPr>
          <p:nvPr>
            <p:ph type="body" sz="quarter" idx="11" hasCustomPrompt="1"/>
          </p:nvPr>
        </p:nvSpPr>
        <p:spPr>
          <a:xfrm>
            <a:off x="197645" y="1770460"/>
            <a:ext cx="4050506" cy="2705100"/>
          </a:xfrm>
          <a:prstGeom prst="rect">
            <a:avLst/>
          </a:prstGeom>
        </p:spPr>
        <p:txBody>
          <a:bodyPr numCol="1" spcCol="0">
            <a:noAutofit/>
          </a:bodyPr>
          <a:lstStyle>
            <a:lvl1pPr>
              <a:defRPr/>
            </a:lvl1pPr>
          </a:lstStyle>
          <a:p>
            <a:pPr lvl="0"/>
            <a:r>
              <a:rPr lang="en-GB"/>
              <a:t>Advection fog altostratus aneroid barometer coalescence cold front continent divergence environment extratropical cyclone fog haze hygrometer ice crystals isotherm low clouds pressure tendency rainfall rime saturate short wave supercell wave cyclone. Adiabatic process air </a:t>
            </a:r>
            <a:r>
              <a:rPr lang="en-GB" err="1"/>
              <a:t>air</a:t>
            </a:r>
            <a:r>
              <a:rPr lang="en-GB"/>
              <a:t> mass thunderstorm climate </a:t>
            </a:r>
            <a:r>
              <a:rPr lang="en-GB" err="1"/>
              <a:t>climate</a:t>
            </a:r>
            <a:r>
              <a:rPr lang="en-GB"/>
              <a:t> analysis centre (</a:t>
            </a:r>
            <a:r>
              <a:rPr lang="en-GB" err="1"/>
              <a:t>cac</a:t>
            </a:r>
            <a:r>
              <a:rPr lang="en-GB"/>
              <a:t>) cloud cloudburst downdraught geostrophic wind hydrometeor icing mean sea level oceanography overcast rotor cloud salt water snowflakes</a:t>
            </a:r>
            <a:endParaRPr lang="en-US"/>
          </a:p>
        </p:txBody>
      </p:sp>
      <p:sp>
        <p:nvSpPr>
          <p:cNvPr id="6" name="Text Placeholder 4"/>
          <p:cNvSpPr>
            <a:spLocks noGrp="1"/>
          </p:cNvSpPr>
          <p:nvPr>
            <p:ph type="body" sz="quarter" idx="13" hasCustomPrompt="1"/>
          </p:nvPr>
        </p:nvSpPr>
        <p:spPr>
          <a:xfrm>
            <a:off x="4585693" y="1770460"/>
            <a:ext cx="4050506" cy="2705100"/>
          </a:xfrm>
          <a:prstGeom prst="rect">
            <a:avLst/>
          </a:prstGeom>
        </p:spPr>
        <p:txBody>
          <a:bodyPr numCol="1" spcCol="0">
            <a:noAutofit/>
          </a:bodyPr>
          <a:lstStyle>
            <a:lvl1pPr>
              <a:defRPr/>
            </a:lvl1pPr>
          </a:lstStyle>
          <a:p>
            <a:pPr lvl="0"/>
            <a:r>
              <a:rPr lang="en-GB"/>
              <a:t>Advection fog altostratus aneroid barometer coalescence cold front continent divergence environment extratropical cyclone fog haze hygrometer ice crystals isotherm low clouds pressure tendency rainfall rime saturate short wave supercell wave cyclone. Adiabatic process air </a:t>
            </a:r>
            <a:r>
              <a:rPr lang="en-GB" err="1"/>
              <a:t>air</a:t>
            </a:r>
            <a:r>
              <a:rPr lang="en-GB"/>
              <a:t> mass thunderstorm climate </a:t>
            </a:r>
            <a:r>
              <a:rPr lang="en-GB" err="1"/>
              <a:t>climate</a:t>
            </a:r>
            <a:r>
              <a:rPr lang="en-GB"/>
              <a:t> analysis centre (</a:t>
            </a:r>
            <a:r>
              <a:rPr lang="en-GB" err="1"/>
              <a:t>cac</a:t>
            </a:r>
            <a:r>
              <a:rPr lang="en-GB"/>
              <a:t>) cloud cloudburst downdraught geostrophic wind hydrometeor icing mean sea level oceanography overcast rotor cloud salt water snowflakes</a:t>
            </a:r>
            <a:endParaRPr lang="en-US"/>
          </a:p>
        </p:txBody>
      </p:sp>
    </p:spTree>
    <p:extLst>
      <p:ext uri="{BB962C8B-B14F-4D97-AF65-F5344CB8AC3E}">
        <p14:creationId xmlns:p14="http://schemas.microsoft.com/office/powerpoint/2010/main" val="3721822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ntent slide - 3 column tex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lvl1pPr>
              <a:defRPr/>
            </a:lvl1pPr>
          </a:lstStyle>
          <a:p>
            <a:r>
              <a:rPr lang="en-US"/>
              <a:t>Slide title</a:t>
            </a:r>
            <a:endParaRPr lang="en-GB"/>
          </a:p>
        </p:txBody>
      </p:sp>
      <p:sp>
        <p:nvSpPr>
          <p:cNvPr id="4" name="Footer Placeholder 3"/>
          <p:cNvSpPr>
            <a:spLocks noGrp="1"/>
          </p:cNvSpPr>
          <p:nvPr>
            <p:ph type="ftr" sz="quarter" idx="12"/>
          </p:nvPr>
        </p:nvSpPr>
        <p:spPr/>
        <p:txBody>
          <a:bodyPr/>
          <a:lstStyle>
            <a:lvl1pPr defTabSz="219075" hangingPunct="0">
              <a:defRPr/>
            </a:lvl1pPr>
          </a:lstStyle>
          <a:p>
            <a:r>
              <a:rPr lang="en-GB" kern="0">
                <a:solidFill>
                  <a:srgbClr val="2A2A2A"/>
                </a:solidFill>
                <a:sym typeface="Helvetica Light"/>
              </a:rPr>
              <a:t>www.metoffice.gov.uk                                                © Crown Copyright 2019, Met Office</a:t>
            </a:r>
          </a:p>
        </p:txBody>
      </p:sp>
      <p:sp>
        <p:nvSpPr>
          <p:cNvPr id="5" name="Text Placeholder 4"/>
          <p:cNvSpPr>
            <a:spLocks noGrp="1"/>
          </p:cNvSpPr>
          <p:nvPr>
            <p:ph type="body" sz="quarter" idx="11" hasCustomPrompt="1"/>
          </p:nvPr>
        </p:nvSpPr>
        <p:spPr>
          <a:xfrm>
            <a:off x="197645" y="1770460"/>
            <a:ext cx="2578894" cy="2705100"/>
          </a:xfrm>
          <a:prstGeom prst="rect">
            <a:avLst/>
          </a:prstGeom>
        </p:spPr>
        <p:txBody>
          <a:bodyPr numCol="1" spcCol="0">
            <a:noAutofit/>
          </a:bodyPr>
          <a:lstStyle>
            <a:lvl1pPr>
              <a:defRPr/>
            </a:lvl1pPr>
          </a:lstStyle>
          <a:p>
            <a:pPr lvl="0"/>
            <a:r>
              <a:rPr lang="en-GB"/>
              <a:t>Advection fog altostratus aneroid barometer coalescence cold front continent divergence environment extratropical cyclone fog haze hygrometer ice crystals isotherm low clouds pressure tendency rainfall rime saturate short wave supercell wave cyclone. </a:t>
            </a:r>
            <a:endParaRPr lang="en-US"/>
          </a:p>
        </p:txBody>
      </p:sp>
      <p:sp>
        <p:nvSpPr>
          <p:cNvPr id="6" name="Text Placeholder 4"/>
          <p:cNvSpPr>
            <a:spLocks noGrp="1"/>
          </p:cNvSpPr>
          <p:nvPr>
            <p:ph type="body" sz="quarter" idx="13" hasCustomPrompt="1"/>
          </p:nvPr>
        </p:nvSpPr>
        <p:spPr>
          <a:xfrm>
            <a:off x="3127178" y="1770460"/>
            <a:ext cx="2578894" cy="2705100"/>
          </a:xfrm>
          <a:prstGeom prst="rect">
            <a:avLst/>
          </a:prstGeom>
        </p:spPr>
        <p:txBody>
          <a:bodyPr numCol="1" spcCol="0">
            <a:noAutofit/>
          </a:bodyPr>
          <a:lstStyle>
            <a:lvl1pPr>
              <a:defRPr/>
            </a:lvl1pPr>
          </a:lstStyle>
          <a:p>
            <a:pPr lvl="0"/>
            <a:r>
              <a:rPr lang="en-GB"/>
              <a:t>Advection fog altostratus aneroid barometer coalescence cold front continent divergence environment extratropical cyclone fog haze hygrometer ice crystals isotherm low clouds pressure tendency rainfall rime saturate short wave supercell wave cyclone. </a:t>
            </a:r>
            <a:endParaRPr lang="en-US"/>
          </a:p>
        </p:txBody>
      </p:sp>
      <p:sp>
        <p:nvSpPr>
          <p:cNvPr id="8" name="Text Placeholder 4"/>
          <p:cNvSpPr>
            <a:spLocks noGrp="1"/>
          </p:cNvSpPr>
          <p:nvPr>
            <p:ph type="body" sz="quarter" idx="14" hasCustomPrompt="1"/>
          </p:nvPr>
        </p:nvSpPr>
        <p:spPr>
          <a:xfrm>
            <a:off x="6057306" y="1761530"/>
            <a:ext cx="2578894" cy="2705100"/>
          </a:xfrm>
          <a:prstGeom prst="rect">
            <a:avLst/>
          </a:prstGeom>
        </p:spPr>
        <p:txBody>
          <a:bodyPr numCol="1" spcCol="0">
            <a:noAutofit/>
          </a:bodyPr>
          <a:lstStyle>
            <a:lvl1pPr>
              <a:defRPr/>
            </a:lvl1pPr>
          </a:lstStyle>
          <a:p>
            <a:pPr lvl="0"/>
            <a:r>
              <a:rPr lang="en-GB"/>
              <a:t>Advection fog altostratus aneroid barometer coalescence cold front continent divergence environment extratropical cyclone fog haze hygrometer ice crystals isotherm low clouds pressure tendency rainfall rime saturate short wave supercell wave cyclone. </a:t>
            </a:r>
            <a:endParaRPr lang="en-US"/>
          </a:p>
        </p:txBody>
      </p:sp>
    </p:spTree>
    <p:extLst>
      <p:ext uri="{BB962C8B-B14F-4D97-AF65-F5344CB8AC3E}">
        <p14:creationId xmlns:p14="http://schemas.microsoft.com/office/powerpoint/2010/main" val="2735101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ntent slide - 1 column text &amp; image">
    <p:spTree>
      <p:nvGrpSpPr>
        <p:cNvPr id="1" name=""/>
        <p:cNvGrpSpPr/>
        <p:nvPr/>
      </p:nvGrpSpPr>
      <p:grpSpPr>
        <a:xfrm>
          <a:off x="0" y="0"/>
          <a:ext cx="0" cy="0"/>
          <a:chOff x="0" y="0"/>
          <a:chExt cx="0" cy="0"/>
        </a:xfrm>
      </p:grpSpPr>
      <p:sp>
        <p:nvSpPr>
          <p:cNvPr id="5" name="Picture Placeholder 4"/>
          <p:cNvSpPr>
            <a:spLocks noGrp="1"/>
          </p:cNvSpPr>
          <p:nvPr>
            <p:ph type="pic" sz="quarter" idx="16" hasCustomPrompt="1"/>
          </p:nvPr>
        </p:nvSpPr>
        <p:spPr>
          <a:xfrm>
            <a:off x="4572000" y="1"/>
            <a:ext cx="4572000" cy="4732139"/>
          </a:xfrm>
          <a:prstGeom prst="rect">
            <a:avLst/>
          </a:prstGeom>
          <a:solidFill>
            <a:schemeClr val="tx1">
              <a:lumMod val="10000"/>
              <a:lumOff val="90000"/>
            </a:schemeClr>
          </a:solidFill>
        </p:spPr>
        <p:txBody>
          <a:bodyPr anchor="ctr" anchorCtr="0"/>
          <a:lstStyle>
            <a:lvl1pPr algn="ctr">
              <a:defRPr baseline="0"/>
            </a:lvl1pPr>
          </a:lstStyle>
          <a:p>
            <a:r>
              <a:rPr lang="en-GB"/>
              <a:t>Insert image here</a:t>
            </a:r>
          </a:p>
        </p:txBody>
      </p:sp>
      <p:sp>
        <p:nvSpPr>
          <p:cNvPr id="2" name="Footer Placeholder 1"/>
          <p:cNvSpPr>
            <a:spLocks noGrp="1"/>
          </p:cNvSpPr>
          <p:nvPr>
            <p:ph type="ftr" sz="quarter" idx="15"/>
          </p:nvPr>
        </p:nvSpPr>
        <p:spPr/>
        <p:txBody>
          <a:bodyPr/>
          <a:lstStyle>
            <a:lvl1pPr defTabSz="219075" hangingPunct="0">
              <a:defRPr/>
            </a:lvl1pPr>
          </a:lstStyle>
          <a:p>
            <a:r>
              <a:rPr lang="en-GB" kern="0">
                <a:solidFill>
                  <a:srgbClr val="2A2A2A"/>
                </a:solidFill>
                <a:sym typeface="Helvetica Light"/>
              </a:rPr>
              <a:t>www.metoffice.gov.uk                                                © Crown Copyright 2019, Met Office</a:t>
            </a:r>
          </a:p>
        </p:txBody>
      </p:sp>
      <p:sp>
        <p:nvSpPr>
          <p:cNvPr id="15" name="Text Placeholder 4"/>
          <p:cNvSpPr>
            <a:spLocks noGrp="1"/>
          </p:cNvSpPr>
          <p:nvPr>
            <p:ph type="body" sz="quarter" idx="11" hasCustomPrompt="1"/>
          </p:nvPr>
        </p:nvSpPr>
        <p:spPr>
          <a:xfrm>
            <a:off x="197645" y="1773777"/>
            <a:ext cx="4050506" cy="2714030"/>
          </a:xfrm>
          <a:prstGeom prst="rect">
            <a:avLst/>
          </a:prstGeom>
        </p:spPr>
        <p:txBody>
          <a:bodyPr>
            <a:noAutofit/>
          </a:bodyPr>
          <a:lstStyle>
            <a:lvl1pPr>
              <a:defRPr/>
            </a:lvl1pPr>
          </a:lstStyle>
          <a:p>
            <a:pPr lvl="0"/>
            <a:r>
              <a:rPr lang="en-GB"/>
              <a:t>Advection fog altostratus aneroid barometer coalescence cold front continent divergence environment extratropical cyclone fog haze hygrometer ice crystals isotherm low clouds pressure tendency rainfall rime saturate short wave supercell wave cyclone. Adiabatic process air </a:t>
            </a:r>
            <a:r>
              <a:rPr lang="en-GB" err="1"/>
              <a:t>air</a:t>
            </a:r>
            <a:r>
              <a:rPr lang="en-GB"/>
              <a:t> mass thunderstorm climate </a:t>
            </a:r>
            <a:r>
              <a:rPr lang="en-GB" err="1"/>
              <a:t>climate</a:t>
            </a:r>
            <a:r>
              <a:rPr lang="en-GB"/>
              <a:t> analysis centre (</a:t>
            </a:r>
            <a:r>
              <a:rPr lang="en-GB" err="1"/>
              <a:t>cac</a:t>
            </a:r>
            <a:r>
              <a:rPr lang="en-GB"/>
              <a:t>) cloud cloudburst downdraught geostrophic wind hydrometeor icing mean sea level oceanography overcast rotor cloud salt water.</a:t>
            </a:r>
            <a:endParaRPr lang="en-US"/>
          </a:p>
        </p:txBody>
      </p:sp>
      <p:sp>
        <p:nvSpPr>
          <p:cNvPr id="6" name="Title 2"/>
          <p:cNvSpPr>
            <a:spLocks noGrp="1"/>
          </p:cNvSpPr>
          <p:nvPr>
            <p:ph type="title" hasCustomPrompt="1"/>
          </p:nvPr>
        </p:nvSpPr>
        <p:spPr>
          <a:xfrm>
            <a:off x="197644" y="1039783"/>
            <a:ext cx="8437500" cy="623248"/>
          </a:xfrm>
        </p:spPr>
        <p:txBody>
          <a:bodyPr/>
          <a:lstStyle>
            <a:lvl1pPr>
              <a:defRPr/>
            </a:lvl1pPr>
          </a:lstStyle>
          <a:p>
            <a:r>
              <a:rPr lang="en-US"/>
              <a:t>Slide title</a:t>
            </a:r>
            <a:endParaRPr lang="en-GB"/>
          </a:p>
        </p:txBody>
      </p:sp>
    </p:spTree>
    <p:extLst>
      <p:ext uri="{BB962C8B-B14F-4D97-AF65-F5344CB8AC3E}">
        <p14:creationId xmlns:p14="http://schemas.microsoft.com/office/powerpoint/2010/main" val="3467014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Content slide - 1 column text &amp; table">
    <p:spTree>
      <p:nvGrpSpPr>
        <p:cNvPr id="1" name=""/>
        <p:cNvGrpSpPr/>
        <p:nvPr/>
      </p:nvGrpSpPr>
      <p:grpSpPr>
        <a:xfrm>
          <a:off x="0" y="0"/>
          <a:ext cx="0" cy="0"/>
          <a:chOff x="0" y="0"/>
          <a:chExt cx="0" cy="0"/>
        </a:xfrm>
      </p:grpSpPr>
      <p:sp>
        <p:nvSpPr>
          <p:cNvPr id="2" name="Footer Placeholder 1"/>
          <p:cNvSpPr>
            <a:spLocks noGrp="1"/>
          </p:cNvSpPr>
          <p:nvPr>
            <p:ph type="ftr" sz="quarter" idx="15"/>
          </p:nvPr>
        </p:nvSpPr>
        <p:spPr/>
        <p:txBody>
          <a:bodyPr/>
          <a:lstStyle>
            <a:lvl1pPr defTabSz="219075" hangingPunct="0">
              <a:defRPr/>
            </a:lvl1pPr>
          </a:lstStyle>
          <a:p>
            <a:r>
              <a:rPr lang="en-GB" kern="0">
                <a:solidFill>
                  <a:srgbClr val="2A2A2A"/>
                </a:solidFill>
                <a:sym typeface="Helvetica Light"/>
              </a:rPr>
              <a:t>www.metoffice.gov.uk                                                © Crown Copyright 2019, Met Office</a:t>
            </a:r>
          </a:p>
        </p:txBody>
      </p:sp>
      <p:sp>
        <p:nvSpPr>
          <p:cNvPr id="15" name="Text Placeholder 4"/>
          <p:cNvSpPr>
            <a:spLocks noGrp="1"/>
          </p:cNvSpPr>
          <p:nvPr>
            <p:ph type="body" sz="quarter" idx="11" hasCustomPrompt="1"/>
          </p:nvPr>
        </p:nvSpPr>
        <p:spPr>
          <a:xfrm>
            <a:off x="197645" y="1773777"/>
            <a:ext cx="4050506" cy="2714030"/>
          </a:xfrm>
          <a:prstGeom prst="rect">
            <a:avLst/>
          </a:prstGeom>
        </p:spPr>
        <p:txBody>
          <a:bodyPr>
            <a:noAutofit/>
          </a:bodyPr>
          <a:lstStyle>
            <a:lvl1pPr>
              <a:defRPr/>
            </a:lvl1pPr>
          </a:lstStyle>
          <a:p>
            <a:pPr lvl="0"/>
            <a:r>
              <a:rPr lang="en-GB"/>
              <a:t>Advection fog altostratus aneroid barometer coalescence cold front continent divergence environment extratropical cyclone fog haze hygrometer ice crystals isotherm low clouds pressure tendency rainfall rime saturate short wave supercell wave cyclone. Adiabatic process air </a:t>
            </a:r>
            <a:r>
              <a:rPr lang="en-GB" err="1"/>
              <a:t>air</a:t>
            </a:r>
            <a:r>
              <a:rPr lang="en-GB"/>
              <a:t> mass thunderstorm climate </a:t>
            </a:r>
            <a:r>
              <a:rPr lang="en-GB" err="1"/>
              <a:t>climate</a:t>
            </a:r>
            <a:r>
              <a:rPr lang="en-GB"/>
              <a:t> analysis centre (</a:t>
            </a:r>
            <a:r>
              <a:rPr lang="en-GB" err="1"/>
              <a:t>cac</a:t>
            </a:r>
            <a:r>
              <a:rPr lang="en-GB"/>
              <a:t>) cloud cloudburst downdraught geostrophic wind hydrometeor icing mean sea level oceanography overcast rotor cloud salt water.</a:t>
            </a:r>
            <a:endParaRPr lang="en-US"/>
          </a:p>
        </p:txBody>
      </p:sp>
      <p:sp>
        <p:nvSpPr>
          <p:cNvPr id="6" name="Table Placeholder 5"/>
          <p:cNvSpPr>
            <a:spLocks noGrp="1"/>
          </p:cNvSpPr>
          <p:nvPr>
            <p:ph type="tbl" sz="quarter" idx="17" hasCustomPrompt="1"/>
          </p:nvPr>
        </p:nvSpPr>
        <p:spPr>
          <a:xfrm>
            <a:off x="4572000" y="1761530"/>
            <a:ext cx="4064199" cy="2714030"/>
          </a:xfrm>
        </p:spPr>
        <p:style>
          <a:lnRef idx="3">
            <a:schemeClr val="lt1"/>
          </a:lnRef>
          <a:fillRef idx="1">
            <a:schemeClr val="accent6"/>
          </a:fillRef>
          <a:effectRef idx="1">
            <a:schemeClr val="accent6"/>
          </a:effectRef>
          <a:fontRef idx="none"/>
        </p:style>
        <p:txBody>
          <a:bodyPr anchor="ctr" anchorCtr="1"/>
          <a:lstStyle>
            <a:lvl1pPr>
              <a:defRPr/>
            </a:lvl1pPr>
          </a:lstStyle>
          <a:p>
            <a:r>
              <a:rPr lang="en-GB"/>
              <a:t>Click here to add table</a:t>
            </a:r>
          </a:p>
        </p:txBody>
      </p:sp>
      <p:sp>
        <p:nvSpPr>
          <p:cNvPr id="7" name="Title 2"/>
          <p:cNvSpPr>
            <a:spLocks noGrp="1"/>
          </p:cNvSpPr>
          <p:nvPr>
            <p:ph type="title" hasCustomPrompt="1"/>
          </p:nvPr>
        </p:nvSpPr>
        <p:spPr>
          <a:xfrm>
            <a:off x="197644" y="1039783"/>
            <a:ext cx="8437500" cy="623248"/>
          </a:xfrm>
        </p:spPr>
        <p:txBody>
          <a:bodyPr/>
          <a:lstStyle>
            <a:lvl1pPr>
              <a:defRPr/>
            </a:lvl1pPr>
          </a:lstStyle>
          <a:p>
            <a:r>
              <a:rPr lang="en-US"/>
              <a:t>Slide title</a:t>
            </a:r>
            <a:endParaRPr lang="en-GB"/>
          </a:p>
        </p:txBody>
      </p:sp>
    </p:spTree>
    <p:extLst>
      <p:ext uri="{BB962C8B-B14F-4D97-AF65-F5344CB8AC3E}">
        <p14:creationId xmlns:p14="http://schemas.microsoft.com/office/powerpoint/2010/main" val="4196853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ontent slide - full image">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defTabSz="219075" hangingPunct="0">
              <a:defRPr/>
            </a:lvl1pPr>
          </a:lstStyle>
          <a:p>
            <a:r>
              <a:rPr lang="en-GB" kern="0">
                <a:solidFill>
                  <a:srgbClr val="2A2A2A"/>
                </a:solidFill>
                <a:sym typeface="Helvetica Light"/>
              </a:rPr>
              <a:t>www.metoffice.gov.uk                                                © Crown Copyright 2019, Met Office</a:t>
            </a:r>
          </a:p>
        </p:txBody>
      </p:sp>
      <p:sp>
        <p:nvSpPr>
          <p:cNvPr id="6" name="Picture Placeholder 4"/>
          <p:cNvSpPr>
            <a:spLocks noGrp="1"/>
          </p:cNvSpPr>
          <p:nvPr>
            <p:ph type="pic" sz="quarter" idx="16" hasCustomPrompt="1"/>
          </p:nvPr>
        </p:nvSpPr>
        <p:spPr>
          <a:xfrm>
            <a:off x="0" y="748904"/>
            <a:ext cx="9144000" cy="3983236"/>
          </a:xfrm>
          <a:prstGeom prst="rect">
            <a:avLst/>
          </a:prstGeom>
          <a:solidFill>
            <a:schemeClr val="tx1">
              <a:lumMod val="10000"/>
              <a:lumOff val="90000"/>
            </a:schemeClr>
          </a:solidFill>
        </p:spPr>
        <p:txBody>
          <a:bodyPr anchor="ctr" anchorCtr="0"/>
          <a:lstStyle>
            <a:lvl1pPr algn="ctr">
              <a:defRPr baseline="0"/>
            </a:lvl1pPr>
          </a:lstStyle>
          <a:p>
            <a:r>
              <a:rPr lang="en-GB"/>
              <a:t>Insert image here</a:t>
            </a:r>
          </a:p>
        </p:txBody>
      </p:sp>
    </p:spTree>
    <p:extLst>
      <p:ext uri="{BB962C8B-B14F-4D97-AF65-F5344CB8AC3E}">
        <p14:creationId xmlns:p14="http://schemas.microsoft.com/office/powerpoint/2010/main" val="2114136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ontent slide - 1 column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Slide title</a:t>
            </a:r>
            <a:endParaRPr lang="en-GB"/>
          </a:p>
        </p:txBody>
      </p:sp>
      <p:sp>
        <p:nvSpPr>
          <p:cNvPr id="3" name="Footer Placeholder 2"/>
          <p:cNvSpPr>
            <a:spLocks noGrp="1"/>
          </p:cNvSpPr>
          <p:nvPr>
            <p:ph type="ftr" sz="quarter" idx="10"/>
          </p:nvPr>
        </p:nvSpPr>
        <p:spPr/>
        <p:txBody>
          <a:bodyPr/>
          <a:lstStyle>
            <a:lvl1pPr defTabSz="219075" hangingPunct="0">
              <a:defRPr/>
            </a:lvl1pPr>
          </a:lstStyle>
          <a:p>
            <a:r>
              <a:rPr lang="en-GB" kern="0">
                <a:solidFill>
                  <a:srgbClr val="2A2A2A"/>
                </a:solidFill>
                <a:sym typeface="Helvetica Light"/>
              </a:rPr>
              <a:t>www.metoffice.gov.uk                                                © Crown Copyright 2019, Met Office</a:t>
            </a:r>
          </a:p>
        </p:txBody>
      </p:sp>
      <p:sp>
        <p:nvSpPr>
          <p:cNvPr id="5" name="Text Placeholder 4"/>
          <p:cNvSpPr>
            <a:spLocks noGrp="1"/>
          </p:cNvSpPr>
          <p:nvPr>
            <p:ph type="body" sz="quarter" idx="11" hasCustomPrompt="1"/>
          </p:nvPr>
        </p:nvSpPr>
        <p:spPr>
          <a:xfrm>
            <a:off x="197644" y="1761530"/>
            <a:ext cx="8437364" cy="2714030"/>
          </a:xfrm>
        </p:spPr>
        <p:txBody>
          <a:bodyPr/>
          <a:lstStyle>
            <a:lvl1pPr marL="214313" indent="-214313">
              <a:buFont typeface="Arial" panose="020B0604020202020204" pitchFamily="34" charset="0"/>
              <a:buChar char="•"/>
              <a:defRPr baseline="0"/>
            </a:lvl1pPr>
          </a:lstStyle>
          <a:p>
            <a:pPr lvl="0"/>
            <a:r>
              <a:rPr lang="en-US"/>
              <a:t>To add bullets, highlight this text box and select ‘bulleted list’ from the home menu</a:t>
            </a:r>
            <a:endParaRPr lang="en-GB"/>
          </a:p>
        </p:txBody>
      </p:sp>
    </p:spTree>
    <p:extLst>
      <p:ext uri="{BB962C8B-B14F-4D97-AF65-F5344CB8AC3E}">
        <p14:creationId xmlns:p14="http://schemas.microsoft.com/office/powerpoint/2010/main" val="3823102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ontent slide - 2 column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Slide title</a:t>
            </a:r>
            <a:endParaRPr lang="en-GB"/>
          </a:p>
        </p:txBody>
      </p:sp>
      <p:sp>
        <p:nvSpPr>
          <p:cNvPr id="3" name="Footer Placeholder 2"/>
          <p:cNvSpPr>
            <a:spLocks noGrp="1"/>
          </p:cNvSpPr>
          <p:nvPr>
            <p:ph type="ftr" sz="quarter" idx="10"/>
          </p:nvPr>
        </p:nvSpPr>
        <p:spPr/>
        <p:txBody>
          <a:bodyPr/>
          <a:lstStyle>
            <a:lvl1pPr defTabSz="219075" hangingPunct="0">
              <a:defRPr/>
            </a:lvl1pPr>
          </a:lstStyle>
          <a:p>
            <a:r>
              <a:rPr lang="en-GB" kern="0">
                <a:solidFill>
                  <a:srgbClr val="2A2A2A"/>
                </a:solidFill>
                <a:sym typeface="Helvetica Light"/>
              </a:rPr>
              <a:t>www.metoffice.gov.uk                                                © Crown Copyright 2019, Met Office</a:t>
            </a:r>
          </a:p>
        </p:txBody>
      </p:sp>
      <p:cxnSp>
        <p:nvCxnSpPr>
          <p:cNvPr id="7" name="Straight Connector 6"/>
          <p:cNvCxnSpPr/>
          <p:nvPr userDrawn="1"/>
        </p:nvCxnSpPr>
        <p:spPr>
          <a:xfrm>
            <a:off x="4403700" y="1770459"/>
            <a:ext cx="0" cy="2719072"/>
          </a:xfrm>
          <a:prstGeom prst="line">
            <a:avLst/>
          </a:prstGeom>
        </p:spPr>
        <p:style>
          <a:lnRef idx="1">
            <a:schemeClr val="dk1"/>
          </a:lnRef>
          <a:fillRef idx="0">
            <a:schemeClr val="dk1"/>
          </a:fillRef>
          <a:effectRef idx="0">
            <a:schemeClr val="dk1"/>
          </a:effectRef>
          <a:fontRef idx="minor">
            <a:schemeClr val="tx1"/>
          </a:fontRef>
        </p:style>
      </p:cxnSp>
      <p:sp>
        <p:nvSpPr>
          <p:cNvPr id="5" name="Text Placeholder 4"/>
          <p:cNvSpPr>
            <a:spLocks noGrp="1"/>
          </p:cNvSpPr>
          <p:nvPr>
            <p:ph type="body" sz="quarter" idx="11" hasCustomPrompt="1"/>
          </p:nvPr>
        </p:nvSpPr>
        <p:spPr>
          <a:xfrm>
            <a:off x="197644" y="1761530"/>
            <a:ext cx="4050506" cy="2714030"/>
          </a:xfrm>
        </p:spPr>
        <p:txBody>
          <a:bodyPr/>
          <a:lstStyle>
            <a:lvl1pPr marL="214313" indent="-214313">
              <a:buFont typeface="Arial" panose="020B0604020202020204" pitchFamily="34" charset="0"/>
              <a:buChar char="•"/>
              <a:defRPr baseline="0"/>
            </a:lvl1pPr>
          </a:lstStyle>
          <a:p>
            <a:pPr lvl="0"/>
            <a:r>
              <a:rPr lang="en-US"/>
              <a:t>To add bullets, highlight this text box and select ‘bulleted list’ from the home menu</a:t>
            </a:r>
            <a:endParaRPr lang="en-GB"/>
          </a:p>
        </p:txBody>
      </p:sp>
      <p:sp>
        <p:nvSpPr>
          <p:cNvPr id="6" name="Text Placeholder 4"/>
          <p:cNvSpPr>
            <a:spLocks noGrp="1"/>
          </p:cNvSpPr>
          <p:nvPr>
            <p:ph type="body" sz="quarter" idx="12" hasCustomPrompt="1"/>
          </p:nvPr>
        </p:nvSpPr>
        <p:spPr>
          <a:xfrm>
            <a:off x="4585693" y="1761530"/>
            <a:ext cx="4050506" cy="2714030"/>
          </a:xfrm>
        </p:spPr>
        <p:txBody>
          <a:bodyPr/>
          <a:lstStyle>
            <a:lvl1pPr marL="214313" indent="-214313">
              <a:buFont typeface="Arial" panose="020B0604020202020204" pitchFamily="34" charset="0"/>
              <a:buChar char="•"/>
              <a:defRPr baseline="0"/>
            </a:lvl1pPr>
          </a:lstStyle>
          <a:p>
            <a:pPr lvl="0"/>
            <a:r>
              <a:rPr lang="en-US"/>
              <a:t>To add bullets, highlight this text box and select ‘bulleted list’ from the home menu</a:t>
            </a:r>
            <a:endParaRPr lang="en-GB"/>
          </a:p>
        </p:txBody>
      </p:sp>
    </p:spTree>
    <p:extLst>
      <p:ext uri="{BB962C8B-B14F-4D97-AF65-F5344CB8AC3E}">
        <p14:creationId xmlns:p14="http://schemas.microsoft.com/office/powerpoint/2010/main" val="3287433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ontent slide - 1 column bullets &amp; image">
    <p:spTree>
      <p:nvGrpSpPr>
        <p:cNvPr id="1" name=""/>
        <p:cNvGrpSpPr/>
        <p:nvPr/>
      </p:nvGrpSpPr>
      <p:grpSpPr>
        <a:xfrm>
          <a:off x="0" y="0"/>
          <a:ext cx="0" cy="0"/>
          <a:chOff x="0" y="0"/>
          <a:chExt cx="0" cy="0"/>
        </a:xfrm>
      </p:grpSpPr>
      <p:sp>
        <p:nvSpPr>
          <p:cNvPr id="2" name="Footer Placeholder 1"/>
          <p:cNvSpPr>
            <a:spLocks noGrp="1"/>
          </p:cNvSpPr>
          <p:nvPr>
            <p:ph type="ftr" sz="quarter" idx="15"/>
          </p:nvPr>
        </p:nvSpPr>
        <p:spPr/>
        <p:txBody>
          <a:bodyPr/>
          <a:lstStyle>
            <a:lvl1pPr defTabSz="219075" hangingPunct="0">
              <a:defRPr/>
            </a:lvl1pPr>
          </a:lstStyle>
          <a:p>
            <a:r>
              <a:rPr lang="en-GB" kern="0">
                <a:solidFill>
                  <a:srgbClr val="2A2A2A"/>
                </a:solidFill>
                <a:sym typeface="Helvetica Light"/>
              </a:rPr>
              <a:t>www.metoffice.gov.uk                                                © Crown Copyright 2019, Met Office</a:t>
            </a:r>
          </a:p>
        </p:txBody>
      </p:sp>
      <p:sp>
        <p:nvSpPr>
          <p:cNvPr id="7" name="Picture Placeholder 4"/>
          <p:cNvSpPr>
            <a:spLocks noGrp="1"/>
          </p:cNvSpPr>
          <p:nvPr>
            <p:ph type="pic" sz="quarter" idx="16" hasCustomPrompt="1"/>
          </p:nvPr>
        </p:nvSpPr>
        <p:spPr>
          <a:xfrm>
            <a:off x="4572000" y="1"/>
            <a:ext cx="4572000" cy="4732139"/>
          </a:xfrm>
          <a:prstGeom prst="rect">
            <a:avLst/>
          </a:prstGeom>
          <a:solidFill>
            <a:schemeClr val="tx1">
              <a:lumMod val="10000"/>
              <a:lumOff val="90000"/>
            </a:schemeClr>
          </a:solidFill>
        </p:spPr>
        <p:txBody>
          <a:bodyPr anchor="ctr" anchorCtr="0"/>
          <a:lstStyle>
            <a:lvl1pPr algn="ctr">
              <a:defRPr baseline="0"/>
            </a:lvl1pPr>
          </a:lstStyle>
          <a:p>
            <a:r>
              <a:rPr lang="en-GB"/>
              <a:t>Insert image here</a:t>
            </a:r>
          </a:p>
        </p:txBody>
      </p:sp>
      <p:sp>
        <p:nvSpPr>
          <p:cNvPr id="5" name="Text Placeholder 4"/>
          <p:cNvSpPr>
            <a:spLocks noGrp="1"/>
          </p:cNvSpPr>
          <p:nvPr>
            <p:ph type="body" sz="quarter" idx="11" hasCustomPrompt="1"/>
          </p:nvPr>
        </p:nvSpPr>
        <p:spPr>
          <a:xfrm>
            <a:off x="197644" y="1761530"/>
            <a:ext cx="4050506" cy="2714030"/>
          </a:xfrm>
        </p:spPr>
        <p:txBody>
          <a:bodyPr/>
          <a:lstStyle>
            <a:lvl1pPr marL="214313" indent="-214313">
              <a:buFont typeface="Arial" panose="020B0604020202020204" pitchFamily="34" charset="0"/>
              <a:buChar char="•"/>
              <a:defRPr baseline="0"/>
            </a:lvl1pPr>
          </a:lstStyle>
          <a:p>
            <a:pPr lvl="0"/>
            <a:r>
              <a:rPr lang="en-US"/>
              <a:t>To add bullets, highlight this text box and select ‘bulleted list’ from the home menu</a:t>
            </a:r>
            <a:endParaRPr lang="en-GB"/>
          </a:p>
        </p:txBody>
      </p:sp>
      <p:sp>
        <p:nvSpPr>
          <p:cNvPr id="6" name="Title 2"/>
          <p:cNvSpPr>
            <a:spLocks noGrp="1"/>
          </p:cNvSpPr>
          <p:nvPr>
            <p:ph type="title" hasCustomPrompt="1"/>
          </p:nvPr>
        </p:nvSpPr>
        <p:spPr>
          <a:xfrm>
            <a:off x="197644" y="1039783"/>
            <a:ext cx="8437500" cy="623248"/>
          </a:xfrm>
        </p:spPr>
        <p:txBody>
          <a:bodyPr/>
          <a:lstStyle>
            <a:lvl1pPr>
              <a:defRPr/>
            </a:lvl1pPr>
          </a:lstStyle>
          <a:p>
            <a:r>
              <a:rPr lang="en-US"/>
              <a:t>Slide title</a:t>
            </a:r>
            <a:endParaRPr lang="en-GB"/>
          </a:p>
        </p:txBody>
      </p:sp>
    </p:spTree>
    <p:extLst>
      <p:ext uri="{BB962C8B-B14F-4D97-AF65-F5344CB8AC3E}">
        <p14:creationId xmlns:p14="http://schemas.microsoft.com/office/powerpoint/2010/main" val="94969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ontent slide - 1 column bullets &amp; table">
    <p:spTree>
      <p:nvGrpSpPr>
        <p:cNvPr id="1" name=""/>
        <p:cNvGrpSpPr/>
        <p:nvPr/>
      </p:nvGrpSpPr>
      <p:grpSpPr>
        <a:xfrm>
          <a:off x="0" y="0"/>
          <a:ext cx="0" cy="0"/>
          <a:chOff x="0" y="0"/>
          <a:chExt cx="0" cy="0"/>
        </a:xfrm>
      </p:grpSpPr>
      <p:sp>
        <p:nvSpPr>
          <p:cNvPr id="2" name="Footer Placeholder 1"/>
          <p:cNvSpPr>
            <a:spLocks noGrp="1"/>
          </p:cNvSpPr>
          <p:nvPr>
            <p:ph type="ftr" sz="quarter" idx="15"/>
          </p:nvPr>
        </p:nvSpPr>
        <p:spPr/>
        <p:txBody>
          <a:bodyPr/>
          <a:lstStyle>
            <a:lvl1pPr defTabSz="219075" hangingPunct="0">
              <a:defRPr/>
            </a:lvl1pPr>
          </a:lstStyle>
          <a:p>
            <a:r>
              <a:rPr lang="en-GB" kern="0">
                <a:solidFill>
                  <a:srgbClr val="2A2A2A"/>
                </a:solidFill>
                <a:sym typeface="Helvetica Light"/>
              </a:rPr>
              <a:t>www.metoffice.gov.uk                                                © Crown Copyright 2019, Met Office</a:t>
            </a:r>
          </a:p>
        </p:txBody>
      </p:sp>
      <p:sp>
        <p:nvSpPr>
          <p:cNvPr id="6" name="Table Placeholder 5"/>
          <p:cNvSpPr>
            <a:spLocks noGrp="1"/>
          </p:cNvSpPr>
          <p:nvPr>
            <p:ph type="tbl" sz="quarter" idx="17" hasCustomPrompt="1"/>
          </p:nvPr>
        </p:nvSpPr>
        <p:spPr>
          <a:xfrm>
            <a:off x="4572000" y="1761530"/>
            <a:ext cx="4064199" cy="2714030"/>
          </a:xfrm>
        </p:spPr>
        <p:style>
          <a:lnRef idx="3">
            <a:schemeClr val="lt1"/>
          </a:lnRef>
          <a:fillRef idx="1">
            <a:schemeClr val="accent6"/>
          </a:fillRef>
          <a:effectRef idx="1">
            <a:schemeClr val="accent6"/>
          </a:effectRef>
          <a:fontRef idx="none"/>
        </p:style>
        <p:txBody>
          <a:bodyPr anchor="ctr" anchorCtr="1"/>
          <a:lstStyle>
            <a:lvl1pPr>
              <a:defRPr/>
            </a:lvl1pPr>
          </a:lstStyle>
          <a:p>
            <a:r>
              <a:rPr lang="en-GB"/>
              <a:t>Click here to add table</a:t>
            </a:r>
          </a:p>
        </p:txBody>
      </p:sp>
      <p:sp>
        <p:nvSpPr>
          <p:cNvPr id="5" name="Text Placeholder 4"/>
          <p:cNvSpPr>
            <a:spLocks noGrp="1"/>
          </p:cNvSpPr>
          <p:nvPr>
            <p:ph type="body" sz="quarter" idx="11" hasCustomPrompt="1"/>
          </p:nvPr>
        </p:nvSpPr>
        <p:spPr>
          <a:xfrm>
            <a:off x="197644" y="1761530"/>
            <a:ext cx="4050506" cy="2714030"/>
          </a:xfrm>
        </p:spPr>
        <p:txBody>
          <a:bodyPr/>
          <a:lstStyle>
            <a:lvl1pPr marL="214313" indent="-214313">
              <a:buFont typeface="Arial" panose="020B0604020202020204" pitchFamily="34" charset="0"/>
              <a:buChar char="•"/>
              <a:defRPr baseline="0"/>
            </a:lvl1pPr>
          </a:lstStyle>
          <a:p>
            <a:pPr lvl="0"/>
            <a:r>
              <a:rPr lang="en-US"/>
              <a:t>To add bullets, highlight this text box and select ‘bulleted list’ from the home menu</a:t>
            </a:r>
            <a:endParaRPr lang="en-GB"/>
          </a:p>
        </p:txBody>
      </p:sp>
      <p:sp>
        <p:nvSpPr>
          <p:cNvPr id="7" name="Title 2"/>
          <p:cNvSpPr>
            <a:spLocks noGrp="1"/>
          </p:cNvSpPr>
          <p:nvPr>
            <p:ph type="title" hasCustomPrompt="1"/>
          </p:nvPr>
        </p:nvSpPr>
        <p:spPr>
          <a:xfrm>
            <a:off x="197644" y="1039783"/>
            <a:ext cx="8437500" cy="623248"/>
          </a:xfrm>
        </p:spPr>
        <p:txBody>
          <a:bodyPr/>
          <a:lstStyle>
            <a:lvl1pPr>
              <a:defRPr/>
            </a:lvl1pPr>
          </a:lstStyle>
          <a:p>
            <a:r>
              <a:rPr lang="en-US"/>
              <a:t>Slide title</a:t>
            </a:r>
            <a:endParaRPr lang="en-GB"/>
          </a:p>
        </p:txBody>
      </p:sp>
    </p:spTree>
    <p:extLst>
      <p:ext uri="{BB962C8B-B14F-4D97-AF65-F5344CB8AC3E}">
        <p14:creationId xmlns:p14="http://schemas.microsoft.com/office/powerpoint/2010/main" val="4096624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ontent slide - 3 colum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Slide title</a:t>
            </a:r>
            <a:endParaRPr lang="en-GB"/>
          </a:p>
        </p:txBody>
      </p:sp>
      <p:sp>
        <p:nvSpPr>
          <p:cNvPr id="3" name="Footer Placeholder 2"/>
          <p:cNvSpPr>
            <a:spLocks noGrp="1"/>
          </p:cNvSpPr>
          <p:nvPr>
            <p:ph type="ftr" sz="quarter" idx="10"/>
          </p:nvPr>
        </p:nvSpPr>
        <p:spPr/>
        <p:txBody>
          <a:bodyPr/>
          <a:lstStyle>
            <a:lvl1pPr defTabSz="219075" hangingPunct="0">
              <a:defRPr/>
            </a:lvl1pPr>
          </a:lstStyle>
          <a:p>
            <a:r>
              <a:rPr lang="en-GB" kern="0">
                <a:solidFill>
                  <a:srgbClr val="2A2A2A"/>
                </a:solidFill>
                <a:sym typeface="Helvetica Light"/>
              </a:rPr>
              <a:t>www.metoffice.gov.uk                                                © Crown Copyright 2019, Met Office</a:t>
            </a:r>
          </a:p>
        </p:txBody>
      </p:sp>
      <p:cxnSp>
        <p:nvCxnSpPr>
          <p:cNvPr id="7" name="Straight Connector 6"/>
          <p:cNvCxnSpPr/>
          <p:nvPr userDrawn="1"/>
        </p:nvCxnSpPr>
        <p:spPr>
          <a:xfrm>
            <a:off x="2937600" y="1756488"/>
            <a:ext cx="0" cy="2719072"/>
          </a:xfrm>
          <a:prstGeom prst="line">
            <a:avLst/>
          </a:prstGeom>
        </p:spPr>
        <p:style>
          <a:lnRef idx="1">
            <a:schemeClr val="dk1"/>
          </a:lnRef>
          <a:fillRef idx="0">
            <a:schemeClr val="dk1"/>
          </a:fillRef>
          <a:effectRef idx="0">
            <a:schemeClr val="dk1"/>
          </a:effectRef>
          <a:fontRef idx="minor">
            <a:schemeClr val="tx1"/>
          </a:fontRef>
        </p:style>
      </p:cxnSp>
      <p:cxnSp>
        <p:nvCxnSpPr>
          <p:cNvPr id="13" name="Straight Connector 12"/>
          <p:cNvCxnSpPr/>
          <p:nvPr userDrawn="1"/>
        </p:nvCxnSpPr>
        <p:spPr>
          <a:xfrm>
            <a:off x="5873850" y="1756488"/>
            <a:ext cx="0" cy="2719072"/>
          </a:xfrm>
          <a:prstGeom prst="line">
            <a:avLst/>
          </a:prstGeom>
        </p:spPr>
        <p:style>
          <a:lnRef idx="1">
            <a:schemeClr val="dk1"/>
          </a:lnRef>
          <a:fillRef idx="0">
            <a:schemeClr val="dk1"/>
          </a:fillRef>
          <a:effectRef idx="0">
            <a:schemeClr val="dk1"/>
          </a:effectRef>
          <a:fontRef idx="minor">
            <a:schemeClr val="tx1"/>
          </a:fontRef>
        </p:style>
      </p:cxnSp>
      <p:sp>
        <p:nvSpPr>
          <p:cNvPr id="6" name="Text Placeholder 4"/>
          <p:cNvSpPr>
            <a:spLocks noGrp="1"/>
          </p:cNvSpPr>
          <p:nvPr>
            <p:ph type="body" sz="quarter" idx="11" hasCustomPrompt="1"/>
          </p:nvPr>
        </p:nvSpPr>
        <p:spPr>
          <a:xfrm>
            <a:off x="197644" y="1761530"/>
            <a:ext cx="2578894" cy="2714030"/>
          </a:xfrm>
        </p:spPr>
        <p:txBody>
          <a:bodyPr/>
          <a:lstStyle>
            <a:lvl1pPr marL="214313" indent="-214313">
              <a:buFont typeface="Arial" panose="020B0604020202020204" pitchFamily="34" charset="0"/>
              <a:buChar char="•"/>
              <a:defRPr baseline="0"/>
            </a:lvl1pPr>
          </a:lstStyle>
          <a:p>
            <a:pPr lvl="0"/>
            <a:r>
              <a:rPr lang="en-US"/>
              <a:t>To add bullets, highlight this text box and select ‘bulleted list’ from the home menu</a:t>
            </a:r>
            <a:endParaRPr lang="en-GB"/>
          </a:p>
        </p:txBody>
      </p:sp>
      <p:sp>
        <p:nvSpPr>
          <p:cNvPr id="8" name="Text Placeholder 4"/>
          <p:cNvSpPr>
            <a:spLocks noGrp="1"/>
          </p:cNvSpPr>
          <p:nvPr>
            <p:ph type="body" sz="quarter" idx="12" hasCustomPrompt="1"/>
          </p:nvPr>
        </p:nvSpPr>
        <p:spPr>
          <a:xfrm>
            <a:off x="3118107" y="1761530"/>
            <a:ext cx="2594681" cy="2714030"/>
          </a:xfrm>
        </p:spPr>
        <p:txBody>
          <a:bodyPr/>
          <a:lstStyle>
            <a:lvl1pPr marL="214313" indent="-214313">
              <a:buFont typeface="Arial" panose="020B0604020202020204" pitchFamily="34" charset="0"/>
              <a:buChar char="•"/>
              <a:defRPr baseline="0"/>
            </a:lvl1pPr>
          </a:lstStyle>
          <a:p>
            <a:pPr lvl="0"/>
            <a:r>
              <a:rPr lang="en-US"/>
              <a:t>To add bullets, highlight this text box and select ‘bulleted list’ from the home menu</a:t>
            </a:r>
            <a:endParaRPr lang="en-GB"/>
          </a:p>
        </p:txBody>
      </p:sp>
      <p:sp>
        <p:nvSpPr>
          <p:cNvPr id="9" name="Text Placeholder 4"/>
          <p:cNvSpPr>
            <a:spLocks noGrp="1"/>
          </p:cNvSpPr>
          <p:nvPr>
            <p:ph type="body" sz="quarter" idx="13" hasCustomPrompt="1"/>
          </p:nvPr>
        </p:nvSpPr>
        <p:spPr>
          <a:xfrm>
            <a:off x="6054357" y="1761531"/>
            <a:ext cx="2578894" cy="2708987"/>
          </a:xfrm>
        </p:spPr>
        <p:txBody>
          <a:bodyPr/>
          <a:lstStyle>
            <a:lvl1pPr marL="214313" indent="-214313">
              <a:buFont typeface="Arial" panose="020B0604020202020204" pitchFamily="34" charset="0"/>
              <a:buChar char="•"/>
              <a:defRPr baseline="0"/>
            </a:lvl1pPr>
          </a:lstStyle>
          <a:p>
            <a:pPr lvl="0"/>
            <a:r>
              <a:rPr lang="en-US"/>
              <a:t>To add bullets, highlight this text box and select ‘bulleted list’ from the home menu</a:t>
            </a:r>
            <a:endParaRPr lang="en-GB"/>
          </a:p>
        </p:txBody>
      </p:sp>
    </p:spTree>
    <p:extLst>
      <p:ext uri="{BB962C8B-B14F-4D97-AF65-F5344CB8AC3E}">
        <p14:creationId xmlns:p14="http://schemas.microsoft.com/office/powerpoint/2010/main" val="2117092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 partnerships">
    <p:spTree>
      <p:nvGrpSpPr>
        <p:cNvPr id="1" name=""/>
        <p:cNvGrpSpPr/>
        <p:nvPr/>
      </p:nvGrpSpPr>
      <p:grpSpPr>
        <a:xfrm>
          <a:off x="0" y="0"/>
          <a:ext cx="0" cy="0"/>
          <a:chOff x="0" y="0"/>
          <a:chExt cx="0" cy="0"/>
        </a:xfrm>
      </p:grpSpPr>
      <p:sp>
        <p:nvSpPr>
          <p:cNvPr id="64" name="Shape 64"/>
          <p:cNvSpPr/>
          <p:nvPr/>
        </p:nvSpPr>
        <p:spPr>
          <a:xfrm flipV="1">
            <a:off x="2141935" y="135000"/>
            <a:ext cx="0" cy="405000"/>
          </a:xfrm>
          <a:prstGeom prst="line">
            <a:avLst/>
          </a:prstGeom>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75"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a:ln>
                <a:noFill/>
              </a:ln>
              <a:solidFill>
                <a:srgbClr val="2A2A2A"/>
              </a:solidFill>
              <a:effectLst/>
              <a:uLnTx/>
              <a:uFillTx/>
              <a:latin typeface="Arial"/>
              <a:sym typeface="Helvetica Light"/>
            </a:endParaRPr>
          </a:p>
        </p:txBody>
      </p:sp>
      <p:sp>
        <p:nvSpPr>
          <p:cNvPr id="68" name="Shape 68"/>
          <p:cNvSpPr/>
          <p:nvPr/>
        </p:nvSpPr>
        <p:spPr>
          <a:xfrm>
            <a:off x="7531089" y="240515"/>
            <a:ext cx="1594673" cy="202500"/>
          </a:xfrm>
          <a:prstGeom prst="rect">
            <a:avLst/>
          </a:prstGeom>
          <a:ln w="12700">
            <a:miter lim="400000"/>
          </a:ln>
          <a:extLst>
            <a:ext uri="{C572A759-6A51-4108-AA02-DFA0A04FC94B}">
              <ma14:wrappingTextBoxFlag xmlns="" xmlns:ma14="http://schemas.microsoft.com/office/mac/drawingml/2011/main" val="1"/>
            </a:ext>
          </a:extLst>
        </p:spPr>
        <p:txBody>
          <a:bodyPr lIns="26789" tIns="26789" rIns="26789" bIns="26789"/>
          <a:lstStyle/>
          <a:p>
            <a:pPr marL="0" marR="0" lvl="0" indent="0" algn="l" defTabSz="342900" rtl="0" eaLnBrk="1" fontAlgn="auto" latinLnBrk="0" hangingPunct="0">
              <a:lnSpc>
                <a:spcPct val="90000"/>
              </a:lnSpc>
              <a:spcBef>
                <a:spcPts val="300"/>
              </a:spcBef>
              <a:spcAft>
                <a:spcPts val="0"/>
              </a:spcAft>
              <a:buClrTx/>
              <a:buSzTx/>
              <a:buFontTx/>
              <a:buNone/>
              <a:tabLst/>
              <a:defRPr sz="2100">
                <a:solidFill>
                  <a:srgbClr val="2A2A2A"/>
                </a:solidFill>
                <a:latin typeface="Arial"/>
                <a:ea typeface="Arial"/>
                <a:cs typeface="Arial"/>
                <a:sym typeface="Arial"/>
              </a:defRPr>
            </a:pPr>
            <a:r>
              <a:rPr kumimoji="0" sz="800" b="0" i="0" u="none" strike="noStrike" kern="0" cap="none" spc="0" normalizeH="0" baseline="0" noProof="0">
                <a:ln>
                  <a:noFill/>
                </a:ln>
                <a:solidFill>
                  <a:srgbClr val="2A2A2A"/>
                </a:solidFill>
                <a:effectLst/>
                <a:uLnTx/>
                <a:uFillTx/>
                <a:latin typeface="Arial"/>
                <a:cs typeface="Arial"/>
                <a:sym typeface="Arial"/>
              </a:rPr>
              <a:t>Working together </a:t>
            </a:r>
            <a:br>
              <a:rPr kumimoji="0" sz="800" b="0" i="0" u="none" strike="noStrike" kern="0" cap="none" spc="0" normalizeH="0" baseline="0" noProof="0">
                <a:ln>
                  <a:noFill/>
                </a:ln>
                <a:solidFill>
                  <a:srgbClr val="2A2A2A"/>
                </a:solidFill>
                <a:effectLst/>
                <a:uLnTx/>
                <a:uFillTx/>
                <a:latin typeface="Arial"/>
                <a:cs typeface="Arial"/>
                <a:sym typeface="Arial"/>
              </a:rPr>
            </a:br>
            <a:r>
              <a:rPr kumimoji="0" sz="800" b="0" i="0" u="none" strike="noStrike" kern="0" cap="none" spc="0" normalizeH="0" baseline="0" noProof="0">
                <a:ln>
                  <a:noFill/>
                </a:ln>
                <a:solidFill>
                  <a:srgbClr val="2A2A2A"/>
                </a:solidFill>
                <a:effectLst/>
                <a:uLnTx/>
                <a:uFillTx/>
                <a:latin typeface="Arial"/>
                <a:cs typeface="Arial"/>
                <a:sym typeface="Arial"/>
              </a:rPr>
              <a:t>(enter working relationship)</a:t>
            </a:r>
          </a:p>
        </p:txBody>
      </p:sp>
      <p:sp>
        <p:nvSpPr>
          <p:cNvPr id="69" name="Shape 69"/>
          <p:cNvSpPr>
            <a:spLocks noGrp="1"/>
          </p:cNvSpPr>
          <p:nvPr>
            <p:ph type="pic" sz="quarter" idx="13"/>
          </p:nvPr>
        </p:nvSpPr>
        <p:spPr>
          <a:xfrm>
            <a:off x="2227171" y="204551"/>
            <a:ext cx="1176126" cy="270000"/>
          </a:xfrm>
          <a:prstGeom prst="rect">
            <a:avLst/>
          </a:prstGeom>
          <a:noFill/>
          <a:ln>
            <a:noFill/>
          </a:ln>
        </p:spPr>
        <p:txBody>
          <a:bodyPr wrap="square" lIns="68579" tIns="34289" rIns="68579" bIns="34289" anchor="t">
            <a:noAutofit/>
          </a:bodyPr>
          <a:lstStyle>
            <a:lvl1pPr marL="0" indent="0">
              <a:buNone/>
              <a:defRPr sz="800">
                <a:latin typeface="+mn-lt"/>
              </a:defRPr>
            </a:lvl1pPr>
          </a:lstStyle>
          <a:p>
            <a:r>
              <a:rPr lang="en-US"/>
              <a:t>Click icon to add picture</a:t>
            </a:r>
            <a:endParaRPr lang="en-GB"/>
          </a:p>
        </p:txBody>
      </p:sp>
      <p:sp>
        <p:nvSpPr>
          <p:cNvPr id="70" name="Shape 70"/>
          <p:cNvSpPr>
            <a:spLocks noGrp="1"/>
          </p:cNvSpPr>
          <p:nvPr>
            <p:ph type="pic" sz="quarter" idx="14"/>
          </p:nvPr>
        </p:nvSpPr>
        <p:spPr>
          <a:xfrm>
            <a:off x="3577935" y="204551"/>
            <a:ext cx="1176127" cy="270000"/>
          </a:xfrm>
          <a:prstGeom prst="rect">
            <a:avLst/>
          </a:prstGeom>
          <a:noFill/>
          <a:ln>
            <a:noFill/>
          </a:ln>
        </p:spPr>
        <p:txBody>
          <a:bodyPr lIns="68579" tIns="34289" rIns="68579" bIns="34289" anchor="t">
            <a:noAutofit/>
          </a:bodyPr>
          <a:lstStyle>
            <a:lvl1pPr marL="0" indent="0">
              <a:buNone/>
              <a:defRPr sz="800"/>
            </a:lvl1pPr>
          </a:lstStyle>
          <a:p>
            <a:r>
              <a:rPr lang="en-US"/>
              <a:t>Click icon to add picture</a:t>
            </a:r>
            <a:endParaRPr/>
          </a:p>
        </p:txBody>
      </p:sp>
      <p:sp>
        <p:nvSpPr>
          <p:cNvPr id="71" name="Shape 71"/>
          <p:cNvSpPr>
            <a:spLocks noGrp="1"/>
          </p:cNvSpPr>
          <p:nvPr>
            <p:ph type="pic" sz="quarter" idx="15"/>
          </p:nvPr>
        </p:nvSpPr>
        <p:spPr>
          <a:xfrm>
            <a:off x="4928103" y="204551"/>
            <a:ext cx="1176127" cy="270000"/>
          </a:xfrm>
          <a:prstGeom prst="rect">
            <a:avLst/>
          </a:prstGeom>
          <a:noFill/>
          <a:ln>
            <a:noFill/>
          </a:ln>
        </p:spPr>
        <p:txBody>
          <a:bodyPr lIns="68579" tIns="34289" rIns="68579" bIns="34289" anchor="t">
            <a:noAutofit/>
          </a:bodyPr>
          <a:lstStyle>
            <a:lvl1pPr marL="0" indent="0">
              <a:buNone/>
              <a:defRPr sz="800"/>
            </a:lvl1pPr>
          </a:lstStyle>
          <a:p>
            <a:r>
              <a:rPr lang="en-US"/>
              <a:t>Click icon to add picture</a:t>
            </a:r>
            <a:endParaRPr/>
          </a:p>
        </p:txBody>
      </p:sp>
      <p:sp>
        <p:nvSpPr>
          <p:cNvPr id="2" name="Footer Placeholder 1"/>
          <p:cNvSpPr>
            <a:spLocks noGrp="1"/>
          </p:cNvSpPr>
          <p:nvPr>
            <p:ph type="ftr" sz="quarter" idx="16"/>
          </p:nvPr>
        </p:nvSpPr>
        <p:spPr/>
        <p:txBody>
          <a:bodyPr/>
          <a:lstStyle>
            <a:lvl1pPr defTabSz="219075" hangingPunct="0">
              <a:defRPr/>
            </a:lvl1pPr>
          </a:lstStyle>
          <a:p>
            <a:r>
              <a:rPr lang="en-GB" kern="0">
                <a:solidFill>
                  <a:srgbClr val="2A2A2A"/>
                </a:solidFill>
                <a:sym typeface="Helvetica Light"/>
              </a:rPr>
              <a:t>www.metoffice.gov.uk                                                © Crown Copyright 2019, Met Office</a:t>
            </a:r>
          </a:p>
        </p:txBody>
      </p:sp>
      <p:sp>
        <p:nvSpPr>
          <p:cNvPr id="14" name="Shape 64"/>
          <p:cNvSpPr/>
          <p:nvPr userDrawn="1"/>
        </p:nvSpPr>
        <p:spPr>
          <a:xfrm flipV="1">
            <a:off x="3490913" y="135000"/>
            <a:ext cx="0" cy="405000"/>
          </a:xfrm>
          <a:prstGeom prst="line">
            <a:avLst/>
          </a:prstGeom>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75"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a:ln>
                <a:noFill/>
              </a:ln>
              <a:solidFill>
                <a:srgbClr val="2A2A2A"/>
              </a:solidFill>
              <a:effectLst/>
              <a:uLnTx/>
              <a:uFillTx/>
              <a:latin typeface="Arial"/>
              <a:sym typeface="Helvetica Light"/>
            </a:endParaRPr>
          </a:p>
        </p:txBody>
      </p:sp>
      <p:sp>
        <p:nvSpPr>
          <p:cNvPr id="15" name="Shape 64"/>
          <p:cNvSpPr/>
          <p:nvPr userDrawn="1"/>
        </p:nvSpPr>
        <p:spPr>
          <a:xfrm flipV="1">
            <a:off x="4842272" y="135000"/>
            <a:ext cx="0" cy="405000"/>
          </a:xfrm>
          <a:prstGeom prst="line">
            <a:avLst/>
          </a:prstGeom>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75"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a:ln>
                <a:noFill/>
              </a:ln>
              <a:solidFill>
                <a:srgbClr val="2A2A2A"/>
              </a:solidFill>
              <a:effectLst/>
              <a:uLnTx/>
              <a:uFillTx/>
              <a:latin typeface="Arial"/>
              <a:sym typeface="Helvetica Light"/>
            </a:endParaRPr>
          </a:p>
        </p:txBody>
      </p:sp>
      <p:sp>
        <p:nvSpPr>
          <p:cNvPr id="16" name="Shape 64"/>
          <p:cNvSpPr/>
          <p:nvPr userDrawn="1"/>
        </p:nvSpPr>
        <p:spPr>
          <a:xfrm flipV="1">
            <a:off x="6192441" y="135000"/>
            <a:ext cx="0" cy="405000"/>
          </a:xfrm>
          <a:prstGeom prst="line">
            <a:avLst/>
          </a:prstGeom>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75"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a:ln>
                <a:noFill/>
              </a:ln>
              <a:solidFill>
                <a:srgbClr val="2A2A2A"/>
              </a:solidFill>
              <a:effectLst/>
              <a:uLnTx/>
              <a:uFillTx/>
              <a:latin typeface="Arial"/>
              <a:sym typeface="Helvetica Light"/>
            </a:endParaRPr>
          </a:p>
        </p:txBody>
      </p:sp>
      <p:sp>
        <p:nvSpPr>
          <p:cNvPr id="18" name="Shape 71"/>
          <p:cNvSpPr>
            <a:spLocks noGrp="1"/>
          </p:cNvSpPr>
          <p:nvPr>
            <p:ph type="pic" sz="quarter" idx="17"/>
          </p:nvPr>
        </p:nvSpPr>
        <p:spPr>
          <a:xfrm>
            <a:off x="6273702" y="204551"/>
            <a:ext cx="1176127" cy="270000"/>
          </a:xfrm>
          <a:prstGeom prst="rect">
            <a:avLst/>
          </a:prstGeom>
          <a:noFill/>
          <a:ln>
            <a:noFill/>
          </a:ln>
        </p:spPr>
        <p:txBody>
          <a:bodyPr lIns="68579" tIns="34289" rIns="68579" bIns="34289" anchor="t">
            <a:noAutofit/>
          </a:bodyPr>
          <a:lstStyle>
            <a:lvl1pPr marL="0" indent="0">
              <a:buNone/>
              <a:defRPr sz="800"/>
            </a:lvl1pPr>
          </a:lstStyle>
          <a:p>
            <a:r>
              <a:rPr lang="en-US"/>
              <a:t>Click icon to add picture</a:t>
            </a:r>
            <a:endParaRPr/>
          </a:p>
        </p:txBody>
      </p:sp>
      <p:sp>
        <p:nvSpPr>
          <p:cNvPr id="17" name="Title 2"/>
          <p:cNvSpPr>
            <a:spLocks noGrp="1"/>
          </p:cNvSpPr>
          <p:nvPr>
            <p:ph type="title" hasCustomPrompt="1"/>
          </p:nvPr>
        </p:nvSpPr>
        <p:spPr>
          <a:xfrm>
            <a:off x="197644" y="1039783"/>
            <a:ext cx="8437500" cy="623248"/>
          </a:xfrm>
        </p:spPr>
        <p:txBody>
          <a:bodyPr/>
          <a:lstStyle>
            <a:lvl1pPr>
              <a:defRPr/>
            </a:lvl1pPr>
          </a:lstStyle>
          <a:p>
            <a:r>
              <a:rPr lang="en-US"/>
              <a:t>Presentation title</a:t>
            </a:r>
            <a:endParaRPr lang="en-GB"/>
          </a:p>
        </p:txBody>
      </p:sp>
      <p:sp>
        <p:nvSpPr>
          <p:cNvPr id="19" name="Text Placeholder 22"/>
          <p:cNvSpPr>
            <a:spLocks noGrp="1"/>
          </p:cNvSpPr>
          <p:nvPr>
            <p:ph type="body" sz="quarter" idx="11" hasCustomPrompt="1"/>
          </p:nvPr>
        </p:nvSpPr>
        <p:spPr>
          <a:xfrm>
            <a:off x="208954" y="1761530"/>
            <a:ext cx="8426190" cy="611706"/>
          </a:xfrm>
          <a:prstGeom prst="rect">
            <a:avLst/>
          </a:prstGeom>
        </p:spPr>
        <p:txBody>
          <a:bodyPr/>
          <a:lstStyle>
            <a:lvl1pPr>
              <a:defRPr>
                <a:solidFill>
                  <a:schemeClr val="tx1"/>
                </a:solidFill>
              </a:defRPr>
            </a:lvl1pPr>
            <a:lvl2pPr>
              <a:defRPr>
                <a:solidFill>
                  <a:schemeClr val="bg2"/>
                </a:solidFill>
              </a:defRPr>
            </a:lvl2pPr>
            <a:lvl3pPr>
              <a:defRPr>
                <a:solidFill>
                  <a:schemeClr val="bg2"/>
                </a:solidFill>
              </a:defRPr>
            </a:lvl3pPr>
            <a:lvl4pPr>
              <a:buClr>
                <a:schemeClr val="bg2"/>
              </a:buClr>
              <a:defRPr>
                <a:solidFill>
                  <a:schemeClr val="bg2"/>
                </a:solidFill>
              </a:defRPr>
            </a:lvl4pPr>
            <a:lvl5pPr>
              <a:defRPr>
                <a:solidFill>
                  <a:schemeClr val="bg2"/>
                </a:solidFill>
              </a:defRPr>
            </a:lvl5pPr>
          </a:lstStyle>
          <a:p>
            <a:pPr lvl="0"/>
            <a:r>
              <a:rPr lang="en-US"/>
              <a:t>Name, job title</a:t>
            </a:r>
            <a:br>
              <a:rPr lang="en-US"/>
            </a:br>
            <a:r>
              <a:rPr lang="en-US"/>
              <a:t>Date</a:t>
            </a:r>
            <a:endParaRPr lang="en-GB"/>
          </a:p>
        </p:txBody>
      </p:sp>
    </p:spTree>
    <p:extLst>
      <p:ext uri="{BB962C8B-B14F-4D97-AF65-F5344CB8AC3E}">
        <p14:creationId xmlns:p14="http://schemas.microsoft.com/office/powerpoint/2010/main" val="2970139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ontent slide - 2 column bullets &amp; text">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defTabSz="219075" hangingPunct="0">
              <a:defRPr/>
            </a:lvl1pPr>
          </a:lstStyle>
          <a:p>
            <a:r>
              <a:rPr lang="en-GB" kern="0">
                <a:solidFill>
                  <a:srgbClr val="2A2A2A"/>
                </a:solidFill>
                <a:sym typeface="Helvetica Light"/>
              </a:rPr>
              <a:t>www.metoffice.gov.uk                                                © Crown Copyright 2019, Met Office</a:t>
            </a:r>
          </a:p>
        </p:txBody>
      </p:sp>
      <p:sp>
        <p:nvSpPr>
          <p:cNvPr id="3" name="Title 2"/>
          <p:cNvSpPr>
            <a:spLocks noGrp="1"/>
          </p:cNvSpPr>
          <p:nvPr>
            <p:ph type="title" hasCustomPrompt="1"/>
          </p:nvPr>
        </p:nvSpPr>
        <p:spPr/>
        <p:txBody>
          <a:bodyPr/>
          <a:lstStyle>
            <a:lvl1pPr>
              <a:defRPr baseline="0"/>
            </a:lvl1pPr>
          </a:lstStyle>
          <a:p>
            <a:r>
              <a:rPr lang="en-US"/>
              <a:t>Slide title</a:t>
            </a:r>
            <a:endParaRPr lang="en-GB"/>
          </a:p>
        </p:txBody>
      </p:sp>
      <p:sp>
        <p:nvSpPr>
          <p:cNvPr id="14" name="Text Placeholder 4"/>
          <p:cNvSpPr>
            <a:spLocks noGrp="1"/>
          </p:cNvSpPr>
          <p:nvPr>
            <p:ph type="body" sz="quarter" idx="11" hasCustomPrompt="1"/>
          </p:nvPr>
        </p:nvSpPr>
        <p:spPr>
          <a:xfrm>
            <a:off x="197645" y="1770460"/>
            <a:ext cx="2578894" cy="2705100"/>
          </a:xfrm>
          <a:prstGeom prst="rect">
            <a:avLst/>
          </a:prstGeom>
        </p:spPr>
        <p:txBody>
          <a:bodyPr numCol="1" spcCol="0">
            <a:noAutofit/>
          </a:bodyPr>
          <a:lstStyle>
            <a:lvl1pPr>
              <a:defRPr/>
            </a:lvl1pPr>
          </a:lstStyle>
          <a:p>
            <a:pPr lvl="0"/>
            <a:r>
              <a:rPr lang="en-GB"/>
              <a:t>Advection fog altostratus aneroid barometer coalescence cold front continent divergence environment extratropical cyclone fog haze hygrometer ice crystals isotherm low clouds pressure tendency rainfall rime saturate short wave supercell wave cyclone. </a:t>
            </a:r>
            <a:endParaRPr lang="en-US"/>
          </a:p>
        </p:txBody>
      </p:sp>
      <p:cxnSp>
        <p:nvCxnSpPr>
          <p:cNvPr id="15" name="Straight Connector 14"/>
          <p:cNvCxnSpPr/>
          <p:nvPr userDrawn="1"/>
        </p:nvCxnSpPr>
        <p:spPr>
          <a:xfrm>
            <a:off x="5873850" y="1756488"/>
            <a:ext cx="0" cy="2719072"/>
          </a:xfrm>
          <a:prstGeom prst="line">
            <a:avLst/>
          </a:prstGeom>
        </p:spPr>
        <p:style>
          <a:lnRef idx="1">
            <a:schemeClr val="dk1"/>
          </a:lnRef>
          <a:fillRef idx="0">
            <a:schemeClr val="dk1"/>
          </a:fillRef>
          <a:effectRef idx="0">
            <a:schemeClr val="dk1"/>
          </a:effectRef>
          <a:fontRef idx="minor">
            <a:schemeClr val="tx1"/>
          </a:fontRef>
        </p:style>
      </p:cxnSp>
      <p:sp>
        <p:nvSpPr>
          <p:cNvPr id="6" name="Text Placeholder 4"/>
          <p:cNvSpPr>
            <a:spLocks noGrp="1"/>
          </p:cNvSpPr>
          <p:nvPr>
            <p:ph type="body" sz="quarter" idx="12" hasCustomPrompt="1"/>
          </p:nvPr>
        </p:nvSpPr>
        <p:spPr>
          <a:xfrm>
            <a:off x="3118107" y="1761530"/>
            <a:ext cx="2594681" cy="2714030"/>
          </a:xfrm>
        </p:spPr>
        <p:txBody>
          <a:bodyPr/>
          <a:lstStyle>
            <a:lvl1pPr marL="214313" indent="-214313">
              <a:buFont typeface="Arial" panose="020B0604020202020204" pitchFamily="34" charset="0"/>
              <a:buChar char="•"/>
              <a:defRPr baseline="0"/>
            </a:lvl1pPr>
          </a:lstStyle>
          <a:p>
            <a:pPr lvl="0"/>
            <a:r>
              <a:rPr lang="en-US"/>
              <a:t>To add bullets, highlight this text box and select ‘bulleted list’ from the home menu</a:t>
            </a:r>
            <a:endParaRPr lang="en-GB"/>
          </a:p>
        </p:txBody>
      </p:sp>
      <p:sp>
        <p:nvSpPr>
          <p:cNvPr id="7" name="Text Placeholder 4"/>
          <p:cNvSpPr>
            <a:spLocks noGrp="1"/>
          </p:cNvSpPr>
          <p:nvPr>
            <p:ph type="body" sz="quarter" idx="13" hasCustomPrompt="1"/>
          </p:nvPr>
        </p:nvSpPr>
        <p:spPr>
          <a:xfrm>
            <a:off x="6054357" y="1761531"/>
            <a:ext cx="2578894" cy="2708987"/>
          </a:xfrm>
        </p:spPr>
        <p:txBody>
          <a:bodyPr/>
          <a:lstStyle>
            <a:lvl1pPr marL="214313" indent="-214313">
              <a:buFont typeface="Arial" panose="020B0604020202020204" pitchFamily="34" charset="0"/>
              <a:buChar char="•"/>
              <a:defRPr baseline="0"/>
            </a:lvl1pPr>
          </a:lstStyle>
          <a:p>
            <a:pPr lvl="0"/>
            <a:r>
              <a:rPr lang="en-US"/>
              <a:t>To add bullets, highlight this text box and select ‘bulleted list’ from the home menu</a:t>
            </a:r>
            <a:endParaRPr lang="en-GB"/>
          </a:p>
        </p:txBody>
      </p:sp>
    </p:spTree>
    <p:extLst>
      <p:ext uri="{BB962C8B-B14F-4D97-AF65-F5344CB8AC3E}">
        <p14:creationId xmlns:p14="http://schemas.microsoft.com/office/powerpoint/2010/main" val="2342611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ontent slide - 1 column bullets &amp;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Slide title</a:t>
            </a:r>
            <a:endParaRPr lang="en-GB"/>
          </a:p>
        </p:txBody>
      </p:sp>
      <p:sp>
        <p:nvSpPr>
          <p:cNvPr id="3" name="Footer Placeholder 2"/>
          <p:cNvSpPr>
            <a:spLocks noGrp="1"/>
          </p:cNvSpPr>
          <p:nvPr>
            <p:ph type="ftr" sz="quarter" idx="21"/>
          </p:nvPr>
        </p:nvSpPr>
        <p:spPr/>
        <p:txBody>
          <a:bodyPr/>
          <a:lstStyle>
            <a:lvl1pPr defTabSz="219075" hangingPunct="0">
              <a:defRPr/>
            </a:lvl1pPr>
          </a:lstStyle>
          <a:p>
            <a:r>
              <a:rPr lang="en-GB" kern="0">
                <a:solidFill>
                  <a:srgbClr val="2A2A2A"/>
                </a:solidFill>
                <a:sym typeface="Helvetica Light"/>
              </a:rPr>
              <a:t>www.metoffice.gov.uk                                                © Crown Copyright 2019, Met Office</a:t>
            </a:r>
          </a:p>
        </p:txBody>
      </p:sp>
      <p:sp>
        <p:nvSpPr>
          <p:cNvPr id="6" name="Text Placeholder 4"/>
          <p:cNvSpPr>
            <a:spLocks noGrp="1"/>
          </p:cNvSpPr>
          <p:nvPr>
            <p:ph type="body" sz="quarter" idx="11" hasCustomPrompt="1"/>
          </p:nvPr>
        </p:nvSpPr>
        <p:spPr>
          <a:xfrm>
            <a:off x="197645" y="1770460"/>
            <a:ext cx="5508427" cy="2705100"/>
          </a:xfrm>
          <a:prstGeom prst="rect">
            <a:avLst/>
          </a:prstGeom>
        </p:spPr>
        <p:txBody>
          <a:bodyPr numCol="1" spcCol="0">
            <a:noAutofit/>
          </a:bodyPr>
          <a:lstStyle>
            <a:lvl1pPr>
              <a:defRPr/>
            </a:lvl1pPr>
          </a:lstStyle>
          <a:p>
            <a:pPr lvl="0"/>
            <a:r>
              <a:rPr lang="en-GB"/>
              <a:t>Advection fog altostratus aneroid barometer coalescence cold front continent divergence environment extratropical cyclone fog haze hygrometer ice crystals isotherm low clouds pressure tendency rainfall rime saturate short wave supercell wave cyclone. Adiabatic process air </a:t>
            </a:r>
            <a:r>
              <a:rPr lang="en-GB" err="1"/>
              <a:t>air</a:t>
            </a:r>
            <a:r>
              <a:rPr lang="en-GB"/>
              <a:t> mass thunderstorm climate </a:t>
            </a:r>
            <a:r>
              <a:rPr lang="en-GB" err="1"/>
              <a:t>climate</a:t>
            </a:r>
            <a:r>
              <a:rPr lang="en-GB"/>
              <a:t> analysis centre (</a:t>
            </a:r>
            <a:r>
              <a:rPr lang="en-GB" err="1"/>
              <a:t>cac</a:t>
            </a:r>
            <a:r>
              <a:rPr lang="en-GB"/>
              <a:t>) cloud cloudburst downdraught geostrophic wind hydrometeor icing mean sea level oceanography overcast rotor cloud salt water snowflakes</a:t>
            </a:r>
            <a:endParaRPr lang="en-US"/>
          </a:p>
        </p:txBody>
      </p:sp>
      <p:sp>
        <p:nvSpPr>
          <p:cNvPr id="7" name="Text Placeholder 4"/>
          <p:cNvSpPr>
            <a:spLocks noGrp="1"/>
          </p:cNvSpPr>
          <p:nvPr>
            <p:ph type="body" sz="quarter" idx="13" hasCustomPrompt="1"/>
          </p:nvPr>
        </p:nvSpPr>
        <p:spPr>
          <a:xfrm>
            <a:off x="6054357" y="1761531"/>
            <a:ext cx="2578894" cy="2708987"/>
          </a:xfrm>
        </p:spPr>
        <p:txBody>
          <a:bodyPr/>
          <a:lstStyle>
            <a:lvl1pPr marL="214313" indent="-214313">
              <a:buFont typeface="Arial" panose="020B0604020202020204" pitchFamily="34" charset="0"/>
              <a:buChar char="•"/>
              <a:defRPr baseline="0"/>
            </a:lvl1pPr>
          </a:lstStyle>
          <a:p>
            <a:pPr lvl="0"/>
            <a:r>
              <a:rPr lang="en-US"/>
              <a:t>To add bullets, highlight this text box and select ‘bulleted list’ from the home menu</a:t>
            </a:r>
            <a:endParaRPr lang="en-GB"/>
          </a:p>
        </p:txBody>
      </p:sp>
    </p:spTree>
    <p:extLst>
      <p:ext uri="{BB962C8B-B14F-4D97-AF65-F5344CB8AC3E}">
        <p14:creationId xmlns:p14="http://schemas.microsoft.com/office/powerpoint/2010/main" val="3482839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Divider - Green">
    <p:spTree>
      <p:nvGrpSpPr>
        <p:cNvPr id="1" name=""/>
        <p:cNvGrpSpPr/>
        <p:nvPr/>
      </p:nvGrpSpPr>
      <p:grpSpPr>
        <a:xfrm>
          <a:off x="0" y="0"/>
          <a:ext cx="0" cy="0"/>
          <a:chOff x="0" y="0"/>
          <a:chExt cx="0" cy="0"/>
        </a:xfrm>
      </p:grpSpPr>
      <p:sp>
        <p:nvSpPr>
          <p:cNvPr id="157" name="Shape 157"/>
          <p:cNvSpPr/>
          <p:nvPr/>
        </p:nvSpPr>
        <p:spPr>
          <a:xfrm>
            <a:off x="-1" y="1761531"/>
            <a:ext cx="9144002" cy="3393665"/>
          </a:xfrm>
          <a:prstGeom prst="rect">
            <a:avLst/>
          </a:prstGeom>
          <a:blipFill>
            <a:blip r:embed="rId2" cstate="print"/>
          </a:blipFill>
          <a:ln w="12700">
            <a:miter lim="400000"/>
          </a:ln>
          <a:extLst>
            <a:ext uri="{C572A759-6A51-4108-AA02-DFA0A04FC94B}">
              <ma14:wrappingTextBoxFlag xmlns="" xmlns:ma14="http://schemas.microsoft.com/office/mac/drawingml/2011/main" val="1"/>
            </a:ext>
          </a:extLst>
        </p:spPr>
        <p:txBody>
          <a:bodyPr lIns="26789" tIns="26789" rIns="26789" bIns="26789" anchor="ctr"/>
          <a:lstStyle>
            <a:lvl1pPr>
              <a:defRPr sz="3200">
                <a:solidFill>
                  <a:srgbClr val="FFFFFF"/>
                </a:solidFill>
              </a:defRPr>
            </a:lvl1pPr>
          </a:lstStyle>
          <a:p>
            <a:pPr marL="0" marR="0" lvl="0" indent="0" algn="ctr" defTabSz="219075" rtl="0" eaLnBrk="1" fontAlgn="auto" latinLnBrk="0" hangingPunct="0">
              <a:lnSpc>
                <a:spcPct val="100000"/>
              </a:lnSpc>
              <a:spcBef>
                <a:spcPts val="0"/>
              </a:spcBef>
              <a:spcAft>
                <a:spcPts val="0"/>
              </a:spcAft>
              <a:buClrTx/>
              <a:buSzTx/>
              <a:buFontTx/>
              <a:buNone/>
              <a:tabLst/>
              <a:defRPr/>
            </a:pPr>
            <a:r>
              <a:rPr kumimoji="0" sz="1200" b="0" i="0" u="none" strike="noStrike" kern="0" cap="none" spc="0" normalizeH="0" baseline="0" noProof="0">
                <a:ln>
                  <a:noFill/>
                </a:ln>
                <a:solidFill>
                  <a:srgbClr val="FFFFFF"/>
                </a:solidFill>
                <a:effectLst/>
                <a:uLnTx/>
                <a:uFillTx/>
                <a:latin typeface="Arial"/>
                <a:sym typeface="Helvetica Light"/>
              </a:rPr>
              <a:t>  </a:t>
            </a:r>
          </a:p>
        </p:txBody>
      </p:sp>
      <p:sp>
        <p:nvSpPr>
          <p:cNvPr id="2" name="Footer Placeholder 1"/>
          <p:cNvSpPr>
            <a:spLocks noGrp="1"/>
          </p:cNvSpPr>
          <p:nvPr>
            <p:ph type="ftr" sz="quarter" idx="10"/>
          </p:nvPr>
        </p:nvSpPr>
        <p:spPr/>
        <p:txBody>
          <a:bodyPr/>
          <a:lstStyle>
            <a:lvl1pPr defTabSz="219075" hangingPunct="0">
              <a:defRPr/>
            </a:lvl1pPr>
          </a:lstStyle>
          <a:p>
            <a:r>
              <a:rPr lang="en-GB" kern="0">
                <a:solidFill>
                  <a:srgbClr val="2A2A2A"/>
                </a:solidFill>
                <a:sym typeface="Helvetica Light"/>
              </a:rPr>
              <a:t>www.metoffice.gov.uk                                                © Crown Copyright 2019, Met Office</a:t>
            </a:r>
          </a:p>
        </p:txBody>
      </p:sp>
      <p:sp>
        <p:nvSpPr>
          <p:cNvPr id="3" name="Title 2"/>
          <p:cNvSpPr>
            <a:spLocks noGrp="1"/>
          </p:cNvSpPr>
          <p:nvPr>
            <p:ph type="title" hasCustomPrompt="1"/>
          </p:nvPr>
        </p:nvSpPr>
        <p:spPr/>
        <p:txBody>
          <a:bodyPr/>
          <a:lstStyle>
            <a:lvl1pPr>
              <a:defRPr baseline="0"/>
            </a:lvl1pPr>
          </a:lstStyle>
          <a:p>
            <a:r>
              <a:rPr lang="en-US"/>
              <a:t>Divider title (if required)</a:t>
            </a:r>
            <a:endParaRPr lang="en-GB"/>
          </a:p>
        </p:txBody>
      </p:sp>
    </p:spTree>
    <p:extLst>
      <p:ext uri="{BB962C8B-B14F-4D97-AF65-F5344CB8AC3E}">
        <p14:creationId xmlns:p14="http://schemas.microsoft.com/office/powerpoint/2010/main" val="2438008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Divider - Teal">
    <p:spTree>
      <p:nvGrpSpPr>
        <p:cNvPr id="1" name=""/>
        <p:cNvGrpSpPr/>
        <p:nvPr/>
      </p:nvGrpSpPr>
      <p:grpSpPr>
        <a:xfrm>
          <a:off x="0" y="0"/>
          <a:ext cx="0" cy="0"/>
          <a:chOff x="0" y="0"/>
          <a:chExt cx="0" cy="0"/>
        </a:xfrm>
      </p:grpSpPr>
      <p:sp>
        <p:nvSpPr>
          <p:cNvPr id="170" name="Shape 170"/>
          <p:cNvSpPr/>
          <p:nvPr/>
        </p:nvSpPr>
        <p:spPr>
          <a:xfrm>
            <a:off x="-1" y="1761531"/>
            <a:ext cx="9144002" cy="3393665"/>
          </a:xfrm>
          <a:prstGeom prst="rect">
            <a:avLst/>
          </a:prstGeom>
          <a:solidFill>
            <a:schemeClr val="accent1"/>
          </a:solidFill>
          <a:ln w="12700">
            <a:miter lim="400000"/>
          </a:ln>
          <a:extLst>
            <a:ext uri="{C572A759-6A51-4108-AA02-DFA0A04FC94B}">
              <ma14:wrappingTextBoxFlag xmlns="" xmlns:ma14="http://schemas.microsoft.com/office/mac/drawingml/2011/main" val="1"/>
            </a:ext>
          </a:extLst>
        </p:spPr>
        <p:txBody>
          <a:bodyPr lIns="26789" tIns="26789" rIns="26789" bIns="26789" anchor="ctr"/>
          <a:lstStyle>
            <a:lvl1pPr>
              <a:defRPr sz="3200">
                <a:solidFill>
                  <a:srgbClr val="FFFFFF"/>
                </a:solidFill>
              </a:defRPr>
            </a:lvl1pPr>
          </a:lstStyle>
          <a:p>
            <a:pPr marL="0" marR="0" lvl="0" indent="0" algn="ctr" defTabSz="219075" rtl="0" eaLnBrk="1" fontAlgn="auto" latinLnBrk="0" hangingPunct="0">
              <a:lnSpc>
                <a:spcPct val="100000"/>
              </a:lnSpc>
              <a:spcBef>
                <a:spcPts val="0"/>
              </a:spcBef>
              <a:spcAft>
                <a:spcPts val="0"/>
              </a:spcAft>
              <a:buClrTx/>
              <a:buSzTx/>
              <a:buFontTx/>
              <a:buNone/>
              <a:tabLst/>
              <a:defRPr/>
            </a:pPr>
            <a:r>
              <a:rPr kumimoji="0" sz="1200" b="0" i="0" u="none" strike="noStrike" kern="0" cap="none" spc="0" normalizeH="0" baseline="0" noProof="0">
                <a:ln>
                  <a:noFill/>
                </a:ln>
                <a:solidFill>
                  <a:srgbClr val="FFFFFF"/>
                </a:solidFill>
                <a:effectLst/>
                <a:uLnTx/>
                <a:uFillTx/>
                <a:latin typeface="Arial"/>
                <a:sym typeface="Helvetica Light"/>
              </a:rPr>
              <a:t>  </a:t>
            </a:r>
          </a:p>
        </p:txBody>
      </p:sp>
      <p:sp>
        <p:nvSpPr>
          <p:cNvPr id="2" name="Footer Placeholder 1"/>
          <p:cNvSpPr>
            <a:spLocks noGrp="1"/>
          </p:cNvSpPr>
          <p:nvPr>
            <p:ph type="ftr" sz="quarter" idx="14"/>
          </p:nvPr>
        </p:nvSpPr>
        <p:spPr>
          <a:solidFill>
            <a:schemeClr val="accent1"/>
          </a:solidFill>
        </p:spPr>
        <p:txBody>
          <a:bodyPr/>
          <a:lstStyle>
            <a:lvl1pPr defTabSz="219075" hangingPunct="0">
              <a:defRPr/>
            </a:lvl1pPr>
          </a:lstStyle>
          <a:p>
            <a:r>
              <a:rPr lang="en-GB" kern="0">
                <a:solidFill>
                  <a:srgbClr val="2A2A2A"/>
                </a:solidFill>
                <a:sym typeface="Helvetica Light"/>
              </a:rPr>
              <a:t>www.metoffice.gov.uk                                                © Crown Copyright 2019, Met Office</a:t>
            </a:r>
          </a:p>
        </p:txBody>
      </p:sp>
      <p:sp>
        <p:nvSpPr>
          <p:cNvPr id="3" name="Title 2"/>
          <p:cNvSpPr>
            <a:spLocks noGrp="1"/>
          </p:cNvSpPr>
          <p:nvPr>
            <p:ph type="title" hasCustomPrompt="1"/>
          </p:nvPr>
        </p:nvSpPr>
        <p:spPr/>
        <p:txBody>
          <a:bodyPr/>
          <a:lstStyle>
            <a:lvl1pPr>
              <a:defRPr/>
            </a:lvl1pPr>
          </a:lstStyle>
          <a:p>
            <a:r>
              <a:rPr lang="en-US"/>
              <a:t>Divider title (if required)</a:t>
            </a:r>
            <a:endParaRPr lang="en-GB"/>
          </a:p>
        </p:txBody>
      </p:sp>
    </p:spTree>
    <p:extLst>
      <p:ext uri="{BB962C8B-B14F-4D97-AF65-F5344CB8AC3E}">
        <p14:creationId xmlns:p14="http://schemas.microsoft.com/office/powerpoint/2010/main" val="3787769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Divider - Blue">
    <p:spTree>
      <p:nvGrpSpPr>
        <p:cNvPr id="1" name=""/>
        <p:cNvGrpSpPr/>
        <p:nvPr/>
      </p:nvGrpSpPr>
      <p:grpSpPr>
        <a:xfrm>
          <a:off x="0" y="0"/>
          <a:ext cx="0" cy="0"/>
          <a:chOff x="0" y="0"/>
          <a:chExt cx="0" cy="0"/>
        </a:xfrm>
      </p:grpSpPr>
      <p:sp>
        <p:nvSpPr>
          <p:cNvPr id="170" name="Shape 170"/>
          <p:cNvSpPr/>
          <p:nvPr/>
        </p:nvSpPr>
        <p:spPr>
          <a:xfrm>
            <a:off x="-1" y="1761531"/>
            <a:ext cx="9144002" cy="3393665"/>
          </a:xfrm>
          <a:prstGeom prst="rect">
            <a:avLst/>
          </a:prstGeom>
          <a:solidFill>
            <a:schemeClr val="accent2"/>
          </a:solidFill>
          <a:ln w="12700">
            <a:miter lim="400000"/>
          </a:ln>
          <a:extLst>
            <a:ext uri="{C572A759-6A51-4108-AA02-DFA0A04FC94B}">
              <ma14:wrappingTextBoxFlag xmlns="" xmlns:ma14="http://schemas.microsoft.com/office/mac/drawingml/2011/main" val="1"/>
            </a:ext>
          </a:extLst>
        </p:spPr>
        <p:txBody>
          <a:bodyPr lIns="26789" tIns="26789" rIns="26789" bIns="26789" anchor="ctr"/>
          <a:lstStyle>
            <a:lvl1pPr>
              <a:defRPr sz="3200">
                <a:solidFill>
                  <a:srgbClr val="FFFFFF"/>
                </a:solidFill>
              </a:defRPr>
            </a:lvl1pPr>
          </a:lstStyle>
          <a:p>
            <a:pPr marL="0" marR="0" lvl="0" indent="0" algn="ctr" defTabSz="219075" rtl="0" eaLnBrk="1" fontAlgn="auto" latinLnBrk="0" hangingPunct="0">
              <a:lnSpc>
                <a:spcPct val="100000"/>
              </a:lnSpc>
              <a:spcBef>
                <a:spcPts val="0"/>
              </a:spcBef>
              <a:spcAft>
                <a:spcPts val="0"/>
              </a:spcAft>
              <a:buClrTx/>
              <a:buSzTx/>
              <a:buFontTx/>
              <a:buNone/>
              <a:tabLst/>
              <a:defRPr/>
            </a:pPr>
            <a:r>
              <a:rPr kumimoji="0" sz="1200" b="0" i="0" u="none" strike="noStrike" kern="0" cap="none" spc="0" normalizeH="0" baseline="0" noProof="0">
                <a:ln>
                  <a:noFill/>
                </a:ln>
                <a:solidFill>
                  <a:srgbClr val="FFFFFF"/>
                </a:solidFill>
                <a:effectLst/>
                <a:uLnTx/>
                <a:uFillTx/>
                <a:latin typeface="Arial"/>
                <a:sym typeface="Helvetica Light"/>
              </a:rPr>
              <a:t>  </a:t>
            </a:r>
          </a:p>
        </p:txBody>
      </p:sp>
      <p:sp>
        <p:nvSpPr>
          <p:cNvPr id="2" name="Footer Placeholder 1"/>
          <p:cNvSpPr>
            <a:spLocks noGrp="1"/>
          </p:cNvSpPr>
          <p:nvPr>
            <p:ph type="ftr" sz="quarter" idx="14"/>
          </p:nvPr>
        </p:nvSpPr>
        <p:spPr>
          <a:solidFill>
            <a:schemeClr val="accent2"/>
          </a:solidFill>
        </p:spPr>
        <p:txBody>
          <a:bodyPr/>
          <a:lstStyle>
            <a:lvl1pPr defTabSz="219075" hangingPunct="0">
              <a:defRPr>
                <a:solidFill>
                  <a:schemeClr val="bg2"/>
                </a:solidFill>
              </a:defRPr>
            </a:lvl1pPr>
          </a:lstStyle>
          <a:p>
            <a:r>
              <a:rPr lang="en-GB" kern="0">
                <a:solidFill>
                  <a:srgbClr val="FFFFFF"/>
                </a:solidFill>
                <a:sym typeface="Helvetica Light"/>
              </a:rPr>
              <a:t>www.metoffice.gov.uk                                                © Crown Copyright 2019, Met Office</a:t>
            </a:r>
          </a:p>
        </p:txBody>
      </p:sp>
      <p:sp>
        <p:nvSpPr>
          <p:cNvPr id="3" name="Title 2"/>
          <p:cNvSpPr>
            <a:spLocks noGrp="1"/>
          </p:cNvSpPr>
          <p:nvPr>
            <p:ph type="title" hasCustomPrompt="1"/>
          </p:nvPr>
        </p:nvSpPr>
        <p:spPr/>
        <p:txBody>
          <a:bodyPr/>
          <a:lstStyle>
            <a:lvl1pPr>
              <a:defRPr/>
            </a:lvl1pPr>
          </a:lstStyle>
          <a:p>
            <a:r>
              <a:rPr lang="en-US"/>
              <a:t>Divider title (if required)</a:t>
            </a:r>
            <a:endParaRPr lang="en-GB"/>
          </a:p>
        </p:txBody>
      </p:sp>
    </p:spTree>
    <p:extLst>
      <p:ext uri="{BB962C8B-B14F-4D97-AF65-F5344CB8AC3E}">
        <p14:creationId xmlns:p14="http://schemas.microsoft.com/office/powerpoint/2010/main" val="2083565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Divider - Red">
    <p:spTree>
      <p:nvGrpSpPr>
        <p:cNvPr id="1" name=""/>
        <p:cNvGrpSpPr/>
        <p:nvPr/>
      </p:nvGrpSpPr>
      <p:grpSpPr>
        <a:xfrm>
          <a:off x="0" y="0"/>
          <a:ext cx="0" cy="0"/>
          <a:chOff x="0" y="0"/>
          <a:chExt cx="0" cy="0"/>
        </a:xfrm>
      </p:grpSpPr>
      <p:sp>
        <p:nvSpPr>
          <p:cNvPr id="170" name="Shape 170"/>
          <p:cNvSpPr/>
          <p:nvPr/>
        </p:nvSpPr>
        <p:spPr>
          <a:xfrm>
            <a:off x="-1" y="1761531"/>
            <a:ext cx="9144002" cy="3393665"/>
          </a:xfrm>
          <a:prstGeom prst="rect">
            <a:avLst/>
          </a:prstGeom>
          <a:solidFill>
            <a:schemeClr val="accent3"/>
          </a:solidFill>
          <a:ln w="12700">
            <a:miter lim="400000"/>
          </a:ln>
          <a:extLst>
            <a:ext uri="{C572A759-6A51-4108-AA02-DFA0A04FC94B}">
              <ma14:wrappingTextBoxFlag xmlns="" xmlns:ma14="http://schemas.microsoft.com/office/mac/drawingml/2011/main" val="1"/>
            </a:ext>
          </a:extLst>
        </p:spPr>
        <p:txBody>
          <a:bodyPr lIns="26789" tIns="26789" rIns="26789" bIns="26789" anchor="ctr"/>
          <a:lstStyle>
            <a:lvl1pPr>
              <a:defRPr sz="3200">
                <a:solidFill>
                  <a:srgbClr val="FFFFFF"/>
                </a:solidFill>
              </a:defRPr>
            </a:lvl1pPr>
          </a:lstStyle>
          <a:p>
            <a:pPr marL="0" marR="0" lvl="0" indent="0" algn="ctr" defTabSz="219075" rtl="0" eaLnBrk="1" fontAlgn="auto" latinLnBrk="0" hangingPunct="0">
              <a:lnSpc>
                <a:spcPct val="100000"/>
              </a:lnSpc>
              <a:spcBef>
                <a:spcPts val="0"/>
              </a:spcBef>
              <a:spcAft>
                <a:spcPts val="0"/>
              </a:spcAft>
              <a:buClrTx/>
              <a:buSzTx/>
              <a:buFontTx/>
              <a:buNone/>
              <a:tabLst/>
              <a:defRPr/>
            </a:pPr>
            <a:r>
              <a:rPr kumimoji="0" sz="1200" b="0" i="0" u="none" strike="noStrike" kern="0" cap="none" spc="0" normalizeH="0" baseline="0" noProof="0">
                <a:ln>
                  <a:noFill/>
                </a:ln>
                <a:solidFill>
                  <a:srgbClr val="FFFFFF"/>
                </a:solidFill>
                <a:effectLst/>
                <a:uLnTx/>
                <a:uFillTx/>
                <a:latin typeface="Arial"/>
                <a:sym typeface="Helvetica Light"/>
              </a:rPr>
              <a:t>  </a:t>
            </a:r>
          </a:p>
        </p:txBody>
      </p:sp>
      <p:sp>
        <p:nvSpPr>
          <p:cNvPr id="2" name="Footer Placeholder 1"/>
          <p:cNvSpPr>
            <a:spLocks noGrp="1"/>
          </p:cNvSpPr>
          <p:nvPr>
            <p:ph type="ftr" sz="quarter" idx="14"/>
          </p:nvPr>
        </p:nvSpPr>
        <p:spPr>
          <a:solidFill>
            <a:schemeClr val="accent3"/>
          </a:solidFill>
        </p:spPr>
        <p:txBody>
          <a:bodyPr/>
          <a:lstStyle>
            <a:lvl1pPr defTabSz="219075" hangingPunct="0">
              <a:defRPr>
                <a:solidFill>
                  <a:schemeClr val="tx1"/>
                </a:solidFill>
              </a:defRPr>
            </a:lvl1pPr>
          </a:lstStyle>
          <a:p>
            <a:r>
              <a:rPr lang="en-GB" kern="0">
                <a:solidFill>
                  <a:srgbClr val="2A2A2A"/>
                </a:solidFill>
                <a:sym typeface="Helvetica Light"/>
              </a:rPr>
              <a:t>www.metoffice.gov.uk                                                © Crown Copyright 2019, Met Office</a:t>
            </a:r>
          </a:p>
        </p:txBody>
      </p:sp>
      <p:sp>
        <p:nvSpPr>
          <p:cNvPr id="3" name="Title 2"/>
          <p:cNvSpPr>
            <a:spLocks noGrp="1"/>
          </p:cNvSpPr>
          <p:nvPr>
            <p:ph type="title" hasCustomPrompt="1"/>
          </p:nvPr>
        </p:nvSpPr>
        <p:spPr/>
        <p:txBody>
          <a:bodyPr/>
          <a:lstStyle>
            <a:lvl1pPr>
              <a:defRPr/>
            </a:lvl1pPr>
          </a:lstStyle>
          <a:p>
            <a:r>
              <a:rPr lang="en-US"/>
              <a:t>Divider title (if required)</a:t>
            </a:r>
            <a:endParaRPr lang="en-GB"/>
          </a:p>
        </p:txBody>
      </p:sp>
    </p:spTree>
    <p:extLst>
      <p:ext uri="{BB962C8B-B14F-4D97-AF65-F5344CB8AC3E}">
        <p14:creationId xmlns:p14="http://schemas.microsoft.com/office/powerpoint/2010/main" val="2171927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Divider - Grey">
    <p:spTree>
      <p:nvGrpSpPr>
        <p:cNvPr id="1" name=""/>
        <p:cNvGrpSpPr/>
        <p:nvPr/>
      </p:nvGrpSpPr>
      <p:grpSpPr>
        <a:xfrm>
          <a:off x="0" y="0"/>
          <a:ext cx="0" cy="0"/>
          <a:chOff x="0" y="0"/>
          <a:chExt cx="0" cy="0"/>
        </a:xfrm>
      </p:grpSpPr>
      <p:sp>
        <p:nvSpPr>
          <p:cNvPr id="170" name="Shape 170"/>
          <p:cNvSpPr/>
          <p:nvPr/>
        </p:nvSpPr>
        <p:spPr>
          <a:xfrm>
            <a:off x="-1" y="1761531"/>
            <a:ext cx="9144002" cy="3393665"/>
          </a:xfrm>
          <a:prstGeom prst="rect">
            <a:avLst/>
          </a:prstGeom>
          <a:solidFill>
            <a:schemeClr val="accent4"/>
          </a:solidFill>
          <a:ln w="12700">
            <a:miter lim="400000"/>
          </a:ln>
          <a:extLst>
            <a:ext uri="{C572A759-6A51-4108-AA02-DFA0A04FC94B}">
              <ma14:wrappingTextBoxFlag xmlns="" xmlns:ma14="http://schemas.microsoft.com/office/mac/drawingml/2011/main" val="1"/>
            </a:ext>
          </a:extLst>
        </p:spPr>
        <p:txBody>
          <a:bodyPr lIns="26789" tIns="26789" rIns="26789" bIns="26789" anchor="ctr"/>
          <a:lstStyle>
            <a:lvl1pPr>
              <a:defRPr sz="3200">
                <a:solidFill>
                  <a:srgbClr val="FFFFFF"/>
                </a:solidFill>
              </a:defRPr>
            </a:lvl1pPr>
          </a:lstStyle>
          <a:p>
            <a:pPr marL="0" marR="0" lvl="0" indent="0" algn="ctr" defTabSz="219075" rtl="0" eaLnBrk="1" fontAlgn="auto" latinLnBrk="0" hangingPunct="0">
              <a:lnSpc>
                <a:spcPct val="100000"/>
              </a:lnSpc>
              <a:spcBef>
                <a:spcPts val="0"/>
              </a:spcBef>
              <a:spcAft>
                <a:spcPts val="0"/>
              </a:spcAft>
              <a:buClrTx/>
              <a:buSzTx/>
              <a:buFontTx/>
              <a:buNone/>
              <a:tabLst/>
              <a:defRPr/>
            </a:pPr>
            <a:r>
              <a:rPr kumimoji="0" sz="1200" b="0" i="0" u="none" strike="noStrike" kern="0" cap="none" spc="0" normalizeH="0" baseline="0" noProof="0">
                <a:ln>
                  <a:noFill/>
                </a:ln>
                <a:solidFill>
                  <a:srgbClr val="FFFFFF"/>
                </a:solidFill>
                <a:effectLst/>
                <a:uLnTx/>
                <a:uFillTx/>
                <a:latin typeface="Arial"/>
                <a:sym typeface="Helvetica Light"/>
              </a:rPr>
              <a:t>  </a:t>
            </a:r>
          </a:p>
        </p:txBody>
      </p:sp>
      <p:sp>
        <p:nvSpPr>
          <p:cNvPr id="2" name="Footer Placeholder 1"/>
          <p:cNvSpPr>
            <a:spLocks noGrp="1"/>
          </p:cNvSpPr>
          <p:nvPr>
            <p:ph type="ftr" sz="quarter" idx="14"/>
          </p:nvPr>
        </p:nvSpPr>
        <p:spPr>
          <a:solidFill>
            <a:schemeClr val="accent4"/>
          </a:solidFill>
        </p:spPr>
        <p:txBody>
          <a:bodyPr/>
          <a:lstStyle>
            <a:lvl1pPr defTabSz="219075" hangingPunct="0">
              <a:defRPr>
                <a:solidFill>
                  <a:schemeClr val="tx1"/>
                </a:solidFill>
              </a:defRPr>
            </a:lvl1pPr>
          </a:lstStyle>
          <a:p>
            <a:r>
              <a:rPr lang="en-GB" kern="0">
                <a:solidFill>
                  <a:srgbClr val="2A2A2A"/>
                </a:solidFill>
                <a:sym typeface="Helvetica Light"/>
              </a:rPr>
              <a:t>www.metoffice.gov.uk                                                © Crown Copyright 2019, Met Office</a:t>
            </a:r>
          </a:p>
        </p:txBody>
      </p:sp>
      <p:sp>
        <p:nvSpPr>
          <p:cNvPr id="3" name="Title 2"/>
          <p:cNvSpPr>
            <a:spLocks noGrp="1"/>
          </p:cNvSpPr>
          <p:nvPr>
            <p:ph type="title" hasCustomPrompt="1"/>
          </p:nvPr>
        </p:nvSpPr>
        <p:spPr/>
        <p:txBody>
          <a:bodyPr/>
          <a:lstStyle>
            <a:lvl1pPr>
              <a:defRPr/>
            </a:lvl1pPr>
          </a:lstStyle>
          <a:p>
            <a:r>
              <a:rPr lang="en-US"/>
              <a:t>Divider title (if required)</a:t>
            </a:r>
            <a:endParaRPr lang="en-GB"/>
          </a:p>
        </p:txBody>
      </p:sp>
    </p:spTree>
    <p:extLst>
      <p:ext uri="{BB962C8B-B14F-4D97-AF65-F5344CB8AC3E}">
        <p14:creationId xmlns:p14="http://schemas.microsoft.com/office/powerpoint/2010/main" val="495910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Questions &amp; Contact">
    <p:spTree>
      <p:nvGrpSpPr>
        <p:cNvPr id="1" name=""/>
        <p:cNvGrpSpPr/>
        <p:nvPr/>
      </p:nvGrpSpPr>
      <p:grpSpPr>
        <a:xfrm>
          <a:off x="0" y="0"/>
          <a:ext cx="0" cy="0"/>
          <a:chOff x="0" y="0"/>
          <a:chExt cx="0" cy="0"/>
        </a:xfrm>
      </p:grpSpPr>
      <p:sp>
        <p:nvSpPr>
          <p:cNvPr id="198" name="Shape 198"/>
          <p:cNvSpPr/>
          <p:nvPr/>
        </p:nvSpPr>
        <p:spPr>
          <a:xfrm>
            <a:off x="0" y="1761530"/>
            <a:ext cx="9144002" cy="3115575"/>
          </a:xfrm>
          <a:prstGeom prst="rect">
            <a:avLst/>
          </a:prstGeom>
          <a:blipFill>
            <a:blip r:embed="rId2" cstate="print"/>
          </a:blipFill>
          <a:ln w="12700">
            <a:miter lim="400000"/>
          </a:ln>
          <a:extLst>
            <a:ext uri="{C572A759-6A51-4108-AA02-DFA0A04FC94B}">
              <ma14:wrappingTextBoxFlag xmlns="" xmlns:ma14="http://schemas.microsoft.com/office/mac/drawingml/2011/main" val="1"/>
            </a:ext>
          </a:extLst>
        </p:spPr>
        <p:txBody>
          <a:bodyPr lIns="26789" tIns="26789" rIns="26789" bIns="26789" anchor="t" anchorCtr="0"/>
          <a:lstStyle>
            <a:lvl1pPr>
              <a:defRPr sz="3200">
                <a:solidFill>
                  <a:srgbClr val="FFFFFF"/>
                </a:solidFill>
              </a:defRPr>
            </a:lvl1pPr>
          </a:lstStyle>
          <a:p>
            <a:pPr marL="0" marR="0" lvl="0" indent="0" algn="ctr" defTabSz="219075" rtl="0" eaLnBrk="1" fontAlgn="auto" latinLnBrk="0" hangingPunct="0">
              <a:lnSpc>
                <a:spcPct val="100000"/>
              </a:lnSpc>
              <a:spcBef>
                <a:spcPts val="0"/>
              </a:spcBef>
              <a:spcAft>
                <a:spcPts val="0"/>
              </a:spcAft>
              <a:buClrTx/>
              <a:buSzTx/>
              <a:buFontTx/>
              <a:buNone/>
              <a:tabLst/>
              <a:defRPr/>
            </a:pPr>
            <a:r>
              <a:rPr kumimoji="0" sz="1200" b="0" i="0" u="none" strike="noStrike" kern="0" cap="none" spc="0" normalizeH="0" baseline="0" noProof="0">
                <a:ln>
                  <a:noFill/>
                </a:ln>
                <a:solidFill>
                  <a:srgbClr val="FFFFFF"/>
                </a:solidFill>
                <a:effectLst/>
                <a:uLnTx/>
                <a:uFillTx/>
                <a:latin typeface="Arial"/>
                <a:sym typeface="Helvetica Light"/>
              </a:rPr>
              <a:t>  </a:t>
            </a:r>
          </a:p>
        </p:txBody>
      </p:sp>
      <p:sp>
        <p:nvSpPr>
          <p:cNvPr id="14" name="Text Placeholder 4"/>
          <p:cNvSpPr>
            <a:spLocks noGrp="1"/>
          </p:cNvSpPr>
          <p:nvPr>
            <p:ph type="body" sz="quarter" idx="12" hasCustomPrompt="1"/>
          </p:nvPr>
        </p:nvSpPr>
        <p:spPr>
          <a:xfrm>
            <a:off x="107157" y="2021681"/>
            <a:ext cx="7975402" cy="270063"/>
          </a:xfrm>
          <a:prstGeom prst="rect">
            <a:avLst/>
          </a:prstGeom>
        </p:spPr>
        <p:txBody>
          <a:bodyPr lIns="270000" rIns="270000">
            <a:noAutofit/>
          </a:bodyPr>
          <a:lstStyle>
            <a:lvl1pPr>
              <a:defRPr>
                <a:latin typeface="+mn-lt"/>
              </a:defRPr>
            </a:lvl1pPr>
            <a:lvl5pPr>
              <a:defRPr baseline="0"/>
            </a:lvl5pPr>
          </a:lstStyle>
          <a:p>
            <a:pPr lvl="0"/>
            <a:r>
              <a:rPr lang="en-GB"/>
              <a:t>For more information please contact:</a:t>
            </a:r>
          </a:p>
        </p:txBody>
      </p:sp>
      <p:pic>
        <p:nvPicPr>
          <p:cNvPr id="202" name="email-icon.png"/>
          <p:cNvPicPr>
            <a:picLocks noChangeAspect="1"/>
          </p:cNvPicPr>
          <p:nvPr/>
        </p:nvPicPr>
        <p:blipFill>
          <a:blip r:embed="rId3" cstate="print"/>
          <a:stretch>
            <a:fillRect/>
          </a:stretch>
        </p:blipFill>
        <p:spPr>
          <a:xfrm>
            <a:off x="224460" y="3131815"/>
            <a:ext cx="350571" cy="386900"/>
          </a:xfrm>
          <a:prstGeom prst="rect">
            <a:avLst/>
          </a:prstGeom>
          <a:ln w="12700">
            <a:miter lim="400000"/>
          </a:ln>
        </p:spPr>
      </p:pic>
      <p:pic>
        <p:nvPicPr>
          <p:cNvPr id="203" name="phone-icon.png"/>
          <p:cNvPicPr>
            <a:picLocks noChangeAspect="1"/>
          </p:cNvPicPr>
          <p:nvPr/>
        </p:nvPicPr>
        <p:blipFill>
          <a:blip r:embed="rId4" cstate="print"/>
          <a:stretch>
            <a:fillRect/>
          </a:stretch>
        </p:blipFill>
        <p:spPr>
          <a:xfrm>
            <a:off x="197503" y="3675571"/>
            <a:ext cx="404486" cy="386900"/>
          </a:xfrm>
          <a:prstGeom prst="rect">
            <a:avLst/>
          </a:prstGeom>
          <a:ln w="12700">
            <a:miter lim="400000"/>
          </a:ln>
        </p:spPr>
      </p:pic>
      <p:pic>
        <p:nvPicPr>
          <p:cNvPr id="205" name="web-icon.png"/>
          <p:cNvPicPr>
            <a:picLocks noChangeAspect="1"/>
          </p:cNvPicPr>
          <p:nvPr/>
        </p:nvPicPr>
        <p:blipFill>
          <a:blip r:embed="rId5" cstate="print"/>
          <a:stretch>
            <a:fillRect/>
          </a:stretch>
        </p:blipFill>
        <p:spPr>
          <a:xfrm>
            <a:off x="197503" y="2617307"/>
            <a:ext cx="404486" cy="343364"/>
          </a:xfrm>
          <a:prstGeom prst="rect">
            <a:avLst/>
          </a:prstGeom>
          <a:ln w="12700">
            <a:miter lim="400000"/>
          </a:ln>
        </p:spPr>
      </p:pic>
      <p:sp>
        <p:nvSpPr>
          <p:cNvPr id="2" name="Footer Placeholder 1"/>
          <p:cNvSpPr>
            <a:spLocks noGrp="1"/>
          </p:cNvSpPr>
          <p:nvPr>
            <p:ph type="ftr" sz="quarter" idx="17"/>
          </p:nvPr>
        </p:nvSpPr>
        <p:spPr/>
        <p:txBody>
          <a:bodyPr/>
          <a:lstStyle>
            <a:lvl1pPr algn="l" defTabSz="219075" hangingPunct="0">
              <a:defRPr/>
            </a:lvl1pPr>
          </a:lstStyle>
          <a:p>
            <a:r>
              <a:rPr lang="en-GB" kern="0">
                <a:solidFill>
                  <a:srgbClr val="2A2A2A"/>
                </a:solidFill>
                <a:sym typeface="Helvetica Light"/>
              </a:rPr>
              <a:t>www.metoffice.gov.uk                                                © Crown Copyright 2019, Met Office</a:t>
            </a:r>
          </a:p>
        </p:txBody>
      </p:sp>
      <p:sp>
        <p:nvSpPr>
          <p:cNvPr id="3" name="Title 2"/>
          <p:cNvSpPr>
            <a:spLocks noGrp="1"/>
          </p:cNvSpPr>
          <p:nvPr>
            <p:ph type="title" hasCustomPrompt="1"/>
          </p:nvPr>
        </p:nvSpPr>
        <p:spPr/>
        <p:txBody>
          <a:bodyPr/>
          <a:lstStyle>
            <a:lvl1pPr>
              <a:defRPr/>
            </a:lvl1pPr>
          </a:lstStyle>
          <a:p>
            <a:r>
              <a:rPr lang="en-US"/>
              <a:t>Questions?</a:t>
            </a:r>
            <a:endParaRPr lang="en-GB"/>
          </a:p>
        </p:txBody>
      </p:sp>
      <p:sp>
        <p:nvSpPr>
          <p:cNvPr id="22" name="Shape 201"/>
          <p:cNvSpPr>
            <a:spLocks noGrp="1"/>
          </p:cNvSpPr>
          <p:nvPr>
            <p:ph type="body" sz="quarter" idx="18" hasCustomPrompt="1"/>
          </p:nvPr>
        </p:nvSpPr>
        <p:spPr>
          <a:xfrm>
            <a:off x="527593" y="2571741"/>
            <a:ext cx="7837739" cy="415499"/>
          </a:xfrm>
          <a:prstGeom prst="rect">
            <a:avLst/>
          </a:prstGeom>
        </p:spPr>
        <p:txBody>
          <a:bodyPr lIns="270000" anchor="t">
            <a:spAutoFit/>
          </a:bodyPr>
          <a:lstStyle>
            <a:lvl1pPr marL="0" indent="0" defTabSz="342900">
              <a:lnSpc>
                <a:spcPct val="150000"/>
              </a:lnSpc>
              <a:spcBef>
                <a:spcPts val="300"/>
              </a:spcBef>
              <a:buSzTx/>
              <a:buNone/>
              <a:defRPr sz="1500" b="1">
                <a:latin typeface="+mj-lt"/>
                <a:ea typeface="Arial"/>
                <a:cs typeface="Arial"/>
                <a:sym typeface="Arial"/>
              </a:defRPr>
            </a:lvl1pPr>
          </a:lstStyle>
          <a:p>
            <a:r>
              <a:rPr lang="en-GB"/>
              <a:t>www.metoffice.gov.uk</a:t>
            </a:r>
            <a:endParaRPr/>
          </a:p>
        </p:txBody>
      </p:sp>
      <p:sp>
        <p:nvSpPr>
          <p:cNvPr id="24" name="Shape 201"/>
          <p:cNvSpPr>
            <a:spLocks noGrp="1"/>
          </p:cNvSpPr>
          <p:nvPr>
            <p:ph type="body" sz="quarter" idx="20" hasCustomPrompt="1"/>
          </p:nvPr>
        </p:nvSpPr>
        <p:spPr>
          <a:xfrm>
            <a:off x="534591" y="3107335"/>
            <a:ext cx="7830741" cy="415499"/>
          </a:xfrm>
          <a:prstGeom prst="rect">
            <a:avLst/>
          </a:prstGeom>
        </p:spPr>
        <p:txBody>
          <a:bodyPr lIns="270000" anchor="t">
            <a:spAutoFit/>
          </a:bodyPr>
          <a:lstStyle>
            <a:lvl1pPr marL="0" indent="0" defTabSz="342900">
              <a:lnSpc>
                <a:spcPct val="150000"/>
              </a:lnSpc>
              <a:spcBef>
                <a:spcPts val="300"/>
              </a:spcBef>
              <a:buSzTx/>
              <a:buNone/>
              <a:defRPr sz="1500" b="1" baseline="0">
                <a:latin typeface="+mj-lt"/>
                <a:ea typeface="Arial"/>
                <a:cs typeface="Arial"/>
                <a:sym typeface="Arial"/>
              </a:defRPr>
            </a:lvl1pPr>
          </a:lstStyle>
          <a:p>
            <a:r>
              <a:rPr lang="en-GB"/>
              <a:t>Insert email here</a:t>
            </a:r>
            <a:endParaRPr/>
          </a:p>
        </p:txBody>
      </p:sp>
      <p:sp>
        <p:nvSpPr>
          <p:cNvPr id="28" name="Shape 201"/>
          <p:cNvSpPr>
            <a:spLocks noGrp="1"/>
          </p:cNvSpPr>
          <p:nvPr>
            <p:ph type="body" sz="quarter" idx="22" hasCustomPrompt="1"/>
          </p:nvPr>
        </p:nvSpPr>
        <p:spPr>
          <a:xfrm>
            <a:off x="527593" y="3663112"/>
            <a:ext cx="1330302" cy="761747"/>
          </a:xfrm>
          <a:prstGeom prst="rect">
            <a:avLst/>
          </a:prstGeom>
        </p:spPr>
        <p:txBody>
          <a:bodyPr wrap="square" lIns="270000" anchor="t">
            <a:spAutoFit/>
          </a:bodyPr>
          <a:lstStyle>
            <a:lvl1pPr marL="0" indent="0" defTabSz="342900">
              <a:lnSpc>
                <a:spcPct val="150000"/>
              </a:lnSpc>
              <a:spcBef>
                <a:spcPts val="300"/>
              </a:spcBef>
              <a:buSzTx/>
              <a:buNone/>
              <a:defRPr sz="1500" b="0" baseline="0">
                <a:latin typeface="+mj-lt"/>
                <a:ea typeface="Arial"/>
                <a:cs typeface="Arial"/>
                <a:sym typeface="Arial"/>
              </a:defRPr>
            </a:lvl1pPr>
          </a:lstStyle>
          <a:p>
            <a:r>
              <a:rPr lang="en-GB"/>
              <a:t>From the UK:</a:t>
            </a:r>
            <a:endParaRPr/>
          </a:p>
        </p:txBody>
      </p:sp>
      <p:sp>
        <p:nvSpPr>
          <p:cNvPr id="12" name="Shape 201"/>
          <p:cNvSpPr>
            <a:spLocks noGrp="1"/>
          </p:cNvSpPr>
          <p:nvPr>
            <p:ph type="body" sz="quarter" idx="23" hasCustomPrompt="1"/>
          </p:nvPr>
        </p:nvSpPr>
        <p:spPr>
          <a:xfrm>
            <a:off x="1733114" y="3663112"/>
            <a:ext cx="1691733" cy="415499"/>
          </a:xfrm>
          <a:prstGeom prst="rect">
            <a:avLst/>
          </a:prstGeom>
        </p:spPr>
        <p:txBody>
          <a:bodyPr wrap="square" lIns="270000" anchor="t">
            <a:spAutoFit/>
          </a:bodyPr>
          <a:lstStyle>
            <a:lvl1pPr marL="0" indent="0" defTabSz="342900">
              <a:lnSpc>
                <a:spcPct val="150000"/>
              </a:lnSpc>
              <a:spcBef>
                <a:spcPts val="300"/>
              </a:spcBef>
              <a:buSzTx/>
              <a:buNone/>
              <a:defRPr sz="1500" b="1" baseline="0">
                <a:latin typeface="+mj-lt"/>
                <a:ea typeface="Arial"/>
                <a:cs typeface="Arial"/>
                <a:sym typeface="Arial"/>
              </a:defRPr>
            </a:lvl1pPr>
          </a:lstStyle>
          <a:p>
            <a:r>
              <a:rPr lang="en-GB"/>
              <a:t>0370 900 0100</a:t>
            </a:r>
            <a:endParaRPr/>
          </a:p>
        </p:txBody>
      </p:sp>
      <p:sp>
        <p:nvSpPr>
          <p:cNvPr id="13" name="Shape 201"/>
          <p:cNvSpPr>
            <a:spLocks noGrp="1"/>
          </p:cNvSpPr>
          <p:nvPr>
            <p:ph type="body" sz="quarter" idx="24" hasCustomPrompt="1"/>
          </p:nvPr>
        </p:nvSpPr>
        <p:spPr>
          <a:xfrm>
            <a:off x="3588088" y="3663112"/>
            <a:ext cx="1984929" cy="761747"/>
          </a:xfrm>
          <a:prstGeom prst="rect">
            <a:avLst/>
          </a:prstGeom>
        </p:spPr>
        <p:txBody>
          <a:bodyPr wrap="square" lIns="270000" anchor="t">
            <a:spAutoFit/>
          </a:bodyPr>
          <a:lstStyle>
            <a:lvl1pPr marL="0" indent="0" defTabSz="342900">
              <a:lnSpc>
                <a:spcPct val="150000"/>
              </a:lnSpc>
              <a:spcBef>
                <a:spcPts val="300"/>
              </a:spcBef>
              <a:buSzTx/>
              <a:buNone/>
              <a:defRPr sz="1500" b="0" baseline="0">
                <a:latin typeface="+mj-lt"/>
                <a:ea typeface="Arial"/>
                <a:cs typeface="Arial"/>
                <a:sym typeface="Arial"/>
              </a:defRPr>
            </a:lvl1pPr>
          </a:lstStyle>
          <a:p>
            <a:r>
              <a:rPr lang="en-GB"/>
              <a:t>From outside the UK:</a:t>
            </a:r>
            <a:endParaRPr/>
          </a:p>
        </p:txBody>
      </p:sp>
      <p:sp>
        <p:nvSpPr>
          <p:cNvPr id="15" name="Shape 201"/>
          <p:cNvSpPr>
            <a:spLocks noGrp="1"/>
          </p:cNvSpPr>
          <p:nvPr>
            <p:ph type="body" sz="quarter" idx="25" hasCustomPrompt="1"/>
          </p:nvPr>
        </p:nvSpPr>
        <p:spPr>
          <a:xfrm>
            <a:off x="5429622" y="3663112"/>
            <a:ext cx="1691733" cy="761747"/>
          </a:xfrm>
          <a:prstGeom prst="rect">
            <a:avLst/>
          </a:prstGeom>
        </p:spPr>
        <p:txBody>
          <a:bodyPr wrap="square" lIns="270000" anchor="t">
            <a:spAutoFit/>
          </a:bodyPr>
          <a:lstStyle>
            <a:lvl1pPr marL="0" indent="0" defTabSz="342900">
              <a:lnSpc>
                <a:spcPct val="150000"/>
              </a:lnSpc>
              <a:spcBef>
                <a:spcPts val="300"/>
              </a:spcBef>
              <a:buSzTx/>
              <a:buNone/>
              <a:defRPr sz="1500" b="1" baseline="0">
                <a:latin typeface="+mj-lt"/>
                <a:ea typeface="Arial"/>
                <a:cs typeface="Arial"/>
                <a:sym typeface="Arial"/>
              </a:defRPr>
            </a:lvl1pPr>
          </a:lstStyle>
          <a:p>
            <a:r>
              <a:rPr lang="en-GB"/>
              <a:t>+44 1392 885680</a:t>
            </a:r>
            <a:endParaRPr/>
          </a:p>
        </p:txBody>
      </p:sp>
    </p:spTree>
    <p:extLst>
      <p:ext uri="{BB962C8B-B14F-4D97-AF65-F5344CB8AC3E}">
        <p14:creationId xmlns:p14="http://schemas.microsoft.com/office/powerpoint/2010/main" val="748641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solidFill>
            <a:schemeClr val="accent6"/>
          </a:solidFill>
        </p:spPr>
        <p:txBody>
          <a:bodyPr/>
          <a:lstStyle>
            <a:lvl1pPr defTabSz="219075" hangingPunct="0">
              <a:defRPr/>
            </a:lvl1pPr>
          </a:lstStyle>
          <a:p>
            <a:r>
              <a:rPr lang="en-GB" kern="0">
                <a:solidFill>
                  <a:srgbClr val="2A2A2A"/>
                </a:solidFill>
                <a:sym typeface="Helvetica Light"/>
              </a:rPr>
              <a:t>www.metoffice.gov.uk                                                © Crown Copyright 2019, Met Office</a:t>
            </a:r>
          </a:p>
        </p:txBody>
      </p:sp>
    </p:spTree>
    <p:extLst>
      <p:ext uri="{BB962C8B-B14F-4D97-AF65-F5344CB8AC3E}">
        <p14:creationId xmlns:p14="http://schemas.microsoft.com/office/powerpoint/2010/main" val="2092270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slide - full image">
    <p:bg>
      <p:bgRef idx="1001">
        <a:schemeClr val="bg2"/>
      </p:bgRef>
    </p:bg>
    <p:spTree>
      <p:nvGrpSpPr>
        <p:cNvPr id="1" name=""/>
        <p:cNvGrpSpPr/>
        <p:nvPr/>
      </p:nvGrpSpPr>
      <p:grpSpPr>
        <a:xfrm>
          <a:off x="0" y="0"/>
          <a:ext cx="0" cy="0"/>
          <a:chOff x="0" y="0"/>
          <a:chExt cx="0" cy="0"/>
        </a:xfrm>
      </p:grpSpPr>
      <p:pic>
        <p:nvPicPr>
          <p:cNvPr id="15" name="cover-backg-2.jpg"/>
          <p:cNvPicPr>
            <a:picLocks noChangeAspect="1"/>
          </p:cNvPicPr>
          <p:nvPr userDrawn="1"/>
        </p:nvPicPr>
        <p:blipFill>
          <a:blip r:embed="rId2" cstate="print"/>
          <a:stretch>
            <a:fillRect/>
          </a:stretch>
        </p:blipFill>
        <p:spPr>
          <a:xfrm>
            <a:off x="0" y="0"/>
            <a:ext cx="9144000" cy="5143500"/>
          </a:xfrm>
          <a:prstGeom prst="rect">
            <a:avLst/>
          </a:prstGeom>
          <a:ln w="12700">
            <a:miter lim="400000"/>
          </a:ln>
        </p:spPr>
      </p:pic>
      <p:sp>
        <p:nvSpPr>
          <p:cNvPr id="20" name="Title 19"/>
          <p:cNvSpPr>
            <a:spLocks noGrp="1"/>
          </p:cNvSpPr>
          <p:nvPr>
            <p:ph type="title" hasCustomPrompt="1"/>
          </p:nvPr>
        </p:nvSpPr>
        <p:spPr/>
        <p:txBody>
          <a:bodyPr/>
          <a:lstStyle>
            <a:lvl1pPr>
              <a:defRPr>
                <a:solidFill>
                  <a:schemeClr val="bg2"/>
                </a:solidFill>
              </a:defRPr>
            </a:lvl1pPr>
          </a:lstStyle>
          <a:p>
            <a:r>
              <a:rPr lang="en-GB"/>
              <a:t>Presentation title</a:t>
            </a:r>
          </a:p>
        </p:txBody>
      </p:sp>
      <p:sp>
        <p:nvSpPr>
          <p:cNvPr id="23" name="Text Placeholder 22"/>
          <p:cNvSpPr>
            <a:spLocks noGrp="1"/>
          </p:cNvSpPr>
          <p:nvPr>
            <p:ph type="body" sz="quarter" idx="10" hasCustomPrompt="1"/>
          </p:nvPr>
        </p:nvSpPr>
        <p:spPr>
          <a:xfrm>
            <a:off x="197644" y="1761530"/>
            <a:ext cx="8438555" cy="611706"/>
          </a:xfrm>
          <a:prstGeom prst="rect">
            <a:avLst/>
          </a:prstGeom>
        </p:spPr>
        <p:txBody>
          <a:bodyPr/>
          <a:lstStyle>
            <a:lvl1pPr>
              <a:defRPr>
                <a:solidFill>
                  <a:schemeClr val="bg2"/>
                </a:solidFill>
              </a:defRPr>
            </a:lvl1pPr>
            <a:lvl2pPr>
              <a:defRPr>
                <a:solidFill>
                  <a:schemeClr val="bg2"/>
                </a:solidFill>
              </a:defRPr>
            </a:lvl2pPr>
            <a:lvl3pPr>
              <a:defRPr>
                <a:solidFill>
                  <a:schemeClr val="bg2"/>
                </a:solidFill>
              </a:defRPr>
            </a:lvl3pPr>
            <a:lvl4pPr>
              <a:buClr>
                <a:schemeClr val="bg2"/>
              </a:buClr>
              <a:defRPr>
                <a:solidFill>
                  <a:schemeClr val="bg2"/>
                </a:solidFill>
              </a:defRPr>
            </a:lvl4pPr>
            <a:lvl5pPr>
              <a:defRPr>
                <a:solidFill>
                  <a:schemeClr val="bg2"/>
                </a:solidFill>
              </a:defRPr>
            </a:lvl5pPr>
          </a:lstStyle>
          <a:p>
            <a:pPr lvl="0"/>
            <a:r>
              <a:rPr lang="en-US"/>
              <a:t>Name, job title</a:t>
            </a:r>
            <a:br>
              <a:rPr lang="en-US"/>
            </a:br>
            <a:r>
              <a:rPr lang="en-US"/>
              <a:t>Date</a:t>
            </a:r>
            <a:endParaRPr lang="en-GB"/>
          </a:p>
        </p:txBody>
      </p:sp>
      <p:pic>
        <p:nvPicPr>
          <p:cNvPr id="6" name="MO_MASTER_for_dark_backg_RBG.png"/>
          <p:cNvPicPr>
            <a:picLocks noChangeAspect="1"/>
          </p:cNvPicPr>
          <p:nvPr userDrawn="1"/>
        </p:nvPicPr>
        <p:blipFill>
          <a:blip r:embed="rId3" cstate="print"/>
          <a:stretch>
            <a:fillRect/>
          </a:stretch>
        </p:blipFill>
        <p:spPr>
          <a:xfrm>
            <a:off x="67307" y="40500"/>
            <a:ext cx="1803780" cy="565650"/>
          </a:xfrm>
          <a:prstGeom prst="rect">
            <a:avLst/>
          </a:prstGeom>
          <a:ln w="12700">
            <a:miter lim="400000"/>
          </a:ln>
        </p:spPr>
      </p:pic>
      <p:sp>
        <p:nvSpPr>
          <p:cNvPr id="2" name="Footer Placeholder 1"/>
          <p:cNvSpPr>
            <a:spLocks noGrp="1"/>
          </p:cNvSpPr>
          <p:nvPr>
            <p:ph type="ftr" sz="quarter" idx="11"/>
          </p:nvPr>
        </p:nvSpPr>
        <p:spPr>
          <a:noFill/>
        </p:spPr>
        <p:txBody>
          <a:bodyPr/>
          <a:lstStyle>
            <a:lvl1pPr defTabSz="219075" hangingPunct="0">
              <a:defRPr>
                <a:solidFill>
                  <a:schemeClr val="accent6"/>
                </a:solidFill>
              </a:defRPr>
            </a:lvl1pPr>
          </a:lstStyle>
          <a:p>
            <a:r>
              <a:rPr lang="en-GB" kern="0">
                <a:solidFill>
                  <a:srgbClr val="FFFFFF"/>
                </a:solidFill>
                <a:sym typeface="Helvetica Light"/>
              </a:rPr>
              <a:t>www.metoffice.gov.uk                                                © Crown Copyright 2019, Met Office</a:t>
            </a:r>
          </a:p>
        </p:txBody>
      </p:sp>
    </p:spTree>
    <p:extLst>
      <p:ext uri="{BB962C8B-B14F-4D97-AF65-F5344CB8AC3E}">
        <p14:creationId xmlns:p14="http://schemas.microsoft.com/office/powerpoint/2010/main" val="113732851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 dark bar">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0" y="4732140"/>
            <a:ext cx="9144000" cy="411361"/>
          </a:xfrm>
          <a:prstGeom prst="rect">
            <a:avLst/>
          </a:prstGeom>
        </p:spPr>
        <p:txBody>
          <a:bodyPr/>
          <a:lstStyle>
            <a:lvl1pPr defTabSz="219075" hangingPunct="0">
              <a:defRPr/>
            </a:lvl1pPr>
          </a:lstStyle>
          <a:p>
            <a:r>
              <a:rPr lang="en-GB" kern="0">
                <a:solidFill>
                  <a:srgbClr val="2A2A2A"/>
                </a:solidFill>
                <a:sym typeface="Helvetica Light"/>
              </a:rPr>
              <a:t>www.metoffice.gov.uk                                                © Crown Copyright 2019, Met Office</a:t>
            </a:r>
          </a:p>
        </p:txBody>
      </p:sp>
      <p:sp>
        <p:nvSpPr>
          <p:cNvPr id="7" name="Shape 48"/>
          <p:cNvSpPr/>
          <p:nvPr userDrawn="1"/>
        </p:nvSpPr>
        <p:spPr>
          <a:xfrm>
            <a:off x="-1" y="-6009"/>
            <a:ext cx="9144002" cy="687642"/>
          </a:xfrm>
          <a:prstGeom prst="rect">
            <a:avLst/>
          </a:prstGeom>
          <a:blipFill>
            <a:blip r:embed="rId2" cstate="print"/>
          </a:blipFill>
          <a:ln w="12700">
            <a:miter lim="400000"/>
          </a:ln>
          <a:extLst>
            <a:ext uri="{C572A759-6A51-4108-AA02-DFA0A04FC94B}">
              <ma14:wrappingTextBoxFlag xmlns="" xmlns:ma14="http://schemas.microsoft.com/office/mac/drawingml/2011/main" val="1"/>
            </a:ext>
          </a:extLst>
        </p:spPr>
        <p:txBody>
          <a:bodyPr lIns="26789" tIns="26789" rIns="26789" bIns="26789" anchor="ctr"/>
          <a:lstStyle>
            <a:lvl1pPr>
              <a:defRPr sz="3200">
                <a:solidFill>
                  <a:srgbClr val="FFFFFF"/>
                </a:solidFill>
              </a:defRPr>
            </a:lvl1pPr>
          </a:lstStyle>
          <a:p>
            <a:pPr marL="0" marR="0" lvl="0" indent="0" algn="ctr" defTabSz="219075" rtl="0" eaLnBrk="1" fontAlgn="auto" latinLnBrk="0" hangingPunct="0">
              <a:lnSpc>
                <a:spcPct val="100000"/>
              </a:lnSpc>
              <a:spcBef>
                <a:spcPts val="0"/>
              </a:spcBef>
              <a:spcAft>
                <a:spcPts val="0"/>
              </a:spcAft>
              <a:buClrTx/>
              <a:buSzTx/>
              <a:buFontTx/>
              <a:buNone/>
              <a:tabLst/>
              <a:defRPr/>
            </a:pPr>
            <a:r>
              <a:rPr kumimoji="0" sz="1200" b="0" i="0" u="none" strike="noStrike" kern="0" cap="none" spc="0" normalizeH="0" baseline="0" noProof="0">
                <a:ln>
                  <a:noFill/>
                </a:ln>
                <a:solidFill>
                  <a:srgbClr val="FFFFFF"/>
                </a:solidFill>
                <a:effectLst/>
                <a:uLnTx/>
                <a:uFillTx/>
                <a:latin typeface="Arial"/>
                <a:sym typeface="Helvetica Light"/>
              </a:rPr>
              <a:t>  </a:t>
            </a:r>
          </a:p>
        </p:txBody>
      </p:sp>
      <p:pic>
        <p:nvPicPr>
          <p:cNvPr id="14" name="MO_MASTER_for_dark_backg_RBG.png"/>
          <p:cNvPicPr>
            <a:picLocks noChangeAspect="1"/>
          </p:cNvPicPr>
          <p:nvPr userDrawn="1"/>
        </p:nvPicPr>
        <p:blipFill>
          <a:blip r:embed="rId3" cstate="print"/>
          <a:stretch>
            <a:fillRect/>
          </a:stretch>
        </p:blipFill>
        <p:spPr>
          <a:xfrm>
            <a:off x="67307" y="40500"/>
            <a:ext cx="1803780" cy="565650"/>
          </a:xfrm>
          <a:prstGeom prst="rect">
            <a:avLst/>
          </a:prstGeom>
          <a:ln w="12700">
            <a:miter lim="400000"/>
          </a:ln>
        </p:spPr>
      </p:pic>
      <p:sp>
        <p:nvSpPr>
          <p:cNvPr id="8" name="Title 2"/>
          <p:cNvSpPr>
            <a:spLocks noGrp="1"/>
          </p:cNvSpPr>
          <p:nvPr>
            <p:ph type="title" hasCustomPrompt="1"/>
          </p:nvPr>
        </p:nvSpPr>
        <p:spPr>
          <a:xfrm>
            <a:off x="197644" y="1039783"/>
            <a:ext cx="8437500" cy="623248"/>
          </a:xfrm>
        </p:spPr>
        <p:txBody>
          <a:bodyPr/>
          <a:lstStyle>
            <a:lvl1pPr>
              <a:defRPr/>
            </a:lvl1pPr>
          </a:lstStyle>
          <a:p>
            <a:r>
              <a:rPr lang="en-US"/>
              <a:t>Presentation title</a:t>
            </a:r>
            <a:endParaRPr lang="en-GB"/>
          </a:p>
        </p:txBody>
      </p:sp>
      <p:sp>
        <p:nvSpPr>
          <p:cNvPr id="9" name="Text Placeholder 22"/>
          <p:cNvSpPr>
            <a:spLocks noGrp="1"/>
          </p:cNvSpPr>
          <p:nvPr>
            <p:ph type="body" sz="quarter" idx="11" hasCustomPrompt="1"/>
          </p:nvPr>
        </p:nvSpPr>
        <p:spPr>
          <a:xfrm>
            <a:off x="208954" y="1761530"/>
            <a:ext cx="8426190" cy="611706"/>
          </a:xfrm>
          <a:prstGeom prst="rect">
            <a:avLst/>
          </a:prstGeom>
        </p:spPr>
        <p:txBody>
          <a:bodyPr/>
          <a:lstStyle>
            <a:lvl1pPr>
              <a:defRPr>
                <a:solidFill>
                  <a:schemeClr val="tx1"/>
                </a:solidFill>
              </a:defRPr>
            </a:lvl1pPr>
            <a:lvl2pPr>
              <a:defRPr>
                <a:solidFill>
                  <a:schemeClr val="bg2"/>
                </a:solidFill>
              </a:defRPr>
            </a:lvl2pPr>
            <a:lvl3pPr>
              <a:defRPr>
                <a:solidFill>
                  <a:schemeClr val="bg2"/>
                </a:solidFill>
              </a:defRPr>
            </a:lvl3pPr>
            <a:lvl4pPr>
              <a:buClr>
                <a:schemeClr val="bg2"/>
              </a:buClr>
              <a:defRPr>
                <a:solidFill>
                  <a:schemeClr val="bg2"/>
                </a:solidFill>
              </a:defRPr>
            </a:lvl4pPr>
            <a:lvl5pPr>
              <a:defRPr>
                <a:solidFill>
                  <a:schemeClr val="bg2"/>
                </a:solidFill>
              </a:defRPr>
            </a:lvl5pPr>
          </a:lstStyle>
          <a:p>
            <a:pPr lvl="0"/>
            <a:r>
              <a:rPr lang="en-US"/>
              <a:t>Name, job title</a:t>
            </a:r>
            <a:br>
              <a:rPr lang="en-US"/>
            </a:br>
            <a:r>
              <a:rPr lang="en-US"/>
              <a:t>Date</a:t>
            </a:r>
            <a:endParaRPr lang="en-GB"/>
          </a:p>
        </p:txBody>
      </p:sp>
    </p:spTree>
    <p:extLst>
      <p:ext uri="{BB962C8B-B14F-4D97-AF65-F5344CB8AC3E}">
        <p14:creationId xmlns:p14="http://schemas.microsoft.com/office/powerpoint/2010/main" val="1515187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slide - full image alt">
    <p:bg>
      <p:bgRef idx="1001">
        <a:schemeClr val="bg2"/>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stretch>
            <a:fillRect/>
          </a:stretch>
        </p:blipFill>
        <p:spPr>
          <a:xfrm>
            <a:off x="0" y="0"/>
            <a:ext cx="9144000" cy="5143500"/>
          </a:xfrm>
          <a:prstGeom prst="rect">
            <a:avLst/>
          </a:prstGeom>
        </p:spPr>
      </p:pic>
      <p:sp>
        <p:nvSpPr>
          <p:cNvPr id="20" name="Title 19"/>
          <p:cNvSpPr>
            <a:spLocks noGrp="1"/>
          </p:cNvSpPr>
          <p:nvPr>
            <p:ph type="title" hasCustomPrompt="1"/>
          </p:nvPr>
        </p:nvSpPr>
        <p:spPr/>
        <p:txBody>
          <a:bodyPr/>
          <a:lstStyle>
            <a:lvl1pPr>
              <a:defRPr>
                <a:solidFill>
                  <a:schemeClr val="bg2"/>
                </a:solidFill>
              </a:defRPr>
            </a:lvl1pPr>
          </a:lstStyle>
          <a:p>
            <a:r>
              <a:rPr lang="en-GB"/>
              <a:t>Presentation title</a:t>
            </a:r>
          </a:p>
        </p:txBody>
      </p:sp>
      <p:sp>
        <p:nvSpPr>
          <p:cNvPr id="23" name="Text Placeholder 22"/>
          <p:cNvSpPr>
            <a:spLocks noGrp="1"/>
          </p:cNvSpPr>
          <p:nvPr>
            <p:ph type="body" sz="quarter" idx="10" hasCustomPrompt="1"/>
          </p:nvPr>
        </p:nvSpPr>
        <p:spPr>
          <a:xfrm>
            <a:off x="197644" y="1761530"/>
            <a:ext cx="8437500" cy="611706"/>
          </a:xfrm>
          <a:prstGeom prst="rect">
            <a:avLst/>
          </a:prstGeom>
        </p:spPr>
        <p:txBody>
          <a:bodyPr/>
          <a:lstStyle>
            <a:lvl1pPr>
              <a:defRPr>
                <a:solidFill>
                  <a:schemeClr val="bg2"/>
                </a:solidFill>
              </a:defRPr>
            </a:lvl1pPr>
            <a:lvl2pPr>
              <a:defRPr>
                <a:solidFill>
                  <a:schemeClr val="bg2"/>
                </a:solidFill>
              </a:defRPr>
            </a:lvl2pPr>
            <a:lvl3pPr>
              <a:defRPr>
                <a:solidFill>
                  <a:schemeClr val="bg2"/>
                </a:solidFill>
              </a:defRPr>
            </a:lvl3pPr>
            <a:lvl4pPr>
              <a:buClr>
                <a:schemeClr val="bg2"/>
              </a:buClr>
              <a:defRPr>
                <a:solidFill>
                  <a:schemeClr val="bg2"/>
                </a:solidFill>
              </a:defRPr>
            </a:lvl4pPr>
            <a:lvl5pPr>
              <a:defRPr>
                <a:solidFill>
                  <a:schemeClr val="bg2"/>
                </a:solidFill>
              </a:defRPr>
            </a:lvl5pPr>
          </a:lstStyle>
          <a:p>
            <a:pPr lvl="0"/>
            <a:r>
              <a:rPr lang="en-US"/>
              <a:t>Name, job title</a:t>
            </a:r>
            <a:br>
              <a:rPr lang="en-US"/>
            </a:br>
            <a:r>
              <a:rPr lang="en-US"/>
              <a:t>Date</a:t>
            </a:r>
            <a:endParaRPr lang="en-GB"/>
          </a:p>
        </p:txBody>
      </p:sp>
      <p:pic>
        <p:nvPicPr>
          <p:cNvPr id="6" name="MO_MASTER_for_dark_backg_RBG.png"/>
          <p:cNvPicPr>
            <a:picLocks noChangeAspect="1"/>
          </p:cNvPicPr>
          <p:nvPr userDrawn="1"/>
        </p:nvPicPr>
        <p:blipFill>
          <a:blip r:embed="rId3" cstate="print"/>
          <a:stretch>
            <a:fillRect/>
          </a:stretch>
        </p:blipFill>
        <p:spPr>
          <a:xfrm>
            <a:off x="67307" y="40500"/>
            <a:ext cx="1803780" cy="565650"/>
          </a:xfrm>
          <a:prstGeom prst="rect">
            <a:avLst/>
          </a:prstGeom>
          <a:ln w="12700">
            <a:miter lim="400000"/>
          </a:ln>
        </p:spPr>
      </p:pic>
      <p:sp>
        <p:nvSpPr>
          <p:cNvPr id="2" name="Footer Placeholder 1"/>
          <p:cNvSpPr>
            <a:spLocks noGrp="1"/>
          </p:cNvSpPr>
          <p:nvPr>
            <p:ph type="ftr" sz="quarter" idx="11"/>
          </p:nvPr>
        </p:nvSpPr>
        <p:spPr>
          <a:noFill/>
        </p:spPr>
        <p:txBody>
          <a:bodyPr/>
          <a:lstStyle>
            <a:lvl1pPr defTabSz="219075" hangingPunct="0">
              <a:defRPr>
                <a:solidFill>
                  <a:schemeClr val="accent6"/>
                </a:solidFill>
              </a:defRPr>
            </a:lvl1pPr>
          </a:lstStyle>
          <a:p>
            <a:r>
              <a:rPr lang="en-GB" kern="0">
                <a:solidFill>
                  <a:srgbClr val="FFFFFF"/>
                </a:solidFill>
                <a:sym typeface="Helvetica Light"/>
              </a:rPr>
              <a:t>www.metoffice.gov.uk                                                © Crown Copyright 2019, Met Office</a:t>
            </a:r>
          </a:p>
        </p:txBody>
      </p:sp>
    </p:spTree>
    <p:extLst>
      <p:ext uri="{BB962C8B-B14F-4D97-AF65-F5344CB8AC3E}">
        <p14:creationId xmlns:p14="http://schemas.microsoft.com/office/powerpoint/2010/main" val="261603649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Title slide - full image al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Title 19"/>
          <p:cNvSpPr>
            <a:spLocks noGrp="1"/>
          </p:cNvSpPr>
          <p:nvPr>
            <p:ph type="title" hasCustomPrompt="1"/>
          </p:nvPr>
        </p:nvSpPr>
        <p:spPr/>
        <p:txBody>
          <a:bodyPr/>
          <a:lstStyle>
            <a:lvl1pPr>
              <a:defRPr>
                <a:solidFill>
                  <a:schemeClr val="bg2"/>
                </a:solidFill>
              </a:defRPr>
            </a:lvl1pPr>
          </a:lstStyle>
          <a:p>
            <a:r>
              <a:rPr lang="en-GB"/>
              <a:t>Presentation title</a:t>
            </a:r>
          </a:p>
        </p:txBody>
      </p:sp>
      <p:sp>
        <p:nvSpPr>
          <p:cNvPr id="23" name="Text Placeholder 22"/>
          <p:cNvSpPr>
            <a:spLocks noGrp="1"/>
          </p:cNvSpPr>
          <p:nvPr>
            <p:ph type="body" sz="quarter" idx="10" hasCustomPrompt="1"/>
          </p:nvPr>
        </p:nvSpPr>
        <p:spPr>
          <a:xfrm>
            <a:off x="197644" y="1761530"/>
            <a:ext cx="8437500" cy="611706"/>
          </a:xfrm>
          <a:prstGeom prst="rect">
            <a:avLst/>
          </a:prstGeom>
        </p:spPr>
        <p:txBody>
          <a:bodyPr/>
          <a:lstStyle>
            <a:lvl1pPr>
              <a:defRPr>
                <a:solidFill>
                  <a:schemeClr val="bg2"/>
                </a:solidFill>
              </a:defRPr>
            </a:lvl1pPr>
            <a:lvl2pPr>
              <a:defRPr>
                <a:solidFill>
                  <a:schemeClr val="bg2"/>
                </a:solidFill>
              </a:defRPr>
            </a:lvl2pPr>
            <a:lvl3pPr>
              <a:defRPr>
                <a:solidFill>
                  <a:schemeClr val="bg2"/>
                </a:solidFill>
              </a:defRPr>
            </a:lvl3pPr>
            <a:lvl4pPr>
              <a:buClr>
                <a:schemeClr val="bg2"/>
              </a:buClr>
              <a:defRPr>
                <a:solidFill>
                  <a:schemeClr val="bg2"/>
                </a:solidFill>
              </a:defRPr>
            </a:lvl4pPr>
            <a:lvl5pPr>
              <a:defRPr>
                <a:solidFill>
                  <a:schemeClr val="bg2"/>
                </a:solidFill>
              </a:defRPr>
            </a:lvl5pPr>
          </a:lstStyle>
          <a:p>
            <a:pPr lvl="0"/>
            <a:r>
              <a:rPr lang="en-US"/>
              <a:t>Name, job title</a:t>
            </a:r>
            <a:br>
              <a:rPr lang="en-US"/>
            </a:br>
            <a:r>
              <a:rPr lang="en-US"/>
              <a:t>Date</a:t>
            </a:r>
            <a:endParaRPr lang="en-GB"/>
          </a:p>
        </p:txBody>
      </p:sp>
      <p:pic>
        <p:nvPicPr>
          <p:cNvPr id="6" name="MO_MASTER_for_dark_backg_RBG.png"/>
          <p:cNvPicPr>
            <a:picLocks noChangeAspect="1"/>
          </p:cNvPicPr>
          <p:nvPr userDrawn="1"/>
        </p:nvPicPr>
        <p:blipFill>
          <a:blip r:embed="rId3" cstate="print"/>
          <a:stretch>
            <a:fillRect/>
          </a:stretch>
        </p:blipFill>
        <p:spPr>
          <a:xfrm>
            <a:off x="67307" y="40500"/>
            <a:ext cx="1803780" cy="565650"/>
          </a:xfrm>
          <a:prstGeom prst="rect">
            <a:avLst/>
          </a:prstGeom>
          <a:ln w="12700">
            <a:miter lim="400000"/>
          </a:ln>
        </p:spPr>
      </p:pic>
      <p:sp>
        <p:nvSpPr>
          <p:cNvPr id="2" name="Footer Placeholder 1"/>
          <p:cNvSpPr>
            <a:spLocks noGrp="1"/>
          </p:cNvSpPr>
          <p:nvPr>
            <p:ph type="ftr" sz="quarter" idx="11"/>
          </p:nvPr>
        </p:nvSpPr>
        <p:spPr>
          <a:noFill/>
        </p:spPr>
        <p:txBody>
          <a:bodyPr/>
          <a:lstStyle>
            <a:lvl1pPr defTabSz="219075" hangingPunct="0">
              <a:defRPr>
                <a:solidFill>
                  <a:schemeClr val="accent6"/>
                </a:solidFill>
              </a:defRPr>
            </a:lvl1pPr>
          </a:lstStyle>
          <a:p>
            <a:r>
              <a:rPr lang="en-GB" kern="0">
                <a:solidFill>
                  <a:srgbClr val="FFFFFF"/>
                </a:solidFill>
                <a:sym typeface="Helvetica Light"/>
              </a:rPr>
              <a:t>www.metoffice.gov.uk                                                © Crown Copyright 2019, Met Office</a:t>
            </a:r>
          </a:p>
        </p:txBody>
      </p:sp>
    </p:spTree>
    <p:extLst>
      <p:ext uri="{BB962C8B-B14F-4D97-AF65-F5344CB8AC3E}">
        <p14:creationId xmlns:p14="http://schemas.microsoft.com/office/powerpoint/2010/main" val="132233272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Title slide - 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noFill/>
        </p:spPr>
        <p:txBody>
          <a:bodyPr/>
          <a:lstStyle>
            <a:lvl1pPr defTabSz="219075" hangingPunct="0">
              <a:defRPr/>
            </a:lvl1pPr>
          </a:lstStyle>
          <a:p>
            <a:r>
              <a:rPr lang="en-GB" kern="0">
                <a:solidFill>
                  <a:srgbClr val="2A2A2A"/>
                </a:solidFill>
                <a:sym typeface="Helvetica Light"/>
              </a:rPr>
              <a:t>www.metoffice.gov.uk                                                © Crown Copyright 2019, Met Office</a:t>
            </a:r>
          </a:p>
        </p:txBody>
      </p:sp>
      <p:sp>
        <p:nvSpPr>
          <p:cNvPr id="3" name="Title 2"/>
          <p:cNvSpPr>
            <a:spLocks noGrp="1"/>
          </p:cNvSpPr>
          <p:nvPr>
            <p:ph type="title" hasCustomPrompt="1"/>
          </p:nvPr>
        </p:nvSpPr>
        <p:spPr/>
        <p:txBody>
          <a:bodyPr/>
          <a:lstStyle>
            <a:lvl1pPr>
              <a:defRPr/>
            </a:lvl1pPr>
          </a:lstStyle>
          <a:p>
            <a:r>
              <a:rPr lang="en-US"/>
              <a:t>Presentation title</a:t>
            </a:r>
            <a:endParaRPr lang="en-GB"/>
          </a:p>
        </p:txBody>
      </p:sp>
      <p:sp>
        <p:nvSpPr>
          <p:cNvPr id="5" name="Text Placeholder 22"/>
          <p:cNvSpPr>
            <a:spLocks noGrp="1"/>
          </p:cNvSpPr>
          <p:nvPr>
            <p:ph type="body" sz="quarter" idx="11" hasCustomPrompt="1"/>
          </p:nvPr>
        </p:nvSpPr>
        <p:spPr>
          <a:xfrm>
            <a:off x="208954" y="1761530"/>
            <a:ext cx="8426190" cy="611706"/>
          </a:xfrm>
          <a:prstGeom prst="rect">
            <a:avLst/>
          </a:prstGeom>
        </p:spPr>
        <p:txBody>
          <a:bodyPr/>
          <a:lstStyle>
            <a:lvl1pPr>
              <a:defRPr>
                <a:solidFill>
                  <a:schemeClr val="tx1"/>
                </a:solidFill>
              </a:defRPr>
            </a:lvl1pPr>
            <a:lvl2pPr>
              <a:defRPr>
                <a:solidFill>
                  <a:schemeClr val="bg2"/>
                </a:solidFill>
              </a:defRPr>
            </a:lvl2pPr>
            <a:lvl3pPr>
              <a:defRPr>
                <a:solidFill>
                  <a:schemeClr val="bg2"/>
                </a:solidFill>
              </a:defRPr>
            </a:lvl3pPr>
            <a:lvl4pPr>
              <a:buClr>
                <a:schemeClr val="bg2"/>
              </a:buClr>
              <a:defRPr>
                <a:solidFill>
                  <a:schemeClr val="bg2"/>
                </a:solidFill>
              </a:defRPr>
            </a:lvl4pPr>
            <a:lvl5pPr>
              <a:defRPr>
                <a:solidFill>
                  <a:schemeClr val="bg2"/>
                </a:solidFill>
              </a:defRPr>
            </a:lvl5pPr>
          </a:lstStyle>
          <a:p>
            <a:pPr lvl="0"/>
            <a:r>
              <a:rPr lang="en-US"/>
              <a:t>Name, job title</a:t>
            </a:r>
            <a:br>
              <a:rPr lang="en-US"/>
            </a:br>
            <a:r>
              <a:rPr lang="en-US"/>
              <a:t>Date</a:t>
            </a:r>
            <a:endParaRPr lang="en-GB"/>
          </a:p>
        </p:txBody>
      </p:sp>
    </p:spTree>
    <p:extLst>
      <p:ext uri="{BB962C8B-B14F-4D97-AF65-F5344CB8AC3E}">
        <p14:creationId xmlns:p14="http://schemas.microsoft.com/office/powerpoint/2010/main" val="3540730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slide - white">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defTabSz="219075" hangingPunct="0">
              <a:defRPr/>
            </a:lvl1pPr>
          </a:lstStyle>
          <a:p>
            <a:r>
              <a:rPr lang="en-GB" kern="0">
                <a:solidFill>
                  <a:srgbClr val="2A2A2A"/>
                </a:solidFill>
                <a:sym typeface="Helvetica Light"/>
              </a:rPr>
              <a:t>www.metoffice.gov.uk                                                © Crown Copyright 2019, Met Office</a:t>
            </a:r>
          </a:p>
        </p:txBody>
      </p:sp>
      <p:sp>
        <p:nvSpPr>
          <p:cNvPr id="3" name="Title 2"/>
          <p:cNvSpPr>
            <a:spLocks noGrp="1"/>
          </p:cNvSpPr>
          <p:nvPr>
            <p:ph type="title" hasCustomPrompt="1"/>
          </p:nvPr>
        </p:nvSpPr>
        <p:spPr/>
        <p:txBody>
          <a:bodyPr/>
          <a:lstStyle>
            <a:lvl1pPr>
              <a:defRPr/>
            </a:lvl1pPr>
          </a:lstStyle>
          <a:p>
            <a:r>
              <a:rPr lang="en-US"/>
              <a:t>Presentation title</a:t>
            </a:r>
            <a:endParaRPr lang="en-GB"/>
          </a:p>
        </p:txBody>
      </p:sp>
      <p:sp>
        <p:nvSpPr>
          <p:cNvPr id="5" name="Text Placeholder 22"/>
          <p:cNvSpPr>
            <a:spLocks noGrp="1"/>
          </p:cNvSpPr>
          <p:nvPr>
            <p:ph type="body" sz="quarter" idx="11" hasCustomPrompt="1"/>
          </p:nvPr>
        </p:nvSpPr>
        <p:spPr>
          <a:xfrm>
            <a:off x="208954" y="1761530"/>
            <a:ext cx="8426190" cy="611706"/>
          </a:xfrm>
          <a:prstGeom prst="rect">
            <a:avLst/>
          </a:prstGeom>
        </p:spPr>
        <p:txBody>
          <a:bodyPr/>
          <a:lstStyle>
            <a:lvl1pPr>
              <a:defRPr>
                <a:solidFill>
                  <a:schemeClr val="tx1"/>
                </a:solidFill>
              </a:defRPr>
            </a:lvl1pPr>
            <a:lvl2pPr>
              <a:defRPr>
                <a:solidFill>
                  <a:schemeClr val="bg2"/>
                </a:solidFill>
              </a:defRPr>
            </a:lvl2pPr>
            <a:lvl3pPr>
              <a:defRPr>
                <a:solidFill>
                  <a:schemeClr val="bg2"/>
                </a:solidFill>
              </a:defRPr>
            </a:lvl3pPr>
            <a:lvl4pPr>
              <a:buClr>
                <a:schemeClr val="bg2"/>
              </a:buClr>
              <a:defRPr>
                <a:solidFill>
                  <a:schemeClr val="bg2"/>
                </a:solidFill>
              </a:defRPr>
            </a:lvl4pPr>
            <a:lvl5pPr>
              <a:defRPr>
                <a:solidFill>
                  <a:schemeClr val="bg2"/>
                </a:solidFill>
              </a:defRPr>
            </a:lvl5pPr>
          </a:lstStyle>
          <a:p>
            <a:pPr lvl="0"/>
            <a:r>
              <a:rPr lang="en-US"/>
              <a:t>Name, job title</a:t>
            </a:r>
            <a:br>
              <a:rPr lang="en-US"/>
            </a:br>
            <a:r>
              <a:rPr lang="en-US"/>
              <a:t>Date</a:t>
            </a:r>
            <a:endParaRPr lang="en-GB"/>
          </a:p>
        </p:txBody>
      </p:sp>
    </p:spTree>
    <p:extLst>
      <p:ext uri="{BB962C8B-B14F-4D97-AF65-F5344CB8AC3E}">
        <p14:creationId xmlns:p14="http://schemas.microsoft.com/office/powerpoint/2010/main" val="3563142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slide - partnerships">
    <p:spTree>
      <p:nvGrpSpPr>
        <p:cNvPr id="1" name=""/>
        <p:cNvGrpSpPr/>
        <p:nvPr/>
      </p:nvGrpSpPr>
      <p:grpSpPr>
        <a:xfrm>
          <a:off x="0" y="0"/>
          <a:ext cx="0" cy="0"/>
          <a:chOff x="0" y="0"/>
          <a:chExt cx="0" cy="0"/>
        </a:xfrm>
      </p:grpSpPr>
      <p:sp>
        <p:nvSpPr>
          <p:cNvPr id="64" name="Shape 64"/>
          <p:cNvSpPr/>
          <p:nvPr/>
        </p:nvSpPr>
        <p:spPr>
          <a:xfrm flipV="1">
            <a:off x="2141935" y="135000"/>
            <a:ext cx="0" cy="405000"/>
          </a:xfrm>
          <a:prstGeom prst="line">
            <a:avLst/>
          </a:prstGeom>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75"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a:ln>
                <a:noFill/>
              </a:ln>
              <a:solidFill>
                <a:srgbClr val="2A2A2A"/>
              </a:solidFill>
              <a:effectLst/>
              <a:uLnTx/>
              <a:uFillTx/>
              <a:latin typeface="Arial"/>
              <a:sym typeface="Helvetica Light"/>
            </a:endParaRPr>
          </a:p>
        </p:txBody>
      </p:sp>
      <p:sp>
        <p:nvSpPr>
          <p:cNvPr id="68" name="Shape 68"/>
          <p:cNvSpPr/>
          <p:nvPr/>
        </p:nvSpPr>
        <p:spPr>
          <a:xfrm>
            <a:off x="7531089" y="240515"/>
            <a:ext cx="1594673" cy="202500"/>
          </a:xfrm>
          <a:prstGeom prst="rect">
            <a:avLst/>
          </a:prstGeom>
          <a:ln w="12700">
            <a:miter lim="400000"/>
          </a:ln>
          <a:extLst>
            <a:ext uri="{C572A759-6A51-4108-AA02-DFA0A04FC94B}">
              <ma14:wrappingTextBoxFlag xmlns="" xmlns:ma14="http://schemas.microsoft.com/office/mac/drawingml/2011/main" val="1"/>
            </a:ext>
          </a:extLst>
        </p:spPr>
        <p:txBody>
          <a:bodyPr lIns="26789" tIns="26789" rIns="26789" bIns="26789"/>
          <a:lstStyle/>
          <a:p>
            <a:pPr marL="0" marR="0" lvl="0" indent="0" algn="l" defTabSz="342900" rtl="0" eaLnBrk="1" fontAlgn="auto" latinLnBrk="0" hangingPunct="0">
              <a:lnSpc>
                <a:spcPct val="90000"/>
              </a:lnSpc>
              <a:spcBef>
                <a:spcPts val="300"/>
              </a:spcBef>
              <a:spcAft>
                <a:spcPts val="0"/>
              </a:spcAft>
              <a:buClrTx/>
              <a:buSzTx/>
              <a:buFontTx/>
              <a:buNone/>
              <a:tabLst/>
              <a:defRPr sz="2100">
                <a:solidFill>
                  <a:srgbClr val="2A2A2A"/>
                </a:solidFill>
                <a:latin typeface="Arial"/>
                <a:ea typeface="Arial"/>
                <a:cs typeface="Arial"/>
                <a:sym typeface="Arial"/>
              </a:defRPr>
            </a:pPr>
            <a:r>
              <a:rPr kumimoji="0" sz="800" b="0" i="0" u="none" strike="noStrike" kern="0" cap="none" spc="0" normalizeH="0" baseline="0" noProof="0">
                <a:ln>
                  <a:noFill/>
                </a:ln>
                <a:solidFill>
                  <a:srgbClr val="2A2A2A"/>
                </a:solidFill>
                <a:effectLst/>
                <a:uLnTx/>
                <a:uFillTx/>
                <a:latin typeface="Arial"/>
                <a:cs typeface="Arial"/>
                <a:sym typeface="Arial"/>
              </a:rPr>
              <a:t>Working together </a:t>
            </a:r>
            <a:br>
              <a:rPr kumimoji="0" sz="800" b="0" i="0" u="none" strike="noStrike" kern="0" cap="none" spc="0" normalizeH="0" baseline="0" noProof="0">
                <a:ln>
                  <a:noFill/>
                </a:ln>
                <a:solidFill>
                  <a:srgbClr val="2A2A2A"/>
                </a:solidFill>
                <a:effectLst/>
                <a:uLnTx/>
                <a:uFillTx/>
                <a:latin typeface="Arial"/>
                <a:cs typeface="Arial"/>
                <a:sym typeface="Arial"/>
              </a:rPr>
            </a:br>
            <a:r>
              <a:rPr kumimoji="0" sz="800" b="0" i="0" u="none" strike="noStrike" kern="0" cap="none" spc="0" normalizeH="0" baseline="0" noProof="0">
                <a:ln>
                  <a:noFill/>
                </a:ln>
                <a:solidFill>
                  <a:srgbClr val="2A2A2A"/>
                </a:solidFill>
                <a:effectLst/>
                <a:uLnTx/>
                <a:uFillTx/>
                <a:latin typeface="Arial"/>
                <a:cs typeface="Arial"/>
                <a:sym typeface="Arial"/>
              </a:rPr>
              <a:t>(enter working relationship)</a:t>
            </a:r>
          </a:p>
        </p:txBody>
      </p:sp>
      <p:sp>
        <p:nvSpPr>
          <p:cNvPr id="69" name="Shape 69"/>
          <p:cNvSpPr>
            <a:spLocks noGrp="1"/>
          </p:cNvSpPr>
          <p:nvPr>
            <p:ph type="pic" sz="quarter" idx="13"/>
          </p:nvPr>
        </p:nvSpPr>
        <p:spPr>
          <a:xfrm>
            <a:off x="2227171" y="204551"/>
            <a:ext cx="1176126" cy="270000"/>
          </a:xfrm>
          <a:prstGeom prst="rect">
            <a:avLst/>
          </a:prstGeom>
          <a:noFill/>
          <a:ln>
            <a:noFill/>
          </a:ln>
        </p:spPr>
        <p:txBody>
          <a:bodyPr wrap="square" lIns="68579" tIns="34289" rIns="68579" bIns="34289" anchor="t">
            <a:noAutofit/>
          </a:bodyPr>
          <a:lstStyle>
            <a:lvl1pPr marL="0" indent="0">
              <a:buNone/>
              <a:defRPr sz="800">
                <a:latin typeface="+mn-lt"/>
              </a:defRPr>
            </a:lvl1pPr>
          </a:lstStyle>
          <a:p>
            <a:r>
              <a:rPr lang="en-US"/>
              <a:t>Click icon to add picture</a:t>
            </a:r>
            <a:endParaRPr lang="en-GB"/>
          </a:p>
        </p:txBody>
      </p:sp>
      <p:sp>
        <p:nvSpPr>
          <p:cNvPr id="70" name="Shape 70"/>
          <p:cNvSpPr>
            <a:spLocks noGrp="1"/>
          </p:cNvSpPr>
          <p:nvPr>
            <p:ph type="pic" sz="quarter" idx="14"/>
          </p:nvPr>
        </p:nvSpPr>
        <p:spPr>
          <a:xfrm>
            <a:off x="3577935" y="204551"/>
            <a:ext cx="1176127" cy="270000"/>
          </a:xfrm>
          <a:prstGeom prst="rect">
            <a:avLst/>
          </a:prstGeom>
          <a:noFill/>
          <a:ln>
            <a:noFill/>
          </a:ln>
        </p:spPr>
        <p:txBody>
          <a:bodyPr lIns="68579" tIns="34289" rIns="68579" bIns="34289" anchor="t">
            <a:noAutofit/>
          </a:bodyPr>
          <a:lstStyle>
            <a:lvl1pPr marL="0" indent="0">
              <a:buNone/>
              <a:defRPr sz="800"/>
            </a:lvl1pPr>
          </a:lstStyle>
          <a:p>
            <a:r>
              <a:rPr lang="en-US"/>
              <a:t>Click icon to add picture</a:t>
            </a:r>
            <a:endParaRPr/>
          </a:p>
        </p:txBody>
      </p:sp>
      <p:sp>
        <p:nvSpPr>
          <p:cNvPr id="71" name="Shape 71"/>
          <p:cNvSpPr>
            <a:spLocks noGrp="1"/>
          </p:cNvSpPr>
          <p:nvPr>
            <p:ph type="pic" sz="quarter" idx="15"/>
          </p:nvPr>
        </p:nvSpPr>
        <p:spPr>
          <a:xfrm>
            <a:off x="4928103" y="204551"/>
            <a:ext cx="1176127" cy="270000"/>
          </a:xfrm>
          <a:prstGeom prst="rect">
            <a:avLst/>
          </a:prstGeom>
          <a:noFill/>
          <a:ln>
            <a:noFill/>
          </a:ln>
        </p:spPr>
        <p:txBody>
          <a:bodyPr lIns="68579" tIns="34289" rIns="68579" bIns="34289" anchor="t">
            <a:noAutofit/>
          </a:bodyPr>
          <a:lstStyle>
            <a:lvl1pPr marL="0" indent="0">
              <a:buNone/>
              <a:defRPr sz="800"/>
            </a:lvl1pPr>
          </a:lstStyle>
          <a:p>
            <a:r>
              <a:rPr lang="en-US"/>
              <a:t>Click icon to add picture</a:t>
            </a:r>
            <a:endParaRPr/>
          </a:p>
        </p:txBody>
      </p:sp>
      <p:sp>
        <p:nvSpPr>
          <p:cNvPr id="2" name="Footer Placeholder 1"/>
          <p:cNvSpPr>
            <a:spLocks noGrp="1"/>
          </p:cNvSpPr>
          <p:nvPr>
            <p:ph type="ftr" sz="quarter" idx="16"/>
          </p:nvPr>
        </p:nvSpPr>
        <p:spPr/>
        <p:txBody>
          <a:bodyPr/>
          <a:lstStyle>
            <a:lvl1pPr defTabSz="219075" hangingPunct="0">
              <a:defRPr/>
            </a:lvl1pPr>
          </a:lstStyle>
          <a:p>
            <a:r>
              <a:rPr lang="en-GB" kern="0">
                <a:solidFill>
                  <a:srgbClr val="2A2A2A"/>
                </a:solidFill>
                <a:sym typeface="Helvetica Light"/>
              </a:rPr>
              <a:t>www.metoffice.gov.uk                                                © Crown Copyright 2019, Met Office</a:t>
            </a:r>
          </a:p>
        </p:txBody>
      </p:sp>
      <p:sp>
        <p:nvSpPr>
          <p:cNvPr id="14" name="Shape 64"/>
          <p:cNvSpPr/>
          <p:nvPr userDrawn="1"/>
        </p:nvSpPr>
        <p:spPr>
          <a:xfrm flipV="1">
            <a:off x="3490913" y="135000"/>
            <a:ext cx="0" cy="405000"/>
          </a:xfrm>
          <a:prstGeom prst="line">
            <a:avLst/>
          </a:prstGeom>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75"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a:ln>
                <a:noFill/>
              </a:ln>
              <a:solidFill>
                <a:srgbClr val="2A2A2A"/>
              </a:solidFill>
              <a:effectLst/>
              <a:uLnTx/>
              <a:uFillTx/>
              <a:latin typeface="Arial"/>
              <a:sym typeface="Helvetica Light"/>
            </a:endParaRPr>
          </a:p>
        </p:txBody>
      </p:sp>
      <p:sp>
        <p:nvSpPr>
          <p:cNvPr id="15" name="Shape 64"/>
          <p:cNvSpPr/>
          <p:nvPr userDrawn="1"/>
        </p:nvSpPr>
        <p:spPr>
          <a:xfrm flipV="1">
            <a:off x="4842272" y="135000"/>
            <a:ext cx="0" cy="405000"/>
          </a:xfrm>
          <a:prstGeom prst="line">
            <a:avLst/>
          </a:prstGeom>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75"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a:ln>
                <a:noFill/>
              </a:ln>
              <a:solidFill>
                <a:srgbClr val="2A2A2A"/>
              </a:solidFill>
              <a:effectLst/>
              <a:uLnTx/>
              <a:uFillTx/>
              <a:latin typeface="Arial"/>
              <a:sym typeface="Helvetica Light"/>
            </a:endParaRPr>
          </a:p>
        </p:txBody>
      </p:sp>
      <p:sp>
        <p:nvSpPr>
          <p:cNvPr id="16" name="Shape 64"/>
          <p:cNvSpPr/>
          <p:nvPr userDrawn="1"/>
        </p:nvSpPr>
        <p:spPr>
          <a:xfrm flipV="1">
            <a:off x="6192441" y="135000"/>
            <a:ext cx="0" cy="405000"/>
          </a:xfrm>
          <a:prstGeom prst="line">
            <a:avLst/>
          </a:prstGeom>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75"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a:ln>
                <a:noFill/>
              </a:ln>
              <a:solidFill>
                <a:srgbClr val="2A2A2A"/>
              </a:solidFill>
              <a:effectLst/>
              <a:uLnTx/>
              <a:uFillTx/>
              <a:latin typeface="Arial"/>
              <a:sym typeface="Helvetica Light"/>
            </a:endParaRPr>
          </a:p>
        </p:txBody>
      </p:sp>
      <p:sp>
        <p:nvSpPr>
          <p:cNvPr id="18" name="Shape 71"/>
          <p:cNvSpPr>
            <a:spLocks noGrp="1"/>
          </p:cNvSpPr>
          <p:nvPr>
            <p:ph type="pic" sz="quarter" idx="17"/>
          </p:nvPr>
        </p:nvSpPr>
        <p:spPr>
          <a:xfrm>
            <a:off x="6273702" y="204551"/>
            <a:ext cx="1176127" cy="270000"/>
          </a:xfrm>
          <a:prstGeom prst="rect">
            <a:avLst/>
          </a:prstGeom>
          <a:noFill/>
          <a:ln>
            <a:noFill/>
          </a:ln>
        </p:spPr>
        <p:txBody>
          <a:bodyPr lIns="68579" tIns="34289" rIns="68579" bIns="34289" anchor="t">
            <a:noAutofit/>
          </a:bodyPr>
          <a:lstStyle>
            <a:lvl1pPr marL="0" indent="0">
              <a:buNone/>
              <a:defRPr sz="800"/>
            </a:lvl1pPr>
          </a:lstStyle>
          <a:p>
            <a:r>
              <a:rPr lang="en-US"/>
              <a:t>Click icon to add picture</a:t>
            </a:r>
            <a:endParaRPr/>
          </a:p>
        </p:txBody>
      </p:sp>
      <p:sp>
        <p:nvSpPr>
          <p:cNvPr id="17" name="Title 2"/>
          <p:cNvSpPr>
            <a:spLocks noGrp="1"/>
          </p:cNvSpPr>
          <p:nvPr>
            <p:ph type="title" hasCustomPrompt="1"/>
          </p:nvPr>
        </p:nvSpPr>
        <p:spPr>
          <a:xfrm>
            <a:off x="197644" y="1039783"/>
            <a:ext cx="8437500" cy="623248"/>
          </a:xfrm>
        </p:spPr>
        <p:txBody>
          <a:bodyPr/>
          <a:lstStyle>
            <a:lvl1pPr>
              <a:defRPr/>
            </a:lvl1pPr>
          </a:lstStyle>
          <a:p>
            <a:r>
              <a:rPr lang="en-US"/>
              <a:t>Presentation title</a:t>
            </a:r>
            <a:endParaRPr lang="en-GB"/>
          </a:p>
        </p:txBody>
      </p:sp>
      <p:sp>
        <p:nvSpPr>
          <p:cNvPr id="19" name="Text Placeholder 22"/>
          <p:cNvSpPr>
            <a:spLocks noGrp="1"/>
          </p:cNvSpPr>
          <p:nvPr>
            <p:ph type="body" sz="quarter" idx="11" hasCustomPrompt="1"/>
          </p:nvPr>
        </p:nvSpPr>
        <p:spPr>
          <a:xfrm>
            <a:off x="208954" y="1761530"/>
            <a:ext cx="8426190" cy="611706"/>
          </a:xfrm>
          <a:prstGeom prst="rect">
            <a:avLst/>
          </a:prstGeom>
        </p:spPr>
        <p:txBody>
          <a:bodyPr/>
          <a:lstStyle>
            <a:lvl1pPr>
              <a:defRPr>
                <a:solidFill>
                  <a:schemeClr val="tx1"/>
                </a:solidFill>
              </a:defRPr>
            </a:lvl1pPr>
            <a:lvl2pPr>
              <a:defRPr>
                <a:solidFill>
                  <a:schemeClr val="bg2"/>
                </a:solidFill>
              </a:defRPr>
            </a:lvl2pPr>
            <a:lvl3pPr>
              <a:defRPr>
                <a:solidFill>
                  <a:schemeClr val="bg2"/>
                </a:solidFill>
              </a:defRPr>
            </a:lvl3pPr>
            <a:lvl4pPr>
              <a:buClr>
                <a:schemeClr val="bg2"/>
              </a:buClr>
              <a:defRPr>
                <a:solidFill>
                  <a:schemeClr val="bg2"/>
                </a:solidFill>
              </a:defRPr>
            </a:lvl4pPr>
            <a:lvl5pPr>
              <a:defRPr>
                <a:solidFill>
                  <a:schemeClr val="bg2"/>
                </a:solidFill>
              </a:defRPr>
            </a:lvl5pPr>
          </a:lstStyle>
          <a:p>
            <a:pPr lvl="0"/>
            <a:r>
              <a:rPr lang="en-US"/>
              <a:t>Name, job title</a:t>
            </a:r>
            <a:br>
              <a:rPr lang="en-US"/>
            </a:br>
            <a:r>
              <a:rPr lang="en-US"/>
              <a:t>Date</a:t>
            </a:r>
            <a:endParaRPr lang="en-GB"/>
          </a:p>
        </p:txBody>
      </p:sp>
    </p:spTree>
    <p:extLst>
      <p:ext uri="{BB962C8B-B14F-4D97-AF65-F5344CB8AC3E}">
        <p14:creationId xmlns:p14="http://schemas.microsoft.com/office/powerpoint/2010/main" val="222063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slide - dark bar">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0" y="4732140"/>
            <a:ext cx="9144000" cy="411361"/>
          </a:xfrm>
          <a:prstGeom prst="rect">
            <a:avLst/>
          </a:prstGeom>
        </p:spPr>
        <p:txBody>
          <a:bodyPr/>
          <a:lstStyle>
            <a:lvl1pPr defTabSz="219075" hangingPunct="0">
              <a:defRPr/>
            </a:lvl1pPr>
          </a:lstStyle>
          <a:p>
            <a:r>
              <a:rPr lang="en-GB" kern="0">
                <a:solidFill>
                  <a:srgbClr val="2A2A2A"/>
                </a:solidFill>
                <a:sym typeface="Helvetica Light"/>
              </a:rPr>
              <a:t>www.metoffice.gov.uk                                                © Crown Copyright 2019, Met Office</a:t>
            </a:r>
          </a:p>
        </p:txBody>
      </p:sp>
      <p:sp>
        <p:nvSpPr>
          <p:cNvPr id="7" name="Shape 48"/>
          <p:cNvSpPr/>
          <p:nvPr userDrawn="1"/>
        </p:nvSpPr>
        <p:spPr>
          <a:xfrm>
            <a:off x="-1" y="-6009"/>
            <a:ext cx="9144002" cy="687642"/>
          </a:xfrm>
          <a:prstGeom prst="rect">
            <a:avLst/>
          </a:prstGeom>
          <a:blipFill>
            <a:blip r:embed="rId2" cstate="print"/>
          </a:blipFill>
          <a:ln w="12700">
            <a:miter lim="400000"/>
          </a:ln>
          <a:extLst>
            <a:ext uri="{C572A759-6A51-4108-AA02-DFA0A04FC94B}">
              <ma14:wrappingTextBoxFlag xmlns="" xmlns:ma14="http://schemas.microsoft.com/office/mac/drawingml/2011/main" val="1"/>
            </a:ext>
          </a:extLst>
        </p:spPr>
        <p:txBody>
          <a:bodyPr lIns="26789" tIns="26789" rIns="26789" bIns="26789" anchor="ctr"/>
          <a:lstStyle>
            <a:lvl1pPr>
              <a:defRPr sz="3200">
                <a:solidFill>
                  <a:srgbClr val="FFFFFF"/>
                </a:solidFill>
              </a:defRPr>
            </a:lvl1pPr>
          </a:lstStyle>
          <a:p>
            <a:pPr marL="0" marR="0" lvl="0" indent="0" algn="ctr" defTabSz="219075" rtl="0" eaLnBrk="1" fontAlgn="auto" latinLnBrk="0" hangingPunct="0">
              <a:lnSpc>
                <a:spcPct val="100000"/>
              </a:lnSpc>
              <a:spcBef>
                <a:spcPts val="0"/>
              </a:spcBef>
              <a:spcAft>
                <a:spcPts val="0"/>
              </a:spcAft>
              <a:buClrTx/>
              <a:buSzTx/>
              <a:buFontTx/>
              <a:buNone/>
              <a:tabLst/>
              <a:defRPr/>
            </a:pPr>
            <a:r>
              <a:rPr kumimoji="0" sz="1200" b="0" i="0" u="none" strike="noStrike" kern="0" cap="none" spc="0" normalizeH="0" baseline="0" noProof="0">
                <a:ln>
                  <a:noFill/>
                </a:ln>
                <a:solidFill>
                  <a:srgbClr val="FFFFFF"/>
                </a:solidFill>
                <a:effectLst/>
                <a:uLnTx/>
                <a:uFillTx/>
                <a:latin typeface="Arial"/>
                <a:sym typeface="Helvetica Light"/>
              </a:rPr>
              <a:t>  </a:t>
            </a:r>
          </a:p>
        </p:txBody>
      </p:sp>
      <p:pic>
        <p:nvPicPr>
          <p:cNvPr id="14" name="MO_MASTER_for_dark_backg_RBG.png"/>
          <p:cNvPicPr>
            <a:picLocks noChangeAspect="1"/>
          </p:cNvPicPr>
          <p:nvPr userDrawn="1"/>
        </p:nvPicPr>
        <p:blipFill>
          <a:blip r:embed="rId3" cstate="print"/>
          <a:stretch>
            <a:fillRect/>
          </a:stretch>
        </p:blipFill>
        <p:spPr>
          <a:xfrm>
            <a:off x="67307" y="40500"/>
            <a:ext cx="1803780" cy="565650"/>
          </a:xfrm>
          <a:prstGeom prst="rect">
            <a:avLst/>
          </a:prstGeom>
          <a:ln w="12700">
            <a:miter lim="400000"/>
          </a:ln>
        </p:spPr>
      </p:pic>
      <p:sp>
        <p:nvSpPr>
          <p:cNvPr id="8" name="Title 2"/>
          <p:cNvSpPr>
            <a:spLocks noGrp="1"/>
          </p:cNvSpPr>
          <p:nvPr>
            <p:ph type="title" hasCustomPrompt="1"/>
          </p:nvPr>
        </p:nvSpPr>
        <p:spPr>
          <a:xfrm>
            <a:off x="197644" y="1039783"/>
            <a:ext cx="8437500" cy="623248"/>
          </a:xfrm>
        </p:spPr>
        <p:txBody>
          <a:bodyPr/>
          <a:lstStyle>
            <a:lvl1pPr>
              <a:defRPr/>
            </a:lvl1pPr>
          </a:lstStyle>
          <a:p>
            <a:r>
              <a:rPr lang="en-US"/>
              <a:t>Presentation title</a:t>
            </a:r>
            <a:endParaRPr lang="en-GB"/>
          </a:p>
        </p:txBody>
      </p:sp>
      <p:sp>
        <p:nvSpPr>
          <p:cNvPr id="9" name="Text Placeholder 22"/>
          <p:cNvSpPr>
            <a:spLocks noGrp="1"/>
          </p:cNvSpPr>
          <p:nvPr>
            <p:ph type="body" sz="quarter" idx="11" hasCustomPrompt="1"/>
          </p:nvPr>
        </p:nvSpPr>
        <p:spPr>
          <a:xfrm>
            <a:off x="208954" y="1761530"/>
            <a:ext cx="8426190" cy="611706"/>
          </a:xfrm>
          <a:prstGeom prst="rect">
            <a:avLst/>
          </a:prstGeom>
        </p:spPr>
        <p:txBody>
          <a:bodyPr/>
          <a:lstStyle>
            <a:lvl1pPr>
              <a:defRPr>
                <a:solidFill>
                  <a:schemeClr val="tx1"/>
                </a:solidFill>
              </a:defRPr>
            </a:lvl1pPr>
            <a:lvl2pPr>
              <a:defRPr>
                <a:solidFill>
                  <a:schemeClr val="bg2"/>
                </a:solidFill>
              </a:defRPr>
            </a:lvl2pPr>
            <a:lvl3pPr>
              <a:defRPr>
                <a:solidFill>
                  <a:schemeClr val="bg2"/>
                </a:solidFill>
              </a:defRPr>
            </a:lvl3pPr>
            <a:lvl4pPr>
              <a:buClr>
                <a:schemeClr val="bg2"/>
              </a:buClr>
              <a:defRPr>
                <a:solidFill>
                  <a:schemeClr val="bg2"/>
                </a:solidFill>
              </a:defRPr>
            </a:lvl4pPr>
            <a:lvl5pPr>
              <a:defRPr>
                <a:solidFill>
                  <a:schemeClr val="bg2"/>
                </a:solidFill>
              </a:defRPr>
            </a:lvl5pPr>
          </a:lstStyle>
          <a:p>
            <a:pPr lvl="0"/>
            <a:r>
              <a:rPr lang="en-US"/>
              <a:t>Name, job title</a:t>
            </a:r>
            <a:br>
              <a:rPr lang="en-US"/>
            </a:br>
            <a:r>
              <a:rPr lang="en-US"/>
              <a:t>Date</a:t>
            </a:r>
            <a:endParaRPr lang="en-GB"/>
          </a:p>
        </p:txBody>
      </p:sp>
    </p:spTree>
    <p:extLst>
      <p:ext uri="{BB962C8B-B14F-4D97-AF65-F5344CB8AC3E}">
        <p14:creationId xmlns:p14="http://schemas.microsoft.com/office/powerpoint/2010/main" val="328974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slide - partnerships dark bar">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0" y="4732140"/>
            <a:ext cx="9144000" cy="411361"/>
          </a:xfrm>
          <a:prstGeom prst="rect">
            <a:avLst/>
          </a:prstGeom>
        </p:spPr>
        <p:txBody>
          <a:bodyPr/>
          <a:lstStyle>
            <a:lvl1pPr defTabSz="219075" hangingPunct="0">
              <a:defRPr/>
            </a:lvl1pPr>
          </a:lstStyle>
          <a:p>
            <a:r>
              <a:rPr lang="en-GB" kern="0">
                <a:solidFill>
                  <a:srgbClr val="2A2A2A"/>
                </a:solidFill>
                <a:sym typeface="Helvetica Light"/>
              </a:rPr>
              <a:t>www.metoffice.gov.uk                                                © Crown Copyright 2019, Met Office</a:t>
            </a:r>
          </a:p>
        </p:txBody>
      </p:sp>
      <p:sp>
        <p:nvSpPr>
          <p:cNvPr id="7" name="Shape 48"/>
          <p:cNvSpPr/>
          <p:nvPr userDrawn="1"/>
        </p:nvSpPr>
        <p:spPr>
          <a:xfrm>
            <a:off x="-1" y="-6009"/>
            <a:ext cx="9144002" cy="687642"/>
          </a:xfrm>
          <a:prstGeom prst="rect">
            <a:avLst/>
          </a:prstGeom>
          <a:blipFill>
            <a:blip r:embed="rId2" cstate="print"/>
          </a:blipFill>
          <a:ln w="12700">
            <a:miter lim="400000"/>
          </a:ln>
          <a:extLst>
            <a:ext uri="{C572A759-6A51-4108-AA02-DFA0A04FC94B}">
              <ma14:wrappingTextBoxFlag xmlns="" xmlns:ma14="http://schemas.microsoft.com/office/mac/drawingml/2011/main" val="1"/>
            </a:ext>
          </a:extLst>
        </p:spPr>
        <p:txBody>
          <a:bodyPr lIns="26789" tIns="26789" rIns="26789" bIns="26789" anchor="ctr"/>
          <a:lstStyle>
            <a:lvl1pPr>
              <a:defRPr sz="3200">
                <a:solidFill>
                  <a:srgbClr val="FFFFFF"/>
                </a:solidFill>
              </a:defRPr>
            </a:lvl1pPr>
          </a:lstStyle>
          <a:p>
            <a:pPr marL="0" marR="0" lvl="0" indent="0" algn="ctr" defTabSz="219075" rtl="0" eaLnBrk="1" fontAlgn="auto" latinLnBrk="0" hangingPunct="0">
              <a:lnSpc>
                <a:spcPct val="100000"/>
              </a:lnSpc>
              <a:spcBef>
                <a:spcPts val="0"/>
              </a:spcBef>
              <a:spcAft>
                <a:spcPts val="0"/>
              </a:spcAft>
              <a:buClrTx/>
              <a:buSzTx/>
              <a:buFontTx/>
              <a:buNone/>
              <a:tabLst/>
              <a:defRPr/>
            </a:pPr>
            <a:r>
              <a:rPr kumimoji="0" sz="1200" b="0" i="0" u="none" strike="noStrike" kern="0" cap="none" spc="0" normalizeH="0" baseline="0" noProof="0">
                <a:ln>
                  <a:noFill/>
                </a:ln>
                <a:solidFill>
                  <a:srgbClr val="FFFFFF"/>
                </a:solidFill>
                <a:effectLst/>
                <a:uLnTx/>
                <a:uFillTx/>
                <a:latin typeface="Arial"/>
                <a:sym typeface="Helvetica Light"/>
              </a:rPr>
              <a:t>  </a:t>
            </a:r>
          </a:p>
        </p:txBody>
      </p:sp>
      <p:sp>
        <p:nvSpPr>
          <p:cNvPr id="9" name="Shape 64"/>
          <p:cNvSpPr/>
          <p:nvPr userDrawn="1"/>
        </p:nvSpPr>
        <p:spPr>
          <a:xfrm flipV="1">
            <a:off x="2141935" y="135000"/>
            <a:ext cx="0" cy="405000"/>
          </a:xfrm>
          <a:prstGeom prst="line">
            <a:avLst/>
          </a:prstGeom>
          <a:ln>
            <a:solidFill>
              <a:schemeClr val="bg2"/>
            </a:solidFill>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75"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a:ln>
                <a:noFill/>
              </a:ln>
              <a:solidFill>
                <a:srgbClr val="2A2A2A"/>
              </a:solidFill>
              <a:effectLst/>
              <a:uLnTx/>
              <a:uFillTx/>
              <a:latin typeface="Arial"/>
              <a:sym typeface="Helvetica Light"/>
            </a:endParaRPr>
          </a:p>
        </p:txBody>
      </p:sp>
      <p:sp>
        <p:nvSpPr>
          <p:cNvPr id="10" name="Shape 68"/>
          <p:cNvSpPr/>
          <p:nvPr userDrawn="1"/>
        </p:nvSpPr>
        <p:spPr>
          <a:xfrm>
            <a:off x="7531089" y="240515"/>
            <a:ext cx="1594673" cy="202500"/>
          </a:xfrm>
          <a:prstGeom prst="rect">
            <a:avLst/>
          </a:prstGeom>
          <a:ln w="12700">
            <a:miter lim="400000"/>
          </a:ln>
          <a:extLst>
            <a:ext uri="{C572A759-6A51-4108-AA02-DFA0A04FC94B}">
              <ma14:wrappingTextBoxFlag xmlns="" xmlns:ma14="http://schemas.microsoft.com/office/mac/drawingml/2011/main" val="1"/>
            </a:ext>
          </a:extLst>
        </p:spPr>
        <p:txBody>
          <a:bodyPr lIns="26789" tIns="26789" rIns="26789" bIns="26789"/>
          <a:lstStyle/>
          <a:p>
            <a:pPr marL="0" marR="0" lvl="0" indent="0" algn="l" defTabSz="342900" rtl="0" eaLnBrk="1" fontAlgn="auto" latinLnBrk="0" hangingPunct="0">
              <a:lnSpc>
                <a:spcPct val="90000"/>
              </a:lnSpc>
              <a:spcBef>
                <a:spcPts val="300"/>
              </a:spcBef>
              <a:spcAft>
                <a:spcPts val="0"/>
              </a:spcAft>
              <a:buClrTx/>
              <a:buSzTx/>
              <a:buFontTx/>
              <a:buNone/>
              <a:tabLst/>
              <a:defRPr sz="2100">
                <a:solidFill>
                  <a:srgbClr val="2A2A2A"/>
                </a:solidFill>
                <a:latin typeface="Arial"/>
                <a:ea typeface="Arial"/>
                <a:cs typeface="Arial"/>
                <a:sym typeface="Arial"/>
              </a:defRPr>
            </a:pPr>
            <a:r>
              <a:rPr kumimoji="0" sz="800" b="0" i="0" u="none" strike="noStrike" kern="0" cap="none" spc="0" normalizeH="0" baseline="0" noProof="0">
                <a:ln>
                  <a:noFill/>
                </a:ln>
                <a:solidFill>
                  <a:srgbClr val="FFFFFF"/>
                </a:solidFill>
                <a:effectLst/>
                <a:uLnTx/>
                <a:uFillTx/>
                <a:latin typeface="Arial"/>
                <a:cs typeface="Arial"/>
                <a:sym typeface="Arial"/>
              </a:rPr>
              <a:t>Working together </a:t>
            </a:r>
            <a:br>
              <a:rPr kumimoji="0" sz="800" b="0" i="0" u="none" strike="noStrike" kern="0" cap="none" spc="0" normalizeH="0" baseline="0" noProof="0">
                <a:ln>
                  <a:noFill/>
                </a:ln>
                <a:solidFill>
                  <a:srgbClr val="FFFFFF"/>
                </a:solidFill>
                <a:effectLst/>
                <a:uLnTx/>
                <a:uFillTx/>
                <a:latin typeface="Arial"/>
                <a:cs typeface="Arial"/>
                <a:sym typeface="Arial"/>
              </a:rPr>
            </a:br>
            <a:r>
              <a:rPr kumimoji="0" sz="800" b="0" i="0" u="none" strike="noStrike" kern="0" cap="none" spc="0" normalizeH="0" baseline="0" noProof="0">
                <a:ln>
                  <a:noFill/>
                </a:ln>
                <a:solidFill>
                  <a:srgbClr val="FFFFFF"/>
                </a:solidFill>
                <a:effectLst/>
                <a:uLnTx/>
                <a:uFillTx/>
                <a:latin typeface="Arial"/>
                <a:cs typeface="Arial"/>
                <a:sym typeface="Arial"/>
              </a:rPr>
              <a:t>(enter working relationship)</a:t>
            </a:r>
          </a:p>
        </p:txBody>
      </p:sp>
      <p:sp>
        <p:nvSpPr>
          <p:cNvPr id="11" name="Shape 69"/>
          <p:cNvSpPr>
            <a:spLocks noGrp="1"/>
          </p:cNvSpPr>
          <p:nvPr>
            <p:ph type="pic" sz="quarter" idx="13"/>
          </p:nvPr>
        </p:nvSpPr>
        <p:spPr>
          <a:xfrm>
            <a:off x="2227171" y="204551"/>
            <a:ext cx="1176126" cy="270000"/>
          </a:xfrm>
          <a:prstGeom prst="rect">
            <a:avLst/>
          </a:prstGeom>
          <a:noFill/>
          <a:ln>
            <a:noFill/>
          </a:ln>
        </p:spPr>
        <p:txBody>
          <a:bodyPr wrap="square" lIns="68579" tIns="34289" rIns="68579" bIns="34289" anchor="t">
            <a:noAutofit/>
          </a:bodyPr>
          <a:lstStyle>
            <a:lvl1pPr marL="0" indent="0">
              <a:buNone/>
              <a:defRPr sz="800">
                <a:latin typeface="+mn-lt"/>
              </a:defRPr>
            </a:lvl1pPr>
          </a:lstStyle>
          <a:p>
            <a:r>
              <a:rPr lang="en-US"/>
              <a:t>Click icon to add picture</a:t>
            </a:r>
            <a:endParaRPr lang="en-GB"/>
          </a:p>
        </p:txBody>
      </p:sp>
      <p:sp>
        <p:nvSpPr>
          <p:cNvPr id="14" name="Shape 70"/>
          <p:cNvSpPr>
            <a:spLocks noGrp="1"/>
          </p:cNvSpPr>
          <p:nvPr>
            <p:ph type="pic" sz="quarter" idx="14"/>
          </p:nvPr>
        </p:nvSpPr>
        <p:spPr>
          <a:xfrm>
            <a:off x="3577935" y="204551"/>
            <a:ext cx="1176127" cy="270000"/>
          </a:xfrm>
          <a:prstGeom prst="rect">
            <a:avLst/>
          </a:prstGeom>
          <a:noFill/>
          <a:ln>
            <a:noFill/>
          </a:ln>
        </p:spPr>
        <p:txBody>
          <a:bodyPr lIns="68579" tIns="34289" rIns="68579" bIns="34289" anchor="t">
            <a:noAutofit/>
          </a:bodyPr>
          <a:lstStyle>
            <a:lvl1pPr marL="0" indent="0">
              <a:buNone/>
              <a:defRPr sz="800"/>
            </a:lvl1pPr>
          </a:lstStyle>
          <a:p>
            <a:r>
              <a:rPr lang="en-US"/>
              <a:t>Click icon to add picture</a:t>
            </a:r>
            <a:endParaRPr/>
          </a:p>
        </p:txBody>
      </p:sp>
      <p:sp>
        <p:nvSpPr>
          <p:cNvPr id="15" name="Shape 71"/>
          <p:cNvSpPr>
            <a:spLocks noGrp="1"/>
          </p:cNvSpPr>
          <p:nvPr>
            <p:ph type="pic" sz="quarter" idx="15"/>
          </p:nvPr>
        </p:nvSpPr>
        <p:spPr>
          <a:xfrm>
            <a:off x="4928103" y="204551"/>
            <a:ext cx="1176127" cy="270000"/>
          </a:xfrm>
          <a:prstGeom prst="rect">
            <a:avLst/>
          </a:prstGeom>
          <a:noFill/>
          <a:ln>
            <a:noFill/>
          </a:ln>
        </p:spPr>
        <p:txBody>
          <a:bodyPr lIns="68579" tIns="34289" rIns="68579" bIns="34289" anchor="t">
            <a:noAutofit/>
          </a:bodyPr>
          <a:lstStyle>
            <a:lvl1pPr marL="0" indent="0">
              <a:buNone/>
              <a:defRPr sz="800"/>
            </a:lvl1pPr>
          </a:lstStyle>
          <a:p>
            <a:r>
              <a:rPr lang="en-US"/>
              <a:t>Click icon to add picture</a:t>
            </a:r>
            <a:endParaRPr/>
          </a:p>
        </p:txBody>
      </p:sp>
      <p:sp>
        <p:nvSpPr>
          <p:cNvPr id="16" name="Shape 64"/>
          <p:cNvSpPr/>
          <p:nvPr userDrawn="1"/>
        </p:nvSpPr>
        <p:spPr>
          <a:xfrm flipV="1">
            <a:off x="3490913" y="135000"/>
            <a:ext cx="0" cy="405000"/>
          </a:xfrm>
          <a:prstGeom prst="line">
            <a:avLst/>
          </a:prstGeom>
          <a:ln>
            <a:solidFill>
              <a:schemeClr val="bg2"/>
            </a:solidFill>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75"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a:ln>
                <a:noFill/>
              </a:ln>
              <a:solidFill>
                <a:srgbClr val="2A2A2A"/>
              </a:solidFill>
              <a:effectLst/>
              <a:uLnTx/>
              <a:uFillTx/>
              <a:latin typeface="Arial"/>
              <a:sym typeface="Helvetica Light"/>
            </a:endParaRPr>
          </a:p>
        </p:txBody>
      </p:sp>
      <p:sp>
        <p:nvSpPr>
          <p:cNvPr id="17" name="Shape 64"/>
          <p:cNvSpPr/>
          <p:nvPr userDrawn="1"/>
        </p:nvSpPr>
        <p:spPr>
          <a:xfrm flipV="1">
            <a:off x="4842272" y="135000"/>
            <a:ext cx="0" cy="405000"/>
          </a:xfrm>
          <a:prstGeom prst="line">
            <a:avLst/>
          </a:prstGeom>
          <a:ln>
            <a:solidFill>
              <a:schemeClr val="bg2"/>
            </a:solidFill>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75"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a:ln>
                <a:noFill/>
              </a:ln>
              <a:solidFill>
                <a:srgbClr val="2A2A2A"/>
              </a:solidFill>
              <a:effectLst/>
              <a:uLnTx/>
              <a:uFillTx/>
              <a:latin typeface="Arial"/>
              <a:sym typeface="Helvetica Light"/>
            </a:endParaRPr>
          </a:p>
        </p:txBody>
      </p:sp>
      <p:sp>
        <p:nvSpPr>
          <p:cNvPr id="18" name="Shape 64"/>
          <p:cNvSpPr/>
          <p:nvPr userDrawn="1"/>
        </p:nvSpPr>
        <p:spPr>
          <a:xfrm flipV="1">
            <a:off x="6192441" y="135000"/>
            <a:ext cx="0" cy="405000"/>
          </a:xfrm>
          <a:prstGeom prst="line">
            <a:avLst/>
          </a:prstGeom>
          <a:ln>
            <a:solidFill>
              <a:schemeClr val="bg2"/>
            </a:solidFill>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75"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a:ln>
                <a:noFill/>
              </a:ln>
              <a:solidFill>
                <a:srgbClr val="2A2A2A"/>
              </a:solidFill>
              <a:effectLst/>
              <a:uLnTx/>
              <a:uFillTx/>
              <a:latin typeface="Arial"/>
              <a:sym typeface="Helvetica Light"/>
            </a:endParaRPr>
          </a:p>
        </p:txBody>
      </p:sp>
      <p:sp>
        <p:nvSpPr>
          <p:cNvPr id="19" name="Shape 71"/>
          <p:cNvSpPr>
            <a:spLocks noGrp="1"/>
          </p:cNvSpPr>
          <p:nvPr>
            <p:ph type="pic" sz="quarter" idx="17"/>
          </p:nvPr>
        </p:nvSpPr>
        <p:spPr>
          <a:xfrm>
            <a:off x="6273702" y="204551"/>
            <a:ext cx="1176127" cy="270000"/>
          </a:xfrm>
          <a:prstGeom prst="rect">
            <a:avLst/>
          </a:prstGeom>
          <a:noFill/>
          <a:ln>
            <a:noFill/>
          </a:ln>
        </p:spPr>
        <p:txBody>
          <a:bodyPr lIns="68579" tIns="34289" rIns="68579" bIns="34289" anchor="t">
            <a:noAutofit/>
          </a:bodyPr>
          <a:lstStyle>
            <a:lvl1pPr marL="0" indent="0">
              <a:buNone/>
              <a:defRPr sz="800"/>
            </a:lvl1pPr>
          </a:lstStyle>
          <a:p>
            <a:r>
              <a:rPr lang="en-US"/>
              <a:t>Click icon to add picture</a:t>
            </a:r>
            <a:endParaRPr/>
          </a:p>
        </p:txBody>
      </p:sp>
      <p:pic>
        <p:nvPicPr>
          <p:cNvPr id="23" name="MO_MASTER_for_dark_backg_RBG.png"/>
          <p:cNvPicPr>
            <a:picLocks noChangeAspect="1"/>
          </p:cNvPicPr>
          <p:nvPr userDrawn="1"/>
        </p:nvPicPr>
        <p:blipFill>
          <a:blip r:embed="rId3" cstate="print"/>
          <a:stretch>
            <a:fillRect/>
          </a:stretch>
        </p:blipFill>
        <p:spPr>
          <a:xfrm>
            <a:off x="67307" y="40500"/>
            <a:ext cx="1803780" cy="565650"/>
          </a:xfrm>
          <a:prstGeom prst="rect">
            <a:avLst/>
          </a:prstGeom>
          <a:ln w="12700">
            <a:miter lim="400000"/>
          </a:ln>
        </p:spPr>
      </p:pic>
      <p:sp>
        <p:nvSpPr>
          <p:cNvPr id="20" name="Title 2"/>
          <p:cNvSpPr>
            <a:spLocks noGrp="1"/>
          </p:cNvSpPr>
          <p:nvPr>
            <p:ph type="title" hasCustomPrompt="1"/>
          </p:nvPr>
        </p:nvSpPr>
        <p:spPr>
          <a:xfrm>
            <a:off x="197644" y="1039783"/>
            <a:ext cx="8437500" cy="623248"/>
          </a:xfrm>
        </p:spPr>
        <p:txBody>
          <a:bodyPr/>
          <a:lstStyle>
            <a:lvl1pPr>
              <a:defRPr/>
            </a:lvl1pPr>
          </a:lstStyle>
          <a:p>
            <a:r>
              <a:rPr lang="en-US"/>
              <a:t>Presentation title</a:t>
            </a:r>
            <a:endParaRPr lang="en-GB"/>
          </a:p>
        </p:txBody>
      </p:sp>
      <p:sp>
        <p:nvSpPr>
          <p:cNvPr id="24" name="Text Placeholder 22"/>
          <p:cNvSpPr>
            <a:spLocks noGrp="1"/>
          </p:cNvSpPr>
          <p:nvPr>
            <p:ph type="body" sz="quarter" idx="11" hasCustomPrompt="1"/>
          </p:nvPr>
        </p:nvSpPr>
        <p:spPr>
          <a:xfrm>
            <a:off x="208954" y="1761530"/>
            <a:ext cx="8426190" cy="611706"/>
          </a:xfrm>
          <a:prstGeom prst="rect">
            <a:avLst/>
          </a:prstGeom>
        </p:spPr>
        <p:txBody>
          <a:bodyPr/>
          <a:lstStyle>
            <a:lvl1pPr>
              <a:defRPr>
                <a:solidFill>
                  <a:schemeClr val="tx1"/>
                </a:solidFill>
              </a:defRPr>
            </a:lvl1pPr>
            <a:lvl2pPr>
              <a:defRPr>
                <a:solidFill>
                  <a:schemeClr val="bg2"/>
                </a:solidFill>
              </a:defRPr>
            </a:lvl2pPr>
            <a:lvl3pPr>
              <a:defRPr>
                <a:solidFill>
                  <a:schemeClr val="bg2"/>
                </a:solidFill>
              </a:defRPr>
            </a:lvl3pPr>
            <a:lvl4pPr>
              <a:buClr>
                <a:schemeClr val="bg2"/>
              </a:buClr>
              <a:defRPr>
                <a:solidFill>
                  <a:schemeClr val="bg2"/>
                </a:solidFill>
              </a:defRPr>
            </a:lvl4pPr>
            <a:lvl5pPr>
              <a:defRPr>
                <a:solidFill>
                  <a:schemeClr val="bg2"/>
                </a:solidFill>
              </a:defRPr>
            </a:lvl5pPr>
          </a:lstStyle>
          <a:p>
            <a:pPr lvl="0"/>
            <a:r>
              <a:rPr lang="en-US"/>
              <a:t>Name, job title</a:t>
            </a:r>
            <a:br>
              <a:rPr lang="en-US"/>
            </a:br>
            <a:r>
              <a:rPr lang="en-US"/>
              <a:t>Date</a:t>
            </a:r>
            <a:endParaRPr lang="en-GB"/>
          </a:p>
        </p:txBody>
      </p:sp>
    </p:spTree>
    <p:extLst>
      <p:ext uri="{BB962C8B-B14F-4D97-AF65-F5344CB8AC3E}">
        <p14:creationId xmlns:p14="http://schemas.microsoft.com/office/powerpoint/2010/main" val="3992497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Content slide - 1 column tex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lvl1pPr>
              <a:defRPr/>
            </a:lvl1pPr>
          </a:lstStyle>
          <a:p>
            <a:r>
              <a:rPr lang="en-US"/>
              <a:t>Slide title</a:t>
            </a:r>
            <a:endParaRPr lang="en-GB"/>
          </a:p>
        </p:txBody>
      </p:sp>
      <p:sp>
        <p:nvSpPr>
          <p:cNvPr id="4" name="Footer Placeholder 3"/>
          <p:cNvSpPr>
            <a:spLocks noGrp="1"/>
          </p:cNvSpPr>
          <p:nvPr>
            <p:ph type="ftr" sz="quarter" idx="12"/>
          </p:nvPr>
        </p:nvSpPr>
        <p:spPr/>
        <p:txBody>
          <a:bodyPr/>
          <a:lstStyle>
            <a:lvl1pPr defTabSz="219075" hangingPunct="0">
              <a:defRPr/>
            </a:lvl1pPr>
          </a:lstStyle>
          <a:p>
            <a:r>
              <a:rPr lang="en-GB" kern="0">
                <a:solidFill>
                  <a:srgbClr val="2A2A2A"/>
                </a:solidFill>
                <a:sym typeface="Helvetica Light"/>
              </a:rPr>
              <a:t>www.metoffice.gov.uk                                                © Crown Copyright 2019, Met Office</a:t>
            </a:r>
          </a:p>
        </p:txBody>
      </p:sp>
      <p:sp>
        <p:nvSpPr>
          <p:cNvPr id="5" name="Text Placeholder 4"/>
          <p:cNvSpPr>
            <a:spLocks noGrp="1"/>
          </p:cNvSpPr>
          <p:nvPr>
            <p:ph type="body" sz="quarter" idx="11" hasCustomPrompt="1"/>
          </p:nvPr>
        </p:nvSpPr>
        <p:spPr>
          <a:xfrm>
            <a:off x="197644" y="1770460"/>
            <a:ext cx="8424863" cy="2705100"/>
          </a:xfrm>
          <a:prstGeom prst="rect">
            <a:avLst/>
          </a:prstGeom>
        </p:spPr>
        <p:txBody>
          <a:bodyPr>
            <a:noAutofit/>
          </a:bodyPr>
          <a:lstStyle>
            <a:lvl1pPr>
              <a:defRPr/>
            </a:lvl1pPr>
          </a:lstStyle>
          <a:p>
            <a:pPr lvl="0"/>
            <a:r>
              <a:rPr lang="en-GB"/>
              <a:t>Advection fog altostratus aneroid barometer coalescence cold front continent divergence environment extratropical cyclone fog haze hygrometer ice crystals isotherm low clouds pressure tendency rainfall rime saturate short wave supercell wave cyclone. Adiabatic process air </a:t>
            </a:r>
            <a:r>
              <a:rPr lang="en-GB" err="1"/>
              <a:t>air</a:t>
            </a:r>
            <a:r>
              <a:rPr lang="en-GB"/>
              <a:t> mass thunderstorm climate </a:t>
            </a:r>
            <a:r>
              <a:rPr lang="en-GB" err="1"/>
              <a:t>climate</a:t>
            </a:r>
            <a:r>
              <a:rPr lang="en-GB"/>
              <a:t> analysis centre (</a:t>
            </a:r>
            <a:r>
              <a:rPr lang="en-GB" err="1"/>
              <a:t>cac</a:t>
            </a:r>
            <a:r>
              <a:rPr lang="en-GB"/>
              <a:t>) cloud cloudburst downdraught geostrophic wind hydrometeor icing mean sea level oceanography overcast rotor cloud salt water snowflakes snow squall stable/stability </a:t>
            </a:r>
            <a:r>
              <a:rPr lang="en-GB" err="1"/>
              <a:t>stratiform</a:t>
            </a:r>
            <a:r>
              <a:rPr lang="en-GB"/>
              <a:t> summation layer amount sun pillar </a:t>
            </a:r>
            <a:r>
              <a:rPr lang="en-GB" err="1"/>
              <a:t>updraught</a:t>
            </a:r>
            <a:r>
              <a:rPr lang="en-GB"/>
              <a:t> upslope effect warning waterspout wind vane. </a:t>
            </a:r>
          </a:p>
          <a:p>
            <a:pPr lvl="0"/>
            <a:r>
              <a:rPr lang="en-GB"/>
              <a:t>Advection fog altostratus aneroid barometer coalescence cold front continent divergence environment extratropical cyclone fog haze hygrometer ice crystals isotherm low clouds pressure tendency rainfall rime saturate short wave supercell wave cyclone. Adiabatic process air </a:t>
            </a:r>
            <a:r>
              <a:rPr lang="en-GB" err="1"/>
              <a:t>air</a:t>
            </a:r>
            <a:r>
              <a:rPr lang="en-GB"/>
              <a:t> mass thunderstorm climate </a:t>
            </a:r>
            <a:r>
              <a:rPr lang="en-GB" err="1"/>
              <a:t>climate</a:t>
            </a:r>
            <a:r>
              <a:rPr lang="en-GB"/>
              <a:t> analysis.</a:t>
            </a:r>
          </a:p>
          <a:p>
            <a:pPr lvl="0"/>
            <a:endParaRPr lang="en-US"/>
          </a:p>
        </p:txBody>
      </p:sp>
    </p:spTree>
    <p:extLst>
      <p:ext uri="{BB962C8B-B14F-4D97-AF65-F5344CB8AC3E}">
        <p14:creationId xmlns:p14="http://schemas.microsoft.com/office/powerpoint/2010/main" val="3785215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Content slide - 2 column tex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lvl1pPr>
              <a:defRPr/>
            </a:lvl1pPr>
          </a:lstStyle>
          <a:p>
            <a:r>
              <a:rPr lang="en-US"/>
              <a:t>Slide title</a:t>
            </a:r>
            <a:endParaRPr lang="en-GB"/>
          </a:p>
        </p:txBody>
      </p:sp>
      <p:sp>
        <p:nvSpPr>
          <p:cNvPr id="4" name="Footer Placeholder 3"/>
          <p:cNvSpPr>
            <a:spLocks noGrp="1"/>
          </p:cNvSpPr>
          <p:nvPr>
            <p:ph type="ftr" sz="quarter" idx="12"/>
          </p:nvPr>
        </p:nvSpPr>
        <p:spPr/>
        <p:txBody>
          <a:bodyPr/>
          <a:lstStyle>
            <a:lvl1pPr defTabSz="219075" hangingPunct="0">
              <a:defRPr/>
            </a:lvl1pPr>
          </a:lstStyle>
          <a:p>
            <a:r>
              <a:rPr lang="en-GB" kern="0">
                <a:solidFill>
                  <a:srgbClr val="2A2A2A"/>
                </a:solidFill>
                <a:sym typeface="Helvetica Light"/>
              </a:rPr>
              <a:t>www.metoffice.gov.uk                                                © Crown Copyright 2019, Met Office</a:t>
            </a:r>
          </a:p>
        </p:txBody>
      </p:sp>
      <p:sp>
        <p:nvSpPr>
          <p:cNvPr id="5" name="Text Placeholder 4"/>
          <p:cNvSpPr>
            <a:spLocks noGrp="1"/>
          </p:cNvSpPr>
          <p:nvPr>
            <p:ph type="body" sz="quarter" idx="11" hasCustomPrompt="1"/>
          </p:nvPr>
        </p:nvSpPr>
        <p:spPr>
          <a:xfrm>
            <a:off x="197645" y="1770460"/>
            <a:ext cx="4050506" cy="2705100"/>
          </a:xfrm>
          <a:prstGeom prst="rect">
            <a:avLst/>
          </a:prstGeom>
        </p:spPr>
        <p:txBody>
          <a:bodyPr numCol="1" spcCol="0">
            <a:noAutofit/>
          </a:bodyPr>
          <a:lstStyle>
            <a:lvl1pPr>
              <a:defRPr/>
            </a:lvl1pPr>
          </a:lstStyle>
          <a:p>
            <a:pPr lvl="0"/>
            <a:r>
              <a:rPr lang="en-GB"/>
              <a:t>Advection fog altostratus aneroid barometer coalescence cold front continent divergence environment extratropical cyclone fog haze hygrometer ice crystals isotherm low clouds pressure tendency rainfall rime saturate short wave supercell wave cyclone. Adiabatic process air </a:t>
            </a:r>
            <a:r>
              <a:rPr lang="en-GB" err="1"/>
              <a:t>air</a:t>
            </a:r>
            <a:r>
              <a:rPr lang="en-GB"/>
              <a:t> mass thunderstorm climate </a:t>
            </a:r>
            <a:r>
              <a:rPr lang="en-GB" err="1"/>
              <a:t>climate</a:t>
            </a:r>
            <a:r>
              <a:rPr lang="en-GB"/>
              <a:t> analysis centre (</a:t>
            </a:r>
            <a:r>
              <a:rPr lang="en-GB" err="1"/>
              <a:t>cac</a:t>
            </a:r>
            <a:r>
              <a:rPr lang="en-GB"/>
              <a:t>) cloud cloudburst downdraught geostrophic wind hydrometeor icing mean sea level oceanography overcast rotor cloud salt water snowflakes</a:t>
            </a:r>
            <a:endParaRPr lang="en-US"/>
          </a:p>
        </p:txBody>
      </p:sp>
      <p:sp>
        <p:nvSpPr>
          <p:cNvPr id="6" name="Text Placeholder 4"/>
          <p:cNvSpPr>
            <a:spLocks noGrp="1"/>
          </p:cNvSpPr>
          <p:nvPr>
            <p:ph type="body" sz="quarter" idx="13" hasCustomPrompt="1"/>
          </p:nvPr>
        </p:nvSpPr>
        <p:spPr>
          <a:xfrm>
            <a:off x="4585693" y="1770460"/>
            <a:ext cx="4050506" cy="2705100"/>
          </a:xfrm>
          <a:prstGeom prst="rect">
            <a:avLst/>
          </a:prstGeom>
        </p:spPr>
        <p:txBody>
          <a:bodyPr numCol="1" spcCol="0">
            <a:noAutofit/>
          </a:bodyPr>
          <a:lstStyle>
            <a:lvl1pPr>
              <a:defRPr/>
            </a:lvl1pPr>
          </a:lstStyle>
          <a:p>
            <a:pPr lvl="0"/>
            <a:r>
              <a:rPr lang="en-GB"/>
              <a:t>Advection fog altostratus aneroid barometer coalescence cold front continent divergence environment extratropical cyclone fog haze hygrometer ice crystals isotherm low clouds pressure tendency rainfall rime saturate short wave supercell wave cyclone. Adiabatic process air </a:t>
            </a:r>
            <a:r>
              <a:rPr lang="en-GB" err="1"/>
              <a:t>air</a:t>
            </a:r>
            <a:r>
              <a:rPr lang="en-GB"/>
              <a:t> mass thunderstorm climate </a:t>
            </a:r>
            <a:r>
              <a:rPr lang="en-GB" err="1"/>
              <a:t>climate</a:t>
            </a:r>
            <a:r>
              <a:rPr lang="en-GB"/>
              <a:t> analysis centre (</a:t>
            </a:r>
            <a:r>
              <a:rPr lang="en-GB" err="1"/>
              <a:t>cac</a:t>
            </a:r>
            <a:r>
              <a:rPr lang="en-GB"/>
              <a:t>) cloud cloudburst downdraught geostrophic wind hydrometeor icing mean sea level oceanography overcast rotor cloud salt water snowflakes</a:t>
            </a:r>
            <a:endParaRPr lang="en-US"/>
          </a:p>
        </p:txBody>
      </p:sp>
    </p:spTree>
    <p:extLst>
      <p:ext uri="{BB962C8B-B14F-4D97-AF65-F5344CB8AC3E}">
        <p14:creationId xmlns:p14="http://schemas.microsoft.com/office/powerpoint/2010/main" val="2365433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Content slide - 3 column tex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lvl1pPr>
              <a:defRPr/>
            </a:lvl1pPr>
          </a:lstStyle>
          <a:p>
            <a:r>
              <a:rPr lang="en-US"/>
              <a:t>Slide title</a:t>
            </a:r>
            <a:endParaRPr lang="en-GB"/>
          </a:p>
        </p:txBody>
      </p:sp>
      <p:sp>
        <p:nvSpPr>
          <p:cNvPr id="4" name="Footer Placeholder 3"/>
          <p:cNvSpPr>
            <a:spLocks noGrp="1"/>
          </p:cNvSpPr>
          <p:nvPr>
            <p:ph type="ftr" sz="quarter" idx="12"/>
          </p:nvPr>
        </p:nvSpPr>
        <p:spPr/>
        <p:txBody>
          <a:bodyPr/>
          <a:lstStyle>
            <a:lvl1pPr defTabSz="219075" hangingPunct="0">
              <a:defRPr/>
            </a:lvl1pPr>
          </a:lstStyle>
          <a:p>
            <a:r>
              <a:rPr lang="en-GB" kern="0">
                <a:solidFill>
                  <a:srgbClr val="2A2A2A"/>
                </a:solidFill>
                <a:sym typeface="Helvetica Light"/>
              </a:rPr>
              <a:t>www.metoffice.gov.uk                                                © Crown Copyright 2019, Met Office</a:t>
            </a:r>
          </a:p>
        </p:txBody>
      </p:sp>
      <p:sp>
        <p:nvSpPr>
          <p:cNvPr id="5" name="Text Placeholder 4"/>
          <p:cNvSpPr>
            <a:spLocks noGrp="1"/>
          </p:cNvSpPr>
          <p:nvPr>
            <p:ph type="body" sz="quarter" idx="11" hasCustomPrompt="1"/>
          </p:nvPr>
        </p:nvSpPr>
        <p:spPr>
          <a:xfrm>
            <a:off x="197645" y="1770460"/>
            <a:ext cx="2578894" cy="2705100"/>
          </a:xfrm>
          <a:prstGeom prst="rect">
            <a:avLst/>
          </a:prstGeom>
        </p:spPr>
        <p:txBody>
          <a:bodyPr numCol="1" spcCol="0">
            <a:noAutofit/>
          </a:bodyPr>
          <a:lstStyle>
            <a:lvl1pPr>
              <a:defRPr/>
            </a:lvl1pPr>
          </a:lstStyle>
          <a:p>
            <a:pPr lvl="0"/>
            <a:r>
              <a:rPr lang="en-GB"/>
              <a:t>Advection fog altostratus aneroid barometer coalescence cold front continent divergence environment extratropical cyclone fog haze hygrometer ice crystals isotherm low clouds pressure tendency rainfall rime saturate short wave supercell wave cyclone. </a:t>
            </a:r>
            <a:endParaRPr lang="en-US"/>
          </a:p>
        </p:txBody>
      </p:sp>
      <p:sp>
        <p:nvSpPr>
          <p:cNvPr id="6" name="Text Placeholder 4"/>
          <p:cNvSpPr>
            <a:spLocks noGrp="1"/>
          </p:cNvSpPr>
          <p:nvPr>
            <p:ph type="body" sz="quarter" idx="13" hasCustomPrompt="1"/>
          </p:nvPr>
        </p:nvSpPr>
        <p:spPr>
          <a:xfrm>
            <a:off x="3127178" y="1770460"/>
            <a:ext cx="2578894" cy="2705100"/>
          </a:xfrm>
          <a:prstGeom prst="rect">
            <a:avLst/>
          </a:prstGeom>
        </p:spPr>
        <p:txBody>
          <a:bodyPr numCol="1" spcCol="0">
            <a:noAutofit/>
          </a:bodyPr>
          <a:lstStyle>
            <a:lvl1pPr>
              <a:defRPr/>
            </a:lvl1pPr>
          </a:lstStyle>
          <a:p>
            <a:pPr lvl="0"/>
            <a:r>
              <a:rPr lang="en-GB"/>
              <a:t>Advection fog altostratus aneroid barometer coalescence cold front continent divergence environment extratropical cyclone fog haze hygrometer ice crystals isotherm low clouds pressure tendency rainfall rime saturate short wave supercell wave cyclone. </a:t>
            </a:r>
            <a:endParaRPr lang="en-US"/>
          </a:p>
        </p:txBody>
      </p:sp>
      <p:sp>
        <p:nvSpPr>
          <p:cNvPr id="8" name="Text Placeholder 4"/>
          <p:cNvSpPr>
            <a:spLocks noGrp="1"/>
          </p:cNvSpPr>
          <p:nvPr>
            <p:ph type="body" sz="quarter" idx="14" hasCustomPrompt="1"/>
          </p:nvPr>
        </p:nvSpPr>
        <p:spPr>
          <a:xfrm>
            <a:off x="6057306" y="1761530"/>
            <a:ext cx="2578894" cy="2705100"/>
          </a:xfrm>
          <a:prstGeom prst="rect">
            <a:avLst/>
          </a:prstGeom>
        </p:spPr>
        <p:txBody>
          <a:bodyPr numCol="1" spcCol="0">
            <a:noAutofit/>
          </a:bodyPr>
          <a:lstStyle>
            <a:lvl1pPr>
              <a:defRPr/>
            </a:lvl1pPr>
          </a:lstStyle>
          <a:p>
            <a:pPr lvl="0"/>
            <a:r>
              <a:rPr lang="en-GB"/>
              <a:t>Advection fog altostratus aneroid barometer coalescence cold front continent divergence environment extratropical cyclone fog haze hygrometer ice crystals isotherm low clouds pressure tendency rainfall rime saturate short wave supercell wave cyclone. </a:t>
            </a:r>
            <a:endParaRPr lang="en-US"/>
          </a:p>
        </p:txBody>
      </p:sp>
    </p:spTree>
    <p:extLst>
      <p:ext uri="{BB962C8B-B14F-4D97-AF65-F5344CB8AC3E}">
        <p14:creationId xmlns:p14="http://schemas.microsoft.com/office/powerpoint/2010/main" val="3621224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 partnerships dark bar">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0" y="4732140"/>
            <a:ext cx="9144000" cy="411361"/>
          </a:xfrm>
          <a:prstGeom prst="rect">
            <a:avLst/>
          </a:prstGeom>
        </p:spPr>
        <p:txBody>
          <a:bodyPr/>
          <a:lstStyle>
            <a:lvl1pPr defTabSz="219075" hangingPunct="0">
              <a:defRPr/>
            </a:lvl1pPr>
          </a:lstStyle>
          <a:p>
            <a:r>
              <a:rPr lang="en-GB" kern="0">
                <a:solidFill>
                  <a:srgbClr val="2A2A2A"/>
                </a:solidFill>
                <a:sym typeface="Helvetica Light"/>
              </a:rPr>
              <a:t>www.metoffice.gov.uk                                                © Crown Copyright 2019, Met Office</a:t>
            </a:r>
          </a:p>
        </p:txBody>
      </p:sp>
      <p:sp>
        <p:nvSpPr>
          <p:cNvPr id="7" name="Shape 48"/>
          <p:cNvSpPr/>
          <p:nvPr userDrawn="1"/>
        </p:nvSpPr>
        <p:spPr>
          <a:xfrm>
            <a:off x="-1" y="-6009"/>
            <a:ext cx="9144002" cy="687642"/>
          </a:xfrm>
          <a:prstGeom prst="rect">
            <a:avLst/>
          </a:prstGeom>
          <a:blipFill>
            <a:blip r:embed="rId2" cstate="print"/>
          </a:blipFill>
          <a:ln w="12700">
            <a:miter lim="400000"/>
          </a:ln>
          <a:extLst>
            <a:ext uri="{C572A759-6A51-4108-AA02-DFA0A04FC94B}">
              <ma14:wrappingTextBoxFlag xmlns="" xmlns:ma14="http://schemas.microsoft.com/office/mac/drawingml/2011/main" val="1"/>
            </a:ext>
          </a:extLst>
        </p:spPr>
        <p:txBody>
          <a:bodyPr lIns="26789" tIns="26789" rIns="26789" bIns="26789" anchor="ctr"/>
          <a:lstStyle>
            <a:lvl1pPr>
              <a:defRPr sz="3200">
                <a:solidFill>
                  <a:srgbClr val="FFFFFF"/>
                </a:solidFill>
              </a:defRPr>
            </a:lvl1pPr>
          </a:lstStyle>
          <a:p>
            <a:pPr marL="0" marR="0" lvl="0" indent="0" algn="ctr" defTabSz="219075" rtl="0" eaLnBrk="1" fontAlgn="auto" latinLnBrk="0" hangingPunct="0">
              <a:lnSpc>
                <a:spcPct val="100000"/>
              </a:lnSpc>
              <a:spcBef>
                <a:spcPts val="0"/>
              </a:spcBef>
              <a:spcAft>
                <a:spcPts val="0"/>
              </a:spcAft>
              <a:buClrTx/>
              <a:buSzTx/>
              <a:buFontTx/>
              <a:buNone/>
              <a:tabLst/>
              <a:defRPr/>
            </a:pPr>
            <a:r>
              <a:rPr kumimoji="0" sz="1200" b="0" i="0" u="none" strike="noStrike" kern="0" cap="none" spc="0" normalizeH="0" baseline="0" noProof="0">
                <a:ln>
                  <a:noFill/>
                </a:ln>
                <a:solidFill>
                  <a:srgbClr val="FFFFFF"/>
                </a:solidFill>
                <a:effectLst/>
                <a:uLnTx/>
                <a:uFillTx/>
                <a:latin typeface="Arial"/>
                <a:sym typeface="Helvetica Light"/>
              </a:rPr>
              <a:t>  </a:t>
            </a:r>
          </a:p>
        </p:txBody>
      </p:sp>
      <p:sp>
        <p:nvSpPr>
          <p:cNvPr id="9" name="Shape 64"/>
          <p:cNvSpPr/>
          <p:nvPr userDrawn="1"/>
        </p:nvSpPr>
        <p:spPr>
          <a:xfrm flipV="1">
            <a:off x="2141935" y="135000"/>
            <a:ext cx="0" cy="405000"/>
          </a:xfrm>
          <a:prstGeom prst="line">
            <a:avLst/>
          </a:prstGeom>
          <a:ln>
            <a:solidFill>
              <a:schemeClr val="bg2"/>
            </a:solidFill>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75"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a:ln>
                <a:noFill/>
              </a:ln>
              <a:solidFill>
                <a:srgbClr val="2A2A2A"/>
              </a:solidFill>
              <a:effectLst/>
              <a:uLnTx/>
              <a:uFillTx/>
              <a:latin typeface="Arial"/>
              <a:sym typeface="Helvetica Light"/>
            </a:endParaRPr>
          </a:p>
        </p:txBody>
      </p:sp>
      <p:sp>
        <p:nvSpPr>
          <p:cNvPr id="10" name="Shape 68"/>
          <p:cNvSpPr/>
          <p:nvPr userDrawn="1"/>
        </p:nvSpPr>
        <p:spPr>
          <a:xfrm>
            <a:off x="7531089" y="240515"/>
            <a:ext cx="1594673" cy="202500"/>
          </a:xfrm>
          <a:prstGeom prst="rect">
            <a:avLst/>
          </a:prstGeom>
          <a:ln w="12700">
            <a:miter lim="400000"/>
          </a:ln>
          <a:extLst>
            <a:ext uri="{C572A759-6A51-4108-AA02-DFA0A04FC94B}">
              <ma14:wrappingTextBoxFlag xmlns="" xmlns:ma14="http://schemas.microsoft.com/office/mac/drawingml/2011/main" val="1"/>
            </a:ext>
          </a:extLst>
        </p:spPr>
        <p:txBody>
          <a:bodyPr lIns="26789" tIns="26789" rIns="26789" bIns="26789"/>
          <a:lstStyle/>
          <a:p>
            <a:pPr marL="0" marR="0" lvl="0" indent="0" algn="l" defTabSz="342900" rtl="0" eaLnBrk="1" fontAlgn="auto" latinLnBrk="0" hangingPunct="0">
              <a:lnSpc>
                <a:spcPct val="90000"/>
              </a:lnSpc>
              <a:spcBef>
                <a:spcPts val="300"/>
              </a:spcBef>
              <a:spcAft>
                <a:spcPts val="0"/>
              </a:spcAft>
              <a:buClrTx/>
              <a:buSzTx/>
              <a:buFontTx/>
              <a:buNone/>
              <a:tabLst/>
              <a:defRPr sz="2100">
                <a:solidFill>
                  <a:srgbClr val="2A2A2A"/>
                </a:solidFill>
                <a:latin typeface="Arial"/>
                <a:ea typeface="Arial"/>
                <a:cs typeface="Arial"/>
                <a:sym typeface="Arial"/>
              </a:defRPr>
            </a:pPr>
            <a:r>
              <a:rPr kumimoji="0" sz="800" b="0" i="0" u="none" strike="noStrike" kern="0" cap="none" spc="0" normalizeH="0" baseline="0" noProof="0">
                <a:ln>
                  <a:noFill/>
                </a:ln>
                <a:solidFill>
                  <a:srgbClr val="FFFFFF"/>
                </a:solidFill>
                <a:effectLst/>
                <a:uLnTx/>
                <a:uFillTx/>
                <a:latin typeface="Arial"/>
                <a:cs typeface="Arial"/>
                <a:sym typeface="Arial"/>
              </a:rPr>
              <a:t>Working together </a:t>
            </a:r>
            <a:br>
              <a:rPr kumimoji="0" sz="800" b="0" i="0" u="none" strike="noStrike" kern="0" cap="none" spc="0" normalizeH="0" baseline="0" noProof="0">
                <a:ln>
                  <a:noFill/>
                </a:ln>
                <a:solidFill>
                  <a:srgbClr val="FFFFFF"/>
                </a:solidFill>
                <a:effectLst/>
                <a:uLnTx/>
                <a:uFillTx/>
                <a:latin typeface="Arial"/>
                <a:cs typeface="Arial"/>
                <a:sym typeface="Arial"/>
              </a:rPr>
            </a:br>
            <a:r>
              <a:rPr kumimoji="0" sz="800" b="0" i="0" u="none" strike="noStrike" kern="0" cap="none" spc="0" normalizeH="0" baseline="0" noProof="0">
                <a:ln>
                  <a:noFill/>
                </a:ln>
                <a:solidFill>
                  <a:srgbClr val="FFFFFF"/>
                </a:solidFill>
                <a:effectLst/>
                <a:uLnTx/>
                <a:uFillTx/>
                <a:latin typeface="Arial"/>
                <a:cs typeface="Arial"/>
                <a:sym typeface="Arial"/>
              </a:rPr>
              <a:t>(enter working relationship)</a:t>
            </a:r>
          </a:p>
        </p:txBody>
      </p:sp>
      <p:sp>
        <p:nvSpPr>
          <p:cNvPr id="11" name="Shape 69"/>
          <p:cNvSpPr>
            <a:spLocks noGrp="1"/>
          </p:cNvSpPr>
          <p:nvPr>
            <p:ph type="pic" sz="quarter" idx="13"/>
          </p:nvPr>
        </p:nvSpPr>
        <p:spPr>
          <a:xfrm>
            <a:off x="2227171" y="204551"/>
            <a:ext cx="1176126" cy="270000"/>
          </a:xfrm>
          <a:prstGeom prst="rect">
            <a:avLst/>
          </a:prstGeom>
          <a:noFill/>
          <a:ln>
            <a:noFill/>
          </a:ln>
        </p:spPr>
        <p:txBody>
          <a:bodyPr wrap="square" lIns="68579" tIns="34289" rIns="68579" bIns="34289" anchor="t">
            <a:noAutofit/>
          </a:bodyPr>
          <a:lstStyle>
            <a:lvl1pPr marL="0" indent="0">
              <a:buNone/>
              <a:defRPr sz="800">
                <a:latin typeface="+mn-lt"/>
              </a:defRPr>
            </a:lvl1pPr>
          </a:lstStyle>
          <a:p>
            <a:r>
              <a:rPr lang="en-US"/>
              <a:t>Click icon to add picture</a:t>
            </a:r>
            <a:endParaRPr lang="en-GB"/>
          </a:p>
        </p:txBody>
      </p:sp>
      <p:sp>
        <p:nvSpPr>
          <p:cNvPr id="14" name="Shape 70"/>
          <p:cNvSpPr>
            <a:spLocks noGrp="1"/>
          </p:cNvSpPr>
          <p:nvPr>
            <p:ph type="pic" sz="quarter" idx="14"/>
          </p:nvPr>
        </p:nvSpPr>
        <p:spPr>
          <a:xfrm>
            <a:off x="3577935" y="204551"/>
            <a:ext cx="1176127" cy="270000"/>
          </a:xfrm>
          <a:prstGeom prst="rect">
            <a:avLst/>
          </a:prstGeom>
          <a:noFill/>
          <a:ln>
            <a:noFill/>
          </a:ln>
        </p:spPr>
        <p:txBody>
          <a:bodyPr lIns="68579" tIns="34289" rIns="68579" bIns="34289" anchor="t">
            <a:noAutofit/>
          </a:bodyPr>
          <a:lstStyle>
            <a:lvl1pPr marL="0" indent="0">
              <a:buNone/>
              <a:defRPr sz="800"/>
            </a:lvl1pPr>
          </a:lstStyle>
          <a:p>
            <a:r>
              <a:rPr lang="en-US"/>
              <a:t>Click icon to add picture</a:t>
            </a:r>
            <a:endParaRPr/>
          </a:p>
        </p:txBody>
      </p:sp>
      <p:sp>
        <p:nvSpPr>
          <p:cNvPr id="15" name="Shape 71"/>
          <p:cNvSpPr>
            <a:spLocks noGrp="1"/>
          </p:cNvSpPr>
          <p:nvPr>
            <p:ph type="pic" sz="quarter" idx="15"/>
          </p:nvPr>
        </p:nvSpPr>
        <p:spPr>
          <a:xfrm>
            <a:off x="4928103" y="204551"/>
            <a:ext cx="1176127" cy="270000"/>
          </a:xfrm>
          <a:prstGeom prst="rect">
            <a:avLst/>
          </a:prstGeom>
          <a:noFill/>
          <a:ln>
            <a:noFill/>
          </a:ln>
        </p:spPr>
        <p:txBody>
          <a:bodyPr lIns="68579" tIns="34289" rIns="68579" bIns="34289" anchor="t">
            <a:noAutofit/>
          </a:bodyPr>
          <a:lstStyle>
            <a:lvl1pPr marL="0" indent="0">
              <a:buNone/>
              <a:defRPr sz="800"/>
            </a:lvl1pPr>
          </a:lstStyle>
          <a:p>
            <a:r>
              <a:rPr lang="en-US"/>
              <a:t>Click icon to add picture</a:t>
            </a:r>
            <a:endParaRPr/>
          </a:p>
        </p:txBody>
      </p:sp>
      <p:sp>
        <p:nvSpPr>
          <p:cNvPr id="16" name="Shape 64"/>
          <p:cNvSpPr/>
          <p:nvPr userDrawn="1"/>
        </p:nvSpPr>
        <p:spPr>
          <a:xfrm flipV="1">
            <a:off x="3490913" y="135000"/>
            <a:ext cx="0" cy="405000"/>
          </a:xfrm>
          <a:prstGeom prst="line">
            <a:avLst/>
          </a:prstGeom>
          <a:ln>
            <a:solidFill>
              <a:schemeClr val="bg2"/>
            </a:solidFill>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75"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a:ln>
                <a:noFill/>
              </a:ln>
              <a:solidFill>
                <a:srgbClr val="2A2A2A"/>
              </a:solidFill>
              <a:effectLst/>
              <a:uLnTx/>
              <a:uFillTx/>
              <a:latin typeface="Arial"/>
              <a:sym typeface="Helvetica Light"/>
            </a:endParaRPr>
          </a:p>
        </p:txBody>
      </p:sp>
      <p:sp>
        <p:nvSpPr>
          <p:cNvPr id="17" name="Shape 64"/>
          <p:cNvSpPr/>
          <p:nvPr userDrawn="1"/>
        </p:nvSpPr>
        <p:spPr>
          <a:xfrm flipV="1">
            <a:off x="4842272" y="135000"/>
            <a:ext cx="0" cy="405000"/>
          </a:xfrm>
          <a:prstGeom prst="line">
            <a:avLst/>
          </a:prstGeom>
          <a:ln>
            <a:solidFill>
              <a:schemeClr val="bg2"/>
            </a:solidFill>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75"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a:ln>
                <a:noFill/>
              </a:ln>
              <a:solidFill>
                <a:srgbClr val="2A2A2A"/>
              </a:solidFill>
              <a:effectLst/>
              <a:uLnTx/>
              <a:uFillTx/>
              <a:latin typeface="Arial"/>
              <a:sym typeface="Helvetica Light"/>
            </a:endParaRPr>
          </a:p>
        </p:txBody>
      </p:sp>
      <p:sp>
        <p:nvSpPr>
          <p:cNvPr id="18" name="Shape 64"/>
          <p:cNvSpPr/>
          <p:nvPr userDrawn="1"/>
        </p:nvSpPr>
        <p:spPr>
          <a:xfrm flipV="1">
            <a:off x="6192441" y="135000"/>
            <a:ext cx="0" cy="405000"/>
          </a:xfrm>
          <a:prstGeom prst="line">
            <a:avLst/>
          </a:prstGeom>
          <a:ln>
            <a:solidFill>
              <a:schemeClr val="bg2"/>
            </a:solidFill>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75"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a:ln>
                <a:noFill/>
              </a:ln>
              <a:solidFill>
                <a:srgbClr val="2A2A2A"/>
              </a:solidFill>
              <a:effectLst/>
              <a:uLnTx/>
              <a:uFillTx/>
              <a:latin typeface="Arial"/>
              <a:sym typeface="Helvetica Light"/>
            </a:endParaRPr>
          </a:p>
        </p:txBody>
      </p:sp>
      <p:sp>
        <p:nvSpPr>
          <p:cNvPr id="19" name="Shape 71"/>
          <p:cNvSpPr>
            <a:spLocks noGrp="1"/>
          </p:cNvSpPr>
          <p:nvPr>
            <p:ph type="pic" sz="quarter" idx="17"/>
          </p:nvPr>
        </p:nvSpPr>
        <p:spPr>
          <a:xfrm>
            <a:off x="6273702" y="204551"/>
            <a:ext cx="1176127" cy="270000"/>
          </a:xfrm>
          <a:prstGeom prst="rect">
            <a:avLst/>
          </a:prstGeom>
          <a:noFill/>
          <a:ln>
            <a:noFill/>
          </a:ln>
        </p:spPr>
        <p:txBody>
          <a:bodyPr lIns="68579" tIns="34289" rIns="68579" bIns="34289" anchor="t">
            <a:noAutofit/>
          </a:bodyPr>
          <a:lstStyle>
            <a:lvl1pPr marL="0" indent="0">
              <a:buNone/>
              <a:defRPr sz="800"/>
            </a:lvl1pPr>
          </a:lstStyle>
          <a:p>
            <a:r>
              <a:rPr lang="en-US"/>
              <a:t>Click icon to add picture</a:t>
            </a:r>
            <a:endParaRPr/>
          </a:p>
        </p:txBody>
      </p:sp>
      <p:pic>
        <p:nvPicPr>
          <p:cNvPr id="23" name="MO_MASTER_for_dark_backg_RBG.png"/>
          <p:cNvPicPr>
            <a:picLocks noChangeAspect="1"/>
          </p:cNvPicPr>
          <p:nvPr userDrawn="1"/>
        </p:nvPicPr>
        <p:blipFill>
          <a:blip r:embed="rId3" cstate="print"/>
          <a:stretch>
            <a:fillRect/>
          </a:stretch>
        </p:blipFill>
        <p:spPr>
          <a:xfrm>
            <a:off x="67307" y="40500"/>
            <a:ext cx="1803780" cy="565650"/>
          </a:xfrm>
          <a:prstGeom prst="rect">
            <a:avLst/>
          </a:prstGeom>
          <a:ln w="12700">
            <a:miter lim="400000"/>
          </a:ln>
        </p:spPr>
      </p:pic>
      <p:sp>
        <p:nvSpPr>
          <p:cNvPr id="20" name="Title 2"/>
          <p:cNvSpPr>
            <a:spLocks noGrp="1"/>
          </p:cNvSpPr>
          <p:nvPr>
            <p:ph type="title" hasCustomPrompt="1"/>
          </p:nvPr>
        </p:nvSpPr>
        <p:spPr>
          <a:xfrm>
            <a:off x="197644" y="1039783"/>
            <a:ext cx="8437500" cy="623248"/>
          </a:xfrm>
        </p:spPr>
        <p:txBody>
          <a:bodyPr/>
          <a:lstStyle>
            <a:lvl1pPr>
              <a:defRPr/>
            </a:lvl1pPr>
          </a:lstStyle>
          <a:p>
            <a:r>
              <a:rPr lang="en-US"/>
              <a:t>Presentation title</a:t>
            </a:r>
            <a:endParaRPr lang="en-GB"/>
          </a:p>
        </p:txBody>
      </p:sp>
      <p:sp>
        <p:nvSpPr>
          <p:cNvPr id="24" name="Text Placeholder 22"/>
          <p:cNvSpPr>
            <a:spLocks noGrp="1"/>
          </p:cNvSpPr>
          <p:nvPr>
            <p:ph type="body" sz="quarter" idx="11" hasCustomPrompt="1"/>
          </p:nvPr>
        </p:nvSpPr>
        <p:spPr>
          <a:xfrm>
            <a:off x="208954" y="1761530"/>
            <a:ext cx="8426190" cy="611706"/>
          </a:xfrm>
          <a:prstGeom prst="rect">
            <a:avLst/>
          </a:prstGeom>
        </p:spPr>
        <p:txBody>
          <a:bodyPr/>
          <a:lstStyle>
            <a:lvl1pPr>
              <a:defRPr>
                <a:solidFill>
                  <a:schemeClr val="tx1"/>
                </a:solidFill>
              </a:defRPr>
            </a:lvl1pPr>
            <a:lvl2pPr>
              <a:defRPr>
                <a:solidFill>
                  <a:schemeClr val="bg2"/>
                </a:solidFill>
              </a:defRPr>
            </a:lvl2pPr>
            <a:lvl3pPr>
              <a:defRPr>
                <a:solidFill>
                  <a:schemeClr val="bg2"/>
                </a:solidFill>
              </a:defRPr>
            </a:lvl3pPr>
            <a:lvl4pPr>
              <a:buClr>
                <a:schemeClr val="bg2"/>
              </a:buClr>
              <a:defRPr>
                <a:solidFill>
                  <a:schemeClr val="bg2"/>
                </a:solidFill>
              </a:defRPr>
            </a:lvl4pPr>
            <a:lvl5pPr>
              <a:defRPr>
                <a:solidFill>
                  <a:schemeClr val="bg2"/>
                </a:solidFill>
              </a:defRPr>
            </a:lvl5pPr>
          </a:lstStyle>
          <a:p>
            <a:pPr lvl="0"/>
            <a:r>
              <a:rPr lang="en-US"/>
              <a:t>Name, job title</a:t>
            </a:r>
            <a:br>
              <a:rPr lang="en-US"/>
            </a:br>
            <a:r>
              <a:rPr lang="en-US"/>
              <a:t>Date</a:t>
            </a:r>
            <a:endParaRPr lang="en-GB"/>
          </a:p>
        </p:txBody>
      </p:sp>
    </p:spTree>
    <p:extLst>
      <p:ext uri="{BB962C8B-B14F-4D97-AF65-F5344CB8AC3E}">
        <p14:creationId xmlns:p14="http://schemas.microsoft.com/office/powerpoint/2010/main" val="158205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Content slide - 1 column text &amp; image">
    <p:spTree>
      <p:nvGrpSpPr>
        <p:cNvPr id="1" name=""/>
        <p:cNvGrpSpPr/>
        <p:nvPr/>
      </p:nvGrpSpPr>
      <p:grpSpPr>
        <a:xfrm>
          <a:off x="0" y="0"/>
          <a:ext cx="0" cy="0"/>
          <a:chOff x="0" y="0"/>
          <a:chExt cx="0" cy="0"/>
        </a:xfrm>
      </p:grpSpPr>
      <p:sp>
        <p:nvSpPr>
          <p:cNvPr id="5" name="Picture Placeholder 4"/>
          <p:cNvSpPr>
            <a:spLocks noGrp="1"/>
          </p:cNvSpPr>
          <p:nvPr>
            <p:ph type="pic" sz="quarter" idx="16" hasCustomPrompt="1"/>
          </p:nvPr>
        </p:nvSpPr>
        <p:spPr>
          <a:xfrm>
            <a:off x="4572000" y="1"/>
            <a:ext cx="4572000" cy="4732139"/>
          </a:xfrm>
          <a:prstGeom prst="rect">
            <a:avLst/>
          </a:prstGeom>
          <a:solidFill>
            <a:schemeClr val="tx1">
              <a:lumMod val="10000"/>
              <a:lumOff val="90000"/>
            </a:schemeClr>
          </a:solidFill>
        </p:spPr>
        <p:txBody>
          <a:bodyPr anchor="ctr" anchorCtr="0"/>
          <a:lstStyle>
            <a:lvl1pPr algn="ctr">
              <a:defRPr baseline="0"/>
            </a:lvl1pPr>
          </a:lstStyle>
          <a:p>
            <a:r>
              <a:rPr lang="en-GB"/>
              <a:t>Insert image here</a:t>
            </a:r>
          </a:p>
        </p:txBody>
      </p:sp>
      <p:sp>
        <p:nvSpPr>
          <p:cNvPr id="2" name="Footer Placeholder 1"/>
          <p:cNvSpPr>
            <a:spLocks noGrp="1"/>
          </p:cNvSpPr>
          <p:nvPr>
            <p:ph type="ftr" sz="quarter" idx="15"/>
          </p:nvPr>
        </p:nvSpPr>
        <p:spPr/>
        <p:txBody>
          <a:bodyPr/>
          <a:lstStyle>
            <a:lvl1pPr defTabSz="219075" hangingPunct="0">
              <a:defRPr/>
            </a:lvl1pPr>
          </a:lstStyle>
          <a:p>
            <a:r>
              <a:rPr lang="en-GB" kern="0">
                <a:solidFill>
                  <a:srgbClr val="2A2A2A"/>
                </a:solidFill>
                <a:sym typeface="Helvetica Light"/>
              </a:rPr>
              <a:t>www.metoffice.gov.uk                                                © Crown Copyright 2019, Met Office</a:t>
            </a:r>
          </a:p>
        </p:txBody>
      </p:sp>
      <p:sp>
        <p:nvSpPr>
          <p:cNvPr id="15" name="Text Placeholder 4"/>
          <p:cNvSpPr>
            <a:spLocks noGrp="1"/>
          </p:cNvSpPr>
          <p:nvPr>
            <p:ph type="body" sz="quarter" idx="11" hasCustomPrompt="1"/>
          </p:nvPr>
        </p:nvSpPr>
        <p:spPr>
          <a:xfrm>
            <a:off x="197645" y="1773777"/>
            <a:ext cx="4050506" cy="2714030"/>
          </a:xfrm>
          <a:prstGeom prst="rect">
            <a:avLst/>
          </a:prstGeom>
        </p:spPr>
        <p:txBody>
          <a:bodyPr>
            <a:noAutofit/>
          </a:bodyPr>
          <a:lstStyle>
            <a:lvl1pPr>
              <a:defRPr/>
            </a:lvl1pPr>
          </a:lstStyle>
          <a:p>
            <a:pPr lvl="0"/>
            <a:r>
              <a:rPr lang="en-GB"/>
              <a:t>Advection fog altostratus aneroid barometer coalescence cold front continent divergence environment extratropical cyclone fog haze hygrometer ice crystals isotherm low clouds pressure tendency rainfall rime saturate short wave supercell wave cyclone. Adiabatic process air </a:t>
            </a:r>
            <a:r>
              <a:rPr lang="en-GB" err="1"/>
              <a:t>air</a:t>
            </a:r>
            <a:r>
              <a:rPr lang="en-GB"/>
              <a:t> mass thunderstorm climate </a:t>
            </a:r>
            <a:r>
              <a:rPr lang="en-GB" err="1"/>
              <a:t>climate</a:t>
            </a:r>
            <a:r>
              <a:rPr lang="en-GB"/>
              <a:t> analysis centre (</a:t>
            </a:r>
            <a:r>
              <a:rPr lang="en-GB" err="1"/>
              <a:t>cac</a:t>
            </a:r>
            <a:r>
              <a:rPr lang="en-GB"/>
              <a:t>) cloud cloudburst downdraught geostrophic wind hydrometeor icing mean sea level oceanography overcast rotor cloud salt water.</a:t>
            </a:r>
            <a:endParaRPr lang="en-US"/>
          </a:p>
        </p:txBody>
      </p:sp>
      <p:sp>
        <p:nvSpPr>
          <p:cNvPr id="6" name="Title 2"/>
          <p:cNvSpPr>
            <a:spLocks noGrp="1"/>
          </p:cNvSpPr>
          <p:nvPr>
            <p:ph type="title" hasCustomPrompt="1"/>
          </p:nvPr>
        </p:nvSpPr>
        <p:spPr>
          <a:xfrm>
            <a:off x="197644" y="1039783"/>
            <a:ext cx="8437500" cy="623248"/>
          </a:xfrm>
        </p:spPr>
        <p:txBody>
          <a:bodyPr/>
          <a:lstStyle>
            <a:lvl1pPr>
              <a:defRPr/>
            </a:lvl1pPr>
          </a:lstStyle>
          <a:p>
            <a:r>
              <a:rPr lang="en-US"/>
              <a:t>Slide title</a:t>
            </a:r>
            <a:endParaRPr lang="en-GB"/>
          </a:p>
        </p:txBody>
      </p:sp>
    </p:spTree>
    <p:extLst>
      <p:ext uri="{BB962C8B-B14F-4D97-AF65-F5344CB8AC3E}">
        <p14:creationId xmlns:p14="http://schemas.microsoft.com/office/powerpoint/2010/main" val="2819327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_Content slide - 1 column text &amp; table">
    <p:spTree>
      <p:nvGrpSpPr>
        <p:cNvPr id="1" name=""/>
        <p:cNvGrpSpPr/>
        <p:nvPr/>
      </p:nvGrpSpPr>
      <p:grpSpPr>
        <a:xfrm>
          <a:off x="0" y="0"/>
          <a:ext cx="0" cy="0"/>
          <a:chOff x="0" y="0"/>
          <a:chExt cx="0" cy="0"/>
        </a:xfrm>
      </p:grpSpPr>
      <p:sp>
        <p:nvSpPr>
          <p:cNvPr id="2" name="Footer Placeholder 1"/>
          <p:cNvSpPr>
            <a:spLocks noGrp="1"/>
          </p:cNvSpPr>
          <p:nvPr>
            <p:ph type="ftr" sz="quarter" idx="15"/>
          </p:nvPr>
        </p:nvSpPr>
        <p:spPr/>
        <p:txBody>
          <a:bodyPr/>
          <a:lstStyle>
            <a:lvl1pPr defTabSz="219075" hangingPunct="0">
              <a:defRPr/>
            </a:lvl1pPr>
          </a:lstStyle>
          <a:p>
            <a:r>
              <a:rPr lang="en-GB" kern="0">
                <a:solidFill>
                  <a:srgbClr val="2A2A2A"/>
                </a:solidFill>
                <a:sym typeface="Helvetica Light"/>
              </a:rPr>
              <a:t>www.metoffice.gov.uk                                                © Crown Copyright 2019, Met Office</a:t>
            </a:r>
          </a:p>
        </p:txBody>
      </p:sp>
      <p:sp>
        <p:nvSpPr>
          <p:cNvPr id="15" name="Text Placeholder 4"/>
          <p:cNvSpPr>
            <a:spLocks noGrp="1"/>
          </p:cNvSpPr>
          <p:nvPr>
            <p:ph type="body" sz="quarter" idx="11" hasCustomPrompt="1"/>
          </p:nvPr>
        </p:nvSpPr>
        <p:spPr>
          <a:xfrm>
            <a:off x="197645" y="1773777"/>
            <a:ext cx="4050506" cy="2714030"/>
          </a:xfrm>
          <a:prstGeom prst="rect">
            <a:avLst/>
          </a:prstGeom>
        </p:spPr>
        <p:txBody>
          <a:bodyPr>
            <a:noAutofit/>
          </a:bodyPr>
          <a:lstStyle>
            <a:lvl1pPr>
              <a:defRPr/>
            </a:lvl1pPr>
          </a:lstStyle>
          <a:p>
            <a:pPr lvl="0"/>
            <a:r>
              <a:rPr lang="en-GB"/>
              <a:t>Advection fog altostratus aneroid barometer coalescence cold front continent divergence environment extratropical cyclone fog haze hygrometer ice crystals isotherm low clouds pressure tendency rainfall rime saturate short wave supercell wave cyclone. Adiabatic process air </a:t>
            </a:r>
            <a:r>
              <a:rPr lang="en-GB" err="1"/>
              <a:t>air</a:t>
            </a:r>
            <a:r>
              <a:rPr lang="en-GB"/>
              <a:t> mass thunderstorm climate </a:t>
            </a:r>
            <a:r>
              <a:rPr lang="en-GB" err="1"/>
              <a:t>climate</a:t>
            </a:r>
            <a:r>
              <a:rPr lang="en-GB"/>
              <a:t> analysis centre (</a:t>
            </a:r>
            <a:r>
              <a:rPr lang="en-GB" err="1"/>
              <a:t>cac</a:t>
            </a:r>
            <a:r>
              <a:rPr lang="en-GB"/>
              <a:t>) cloud cloudburst downdraught geostrophic wind hydrometeor icing mean sea level oceanography overcast rotor cloud salt water.</a:t>
            </a:r>
            <a:endParaRPr lang="en-US"/>
          </a:p>
        </p:txBody>
      </p:sp>
      <p:sp>
        <p:nvSpPr>
          <p:cNvPr id="6" name="Table Placeholder 5"/>
          <p:cNvSpPr>
            <a:spLocks noGrp="1"/>
          </p:cNvSpPr>
          <p:nvPr>
            <p:ph type="tbl" sz="quarter" idx="17" hasCustomPrompt="1"/>
          </p:nvPr>
        </p:nvSpPr>
        <p:spPr>
          <a:xfrm>
            <a:off x="4572000" y="1761530"/>
            <a:ext cx="4064199" cy="2714030"/>
          </a:xfrm>
        </p:spPr>
        <p:style>
          <a:lnRef idx="3">
            <a:schemeClr val="lt1"/>
          </a:lnRef>
          <a:fillRef idx="1">
            <a:schemeClr val="accent6"/>
          </a:fillRef>
          <a:effectRef idx="1">
            <a:schemeClr val="accent6"/>
          </a:effectRef>
          <a:fontRef idx="none"/>
        </p:style>
        <p:txBody>
          <a:bodyPr anchor="ctr" anchorCtr="1"/>
          <a:lstStyle>
            <a:lvl1pPr>
              <a:defRPr/>
            </a:lvl1pPr>
          </a:lstStyle>
          <a:p>
            <a:r>
              <a:rPr lang="en-GB"/>
              <a:t>Click here to add table</a:t>
            </a:r>
          </a:p>
        </p:txBody>
      </p:sp>
      <p:sp>
        <p:nvSpPr>
          <p:cNvPr id="7" name="Title 2"/>
          <p:cNvSpPr>
            <a:spLocks noGrp="1"/>
          </p:cNvSpPr>
          <p:nvPr>
            <p:ph type="title" hasCustomPrompt="1"/>
          </p:nvPr>
        </p:nvSpPr>
        <p:spPr>
          <a:xfrm>
            <a:off x="197644" y="1039783"/>
            <a:ext cx="8437500" cy="623248"/>
          </a:xfrm>
        </p:spPr>
        <p:txBody>
          <a:bodyPr/>
          <a:lstStyle>
            <a:lvl1pPr>
              <a:defRPr/>
            </a:lvl1pPr>
          </a:lstStyle>
          <a:p>
            <a:r>
              <a:rPr lang="en-US"/>
              <a:t>Slide title</a:t>
            </a:r>
            <a:endParaRPr lang="en-GB"/>
          </a:p>
        </p:txBody>
      </p:sp>
    </p:spTree>
    <p:extLst>
      <p:ext uri="{BB962C8B-B14F-4D97-AF65-F5344CB8AC3E}">
        <p14:creationId xmlns:p14="http://schemas.microsoft.com/office/powerpoint/2010/main" val="946382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Content slide - full image">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defTabSz="219075" hangingPunct="0">
              <a:defRPr/>
            </a:lvl1pPr>
          </a:lstStyle>
          <a:p>
            <a:r>
              <a:rPr lang="en-GB" kern="0">
                <a:solidFill>
                  <a:srgbClr val="2A2A2A"/>
                </a:solidFill>
                <a:sym typeface="Helvetica Light"/>
              </a:rPr>
              <a:t>www.metoffice.gov.uk                                                © Crown Copyright 2019, Met Office</a:t>
            </a:r>
          </a:p>
        </p:txBody>
      </p:sp>
      <p:sp>
        <p:nvSpPr>
          <p:cNvPr id="6" name="Picture Placeholder 4"/>
          <p:cNvSpPr>
            <a:spLocks noGrp="1"/>
          </p:cNvSpPr>
          <p:nvPr>
            <p:ph type="pic" sz="quarter" idx="16" hasCustomPrompt="1"/>
          </p:nvPr>
        </p:nvSpPr>
        <p:spPr>
          <a:xfrm>
            <a:off x="0" y="748904"/>
            <a:ext cx="9144000" cy="3983236"/>
          </a:xfrm>
          <a:prstGeom prst="rect">
            <a:avLst/>
          </a:prstGeom>
          <a:solidFill>
            <a:schemeClr val="tx1">
              <a:lumMod val="10000"/>
              <a:lumOff val="90000"/>
            </a:schemeClr>
          </a:solidFill>
        </p:spPr>
        <p:txBody>
          <a:bodyPr anchor="ctr" anchorCtr="0"/>
          <a:lstStyle>
            <a:lvl1pPr algn="ctr">
              <a:defRPr baseline="0"/>
            </a:lvl1pPr>
          </a:lstStyle>
          <a:p>
            <a:r>
              <a:rPr lang="en-GB"/>
              <a:t>Insert image here</a:t>
            </a:r>
          </a:p>
        </p:txBody>
      </p:sp>
    </p:spTree>
    <p:extLst>
      <p:ext uri="{BB962C8B-B14F-4D97-AF65-F5344CB8AC3E}">
        <p14:creationId xmlns:p14="http://schemas.microsoft.com/office/powerpoint/2010/main" val="3558728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Content slide - 1 column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Slide title</a:t>
            </a:r>
            <a:endParaRPr lang="en-GB"/>
          </a:p>
        </p:txBody>
      </p:sp>
      <p:sp>
        <p:nvSpPr>
          <p:cNvPr id="3" name="Footer Placeholder 2"/>
          <p:cNvSpPr>
            <a:spLocks noGrp="1"/>
          </p:cNvSpPr>
          <p:nvPr>
            <p:ph type="ftr" sz="quarter" idx="10"/>
          </p:nvPr>
        </p:nvSpPr>
        <p:spPr/>
        <p:txBody>
          <a:bodyPr/>
          <a:lstStyle>
            <a:lvl1pPr defTabSz="219075" hangingPunct="0">
              <a:defRPr/>
            </a:lvl1pPr>
          </a:lstStyle>
          <a:p>
            <a:r>
              <a:rPr lang="en-GB" kern="0">
                <a:solidFill>
                  <a:srgbClr val="2A2A2A"/>
                </a:solidFill>
                <a:sym typeface="Helvetica Light"/>
              </a:rPr>
              <a:t>www.metoffice.gov.uk                                                © Crown Copyright 2019, Met Office</a:t>
            </a:r>
          </a:p>
        </p:txBody>
      </p:sp>
      <p:sp>
        <p:nvSpPr>
          <p:cNvPr id="5" name="Text Placeholder 4"/>
          <p:cNvSpPr>
            <a:spLocks noGrp="1"/>
          </p:cNvSpPr>
          <p:nvPr>
            <p:ph type="body" sz="quarter" idx="11" hasCustomPrompt="1"/>
          </p:nvPr>
        </p:nvSpPr>
        <p:spPr>
          <a:xfrm>
            <a:off x="197644" y="1761530"/>
            <a:ext cx="8437364" cy="2714030"/>
          </a:xfrm>
        </p:spPr>
        <p:txBody>
          <a:bodyPr/>
          <a:lstStyle>
            <a:lvl1pPr marL="214313" indent="-214313">
              <a:buFont typeface="Arial" panose="020B0604020202020204" pitchFamily="34" charset="0"/>
              <a:buChar char="•"/>
              <a:defRPr baseline="0"/>
            </a:lvl1pPr>
          </a:lstStyle>
          <a:p>
            <a:pPr lvl="0"/>
            <a:r>
              <a:rPr lang="en-US"/>
              <a:t>To add bullets, highlight this text box and select ‘bulleted list’ from the home menu</a:t>
            </a:r>
            <a:endParaRPr lang="en-GB"/>
          </a:p>
        </p:txBody>
      </p:sp>
    </p:spTree>
    <p:extLst>
      <p:ext uri="{BB962C8B-B14F-4D97-AF65-F5344CB8AC3E}">
        <p14:creationId xmlns:p14="http://schemas.microsoft.com/office/powerpoint/2010/main" val="2801141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Content slide - 2 column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Slide title</a:t>
            </a:r>
            <a:endParaRPr lang="en-GB"/>
          </a:p>
        </p:txBody>
      </p:sp>
      <p:sp>
        <p:nvSpPr>
          <p:cNvPr id="3" name="Footer Placeholder 2"/>
          <p:cNvSpPr>
            <a:spLocks noGrp="1"/>
          </p:cNvSpPr>
          <p:nvPr>
            <p:ph type="ftr" sz="quarter" idx="10"/>
          </p:nvPr>
        </p:nvSpPr>
        <p:spPr/>
        <p:txBody>
          <a:bodyPr/>
          <a:lstStyle>
            <a:lvl1pPr defTabSz="219075" hangingPunct="0">
              <a:defRPr/>
            </a:lvl1pPr>
          </a:lstStyle>
          <a:p>
            <a:r>
              <a:rPr lang="en-GB" kern="0">
                <a:solidFill>
                  <a:srgbClr val="2A2A2A"/>
                </a:solidFill>
                <a:sym typeface="Helvetica Light"/>
              </a:rPr>
              <a:t>www.metoffice.gov.uk                                                © Crown Copyright 2019, Met Office</a:t>
            </a:r>
          </a:p>
        </p:txBody>
      </p:sp>
      <p:cxnSp>
        <p:nvCxnSpPr>
          <p:cNvPr id="7" name="Straight Connector 6"/>
          <p:cNvCxnSpPr/>
          <p:nvPr userDrawn="1"/>
        </p:nvCxnSpPr>
        <p:spPr>
          <a:xfrm>
            <a:off x="4403700" y="1770459"/>
            <a:ext cx="0" cy="2719072"/>
          </a:xfrm>
          <a:prstGeom prst="line">
            <a:avLst/>
          </a:prstGeom>
        </p:spPr>
        <p:style>
          <a:lnRef idx="1">
            <a:schemeClr val="dk1"/>
          </a:lnRef>
          <a:fillRef idx="0">
            <a:schemeClr val="dk1"/>
          </a:fillRef>
          <a:effectRef idx="0">
            <a:schemeClr val="dk1"/>
          </a:effectRef>
          <a:fontRef idx="minor">
            <a:schemeClr val="tx1"/>
          </a:fontRef>
        </p:style>
      </p:cxnSp>
      <p:sp>
        <p:nvSpPr>
          <p:cNvPr id="5" name="Text Placeholder 4"/>
          <p:cNvSpPr>
            <a:spLocks noGrp="1"/>
          </p:cNvSpPr>
          <p:nvPr>
            <p:ph type="body" sz="quarter" idx="11" hasCustomPrompt="1"/>
          </p:nvPr>
        </p:nvSpPr>
        <p:spPr>
          <a:xfrm>
            <a:off x="197644" y="1761530"/>
            <a:ext cx="4050506" cy="2714030"/>
          </a:xfrm>
        </p:spPr>
        <p:txBody>
          <a:bodyPr/>
          <a:lstStyle>
            <a:lvl1pPr marL="214313" indent="-214313">
              <a:buFont typeface="Arial" panose="020B0604020202020204" pitchFamily="34" charset="0"/>
              <a:buChar char="•"/>
              <a:defRPr baseline="0"/>
            </a:lvl1pPr>
          </a:lstStyle>
          <a:p>
            <a:pPr lvl="0"/>
            <a:r>
              <a:rPr lang="en-US"/>
              <a:t>To add bullets, highlight this text box and select ‘bulleted list’ from the home menu</a:t>
            </a:r>
            <a:endParaRPr lang="en-GB"/>
          </a:p>
        </p:txBody>
      </p:sp>
      <p:sp>
        <p:nvSpPr>
          <p:cNvPr id="6" name="Text Placeholder 4"/>
          <p:cNvSpPr>
            <a:spLocks noGrp="1"/>
          </p:cNvSpPr>
          <p:nvPr>
            <p:ph type="body" sz="quarter" idx="12" hasCustomPrompt="1"/>
          </p:nvPr>
        </p:nvSpPr>
        <p:spPr>
          <a:xfrm>
            <a:off x="4585693" y="1761530"/>
            <a:ext cx="4050506" cy="2714030"/>
          </a:xfrm>
        </p:spPr>
        <p:txBody>
          <a:bodyPr/>
          <a:lstStyle>
            <a:lvl1pPr marL="214313" indent="-214313">
              <a:buFont typeface="Arial" panose="020B0604020202020204" pitchFamily="34" charset="0"/>
              <a:buChar char="•"/>
              <a:defRPr baseline="0"/>
            </a:lvl1pPr>
          </a:lstStyle>
          <a:p>
            <a:pPr lvl="0"/>
            <a:r>
              <a:rPr lang="en-US"/>
              <a:t>To add bullets, highlight this text box and select ‘bulleted list’ from the home menu</a:t>
            </a:r>
            <a:endParaRPr lang="en-GB"/>
          </a:p>
        </p:txBody>
      </p:sp>
    </p:spTree>
    <p:extLst>
      <p:ext uri="{BB962C8B-B14F-4D97-AF65-F5344CB8AC3E}">
        <p14:creationId xmlns:p14="http://schemas.microsoft.com/office/powerpoint/2010/main" val="3380767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Content slide - 1 column bullets &amp; image">
    <p:spTree>
      <p:nvGrpSpPr>
        <p:cNvPr id="1" name=""/>
        <p:cNvGrpSpPr/>
        <p:nvPr/>
      </p:nvGrpSpPr>
      <p:grpSpPr>
        <a:xfrm>
          <a:off x="0" y="0"/>
          <a:ext cx="0" cy="0"/>
          <a:chOff x="0" y="0"/>
          <a:chExt cx="0" cy="0"/>
        </a:xfrm>
      </p:grpSpPr>
      <p:sp>
        <p:nvSpPr>
          <p:cNvPr id="2" name="Footer Placeholder 1"/>
          <p:cNvSpPr>
            <a:spLocks noGrp="1"/>
          </p:cNvSpPr>
          <p:nvPr>
            <p:ph type="ftr" sz="quarter" idx="15"/>
          </p:nvPr>
        </p:nvSpPr>
        <p:spPr/>
        <p:txBody>
          <a:bodyPr/>
          <a:lstStyle>
            <a:lvl1pPr defTabSz="219075" hangingPunct="0">
              <a:defRPr/>
            </a:lvl1pPr>
          </a:lstStyle>
          <a:p>
            <a:r>
              <a:rPr lang="en-GB" kern="0">
                <a:solidFill>
                  <a:srgbClr val="2A2A2A"/>
                </a:solidFill>
                <a:sym typeface="Helvetica Light"/>
              </a:rPr>
              <a:t>www.metoffice.gov.uk                                                © Crown Copyright 2019, Met Office</a:t>
            </a:r>
          </a:p>
        </p:txBody>
      </p:sp>
      <p:sp>
        <p:nvSpPr>
          <p:cNvPr id="7" name="Picture Placeholder 4"/>
          <p:cNvSpPr>
            <a:spLocks noGrp="1"/>
          </p:cNvSpPr>
          <p:nvPr>
            <p:ph type="pic" sz="quarter" idx="16" hasCustomPrompt="1"/>
          </p:nvPr>
        </p:nvSpPr>
        <p:spPr>
          <a:xfrm>
            <a:off x="4572000" y="1"/>
            <a:ext cx="4572000" cy="4732139"/>
          </a:xfrm>
          <a:prstGeom prst="rect">
            <a:avLst/>
          </a:prstGeom>
          <a:solidFill>
            <a:schemeClr val="tx1">
              <a:lumMod val="10000"/>
              <a:lumOff val="90000"/>
            </a:schemeClr>
          </a:solidFill>
        </p:spPr>
        <p:txBody>
          <a:bodyPr anchor="ctr" anchorCtr="0"/>
          <a:lstStyle>
            <a:lvl1pPr algn="ctr">
              <a:defRPr baseline="0"/>
            </a:lvl1pPr>
          </a:lstStyle>
          <a:p>
            <a:r>
              <a:rPr lang="en-GB"/>
              <a:t>Insert image here</a:t>
            </a:r>
          </a:p>
        </p:txBody>
      </p:sp>
      <p:sp>
        <p:nvSpPr>
          <p:cNvPr id="5" name="Text Placeholder 4"/>
          <p:cNvSpPr>
            <a:spLocks noGrp="1"/>
          </p:cNvSpPr>
          <p:nvPr>
            <p:ph type="body" sz="quarter" idx="11" hasCustomPrompt="1"/>
          </p:nvPr>
        </p:nvSpPr>
        <p:spPr>
          <a:xfrm>
            <a:off x="197644" y="1761530"/>
            <a:ext cx="4050506" cy="2714030"/>
          </a:xfrm>
        </p:spPr>
        <p:txBody>
          <a:bodyPr/>
          <a:lstStyle>
            <a:lvl1pPr marL="214313" indent="-214313">
              <a:buFont typeface="Arial" panose="020B0604020202020204" pitchFamily="34" charset="0"/>
              <a:buChar char="•"/>
              <a:defRPr baseline="0"/>
            </a:lvl1pPr>
          </a:lstStyle>
          <a:p>
            <a:pPr lvl="0"/>
            <a:r>
              <a:rPr lang="en-US"/>
              <a:t>To add bullets, highlight this text box and select ‘bulleted list’ from the home menu</a:t>
            </a:r>
            <a:endParaRPr lang="en-GB"/>
          </a:p>
        </p:txBody>
      </p:sp>
      <p:sp>
        <p:nvSpPr>
          <p:cNvPr id="6" name="Title 2"/>
          <p:cNvSpPr>
            <a:spLocks noGrp="1"/>
          </p:cNvSpPr>
          <p:nvPr>
            <p:ph type="title" hasCustomPrompt="1"/>
          </p:nvPr>
        </p:nvSpPr>
        <p:spPr>
          <a:xfrm>
            <a:off x="197644" y="1039783"/>
            <a:ext cx="8437500" cy="623248"/>
          </a:xfrm>
        </p:spPr>
        <p:txBody>
          <a:bodyPr/>
          <a:lstStyle>
            <a:lvl1pPr>
              <a:defRPr/>
            </a:lvl1pPr>
          </a:lstStyle>
          <a:p>
            <a:r>
              <a:rPr lang="en-US"/>
              <a:t>Slide title</a:t>
            </a:r>
            <a:endParaRPr lang="en-GB"/>
          </a:p>
        </p:txBody>
      </p:sp>
    </p:spTree>
    <p:extLst>
      <p:ext uri="{BB962C8B-B14F-4D97-AF65-F5344CB8AC3E}">
        <p14:creationId xmlns:p14="http://schemas.microsoft.com/office/powerpoint/2010/main" val="479343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Content slide - 1 column bullets &amp; table">
    <p:spTree>
      <p:nvGrpSpPr>
        <p:cNvPr id="1" name=""/>
        <p:cNvGrpSpPr/>
        <p:nvPr/>
      </p:nvGrpSpPr>
      <p:grpSpPr>
        <a:xfrm>
          <a:off x="0" y="0"/>
          <a:ext cx="0" cy="0"/>
          <a:chOff x="0" y="0"/>
          <a:chExt cx="0" cy="0"/>
        </a:xfrm>
      </p:grpSpPr>
      <p:sp>
        <p:nvSpPr>
          <p:cNvPr id="2" name="Footer Placeholder 1"/>
          <p:cNvSpPr>
            <a:spLocks noGrp="1"/>
          </p:cNvSpPr>
          <p:nvPr>
            <p:ph type="ftr" sz="quarter" idx="15"/>
          </p:nvPr>
        </p:nvSpPr>
        <p:spPr/>
        <p:txBody>
          <a:bodyPr/>
          <a:lstStyle>
            <a:lvl1pPr defTabSz="219075" hangingPunct="0">
              <a:defRPr/>
            </a:lvl1pPr>
          </a:lstStyle>
          <a:p>
            <a:r>
              <a:rPr lang="en-GB" kern="0">
                <a:solidFill>
                  <a:srgbClr val="2A2A2A"/>
                </a:solidFill>
                <a:sym typeface="Helvetica Light"/>
              </a:rPr>
              <a:t>www.metoffice.gov.uk                                                © Crown Copyright 2019, Met Office</a:t>
            </a:r>
          </a:p>
        </p:txBody>
      </p:sp>
      <p:sp>
        <p:nvSpPr>
          <p:cNvPr id="6" name="Table Placeholder 5"/>
          <p:cNvSpPr>
            <a:spLocks noGrp="1"/>
          </p:cNvSpPr>
          <p:nvPr>
            <p:ph type="tbl" sz="quarter" idx="17" hasCustomPrompt="1"/>
          </p:nvPr>
        </p:nvSpPr>
        <p:spPr>
          <a:xfrm>
            <a:off x="4572000" y="1761530"/>
            <a:ext cx="4064199" cy="2714030"/>
          </a:xfrm>
        </p:spPr>
        <p:style>
          <a:lnRef idx="3">
            <a:schemeClr val="lt1"/>
          </a:lnRef>
          <a:fillRef idx="1">
            <a:schemeClr val="accent6"/>
          </a:fillRef>
          <a:effectRef idx="1">
            <a:schemeClr val="accent6"/>
          </a:effectRef>
          <a:fontRef idx="none"/>
        </p:style>
        <p:txBody>
          <a:bodyPr anchor="ctr" anchorCtr="1"/>
          <a:lstStyle>
            <a:lvl1pPr>
              <a:defRPr/>
            </a:lvl1pPr>
          </a:lstStyle>
          <a:p>
            <a:r>
              <a:rPr lang="en-GB"/>
              <a:t>Click here to add table</a:t>
            </a:r>
          </a:p>
        </p:txBody>
      </p:sp>
      <p:sp>
        <p:nvSpPr>
          <p:cNvPr id="5" name="Text Placeholder 4"/>
          <p:cNvSpPr>
            <a:spLocks noGrp="1"/>
          </p:cNvSpPr>
          <p:nvPr>
            <p:ph type="body" sz="quarter" idx="11" hasCustomPrompt="1"/>
          </p:nvPr>
        </p:nvSpPr>
        <p:spPr>
          <a:xfrm>
            <a:off x="197644" y="1761530"/>
            <a:ext cx="4050506" cy="2714030"/>
          </a:xfrm>
        </p:spPr>
        <p:txBody>
          <a:bodyPr/>
          <a:lstStyle>
            <a:lvl1pPr marL="214313" indent="-214313">
              <a:buFont typeface="Arial" panose="020B0604020202020204" pitchFamily="34" charset="0"/>
              <a:buChar char="•"/>
              <a:defRPr baseline="0"/>
            </a:lvl1pPr>
          </a:lstStyle>
          <a:p>
            <a:pPr lvl="0"/>
            <a:r>
              <a:rPr lang="en-US"/>
              <a:t>To add bullets, highlight this text box and select ‘bulleted list’ from the home menu</a:t>
            </a:r>
            <a:endParaRPr lang="en-GB"/>
          </a:p>
        </p:txBody>
      </p:sp>
      <p:sp>
        <p:nvSpPr>
          <p:cNvPr id="7" name="Title 2"/>
          <p:cNvSpPr>
            <a:spLocks noGrp="1"/>
          </p:cNvSpPr>
          <p:nvPr>
            <p:ph type="title" hasCustomPrompt="1"/>
          </p:nvPr>
        </p:nvSpPr>
        <p:spPr>
          <a:xfrm>
            <a:off x="197644" y="1039783"/>
            <a:ext cx="8437500" cy="623248"/>
          </a:xfrm>
        </p:spPr>
        <p:txBody>
          <a:bodyPr/>
          <a:lstStyle>
            <a:lvl1pPr>
              <a:defRPr/>
            </a:lvl1pPr>
          </a:lstStyle>
          <a:p>
            <a:r>
              <a:rPr lang="en-US"/>
              <a:t>Slide title</a:t>
            </a:r>
            <a:endParaRPr lang="en-GB"/>
          </a:p>
        </p:txBody>
      </p:sp>
    </p:spTree>
    <p:extLst>
      <p:ext uri="{BB962C8B-B14F-4D97-AF65-F5344CB8AC3E}">
        <p14:creationId xmlns:p14="http://schemas.microsoft.com/office/powerpoint/2010/main" val="4107635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Content slide - 3 colum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Slide title</a:t>
            </a:r>
            <a:endParaRPr lang="en-GB"/>
          </a:p>
        </p:txBody>
      </p:sp>
      <p:sp>
        <p:nvSpPr>
          <p:cNvPr id="3" name="Footer Placeholder 2"/>
          <p:cNvSpPr>
            <a:spLocks noGrp="1"/>
          </p:cNvSpPr>
          <p:nvPr>
            <p:ph type="ftr" sz="quarter" idx="10"/>
          </p:nvPr>
        </p:nvSpPr>
        <p:spPr/>
        <p:txBody>
          <a:bodyPr/>
          <a:lstStyle>
            <a:lvl1pPr defTabSz="219075" hangingPunct="0">
              <a:defRPr/>
            </a:lvl1pPr>
          </a:lstStyle>
          <a:p>
            <a:r>
              <a:rPr lang="en-GB" kern="0">
                <a:solidFill>
                  <a:srgbClr val="2A2A2A"/>
                </a:solidFill>
                <a:sym typeface="Helvetica Light"/>
              </a:rPr>
              <a:t>www.metoffice.gov.uk                                                © Crown Copyright 2019, Met Office</a:t>
            </a:r>
          </a:p>
        </p:txBody>
      </p:sp>
      <p:cxnSp>
        <p:nvCxnSpPr>
          <p:cNvPr id="7" name="Straight Connector 6"/>
          <p:cNvCxnSpPr/>
          <p:nvPr userDrawn="1"/>
        </p:nvCxnSpPr>
        <p:spPr>
          <a:xfrm>
            <a:off x="2937600" y="1756488"/>
            <a:ext cx="0" cy="2719072"/>
          </a:xfrm>
          <a:prstGeom prst="line">
            <a:avLst/>
          </a:prstGeom>
        </p:spPr>
        <p:style>
          <a:lnRef idx="1">
            <a:schemeClr val="dk1"/>
          </a:lnRef>
          <a:fillRef idx="0">
            <a:schemeClr val="dk1"/>
          </a:fillRef>
          <a:effectRef idx="0">
            <a:schemeClr val="dk1"/>
          </a:effectRef>
          <a:fontRef idx="minor">
            <a:schemeClr val="tx1"/>
          </a:fontRef>
        </p:style>
      </p:cxnSp>
      <p:cxnSp>
        <p:nvCxnSpPr>
          <p:cNvPr id="13" name="Straight Connector 12"/>
          <p:cNvCxnSpPr/>
          <p:nvPr userDrawn="1"/>
        </p:nvCxnSpPr>
        <p:spPr>
          <a:xfrm>
            <a:off x="5873850" y="1756488"/>
            <a:ext cx="0" cy="2719072"/>
          </a:xfrm>
          <a:prstGeom prst="line">
            <a:avLst/>
          </a:prstGeom>
        </p:spPr>
        <p:style>
          <a:lnRef idx="1">
            <a:schemeClr val="dk1"/>
          </a:lnRef>
          <a:fillRef idx="0">
            <a:schemeClr val="dk1"/>
          </a:fillRef>
          <a:effectRef idx="0">
            <a:schemeClr val="dk1"/>
          </a:effectRef>
          <a:fontRef idx="minor">
            <a:schemeClr val="tx1"/>
          </a:fontRef>
        </p:style>
      </p:cxnSp>
      <p:sp>
        <p:nvSpPr>
          <p:cNvPr id="6" name="Text Placeholder 4"/>
          <p:cNvSpPr>
            <a:spLocks noGrp="1"/>
          </p:cNvSpPr>
          <p:nvPr>
            <p:ph type="body" sz="quarter" idx="11" hasCustomPrompt="1"/>
          </p:nvPr>
        </p:nvSpPr>
        <p:spPr>
          <a:xfrm>
            <a:off x="197644" y="1761530"/>
            <a:ext cx="2578894" cy="2714030"/>
          </a:xfrm>
        </p:spPr>
        <p:txBody>
          <a:bodyPr/>
          <a:lstStyle>
            <a:lvl1pPr marL="214313" indent="-214313">
              <a:buFont typeface="Arial" panose="020B0604020202020204" pitchFamily="34" charset="0"/>
              <a:buChar char="•"/>
              <a:defRPr baseline="0"/>
            </a:lvl1pPr>
          </a:lstStyle>
          <a:p>
            <a:pPr lvl="0"/>
            <a:r>
              <a:rPr lang="en-US"/>
              <a:t>To add bullets, highlight this text box and select ‘bulleted list’ from the home menu</a:t>
            </a:r>
            <a:endParaRPr lang="en-GB"/>
          </a:p>
        </p:txBody>
      </p:sp>
      <p:sp>
        <p:nvSpPr>
          <p:cNvPr id="8" name="Text Placeholder 4"/>
          <p:cNvSpPr>
            <a:spLocks noGrp="1"/>
          </p:cNvSpPr>
          <p:nvPr>
            <p:ph type="body" sz="quarter" idx="12" hasCustomPrompt="1"/>
          </p:nvPr>
        </p:nvSpPr>
        <p:spPr>
          <a:xfrm>
            <a:off x="3118107" y="1761530"/>
            <a:ext cx="2594681" cy="2714030"/>
          </a:xfrm>
        </p:spPr>
        <p:txBody>
          <a:bodyPr/>
          <a:lstStyle>
            <a:lvl1pPr marL="214313" indent="-214313">
              <a:buFont typeface="Arial" panose="020B0604020202020204" pitchFamily="34" charset="0"/>
              <a:buChar char="•"/>
              <a:defRPr baseline="0"/>
            </a:lvl1pPr>
          </a:lstStyle>
          <a:p>
            <a:pPr lvl="0"/>
            <a:r>
              <a:rPr lang="en-US"/>
              <a:t>To add bullets, highlight this text box and select ‘bulleted list’ from the home menu</a:t>
            </a:r>
            <a:endParaRPr lang="en-GB"/>
          </a:p>
        </p:txBody>
      </p:sp>
      <p:sp>
        <p:nvSpPr>
          <p:cNvPr id="9" name="Text Placeholder 4"/>
          <p:cNvSpPr>
            <a:spLocks noGrp="1"/>
          </p:cNvSpPr>
          <p:nvPr>
            <p:ph type="body" sz="quarter" idx="13" hasCustomPrompt="1"/>
          </p:nvPr>
        </p:nvSpPr>
        <p:spPr>
          <a:xfrm>
            <a:off x="6054357" y="1761531"/>
            <a:ext cx="2578894" cy="2708987"/>
          </a:xfrm>
        </p:spPr>
        <p:txBody>
          <a:bodyPr/>
          <a:lstStyle>
            <a:lvl1pPr marL="214313" indent="-214313">
              <a:buFont typeface="Arial" panose="020B0604020202020204" pitchFamily="34" charset="0"/>
              <a:buChar char="•"/>
              <a:defRPr baseline="0"/>
            </a:lvl1pPr>
          </a:lstStyle>
          <a:p>
            <a:pPr lvl="0"/>
            <a:r>
              <a:rPr lang="en-US"/>
              <a:t>To add bullets, highlight this text box and select ‘bulleted list’ from the home menu</a:t>
            </a:r>
            <a:endParaRPr lang="en-GB"/>
          </a:p>
        </p:txBody>
      </p:sp>
    </p:spTree>
    <p:extLst>
      <p:ext uri="{BB962C8B-B14F-4D97-AF65-F5344CB8AC3E}">
        <p14:creationId xmlns:p14="http://schemas.microsoft.com/office/powerpoint/2010/main" val="1215887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Content slide - 2 column bullets &amp; text">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defTabSz="219075" hangingPunct="0">
              <a:defRPr/>
            </a:lvl1pPr>
          </a:lstStyle>
          <a:p>
            <a:r>
              <a:rPr lang="en-GB" kern="0">
                <a:solidFill>
                  <a:srgbClr val="2A2A2A"/>
                </a:solidFill>
                <a:sym typeface="Helvetica Light"/>
              </a:rPr>
              <a:t>www.metoffice.gov.uk                                                © Crown Copyright 2019, Met Office</a:t>
            </a:r>
          </a:p>
        </p:txBody>
      </p:sp>
      <p:sp>
        <p:nvSpPr>
          <p:cNvPr id="3" name="Title 2"/>
          <p:cNvSpPr>
            <a:spLocks noGrp="1"/>
          </p:cNvSpPr>
          <p:nvPr>
            <p:ph type="title" hasCustomPrompt="1"/>
          </p:nvPr>
        </p:nvSpPr>
        <p:spPr/>
        <p:txBody>
          <a:bodyPr/>
          <a:lstStyle>
            <a:lvl1pPr>
              <a:defRPr baseline="0"/>
            </a:lvl1pPr>
          </a:lstStyle>
          <a:p>
            <a:r>
              <a:rPr lang="en-US"/>
              <a:t>Slide title</a:t>
            </a:r>
            <a:endParaRPr lang="en-GB"/>
          </a:p>
        </p:txBody>
      </p:sp>
      <p:sp>
        <p:nvSpPr>
          <p:cNvPr id="14" name="Text Placeholder 4"/>
          <p:cNvSpPr>
            <a:spLocks noGrp="1"/>
          </p:cNvSpPr>
          <p:nvPr>
            <p:ph type="body" sz="quarter" idx="11" hasCustomPrompt="1"/>
          </p:nvPr>
        </p:nvSpPr>
        <p:spPr>
          <a:xfrm>
            <a:off x="197645" y="1770460"/>
            <a:ext cx="2578894" cy="2705100"/>
          </a:xfrm>
          <a:prstGeom prst="rect">
            <a:avLst/>
          </a:prstGeom>
        </p:spPr>
        <p:txBody>
          <a:bodyPr numCol="1" spcCol="0">
            <a:noAutofit/>
          </a:bodyPr>
          <a:lstStyle>
            <a:lvl1pPr>
              <a:defRPr/>
            </a:lvl1pPr>
          </a:lstStyle>
          <a:p>
            <a:pPr lvl="0"/>
            <a:r>
              <a:rPr lang="en-GB"/>
              <a:t>Advection fog altostratus aneroid barometer coalescence cold front continent divergence environment extratropical cyclone fog haze hygrometer ice crystals isotherm low clouds pressure tendency rainfall rime saturate short wave supercell wave cyclone. </a:t>
            </a:r>
            <a:endParaRPr lang="en-US"/>
          </a:p>
        </p:txBody>
      </p:sp>
      <p:cxnSp>
        <p:nvCxnSpPr>
          <p:cNvPr id="15" name="Straight Connector 14"/>
          <p:cNvCxnSpPr/>
          <p:nvPr userDrawn="1"/>
        </p:nvCxnSpPr>
        <p:spPr>
          <a:xfrm>
            <a:off x="5873850" y="1756488"/>
            <a:ext cx="0" cy="2719072"/>
          </a:xfrm>
          <a:prstGeom prst="line">
            <a:avLst/>
          </a:prstGeom>
        </p:spPr>
        <p:style>
          <a:lnRef idx="1">
            <a:schemeClr val="dk1"/>
          </a:lnRef>
          <a:fillRef idx="0">
            <a:schemeClr val="dk1"/>
          </a:fillRef>
          <a:effectRef idx="0">
            <a:schemeClr val="dk1"/>
          </a:effectRef>
          <a:fontRef idx="minor">
            <a:schemeClr val="tx1"/>
          </a:fontRef>
        </p:style>
      </p:cxnSp>
      <p:sp>
        <p:nvSpPr>
          <p:cNvPr id="6" name="Text Placeholder 4"/>
          <p:cNvSpPr>
            <a:spLocks noGrp="1"/>
          </p:cNvSpPr>
          <p:nvPr>
            <p:ph type="body" sz="quarter" idx="12" hasCustomPrompt="1"/>
          </p:nvPr>
        </p:nvSpPr>
        <p:spPr>
          <a:xfrm>
            <a:off x="3118107" y="1761530"/>
            <a:ext cx="2594681" cy="2714030"/>
          </a:xfrm>
        </p:spPr>
        <p:txBody>
          <a:bodyPr/>
          <a:lstStyle>
            <a:lvl1pPr marL="214313" indent="-214313">
              <a:buFont typeface="Arial" panose="020B0604020202020204" pitchFamily="34" charset="0"/>
              <a:buChar char="•"/>
              <a:defRPr baseline="0"/>
            </a:lvl1pPr>
          </a:lstStyle>
          <a:p>
            <a:pPr lvl="0"/>
            <a:r>
              <a:rPr lang="en-US"/>
              <a:t>To add bullets, highlight this text box and select ‘bulleted list’ from the home menu</a:t>
            </a:r>
            <a:endParaRPr lang="en-GB"/>
          </a:p>
        </p:txBody>
      </p:sp>
      <p:sp>
        <p:nvSpPr>
          <p:cNvPr id="7" name="Text Placeholder 4"/>
          <p:cNvSpPr>
            <a:spLocks noGrp="1"/>
          </p:cNvSpPr>
          <p:nvPr>
            <p:ph type="body" sz="quarter" idx="13" hasCustomPrompt="1"/>
          </p:nvPr>
        </p:nvSpPr>
        <p:spPr>
          <a:xfrm>
            <a:off x="6054357" y="1761531"/>
            <a:ext cx="2578894" cy="2708987"/>
          </a:xfrm>
        </p:spPr>
        <p:txBody>
          <a:bodyPr/>
          <a:lstStyle>
            <a:lvl1pPr marL="214313" indent="-214313">
              <a:buFont typeface="Arial" panose="020B0604020202020204" pitchFamily="34" charset="0"/>
              <a:buChar char="•"/>
              <a:defRPr baseline="0"/>
            </a:lvl1pPr>
          </a:lstStyle>
          <a:p>
            <a:pPr lvl="0"/>
            <a:r>
              <a:rPr lang="en-US"/>
              <a:t>To add bullets, highlight this text box and select ‘bulleted list’ from the home menu</a:t>
            </a:r>
            <a:endParaRPr lang="en-GB"/>
          </a:p>
        </p:txBody>
      </p:sp>
    </p:spTree>
    <p:extLst>
      <p:ext uri="{BB962C8B-B14F-4D97-AF65-F5344CB8AC3E}">
        <p14:creationId xmlns:p14="http://schemas.microsoft.com/office/powerpoint/2010/main" val="296939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Content slide - 1 column bullets &amp;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Slide title</a:t>
            </a:r>
            <a:endParaRPr lang="en-GB"/>
          </a:p>
        </p:txBody>
      </p:sp>
      <p:sp>
        <p:nvSpPr>
          <p:cNvPr id="3" name="Footer Placeholder 2"/>
          <p:cNvSpPr>
            <a:spLocks noGrp="1"/>
          </p:cNvSpPr>
          <p:nvPr>
            <p:ph type="ftr" sz="quarter" idx="21"/>
          </p:nvPr>
        </p:nvSpPr>
        <p:spPr/>
        <p:txBody>
          <a:bodyPr/>
          <a:lstStyle>
            <a:lvl1pPr defTabSz="219075" hangingPunct="0">
              <a:defRPr/>
            </a:lvl1pPr>
          </a:lstStyle>
          <a:p>
            <a:r>
              <a:rPr lang="en-GB" kern="0">
                <a:solidFill>
                  <a:srgbClr val="2A2A2A"/>
                </a:solidFill>
                <a:sym typeface="Helvetica Light"/>
              </a:rPr>
              <a:t>www.metoffice.gov.uk                                                © Crown Copyright 2019, Met Office</a:t>
            </a:r>
          </a:p>
        </p:txBody>
      </p:sp>
      <p:sp>
        <p:nvSpPr>
          <p:cNvPr id="6" name="Text Placeholder 4"/>
          <p:cNvSpPr>
            <a:spLocks noGrp="1"/>
          </p:cNvSpPr>
          <p:nvPr>
            <p:ph type="body" sz="quarter" idx="11" hasCustomPrompt="1"/>
          </p:nvPr>
        </p:nvSpPr>
        <p:spPr>
          <a:xfrm>
            <a:off x="197645" y="1770460"/>
            <a:ext cx="5508427" cy="2705100"/>
          </a:xfrm>
          <a:prstGeom prst="rect">
            <a:avLst/>
          </a:prstGeom>
        </p:spPr>
        <p:txBody>
          <a:bodyPr numCol="1" spcCol="0">
            <a:noAutofit/>
          </a:bodyPr>
          <a:lstStyle>
            <a:lvl1pPr>
              <a:defRPr/>
            </a:lvl1pPr>
          </a:lstStyle>
          <a:p>
            <a:pPr lvl="0"/>
            <a:r>
              <a:rPr lang="en-GB"/>
              <a:t>Advection fog altostratus aneroid barometer coalescence cold front continent divergence environment extratropical cyclone fog haze hygrometer ice crystals isotherm low clouds pressure tendency rainfall rime saturate short wave supercell wave cyclone. Adiabatic process air </a:t>
            </a:r>
            <a:r>
              <a:rPr lang="en-GB" err="1"/>
              <a:t>air</a:t>
            </a:r>
            <a:r>
              <a:rPr lang="en-GB"/>
              <a:t> mass thunderstorm climate </a:t>
            </a:r>
            <a:r>
              <a:rPr lang="en-GB" err="1"/>
              <a:t>climate</a:t>
            </a:r>
            <a:r>
              <a:rPr lang="en-GB"/>
              <a:t> analysis centre (</a:t>
            </a:r>
            <a:r>
              <a:rPr lang="en-GB" err="1"/>
              <a:t>cac</a:t>
            </a:r>
            <a:r>
              <a:rPr lang="en-GB"/>
              <a:t>) cloud cloudburst downdraught geostrophic wind hydrometeor icing mean sea level oceanography overcast rotor cloud salt water snowflakes</a:t>
            </a:r>
            <a:endParaRPr lang="en-US"/>
          </a:p>
        </p:txBody>
      </p:sp>
      <p:sp>
        <p:nvSpPr>
          <p:cNvPr id="7" name="Text Placeholder 4"/>
          <p:cNvSpPr>
            <a:spLocks noGrp="1"/>
          </p:cNvSpPr>
          <p:nvPr>
            <p:ph type="body" sz="quarter" idx="13" hasCustomPrompt="1"/>
          </p:nvPr>
        </p:nvSpPr>
        <p:spPr>
          <a:xfrm>
            <a:off x="6054357" y="1761531"/>
            <a:ext cx="2578894" cy="2708987"/>
          </a:xfrm>
        </p:spPr>
        <p:txBody>
          <a:bodyPr/>
          <a:lstStyle>
            <a:lvl1pPr marL="214313" indent="-214313">
              <a:buFont typeface="Arial" panose="020B0604020202020204" pitchFamily="34" charset="0"/>
              <a:buChar char="•"/>
              <a:defRPr baseline="0"/>
            </a:lvl1pPr>
          </a:lstStyle>
          <a:p>
            <a:pPr lvl="0"/>
            <a:r>
              <a:rPr lang="en-US"/>
              <a:t>To add bullets, highlight this text box and select ‘bulleted list’ from the home menu</a:t>
            </a:r>
            <a:endParaRPr lang="en-GB"/>
          </a:p>
        </p:txBody>
      </p:sp>
    </p:spTree>
    <p:extLst>
      <p:ext uri="{BB962C8B-B14F-4D97-AF65-F5344CB8AC3E}">
        <p14:creationId xmlns:p14="http://schemas.microsoft.com/office/powerpoint/2010/main" val="720299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slide - 1 column tex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lvl1pPr>
              <a:defRPr/>
            </a:lvl1pPr>
          </a:lstStyle>
          <a:p>
            <a:r>
              <a:rPr lang="en-US"/>
              <a:t>Slide title</a:t>
            </a:r>
            <a:endParaRPr lang="en-GB"/>
          </a:p>
        </p:txBody>
      </p:sp>
      <p:sp>
        <p:nvSpPr>
          <p:cNvPr id="4" name="Footer Placeholder 3"/>
          <p:cNvSpPr>
            <a:spLocks noGrp="1"/>
          </p:cNvSpPr>
          <p:nvPr>
            <p:ph type="ftr" sz="quarter" idx="12"/>
          </p:nvPr>
        </p:nvSpPr>
        <p:spPr/>
        <p:txBody>
          <a:bodyPr/>
          <a:lstStyle>
            <a:lvl1pPr defTabSz="219075" hangingPunct="0">
              <a:defRPr/>
            </a:lvl1pPr>
          </a:lstStyle>
          <a:p>
            <a:r>
              <a:rPr lang="en-GB" kern="0">
                <a:solidFill>
                  <a:srgbClr val="2A2A2A"/>
                </a:solidFill>
                <a:sym typeface="Helvetica Light"/>
              </a:rPr>
              <a:t>www.metoffice.gov.uk                                                © Crown Copyright 2019, Met Office</a:t>
            </a:r>
          </a:p>
        </p:txBody>
      </p:sp>
      <p:sp>
        <p:nvSpPr>
          <p:cNvPr id="5" name="Text Placeholder 4"/>
          <p:cNvSpPr>
            <a:spLocks noGrp="1"/>
          </p:cNvSpPr>
          <p:nvPr>
            <p:ph type="body" sz="quarter" idx="11" hasCustomPrompt="1"/>
          </p:nvPr>
        </p:nvSpPr>
        <p:spPr>
          <a:xfrm>
            <a:off x="197644" y="1770460"/>
            <a:ext cx="8424863" cy="2705100"/>
          </a:xfrm>
          <a:prstGeom prst="rect">
            <a:avLst/>
          </a:prstGeom>
        </p:spPr>
        <p:txBody>
          <a:bodyPr>
            <a:noAutofit/>
          </a:bodyPr>
          <a:lstStyle>
            <a:lvl1pPr>
              <a:defRPr/>
            </a:lvl1pPr>
          </a:lstStyle>
          <a:p>
            <a:pPr lvl="0"/>
            <a:r>
              <a:rPr lang="en-GB"/>
              <a:t>Advection fog altostratus aneroid barometer coalescence cold front continent divergence environment extratropical cyclone fog haze hygrometer ice crystals isotherm low clouds pressure tendency rainfall rime saturate short wave supercell wave cyclone. Adiabatic process air </a:t>
            </a:r>
            <a:r>
              <a:rPr lang="en-GB" err="1"/>
              <a:t>air</a:t>
            </a:r>
            <a:r>
              <a:rPr lang="en-GB"/>
              <a:t> mass thunderstorm climate </a:t>
            </a:r>
            <a:r>
              <a:rPr lang="en-GB" err="1"/>
              <a:t>climate</a:t>
            </a:r>
            <a:r>
              <a:rPr lang="en-GB"/>
              <a:t> analysis centre (</a:t>
            </a:r>
            <a:r>
              <a:rPr lang="en-GB" err="1"/>
              <a:t>cac</a:t>
            </a:r>
            <a:r>
              <a:rPr lang="en-GB"/>
              <a:t>) cloud cloudburst downdraught geostrophic wind hydrometeor icing mean sea level oceanography overcast rotor cloud salt water snowflakes snow squall stable/stability </a:t>
            </a:r>
            <a:r>
              <a:rPr lang="en-GB" err="1"/>
              <a:t>stratiform</a:t>
            </a:r>
            <a:r>
              <a:rPr lang="en-GB"/>
              <a:t> summation layer amount sun pillar </a:t>
            </a:r>
            <a:r>
              <a:rPr lang="en-GB" err="1"/>
              <a:t>updraught</a:t>
            </a:r>
            <a:r>
              <a:rPr lang="en-GB"/>
              <a:t> upslope effect warning waterspout wind vane. </a:t>
            </a:r>
          </a:p>
          <a:p>
            <a:pPr lvl="0"/>
            <a:r>
              <a:rPr lang="en-GB"/>
              <a:t>Advection fog altostratus aneroid barometer coalescence cold front continent divergence environment extratropical cyclone fog haze hygrometer ice crystals isotherm low clouds pressure tendency rainfall rime saturate short wave supercell wave cyclone. Adiabatic process air </a:t>
            </a:r>
            <a:r>
              <a:rPr lang="en-GB" err="1"/>
              <a:t>air</a:t>
            </a:r>
            <a:r>
              <a:rPr lang="en-GB"/>
              <a:t> mass thunderstorm climate </a:t>
            </a:r>
            <a:r>
              <a:rPr lang="en-GB" err="1"/>
              <a:t>climate</a:t>
            </a:r>
            <a:r>
              <a:rPr lang="en-GB"/>
              <a:t> analysis.</a:t>
            </a:r>
          </a:p>
          <a:p>
            <a:pPr lvl="0"/>
            <a:endParaRPr lang="en-US"/>
          </a:p>
        </p:txBody>
      </p:sp>
    </p:spTree>
    <p:extLst>
      <p:ext uri="{BB962C8B-B14F-4D97-AF65-F5344CB8AC3E}">
        <p14:creationId xmlns:p14="http://schemas.microsoft.com/office/powerpoint/2010/main" val="3876503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Divider - Green">
    <p:spTree>
      <p:nvGrpSpPr>
        <p:cNvPr id="1" name=""/>
        <p:cNvGrpSpPr/>
        <p:nvPr/>
      </p:nvGrpSpPr>
      <p:grpSpPr>
        <a:xfrm>
          <a:off x="0" y="0"/>
          <a:ext cx="0" cy="0"/>
          <a:chOff x="0" y="0"/>
          <a:chExt cx="0" cy="0"/>
        </a:xfrm>
      </p:grpSpPr>
      <p:sp>
        <p:nvSpPr>
          <p:cNvPr id="157" name="Shape 157"/>
          <p:cNvSpPr/>
          <p:nvPr/>
        </p:nvSpPr>
        <p:spPr>
          <a:xfrm>
            <a:off x="-1" y="1761531"/>
            <a:ext cx="9144002" cy="3393665"/>
          </a:xfrm>
          <a:prstGeom prst="rect">
            <a:avLst/>
          </a:prstGeom>
          <a:blipFill>
            <a:blip r:embed="rId2" cstate="print"/>
          </a:blipFill>
          <a:ln w="12700">
            <a:miter lim="400000"/>
          </a:ln>
          <a:extLst>
            <a:ext uri="{C572A759-6A51-4108-AA02-DFA0A04FC94B}">
              <ma14:wrappingTextBoxFlag xmlns="" xmlns:ma14="http://schemas.microsoft.com/office/mac/drawingml/2011/main" val="1"/>
            </a:ext>
          </a:extLst>
        </p:spPr>
        <p:txBody>
          <a:bodyPr lIns="26789" tIns="26789" rIns="26789" bIns="26789" anchor="ctr"/>
          <a:lstStyle>
            <a:lvl1pPr>
              <a:defRPr sz="3200">
                <a:solidFill>
                  <a:srgbClr val="FFFFFF"/>
                </a:solidFill>
              </a:defRPr>
            </a:lvl1pPr>
          </a:lstStyle>
          <a:p>
            <a:pPr marL="0" marR="0" lvl="0" indent="0" algn="ctr" defTabSz="219075" rtl="0" eaLnBrk="1" fontAlgn="auto" latinLnBrk="0" hangingPunct="0">
              <a:lnSpc>
                <a:spcPct val="100000"/>
              </a:lnSpc>
              <a:spcBef>
                <a:spcPts val="0"/>
              </a:spcBef>
              <a:spcAft>
                <a:spcPts val="0"/>
              </a:spcAft>
              <a:buClrTx/>
              <a:buSzTx/>
              <a:buFontTx/>
              <a:buNone/>
              <a:tabLst/>
              <a:defRPr/>
            </a:pPr>
            <a:r>
              <a:rPr kumimoji="0" sz="1200" b="0" i="0" u="none" strike="noStrike" kern="0" cap="none" spc="0" normalizeH="0" baseline="0" noProof="0">
                <a:ln>
                  <a:noFill/>
                </a:ln>
                <a:solidFill>
                  <a:srgbClr val="FFFFFF"/>
                </a:solidFill>
                <a:effectLst/>
                <a:uLnTx/>
                <a:uFillTx/>
                <a:latin typeface="Arial"/>
                <a:sym typeface="Helvetica Light"/>
              </a:rPr>
              <a:t>  </a:t>
            </a:r>
          </a:p>
        </p:txBody>
      </p:sp>
      <p:sp>
        <p:nvSpPr>
          <p:cNvPr id="2" name="Footer Placeholder 1"/>
          <p:cNvSpPr>
            <a:spLocks noGrp="1"/>
          </p:cNvSpPr>
          <p:nvPr>
            <p:ph type="ftr" sz="quarter" idx="10"/>
          </p:nvPr>
        </p:nvSpPr>
        <p:spPr/>
        <p:txBody>
          <a:bodyPr/>
          <a:lstStyle>
            <a:lvl1pPr defTabSz="219075" hangingPunct="0">
              <a:defRPr/>
            </a:lvl1pPr>
          </a:lstStyle>
          <a:p>
            <a:r>
              <a:rPr lang="en-GB" kern="0">
                <a:solidFill>
                  <a:srgbClr val="2A2A2A"/>
                </a:solidFill>
                <a:sym typeface="Helvetica Light"/>
              </a:rPr>
              <a:t>www.metoffice.gov.uk                                                © Crown Copyright 2019, Met Office</a:t>
            </a:r>
          </a:p>
        </p:txBody>
      </p:sp>
      <p:sp>
        <p:nvSpPr>
          <p:cNvPr id="3" name="Title 2"/>
          <p:cNvSpPr>
            <a:spLocks noGrp="1"/>
          </p:cNvSpPr>
          <p:nvPr>
            <p:ph type="title" hasCustomPrompt="1"/>
          </p:nvPr>
        </p:nvSpPr>
        <p:spPr/>
        <p:txBody>
          <a:bodyPr/>
          <a:lstStyle>
            <a:lvl1pPr>
              <a:defRPr baseline="0"/>
            </a:lvl1pPr>
          </a:lstStyle>
          <a:p>
            <a:r>
              <a:rPr lang="en-US"/>
              <a:t>Divider title (if required)</a:t>
            </a:r>
            <a:endParaRPr lang="en-GB"/>
          </a:p>
        </p:txBody>
      </p:sp>
    </p:spTree>
    <p:extLst>
      <p:ext uri="{BB962C8B-B14F-4D97-AF65-F5344CB8AC3E}">
        <p14:creationId xmlns:p14="http://schemas.microsoft.com/office/powerpoint/2010/main" val="1100851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Divider - Teal">
    <p:spTree>
      <p:nvGrpSpPr>
        <p:cNvPr id="1" name=""/>
        <p:cNvGrpSpPr/>
        <p:nvPr/>
      </p:nvGrpSpPr>
      <p:grpSpPr>
        <a:xfrm>
          <a:off x="0" y="0"/>
          <a:ext cx="0" cy="0"/>
          <a:chOff x="0" y="0"/>
          <a:chExt cx="0" cy="0"/>
        </a:xfrm>
      </p:grpSpPr>
      <p:sp>
        <p:nvSpPr>
          <p:cNvPr id="170" name="Shape 170"/>
          <p:cNvSpPr/>
          <p:nvPr/>
        </p:nvSpPr>
        <p:spPr>
          <a:xfrm>
            <a:off x="-1" y="1761531"/>
            <a:ext cx="9144002" cy="3393665"/>
          </a:xfrm>
          <a:prstGeom prst="rect">
            <a:avLst/>
          </a:prstGeom>
          <a:solidFill>
            <a:schemeClr val="accent1"/>
          </a:solidFill>
          <a:ln w="12700">
            <a:miter lim="400000"/>
          </a:ln>
          <a:extLst>
            <a:ext uri="{C572A759-6A51-4108-AA02-DFA0A04FC94B}">
              <ma14:wrappingTextBoxFlag xmlns="" xmlns:ma14="http://schemas.microsoft.com/office/mac/drawingml/2011/main" val="1"/>
            </a:ext>
          </a:extLst>
        </p:spPr>
        <p:txBody>
          <a:bodyPr lIns="26789" tIns="26789" rIns="26789" bIns="26789" anchor="ctr"/>
          <a:lstStyle>
            <a:lvl1pPr>
              <a:defRPr sz="3200">
                <a:solidFill>
                  <a:srgbClr val="FFFFFF"/>
                </a:solidFill>
              </a:defRPr>
            </a:lvl1pPr>
          </a:lstStyle>
          <a:p>
            <a:pPr marL="0" marR="0" lvl="0" indent="0" algn="ctr" defTabSz="219075" rtl="0" eaLnBrk="1" fontAlgn="auto" latinLnBrk="0" hangingPunct="0">
              <a:lnSpc>
                <a:spcPct val="100000"/>
              </a:lnSpc>
              <a:spcBef>
                <a:spcPts val="0"/>
              </a:spcBef>
              <a:spcAft>
                <a:spcPts val="0"/>
              </a:spcAft>
              <a:buClrTx/>
              <a:buSzTx/>
              <a:buFontTx/>
              <a:buNone/>
              <a:tabLst/>
              <a:defRPr/>
            </a:pPr>
            <a:r>
              <a:rPr kumimoji="0" sz="1200" b="0" i="0" u="none" strike="noStrike" kern="0" cap="none" spc="0" normalizeH="0" baseline="0" noProof="0">
                <a:ln>
                  <a:noFill/>
                </a:ln>
                <a:solidFill>
                  <a:srgbClr val="FFFFFF"/>
                </a:solidFill>
                <a:effectLst/>
                <a:uLnTx/>
                <a:uFillTx/>
                <a:latin typeface="Arial"/>
                <a:sym typeface="Helvetica Light"/>
              </a:rPr>
              <a:t>  </a:t>
            </a:r>
          </a:p>
        </p:txBody>
      </p:sp>
      <p:sp>
        <p:nvSpPr>
          <p:cNvPr id="2" name="Footer Placeholder 1"/>
          <p:cNvSpPr>
            <a:spLocks noGrp="1"/>
          </p:cNvSpPr>
          <p:nvPr>
            <p:ph type="ftr" sz="quarter" idx="14"/>
          </p:nvPr>
        </p:nvSpPr>
        <p:spPr>
          <a:solidFill>
            <a:schemeClr val="accent1"/>
          </a:solidFill>
        </p:spPr>
        <p:txBody>
          <a:bodyPr/>
          <a:lstStyle>
            <a:lvl1pPr defTabSz="219075" hangingPunct="0">
              <a:defRPr/>
            </a:lvl1pPr>
          </a:lstStyle>
          <a:p>
            <a:r>
              <a:rPr lang="en-GB" kern="0">
                <a:solidFill>
                  <a:srgbClr val="2A2A2A"/>
                </a:solidFill>
                <a:sym typeface="Helvetica Light"/>
              </a:rPr>
              <a:t>www.metoffice.gov.uk                                                © Crown Copyright 2019, Met Office</a:t>
            </a:r>
          </a:p>
        </p:txBody>
      </p:sp>
      <p:sp>
        <p:nvSpPr>
          <p:cNvPr id="3" name="Title 2"/>
          <p:cNvSpPr>
            <a:spLocks noGrp="1"/>
          </p:cNvSpPr>
          <p:nvPr>
            <p:ph type="title" hasCustomPrompt="1"/>
          </p:nvPr>
        </p:nvSpPr>
        <p:spPr/>
        <p:txBody>
          <a:bodyPr/>
          <a:lstStyle>
            <a:lvl1pPr>
              <a:defRPr/>
            </a:lvl1pPr>
          </a:lstStyle>
          <a:p>
            <a:r>
              <a:rPr lang="en-US"/>
              <a:t>Divider title (if required)</a:t>
            </a:r>
            <a:endParaRPr lang="en-GB"/>
          </a:p>
        </p:txBody>
      </p:sp>
    </p:spTree>
    <p:extLst>
      <p:ext uri="{BB962C8B-B14F-4D97-AF65-F5344CB8AC3E}">
        <p14:creationId xmlns:p14="http://schemas.microsoft.com/office/powerpoint/2010/main" val="1032330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Divider - Blue">
    <p:spTree>
      <p:nvGrpSpPr>
        <p:cNvPr id="1" name=""/>
        <p:cNvGrpSpPr/>
        <p:nvPr/>
      </p:nvGrpSpPr>
      <p:grpSpPr>
        <a:xfrm>
          <a:off x="0" y="0"/>
          <a:ext cx="0" cy="0"/>
          <a:chOff x="0" y="0"/>
          <a:chExt cx="0" cy="0"/>
        </a:xfrm>
      </p:grpSpPr>
      <p:sp>
        <p:nvSpPr>
          <p:cNvPr id="170" name="Shape 170"/>
          <p:cNvSpPr/>
          <p:nvPr/>
        </p:nvSpPr>
        <p:spPr>
          <a:xfrm>
            <a:off x="-1" y="1761531"/>
            <a:ext cx="9144002" cy="3393665"/>
          </a:xfrm>
          <a:prstGeom prst="rect">
            <a:avLst/>
          </a:prstGeom>
          <a:solidFill>
            <a:schemeClr val="accent2"/>
          </a:solidFill>
          <a:ln w="12700">
            <a:miter lim="400000"/>
          </a:ln>
          <a:extLst>
            <a:ext uri="{C572A759-6A51-4108-AA02-DFA0A04FC94B}">
              <ma14:wrappingTextBoxFlag xmlns="" xmlns:ma14="http://schemas.microsoft.com/office/mac/drawingml/2011/main" val="1"/>
            </a:ext>
          </a:extLst>
        </p:spPr>
        <p:txBody>
          <a:bodyPr lIns="26789" tIns="26789" rIns="26789" bIns="26789" anchor="ctr"/>
          <a:lstStyle>
            <a:lvl1pPr>
              <a:defRPr sz="3200">
                <a:solidFill>
                  <a:srgbClr val="FFFFFF"/>
                </a:solidFill>
              </a:defRPr>
            </a:lvl1pPr>
          </a:lstStyle>
          <a:p>
            <a:pPr marL="0" marR="0" lvl="0" indent="0" algn="ctr" defTabSz="219075" rtl="0" eaLnBrk="1" fontAlgn="auto" latinLnBrk="0" hangingPunct="0">
              <a:lnSpc>
                <a:spcPct val="100000"/>
              </a:lnSpc>
              <a:spcBef>
                <a:spcPts val="0"/>
              </a:spcBef>
              <a:spcAft>
                <a:spcPts val="0"/>
              </a:spcAft>
              <a:buClrTx/>
              <a:buSzTx/>
              <a:buFontTx/>
              <a:buNone/>
              <a:tabLst/>
              <a:defRPr/>
            </a:pPr>
            <a:r>
              <a:rPr kumimoji="0" sz="1200" b="0" i="0" u="none" strike="noStrike" kern="0" cap="none" spc="0" normalizeH="0" baseline="0" noProof="0">
                <a:ln>
                  <a:noFill/>
                </a:ln>
                <a:solidFill>
                  <a:srgbClr val="FFFFFF"/>
                </a:solidFill>
                <a:effectLst/>
                <a:uLnTx/>
                <a:uFillTx/>
                <a:latin typeface="Arial"/>
                <a:sym typeface="Helvetica Light"/>
              </a:rPr>
              <a:t>  </a:t>
            </a:r>
          </a:p>
        </p:txBody>
      </p:sp>
      <p:sp>
        <p:nvSpPr>
          <p:cNvPr id="2" name="Footer Placeholder 1"/>
          <p:cNvSpPr>
            <a:spLocks noGrp="1"/>
          </p:cNvSpPr>
          <p:nvPr>
            <p:ph type="ftr" sz="quarter" idx="14"/>
          </p:nvPr>
        </p:nvSpPr>
        <p:spPr>
          <a:solidFill>
            <a:schemeClr val="accent2"/>
          </a:solidFill>
        </p:spPr>
        <p:txBody>
          <a:bodyPr/>
          <a:lstStyle>
            <a:lvl1pPr defTabSz="219075" hangingPunct="0">
              <a:defRPr>
                <a:solidFill>
                  <a:schemeClr val="bg2"/>
                </a:solidFill>
              </a:defRPr>
            </a:lvl1pPr>
          </a:lstStyle>
          <a:p>
            <a:r>
              <a:rPr lang="en-GB" kern="0">
                <a:solidFill>
                  <a:srgbClr val="FFFFFF"/>
                </a:solidFill>
                <a:sym typeface="Helvetica Light"/>
              </a:rPr>
              <a:t>www.metoffice.gov.uk                                                © Crown Copyright 2019, Met Office</a:t>
            </a:r>
          </a:p>
        </p:txBody>
      </p:sp>
      <p:sp>
        <p:nvSpPr>
          <p:cNvPr id="3" name="Title 2"/>
          <p:cNvSpPr>
            <a:spLocks noGrp="1"/>
          </p:cNvSpPr>
          <p:nvPr>
            <p:ph type="title" hasCustomPrompt="1"/>
          </p:nvPr>
        </p:nvSpPr>
        <p:spPr/>
        <p:txBody>
          <a:bodyPr/>
          <a:lstStyle>
            <a:lvl1pPr>
              <a:defRPr/>
            </a:lvl1pPr>
          </a:lstStyle>
          <a:p>
            <a:r>
              <a:rPr lang="en-US"/>
              <a:t>Divider title (if required)</a:t>
            </a:r>
            <a:endParaRPr lang="en-GB"/>
          </a:p>
        </p:txBody>
      </p:sp>
    </p:spTree>
    <p:extLst>
      <p:ext uri="{BB962C8B-B14F-4D97-AF65-F5344CB8AC3E}">
        <p14:creationId xmlns:p14="http://schemas.microsoft.com/office/powerpoint/2010/main" val="2847601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Divider - Red">
    <p:spTree>
      <p:nvGrpSpPr>
        <p:cNvPr id="1" name=""/>
        <p:cNvGrpSpPr/>
        <p:nvPr/>
      </p:nvGrpSpPr>
      <p:grpSpPr>
        <a:xfrm>
          <a:off x="0" y="0"/>
          <a:ext cx="0" cy="0"/>
          <a:chOff x="0" y="0"/>
          <a:chExt cx="0" cy="0"/>
        </a:xfrm>
      </p:grpSpPr>
      <p:sp>
        <p:nvSpPr>
          <p:cNvPr id="170" name="Shape 170"/>
          <p:cNvSpPr/>
          <p:nvPr/>
        </p:nvSpPr>
        <p:spPr>
          <a:xfrm>
            <a:off x="-1" y="1761531"/>
            <a:ext cx="9144002" cy="3393665"/>
          </a:xfrm>
          <a:prstGeom prst="rect">
            <a:avLst/>
          </a:prstGeom>
          <a:solidFill>
            <a:schemeClr val="accent3"/>
          </a:solidFill>
          <a:ln w="12700">
            <a:miter lim="400000"/>
          </a:ln>
          <a:extLst>
            <a:ext uri="{C572A759-6A51-4108-AA02-DFA0A04FC94B}">
              <ma14:wrappingTextBoxFlag xmlns="" xmlns:ma14="http://schemas.microsoft.com/office/mac/drawingml/2011/main" val="1"/>
            </a:ext>
          </a:extLst>
        </p:spPr>
        <p:txBody>
          <a:bodyPr lIns="26789" tIns="26789" rIns="26789" bIns="26789" anchor="ctr"/>
          <a:lstStyle>
            <a:lvl1pPr>
              <a:defRPr sz="3200">
                <a:solidFill>
                  <a:srgbClr val="FFFFFF"/>
                </a:solidFill>
              </a:defRPr>
            </a:lvl1pPr>
          </a:lstStyle>
          <a:p>
            <a:pPr marL="0" marR="0" lvl="0" indent="0" algn="ctr" defTabSz="219075" rtl="0" eaLnBrk="1" fontAlgn="auto" latinLnBrk="0" hangingPunct="0">
              <a:lnSpc>
                <a:spcPct val="100000"/>
              </a:lnSpc>
              <a:spcBef>
                <a:spcPts val="0"/>
              </a:spcBef>
              <a:spcAft>
                <a:spcPts val="0"/>
              </a:spcAft>
              <a:buClrTx/>
              <a:buSzTx/>
              <a:buFontTx/>
              <a:buNone/>
              <a:tabLst/>
              <a:defRPr/>
            </a:pPr>
            <a:r>
              <a:rPr kumimoji="0" sz="1200" b="0" i="0" u="none" strike="noStrike" kern="0" cap="none" spc="0" normalizeH="0" baseline="0" noProof="0">
                <a:ln>
                  <a:noFill/>
                </a:ln>
                <a:solidFill>
                  <a:srgbClr val="FFFFFF"/>
                </a:solidFill>
                <a:effectLst/>
                <a:uLnTx/>
                <a:uFillTx/>
                <a:latin typeface="Arial"/>
                <a:sym typeface="Helvetica Light"/>
              </a:rPr>
              <a:t>  </a:t>
            </a:r>
          </a:p>
        </p:txBody>
      </p:sp>
      <p:sp>
        <p:nvSpPr>
          <p:cNvPr id="2" name="Footer Placeholder 1"/>
          <p:cNvSpPr>
            <a:spLocks noGrp="1"/>
          </p:cNvSpPr>
          <p:nvPr>
            <p:ph type="ftr" sz="quarter" idx="14"/>
          </p:nvPr>
        </p:nvSpPr>
        <p:spPr>
          <a:solidFill>
            <a:schemeClr val="accent3"/>
          </a:solidFill>
        </p:spPr>
        <p:txBody>
          <a:bodyPr/>
          <a:lstStyle>
            <a:lvl1pPr defTabSz="219075" hangingPunct="0">
              <a:defRPr>
                <a:solidFill>
                  <a:schemeClr val="tx1"/>
                </a:solidFill>
              </a:defRPr>
            </a:lvl1pPr>
          </a:lstStyle>
          <a:p>
            <a:r>
              <a:rPr lang="en-GB" kern="0">
                <a:solidFill>
                  <a:srgbClr val="2A2A2A"/>
                </a:solidFill>
                <a:sym typeface="Helvetica Light"/>
              </a:rPr>
              <a:t>www.metoffice.gov.uk                                                © Crown Copyright 2019, Met Office</a:t>
            </a:r>
          </a:p>
        </p:txBody>
      </p:sp>
      <p:sp>
        <p:nvSpPr>
          <p:cNvPr id="3" name="Title 2"/>
          <p:cNvSpPr>
            <a:spLocks noGrp="1"/>
          </p:cNvSpPr>
          <p:nvPr>
            <p:ph type="title" hasCustomPrompt="1"/>
          </p:nvPr>
        </p:nvSpPr>
        <p:spPr/>
        <p:txBody>
          <a:bodyPr/>
          <a:lstStyle>
            <a:lvl1pPr>
              <a:defRPr/>
            </a:lvl1pPr>
          </a:lstStyle>
          <a:p>
            <a:r>
              <a:rPr lang="en-US"/>
              <a:t>Divider title (if required)</a:t>
            </a:r>
            <a:endParaRPr lang="en-GB"/>
          </a:p>
        </p:txBody>
      </p:sp>
    </p:spTree>
    <p:extLst>
      <p:ext uri="{BB962C8B-B14F-4D97-AF65-F5344CB8AC3E}">
        <p14:creationId xmlns:p14="http://schemas.microsoft.com/office/powerpoint/2010/main" val="2124152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Divider - Grey">
    <p:spTree>
      <p:nvGrpSpPr>
        <p:cNvPr id="1" name=""/>
        <p:cNvGrpSpPr/>
        <p:nvPr/>
      </p:nvGrpSpPr>
      <p:grpSpPr>
        <a:xfrm>
          <a:off x="0" y="0"/>
          <a:ext cx="0" cy="0"/>
          <a:chOff x="0" y="0"/>
          <a:chExt cx="0" cy="0"/>
        </a:xfrm>
      </p:grpSpPr>
      <p:sp>
        <p:nvSpPr>
          <p:cNvPr id="170" name="Shape 170"/>
          <p:cNvSpPr/>
          <p:nvPr/>
        </p:nvSpPr>
        <p:spPr>
          <a:xfrm>
            <a:off x="-1" y="1761531"/>
            <a:ext cx="9144002" cy="3393665"/>
          </a:xfrm>
          <a:prstGeom prst="rect">
            <a:avLst/>
          </a:prstGeom>
          <a:solidFill>
            <a:schemeClr val="accent4"/>
          </a:solidFill>
          <a:ln w="12700">
            <a:miter lim="400000"/>
          </a:ln>
          <a:extLst>
            <a:ext uri="{C572A759-6A51-4108-AA02-DFA0A04FC94B}">
              <ma14:wrappingTextBoxFlag xmlns="" xmlns:ma14="http://schemas.microsoft.com/office/mac/drawingml/2011/main" val="1"/>
            </a:ext>
          </a:extLst>
        </p:spPr>
        <p:txBody>
          <a:bodyPr lIns="26789" tIns="26789" rIns="26789" bIns="26789" anchor="ctr"/>
          <a:lstStyle>
            <a:lvl1pPr>
              <a:defRPr sz="3200">
                <a:solidFill>
                  <a:srgbClr val="FFFFFF"/>
                </a:solidFill>
              </a:defRPr>
            </a:lvl1pPr>
          </a:lstStyle>
          <a:p>
            <a:pPr marL="0" marR="0" lvl="0" indent="0" algn="ctr" defTabSz="219075" rtl="0" eaLnBrk="1" fontAlgn="auto" latinLnBrk="0" hangingPunct="0">
              <a:lnSpc>
                <a:spcPct val="100000"/>
              </a:lnSpc>
              <a:spcBef>
                <a:spcPts val="0"/>
              </a:spcBef>
              <a:spcAft>
                <a:spcPts val="0"/>
              </a:spcAft>
              <a:buClrTx/>
              <a:buSzTx/>
              <a:buFontTx/>
              <a:buNone/>
              <a:tabLst/>
              <a:defRPr/>
            </a:pPr>
            <a:r>
              <a:rPr kumimoji="0" sz="1200" b="0" i="0" u="none" strike="noStrike" kern="0" cap="none" spc="0" normalizeH="0" baseline="0" noProof="0">
                <a:ln>
                  <a:noFill/>
                </a:ln>
                <a:solidFill>
                  <a:srgbClr val="FFFFFF"/>
                </a:solidFill>
                <a:effectLst/>
                <a:uLnTx/>
                <a:uFillTx/>
                <a:latin typeface="Arial"/>
                <a:sym typeface="Helvetica Light"/>
              </a:rPr>
              <a:t>  </a:t>
            </a:r>
          </a:p>
        </p:txBody>
      </p:sp>
      <p:sp>
        <p:nvSpPr>
          <p:cNvPr id="2" name="Footer Placeholder 1"/>
          <p:cNvSpPr>
            <a:spLocks noGrp="1"/>
          </p:cNvSpPr>
          <p:nvPr>
            <p:ph type="ftr" sz="quarter" idx="14"/>
          </p:nvPr>
        </p:nvSpPr>
        <p:spPr>
          <a:solidFill>
            <a:schemeClr val="accent4"/>
          </a:solidFill>
        </p:spPr>
        <p:txBody>
          <a:bodyPr/>
          <a:lstStyle>
            <a:lvl1pPr defTabSz="219075" hangingPunct="0">
              <a:defRPr>
                <a:solidFill>
                  <a:schemeClr val="tx1"/>
                </a:solidFill>
              </a:defRPr>
            </a:lvl1pPr>
          </a:lstStyle>
          <a:p>
            <a:r>
              <a:rPr lang="en-GB" kern="0">
                <a:solidFill>
                  <a:srgbClr val="2A2A2A"/>
                </a:solidFill>
                <a:sym typeface="Helvetica Light"/>
              </a:rPr>
              <a:t>www.metoffice.gov.uk                                                © Crown Copyright 2019, Met Office</a:t>
            </a:r>
          </a:p>
        </p:txBody>
      </p:sp>
      <p:sp>
        <p:nvSpPr>
          <p:cNvPr id="3" name="Title 2"/>
          <p:cNvSpPr>
            <a:spLocks noGrp="1"/>
          </p:cNvSpPr>
          <p:nvPr>
            <p:ph type="title" hasCustomPrompt="1"/>
          </p:nvPr>
        </p:nvSpPr>
        <p:spPr/>
        <p:txBody>
          <a:bodyPr/>
          <a:lstStyle>
            <a:lvl1pPr>
              <a:defRPr/>
            </a:lvl1pPr>
          </a:lstStyle>
          <a:p>
            <a:r>
              <a:rPr lang="en-US"/>
              <a:t>Divider title (if required)</a:t>
            </a:r>
            <a:endParaRPr lang="en-GB"/>
          </a:p>
        </p:txBody>
      </p:sp>
    </p:spTree>
    <p:extLst>
      <p:ext uri="{BB962C8B-B14F-4D97-AF65-F5344CB8AC3E}">
        <p14:creationId xmlns:p14="http://schemas.microsoft.com/office/powerpoint/2010/main" val="2620525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Questions &amp; Contact">
    <p:spTree>
      <p:nvGrpSpPr>
        <p:cNvPr id="1" name=""/>
        <p:cNvGrpSpPr/>
        <p:nvPr/>
      </p:nvGrpSpPr>
      <p:grpSpPr>
        <a:xfrm>
          <a:off x="0" y="0"/>
          <a:ext cx="0" cy="0"/>
          <a:chOff x="0" y="0"/>
          <a:chExt cx="0" cy="0"/>
        </a:xfrm>
      </p:grpSpPr>
      <p:sp>
        <p:nvSpPr>
          <p:cNvPr id="198" name="Shape 198"/>
          <p:cNvSpPr/>
          <p:nvPr/>
        </p:nvSpPr>
        <p:spPr>
          <a:xfrm>
            <a:off x="0" y="1761530"/>
            <a:ext cx="9144002" cy="3115575"/>
          </a:xfrm>
          <a:prstGeom prst="rect">
            <a:avLst/>
          </a:prstGeom>
          <a:blipFill>
            <a:blip r:embed="rId2" cstate="print"/>
          </a:blipFill>
          <a:ln w="12700">
            <a:miter lim="400000"/>
          </a:ln>
          <a:extLst>
            <a:ext uri="{C572A759-6A51-4108-AA02-DFA0A04FC94B}">
              <ma14:wrappingTextBoxFlag xmlns="" xmlns:ma14="http://schemas.microsoft.com/office/mac/drawingml/2011/main" val="1"/>
            </a:ext>
          </a:extLst>
        </p:spPr>
        <p:txBody>
          <a:bodyPr lIns="26789" tIns="26789" rIns="26789" bIns="26789" anchor="t" anchorCtr="0"/>
          <a:lstStyle>
            <a:lvl1pPr>
              <a:defRPr sz="3200">
                <a:solidFill>
                  <a:srgbClr val="FFFFFF"/>
                </a:solidFill>
              </a:defRPr>
            </a:lvl1pPr>
          </a:lstStyle>
          <a:p>
            <a:pPr marL="0" marR="0" lvl="0" indent="0" algn="ctr" defTabSz="219075" rtl="0" eaLnBrk="1" fontAlgn="auto" latinLnBrk="0" hangingPunct="0">
              <a:lnSpc>
                <a:spcPct val="100000"/>
              </a:lnSpc>
              <a:spcBef>
                <a:spcPts val="0"/>
              </a:spcBef>
              <a:spcAft>
                <a:spcPts val="0"/>
              </a:spcAft>
              <a:buClrTx/>
              <a:buSzTx/>
              <a:buFontTx/>
              <a:buNone/>
              <a:tabLst/>
              <a:defRPr/>
            </a:pPr>
            <a:r>
              <a:rPr kumimoji="0" sz="1200" b="0" i="0" u="none" strike="noStrike" kern="0" cap="none" spc="0" normalizeH="0" baseline="0" noProof="0">
                <a:ln>
                  <a:noFill/>
                </a:ln>
                <a:solidFill>
                  <a:srgbClr val="FFFFFF"/>
                </a:solidFill>
                <a:effectLst/>
                <a:uLnTx/>
                <a:uFillTx/>
                <a:latin typeface="Arial"/>
                <a:sym typeface="Helvetica Light"/>
              </a:rPr>
              <a:t>  </a:t>
            </a:r>
          </a:p>
        </p:txBody>
      </p:sp>
      <p:sp>
        <p:nvSpPr>
          <p:cNvPr id="14" name="Text Placeholder 4"/>
          <p:cNvSpPr>
            <a:spLocks noGrp="1"/>
          </p:cNvSpPr>
          <p:nvPr>
            <p:ph type="body" sz="quarter" idx="12" hasCustomPrompt="1"/>
          </p:nvPr>
        </p:nvSpPr>
        <p:spPr>
          <a:xfrm>
            <a:off x="107157" y="2021681"/>
            <a:ext cx="7975402" cy="270063"/>
          </a:xfrm>
          <a:prstGeom prst="rect">
            <a:avLst/>
          </a:prstGeom>
        </p:spPr>
        <p:txBody>
          <a:bodyPr lIns="270000" rIns="270000">
            <a:noAutofit/>
          </a:bodyPr>
          <a:lstStyle>
            <a:lvl1pPr>
              <a:defRPr>
                <a:latin typeface="+mn-lt"/>
              </a:defRPr>
            </a:lvl1pPr>
            <a:lvl5pPr>
              <a:defRPr baseline="0"/>
            </a:lvl5pPr>
          </a:lstStyle>
          <a:p>
            <a:pPr lvl="0"/>
            <a:r>
              <a:rPr lang="en-GB"/>
              <a:t>For more information please contact:</a:t>
            </a:r>
          </a:p>
        </p:txBody>
      </p:sp>
      <p:pic>
        <p:nvPicPr>
          <p:cNvPr id="202" name="email-icon.png"/>
          <p:cNvPicPr>
            <a:picLocks noChangeAspect="1"/>
          </p:cNvPicPr>
          <p:nvPr/>
        </p:nvPicPr>
        <p:blipFill>
          <a:blip r:embed="rId3" cstate="print"/>
          <a:stretch>
            <a:fillRect/>
          </a:stretch>
        </p:blipFill>
        <p:spPr>
          <a:xfrm>
            <a:off x="224460" y="3131815"/>
            <a:ext cx="350571" cy="386900"/>
          </a:xfrm>
          <a:prstGeom prst="rect">
            <a:avLst/>
          </a:prstGeom>
          <a:ln w="12700">
            <a:miter lim="400000"/>
          </a:ln>
        </p:spPr>
      </p:pic>
      <p:pic>
        <p:nvPicPr>
          <p:cNvPr id="203" name="phone-icon.png"/>
          <p:cNvPicPr>
            <a:picLocks noChangeAspect="1"/>
          </p:cNvPicPr>
          <p:nvPr/>
        </p:nvPicPr>
        <p:blipFill>
          <a:blip r:embed="rId4" cstate="print"/>
          <a:stretch>
            <a:fillRect/>
          </a:stretch>
        </p:blipFill>
        <p:spPr>
          <a:xfrm>
            <a:off x="197503" y="3675571"/>
            <a:ext cx="404486" cy="386900"/>
          </a:xfrm>
          <a:prstGeom prst="rect">
            <a:avLst/>
          </a:prstGeom>
          <a:ln w="12700">
            <a:miter lim="400000"/>
          </a:ln>
        </p:spPr>
      </p:pic>
      <p:pic>
        <p:nvPicPr>
          <p:cNvPr id="205" name="web-icon.png"/>
          <p:cNvPicPr>
            <a:picLocks noChangeAspect="1"/>
          </p:cNvPicPr>
          <p:nvPr/>
        </p:nvPicPr>
        <p:blipFill>
          <a:blip r:embed="rId5" cstate="print"/>
          <a:stretch>
            <a:fillRect/>
          </a:stretch>
        </p:blipFill>
        <p:spPr>
          <a:xfrm>
            <a:off x="197503" y="2617307"/>
            <a:ext cx="404486" cy="343364"/>
          </a:xfrm>
          <a:prstGeom prst="rect">
            <a:avLst/>
          </a:prstGeom>
          <a:ln w="12700">
            <a:miter lim="400000"/>
          </a:ln>
        </p:spPr>
      </p:pic>
      <p:sp>
        <p:nvSpPr>
          <p:cNvPr id="2" name="Footer Placeholder 1"/>
          <p:cNvSpPr>
            <a:spLocks noGrp="1"/>
          </p:cNvSpPr>
          <p:nvPr>
            <p:ph type="ftr" sz="quarter" idx="17"/>
          </p:nvPr>
        </p:nvSpPr>
        <p:spPr/>
        <p:txBody>
          <a:bodyPr/>
          <a:lstStyle>
            <a:lvl1pPr algn="l" defTabSz="219075" hangingPunct="0">
              <a:defRPr/>
            </a:lvl1pPr>
          </a:lstStyle>
          <a:p>
            <a:r>
              <a:rPr lang="en-GB" kern="0">
                <a:solidFill>
                  <a:srgbClr val="2A2A2A"/>
                </a:solidFill>
                <a:sym typeface="Helvetica Light"/>
              </a:rPr>
              <a:t>www.metoffice.gov.uk                                                © Crown Copyright 2019, Met Office</a:t>
            </a:r>
          </a:p>
        </p:txBody>
      </p:sp>
      <p:sp>
        <p:nvSpPr>
          <p:cNvPr id="3" name="Title 2"/>
          <p:cNvSpPr>
            <a:spLocks noGrp="1"/>
          </p:cNvSpPr>
          <p:nvPr>
            <p:ph type="title" hasCustomPrompt="1"/>
          </p:nvPr>
        </p:nvSpPr>
        <p:spPr/>
        <p:txBody>
          <a:bodyPr/>
          <a:lstStyle>
            <a:lvl1pPr>
              <a:defRPr/>
            </a:lvl1pPr>
          </a:lstStyle>
          <a:p>
            <a:r>
              <a:rPr lang="en-US"/>
              <a:t>Questions?</a:t>
            </a:r>
            <a:endParaRPr lang="en-GB"/>
          </a:p>
        </p:txBody>
      </p:sp>
      <p:sp>
        <p:nvSpPr>
          <p:cNvPr id="22" name="Shape 201"/>
          <p:cNvSpPr>
            <a:spLocks noGrp="1"/>
          </p:cNvSpPr>
          <p:nvPr>
            <p:ph type="body" sz="quarter" idx="18" hasCustomPrompt="1"/>
          </p:nvPr>
        </p:nvSpPr>
        <p:spPr>
          <a:xfrm>
            <a:off x="527593" y="2571741"/>
            <a:ext cx="7837739" cy="415499"/>
          </a:xfrm>
          <a:prstGeom prst="rect">
            <a:avLst/>
          </a:prstGeom>
        </p:spPr>
        <p:txBody>
          <a:bodyPr lIns="270000" anchor="t">
            <a:spAutoFit/>
          </a:bodyPr>
          <a:lstStyle>
            <a:lvl1pPr marL="0" indent="0" defTabSz="342900">
              <a:lnSpc>
                <a:spcPct val="150000"/>
              </a:lnSpc>
              <a:spcBef>
                <a:spcPts val="300"/>
              </a:spcBef>
              <a:buSzTx/>
              <a:buNone/>
              <a:defRPr sz="1500" b="1">
                <a:latin typeface="+mj-lt"/>
                <a:ea typeface="Arial"/>
                <a:cs typeface="Arial"/>
                <a:sym typeface="Arial"/>
              </a:defRPr>
            </a:lvl1pPr>
          </a:lstStyle>
          <a:p>
            <a:r>
              <a:rPr lang="en-GB"/>
              <a:t>www.metoffice.gov.uk</a:t>
            </a:r>
            <a:endParaRPr/>
          </a:p>
        </p:txBody>
      </p:sp>
      <p:sp>
        <p:nvSpPr>
          <p:cNvPr id="24" name="Shape 201"/>
          <p:cNvSpPr>
            <a:spLocks noGrp="1"/>
          </p:cNvSpPr>
          <p:nvPr>
            <p:ph type="body" sz="quarter" idx="20" hasCustomPrompt="1"/>
          </p:nvPr>
        </p:nvSpPr>
        <p:spPr>
          <a:xfrm>
            <a:off x="534591" y="3107335"/>
            <a:ext cx="7830741" cy="415499"/>
          </a:xfrm>
          <a:prstGeom prst="rect">
            <a:avLst/>
          </a:prstGeom>
        </p:spPr>
        <p:txBody>
          <a:bodyPr lIns="270000" anchor="t">
            <a:spAutoFit/>
          </a:bodyPr>
          <a:lstStyle>
            <a:lvl1pPr marL="0" indent="0" defTabSz="342900">
              <a:lnSpc>
                <a:spcPct val="150000"/>
              </a:lnSpc>
              <a:spcBef>
                <a:spcPts val="300"/>
              </a:spcBef>
              <a:buSzTx/>
              <a:buNone/>
              <a:defRPr sz="1500" b="1" baseline="0">
                <a:latin typeface="+mj-lt"/>
                <a:ea typeface="Arial"/>
                <a:cs typeface="Arial"/>
                <a:sym typeface="Arial"/>
              </a:defRPr>
            </a:lvl1pPr>
          </a:lstStyle>
          <a:p>
            <a:r>
              <a:rPr lang="en-GB"/>
              <a:t>Insert email here</a:t>
            </a:r>
            <a:endParaRPr/>
          </a:p>
        </p:txBody>
      </p:sp>
      <p:sp>
        <p:nvSpPr>
          <p:cNvPr id="28" name="Shape 201"/>
          <p:cNvSpPr>
            <a:spLocks noGrp="1"/>
          </p:cNvSpPr>
          <p:nvPr>
            <p:ph type="body" sz="quarter" idx="22" hasCustomPrompt="1"/>
          </p:nvPr>
        </p:nvSpPr>
        <p:spPr>
          <a:xfrm>
            <a:off x="527593" y="3663112"/>
            <a:ext cx="1330302" cy="761747"/>
          </a:xfrm>
          <a:prstGeom prst="rect">
            <a:avLst/>
          </a:prstGeom>
        </p:spPr>
        <p:txBody>
          <a:bodyPr wrap="square" lIns="270000" anchor="t">
            <a:spAutoFit/>
          </a:bodyPr>
          <a:lstStyle>
            <a:lvl1pPr marL="0" indent="0" defTabSz="342900">
              <a:lnSpc>
                <a:spcPct val="150000"/>
              </a:lnSpc>
              <a:spcBef>
                <a:spcPts val="300"/>
              </a:spcBef>
              <a:buSzTx/>
              <a:buNone/>
              <a:defRPr sz="1500" b="0" baseline="0">
                <a:latin typeface="+mj-lt"/>
                <a:ea typeface="Arial"/>
                <a:cs typeface="Arial"/>
                <a:sym typeface="Arial"/>
              </a:defRPr>
            </a:lvl1pPr>
          </a:lstStyle>
          <a:p>
            <a:r>
              <a:rPr lang="en-GB"/>
              <a:t>From the UK:</a:t>
            </a:r>
            <a:endParaRPr/>
          </a:p>
        </p:txBody>
      </p:sp>
      <p:sp>
        <p:nvSpPr>
          <p:cNvPr id="12" name="Shape 201"/>
          <p:cNvSpPr>
            <a:spLocks noGrp="1"/>
          </p:cNvSpPr>
          <p:nvPr>
            <p:ph type="body" sz="quarter" idx="23" hasCustomPrompt="1"/>
          </p:nvPr>
        </p:nvSpPr>
        <p:spPr>
          <a:xfrm>
            <a:off x="1733114" y="3663112"/>
            <a:ext cx="1691733" cy="415499"/>
          </a:xfrm>
          <a:prstGeom prst="rect">
            <a:avLst/>
          </a:prstGeom>
        </p:spPr>
        <p:txBody>
          <a:bodyPr wrap="square" lIns="270000" anchor="t">
            <a:spAutoFit/>
          </a:bodyPr>
          <a:lstStyle>
            <a:lvl1pPr marL="0" indent="0" defTabSz="342900">
              <a:lnSpc>
                <a:spcPct val="150000"/>
              </a:lnSpc>
              <a:spcBef>
                <a:spcPts val="300"/>
              </a:spcBef>
              <a:buSzTx/>
              <a:buNone/>
              <a:defRPr sz="1500" b="1" baseline="0">
                <a:latin typeface="+mj-lt"/>
                <a:ea typeface="Arial"/>
                <a:cs typeface="Arial"/>
                <a:sym typeface="Arial"/>
              </a:defRPr>
            </a:lvl1pPr>
          </a:lstStyle>
          <a:p>
            <a:r>
              <a:rPr lang="en-GB"/>
              <a:t>0370 900 0100</a:t>
            </a:r>
            <a:endParaRPr/>
          </a:p>
        </p:txBody>
      </p:sp>
      <p:sp>
        <p:nvSpPr>
          <p:cNvPr id="13" name="Shape 201"/>
          <p:cNvSpPr>
            <a:spLocks noGrp="1"/>
          </p:cNvSpPr>
          <p:nvPr>
            <p:ph type="body" sz="quarter" idx="24" hasCustomPrompt="1"/>
          </p:nvPr>
        </p:nvSpPr>
        <p:spPr>
          <a:xfrm>
            <a:off x="3588088" y="3663112"/>
            <a:ext cx="1984929" cy="761747"/>
          </a:xfrm>
          <a:prstGeom prst="rect">
            <a:avLst/>
          </a:prstGeom>
        </p:spPr>
        <p:txBody>
          <a:bodyPr wrap="square" lIns="270000" anchor="t">
            <a:spAutoFit/>
          </a:bodyPr>
          <a:lstStyle>
            <a:lvl1pPr marL="0" indent="0" defTabSz="342900">
              <a:lnSpc>
                <a:spcPct val="150000"/>
              </a:lnSpc>
              <a:spcBef>
                <a:spcPts val="300"/>
              </a:spcBef>
              <a:buSzTx/>
              <a:buNone/>
              <a:defRPr sz="1500" b="0" baseline="0">
                <a:latin typeface="+mj-lt"/>
                <a:ea typeface="Arial"/>
                <a:cs typeface="Arial"/>
                <a:sym typeface="Arial"/>
              </a:defRPr>
            </a:lvl1pPr>
          </a:lstStyle>
          <a:p>
            <a:r>
              <a:rPr lang="en-GB"/>
              <a:t>From outside the UK:</a:t>
            </a:r>
            <a:endParaRPr/>
          </a:p>
        </p:txBody>
      </p:sp>
      <p:sp>
        <p:nvSpPr>
          <p:cNvPr id="15" name="Shape 201"/>
          <p:cNvSpPr>
            <a:spLocks noGrp="1"/>
          </p:cNvSpPr>
          <p:nvPr>
            <p:ph type="body" sz="quarter" idx="25" hasCustomPrompt="1"/>
          </p:nvPr>
        </p:nvSpPr>
        <p:spPr>
          <a:xfrm>
            <a:off x="5429622" y="3663112"/>
            <a:ext cx="1691733" cy="761747"/>
          </a:xfrm>
          <a:prstGeom prst="rect">
            <a:avLst/>
          </a:prstGeom>
        </p:spPr>
        <p:txBody>
          <a:bodyPr wrap="square" lIns="270000" anchor="t">
            <a:spAutoFit/>
          </a:bodyPr>
          <a:lstStyle>
            <a:lvl1pPr marL="0" indent="0" defTabSz="342900">
              <a:lnSpc>
                <a:spcPct val="150000"/>
              </a:lnSpc>
              <a:spcBef>
                <a:spcPts val="300"/>
              </a:spcBef>
              <a:buSzTx/>
              <a:buNone/>
              <a:defRPr sz="1500" b="1" baseline="0">
                <a:latin typeface="+mj-lt"/>
                <a:ea typeface="Arial"/>
                <a:cs typeface="Arial"/>
                <a:sym typeface="Arial"/>
              </a:defRPr>
            </a:lvl1pPr>
          </a:lstStyle>
          <a:p>
            <a:r>
              <a:rPr lang="en-GB"/>
              <a:t>+44 1392 885680</a:t>
            </a:r>
            <a:endParaRPr/>
          </a:p>
        </p:txBody>
      </p:sp>
    </p:spTree>
    <p:extLst>
      <p:ext uri="{BB962C8B-B14F-4D97-AF65-F5344CB8AC3E}">
        <p14:creationId xmlns:p14="http://schemas.microsoft.com/office/powerpoint/2010/main" val="2360740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solidFill>
            <a:schemeClr val="accent6"/>
          </a:solidFill>
        </p:spPr>
        <p:txBody>
          <a:bodyPr/>
          <a:lstStyle>
            <a:lvl1pPr defTabSz="219075" hangingPunct="0">
              <a:defRPr/>
            </a:lvl1pPr>
          </a:lstStyle>
          <a:p>
            <a:r>
              <a:rPr lang="en-GB" kern="0">
                <a:solidFill>
                  <a:srgbClr val="2A2A2A"/>
                </a:solidFill>
                <a:sym typeface="Helvetica Light"/>
              </a:rPr>
              <a:t>www.metoffice.gov.uk                                                © Crown Copyright 2019, Met Office</a:t>
            </a:r>
          </a:p>
        </p:txBody>
      </p:sp>
    </p:spTree>
    <p:extLst>
      <p:ext uri="{BB962C8B-B14F-4D97-AF65-F5344CB8AC3E}">
        <p14:creationId xmlns:p14="http://schemas.microsoft.com/office/powerpoint/2010/main" val="1537621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type="title" preserve="1">
  <p:cSld name="Title slide - option 1">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65377" cy="5150942"/>
          </a:xfrm>
          <a:prstGeom prst="rect">
            <a:avLst/>
          </a:prstGeom>
        </p:spPr>
      </p:pic>
      <p:sp>
        <p:nvSpPr>
          <p:cNvPr id="2" name="Title 1"/>
          <p:cNvSpPr>
            <a:spLocks noGrp="1"/>
          </p:cNvSpPr>
          <p:nvPr>
            <p:ph type="ctrTitle"/>
          </p:nvPr>
        </p:nvSpPr>
        <p:spPr>
          <a:xfrm>
            <a:off x="252000" y="698400"/>
            <a:ext cx="5016036" cy="1157696"/>
          </a:xfrm>
        </p:spPr>
        <p:txBody>
          <a:bodyPr anchor="b">
            <a:normAutofit/>
          </a:bodyPr>
          <a:lstStyle>
            <a:lvl1pPr algn="l">
              <a:defRPr sz="3200">
                <a:solidFill>
                  <a:schemeClr val="bg2"/>
                </a:solidFill>
              </a:defRPr>
            </a:lvl1pPr>
          </a:lstStyle>
          <a:p>
            <a:r>
              <a:rPr lang="en-US"/>
              <a:t>Click to edit Master title style</a:t>
            </a:r>
          </a:p>
        </p:txBody>
      </p:sp>
      <p:sp>
        <p:nvSpPr>
          <p:cNvPr id="3" name="Subtitle 2"/>
          <p:cNvSpPr>
            <a:spLocks noGrp="1"/>
          </p:cNvSpPr>
          <p:nvPr>
            <p:ph type="subTitle" idx="1"/>
          </p:nvPr>
        </p:nvSpPr>
        <p:spPr>
          <a:xfrm>
            <a:off x="252000" y="2129051"/>
            <a:ext cx="4333648" cy="1814299"/>
          </a:xfrm>
        </p:spPr>
        <p:txBody>
          <a:bodyPr/>
          <a:lstStyle>
            <a:lvl1pPr marL="0" indent="0" algn="l">
              <a:buNone/>
              <a:defRPr sz="1800">
                <a:solidFill>
                  <a:schemeClr val="bg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8" name="Rectangle 7"/>
          <p:cNvSpPr/>
          <p:nvPr userDrawn="1"/>
        </p:nvSpPr>
        <p:spPr>
          <a:xfrm>
            <a:off x="0" y="4735773"/>
            <a:ext cx="9144000"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l" defTabSz="450850">
              <a:tabLst/>
            </a:pPr>
            <a:r>
              <a:rPr lang="fr-BE" sz="800">
                <a:solidFill>
                  <a:schemeClr val="bg2"/>
                </a:solidFill>
              </a:rPr>
              <a:t>www.metoffice.gov.uk	</a:t>
            </a:r>
            <a:endParaRPr lang="en-GB" sz="800">
              <a:solidFill>
                <a:schemeClr val="bg2"/>
              </a:solidFill>
            </a:endParaRPr>
          </a:p>
        </p:txBody>
      </p:sp>
      <p:sp>
        <p:nvSpPr>
          <p:cNvPr id="9" name="Rectangle 8"/>
          <p:cNvSpPr/>
          <p:nvPr userDrawn="1"/>
        </p:nvSpPr>
        <p:spPr>
          <a:xfrm>
            <a:off x="4217158" y="4735773"/>
            <a:ext cx="4926842"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r" defTabSz="450850">
              <a:tabLst/>
            </a:pPr>
            <a:r>
              <a:rPr lang="fr-BE" sz="800">
                <a:solidFill>
                  <a:schemeClr val="bg2"/>
                </a:solidFill>
              </a:rPr>
              <a:t>© Crown Copyright</a:t>
            </a:r>
            <a:r>
              <a:rPr lang="fr-BE" sz="800" baseline="0">
                <a:solidFill>
                  <a:schemeClr val="bg2"/>
                </a:solidFill>
              </a:rPr>
              <a:t> 2018, Met Office</a:t>
            </a:r>
            <a:endParaRPr lang="en-GB" sz="800">
              <a:solidFill>
                <a:schemeClr val="bg2"/>
              </a:solidFill>
            </a:endParaRPr>
          </a:p>
        </p:txBody>
      </p:sp>
      <p:pic>
        <p:nvPicPr>
          <p:cNvPr id="10" name="MO_MASTER_for_dark_backg_RBG.png"/>
          <p:cNvPicPr>
            <a:picLocks noChangeAspect="1"/>
          </p:cNvPicPr>
          <p:nvPr userDrawn="1"/>
        </p:nvPicPr>
        <p:blipFill>
          <a:blip r:embed="rId3" cstate="print"/>
          <a:stretch>
            <a:fillRect/>
          </a:stretch>
        </p:blipFill>
        <p:spPr>
          <a:xfrm>
            <a:off x="183600" y="54000"/>
            <a:ext cx="1803780" cy="565650"/>
          </a:xfrm>
          <a:prstGeom prst="rect">
            <a:avLst/>
          </a:prstGeom>
          <a:ln w="12700">
            <a:miter lim="400000"/>
          </a:ln>
        </p:spPr>
      </p:pic>
    </p:spTree>
    <p:extLst>
      <p:ext uri="{BB962C8B-B14F-4D97-AF65-F5344CB8AC3E}">
        <p14:creationId xmlns:p14="http://schemas.microsoft.com/office/powerpoint/2010/main" val="156152433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 preserve="1">
  <p:cSld name="Title slide - option 2">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print"/>
          <a:stretch>
            <a:fillRect/>
          </a:stretch>
        </p:blipFill>
        <p:spPr>
          <a:xfrm>
            <a:off x="0" y="0"/>
            <a:ext cx="9161294" cy="5153228"/>
          </a:xfrm>
          <a:prstGeom prst="rect">
            <a:avLst/>
          </a:prstGeom>
        </p:spPr>
      </p:pic>
      <p:sp>
        <p:nvSpPr>
          <p:cNvPr id="2" name="Title 1"/>
          <p:cNvSpPr>
            <a:spLocks noGrp="1"/>
          </p:cNvSpPr>
          <p:nvPr>
            <p:ph type="ctrTitle"/>
          </p:nvPr>
        </p:nvSpPr>
        <p:spPr>
          <a:xfrm>
            <a:off x="252000" y="698400"/>
            <a:ext cx="5016036" cy="1157696"/>
          </a:xfrm>
        </p:spPr>
        <p:txBody>
          <a:bodyPr anchor="b">
            <a:normAutofit/>
          </a:bodyPr>
          <a:lstStyle>
            <a:lvl1pPr algn="l">
              <a:defRPr sz="3200">
                <a:solidFill>
                  <a:schemeClr val="bg2"/>
                </a:solidFill>
              </a:defRPr>
            </a:lvl1pPr>
          </a:lstStyle>
          <a:p>
            <a:r>
              <a:rPr lang="en-US"/>
              <a:t>Click to edit Master title style</a:t>
            </a:r>
          </a:p>
        </p:txBody>
      </p:sp>
      <p:sp>
        <p:nvSpPr>
          <p:cNvPr id="3" name="Subtitle 2"/>
          <p:cNvSpPr>
            <a:spLocks noGrp="1"/>
          </p:cNvSpPr>
          <p:nvPr>
            <p:ph type="subTitle" idx="1"/>
          </p:nvPr>
        </p:nvSpPr>
        <p:spPr>
          <a:xfrm>
            <a:off x="252000" y="2129051"/>
            <a:ext cx="4333648" cy="1814299"/>
          </a:xfrm>
        </p:spPr>
        <p:txBody>
          <a:bodyPr/>
          <a:lstStyle>
            <a:lvl1pPr marL="0" indent="0" algn="l">
              <a:buNone/>
              <a:defRPr sz="1800">
                <a:solidFill>
                  <a:schemeClr val="bg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8" name="Rectangle 7"/>
          <p:cNvSpPr/>
          <p:nvPr userDrawn="1"/>
        </p:nvSpPr>
        <p:spPr>
          <a:xfrm>
            <a:off x="0" y="4735773"/>
            <a:ext cx="9144000"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l" defTabSz="450850">
              <a:tabLst/>
            </a:pPr>
            <a:r>
              <a:rPr lang="fr-BE" sz="800">
                <a:solidFill>
                  <a:schemeClr val="bg2"/>
                </a:solidFill>
              </a:rPr>
              <a:t>www.metoffice.gov.uk	</a:t>
            </a:r>
            <a:endParaRPr lang="en-GB" sz="800">
              <a:solidFill>
                <a:schemeClr val="bg2"/>
              </a:solidFill>
            </a:endParaRPr>
          </a:p>
        </p:txBody>
      </p:sp>
      <p:sp>
        <p:nvSpPr>
          <p:cNvPr id="9" name="Rectangle 8"/>
          <p:cNvSpPr/>
          <p:nvPr userDrawn="1"/>
        </p:nvSpPr>
        <p:spPr>
          <a:xfrm>
            <a:off x="4217158" y="4735773"/>
            <a:ext cx="4926842"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r" defTabSz="450850">
              <a:tabLst/>
            </a:pPr>
            <a:r>
              <a:rPr lang="fr-BE" sz="800">
                <a:solidFill>
                  <a:schemeClr val="bg2"/>
                </a:solidFill>
              </a:rPr>
              <a:t>© Crown Copyright</a:t>
            </a:r>
            <a:r>
              <a:rPr lang="fr-BE" sz="800" baseline="0">
                <a:solidFill>
                  <a:schemeClr val="bg2"/>
                </a:solidFill>
              </a:rPr>
              <a:t> 2018 Met Office</a:t>
            </a:r>
            <a:endParaRPr lang="en-GB" sz="800">
              <a:solidFill>
                <a:schemeClr val="bg2"/>
              </a:solidFill>
            </a:endParaRPr>
          </a:p>
        </p:txBody>
      </p:sp>
      <p:pic>
        <p:nvPicPr>
          <p:cNvPr id="10" name="MO_MASTER_for_dark_backg_RBG.png"/>
          <p:cNvPicPr>
            <a:picLocks noChangeAspect="1"/>
          </p:cNvPicPr>
          <p:nvPr userDrawn="1"/>
        </p:nvPicPr>
        <p:blipFill>
          <a:blip r:embed="rId3" cstate="print"/>
          <a:stretch>
            <a:fillRect/>
          </a:stretch>
        </p:blipFill>
        <p:spPr>
          <a:xfrm>
            <a:off x="183600" y="54000"/>
            <a:ext cx="1803780" cy="565650"/>
          </a:xfrm>
          <a:prstGeom prst="rect">
            <a:avLst/>
          </a:prstGeom>
          <a:ln w="12700">
            <a:miter lim="400000"/>
          </a:ln>
        </p:spPr>
      </p:pic>
    </p:spTree>
    <p:extLst>
      <p:ext uri="{BB962C8B-B14F-4D97-AF65-F5344CB8AC3E}">
        <p14:creationId xmlns:p14="http://schemas.microsoft.com/office/powerpoint/2010/main" val="50734803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 option 3">
    <p:spTree>
      <p:nvGrpSpPr>
        <p:cNvPr id="1" name=""/>
        <p:cNvGrpSpPr/>
        <p:nvPr/>
      </p:nvGrpSpPr>
      <p:grpSpPr>
        <a:xfrm>
          <a:off x="0" y="0"/>
          <a:ext cx="0" cy="0"/>
          <a:chOff x="0" y="0"/>
          <a:chExt cx="0" cy="0"/>
        </a:xfrm>
      </p:grpSpPr>
      <p:pic>
        <p:nvPicPr>
          <p:cNvPr id="7" name="cover-backg-2.jpg"/>
          <p:cNvPicPr>
            <a:picLocks noChangeAspect="1"/>
          </p:cNvPicPr>
          <p:nvPr userDrawn="1"/>
        </p:nvPicPr>
        <p:blipFill>
          <a:blip r:embed="rId2" cstate="print"/>
          <a:stretch>
            <a:fillRect/>
          </a:stretch>
        </p:blipFill>
        <p:spPr>
          <a:xfrm>
            <a:off x="0" y="0"/>
            <a:ext cx="9161294" cy="5153228"/>
          </a:xfrm>
          <a:prstGeom prst="rect">
            <a:avLst/>
          </a:prstGeom>
          <a:ln w="12700">
            <a:miter lim="400000"/>
          </a:ln>
        </p:spPr>
      </p:pic>
      <p:sp>
        <p:nvSpPr>
          <p:cNvPr id="2" name="Title 1"/>
          <p:cNvSpPr>
            <a:spLocks noGrp="1"/>
          </p:cNvSpPr>
          <p:nvPr>
            <p:ph type="ctrTitle"/>
          </p:nvPr>
        </p:nvSpPr>
        <p:spPr>
          <a:xfrm>
            <a:off x="252000" y="698400"/>
            <a:ext cx="8640000" cy="1157696"/>
          </a:xfrm>
        </p:spPr>
        <p:txBody>
          <a:bodyPr anchor="b">
            <a:normAutofit/>
          </a:bodyPr>
          <a:lstStyle>
            <a:lvl1pPr algn="l">
              <a:defRPr sz="3200">
                <a:solidFill>
                  <a:schemeClr val="bg2"/>
                </a:solidFill>
              </a:defRPr>
            </a:lvl1pPr>
          </a:lstStyle>
          <a:p>
            <a:r>
              <a:rPr lang="en-US"/>
              <a:t>Click to edit Master title style</a:t>
            </a:r>
          </a:p>
        </p:txBody>
      </p:sp>
      <p:sp>
        <p:nvSpPr>
          <p:cNvPr id="3" name="Subtitle 2"/>
          <p:cNvSpPr>
            <a:spLocks noGrp="1"/>
          </p:cNvSpPr>
          <p:nvPr>
            <p:ph type="subTitle" idx="1"/>
          </p:nvPr>
        </p:nvSpPr>
        <p:spPr>
          <a:xfrm>
            <a:off x="252000" y="2129051"/>
            <a:ext cx="8640000" cy="1814299"/>
          </a:xfrm>
        </p:spPr>
        <p:txBody>
          <a:bodyPr/>
          <a:lstStyle>
            <a:lvl1pPr marL="0" indent="0" algn="l">
              <a:buNone/>
              <a:defRPr sz="1800">
                <a:solidFill>
                  <a:schemeClr val="bg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8" name="Rectangle 7"/>
          <p:cNvSpPr/>
          <p:nvPr userDrawn="1"/>
        </p:nvSpPr>
        <p:spPr>
          <a:xfrm>
            <a:off x="0" y="4735773"/>
            <a:ext cx="9144000"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l" defTabSz="450850">
              <a:tabLst/>
            </a:pPr>
            <a:r>
              <a:rPr lang="fr-BE" sz="800">
                <a:solidFill>
                  <a:schemeClr val="bg2"/>
                </a:solidFill>
              </a:rPr>
              <a:t>www.metoffice.gov.uk	</a:t>
            </a:r>
            <a:endParaRPr lang="en-GB" sz="800">
              <a:solidFill>
                <a:schemeClr val="bg2"/>
              </a:solidFill>
            </a:endParaRPr>
          </a:p>
        </p:txBody>
      </p:sp>
      <p:sp>
        <p:nvSpPr>
          <p:cNvPr id="9" name="Rectangle 8"/>
          <p:cNvSpPr/>
          <p:nvPr userDrawn="1"/>
        </p:nvSpPr>
        <p:spPr>
          <a:xfrm>
            <a:off x="4217158" y="4735773"/>
            <a:ext cx="4926842"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r" defTabSz="450850">
              <a:tabLst/>
            </a:pPr>
            <a:r>
              <a:rPr lang="fr-BE" sz="800">
                <a:solidFill>
                  <a:schemeClr val="bg2"/>
                </a:solidFill>
              </a:rPr>
              <a:t>© Crown Copyright</a:t>
            </a:r>
            <a:r>
              <a:rPr lang="fr-BE" sz="800" baseline="0">
                <a:solidFill>
                  <a:schemeClr val="bg2"/>
                </a:solidFill>
              </a:rPr>
              <a:t> 2018, Met Office</a:t>
            </a:r>
            <a:endParaRPr lang="en-GB" sz="800">
              <a:solidFill>
                <a:schemeClr val="bg2"/>
              </a:solidFill>
            </a:endParaRPr>
          </a:p>
        </p:txBody>
      </p:sp>
      <p:pic>
        <p:nvPicPr>
          <p:cNvPr id="10" name="MO_MASTER_for_dark_backg_RBG.png"/>
          <p:cNvPicPr>
            <a:picLocks noChangeAspect="1"/>
          </p:cNvPicPr>
          <p:nvPr userDrawn="1"/>
        </p:nvPicPr>
        <p:blipFill>
          <a:blip r:embed="rId3" cstate="print"/>
          <a:stretch>
            <a:fillRect/>
          </a:stretch>
        </p:blipFill>
        <p:spPr>
          <a:xfrm>
            <a:off x="183600" y="54000"/>
            <a:ext cx="1803780" cy="565650"/>
          </a:xfrm>
          <a:prstGeom prst="rect">
            <a:avLst/>
          </a:prstGeom>
          <a:ln w="12700">
            <a:miter lim="400000"/>
          </a:ln>
        </p:spPr>
      </p:pic>
    </p:spTree>
    <p:extLst>
      <p:ext uri="{BB962C8B-B14F-4D97-AF65-F5344CB8AC3E}">
        <p14:creationId xmlns:p14="http://schemas.microsoft.com/office/powerpoint/2010/main" val="32290535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slide - 2 column tex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lvl1pPr>
              <a:defRPr/>
            </a:lvl1pPr>
          </a:lstStyle>
          <a:p>
            <a:r>
              <a:rPr lang="en-US"/>
              <a:t>Slide title</a:t>
            </a:r>
            <a:endParaRPr lang="en-GB"/>
          </a:p>
        </p:txBody>
      </p:sp>
      <p:sp>
        <p:nvSpPr>
          <p:cNvPr id="4" name="Footer Placeholder 3"/>
          <p:cNvSpPr>
            <a:spLocks noGrp="1"/>
          </p:cNvSpPr>
          <p:nvPr>
            <p:ph type="ftr" sz="quarter" idx="12"/>
          </p:nvPr>
        </p:nvSpPr>
        <p:spPr/>
        <p:txBody>
          <a:bodyPr/>
          <a:lstStyle>
            <a:lvl1pPr defTabSz="219075" hangingPunct="0">
              <a:defRPr/>
            </a:lvl1pPr>
          </a:lstStyle>
          <a:p>
            <a:r>
              <a:rPr lang="en-GB" kern="0">
                <a:solidFill>
                  <a:srgbClr val="2A2A2A"/>
                </a:solidFill>
                <a:sym typeface="Helvetica Light"/>
              </a:rPr>
              <a:t>www.metoffice.gov.uk                                                © Crown Copyright 2019, Met Office</a:t>
            </a:r>
          </a:p>
        </p:txBody>
      </p:sp>
      <p:sp>
        <p:nvSpPr>
          <p:cNvPr id="5" name="Text Placeholder 4"/>
          <p:cNvSpPr>
            <a:spLocks noGrp="1"/>
          </p:cNvSpPr>
          <p:nvPr>
            <p:ph type="body" sz="quarter" idx="11" hasCustomPrompt="1"/>
          </p:nvPr>
        </p:nvSpPr>
        <p:spPr>
          <a:xfrm>
            <a:off x="197645" y="1770460"/>
            <a:ext cx="4050506" cy="2705100"/>
          </a:xfrm>
          <a:prstGeom prst="rect">
            <a:avLst/>
          </a:prstGeom>
        </p:spPr>
        <p:txBody>
          <a:bodyPr numCol="1" spcCol="0">
            <a:noAutofit/>
          </a:bodyPr>
          <a:lstStyle>
            <a:lvl1pPr>
              <a:defRPr/>
            </a:lvl1pPr>
          </a:lstStyle>
          <a:p>
            <a:pPr lvl="0"/>
            <a:r>
              <a:rPr lang="en-GB"/>
              <a:t>Advection fog altostratus aneroid barometer coalescence cold front continent divergence environment extratropical cyclone fog haze hygrometer ice crystals isotherm low clouds pressure tendency rainfall rime saturate short wave supercell wave cyclone. Adiabatic process air </a:t>
            </a:r>
            <a:r>
              <a:rPr lang="en-GB" err="1"/>
              <a:t>air</a:t>
            </a:r>
            <a:r>
              <a:rPr lang="en-GB"/>
              <a:t> mass thunderstorm climate </a:t>
            </a:r>
            <a:r>
              <a:rPr lang="en-GB" err="1"/>
              <a:t>climate</a:t>
            </a:r>
            <a:r>
              <a:rPr lang="en-GB"/>
              <a:t> analysis centre (</a:t>
            </a:r>
            <a:r>
              <a:rPr lang="en-GB" err="1"/>
              <a:t>cac</a:t>
            </a:r>
            <a:r>
              <a:rPr lang="en-GB"/>
              <a:t>) cloud cloudburst downdraught geostrophic wind hydrometeor icing mean sea level oceanography overcast rotor cloud salt water snowflakes</a:t>
            </a:r>
            <a:endParaRPr lang="en-US"/>
          </a:p>
        </p:txBody>
      </p:sp>
      <p:sp>
        <p:nvSpPr>
          <p:cNvPr id="6" name="Text Placeholder 4"/>
          <p:cNvSpPr>
            <a:spLocks noGrp="1"/>
          </p:cNvSpPr>
          <p:nvPr>
            <p:ph type="body" sz="quarter" idx="13" hasCustomPrompt="1"/>
          </p:nvPr>
        </p:nvSpPr>
        <p:spPr>
          <a:xfrm>
            <a:off x="4585693" y="1770460"/>
            <a:ext cx="4050506" cy="2705100"/>
          </a:xfrm>
          <a:prstGeom prst="rect">
            <a:avLst/>
          </a:prstGeom>
        </p:spPr>
        <p:txBody>
          <a:bodyPr numCol="1" spcCol="0">
            <a:noAutofit/>
          </a:bodyPr>
          <a:lstStyle>
            <a:lvl1pPr>
              <a:defRPr/>
            </a:lvl1pPr>
          </a:lstStyle>
          <a:p>
            <a:pPr lvl="0"/>
            <a:r>
              <a:rPr lang="en-GB"/>
              <a:t>Advection fog altostratus aneroid barometer coalescence cold front continent divergence environment extratropical cyclone fog haze hygrometer ice crystals isotherm low clouds pressure tendency rainfall rime saturate short wave supercell wave cyclone. Adiabatic process air </a:t>
            </a:r>
            <a:r>
              <a:rPr lang="en-GB" err="1"/>
              <a:t>air</a:t>
            </a:r>
            <a:r>
              <a:rPr lang="en-GB"/>
              <a:t> mass thunderstorm climate </a:t>
            </a:r>
            <a:r>
              <a:rPr lang="en-GB" err="1"/>
              <a:t>climate</a:t>
            </a:r>
            <a:r>
              <a:rPr lang="en-GB"/>
              <a:t> analysis centre (</a:t>
            </a:r>
            <a:r>
              <a:rPr lang="en-GB" err="1"/>
              <a:t>cac</a:t>
            </a:r>
            <a:r>
              <a:rPr lang="en-GB"/>
              <a:t>) cloud cloudburst downdraught geostrophic wind hydrometeor icing mean sea level oceanography overcast rotor cloud salt water snowflakes</a:t>
            </a:r>
            <a:endParaRPr lang="en-US"/>
          </a:p>
        </p:txBody>
      </p:sp>
    </p:spTree>
    <p:extLst>
      <p:ext uri="{BB962C8B-B14F-4D97-AF65-F5344CB8AC3E}">
        <p14:creationId xmlns:p14="http://schemas.microsoft.com/office/powerpoint/2010/main" val="135340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1_Title slide - option 3">
    <p:spTree>
      <p:nvGrpSpPr>
        <p:cNvPr id="1" name=""/>
        <p:cNvGrpSpPr/>
        <p:nvPr/>
      </p:nvGrpSpPr>
      <p:grpSpPr>
        <a:xfrm>
          <a:off x="0" y="0"/>
          <a:ext cx="0" cy="0"/>
          <a:chOff x="0" y="0"/>
          <a:chExt cx="0" cy="0"/>
        </a:xfrm>
      </p:grpSpPr>
      <p:pic>
        <p:nvPicPr>
          <p:cNvPr id="7" name="cover-backg-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63" y="0"/>
            <a:ext cx="9155568" cy="5153228"/>
          </a:xfrm>
          <a:prstGeom prst="rect">
            <a:avLst/>
          </a:prstGeom>
          <a:ln w="12700">
            <a:miter lim="400000"/>
          </a:ln>
        </p:spPr>
      </p:pic>
      <p:sp>
        <p:nvSpPr>
          <p:cNvPr id="2" name="Title 1"/>
          <p:cNvSpPr>
            <a:spLocks noGrp="1"/>
          </p:cNvSpPr>
          <p:nvPr>
            <p:ph type="ctrTitle"/>
          </p:nvPr>
        </p:nvSpPr>
        <p:spPr>
          <a:xfrm>
            <a:off x="252000" y="698400"/>
            <a:ext cx="8640000" cy="1157696"/>
          </a:xfrm>
        </p:spPr>
        <p:txBody>
          <a:bodyPr anchor="b">
            <a:normAutofit/>
          </a:bodyPr>
          <a:lstStyle>
            <a:lvl1pPr algn="l">
              <a:defRPr sz="3200">
                <a:solidFill>
                  <a:schemeClr val="tx1"/>
                </a:solidFill>
              </a:defRPr>
            </a:lvl1pPr>
          </a:lstStyle>
          <a:p>
            <a:r>
              <a:rPr lang="en-US"/>
              <a:t>Click to edit Master title style</a:t>
            </a:r>
          </a:p>
        </p:txBody>
      </p:sp>
      <p:sp>
        <p:nvSpPr>
          <p:cNvPr id="3" name="Subtitle 2"/>
          <p:cNvSpPr>
            <a:spLocks noGrp="1"/>
          </p:cNvSpPr>
          <p:nvPr>
            <p:ph type="subTitle" idx="1"/>
          </p:nvPr>
        </p:nvSpPr>
        <p:spPr>
          <a:xfrm>
            <a:off x="252000" y="2129051"/>
            <a:ext cx="8640000" cy="1814299"/>
          </a:xfrm>
        </p:spPr>
        <p:txBody>
          <a:bodyPr/>
          <a:lstStyle>
            <a:lvl1pPr marL="0" indent="0" algn="l">
              <a:buNone/>
              <a:defRPr sz="18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8" name="Rectangle 7"/>
          <p:cNvSpPr/>
          <p:nvPr userDrawn="1"/>
        </p:nvSpPr>
        <p:spPr>
          <a:xfrm>
            <a:off x="0" y="4735773"/>
            <a:ext cx="9144000"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l" defTabSz="450850">
              <a:tabLst/>
            </a:pPr>
            <a:r>
              <a:rPr lang="fr-BE" sz="800">
                <a:solidFill>
                  <a:schemeClr val="tx1"/>
                </a:solidFill>
              </a:rPr>
              <a:t>www.metoffice.gov.uk</a:t>
            </a:r>
            <a:r>
              <a:rPr lang="fr-BE" sz="800">
                <a:solidFill>
                  <a:schemeClr val="bg2"/>
                </a:solidFill>
              </a:rPr>
              <a:t>	</a:t>
            </a:r>
            <a:endParaRPr lang="en-GB" sz="800">
              <a:solidFill>
                <a:schemeClr val="bg2"/>
              </a:solidFill>
            </a:endParaRPr>
          </a:p>
        </p:txBody>
      </p:sp>
      <p:sp>
        <p:nvSpPr>
          <p:cNvPr id="9" name="Rectangle 8"/>
          <p:cNvSpPr/>
          <p:nvPr userDrawn="1"/>
        </p:nvSpPr>
        <p:spPr>
          <a:xfrm>
            <a:off x="4217158" y="4735773"/>
            <a:ext cx="4926842"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r" defTabSz="450850">
              <a:tabLst/>
            </a:pPr>
            <a:r>
              <a:rPr lang="fr-BE" sz="800">
                <a:solidFill>
                  <a:schemeClr val="tx1"/>
                </a:solidFill>
              </a:rPr>
              <a:t>© Crown Copyright</a:t>
            </a:r>
            <a:r>
              <a:rPr lang="fr-BE" sz="800" baseline="0">
                <a:solidFill>
                  <a:schemeClr val="tx1"/>
                </a:solidFill>
              </a:rPr>
              <a:t> 2018, Met Office</a:t>
            </a:r>
            <a:endParaRPr lang="en-GB" sz="800">
              <a:solidFill>
                <a:schemeClr val="tx1"/>
              </a:solidFill>
            </a:endParaRPr>
          </a:p>
        </p:txBody>
      </p:sp>
      <p:pic>
        <p:nvPicPr>
          <p:cNvPr id="11" name="MO_MASTER_black_mono_for_light_backg_RBG.png"/>
          <p:cNvPicPr>
            <a:picLocks noChangeAspect="1"/>
          </p:cNvPicPr>
          <p:nvPr userDrawn="1"/>
        </p:nvPicPr>
        <p:blipFill>
          <a:blip r:embed="rId3" cstate="print"/>
          <a:stretch>
            <a:fillRect/>
          </a:stretch>
        </p:blipFill>
        <p:spPr>
          <a:xfrm>
            <a:off x="183946" y="54592"/>
            <a:ext cx="1802343" cy="565200"/>
          </a:xfrm>
          <a:prstGeom prst="rect">
            <a:avLst/>
          </a:prstGeom>
          <a:ln w="12700">
            <a:miter lim="400000"/>
          </a:ln>
        </p:spPr>
      </p:pic>
    </p:spTree>
    <p:extLst>
      <p:ext uri="{BB962C8B-B14F-4D97-AF65-F5344CB8AC3E}">
        <p14:creationId xmlns:p14="http://schemas.microsoft.com/office/powerpoint/2010/main" val="18878453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reserve="1">
  <p:cSld name="Title slide - option 4">
    <p:spTree>
      <p:nvGrpSpPr>
        <p:cNvPr id="1" name=""/>
        <p:cNvGrpSpPr/>
        <p:nvPr/>
      </p:nvGrpSpPr>
      <p:grpSpPr>
        <a:xfrm>
          <a:off x="0" y="0"/>
          <a:ext cx="0" cy="0"/>
          <a:chOff x="0" y="0"/>
          <a:chExt cx="0" cy="0"/>
        </a:xfrm>
      </p:grpSpPr>
      <p:sp>
        <p:nvSpPr>
          <p:cNvPr id="2" name="Title 1"/>
          <p:cNvSpPr>
            <a:spLocks noGrp="1"/>
          </p:cNvSpPr>
          <p:nvPr>
            <p:ph type="ctrTitle"/>
          </p:nvPr>
        </p:nvSpPr>
        <p:spPr>
          <a:xfrm>
            <a:off x="252000" y="698400"/>
            <a:ext cx="8640000" cy="1157696"/>
          </a:xfrm>
        </p:spPr>
        <p:txBody>
          <a:bodyPr anchor="b">
            <a:normAutofit/>
          </a:bodyPr>
          <a:lstStyle>
            <a:lvl1pPr algn="l">
              <a:defRPr sz="3600">
                <a:solidFill>
                  <a:schemeClr val="tx1"/>
                </a:solidFill>
              </a:defRPr>
            </a:lvl1pPr>
          </a:lstStyle>
          <a:p>
            <a:r>
              <a:rPr lang="en-US"/>
              <a:t>Click to edit Master title style</a:t>
            </a:r>
          </a:p>
        </p:txBody>
      </p:sp>
      <p:sp>
        <p:nvSpPr>
          <p:cNvPr id="3" name="Subtitle 2"/>
          <p:cNvSpPr>
            <a:spLocks noGrp="1"/>
          </p:cNvSpPr>
          <p:nvPr>
            <p:ph type="subTitle" idx="1"/>
          </p:nvPr>
        </p:nvSpPr>
        <p:spPr>
          <a:xfrm>
            <a:off x="252000" y="2129051"/>
            <a:ext cx="8640000" cy="1814299"/>
          </a:xfrm>
        </p:spPr>
        <p:txBody>
          <a:bodyPr/>
          <a:lstStyle>
            <a:lvl1pPr marL="0" indent="0" algn="l">
              <a:buNone/>
              <a:defRPr sz="18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5" name="Rectangle 4"/>
          <p:cNvSpPr/>
          <p:nvPr userDrawn="1"/>
        </p:nvSpPr>
        <p:spPr>
          <a:xfrm>
            <a:off x="4217158" y="4735773"/>
            <a:ext cx="4926842"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r" defTabSz="450850">
              <a:tabLst/>
            </a:pPr>
            <a:r>
              <a:rPr lang="fr-BE" sz="800">
                <a:solidFill>
                  <a:schemeClr val="tx1"/>
                </a:solidFill>
              </a:rPr>
              <a:t>© Crown Copyright</a:t>
            </a:r>
            <a:r>
              <a:rPr lang="fr-BE" sz="800" baseline="0">
                <a:solidFill>
                  <a:schemeClr val="tx1"/>
                </a:solidFill>
              </a:rPr>
              <a:t> 2018, Met Office</a:t>
            </a:r>
            <a:endParaRPr lang="en-GB" sz="800">
              <a:solidFill>
                <a:schemeClr val="tx1"/>
              </a:solidFill>
            </a:endParaRPr>
          </a:p>
        </p:txBody>
      </p:sp>
      <p:sp>
        <p:nvSpPr>
          <p:cNvPr id="6" name="Rectangle 5"/>
          <p:cNvSpPr/>
          <p:nvPr userDrawn="1"/>
        </p:nvSpPr>
        <p:spPr>
          <a:xfrm>
            <a:off x="0" y="4735773"/>
            <a:ext cx="9144000"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l" defTabSz="450850">
              <a:tabLst/>
            </a:pPr>
            <a:r>
              <a:rPr lang="fr-BE" sz="800">
                <a:solidFill>
                  <a:schemeClr val="tx1"/>
                </a:solidFill>
              </a:rPr>
              <a:t>www.metoffice.gov.uk</a:t>
            </a:r>
            <a:r>
              <a:rPr lang="fr-BE" sz="800">
                <a:solidFill>
                  <a:schemeClr val="bg2"/>
                </a:solidFill>
              </a:rPr>
              <a:t>	</a:t>
            </a:r>
            <a:endParaRPr lang="en-GB" sz="800">
              <a:solidFill>
                <a:schemeClr val="bg2"/>
              </a:solidFill>
            </a:endParaRPr>
          </a:p>
        </p:txBody>
      </p:sp>
    </p:spTree>
    <p:extLst>
      <p:ext uri="{BB962C8B-B14F-4D97-AF65-F5344CB8AC3E}">
        <p14:creationId xmlns:p14="http://schemas.microsoft.com/office/powerpoint/2010/main" val="219429164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1_Title slide - option 4">
    <p:spTree>
      <p:nvGrpSpPr>
        <p:cNvPr id="1" name=""/>
        <p:cNvGrpSpPr/>
        <p:nvPr/>
      </p:nvGrpSpPr>
      <p:grpSpPr>
        <a:xfrm>
          <a:off x="0" y="0"/>
          <a:ext cx="0" cy="0"/>
          <a:chOff x="0" y="0"/>
          <a:chExt cx="0" cy="0"/>
        </a:xfrm>
      </p:grpSpPr>
      <p:sp>
        <p:nvSpPr>
          <p:cNvPr id="2" name="Title 1"/>
          <p:cNvSpPr>
            <a:spLocks noGrp="1"/>
          </p:cNvSpPr>
          <p:nvPr>
            <p:ph type="ctrTitle"/>
          </p:nvPr>
        </p:nvSpPr>
        <p:spPr>
          <a:xfrm>
            <a:off x="252000" y="698400"/>
            <a:ext cx="8640000" cy="1157696"/>
          </a:xfrm>
        </p:spPr>
        <p:txBody>
          <a:bodyPr anchor="b">
            <a:normAutofit/>
          </a:bodyPr>
          <a:lstStyle>
            <a:lvl1pPr algn="l">
              <a:defRPr sz="3600">
                <a:solidFill>
                  <a:schemeClr val="tx1"/>
                </a:solidFill>
              </a:defRPr>
            </a:lvl1pPr>
          </a:lstStyle>
          <a:p>
            <a:r>
              <a:rPr lang="en-US"/>
              <a:t>Click to edit Master title style</a:t>
            </a:r>
          </a:p>
        </p:txBody>
      </p:sp>
      <p:sp>
        <p:nvSpPr>
          <p:cNvPr id="3" name="Subtitle 2"/>
          <p:cNvSpPr>
            <a:spLocks noGrp="1"/>
          </p:cNvSpPr>
          <p:nvPr>
            <p:ph type="subTitle" idx="1"/>
          </p:nvPr>
        </p:nvSpPr>
        <p:spPr>
          <a:xfrm>
            <a:off x="252000" y="2129051"/>
            <a:ext cx="8640000" cy="1814299"/>
          </a:xfrm>
        </p:spPr>
        <p:txBody>
          <a:bodyPr/>
          <a:lstStyle>
            <a:lvl1pPr marL="0" indent="0" algn="l">
              <a:buNone/>
              <a:defRPr sz="18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5" name="Rectangle 4"/>
          <p:cNvSpPr/>
          <p:nvPr userDrawn="1"/>
        </p:nvSpPr>
        <p:spPr>
          <a:xfrm>
            <a:off x="4217158" y="4735773"/>
            <a:ext cx="4926842"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r" defTabSz="450850">
              <a:tabLst/>
            </a:pPr>
            <a:r>
              <a:rPr lang="fr-BE" sz="800">
                <a:solidFill>
                  <a:schemeClr val="tx1"/>
                </a:solidFill>
              </a:rPr>
              <a:t>© Crown Copyright</a:t>
            </a:r>
            <a:r>
              <a:rPr lang="fr-BE" sz="800" baseline="0">
                <a:solidFill>
                  <a:schemeClr val="tx1"/>
                </a:solidFill>
              </a:rPr>
              <a:t> 2018, Met Office</a:t>
            </a:r>
            <a:endParaRPr lang="en-GB" sz="800">
              <a:solidFill>
                <a:schemeClr val="tx1"/>
              </a:solidFill>
            </a:endParaRPr>
          </a:p>
        </p:txBody>
      </p:sp>
      <p:sp>
        <p:nvSpPr>
          <p:cNvPr id="6" name="Rectangle 5"/>
          <p:cNvSpPr/>
          <p:nvPr userDrawn="1"/>
        </p:nvSpPr>
        <p:spPr>
          <a:xfrm>
            <a:off x="0" y="4735773"/>
            <a:ext cx="9144000"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l" defTabSz="450850">
              <a:tabLst/>
            </a:pPr>
            <a:r>
              <a:rPr lang="fr-BE" sz="800">
                <a:solidFill>
                  <a:schemeClr val="tx1"/>
                </a:solidFill>
              </a:rPr>
              <a:t>www.metoffice.gov.uk</a:t>
            </a:r>
            <a:r>
              <a:rPr lang="fr-BE" sz="800">
                <a:solidFill>
                  <a:schemeClr val="bg2"/>
                </a:solidFill>
              </a:rPr>
              <a:t>	</a:t>
            </a:r>
            <a:endParaRPr lang="en-GB" sz="800">
              <a:solidFill>
                <a:schemeClr val="bg2"/>
              </a:solidFill>
            </a:endParaRPr>
          </a:p>
        </p:txBody>
      </p:sp>
      <p:sp>
        <p:nvSpPr>
          <p:cNvPr id="7" name="Shape 48"/>
          <p:cNvSpPr/>
          <p:nvPr userDrawn="1"/>
        </p:nvSpPr>
        <p:spPr>
          <a:xfrm>
            <a:off x="-1" y="-6009"/>
            <a:ext cx="9144002" cy="687642"/>
          </a:xfrm>
          <a:prstGeom prst="rect">
            <a:avLst/>
          </a:prstGeom>
          <a:blipFill>
            <a:blip r:embed="rId2" cstate="print"/>
          </a:blipFill>
          <a:ln w="12700">
            <a:miter lim="400000"/>
          </a:ln>
          <a:extLst>
            <a:ext uri="{C572A759-6A51-4108-AA02-DFA0A04FC94B}">
              <ma14:wrappingTextBoxFlag xmlns="" xmlns:ma14="http://schemas.microsoft.com/office/mac/drawingml/2011/main" val="1"/>
            </a:ext>
          </a:extLst>
        </p:spPr>
        <p:txBody>
          <a:bodyPr lIns="26789" tIns="26789" rIns="26789" bIns="26789" anchor="ctr"/>
          <a:lstStyle>
            <a:lvl1pPr>
              <a:defRPr sz="3200">
                <a:solidFill>
                  <a:srgbClr val="FFFFFF"/>
                </a:solidFill>
              </a:defRPr>
            </a:lvl1pPr>
          </a:lstStyle>
          <a:p>
            <a:pPr marL="0" marR="0" lvl="0" indent="0" algn="ctr" defTabSz="219075" rtl="0" eaLnBrk="1" fontAlgn="auto" latinLnBrk="0" hangingPunct="0">
              <a:lnSpc>
                <a:spcPct val="100000"/>
              </a:lnSpc>
              <a:spcBef>
                <a:spcPts val="0"/>
              </a:spcBef>
              <a:spcAft>
                <a:spcPts val="0"/>
              </a:spcAft>
              <a:buClrTx/>
              <a:buSzTx/>
              <a:buFontTx/>
              <a:buNone/>
              <a:tabLst/>
              <a:defRPr/>
            </a:pPr>
            <a:r>
              <a:rPr kumimoji="0" sz="1200" b="0" i="0" u="none" strike="noStrike" kern="0" cap="none" spc="0" normalizeH="0" baseline="0" noProof="0">
                <a:ln>
                  <a:noFill/>
                </a:ln>
                <a:solidFill>
                  <a:srgbClr val="FFFFFF"/>
                </a:solidFill>
                <a:effectLst/>
                <a:uLnTx/>
                <a:uFillTx/>
                <a:latin typeface="Arial"/>
                <a:sym typeface="Helvetica Light"/>
              </a:rPr>
              <a:t>  </a:t>
            </a:r>
          </a:p>
        </p:txBody>
      </p:sp>
      <p:pic>
        <p:nvPicPr>
          <p:cNvPr id="9" name="MO_MASTER_for_dark_backg_RBG.png"/>
          <p:cNvPicPr>
            <a:picLocks noChangeAspect="1"/>
          </p:cNvPicPr>
          <p:nvPr userDrawn="1"/>
        </p:nvPicPr>
        <p:blipFill>
          <a:blip r:embed="rId3" cstate="print"/>
          <a:stretch>
            <a:fillRect/>
          </a:stretch>
        </p:blipFill>
        <p:spPr>
          <a:xfrm>
            <a:off x="183600" y="54000"/>
            <a:ext cx="1803780" cy="565650"/>
          </a:xfrm>
          <a:prstGeom prst="rect">
            <a:avLst/>
          </a:prstGeom>
          <a:ln w="12700">
            <a:miter lim="400000"/>
          </a:ln>
        </p:spPr>
      </p:pic>
    </p:spTree>
    <p:extLst>
      <p:ext uri="{BB962C8B-B14F-4D97-AF65-F5344CB8AC3E}">
        <p14:creationId xmlns:p14="http://schemas.microsoft.com/office/powerpoint/2010/main" val="429394814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itle slide - option 5">
    <p:spTree>
      <p:nvGrpSpPr>
        <p:cNvPr id="1" name=""/>
        <p:cNvGrpSpPr/>
        <p:nvPr/>
      </p:nvGrpSpPr>
      <p:grpSpPr>
        <a:xfrm>
          <a:off x="0" y="0"/>
          <a:ext cx="0" cy="0"/>
          <a:chOff x="0" y="0"/>
          <a:chExt cx="0" cy="0"/>
        </a:xfrm>
      </p:grpSpPr>
      <p:sp>
        <p:nvSpPr>
          <p:cNvPr id="2" name="Title 1"/>
          <p:cNvSpPr>
            <a:spLocks noGrp="1"/>
          </p:cNvSpPr>
          <p:nvPr>
            <p:ph type="ctrTitle"/>
          </p:nvPr>
        </p:nvSpPr>
        <p:spPr>
          <a:xfrm>
            <a:off x="252000" y="698400"/>
            <a:ext cx="8640000" cy="1157696"/>
          </a:xfrm>
        </p:spPr>
        <p:txBody>
          <a:bodyPr anchor="b">
            <a:normAutofit/>
          </a:bodyPr>
          <a:lstStyle>
            <a:lvl1pPr algn="l">
              <a:defRPr sz="3600">
                <a:solidFill>
                  <a:schemeClr val="tx1"/>
                </a:solidFill>
              </a:defRPr>
            </a:lvl1pPr>
          </a:lstStyle>
          <a:p>
            <a:r>
              <a:rPr lang="en-US"/>
              <a:t>Click to edit Master title style</a:t>
            </a:r>
          </a:p>
        </p:txBody>
      </p:sp>
      <p:sp>
        <p:nvSpPr>
          <p:cNvPr id="3" name="Subtitle 2"/>
          <p:cNvSpPr>
            <a:spLocks noGrp="1"/>
          </p:cNvSpPr>
          <p:nvPr>
            <p:ph type="subTitle" idx="1"/>
          </p:nvPr>
        </p:nvSpPr>
        <p:spPr>
          <a:xfrm>
            <a:off x="252000" y="2129051"/>
            <a:ext cx="8640000" cy="1814299"/>
          </a:xfrm>
        </p:spPr>
        <p:txBody>
          <a:bodyPr/>
          <a:lstStyle>
            <a:lvl1pPr marL="0" indent="0" algn="l">
              <a:buNone/>
              <a:defRPr sz="18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Shape 64"/>
          <p:cNvSpPr/>
          <p:nvPr userDrawn="1"/>
        </p:nvSpPr>
        <p:spPr>
          <a:xfrm flipV="1">
            <a:off x="2141935" y="135000"/>
            <a:ext cx="0" cy="405000"/>
          </a:xfrm>
          <a:prstGeom prst="line">
            <a:avLst/>
          </a:prstGeom>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75"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a:ln>
                <a:noFill/>
              </a:ln>
              <a:solidFill>
                <a:srgbClr val="2A2A2A"/>
              </a:solidFill>
              <a:effectLst/>
              <a:uLnTx/>
              <a:uFillTx/>
              <a:latin typeface="Arial"/>
              <a:sym typeface="Helvetica Light"/>
            </a:endParaRPr>
          </a:p>
        </p:txBody>
      </p:sp>
      <p:sp>
        <p:nvSpPr>
          <p:cNvPr id="5" name="Shape 68"/>
          <p:cNvSpPr/>
          <p:nvPr userDrawn="1"/>
        </p:nvSpPr>
        <p:spPr>
          <a:xfrm>
            <a:off x="7531089" y="204551"/>
            <a:ext cx="1360911" cy="270000"/>
          </a:xfrm>
          <a:prstGeom prst="rect">
            <a:avLst/>
          </a:prstGeom>
          <a:ln w="12700">
            <a:miter lim="400000"/>
          </a:ln>
          <a:extLst>
            <a:ext uri="{C572A759-6A51-4108-AA02-DFA0A04FC94B}">
              <ma14:wrappingTextBoxFlag xmlns="" xmlns:ma14="http://schemas.microsoft.com/office/mac/drawingml/2011/main" val="1"/>
            </a:ext>
          </a:extLst>
        </p:spPr>
        <p:txBody>
          <a:bodyPr lIns="26789" tIns="26789" rIns="26789" bIns="26789"/>
          <a:lstStyle/>
          <a:p>
            <a:pPr marL="0" marR="0" lvl="0" indent="0" algn="l" defTabSz="342900" rtl="0" eaLnBrk="1" fontAlgn="auto" latinLnBrk="0" hangingPunct="0">
              <a:lnSpc>
                <a:spcPct val="90000"/>
              </a:lnSpc>
              <a:spcBef>
                <a:spcPts val="300"/>
              </a:spcBef>
              <a:spcAft>
                <a:spcPts val="0"/>
              </a:spcAft>
              <a:buClrTx/>
              <a:buSzTx/>
              <a:buFontTx/>
              <a:buNone/>
              <a:tabLst/>
              <a:defRPr sz="2100">
                <a:solidFill>
                  <a:srgbClr val="2A2A2A"/>
                </a:solidFill>
                <a:latin typeface="Arial"/>
                <a:ea typeface="Arial"/>
                <a:cs typeface="Arial"/>
                <a:sym typeface="Arial"/>
              </a:defRPr>
            </a:pPr>
            <a:r>
              <a:rPr kumimoji="0" sz="800" b="0" i="0" u="none" strike="noStrike" kern="0" cap="none" spc="0" normalizeH="0" baseline="0" noProof="0">
                <a:ln>
                  <a:noFill/>
                </a:ln>
                <a:solidFill>
                  <a:srgbClr val="2A2A2A"/>
                </a:solidFill>
                <a:effectLst/>
                <a:uLnTx/>
                <a:uFillTx/>
                <a:latin typeface="Arial"/>
                <a:cs typeface="Arial"/>
                <a:sym typeface="Arial"/>
              </a:rPr>
              <a:t>Working together </a:t>
            </a:r>
            <a:br>
              <a:rPr kumimoji="0" sz="800" b="0" i="0" u="none" strike="noStrike" kern="0" cap="none" spc="0" normalizeH="0" baseline="0" noProof="0">
                <a:ln>
                  <a:noFill/>
                </a:ln>
                <a:solidFill>
                  <a:srgbClr val="2A2A2A"/>
                </a:solidFill>
                <a:effectLst/>
                <a:uLnTx/>
                <a:uFillTx/>
                <a:latin typeface="Arial"/>
                <a:cs typeface="Arial"/>
                <a:sym typeface="Arial"/>
              </a:rPr>
            </a:br>
            <a:r>
              <a:rPr kumimoji="0" sz="800" b="0" i="0" u="none" strike="noStrike" kern="0" cap="none" spc="0" normalizeH="0" baseline="0" noProof="0">
                <a:ln>
                  <a:noFill/>
                </a:ln>
                <a:solidFill>
                  <a:srgbClr val="2A2A2A"/>
                </a:solidFill>
                <a:effectLst/>
                <a:uLnTx/>
                <a:uFillTx/>
                <a:latin typeface="Arial"/>
                <a:cs typeface="Arial"/>
                <a:sym typeface="Arial"/>
              </a:rPr>
              <a:t>(enter working relationship)</a:t>
            </a:r>
          </a:p>
        </p:txBody>
      </p:sp>
      <p:sp>
        <p:nvSpPr>
          <p:cNvPr id="6" name="Shape 69"/>
          <p:cNvSpPr>
            <a:spLocks noGrp="1"/>
          </p:cNvSpPr>
          <p:nvPr>
            <p:ph type="pic" sz="quarter" idx="13"/>
          </p:nvPr>
        </p:nvSpPr>
        <p:spPr>
          <a:xfrm>
            <a:off x="2227171" y="204551"/>
            <a:ext cx="1176126" cy="270000"/>
          </a:xfrm>
          <a:prstGeom prst="rect">
            <a:avLst/>
          </a:prstGeom>
          <a:noFill/>
          <a:ln>
            <a:noFill/>
          </a:ln>
        </p:spPr>
        <p:txBody>
          <a:bodyPr wrap="square" lIns="68579" tIns="34289" rIns="68579" bIns="34289" anchor="t">
            <a:noAutofit/>
          </a:bodyPr>
          <a:lstStyle>
            <a:lvl1pPr marL="0" indent="0">
              <a:buNone/>
              <a:defRPr sz="800">
                <a:latin typeface="+mn-lt"/>
              </a:defRPr>
            </a:lvl1pPr>
          </a:lstStyle>
          <a:p>
            <a:r>
              <a:rPr lang="en-US"/>
              <a:t>Click icon to add picture</a:t>
            </a:r>
            <a:endParaRPr lang="en-GB"/>
          </a:p>
        </p:txBody>
      </p:sp>
      <p:sp>
        <p:nvSpPr>
          <p:cNvPr id="7" name="Shape 70"/>
          <p:cNvSpPr>
            <a:spLocks noGrp="1"/>
          </p:cNvSpPr>
          <p:nvPr>
            <p:ph type="pic" sz="quarter" idx="14"/>
          </p:nvPr>
        </p:nvSpPr>
        <p:spPr>
          <a:xfrm>
            <a:off x="3577935" y="204551"/>
            <a:ext cx="1176127" cy="270000"/>
          </a:xfrm>
          <a:prstGeom prst="rect">
            <a:avLst/>
          </a:prstGeom>
          <a:noFill/>
          <a:ln>
            <a:noFill/>
          </a:ln>
        </p:spPr>
        <p:txBody>
          <a:bodyPr lIns="68579" tIns="34289" rIns="68579" bIns="34289" anchor="t">
            <a:noAutofit/>
          </a:bodyPr>
          <a:lstStyle>
            <a:lvl1pPr marL="0" indent="0">
              <a:buNone/>
              <a:defRPr sz="800"/>
            </a:lvl1pPr>
          </a:lstStyle>
          <a:p>
            <a:r>
              <a:rPr lang="en-US"/>
              <a:t>Click icon to add picture</a:t>
            </a:r>
            <a:endParaRPr/>
          </a:p>
        </p:txBody>
      </p:sp>
      <p:sp>
        <p:nvSpPr>
          <p:cNvPr id="8" name="Shape 71"/>
          <p:cNvSpPr>
            <a:spLocks noGrp="1"/>
          </p:cNvSpPr>
          <p:nvPr>
            <p:ph type="pic" sz="quarter" idx="15"/>
          </p:nvPr>
        </p:nvSpPr>
        <p:spPr>
          <a:xfrm>
            <a:off x="4928103" y="204551"/>
            <a:ext cx="1176127" cy="270000"/>
          </a:xfrm>
          <a:prstGeom prst="rect">
            <a:avLst/>
          </a:prstGeom>
          <a:noFill/>
          <a:ln>
            <a:noFill/>
          </a:ln>
        </p:spPr>
        <p:txBody>
          <a:bodyPr lIns="68579" tIns="34289" rIns="68579" bIns="34289" anchor="t">
            <a:noAutofit/>
          </a:bodyPr>
          <a:lstStyle>
            <a:lvl1pPr marL="0" indent="0">
              <a:buNone/>
              <a:defRPr sz="800"/>
            </a:lvl1pPr>
          </a:lstStyle>
          <a:p>
            <a:r>
              <a:rPr lang="en-US"/>
              <a:t>Click icon to add picture</a:t>
            </a:r>
            <a:endParaRPr/>
          </a:p>
        </p:txBody>
      </p:sp>
      <p:sp>
        <p:nvSpPr>
          <p:cNvPr id="9" name="Shape 64"/>
          <p:cNvSpPr/>
          <p:nvPr userDrawn="1"/>
        </p:nvSpPr>
        <p:spPr>
          <a:xfrm flipV="1">
            <a:off x="3490913" y="135000"/>
            <a:ext cx="0" cy="405000"/>
          </a:xfrm>
          <a:prstGeom prst="line">
            <a:avLst/>
          </a:prstGeom>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75"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a:ln>
                <a:noFill/>
              </a:ln>
              <a:solidFill>
                <a:srgbClr val="2A2A2A"/>
              </a:solidFill>
              <a:effectLst/>
              <a:uLnTx/>
              <a:uFillTx/>
              <a:latin typeface="Arial"/>
              <a:sym typeface="Helvetica Light"/>
            </a:endParaRPr>
          </a:p>
        </p:txBody>
      </p:sp>
      <p:sp>
        <p:nvSpPr>
          <p:cNvPr id="10" name="Shape 64"/>
          <p:cNvSpPr/>
          <p:nvPr userDrawn="1"/>
        </p:nvSpPr>
        <p:spPr>
          <a:xfrm flipV="1">
            <a:off x="4842272" y="135000"/>
            <a:ext cx="0" cy="405000"/>
          </a:xfrm>
          <a:prstGeom prst="line">
            <a:avLst/>
          </a:prstGeom>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75"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a:ln>
                <a:noFill/>
              </a:ln>
              <a:solidFill>
                <a:srgbClr val="2A2A2A"/>
              </a:solidFill>
              <a:effectLst/>
              <a:uLnTx/>
              <a:uFillTx/>
              <a:latin typeface="Arial"/>
              <a:sym typeface="Helvetica Light"/>
            </a:endParaRPr>
          </a:p>
        </p:txBody>
      </p:sp>
      <p:sp>
        <p:nvSpPr>
          <p:cNvPr id="11" name="Shape 64"/>
          <p:cNvSpPr/>
          <p:nvPr userDrawn="1"/>
        </p:nvSpPr>
        <p:spPr>
          <a:xfrm flipV="1">
            <a:off x="6192441" y="135000"/>
            <a:ext cx="0" cy="405000"/>
          </a:xfrm>
          <a:prstGeom prst="line">
            <a:avLst/>
          </a:prstGeom>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75"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a:ln>
                <a:noFill/>
              </a:ln>
              <a:solidFill>
                <a:srgbClr val="2A2A2A"/>
              </a:solidFill>
              <a:effectLst/>
              <a:uLnTx/>
              <a:uFillTx/>
              <a:latin typeface="Arial"/>
              <a:sym typeface="Helvetica Light"/>
            </a:endParaRPr>
          </a:p>
        </p:txBody>
      </p:sp>
      <p:sp>
        <p:nvSpPr>
          <p:cNvPr id="12" name="Shape 71"/>
          <p:cNvSpPr>
            <a:spLocks noGrp="1"/>
          </p:cNvSpPr>
          <p:nvPr>
            <p:ph type="pic" sz="quarter" idx="17"/>
          </p:nvPr>
        </p:nvSpPr>
        <p:spPr>
          <a:xfrm>
            <a:off x="6273702" y="204551"/>
            <a:ext cx="1176127" cy="270000"/>
          </a:xfrm>
          <a:prstGeom prst="rect">
            <a:avLst/>
          </a:prstGeom>
          <a:noFill/>
          <a:ln>
            <a:noFill/>
          </a:ln>
        </p:spPr>
        <p:txBody>
          <a:bodyPr lIns="68579" tIns="34289" rIns="68579" bIns="34289" anchor="t">
            <a:noAutofit/>
          </a:bodyPr>
          <a:lstStyle>
            <a:lvl1pPr marL="0" indent="0">
              <a:buNone/>
              <a:defRPr sz="800"/>
            </a:lvl1pPr>
          </a:lstStyle>
          <a:p>
            <a:r>
              <a:rPr lang="en-US"/>
              <a:t>Click icon to add picture</a:t>
            </a:r>
            <a:endParaRPr/>
          </a:p>
        </p:txBody>
      </p:sp>
      <p:sp>
        <p:nvSpPr>
          <p:cNvPr id="13" name="Rectangle 12"/>
          <p:cNvSpPr/>
          <p:nvPr userDrawn="1"/>
        </p:nvSpPr>
        <p:spPr>
          <a:xfrm>
            <a:off x="0" y="4735773"/>
            <a:ext cx="9144000"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l" defTabSz="450850">
              <a:tabLst/>
            </a:pPr>
            <a:r>
              <a:rPr lang="fr-BE" sz="800">
                <a:solidFill>
                  <a:schemeClr val="tx1"/>
                </a:solidFill>
              </a:rPr>
              <a:t>www.metoffice.gov.uk</a:t>
            </a:r>
            <a:r>
              <a:rPr lang="fr-BE" sz="800">
                <a:solidFill>
                  <a:schemeClr val="bg2"/>
                </a:solidFill>
              </a:rPr>
              <a:t>	</a:t>
            </a:r>
            <a:endParaRPr lang="en-GB" sz="800">
              <a:solidFill>
                <a:schemeClr val="bg2"/>
              </a:solidFill>
            </a:endParaRPr>
          </a:p>
        </p:txBody>
      </p:sp>
      <p:sp>
        <p:nvSpPr>
          <p:cNvPr id="14" name="Rectangle 13"/>
          <p:cNvSpPr/>
          <p:nvPr userDrawn="1"/>
        </p:nvSpPr>
        <p:spPr>
          <a:xfrm>
            <a:off x="4217158" y="4735773"/>
            <a:ext cx="4926842"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r" defTabSz="450850">
              <a:tabLst/>
            </a:pPr>
            <a:r>
              <a:rPr lang="fr-BE" sz="800">
                <a:solidFill>
                  <a:schemeClr val="tx1"/>
                </a:solidFill>
              </a:rPr>
              <a:t>© Crown Copyright</a:t>
            </a:r>
            <a:r>
              <a:rPr lang="fr-BE" sz="800" baseline="0">
                <a:solidFill>
                  <a:schemeClr val="tx1"/>
                </a:solidFill>
              </a:rPr>
              <a:t> 2018, Met Office</a:t>
            </a:r>
            <a:endParaRPr lang="en-GB" sz="800">
              <a:solidFill>
                <a:schemeClr val="tx1"/>
              </a:solidFill>
            </a:endParaRPr>
          </a:p>
        </p:txBody>
      </p:sp>
    </p:spTree>
    <p:extLst>
      <p:ext uri="{BB962C8B-B14F-4D97-AF65-F5344CB8AC3E}">
        <p14:creationId xmlns:p14="http://schemas.microsoft.com/office/powerpoint/2010/main" val="410502783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1_Title slide - option 5">
    <p:spTree>
      <p:nvGrpSpPr>
        <p:cNvPr id="1" name=""/>
        <p:cNvGrpSpPr/>
        <p:nvPr/>
      </p:nvGrpSpPr>
      <p:grpSpPr>
        <a:xfrm>
          <a:off x="0" y="0"/>
          <a:ext cx="0" cy="0"/>
          <a:chOff x="0" y="0"/>
          <a:chExt cx="0" cy="0"/>
        </a:xfrm>
      </p:grpSpPr>
      <p:sp>
        <p:nvSpPr>
          <p:cNvPr id="15" name="Shape 48"/>
          <p:cNvSpPr/>
          <p:nvPr userDrawn="1"/>
        </p:nvSpPr>
        <p:spPr>
          <a:xfrm>
            <a:off x="-1" y="-6009"/>
            <a:ext cx="9144002" cy="687642"/>
          </a:xfrm>
          <a:prstGeom prst="rect">
            <a:avLst/>
          </a:prstGeom>
          <a:blipFill>
            <a:blip r:embed="rId2" cstate="print"/>
          </a:blipFill>
          <a:ln w="12700">
            <a:miter lim="400000"/>
          </a:ln>
          <a:extLst>
            <a:ext uri="{C572A759-6A51-4108-AA02-DFA0A04FC94B}">
              <ma14:wrappingTextBoxFlag xmlns="" xmlns:ma14="http://schemas.microsoft.com/office/mac/drawingml/2011/main" val="1"/>
            </a:ext>
          </a:extLst>
        </p:spPr>
        <p:txBody>
          <a:bodyPr lIns="26789" tIns="26789" rIns="26789" bIns="26789" anchor="ctr"/>
          <a:lstStyle>
            <a:lvl1pPr>
              <a:defRPr sz="3200">
                <a:solidFill>
                  <a:srgbClr val="FFFFFF"/>
                </a:solidFill>
              </a:defRPr>
            </a:lvl1pPr>
          </a:lstStyle>
          <a:p>
            <a:pPr marL="0" marR="0" lvl="0" indent="0" algn="ctr" defTabSz="219075" rtl="0" eaLnBrk="1" fontAlgn="auto" latinLnBrk="0" hangingPunct="0">
              <a:lnSpc>
                <a:spcPct val="100000"/>
              </a:lnSpc>
              <a:spcBef>
                <a:spcPts val="0"/>
              </a:spcBef>
              <a:spcAft>
                <a:spcPts val="0"/>
              </a:spcAft>
              <a:buClrTx/>
              <a:buSzTx/>
              <a:buFontTx/>
              <a:buNone/>
              <a:tabLst/>
              <a:defRPr/>
            </a:pPr>
            <a:r>
              <a:rPr kumimoji="0" sz="1200" b="0" i="0" u="none" strike="noStrike" kern="0" cap="none" spc="0" normalizeH="0" baseline="0" noProof="0">
                <a:ln>
                  <a:noFill/>
                </a:ln>
                <a:solidFill>
                  <a:srgbClr val="FFFFFF"/>
                </a:solidFill>
                <a:effectLst/>
                <a:uLnTx/>
                <a:uFillTx/>
                <a:latin typeface="Arial"/>
                <a:sym typeface="Helvetica Light"/>
              </a:rPr>
              <a:t>  </a:t>
            </a:r>
          </a:p>
        </p:txBody>
      </p:sp>
      <p:sp>
        <p:nvSpPr>
          <p:cNvPr id="2" name="Title 1"/>
          <p:cNvSpPr>
            <a:spLocks noGrp="1"/>
          </p:cNvSpPr>
          <p:nvPr>
            <p:ph type="ctrTitle"/>
          </p:nvPr>
        </p:nvSpPr>
        <p:spPr>
          <a:xfrm>
            <a:off x="252000" y="698400"/>
            <a:ext cx="8640000" cy="1157696"/>
          </a:xfrm>
        </p:spPr>
        <p:txBody>
          <a:bodyPr anchor="b">
            <a:normAutofit/>
          </a:bodyPr>
          <a:lstStyle>
            <a:lvl1pPr algn="l">
              <a:defRPr sz="3600">
                <a:solidFill>
                  <a:schemeClr val="tx1"/>
                </a:solidFill>
              </a:defRPr>
            </a:lvl1pPr>
          </a:lstStyle>
          <a:p>
            <a:r>
              <a:rPr lang="en-US"/>
              <a:t>Click to edit Master title style</a:t>
            </a:r>
          </a:p>
        </p:txBody>
      </p:sp>
      <p:sp>
        <p:nvSpPr>
          <p:cNvPr id="3" name="Subtitle 2"/>
          <p:cNvSpPr>
            <a:spLocks noGrp="1"/>
          </p:cNvSpPr>
          <p:nvPr>
            <p:ph type="subTitle" idx="1"/>
          </p:nvPr>
        </p:nvSpPr>
        <p:spPr>
          <a:xfrm>
            <a:off x="252000" y="2129051"/>
            <a:ext cx="8640000" cy="1814299"/>
          </a:xfrm>
        </p:spPr>
        <p:txBody>
          <a:bodyPr/>
          <a:lstStyle>
            <a:lvl1pPr marL="0" indent="0" algn="l">
              <a:buNone/>
              <a:defRPr sz="18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Shape 64"/>
          <p:cNvSpPr/>
          <p:nvPr userDrawn="1"/>
        </p:nvSpPr>
        <p:spPr>
          <a:xfrm flipV="1">
            <a:off x="2141935" y="135000"/>
            <a:ext cx="0" cy="405000"/>
          </a:xfrm>
          <a:prstGeom prst="line">
            <a:avLst/>
          </a:prstGeom>
          <a:ln>
            <a:solidFill>
              <a:schemeClr val="bg2"/>
            </a:solidFill>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75"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a:ln>
                <a:noFill/>
              </a:ln>
              <a:solidFill>
                <a:srgbClr val="2A2A2A"/>
              </a:solidFill>
              <a:effectLst/>
              <a:uLnTx/>
              <a:uFillTx/>
              <a:latin typeface="Arial"/>
              <a:sym typeface="Helvetica Light"/>
            </a:endParaRPr>
          </a:p>
        </p:txBody>
      </p:sp>
      <p:sp>
        <p:nvSpPr>
          <p:cNvPr id="6" name="Shape 69"/>
          <p:cNvSpPr>
            <a:spLocks noGrp="1"/>
          </p:cNvSpPr>
          <p:nvPr>
            <p:ph type="pic" sz="quarter" idx="13"/>
          </p:nvPr>
        </p:nvSpPr>
        <p:spPr>
          <a:xfrm>
            <a:off x="2227171" y="204551"/>
            <a:ext cx="1176126" cy="270000"/>
          </a:xfrm>
          <a:prstGeom prst="rect">
            <a:avLst/>
          </a:prstGeom>
          <a:noFill/>
          <a:ln>
            <a:noFill/>
          </a:ln>
        </p:spPr>
        <p:txBody>
          <a:bodyPr wrap="square" lIns="68579" tIns="34289" rIns="68579" bIns="34289" anchor="t">
            <a:noAutofit/>
          </a:bodyPr>
          <a:lstStyle>
            <a:lvl1pPr marL="0" indent="0">
              <a:buNone/>
              <a:defRPr sz="800">
                <a:latin typeface="+mn-lt"/>
              </a:defRPr>
            </a:lvl1pPr>
          </a:lstStyle>
          <a:p>
            <a:r>
              <a:rPr lang="en-US"/>
              <a:t>Click icon to add picture</a:t>
            </a:r>
            <a:endParaRPr lang="en-GB"/>
          </a:p>
        </p:txBody>
      </p:sp>
      <p:sp>
        <p:nvSpPr>
          <p:cNvPr id="7" name="Shape 70"/>
          <p:cNvSpPr>
            <a:spLocks noGrp="1"/>
          </p:cNvSpPr>
          <p:nvPr>
            <p:ph type="pic" sz="quarter" idx="14"/>
          </p:nvPr>
        </p:nvSpPr>
        <p:spPr>
          <a:xfrm>
            <a:off x="3577935" y="204551"/>
            <a:ext cx="1176127" cy="270000"/>
          </a:xfrm>
          <a:prstGeom prst="rect">
            <a:avLst/>
          </a:prstGeom>
          <a:noFill/>
          <a:ln>
            <a:noFill/>
          </a:ln>
        </p:spPr>
        <p:txBody>
          <a:bodyPr lIns="68579" tIns="34289" rIns="68579" bIns="34289" anchor="t">
            <a:noAutofit/>
          </a:bodyPr>
          <a:lstStyle>
            <a:lvl1pPr marL="0" indent="0">
              <a:buNone/>
              <a:defRPr sz="800"/>
            </a:lvl1pPr>
          </a:lstStyle>
          <a:p>
            <a:r>
              <a:rPr lang="en-US"/>
              <a:t>Click icon to add picture</a:t>
            </a:r>
            <a:endParaRPr/>
          </a:p>
        </p:txBody>
      </p:sp>
      <p:sp>
        <p:nvSpPr>
          <p:cNvPr id="8" name="Shape 71"/>
          <p:cNvSpPr>
            <a:spLocks noGrp="1"/>
          </p:cNvSpPr>
          <p:nvPr>
            <p:ph type="pic" sz="quarter" idx="15"/>
          </p:nvPr>
        </p:nvSpPr>
        <p:spPr>
          <a:xfrm>
            <a:off x="4928103" y="204551"/>
            <a:ext cx="1176127" cy="270000"/>
          </a:xfrm>
          <a:prstGeom prst="rect">
            <a:avLst/>
          </a:prstGeom>
          <a:noFill/>
          <a:ln>
            <a:noFill/>
          </a:ln>
        </p:spPr>
        <p:txBody>
          <a:bodyPr lIns="68579" tIns="34289" rIns="68579" bIns="34289" anchor="t">
            <a:noAutofit/>
          </a:bodyPr>
          <a:lstStyle>
            <a:lvl1pPr marL="0" indent="0">
              <a:buNone/>
              <a:defRPr sz="800"/>
            </a:lvl1pPr>
          </a:lstStyle>
          <a:p>
            <a:r>
              <a:rPr lang="en-US"/>
              <a:t>Click icon to add picture</a:t>
            </a:r>
            <a:endParaRPr/>
          </a:p>
        </p:txBody>
      </p:sp>
      <p:sp>
        <p:nvSpPr>
          <p:cNvPr id="9" name="Shape 64"/>
          <p:cNvSpPr/>
          <p:nvPr userDrawn="1"/>
        </p:nvSpPr>
        <p:spPr>
          <a:xfrm flipV="1">
            <a:off x="3490913" y="135000"/>
            <a:ext cx="0" cy="405000"/>
          </a:xfrm>
          <a:prstGeom prst="line">
            <a:avLst/>
          </a:prstGeom>
          <a:ln>
            <a:solidFill>
              <a:schemeClr val="bg2"/>
            </a:solidFill>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75"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a:ln>
                <a:noFill/>
              </a:ln>
              <a:solidFill>
                <a:srgbClr val="2A2A2A"/>
              </a:solidFill>
              <a:effectLst/>
              <a:uLnTx/>
              <a:uFillTx/>
              <a:latin typeface="Arial"/>
              <a:sym typeface="Helvetica Light"/>
            </a:endParaRPr>
          </a:p>
        </p:txBody>
      </p:sp>
      <p:sp>
        <p:nvSpPr>
          <p:cNvPr id="10" name="Shape 64"/>
          <p:cNvSpPr/>
          <p:nvPr userDrawn="1"/>
        </p:nvSpPr>
        <p:spPr>
          <a:xfrm flipV="1">
            <a:off x="4842272" y="135000"/>
            <a:ext cx="0" cy="405000"/>
          </a:xfrm>
          <a:prstGeom prst="line">
            <a:avLst/>
          </a:prstGeom>
          <a:ln>
            <a:solidFill>
              <a:schemeClr val="bg2"/>
            </a:solidFill>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75"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a:ln>
                <a:noFill/>
              </a:ln>
              <a:solidFill>
                <a:srgbClr val="2A2A2A"/>
              </a:solidFill>
              <a:effectLst/>
              <a:uLnTx/>
              <a:uFillTx/>
              <a:latin typeface="Arial"/>
              <a:sym typeface="Helvetica Light"/>
            </a:endParaRPr>
          </a:p>
        </p:txBody>
      </p:sp>
      <p:sp>
        <p:nvSpPr>
          <p:cNvPr id="11" name="Shape 64"/>
          <p:cNvSpPr/>
          <p:nvPr userDrawn="1"/>
        </p:nvSpPr>
        <p:spPr>
          <a:xfrm flipV="1">
            <a:off x="6192441" y="135000"/>
            <a:ext cx="0" cy="405000"/>
          </a:xfrm>
          <a:prstGeom prst="line">
            <a:avLst/>
          </a:prstGeom>
          <a:ln>
            <a:solidFill>
              <a:schemeClr val="bg2"/>
            </a:solidFill>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75"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a:ln>
                <a:noFill/>
              </a:ln>
              <a:solidFill>
                <a:srgbClr val="2A2A2A"/>
              </a:solidFill>
              <a:effectLst/>
              <a:uLnTx/>
              <a:uFillTx/>
              <a:latin typeface="Arial"/>
              <a:sym typeface="Helvetica Light"/>
            </a:endParaRPr>
          </a:p>
        </p:txBody>
      </p:sp>
      <p:sp>
        <p:nvSpPr>
          <p:cNvPr id="12" name="Shape 71"/>
          <p:cNvSpPr>
            <a:spLocks noGrp="1"/>
          </p:cNvSpPr>
          <p:nvPr>
            <p:ph type="pic" sz="quarter" idx="17"/>
          </p:nvPr>
        </p:nvSpPr>
        <p:spPr>
          <a:xfrm>
            <a:off x="6273702" y="204551"/>
            <a:ext cx="1176127" cy="270000"/>
          </a:xfrm>
          <a:prstGeom prst="rect">
            <a:avLst/>
          </a:prstGeom>
          <a:noFill/>
          <a:ln>
            <a:noFill/>
          </a:ln>
        </p:spPr>
        <p:txBody>
          <a:bodyPr lIns="68579" tIns="34289" rIns="68579" bIns="34289" anchor="t">
            <a:noAutofit/>
          </a:bodyPr>
          <a:lstStyle>
            <a:lvl1pPr marL="0" indent="0">
              <a:buNone/>
              <a:defRPr sz="800"/>
            </a:lvl1pPr>
          </a:lstStyle>
          <a:p>
            <a:r>
              <a:rPr lang="en-US"/>
              <a:t>Click icon to add picture</a:t>
            </a:r>
            <a:endParaRPr/>
          </a:p>
        </p:txBody>
      </p:sp>
      <p:sp>
        <p:nvSpPr>
          <p:cNvPr id="13" name="Rectangle 12"/>
          <p:cNvSpPr/>
          <p:nvPr userDrawn="1"/>
        </p:nvSpPr>
        <p:spPr>
          <a:xfrm>
            <a:off x="0" y="4735773"/>
            <a:ext cx="9144000"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l" defTabSz="450850">
              <a:tabLst/>
            </a:pPr>
            <a:r>
              <a:rPr lang="fr-BE" sz="800">
                <a:solidFill>
                  <a:schemeClr val="tx1"/>
                </a:solidFill>
              </a:rPr>
              <a:t>www.metoffice.gov.uk</a:t>
            </a:r>
            <a:r>
              <a:rPr lang="fr-BE" sz="800">
                <a:solidFill>
                  <a:schemeClr val="bg2"/>
                </a:solidFill>
              </a:rPr>
              <a:t>	</a:t>
            </a:r>
            <a:endParaRPr lang="en-GB" sz="800">
              <a:solidFill>
                <a:schemeClr val="bg2"/>
              </a:solidFill>
            </a:endParaRPr>
          </a:p>
        </p:txBody>
      </p:sp>
      <p:sp>
        <p:nvSpPr>
          <p:cNvPr id="14" name="Rectangle 13"/>
          <p:cNvSpPr/>
          <p:nvPr userDrawn="1"/>
        </p:nvSpPr>
        <p:spPr>
          <a:xfrm>
            <a:off x="4217158" y="4735773"/>
            <a:ext cx="4926842"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r" defTabSz="450850">
              <a:tabLst/>
            </a:pPr>
            <a:r>
              <a:rPr lang="fr-BE" sz="800">
                <a:solidFill>
                  <a:schemeClr val="tx1"/>
                </a:solidFill>
              </a:rPr>
              <a:t>© Crown Copyright</a:t>
            </a:r>
            <a:r>
              <a:rPr lang="fr-BE" sz="800" baseline="0">
                <a:solidFill>
                  <a:schemeClr val="tx1"/>
                </a:solidFill>
              </a:rPr>
              <a:t> 2018, Met Office</a:t>
            </a:r>
            <a:endParaRPr lang="en-GB" sz="800">
              <a:solidFill>
                <a:schemeClr val="tx1"/>
              </a:solidFill>
            </a:endParaRPr>
          </a:p>
        </p:txBody>
      </p:sp>
      <p:sp>
        <p:nvSpPr>
          <p:cNvPr id="5" name="Shape 68"/>
          <p:cNvSpPr/>
          <p:nvPr userDrawn="1"/>
        </p:nvSpPr>
        <p:spPr>
          <a:xfrm>
            <a:off x="7531089" y="204551"/>
            <a:ext cx="1360911" cy="270000"/>
          </a:xfrm>
          <a:prstGeom prst="rect">
            <a:avLst/>
          </a:prstGeom>
          <a:ln w="12700">
            <a:miter lim="400000"/>
          </a:ln>
          <a:extLst>
            <a:ext uri="{C572A759-6A51-4108-AA02-DFA0A04FC94B}">
              <ma14:wrappingTextBoxFlag xmlns="" xmlns:ma14="http://schemas.microsoft.com/office/mac/drawingml/2011/main" val="1"/>
            </a:ext>
          </a:extLst>
        </p:spPr>
        <p:txBody>
          <a:bodyPr lIns="26789" tIns="26789" rIns="26789" bIns="26789"/>
          <a:lstStyle/>
          <a:p>
            <a:pPr marL="0" marR="0" lvl="0" indent="0" algn="l" defTabSz="342900" rtl="0" eaLnBrk="1" fontAlgn="auto" latinLnBrk="0" hangingPunct="0">
              <a:lnSpc>
                <a:spcPct val="90000"/>
              </a:lnSpc>
              <a:spcBef>
                <a:spcPts val="300"/>
              </a:spcBef>
              <a:spcAft>
                <a:spcPts val="0"/>
              </a:spcAft>
              <a:buClrTx/>
              <a:buSzTx/>
              <a:buFontTx/>
              <a:buNone/>
              <a:tabLst/>
              <a:defRPr sz="2100">
                <a:solidFill>
                  <a:srgbClr val="2A2A2A"/>
                </a:solidFill>
                <a:latin typeface="Arial"/>
                <a:ea typeface="Arial"/>
                <a:cs typeface="Arial"/>
                <a:sym typeface="Arial"/>
              </a:defRPr>
            </a:pPr>
            <a:r>
              <a:rPr kumimoji="0" sz="800" b="0" i="0" u="none" strike="noStrike" kern="0" cap="none" spc="0" normalizeH="0" baseline="0" noProof="0">
                <a:ln>
                  <a:noFill/>
                </a:ln>
                <a:solidFill>
                  <a:schemeClr val="accent6"/>
                </a:solidFill>
                <a:effectLst/>
                <a:uLnTx/>
                <a:uFillTx/>
                <a:latin typeface="Arial"/>
                <a:cs typeface="Arial"/>
                <a:sym typeface="Arial"/>
              </a:rPr>
              <a:t>Working together </a:t>
            </a:r>
            <a:br>
              <a:rPr kumimoji="0" sz="800" b="0" i="0" u="none" strike="noStrike" kern="0" cap="none" spc="0" normalizeH="0" baseline="0" noProof="0">
                <a:ln>
                  <a:noFill/>
                </a:ln>
                <a:solidFill>
                  <a:schemeClr val="accent6"/>
                </a:solidFill>
                <a:effectLst/>
                <a:uLnTx/>
                <a:uFillTx/>
                <a:latin typeface="Arial"/>
                <a:cs typeface="Arial"/>
                <a:sym typeface="Arial"/>
              </a:rPr>
            </a:br>
            <a:r>
              <a:rPr kumimoji="0" sz="800" b="0" i="0" u="none" strike="noStrike" kern="0" cap="none" spc="0" normalizeH="0" baseline="0" noProof="0">
                <a:ln>
                  <a:noFill/>
                </a:ln>
                <a:solidFill>
                  <a:schemeClr val="accent6"/>
                </a:solidFill>
                <a:effectLst/>
                <a:uLnTx/>
                <a:uFillTx/>
                <a:latin typeface="Arial"/>
                <a:cs typeface="Arial"/>
                <a:sym typeface="Arial"/>
              </a:rPr>
              <a:t>(enter working relationship)</a:t>
            </a:r>
          </a:p>
        </p:txBody>
      </p:sp>
      <p:pic>
        <p:nvPicPr>
          <p:cNvPr id="18" name="MO_MASTER_for_dark_backg_RBG.png"/>
          <p:cNvPicPr>
            <a:picLocks noChangeAspect="1"/>
          </p:cNvPicPr>
          <p:nvPr userDrawn="1"/>
        </p:nvPicPr>
        <p:blipFill>
          <a:blip r:embed="rId3" cstate="print"/>
          <a:stretch>
            <a:fillRect/>
          </a:stretch>
        </p:blipFill>
        <p:spPr>
          <a:xfrm>
            <a:off x="183600" y="54000"/>
            <a:ext cx="1803780" cy="565650"/>
          </a:xfrm>
          <a:prstGeom prst="rect">
            <a:avLst/>
          </a:prstGeom>
          <a:ln w="12700">
            <a:miter lim="400000"/>
          </a:ln>
        </p:spPr>
      </p:pic>
    </p:spTree>
    <p:extLst>
      <p:ext uri="{BB962C8B-B14F-4D97-AF65-F5344CB8AC3E}">
        <p14:creationId xmlns:p14="http://schemas.microsoft.com/office/powerpoint/2010/main" val="373678239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Content - 1 column">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3"/>
          <p:cNvSpPr>
            <a:spLocks noGrp="1"/>
          </p:cNvSpPr>
          <p:nvPr>
            <p:ph type="title"/>
          </p:nvPr>
        </p:nvSpPr>
        <p:spPr/>
        <p:txBody>
          <a:bodyPr/>
          <a:lstStyle/>
          <a:p>
            <a:r>
              <a:rPr lang="en-US"/>
              <a:t>Click to edit Master title style</a:t>
            </a:r>
            <a:endParaRPr lang="en-GB"/>
          </a:p>
        </p:txBody>
      </p:sp>
      <p:sp>
        <p:nvSpPr>
          <p:cNvPr id="11" name="Slide Number Placeholder 10"/>
          <p:cNvSpPr>
            <a:spLocks noGrp="1"/>
          </p:cNvSpPr>
          <p:nvPr>
            <p:ph type="sldNum" sz="quarter" idx="10"/>
          </p:nvPr>
        </p:nvSpPr>
        <p:spPr/>
        <p:txBody>
          <a:bodyPr/>
          <a:lstStyle/>
          <a:p>
            <a:fld id="{E5F9FE41-C8F9-47EF-94C3-C489748B47D0}" type="slidenum">
              <a:rPr lang="en-GB" smtClean="0"/>
              <a:pPr/>
              <a:t>‹#›</a:t>
            </a:fld>
            <a:endParaRPr lang="en-GB"/>
          </a:p>
        </p:txBody>
      </p:sp>
    </p:spTree>
    <p:extLst>
      <p:ext uri="{BB962C8B-B14F-4D97-AF65-F5344CB8AC3E}">
        <p14:creationId xmlns:p14="http://schemas.microsoft.com/office/powerpoint/2010/main" val="428469082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Obj" preserve="1">
  <p:cSld name="Content - 2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52000" y="1548000"/>
            <a:ext cx="4087988" cy="3060000"/>
          </a:xfrm>
        </p:spPr>
        <p:txBody>
          <a:bodyPr/>
          <a:lstStyle>
            <a:lvl1pPr>
              <a:defRPr lang="en-US" smtClean="0"/>
            </a:lvl1pPr>
            <a:lvl2pPr>
              <a:defRPr lang="en-US" smtClean="0"/>
            </a:lvl2pPr>
            <a:lvl3pPr>
              <a:defRPr lang="en-US" smtClean="0"/>
            </a:lvl3pPr>
            <a:lvl4pPr>
              <a:defRPr lang="en-US" smtClean="0"/>
            </a:lvl4pPr>
            <a:lvl5pPr>
              <a:defRPr lang="en-US" dirty="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02400" y="1548000"/>
            <a:ext cx="4089600" cy="3060000"/>
          </a:xfrm>
        </p:spPr>
        <p:txBody>
          <a:bodyPr/>
          <a:lstStyle>
            <a:lvl1pPr>
              <a:defRPr lang="en-US" smtClean="0"/>
            </a:lvl1pPr>
            <a:lvl2pPr>
              <a:defRPr lang="en-US" smtClean="0"/>
            </a:lvl2pPr>
            <a:lvl3pPr>
              <a:defRPr lang="en-US" smtClean="0"/>
            </a:lvl3pPr>
            <a:lvl4pPr>
              <a:defRPr lang="en-US" smtClean="0"/>
            </a:lvl4pPr>
            <a:lvl5pPr>
              <a:defRPr lang="en-US" dirty="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p:cNvCxnSpPr/>
          <p:nvPr userDrawn="1"/>
        </p:nvCxnSpPr>
        <p:spPr>
          <a:xfrm>
            <a:off x="4567473" y="1548000"/>
            <a:ext cx="0" cy="306000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5" name="Slide Number Placeholder 4"/>
          <p:cNvSpPr>
            <a:spLocks noGrp="1"/>
          </p:cNvSpPr>
          <p:nvPr>
            <p:ph type="sldNum" sz="quarter" idx="10"/>
          </p:nvPr>
        </p:nvSpPr>
        <p:spPr/>
        <p:txBody>
          <a:bodyPr/>
          <a:lstStyle/>
          <a:p>
            <a:fld id="{E5F9FE41-C8F9-47EF-94C3-C489748B47D0}" type="slidenum">
              <a:rPr lang="en-GB" smtClean="0"/>
              <a:pPr/>
              <a:t>‹#›</a:t>
            </a:fld>
            <a:endParaRPr lang="en-GB"/>
          </a:p>
        </p:txBody>
      </p:sp>
    </p:spTree>
    <p:extLst>
      <p:ext uri="{BB962C8B-B14F-4D97-AF65-F5344CB8AC3E}">
        <p14:creationId xmlns:p14="http://schemas.microsoft.com/office/powerpoint/2010/main" val="411831791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Content - 2 columns third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52000" y="1548000"/>
            <a:ext cx="5670000" cy="3060000"/>
          </a:xfrm>
        </p:spPr>
        <p:txBody>
          <a:bodyPr/>
          <a:lstStyle>
            <a:lvl1pPr>
              <a:defRPr lang="en-US" smtClean="0"/>
            </a:lvl1pPr>
            <a:lvl2pPr>
              <a:defRPr lang="en-US" smtClean="0"/>
            </a:lvl2pPr>
            <a:lvl3pPr>
              <a:defRPr lang="en-US" smtClean="0"/>
            </a:lvl3pPr>
            <a:lvl4pPr>
              <a:defRPr lang="en-US" smtClean="0"/>
            </a:lvl4pPr>
            <a:lvl5pPr>
              <a:defRPr lang="en-US" dirty="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2000" y="1548000"/>
            <a:ext cx="2700000" cy="3060000"/>
          </a:xfrm>
        </p:spPr>
        <p:txBody>
          <a:bodyPr/>
          <a:lstStyle>
            <a:lvl1pPr>
              <a:defRPr lang="en-US" smtClean="0"/>
            </a:lvl1pPr>
            <a:lvl2pPr>
              <a:defRPr lang="en-US" smtClean="0"/>
            </a:lvl2pPr>
            <a:lvl3pPr>
              <a:defRPr lang="en-US" smtClean="0"/>
            </a:lvl3pPr>
            <a:lvl4pPr>
              <a:defRPr lang="en-US" smtClean="0"/>
            </a:lvl4pPr>
            <a:lvl5pPr>
              <a:defRPr lang="en-US" dirty="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p:cNvCxnSpPr/>
          <p:nvPr userDrawn="1"/>
        </p:nvCxnSpPr>
        <p:spPr>
          <a:xfrm>
            <a:off x="6057352" y="1548000"/>
            <a:ext cx="0" cy="306000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5" name="Slide Number Placeholder 4"/>
          <p:cNvSpPr>
            <a:spLocks noGrp="1"/>
          </p:cNvSpPr>
          <p:nvPr>
            <p:ph type="sldNum" sz="quarter" idx="10"/>
          </p:nvPr>
        </p:nvSpPr>
        <p:spPr/>
        <p:txBody>
          <a:bodyPr/>
          <a:lstStyle/>
          <a:p>
            <a:fld id="{E5F9FE41-C8F9-47EF-94C3-C489748B47D0}" type="slidenum">
              <a:rPr lang="en-GB" smtClean="0"/>
              <a:pPr/>
              <a:t>‹#›</a:t>
            </a:fld>
            <a:endParaRPr lang="en-GB"/>
          </a:p>
        </p:txBody>
      </p:sp>
    </p:spTree>
    <p:extLst>
      <p:ext uri="{BB962C8B-B14F-4D97-AF65-F5344CB8AC3E}">
        <p14:creationId xmlns:p14="http://schemas.microsoft.com/office/powerpoint/2010/main" val="40606859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Content - 3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52000" y="1548000"/>
            <a:ext cx="2700000" cy="3060000"/>
          </a:xfrm>
        </p:spPr>
        <p:txBody>
          <a:bodyPr/>
          <a:lstStyle>
            <a:lvl1pPr>
              <a:defRPr lang="en-US" smtClean="0"/>
            </a:lvl1pPr>
            <a:lvl2pPr>
              <a:defRPr lang="en-US" smtClean="0"/>
            </a:lvl2pPr>
            <a:lvl3pPr>
              <a:defRPr lang="en-US" smtClean="0"/>
            </a:lvl3pPr>
            <a:lvl4pPr>
              <a:defRPr lang="en-US" smtClean="0"/>
            </a:lvl4pPr>
            <a:lvl5pPr>
              <a:defRPr lang="en-US" dirty="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2000" y="1548000"/>
            <a:ext cx="2700000" cy="3060000"/>
          </a:xfrm>
        </p:spPr>
        <p:txBody>
          <a:bodyPr/>
          <a:lstStyle>
            <a:lvl1pPr>
              <a:defRPr lang="en-US" smtClean="0"/>
            </a:lvl1pPr>
            <a:lvl2pPr>
              <a:defRPr lang="en-US" smtClean="0"/>
            </a:lvl2pPr>
            <a:lvl3pPr>
              <a:defRPr lang="en-US" smtClean="0"/>
            </a:lvl3pPr>
            <a:lvl4pPr>
              <a:defRPr lang="en-US" smtClean="0"/>
            </a:lvl4pPr>
            <a:lvl5pPr>
              <a:defRPr lang="en-US" dirty="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p:cNvCxnSpPr/>
          <p:nvPr userDrawn="1"/>
        </p:nvCxnSpPr>
        <p:spPr>
          <a:xfrm>
            <a:off x="3093513" y="1548000"/>
            <a:ext cx="0" cy="306000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6" name="Content Placeholder 3"/>
          <p:cNvSpPr>
            <a:spLocks noGrp="1"/>
          </p:cNvSpPr>
          <p:nvPr>
            <p:ph sz="half" idx="10"/>
          </p:nvPr>
        </p:nvSpPr>
        <p:spPr>
          <a:xfrm>
            <a:off x="3222000" y="1548000"/>
            <a:ext cx="2700000" cy="3060000"/>
          </a:xfrm>
        </p:spPr>
        <p:txBody>
          <a:bodyPr/>
          <a:lstStyle>
            <a:lvl1pPr>
              <a:defRPr lang="en-US" smtClean="0"/>
            </a:lvl1pPr>
            <a:lvl2pPr>
              <a:defRPr lang="en-US" smtClean="0"/>
            </a:lvl2pPr>
            <a:lvl3pPr>
              <a:defRPr lang="en-US" smtClean="0"/>
            </a:lvl3pPr>
            <a:lvl4pPr>
              <a:defRPr lang="en-US" smtClean="0"/>
            </a:lvl4pPr>
            <a:lvl5pPr>
              <a:defRPr lang="en-US" dirty="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p:cNvCxnSpPr/>
          <p:nvPr userDrawn="1"/>
        </p:nvCxnSpPr>
        <p:spPr>
          <a:xfrm>
            <a:off x="6057352" y="1548000"/>
            <a:ext cx="0" cy="306000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5" name="Slide Number Placeholder 4"/>
          <p:cNvSpPr>
            <a:spLocks noGrp="1"/>
          </p:cNvSpPr>
          <p:nvPr>
            <p:ph type="sldNum" sz="quarter" idx="11"/>
          </p:nvPr>
        </p:nvSpPr>
        <p:spPr/>
        <p:txBody>
          <a:bodyPr/>
          <a:lstStyle/>
          <a:p>
            <a:fld id="{E5F9FE41-C8F9-47EF-94C3-C489748B47D0}" type="slidenum">
              <a:rPr lang="en-GB" smtClean="0"/>
              <a:pPr/>
              <a:t>‹#›</a:t>
            </a:fld>
            <a:endParaRPr lang="en-GB"/>
          </a:p>
        </p:txBody>
      </p:sp>
    </p:spTree>
    <p:extLst>
      <p:ext uri="{BB962C8B-B14F-4D97-AF65-F5344CB8AC3E}">
        <p14:creationId xmlns:p14="http://schemas.microsoft.com/office/powerpoint/2010/main" val="183450426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Content - 1 column + image">
    <p:spTree>
      <p:nvGrpSpPr>
        <p:cNvPr id="1" name=""/>
        <p:cNvGrpSpPr/>
        <p:nvPr/>
      </p:nvGrpSpPr>
      <p:grpSpPr>
        <a:xfrm>
          <a:off x="0" y="0"/>
          <a:ext cx="0" cy="0"/>
          <a:chOff x="0" y="0"/>
          <a:chExt cx="0" cy="0"/>
        </a:xfrm>
      </p:grpSpPr>
      <p:sp>
        <p:nvSpPr>
          <p:cNvPr id="2" name="Title 1"/>
          <p:cNvSpPr>
            <a:spLocks noGrp="1"/>
          </p:cNvSpPr>
          <p:nvPr>
            <p:ph type="title"/>
          </p:nvPr>
        </p:nvSpPr>
        <p:spPr>
          <a:xfrm>
            <a:off x="252000" y="699740"/>
            <a:ext cx="4087988" cy="576000"/>
          </a:xfrm>
        </p:spPr>
        <p:txBody>
          <a:bodyPr/>
          <a:lstStyle/>
          <a:p>
            <a:r>
              <a:rPr lang="en-US"/>
              <a:t>Click to edit Master title style</a:t>
            </a:r>
          </a:p>
        </p:txBody>
      </p:sp>
      <p:sp>
        <p:nvSpPr>
          <p:cNvPr id="3" name="Content Placeholder 2"/>
          <p:cNvSpPr>
            <a:spLocks noGrp="1"/>
          </p:cNvSpPr>
          <p:nvPr>
            <p:ph sz="half" idx="1"/>
          </p:nvPr>
        </p:nvSpPr>
        <p:spPr>
          <a:xfrm>
            <a:off x="252000" y="1548000"/>
            <a:ext cx="4087988" cy="3060000"/>
          </a:xfrm>
        </p:spPr>
        <p:txBody>
          <a:bodyPr/>
          <a:lstStyle>
            <a:lvl1pPr>
              <a:defRPr lang="en-US" smtClean="0"/>
            </a:lvl1pPr>
            <a:lvl2pPr>
              <a:defRPr lang="en-US" smtClean="0"/>
            </a:lvl2pPr>
            <a:lvl3pPr>
              <a:defRPr lang="en-US" smtClean="0"/>
            </a:lvl3pPr>
            <a:lvl4pPr>
              <a:defRPr lang="en-US" smtClean="0"/>
            </a:lvl4pPr>
            <a:lvl5pPr>
              <a:defRPr lang="en-US" dirty="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p:nvPr userDrawn="1"/>
        </p:nvSpPr>
        <p:spPr>
          <a:xfrm>
            <a:off x="4562272" y="1"/>
            <a:ext cx="4572000" cy="4716780"/>
          </a:xfrm>
          <a:prstGeom prst="rect">
            <a:avLst/>
          </a:prstGeom>
          <a:solidFill>
            <a:schemeClr val="tx1">
              <a:lumMod val="10000"/>
              <a:lumOff val="90000"/>
            </a:schemeClr>
          </a:solidFill>
          <a:ln>
            <a:solidFill>
              <a:schemeClr val="tx1">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Slide Number Placeholder 3"/>
          <p:cNvSpPr>
            <a:spLocks noGrp="1"/>
          </p:cNvSpPr>
          <p:nvPr>
            <p:ph type="sldNum" sz="quarter" idx="10"/>
          </p:nvPr>
        </p:nvSpPr>
        <p:spPr/>
        <p:txBody>
          <a:bodyPr/>
          <a:lstStyle/>
          <a:p>
            <a:fld id="{E5F9FE41-C8F9-47EF-94C3-C489748B47D0}" type="slidenum">
              <a:rPr lang="en-GB" smtClean="0"/>
              <a:pPr/>
              <a:t>‹#›</a:t>
            </a:fld>
            <a:endParaRPr lang="en-GB"/>
          </a:p>
        </p:txBody>
      </p:sp>
    </p:spTree>
    <p:extLst>
      <p:ext uri="{BB962C8B-B14F-4D97-AF65-F5344CB8AC3E}">
        <p14:creationId xmlns:p14="http://schemas.microsoft.com/office/powerpoint/2010/main" val="18469680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18" Type="http://schemas.openxmlformats.org/officeDocument/2006/relationships/slideLayout" Target="../slideLayouts/slideLayout48.xml"/><Relationship Id="rId26" Type="http://schemas.openxmlformats.org/officeDocument/2006/relationships/slideLayout" Target="../slideLayouts/slideLayout56.xml"/><Relationship Id="rId3" Type="http://schemas.openxmlformats.org/officeDocument/2006/relationships/slideLayout" Target="../slideLayouts/slideLayout33.xml"/><Relationship Id="rId21" Type="http://schemas.openxmlformats.org/officeDocument/2006/relationships/slideLayout" Target="../slideLayouts/slideLayout51.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slideLayout" Target="../slideLayouts/slideLayout47.xml"/><Relationship Id="rId25" Type="http://schemas.openxmlformats.org/officeDocument/2006/relationships/slideLayout" Target="../slideLayouts/slideLayout55.xml"/><Relationship Id="rId2" Type="http://schemas.openxmlformats.org/officeDocument/2006/relationships/slideLayout" Target="../slideLayouts/slideLayout32.xml"/><Relationship Id="rId16" Type="http://schemas.openxmlformats.org/officeDocument/2006/relationships/slideLayout" Target="../slideLayouts/slideLayout46.xml"/><Relationship Id="rId20" Type="http://schemas.openxmlformats.org/officeDocument/2006/relationships/slideLayout" Target="../slideLayouts/slideLayout50.xml"/><Relationship Id="rId29" Type="http://schemas.openxmlformats.org/officeDocument/2006/relationships/theme" Target="../theme/theme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24" Type="http://schemas.openxmlformats.org/officeDocument/2006/relationships/slideLayout" Target="../slideLayouts/slideLayout54.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23" Type="http://schemas.openxmlformats.org/officeDocument/2006/relationships/slideLayout" Target="../slideLayouts/slideLayout53.xml"/><Relationship Id="rId28" Type="http://schemas.openxmlformats.org/officeDocument/2006/relationships/slideLayout" Target="../slideLayouts/slideLayout58.xml"/><Relationship Id="rId10" Type="http://schemas.openxmlformats.org/officeDocument/2006/relationships/slideLayout" Target="../slideLayouts/slideLayout40.xml"/><Relationship Id="rId19" Type="http://schemas.openxmlformats.org/officeDocument/2006/relationships/slideLayout" Target="../slideLayouts/slideLayout49.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 Id="rId22" Type="http://schemas.openxmlformats.org/officeDocument/2006/relationships/slideLayout" Target="../slideLayouts/slideLayout52.xml"/><Relationship Id="rId27" Type="http://schemas.openxmlformats.org/officeDocument/2006/relationships/slideLayout" Target="../slideLayouts/slideLayout57.xml"/><Relationship Id="rId30"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slideLayout" Target="../slideLayouts/slideLayout71.xml"/><Relationship Id="rId18" Type="http://schemas.openxmlformats.org/officeDocument/2006/relationships/slideLayout" Target="../slideLayouts/slideLayout76.xml"/><Relationship Id="rId26" Type="http://schemas.openxmlformats.org/officeDocument/2006/relationships/slideLayout" Target="../slideLayouts/slideLayout84.xml"/><Relationship Id="rId3" Type="http://schemas.openxmlformats.org/officeDocument/2006/relationships/slideLayout" Target="../slideLayouts/slideLayout61.xml"/><Relationship Id="rId21" Type="http://schemas.openxmlformats.org/officeDocument/2006/relationships/slideLayout" Target="../slideLayouts/slideLayout79.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17" Type="http://schemas.openxmlformats.org/officeDocument/2006/relationships/slideLayout" Target="../slideLayouts/slideLayout75.xml"/><Relationship Id="rId25" Type="http://schemas.openxmlformats.org/officeDocument/2006/relationships/slideLayout" Target="../slideLayouts/slideLayout83.xml"/><Relationship Id="rId2" Type="http://schemas.openxmlformats.org/officeDocument/2006/relationships/slideLayout" Target="../slideLayouts/slideLayout60.xml"/><Relationship Id="rId16" Type="http://schemas.openxmlformats.org/officeDocument/2006/relationships/slideLayout" Target="../slideLayouts/slideLayout74.xml"/><Relationship Id="rId20" Type="http://schemas.openxmlformats.org/officeDocument/2006/relationships/slideLayout" Target="../slideLayouts/slideLayout78.xml"/><Relationship Id="rId29" Type="http://schemas.openxmlformats.org/officeDocument/2006/relationships/theme" Target="../theme/theme3.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24" Type="http://schemas.openxmlformats.org/officeDocument/2006/relationships/slideLayout" Target="../slideLayouts/slideLayout82.xml"/><Relationship Id="rId5" Type="http://schemas.openxmlformats.org/officeDocument/2006/relationships/slideLayout" Target="../slideLayouts/slideLayout63.xml"/><Relationship Id="rId15" Type="http://schemas.openxmlformats.org/officeDocument/2006/relationships/slideLayout" Target="../slideLayouts/slideLayout73.xml"/><Relationship Id="rId23" Type="http://schemas.openxmlformats.org/officeDocument/2006/relationships/slideLayout" Target="../slideLayouts/slideLayout81.xml"/><Relationship Id="rId28" Type="http://schemas.openxmlformats.org/officeDocument/2006/relationships/slideLayout" Target="../slideLayouts/slideLayout86.xml"/><Relationship Id="rId10" Type="http://schemas.openxmlformats.org/officeDocument/2006/relationships/slideLayout" Target="../slideLayouts/slideLayout68.xml"/><Relationship Id="rId19" Type="http://schemas.openxmlformats.org/officeDocument/2006/relationships/slideLayout" Target="../slideLayouts/slideLayout77.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slideLayout" Target="../slideLayouts/slideLayout72.xml"/><Relationship Id="rId22" Type="http://schemas.openxmlformats.org/officeDocument/2006/relationships/slideLayout" Target="../slideLayouts/slideLayout80.xml"/><Relationship Id="rId27" Type="http://schemas.openxmlformats.org/officeDocument/2006/relationships/slideLayout" Target="../slideLayouts/slideLayout85.xml"/><Relationship Id="rId30"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94.xml"/><Relationship Id="rId13" Type="http://schemas.openxmlformats.org/officeDocument/2006/relationships/slideLayout" Target="../slideLayouts/slideLayout99.xml"/><Relationship Id="rId18" Type="http://schemas.openxmlformats.org/officeDocument/2006/relationships/slideLayout" Target="../slideLayouts/slideLayout104.xml"/><Relationship Id="rId3" Type="http://schemas.openxmlformats.org/officeDocument/2006/relationships/slideLayout" Target="../slideLayouts/slideLayout89.xml"/><Relationship Id="rId21" Type="http://schemas.openxmlformats.org/officeDocument/2006/relationships/slideLayout" Target="../slideLayouts/slideLayout107.xml"/><Relationship Id="rId7" Type="http://schemas.openxmlformats.org/officeDocument/2006/relationships/slideLayout" Target="../slideLayouts/slideLayout93.xml"/><Relationship Id="rId12" Type="http://schemas.openxmlformats.org/officeDocument/2006/relationships/slideLayout" Target="../slideLayouts/slideLayout98.xml"/><Relationship Id="rId17" Type="http://schemas.openxmlformats.org/officeDocument/2006/relationships/slideLayout" Target="../slideLayouts/slideLayout103.xml"/><Relationship Id="rId25" Type="http://schemas.openxmlformats.org/officeDocument/2006/relationships/image" Target="../media/image1.png"/><Relationship Id="rId2" Type="http://schemas.openxmlformats.org/officeDocument/2006/relationships/slideLayout" Target="../slideLayouts/slideLayout88.xml"/><Relationship Id="rId16" Type="http://schemas.openxmlformats.org/officeDocument/2006/relationships/slideLayout" Target="../slideLayouts/slideLayout102.xml"/><Relationship Id="rId20" Type="http://schemas.openxmlformats.org/officeDocument/2006/relationships/slideLayout" Target="../slideLayouts/slideLayout106.xml"/><Relationship Id="rId1" Type="http://schemas.openxmlformats.org/officeDocument/2006/relationships/slideLayout" Target="../slideLayouts/slideLayout87.xml"/><Relationship Id="rId6" Type="http://schemas.openxmlformats.org/officeDocument/2006/relationships/slideLayout" Target="../slideLayouts/slideLayout92.xml"/><Relationship Id="rId11" Type="http://schemas.openxmlformats.org/officeDocument/2006/relationships/slideLayout" Target="../slideLayouts/slideLayout97.xml"/><Relationship Id="rId24" Type="http://schemas.openxmlformats.org/officeDocument/2006/relationships/theme" Target="../theme/theme4.xml"/><Relationship Id="rId5" Type="http://schemas.openxmlformats.org/officeDocument/2006/relationships/slideLayout" Target="../slideLayouts/slideLayout91.xml"/><Relationship Id="rId15" Type="http://schemas.openxmlformats.org/officeDocument/2006/relationships/slideLayout" Target="../slideLayouts/slideLayout101.xml"/><Relationship Id="rId23" Type="http://schemas.openxmlformats.org/officeDocument/2006/relationships/slideLayout" Target="../slideLayouts/slideLayout109.xml"/><Relationship Id="rId10" Type="http://schemas.openxmlformats.org/officeDocument/2006/relationships/slideLayout" Target="../slideLayouts/slideLayout96.xml"/><Relationship Id="rId19" Type="http://schemas.openxmlformats.org/officeDocument/2006/relationships/slideLayout" Target="../slideLayouts/slideLayout105.xml"/><Relationship Id="rId4" Type="http://schemas.openxmlformats.org/officeDocument/2006/relationships/slideLayout" Target="../slideLayouts/slideLayout90.xml"/><Relationship Id="rId9" Type="http://schemas.openxmlformats.org/officeDocument/2006/relationships/slideLayout" Target="../slideLayouts/slideLayout95.xml"/><Relationship Id="rId14" Type="http://schemas.openxmlformats.org/officeDocument/2006/relationships/slideLayout" Target="../slideLayouts/slideLayout100.xml"/><Relationship Id="rId22" Type="http://schemas.openxmlformats.org/officeDocument/2006/relationships/slideLayout" Target="../slideLayouts/slideLayout10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17.xml"/><Relationship Id="rId13" Type="http://schemas.openxmlformats.org/officeDocument/2006/relationships/slideLayout" Target="../slideLayouts/slideLayout122.xml"/><Relationship Id="rId18" Type="http://schemas.openxmlformats.org/officeDocument/2006/relationships/slideLayout" Target="../slideLayouts/slideLayout127.xml"/><Relationship Id="rId26" Type="http://schemas.openxmlformats.org/officeDocument/2006/relationships/slideLayout" Target="../slideLayouts/slideLayout135.xml"/><Relationship Id="rId3" Type="http://schemas.openxmlformats.org/officeDocument/2006/relationships/slideLayout" Target="../slideLayouts/slideLayout112.xml"/><Relationship Id="rId21" Type="http://schemas.openxmlformats.org/officeDocument/2006/relationships/slideLayout" Target="../slideLayouts/slideLayout130.xml"/><Relationship Id="rId7" Type="http://schemas.openxmlformats.org/officeDocument/2006/relationships/slideLayout" Target="../slideLayouts/slideLayout116.xml"/><Relationship Id="rId12" Type="http://schemas.openxmlformats.org/officeDocument/2006/relationships/slideLayout" Target="../slideLayouts/slideLayout121.xml"/><Relationship Id="rId17" Type="http://schemas.openxmlformats.org/officeDocument/2006/relationships/slideLayout" Target="../slideLayouts/slideLayout126.xml"/><Relationship Id="rId25" Type="http://schemas.openxmlformats.org/officeDocument/2006/relationships/slideLayout" Target="../slideLayouts/slideLayout134.xml"/><Relationship Id="rId2" Type="http://schemas.openxmlformats.org/officeDocument/2006/relationships/slideLayout" Target="../slideLayouts/slideLayout111.xml"/><Relationship Id="rId16" Type="http://schemas.openxmlformats.org/officeDocument/2006/relationships/slideLayout" Target="../slideLayouts/slideLayout125.xml"/><Relationship Id="rId20" Type="http://schemas.openxmlformats.org/officeDocument/2006/relationships/slideLayout" Target="../slideLayouts/slideLayout129.xml"/><Relationship Id="rId29" Type="http://schemas.openxmlformats.org/officeDocument/2006/relationships/image" Target="../media/image1.png"/><Relationship Id="rId1" Type="http://schemas.openxmlformats.org/officeDocument/2006/relationships/slideLayout" Target="../slideLayouts/slideLayout110.xml"/><Relationship Id="rId6" Type="http://schemas.openxmlformats.org/officeDocument/2006/relationships/slideLayout" Target="../slideLayouts/slideLayout115.xml"/><Relationship Id="rId11" Type="http://schemas.openxmlformats.org/officeDocument/2006/relationships/slideLayout" Target="../slideLayouts/slideLayout120.xml"/><Relationship Id="rId24" Type="http://schemas.openxmlformats.org/officeDocument/2006/relationships/slideLayout" Target="../slideLayouts/slideLayout133.xml"/><Relationship Id="rId5" Type="http://schemas.openxmlformats.org/officeDocument/2006/relationships/slideLayout" Target="../slideLayouts/slideLayout114.xml"/><Relationship Id="rId15" Type="http://schemas.openxmlformats.org/officeDocument/2006/relationships/slideLayout" Target="../slideLayouts/slideLayout124.xml"/><Relationship Id="rId23" Type="http://schemas.openxmlformats.org/officeDocument/2006/relationships/slideLayout" Target="../slideLayouts/slideLayout132.xml"/><Relationship Id="rId28" Type="http://schemas.openxmlformats.org/officeDocument/2006/relationships/theme" Target="../theme/theme5.xml"/><Relationship Id="rId10" Type="http://schemas.openxmlformats.org/officeDocument/2006/relationships/slideLayout" Target="../slideLayouts/slideLayout119.xml"/><Relationship Id="rId19" Type="http://schemas.openxmlformats.org/officeDocument/2006/relationships/slideLayout" Target="../slideLayouts/slideLayout128.xml"/><Relationship Id="rId4" Type="http://schemas.openxmlformats.org/officeDocument/2006/relationships/slideLayout" Target="../slideLayouts/slideLayout113.xml"/><Relationship Id="rId9" Type="http://schemas.openxmlformats.org/officeDocument/2006/relationships/slideLayout" Target="../slideLayouts/slideLayout118.xml"/><Relationship Id="rId14" Type="http://schemas.openxmlformats.org/officeDocument/2006/relationships/slideLayout" Target="../slideLayouts/slideLayout123.xml"/><Relationship Id="rId22" Type="http://schemas.openxmlformats.org/officeDocument/2006/relationships/slideLayout" Target="../slideLayouts/slideLayout131.xml"/><Relationship Id="rId27" Type="http://schemas.openxmlformats.org/officeDocument/2006/relationships/slideLayout" Target="../slideLayouts/slideLayout13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3" name="MO_MASTER_black_mono_for_light_backg_RBG.png"/>
          <p:cNvPicPr>
            <a:picLocks noChangeAspect="1"/>
          </p:cNvPicPr>
          <p:nvPr/>
        </p:nvPicPr>
        <p:blipFill>
          <a:blip r:embed="rId32" cstate="print"/>
          <a:stretch>
            <a:fillRect/>
          </a:stretch>
        </p:blipFill>
        <p:spPr>
          <a:xfrm>
            <a:off x="65664" y="40425"/>
            <a:ext cx="1805643" cy="566234"/>
          </a:xfrm>
          <a:prstGeom prst="rect">
            <a:avLst/>
          </a:prstGeom>
          <a:ln w="12700">
            <a:miter lim="400000"/>
          </a:ln>
        </p:spPr>
      </p:pic>
      <p:sp>
        <p:nvSpPr>
          <p:cNvPr id="4" name="Footer Placeholder 5"/>
          <p:cNvSpPr>
            <a:spLocks noGrp="1"/>
          </p:cNvSpPr>
          <p:nvPr>
            <p:ph type="ftr" sz="quarter" idx="3"/>
          </p:nvPr>
        </p:nvSpPr>
        <p:spPr>
          <a:xfrm>
            <a:off x="0" y="4732140"/>
            <a:ext cx="9144000" cy="411361"/>
          </a:xfrm>
          <a:prstGeom prst="rect">
            <a:avLst/>
          </a:prstGeom>
          <a:solidFill>
            <a:schemeClr val="bg1"/>
          </a:solidFill>
        </p:spPr>
        <p:txBody>
          <a:bodyPr vert="horz" lIns="252000" tIns="36000" rIns="68580" bIns="27000" rtlCol="0" anchor="ctr"/>
          <a:lstStyle>
            <a:lvl1pPr algn="l" defTabSz="219075" hangingPunct="0">
              <a:defRPr sz="800">
                <a:solidFill>
                  <a:schemeClr val="tx1"/>
                </a:solidFill>
                <a:latin typeface="+mn-lt"/>
              </a:defRPr>
            </a:lvl1pPr>
          </a:lstStyle>
          <a:p>
            <a:r>
              <a:rPr lang="en-GB" kern="0">
                <a:solidFill>
                  <a:srgbClr val="2A2A2A"/>
                </a:solidFill>
                <a:sym typeface="Helvetica Light"/>
              </a:rPr>
              <a:t>www.metoffice.gov.uk                                                © Crown Copyright 2019, Met Office</a:t>
            </a:r>
          </a:p>
        </p:txBody>
      </p:sp>
      <p:sp>
        <p:nvSpPr>
          <p:cNvPr id="5" name="Title Placeholder 4"/>
          <p:cNvSpPr>
            <a:spLocks noGrp="1"/>
          </p:cNvSpPr>
          <p:nvPr>
            <p:ph type="title"/>
          </p:nvPr>
        </p:nvSpPr>
        <p:spPr>
          <a:xfrm>
            <a:off x="197644" y="1039783"/>
            <a:ext cx="8437500" cy="623248"/>
          </a:xfrm>
          <a:prstGeom prst="rect">
            <a:avLst/>
          </a:prstGeom>
        </p:spPr>
        <p:txBody>
          <a:bodyPr vert="horz" wrap="square" lIns="68580" tIns="34290" rIns="68580" bIns="34290" rtlCol="0" anchor="t" anchorCtr="0">
            <a:spAutoFit/>
          </a:bodyPr>
          <a:lstStyle/>
          <a:p>
            <a:r>
              <a:rPr lang="en-US"/>
              <a:t>Click to edit Master title style</a:t>
            </a:r>
            <a:endParaRPr lang="en-GB"/>
          </a:p>
        </p:txBody>
      </p:sp>
      <p:sp>
        <p:nvSpPr>
          <p:cNvPr id="2" name="Text Placeholder 1"/>
          <p:cNvSpPr>
            <a:spLocks noGrp="1"/>
          </p:cNvSpPr>
          <p:nvPr>
            <p:ph type="body" idx="1"/>
          </p:nvPr>
        </p:nvSpPr>
        <p:spPr>
          <a:xfrm>
            <a:off x="197644" y="1761531"/>
            <a:ext cx="4050507" cy="2704360"/>
          </a:xfrm>
          <a:prstGeom prst="rect">
            <a:avLst/>
          </a:prstGeom>
        </p:spPr>
        <p:txBody>
          <a:bodyPr vert="horz" lIns="68580" tIns="34290" rIns="68580" bIns="34290" rtlCol="0">
            <a:noAutofit/>
          </a:bodyPr>
          <a:lstStyle/>
          <a:p>
            <a:pPr lvl="0"/>
            <a:r>
              <a:rPr lang="en-US"/>
              <a:t>Edit Master text styles</a:t>
            </a:r>
          </a:p>
          <a:p>
            <a:pPr lvl="1"/>
            <a:r>
              <a:rPr lang="en-US"/>
              <a:t>Second level</a:t>
            </a:r>
          </a:p>
          <a:p>
            <a:pPr lvl="5"/>
            <a:r>
              <a:rPr lang="en-US"/>
              <a:t>Third level</a:t>
            </a:r>
          </a:p>
          <a:p>
            <a:pPr lvl="6"/>
            <a:r>
              <a:rPr lang="en-US"/>
              <a:t>Fourth level</a:t>
            </a:r>
          </a:p>
          <a:p>
            <a:pPr lvl="7"/>
            <a:r>
              <a:rPr lang="en-US"/>
              <a:t>Fifth level</a:t>
            </a:r>
            <a:endParaRPr lang="en-GB"/>
          </a:p>
        </p:txBody>
      </p:sp>
      <p:pic>
        <p:nvPicPr>
          <p:cNvPr id="6" name="Picture 5">
            <a:extLst>
              <a:ext uri="{FF2B5EF4-FFF2-40B4-BE49-F238E27FC236}">
                <a16:creationId xmlns:a16="http://schemas.microsoft.com/office/drawing/2014/main" id="{5AD5FC05-3FFF-4599-A2D9-5A215F97E9B2}"/>
              </a:ext>
            </a:extLst>
          </p:cNvPr>
          <p:cNvPicPr>
            <a:picLocks noChangeAspect="1"/>
          </p:cNvPicPr>
          <p:nvPr userDrawn="1"/>
        </p:nvPicPr>
        <p:blipFill>
          <a:blip r:embed="rId33"/>
          <a:stretch>
            <a:fillRect/>
          </a:stretch>
        </p:blipFill>
        <p:spPr>
          <a:xfrm>
            <a:off x="7912501" y="4721393"/>
            <a:ext cx="1231499" cy="432854"/>
          </a:xfrm>
          <a:prstGeom prst="rect">
            <a:avLst/>
          </a:prstGeom>
        </p:spPr>
      </p:pic>
    </p:spTree>
    <p:extLst>
      <p:ext uri="{BB962C8B-B14F-4D97-AF65-F5344CB8AC3E}">
        <p14:creationId xmlns:p14="http://schemas.microsoft.com/office/powerpoint/2010/main" val="18061643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87"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 id="2147483674" r:id="rId15"/>
    <p:sldLayoutId id="2147483675" r:id="rId16"/>
    <p:sldLayoutId id="2147483676" r:id="rId17"/>
    <p:sldLayoutId id="2147483677" r:id="rId18"/>
    <p:sldLayoutId id="2147483678" r:id="rId19"/>
    <p:sldLayoutId id="2147483679" r:id="rId20"/>
    <p:sldLayoutId id="2147483680" r:id="rId21"/>
    <p:sldLayoutId id="2147483681" r:id="rId22"/>
    <p:sldLayoutId id="2147483682" r:id="rId23"/>
    <p:sldLayoutId id="2147483683" r:id="rId24"/>
    <p:sldLayoutId id="2147483684" r:id="rId25"/>
    <p:sldLayoutId id="2147483685" r:id="rId26"/>
    <p:sldLayoutId id="2147483686" r:id="rId27"/>
    <p:sldLayoutId id="2147483688" r:id="rId28"/>
    <p:sldLayoutId id="2147483689" r:id="rId29"/>
    <p:sldLayoutId id="2147483691" r:id="rId3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marL="0" marR="0" indent="0" algn="l" defTabSz="219075" rtl="0" eaLnBrk="1" latinLnBrk="0" hangingPunct="1">
        <a:lnSpc>
          <a:spcPct val="100000"/>
        </a:lnSpc>
        <a:spcBef>
          <a:spcPts val="0"/>
        </a:spcBef>
        <a:spcAft>
          <a:spcPts val="0"/>
        </a:spcAft>
        <a:buClrTx/>
        <a:buSzTx/>
        <a:buFontTx/>
        <a:buNone/>
        <a:tabLst/>
        <a:defRPr sz="3600" b="0" i="0" u="none" strike="noStrike" cap="none" spc="0" baseline="0">
          <a:ln>
            <a:noFill/>
          </a:ln>
          <a:solidFill>
            <a:schemeClr val="tx1"/>
          </a:solidFill>
          <a:uFillTx/>
          <a:latin typeface="+mj-lt"/>
          <a:ea typeface="+mn-ea"/>
          <a:cs typeface="+mn-cs"/>
          <a:sym typeface="Helvetica Light"/>
        </a:defRPr>
      </a:lvl1pPr>
      <a:lvl2pPr marL="0" marR="0" indent="85725"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2pPr>
      <a:lvl3pPr marL="0" marR="0" indent="171450"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3pPr>
      <a:lvl4pPr marL="0" marR="0" indent="257175"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4pPr>
      <a:lvl5pPr marL="0" marR="0" indent="342900"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5pPr>
      <a:lvl6pPr marL="0" marR="0" indent="428625"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6pPr>
      <a:lvl7pPr marL="0" marR="0" indent="514350"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7pPr>
      <a:lvl8pPr marL="0" marR="0" indent="600075"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8pPr>
      <a:lvl9pPr marL="0" marR="0" indent="685800"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9pPr>
    </p:titleStyle>
    <p:bodyStyle>
      <a:lvl1pPr marL="0" marR="0" indent="0" algn="l" defTabSz="219075" rtl="0" eaLnBrk="1" latinLnBrk="0" hangingPunct="1">
        <a:lnSpc>
          <a:spcPct val="100000"/>
        </a:lnSpc>
        <a:spcBef>
          <a:spcPts val="788"/>
        </a:spcBef>
        <a:spcAft>
          <a:spcPts val="0"/>
        </a:spcAft>
        <a:buClrTx/>
        <a:buSzPct val="75000"/>
        <a:buFontTx/>
        <a:buNone/>
        <a:tabLst/>
        <a:defRPr sz="1500" b="0" i="0" u="none" strike="noStrike" cap="none" spc="0" baseline="0">
          <a:ln>
            <a:noFill/>
          </a:ln>
          <a:solidFill>
            <a:schemeClr val="tx1"/>
          </a:solidFill>
          <a:uFillTx/>
          <a:latin typeface="+mj-lt"/>
          <a:ea typeface="+mn-ea"/>
          <a:cs typeface="+mn-cs"/>
          <a:sym typeface="Helvetica Light"/>
        </a:defRPr>
      </a:lvl1pPr>
      <a:lvl2pPr marL="180000" marR="0" indent="-180000" algn="l" defTabSz="219075" rtl="0" eaLnBrk="1" latinLnBrk="0" hangingPunct="1">
        <a:lnSpc>
          <a:spcPct val="100000"/>
        </a:lnSpc>
        <a:spcBef>
          <a:spcPts val="600"/>
        </a:spcBef>
        <a:spcAft>
          <a:spcPts val="600"/>
        </a:spcAft>
        <a:buClrTx/>
        <a:buSzPct val="75000"/>
        <a:buFont typeface="Arial" panose="020B0604020202020204" pitchFamily="34" charset="0"/>
        <a:buChar char="•"/>
        <a:tabLst/>
        <a:defRPr sz="1600" b="0" i="0" u="none" strike="noStrike" cap="none" spc="0" baseline="0">
          <a:ln>
            <a:noFill/>
          </a:ln>
          <a:solidFill>
            <a:schemeClr val="tx1"/>
          </a:solidFill>
          <a:uFillTx/>
          <a:latin typeface="+mn-lt"/>
          <a:ea typeface="+mn-ea"/>
          <a:cs typeface="+mn-cs"/>
          <a:sym typeface="Helvetica Light"/>
        </a:defRPr>
      </a:lvl2pPr>
      <a:lvl3pPr marL="285750" marR="0" indent="-285750" algn="l" defTabSz="219075" rtl="0" eaLnBrk="1" latinLnBrk="0" hangingPunct="1">
        <a:lnSpc>
          <a:spcPct val="100000"/>
        </a:lnSpc>
        <a:spcBef>
          <a:spcPts val="788"/>
        </a:spcBef>
        <a:spcAft>
          <a:spcPts val="0"/>
        </a:spcAft>
        <a:buClrTx/>
        <a:buSzPct val="75000"/>
        <a:buFont typeface="Arial" panose="020B0604020202020204" pitchFamily="34" charset="0"/>
        <a:buChar char="•"/>
        <a:tabLst/>
        <a:defRPr sz="1500" b="0" i="0" u="none" strike="noStrike" cap="none" spc="0" baseline="0">
          <a:ln>
            <a:noFill/>
          </a:ln>
          <a:solidFill>
            <a:schemeClr val="tx1"/>
          </a:solidFill>
          <a:uFillTx/>
          <a:latin typeface="+mn-lt"/>
          <a:ea typeface="+mn-ea"/>
          <a:cs typeface="+mn-cs"/>
          <a:sym typeface="Helvetica Light"/>
        </a:defRPr>
      </a:lvl3pPr>
      <a:lvl4pPr marL="286425" marR="0" indent="-285750" algn="l" defTabSz="67500" rtl="0" eaLnBrk="1" latinLnBrk="0" hangingPunct="1">
        <a:lnSpc>
          <a:spcPct val="100000"/>
        </a:lnSpc>
        <a:spcBef>
          <a:spcPts val="788"/>
        </a:spcBef>
        <a:spcAft>
          <a:spcPts val="0"/>
        </a:spcAft>
        <a:buClr>
          <a:schemeClr val="tx1"/>
        </a:buClr>
        <a:buSzPct val="75000"/>
        <a:buFont typeface="Arial" panose="020B0604020202020204" pitchFamily="34" charset="0"/>
        <a:buChar char="•"/>
        <a:tabLst>
          <a:tab pos="67500" algn="l"/>
        </a:tabLst>
        <a:defRPr sz="1500" b="0" i="0" u="none" strike="noStrike" cap="none" spc="0" baseline="0">
          <a:ln>
            <a:noFill/>
          </a:ln>
          <a:solidFill>
            <a:schemeClr val="tx1"/>
          </a:solidFill>
          <a:uFillTx/>
          <a:latin typeface="+mn-lt"/>
          <a:ea typeface="+mn-ea"/>
          <a:cs typeface="+mn-cs"/>
          <a:sym typeface="Helvetica Light"/>
        </a:defRPr>
      </a:lvl4pPr>
      <a:lvl5pPr marL="285750" marR="0" indent="-285750" algn="l" defTabSz="219075" rtl="0" eaLnBrk="1" latinLnBrk="0" hangingPunct="1">
        <a:lnSpc>
          <a:spcPct val="100000"/>
        </a:lnSpc>
        <a:spcBef>
          <a:spcPts val="1575"/>
        </a:spcBef>
        <a:spcAft>
          <a:spcPts val="0"/>
        </a:spcAft>
        <a:buClrTx/>
        <a:buSzPct val="75000"/>
        <a:buFont typeface="Arial" panose="020B0604020202020204" pitchFamily="34" charset="0"/>
        <a:buChar char="•"/>
        <a:tabLst/>
        <a:defRPr sz="1500" b="0" i="0" u="none" strike="noStrike" cap="none" spc="0" baseline="0">
          <a:ln>
            <a:noFill/>
          </a:ln>
          <a:solidFill>
            <a:schemeClr val="tx1"/>
          </a:solidFill>
          <a:uFillTx/>
          <a:latin typeface="+mn-lt"/>
          <a:ea typeface="+mn-ea"/>
          <a:cs typeface="+mn-cs"/>
          <a:sym typeface="Helvetica Light"/>
        </a:defRPr>
      </a:lvl5pPr>
      <a:lvl6pPr marL="540000" marR="0" indent="-180000" algn="l" defTabSz="219075" rtl="0" eaLnBrk="1" latinLnBrk="0" hangingPunct="1">
        <a:lnSpc>
          <a:spcPct val="100000"/>
        </a:lnSpc>
        <a:spcBef>
          <a:spcPts val="0"/>
        </a:spcBef>
        <a:spcAft>
          <a:spcPts val="0"/>
        </a:spcAft>
        <a:buClrTx/>
        <a:buSzPct val="75000"/>
        <a:buFontTx/>
        <a:buChar char="•"/>
        <a:tabLst/>
        <a:defRPr sz="1600" b="0" i="0" u="none" strike="noStrike" cap="none" spc="0" baseline="0">
          <a:ln>
            <a:noFill/>
          </a:ln>
          <a:solidFill>
            <a:srgbClr val="000000"/>
          </a:solidFill>
          <a:uFillTx/>
          <a:latin typeface="+mn-lt"/>
          <a:ea typeface="+mn-ea"/>
          <a:cs typeface="+mn-cs"/>
          <a:sym typeface="Helvetica Light"/>
        </a:defRPr>
      </a:lvl6pPr>
      <a:lvl7pPr marL="900000" marR="0" indent="-180000" algn="l" defTabSz="219075" rtl="0" eaLnBrk="1" latinLnBrk="0" hangingPunct="1">
        <a:lnSpc>
          <a:spcPct val="100000"/>
        </a:lnSpc>
        <a:spcBef>
          <a:spcPts val="600"/>
        </a:spcBef>
        <a:spcAft>
          <a:spcPts val="600"/>
        </a:spcAft>
        <a:buClrTx/>
        <a:buSzPct val="75000"/>
        <a:buFontTx/>
        <a:buChar char="•"/>
        <a:tabLst/>
        <a:defRPr sz="1600" b="0" i="0" u="none" strike="noStrike" cap="none" spc="0" baseline="0">
          <a:ln>
            <a:noFill/>
          </a:ln>
          <a:solidFill>
            <a:srgbClr val="000000"/>
          </a:solidFill>
          <a:uFillTx/>
          <a:latin typeface="+mn-lt"/>
          <a:ea typeface="+mn-ea"/>
          <a:cs typeface="+mn-cs"/>
          <a:sym typeface="Helvetica Light"/>
        </a:defRPr>
      </a:lvl7pPr>
      <a:lvl8pPr marL="1260000" marR="0" indent="-180000" algn="l" defTabSz="219075" rtl="0" eaLnBrk="1" latinLnBrk="0" hangingPunct="1">
        <a:lnSpc>
          <a:spcPct val="100000"/>
        </a:lnSpc>
        <a:spcBef>
          <a:spcPts val="600"/>
        </a:spcBef>
        <a:spcAft>
          <a:spcPts val="600"/>
        </a:spcAft>
        <a:buClrTx/>
        <a:buSzPct val="75000"/>
        <a:buFontTx/>
        <a:buChar char="•"/>
        <a:tabLst/>
        <a:defRPr sz="1600" b="0" i="0" u="none" strike="noStrike" cap="none" spc="0" baseline="0">
          <a:ln>
            <a:noFill/>
          </a:ln>
          <a:solidFill>
            <a:srgbClr val="000000"/>
          </a:solidFill>
          <a:uFillTx/>
          <a:latin typeface="+mn-lt"/>
          <a:ea typeface="+mn-ea"/>
          <a:cs typeface="+mn-cs"/>
          <a:sym typeface="Helvetica Light"/>
        </a:defRPr>
      </a:lvl8pPr>
      <a:lvl9pPr marL="1565011" marR="0" indent="-231511" algn="l" defTabSz="219075" rtl="0" eaLnBrk="1" latinLnBrk="0" hangingPunct="1">
        <a:lnSpc>
          <a:spcPct val="100000"/>
        </a:lnSpc>
        <a:spcBef>
          <a:spcPts val="1575"/>
        </a:spcBef>
        <a:spcAft>
          <a:spcPts val="0"/>
        </a:spcAft>
        <a:buClrTx/>
        <a:buSzPct val="75000"/>
        <a:buFontTx/>
        <a:buChar char="•"/>
        <a:tabLst/>
        <a:defRPr sz="1900" b="0" i="0" u="none" strike="noStrike" cap="none" spc="0" baseline="0">
          <a:ln>
            <a:noFill/>
          </a:ln>
          <a:solidFill>
            <a:srgbClr val="000000"/>
          </a:solidFill>
          <a:uFillTx/>
          <a:latin typeface="+mn-lt"/>
          <a:ea typeface="+mn-ea"/>
          <a:cs typeface="+mn-cs"/>
          <a:sym typeface="Helvetica Light"/>
        </a:defRPr>
      </a:lvl9pPr>
    </p:bodyStyle>
    <p:otherStyle>
      <a:lvl1pPr marL="0" marR="0" indent="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1pPr>
      <a:lvl2pPr marL="0" marR="0" indent="85725"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2pPr>
      <a:lvl3pPr marL="0" marR="0" indent="17145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3pPr>
      <a:lvl4pPr marL="0" marR="0" indent="257175"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4pPr>
      <a:lvl5pPr marL="0" marR="0" indent="34290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5pPr>
      <a:lvl6pPr marL="0" marR="0" indent="428625"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6pPr>
      <a:lvl7pPr marL="0" marR="0" indent="51435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7pPr>
      <a:lvl8pPr marL="0" marR="0" indent="600075"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8pPr>
      <a:lvl9pPr marL="0" marR="0" indent="68580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9pPr>
    </p:otherStyle>
  </p:txStyles>
  <p:extLst>
    <p:ext uri="{27BBF7A9-308A-43DC-89C8-2F10F3537804}">
      <p15:sldGuideLst xmlns:p15="http://schemas.microsoft.com/office/powerpoint/2012/main">
        <p15:guide id="4" pos="332">
          <p15:clr>
            <a:srgbClr val="F26B43"/>
          </p15:clr>
        </p15:guide>
        <p15:guide id="5" pos="423">
          <p15:clr>
            <a:srgbClr val="F26B43"/>
          </p15:clr>
        </p15:guide>
        <p15:guide id="14" pos="14507">
          <p15:clr>
            <a:srgbClr val="F26B43"/>
          </p15:clr>
        </p15:guide>
        <p15:guide id="15" orient="horz" pos="7949">
          <p15:clr>
            <a:srgbClr val="F26B43"/>
          </p15:clr>
        </p15:guide>
        <p15:guide id="16" orient="horz" pos="7518">
          <p15:clr>
            <a:srgbClr val="F26B43"/>
          </p15:clr>
        </p15:guide>
        <p15:guide id="17" orient="horz" pos="1735">
          <p15:clr>
            <a:srgbClr val="F26B43"/>
          </p15:clr>
        </p15:guide>
        <p15:guide id="18" orient="horz" pos="2959">
          <p15:clr>
            <a:srgbClr val="F26B43"/>
          </p15:clr>
        </p15:guide>
        <p15:guide id="19" orient="horz" pos="2506">
          <p15:clr>
            <a:srgbClr val="F26B43"/>
          </p15:clr>
        </p15:guide>
        <p15:guide id="20" pos="4664">
          <p15:clr>
            <a:srgbClr val="F26B43"/>
          </p15:clr>
        </p15:guide>
        <p15:guide id="21" pos="9585">
          <p15:clr>
            <a:srgbClr val="F26B43"/>
          </p15:clr>
        </p15:guide>
        <p15:guide id="22" pos="5231">
          <p15:clr>
            <a:srgbClr val="F26B43"/>
          </p15:clr>
        </p15:guide>
        <p15:guide id="23" pos="10152">
          <p15:clr>
            <a:srgbClr val="F26B43"/>
          </p15:clr>
        </p15:guide>
        <p15:guide id="24" pos="7136">
          <p15:clr>
            <a:srgbClr val="F26B43"/>
          </p15:clr>
        </p15:guide>
        <p15:guide id="25" pos="768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3" name="MO_MASTER_black_mono_for_light_backg_RBG.png"/>
          <p:cNvPicPr>
            <a:picLocks noChangeAspect="1"/>
          </p:cNvPicPr>
          <p:nvPr/>
        </p:nvPicPr>
        <p:blipFill>
          <a:blip r:embed="rId30" cstate="print"/>
          <a:stretch>
            <a:fillRect/>
          </a:stretch>
        </p:blipFill>
        <p:spPr>
          <a:xfrm>
            <a:off x="65664" y="40425"/>
            <a:ext cx="1805643" cy="566234"/>
          </a:xfrm>
          <a:prstGeom prst="rect">
            <a:avLst/>
          </a:prstGeom>
          <a:ln w="12700">
            <a:miter lim="400000"/>
          </a:ln>
        </p:spPr>
      </p:pic>
      <p:sp>
        <p:nvSpPr>
          <p:cNvPr id="4" name="Footer Placeholder 5"/>
          <p:cNvSpPr>
            <a:spLocks noGrp="1"/>
          </p:cNvSpPr>
          <p:nvPr>
            <p:ph type="ftr" sz="quarter" idx="3"/>
          </p:nvPr>
        </p:nvSpPr>
        <p:spPr>
          <a:xfrm>
            <a:off x="0" y="4732140"/>
            <a:ext cx="9144000" cy="411361"/>
          </a:xfrm>
          <a:prstGeom prst="rect">
            <a:avLst/>
          </a:prstGeom>
          <a:solidFill>
            <a:schemeClr val="bg1"/>
          </a:solidFill>
        </p:spPr>
        <p:txBody>
          <a:bodyPr vert="horz" lIns="252000" tIns="36000" rIns="68580" bIns="27000" rtlCol="0" anchor="ctr"/>
          <a:lstStyle>
            <a:lvl1pPr algn="l" defTabSz="219075" hangingPunct="0">
              <a:defRPr sz="800">
                <a:solidFill>
                  <a:schemeClr val="tx1"/>
                </a:solidFill>
                <a:latin typeface="+mn-lt"/>
              </a:defRPr>
            </a:lvl1pPr>
          </a:lstStyle>
          <a:p>
            <a:r>
              <a:rPr lang="en-GB" kern="0">
                <a:solidFill>
                  <a:srgbClr val="2A2A2A"/>
                </a:solidFill>
                <a:sym typeface="Helvetica Light"/>
              </a:rPr>
              <a:t>www.metoffice.gov.uk                                                © Crown Copyright 2019, Met Office</a:t>
            </a:r>
          </a:p>
        </p:txBody>
      </p:sp>
      <p:sp>
        <p:nvSpPr>
          <p:cNvPr id="5" name="Title Placeholder 4"/>
          <p:cNvSpPr>
            <a:spLocks noGrp="1"/>
          </p:cNvSpPr>
          <p:nvPr>
            <p:ph type="title"/>
          </p:nvPr>
        </p:nvSpPr>
        <p:spPr>
          <a:xfrm>
            <a:off x="197644" y="1039783"/>
            <a:ext cx="8437500" cy="623248"/>
          </a:xfrm>
          <a:prstGeom prst="rect">
            <a:avLst/>
          </a:prstGeom>
        </p:spPr>
        <p:txBody>
          <a:bodyPr vert="horz" wrap="square" lIns="68580" tIns="34290" rIns="68580" bIns="34290" rtlCol="0" anchor="t" anchorCtr="0">
            <a:spAutoFit/>
          </a:bodyPr>
          <a:lstStyle/>
          <a:p>
            <a:r>
              <a:rPr lang="en-US"/>
              <a:t>Click to edit Master title style</a:t>
            </a:r>
            <a:endParaRPr lang="en-GB"/>
          </a:p>
        </p:txBody>
      </p:sp>
      <p:sp>
        <p:nvSpPr>
          <p:cNvPr id="2" name="Text Placeholder 1"/>
          <p:cNvSpPr>
            <a:spLocks noGrp="1"/>
          </p:cNvSpPr>
          <p:nvPr>
            <p:ph type="body" idx="1"/>
          </p:nvPr>
        </p:nvSpPr>
        <p:spPr>
          <a:xfrm>
            <a:off x="197644" y="1761531"/>
            <a:ext cx="4050507" cy="2704360"/>
          </a:xfrm>
          <a:prstGeom prst="rect">
            <a:avLst/>
          </a:prstGeom>
        </p:spPr>
        <p:txBody>
          <a:bodyPr vert="horz" lIns="68580" tIns="34290" rIns="68580" bIns="34290" rtlCol="0">
            <a:noAutofit/>
          </a:bodyPr>
          <a:lstStyle/>
          <a:p>
            <a:pPr lvl="0"/>
            <a:r>
              <a:rPr lang="en-US"/>
              <a:t>Edit Master text styles</a:t>
            </a:r>
          </a:p>
          <a:p>
            <a:pPr lvl="1"/>
            <a:r>
              <a:rPr lang="en-US"/>
              <a:t>Second level</a:t>
            </a:r>
          </a:p>
          <a:p>
            <a:pPr lvl="5"/>
            <a:r>
              <a:rPr lang="en-US"/>
              <a:t>Third level</a:t>
            </a:r>
          </a:p>
          <a:p>
            <a:pPr lvl="6"/>
            <a:r>
              <a:rPr lang="en-US"/>
              <a:t>Fourth level</a:t>
            </a:r>
          </a:p>
          <a:p>
            <a:pPr lvl="7"/>
            <a:r>
              <a:rPr lang="en-US"/>
              <a:t>Fifth level</a:t>
            </a:r>
            <a:endParaRPr lang="en-GB"/>
          </a:p>
        </p:txBody>
      </p:sp>
    </p:spTree>
    <p:extLst>
      <p:ext uri="{BB962C8B-B14F-4D97-AF65-F5344CB8AC3E}">
        <p14:creationId xmlns:p14="http://schemas.microsoft.com/office/powerpoint/2010/main" val="1199489525"/>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 id="2147483717" r:id="rId14"/>
    <p:sldLayoutId id="2147483718" r:id="rId15"/>
    <p:sldLayoutId id="2147483719" r:id="rId16"/>
    <p:sldLayoutId id="2147483720" r:id="rId17"/>
    <p:sldLayoutId id="2147483721" r:id="rId18"/>
    <p:sldLayoutId id="2147483722" r:id="rId19"/>
    <p:sldLayoutId id="2147483723" r:id="rId20"/>
    <p:sldLayoutId id="2147483724" r:id="rId21"/>
    <p:sldLayoutId id="2147483725" r:id="rId22"/>
    <p:sldLayoutId id="2147483726" r:id="rId23"/>
    <p:sldLayoutId id="2147483727" r:id="rId24"/>
    <p:sldLayoutId id="2147483728" r:id="rId25"/>
    <p:sldLayoutId id="2147483729" r:id="rId26"/>
    <p:sldLayoutId id="2147483730" r:id="rId27"/>
    <p:sldLayoutId id="2147483731" r:id="rId2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marL="0" marR="0" indent="0" algn="l" defTabSz="219075" rtl="0" eaLnBrk="1" latinLnBrk="0" hangingPunct="1">
        <a:lnSpc>
          <a:spcPct val="100000"/>
        </a:lnSpc>
        <a:spcBef>
          <a:spcPts val="0"/>
        </a:spcBef>
        <a:spcAft>
          <a:spcPts val="0"/>
        </a:spcAft>
        <a:buClrTx/>
        <a:buSzTx/>
        <a:buFontTx/>
        <a:buNone/>
        <a:tabLst/>
        <a:defRPr sz="3600" b="0" i="0" u="none" strike="noStrike" cap="none" spc="0" baseline="0">
          <a:ln>
            <a:noFill/>
          </a:ln>
          <a:solidFill>
            <a:schemeClr val="tx1"/>
          </a:solidFill>
          <a:uFillTx/>
          <a:latin typeface="+mj-lt"/>
          <a:ea typeface="+mn-ea"/>
          <a:cs typeface="+mn-cs"/>
          <a:sym typeface="Helvetica Light"/>
        </a:defRPr>
      </a:lvl1pPr>
      <a:lvl2pPr marL="0" marR="0" indent="85725"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2pPr>
      <a:lvl3pPr marL="0" marR="0" indent="171450"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3pPr>
      <a:lvl4pPr marL="0" marR="0" indent="257175"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4pPr>
      <a:lvl5pPr marL="0" marR="0" indent="342900"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5pPr>
      <a:lvl6pPr marL="0" marR="0" indent="428625"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6pPr>
      <a:lvl7pPr marL="0" marR="0" indent="514350"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7pPr>
      <a:lvl8pPr marL="0" marR="0" indent="600075"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8pPr>
      <a:lvl9pPr marL="0" marR="0" indent="685800"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9pPr>
    </p:titleStyle>
    <p:bodyStyle>
      <a:lvl1pPr marL="0" marR="0" indent="0" algn="l" defTabSz="219075" rtl="0" eaLnBrk="1" latinLnBrk="0" hangingPunct="1">
        <a:lnSpc>
          <a:spcPct val="100000"/>
        </a:lnSpc>
        <a:spcBef>
          <a:spcPts val="788"/>
        </a:spcBef>
        <a:spcAft>
          <a:spcPts val="0"/>
        </a:spcAft>
        <a:buClrTx/>
        <a:buSzPct val="75000"/>
        <a:buFontTx/>
        <a:buNone/>
        <a:tabLst/>
        <a:defRPr sz="1500" b="0" i="0" u="none" strike="noStrike" cap="none" spc="0" baseline="0">
          <a:ln>
            <a:noFill/>
          </a:ln>
          <a:solidFill>
            <a:schemeClr val="tx1"/>
          </a:solidFill>
          <a:uFillTx/>
          <a:latin typeface="+mj-lt"/>
          <a:ea typeface="+mn-ea"/>
          <a:cs typeface="+mn-cs"/>
          <a:sym typeface="Helvetica Light"/>
        </a:defRPr>
      </a:lvl1pPr>
      <a:lvl2pPr marL="180000" marR="0" indent="-180000" algn="l" defTabSz="219075" rtl="0" eaLnBrk="1" latinLnBrk="0" hangingPunct="1">
        <a:lnSpc>
          <a:spcPct val="100000"/>
        </a:lnSpc>
        <a:spcBef>
          <a:spcPts val="600"/>
        </a:spcBef>
        <a:spcAft>
          <a:spcPts val="600"/>
        </a:spcAft>
        <a:buClrTx/>
        <a:buSzPct val="75000"/>
        <a:buFont typeface="Arial" panose="020B0604020202020204" pitchFamily="34" charset="0"/>
        <a:buChar char="•"/>
        <a:tabLst/>
        <a:defRPr sz="1600" b="0" i="0" u="none" strike="noStrike" cap="none" spc="0" baseline="0">
          <a:ln>
            <a:noFill/>
          </a:ln>
          <a:solidFill>
            <a:schemeClr val="tx1"/>
          </a:solidFill>
          <a:uFillTx/>
          <a:latin typeface="+mn-lt"/>
          <a:ea typeface="+mn-ea"/>
          <a:cs typeface="+mn-cs"/>
          <a:sym typeface="Helvetica Light"/>
        </a:defRPr>
      </a:lvl2pPr>
      <a:lvl3pPr marL="285750" marR="0" indent="-285750" algn="l" defTabSz="219075" rtl="0" eaLnBrk="1" latinLnBrk="0" hangingPunct="1">
        <a:lnSpc>
          <a:spcPct val="100000"/>
        </a:lnSpc>
        <a:spcBef>
          <a:spcPts val="788"/>
        </a:spcBef>
        <a:spcAft>
          <a:spcPts val="0"/>
        </a:spcAft>
        <a:buClrTx/>
        <a:buSzPct val="75000"/>
        <a:buFont typeface="Arial" panose="020B0604020202020204" pitchFamily="34" charset="0"/>
        <a:buChar char="•"/>
        <a:tabLst/>
        <a:defRPr sz="1500" b="0" i="0" u="none" strike="noStrike" cap="none" spc="0" baseline="0">
          <a:ln>
            <a:noFill/>
          </a:ln>
          <a:solidFill>
            <a:schemeClr val="tx1"/>
          </a:solidFill>
          <a:uFillTx/>
          <a:latin typeface="+mn-lt"/>
          <a:ea typeface="+mn-ea"/>
          <a:cs typeface="+mn-cs"/>
          <a:sym typeface="Helvetica Light"/>
        </a:defRPr>
      </a:lvl3pPr>
      <a:lvl4pPr marL="286425" marR="0" indent="-285750" algn="l" defTabSz="67500" rtl="0" eaLnBrk="1" latinLnBrk="0" hangingPunct="1">
        <a:lnSpc>
          <a:spcPct val="100000"/>
        </a:lnSpc>
        <a:spcBef>
          <a:spcPts val="788"/>
        </a:spcBef>
        <a:spcAft>
          <a:spcPts val="0"/>
        </a:spcAft>
        <a:buClr>
          <a:schemeClr val="tx1"/>
        </a:buClr>
        <a:buSzPct val="75000"/>
        <a:buFont typeface="Arial" panose="020B0604020202020204" pitchFamily="34" charset="0"/>
        <a:buChar char="•"/>
        <a:tabLst>
          <a:tab pos="67500" algn="l"/>
        </a:tabLst>
        <a:defRPr sz="1500" b="0" i="0" u="none" strike="noStrike" cap="none" spc="0" baseline="0">
          <a:ln>
            <a:noFill/>
          </a:ln>
          <a:solidFill>
            <a:schemeClr val="tx1"/>
          </a:solidFill>
          <a:uFillTx/>
          <a:latin typeface="+mn-lt"/>
          <a:ea typeface="+mn-ea"/>
          <a:cs typeface="+mn-cs"/>
          <a:sym typeface="Helvetica Light"/>
        </a:defRPr>
      </a:lvl4pPr>
      <a:lvl5pPr marL="285750" marR="0" indent="-285750" algn="l" defTabSz="219075" rtl="0" eaLnBrk="1" latinLnBrk="0" hangingPunct="1">
        <a:lnSpc>
          <a:spcPct val="100000"/>
        </a:lnSpc>
        <a:spcBef>
          <a:spcPts val="1575"/>
        </a:spcBef>
        <a:spcAft>
          <a:spcPts val="0"/>
        </a:spcAft>
        <a:buClrTx/>
        <a:buSzPct val="75000"/>
        <a:buFont typeface="Arial" panose="020B0604020202020204" pitchFamily="34" charset="0"/>
        <a:buChar char="•"/>
        <a:tabLst/>
        <a:defRPr sz="1500" b="0" i="0" u="none" strike="noStrike" cap="none" spc="0" baseline="0">
          <a:ln>
            <a:noFill/>
          </a:ln>
          <a:solidFill>
            <a:schemeClr val="tx1"/>
          </a:solidFill>
          <a:uFillTx/>
          <a:latin typeface="+mn-lt"/>
          <a:ea typeface="+mn-ea"/>
          <a:cs typeface="+mn-cs"/>
          <a:sym typeface="Helvetica Light"/>
        </a:defRPr>
      </a:lvl5pPr>
      <a:lvl6pPr marL="540000" marR="0" indent="-180000" algn="l" defTabSz="219075" rtl="0" eaLnBrk="1" latinLnBrk="0" hangingPunct="1">
        <a:lnSpc>
          <a:spcPct val="100000"/>
        </a:lnSpc>
        <a:spcBef>
          <a:spcPts val="0"/>
        </a:spcBef>
        <a:spcAft>
          <a:spcPts val="0"/>
        </a:spcAft>
        <a:buClrTx/>
        <a:buSzPct val="75000"/>
        <a:buFontTx/>
        <a:buChar char="•"/>
        <a:tabLst/>
        <a:defRPr sz="1600" b="0" i="0" u="none" strike="noStrike" cap="none" spc="0" baseline="0">
          <a:ln>
            <a:noFill/>
          </a:ln>
          <a:solidFill>
            <a:srgbClr val="000000"/>
          </a:solidFill>
          <a:uFillTx/>
          <a:latin typeface="+mn-lt"/>
          <a:ea typeface="+mn-ea"/>
          <a:cs typeface="+mn-cs"/>
          <a:sym typeface="Helvetica Light"/>
        </a:defRPr>
      </a:lvl6pPr>
      <a:lvl7pPr marL="900000" marR="0" indent="-180000" algn="l" defTabSz="219075" rtl="0" eaLnBrk="1" latinLnBrk="0" hangingPunct="1">
        <a:lnSpc>
          <a:spcPct val="100000"/>
        </a:lnSpc>
        <a:spcBef>
          <a:spcPts val="600"/>
        </a:spcBef>
        <a:spcAft>
          <a:spcPts val="600"/>
        </a:spcAft>
        <a:buClrTx/>
        <a:buSzPct val="75000"/>
        <a:buFontTx/>
        <a:buChar char="•"/>
        <a:tabLst/>
        <a:defRPr sz="1600" b="0" i="0" u="none" strike="noStrike" cap="none" spc="0" baseline="0">
          <a:ln>
            <a:noFill/>
          </a:ln>
          <a:solidFill>
            <a:srgbClr val="000000"/>
          </a:solidFill>
          <a:uFillTx/>
          <a:latin typeface="+mn-lt"/>
          <a:ea typeface="+mn-ea"/>
          <a:cs typeface="+mn-cs"/>
          <a:sym typeface="Helvetica Light"/>
        </a:defRPr>
      </a:lvl7pPr>
      <a:lvl8pPr marL="1260000" marR="0" indent="-180000" algn="l" defTabSz="219075" rtl="0" eaLnBrk="1" latinLnBrk="0" hangingPunct="1">
        <a:lnSpc>
          <a:spcPct val="100000"/>
        </a:lnSpc>
        <a:spcBef>
          <a:spcPts val="600"/>
        </a:spcBef>
        <a:spcAft>
          <a:spcPts val="600"/>
        </a:spcAft>
        <a:buClrTx/>
        <a:buSzPct val="75000"/>
        <a:buFontTx/>
        <a:buChar char="•"/>
        <a:tabLst/>
        <a:defRPr sz="1600" b="0" i="0" u="none" strike="noStrike" cap="none" spc="0" baseline="0">
          <a:ln>
            <a:noFill/>
          </a:ln>
          <a:solidFill>
            <a:srgbClr val="000000"/>
          </a:solidFill>
          <a:uFillTx/>
          <a:latin typeface="+mn-lt"/>
          <a:ea typeface="+mn-ea"/>
          <a:cs typeface="+mn-cs"/>
          <a:sym typeface="Helvetica Light"/>
        </a:defRPr>
      </a:lvl8pPr>
      <a:lvl9pPr marL="1565011" marR="0" indent="-231511" algn="l" defTabSz="219075" rtl="0" eaLnBrk="1" latinLnBrk="0" hangingPunct="1">
        <a:lnSpc>
          <a:spcPct val="100000"/>
        </a:lnSpc>
        <a:spcBef>
          <a:spcPts val="1575"/>
        </a:spcBef>
        <a:spcAft>
          <a:spcPts val="0"/>
        </a:spcAft>
        <a:buClrTx/>
        <a:buSzPct val="75000"/>
        <a:buFontTx/>
        <a:buChar char="•"/>
        <a:tabLst/>
        <a:defRPr sz="1900" b="0" i="0" u="none" strike="noStrike" cap="none" spc="0" baseline="0">
          <a:ln>
            <a:noFill/>
          </a:ln>
          <a:solidFill>
            <a:srgbClr val="000000"/>
          </a:solidFill>
          <a:uFillTx/>
          <a:latin typeface="+mn-lt"/>
          <a:ea typeface="+mn-ea"/>
          <a:cs typeface="+mn-cs"/>
          <a:sym typeface="Helvetica Light"/>
        </a:defRPr>
      </a:lvl9pPr>
    </p:bodyStyle>
    <p:otherStyle>
      <a:lvl1pPr marL="0" marR="0" indent="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1pPr>
      <a:lvl2pPr marL="0" marR="0" indent="85725"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2pPr>
      <a:lvl3pPr marL="0" marR="0" indent="17145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3pPr>
      <a:lvl4pPr marL="0" marR="0" indent="257175"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4pPr>
      <a:lvl5pPr marL="0" marR="0" indent="34290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5pPr>
      <a:lvl6pPr marL="0" marR="0" indent="428625"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6pPr>
      <a:lvl7pPr marL="0" marR="0" indent="51435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7pPr>
      <a:lvl8pPr marL="0" marR="0" indent="600075"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8pPr>
      <a:lvl9pPr marL="0" marR="0" indent="68580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9pPr>
    </p:otherStyle>
  </p:txStyles>
  <p:extLst>
    <p:ext uri="{27BBF7A9-308A-43DC-89C8-2F10F3537804}">
      <p15:sldGuideLst xmlns:p15="http://schemas.microsoft.com/office/powerpoint/2012/main">
        <p15:guide id="4" pos="332">
          <p15:clr>
            <a:srgbClr val="F26B43"/>
          </p15:clr>
        </p15:guide>
        <p15:guide id="5" pos="423">
          <p15:clr>
            <a:srgbClr val="F26B43"/>
          </p15:clr>
        </p15:guide>
        <p15:guide id="14" pos="14507">
          <p15:clr>
            <a:srgbClr val="F26B43"/>
          </p15:clr>
        </p15:guide>
        <p15:guide id="15" orient="horz" pos="7949">
          <p15:clr>
            <a:srgbClr val="F26B43"/>
          </p15:clr>
        </p15:guide>
        <p15:guide id="16" orient="horz" pos="7518">
          <p15:clr>
            <a:srgbClr val="F26B43"/>
          </p15:clr>
        </p15:guide>
        <p15:guide id="17" orient="horz" pos="1735">
          <p15:clr>
            <a:srgbClr val="F26B43"/>
          </p15:clr>
        </p15:guide>
        <p15:guide id="18" orient="horz" pos="2959">
          <p15:clr>
            <a:srgbClr val="F26B43"/>
          </p15:clr>
        </p15:guide>
        <p15:guide id="19" orient="horz" pos="2506">
          <p15:clr>
            <a:srgbClr val="F26B43"/>
          </p15:clr>
        </p15:guide>
        <p15:guide id="20" pos="4664">
          <p15:clr>
            <a:srgbClr val="F26B43"/>
          </p15:clr>
        </p15:guide>
        <p15:guide id="21" pos="9585">
          <p15:clr>
            <a:srgbClr val="F26B43"/>
          </p15:clr>
        </p15:guide>
        <p15:guide id="22" pos="5231">
          <p15:clr>
            <a:srgbClr val="F26B43"/>
          </p15:clr>
        </p15:guide>
        <p15:guide id="23" pos="10152">
          <p15:clr>
            <a:srgbClr val="F26B43"/>
          </p15:clr>
        </p15:guide>
        <p15:guide id="24" pos="7136">
          <p15:clr>
            <a:srgbClr val="F26B43"/>
          </p15:clr>
        </p15:guide>
        <p15:guide id="25" pos="768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3" name="MO_MASTER_black_mono_for_light_backg_RBG.png"/>
          <p:cNvPicPr>
            <a:picLocks noChangeAspect="1"/>
          </p:cNvPicPr>
          <p:nvPr/>
        </p:nvPicPr>
        <p:blipFill>
          <a:blip r:embed="rId30" cstate="print"/>
          <a:stretch>
            <a:fillRect/>
          </a:stretch>
        </p:blipFill>
        <p:spPr>
          <a:xfrm>
            <a:off x="65664" y="40425"/>
            <a:ext cx="1805643" cy="566234"/>
          </a:xfrm>
          <a:prstGeom prst="rect">
            <a:avLst/>
          </a:prstGeom>
          <a:ln w="12700">
            <a:miter lim="400000"/>
          </a:ln>
        </p:spPr>
      </p:pic>
      <p:sp>
        <p:nvSpPr>
          <p:cNvPr id="4" name="Footer Placeholder 5"/>
          <p:cNvSpPr>
            <a:spLocks noGrp="1"/>
          </p:cNvSpPr>
          <p:nvPr>
            <p:ph type="ftr" sz="quarter" idx="3"/>
          </p:nvPr>
        </p:nvSpPr>
        <p:spPr>
          <a:xfrm>
            <a:off x="0" y="4732140"/>
            <a:ext cx="9144000" cy="411361"/>
          </a:xfrm>
          <a:prstGeom prst="rect">
            <a:avLst/>
          </a:prstGeom>
          <a:solidFill>
            <a:schemeClr val="bg1"/>
          </a:solidFill>
        </p:spPr>
        <p:txBody>
          <a:bodyPr vert="horz" lIns="252000" tIns="36000" rIns="68580" bIns="27000" rtlCol="0" anchor="ctr"/>
          <a:lstStyle>
            <a:lvl1pPr algn="l" defTabSz="219075" hangingPunct="0">
              <a:defRPr sz="800">
                <a:solidFill>
                  <a:schemeClr val="tx1"/>
                </a:solidFill>
                <a:latin typeface="+mn-lt"/>
              </a:defRPr>
            </a:lvl1pPr>
          </a:lstStyle>
          <a:p>
            <a:r>
              <a:rPr lang="en-GB" kern="0">
                <a:solidFill>
                  <a:srgbClr val="2A2A2A"/>
                </a:solidFill>
                <a:sym typeface="Helvetica Light"/>
              </a:rPr>
              <a:t>www.metoffice.gov.uk                                                © Crown Copyright 2019, Met Office</a:t>
            </a:r>
          </a:p>
        </p:txBody>
      </p:sp>
      <p:sp>
        <p:nvSpPr>
          <p:cNvPr id="5" name="Title Placeholder 4"/>
          <p:cNvSpPr>
            <a:spLocks noGrp="1"/>
          </p:cNvSpPr>
          <p:nvPr>
            <p:ph type="title"/>
          </p:nvPr>
        </p:nvSpPr>
        <p:spPr>
          <a:xfrm>
            <a:off x="197644" y="1039783"/>
            <a:ext cx="8437500" cy="623248"/>
          </a:xfrm>
          <a:prstGeom prst="rect">
            <a:avLst/>
          </a:prstGeom>
        </p:spPr>
        <p:txBody>
          <a:bodyPr vert="horz" wrap="square" lIns="68580" tIns="34290" rIns="68580" bIns="34290" rtlCol="0" anchor="t" anchorCtr="0">
            <a:spAutoFit/>
          </a:bodyPr>
          <a:lstStyle/>
          <a:p>
            <a:r>
              <a:rPr lang="en-US"/>
              <a:t>Click to edit Master title style</a:t>
            </a:r>
            <a:endParaRPr lang="en-GB"/>
          </a:p>
        </p:txBody>
      </p:sp>
      <p:sp>
        <p:nvSpPr>
          <p:cNvPr id="2" name="Text Placeholder 1"/>
          <p:cNvSpPr>
            <a:spLocks noGrp="1"/>
          </p:cNvSpPr>
          <p:nvPr>
            <p:ph type="body" idx="1"/>
          </p:nvPr>
        </p:nvSpPr>
        <p:spPr>
          <a:xfrm>
            <a:off x="197644" y="1761531"/>
            <a:ext cx="4050507" cy="2704360"/>
          </a:xfrm>
          <a:prstGeom prst="rect">
            <a:avLst/>
          </a:prstGeom>
        </p:spPr>
        <p:txBody>
          <a:bodyPr vert="horz" lIns="68580" tIns="34290" rIns="68580" bIns="34290" rtlCol="0">
            <a:noAutofit/>
          </a:bodyPr>
          <a:lstStyle/>
          <a:p>
            <a:pPr lvl="0"/>
            <a:r>
              <a:rPr lang="en-US"/>
              <a:t>Edit Master text styles</a:t>
            </a:r>
          </a:p>
          <a:p>
            <a:pPr lvl="1"/>
            <a:r>
              <a:rPr lang="en-US"/>
              <a:t>Second level</a:t>
            </a:r>
          </a:p>
          <a:p>
            <a:pPr lvl="5"/>
            <a:r>
              <a:rPr lang="en-US"/>
              <a:t>Third level</a:t>
            </a:r>
          </a:p>
          <a:p>
            <a:pPr lvl="6"/>
            <a:r>
              <a:rPr lang="en-US"/>
              <a:t>Fourth level</a:t>
            </a:r>
          </a:p>
          <a:p>
            <a:pPr lvl="7"/>
            <a:r>
              <a:rPr lang="en-US"/>
              <a:t>Fifth level</a:t>
            </a:r>
            <a:endParaRPr lang="en-GB"/>
          </a:p>
        </p:txBody>
      </p:sp>
    </p:spTree>
    <p:extLst>
      <p:ext uri="{BB962C8B-B14F-4D97-AF65-F5344CB8AC3E}">
        <p14:creationId xmlns:p14="http://schemas.microsoft.com/office/powerpoint/2010/main" val="3677128713"/>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 id="2147483750" r:id="rId18"/>
    <p:sldLayoutId id="2147483751" r:id="rId19"/>
    <p:sldLayoutId id="2147483752" r:id="rId20"/>
    <p:sldLayoutId id="2147483753" r:id="rId21"/>
    <p:sldLayoutId id="2147483754" r:id="rId22"/>
    <p:sldLayoutId id="2147483755" r:id="rId23"/>
    <p:sldLayoutId id="2147483756" r:id="rId24"/>
    <p:sldLayoutId id="2147483757" r:id="rId25"/>
    <p:sldLayoutId id="2147483758" r:id="rId26"/>
    <p:sldLayoutId id="2147483759" r:id="rId27"/>
    <p:sldLayoutId id="2147483760" r:id="rId2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marL="0" marR="0" indent="0" algn="l" defTabSz="219075" rtl="0" eaLnBrk="1" latinLnBrk="0" hangingPunct="1">
        <a:lnSpc>
          <a:spcPct val="100000"/>
        </a:lnSpc>
        <a:spcBef>
          <a:spcPts val="0"/>
        </a:spcBef>
        <a:spcAft>
          <a:spcPts val="0"/>
        </a:spcAft>
        <a:buClrTx/>
        <a:buSzTx/>
        <a:buFontTx/>
        <a:buNone/>
        <a:tabLst/>
        <a:defRPr sz="3600" b="0" i="0" u="none" strike="noStrike" cap="none" spc="0" baseline="0">
          <a:ln>
            <a:noFill/>
          </a:ln>
          <a:solidFill>
            <a:schemeClr val="tx1"/>
          </a:solidFill>
          <a:uFillTx/>
          <a:latin typeface="+mj-lt"/>
          <a:ea typeface="+mn-ea"/>
          <a:cs typeface="+mn-cs"/>
          <a:sym typeface="Helvetica Light"/>
        </a:defRPr>
      </a:lvl1pPr>
      <a:lvl2pPr marL="0" marR="0" indent="85725"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2pPr>
      <a:lvl3pPr marL="0" marR="0" indent="171450"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3pPr>
      <a:lvl4pPr marL="0" marR="0" indent="257175"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4pPr>
      <a:lvl5pPr marL="0" marR="0" indent="342900"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5pPr>
      <a:lvl6pPr marL="0" marR="0" indent="428625"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6pPr>
      <a:lvl7pPr marL="0" marR="0" indent="514350"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7pPr>
      <a:lvl8pPr marL="0" marR="0" indent="600075"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8pPr>
      <a:lvl9pPr marL="0" marR="0" indent="685800"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9pPr>
    </p:titleStyle>
    <p:bodyStyle>
      <a:lvl1pPr marL="0" marR="0" indent="0" algn="l" defTabSz="219075" rtl="0" eaLnBrk="1" latinLnBrk="0" hangingPunct="1">
        <a:lnSpc>
          <a:spcPct val="100000"/>
        </a:lnSpc>
        <a:spcBef>
          <a:spcPts val="788"/>
        </a:spcBef>
        <a:spcAft>
          <a:spcPts val="0"/>
        </a:spcAft>
        <a:buClrTx/>
        <a:buSzPct val="75000"/>
        <a:buFontTx/>
        <a:buNone/>
        <a:tabLst/>
        <a:defRPr sz="1500" b="0" i="0" u="none" strike="noStrike" cap="none" spc="0" baseline="0">
          <a:ln>
            <a:noFill/>
          </a:ln>
          <a:solidFill>
            <a:schemeClr val="tx1"/>
          </a:solidFill>
          <a:uFillTx/>
          <a:latin typeface="+mj-lt"/>
          <a:ea typeface="+mn-ea"/>
          <a:cs typeface="+mn-cs"/>
          <a:sym typeface="Helvetica Light"/>
        </a:defRPr>
      </a:lvl1pPr>
      <a:lvl2pPr marL="180000" marR="0" indent="-180000" algn="l" defTabSz="219075" rtl="0" eaLnBrk="1" latinLnBrk="0" hangingPunct="1">
        <a:lnSpc>
          <a:spcPct val="100000"/>
        </a:lnSpc>
        <a:spcBef>
          <a:spcPts val="600"/>
        </a:spcBef>
        <a:spcAft>
          <a:spcPts val="600"/>
        </a:spcAft>
        <a:buClrTx/>
        <a:buSzPct val="75000"/>
        <a:buFont typeface="Arial" panose="020B0604020202020204" pitchFamily="34" charset="0"/>
        <a:buChar char="•"/>
        <a:tabLst/>
        <a:defRPr sz="1600" b="0" i="0" u="none" strike="noStrike" cap="none" spc="0" baseline="0">
          <a:ln>
            <a:noFill/>
          </a:ln>
          <a:solidFill>
            <a:schemeClr val="tx1"/>
          </a:solidFill>
          <a:uFillTx/>
          <a:latin typeface="+mn-lt"/>
          <a:ea typeface="+mn-ea"/>
          <a:cs typeface="+mn-cs"/>
          <a:sym typeface="Helvetica Light"/>
        </a:defRPr>
      </a:lvl2pPr>
      <a:lvl3pPr marL="285750" marR="0" indent="-285750" algn="l" defTabSz="219075" rtl="0" eaLnBrk="1" latinLnBrk="0" hangingPunct="1">
        <a:lnSpc>
          <a:spcPct val="100000"/>
        </a:lnSpc>
        <a:spcBef>
          <a:spcPts val="788"/>
        </a:spcBef>
        <a:spcAft>
          <a:spcPts val="0"/>
        </a:spcAft>
        <a:buClrTx/>
        <a:buSzPct val="75000"/>
        <a:buFont typeface="Arial" panose="020B0604020202020204" pitchFamily="34" charset="0"/>
        <a:buChar char="•"/>
        <a:tabLst/>
        <a:defRPr sz="1500" b="0" i="0" u="none" strike="noStrike" cap="none" spc="0" baseline="0">
          <a:ln>
            <a:noFill/>
          </a:ln>
          <a:solidFill>
            <a:schemeClr val="tx1"/>
          </a:solidFill>
          <a:uFillTx/>
          <a:latin typeface="+mn-lt"/>
          <a:ea typeface="+mn-ea"/>
          <a:cs typeface="+mn-cs"/>
          <a:sym typeface="Helvetica Light"/>
        </a:defRPr>
      </a:lvl3pPr>
      <a:lvl4pPr marL="286425" marR="0" indent="-285750" algn="l" defTabSz="67500" rtl="0" eaLnBrk="1" latinLnBrk="0" hangingPunct="1">
        <a:lnSpc>
          <a:spcPct val="100000"/>
        </a:lnSpc>
        <a:spcBef>
          <a:spcPts val="788"/>
        </a:spcBef>
        <a:spcAft>
          <a:spcPts val="0"/>
        </a:spcAft>
        <a:buClr>
          <a:schemeClr val="tx1"/>
        </a:buClr>
        <a:buSzPct val="75000"/>
        <a:buFont typeface="Arial" panose="020B0604020202020204" pitchFamily="34" charset="0"/>
        <a:buChar char="•"/>
        <a:tabLst>
          <a:tab pos="67500" algn="l"/>
        </a:tabLst>
        <a:defRPr sz="1500" b="0" i="0" u="none" strike="noStrike" cap="none" spc="0" baseline="0">
          <a:ln>
            <a:noFill/>
          </a:ln>
          <a:solidFill>
            <a:schemeClr val="tx1"/>
          </a:solidFill>
          <a:uFillTx/>
          <a:latin typeface="+mn-lt"/>
          <a:ea typeface="+mn-ea"/>
          <a:cs typeface="+mn-cs"/>
          <a:sym typeface="Helvetica Light"/>
        </a:defRPr>
      </a:lvl4pPr>
      <a:lvl5pPr marL="285750" marR="0" indent="-285750" algn="l" defTabSz="219075" rtl="0" eaLnBrk="1" latinLnBrk="0" hangingPunct="1">
        <a:lnSpc>
          <a:spcPct val="100000"/>
        </a:lnSpc>
        <a:spcBef>
          <a:spcPts val="1575"/>
        </a:spcBef>
        <a:spcAft>
          <a:spcPts val="0"/>
        </a:spcAft>
        <a:buClrTx/>
        <a:buSzPct val="75000"/>
        <a:buFont typeface="Arial" panose="020B0604020202020204" pitchFamily="34" charset="0"/>
        <a:buChar char="•"/>
        <a:tabLst/>
        <a:defRPr sz="1500" b="0" i="0" u="none" strike="noStrike" cap="none" spc="0" baseline="0">
          <a:ln>
            <a:noFill/>
          </a:ln>
          <a:solidFill>
            <a:schemeClr val="tx1"/>
          </a:solidFill>
          <a:uFillTx/>
          <a:latin typeface="+mn-lt"/>
          <a:ea typeface="+mn-ea"/>
          <a:cs typeface="+mn-cs"/>
          <a:sym typeface="Helvetica Light"/>
        </a:defRPr>
      </a:lvl5pPr>
      <a:lvl6pPr marL="540000" marR="0" indent="-180000" algn="l" defTabSz="219075" rtl="0" eaLnBrk="1" latinLnBrk="0" hangingPunct="1">
        <a:lnSpc>
          <a:spcPct val="100000"/>
        </a:lnSpc>
        <a:spcBef>
          <a:spcPts val="0"/>
        </a:spcBef>
        <a:spcAft>
          <a:spcPts val="0"/>
        </a:spcAft>
        <a:buClrTx/>
        <a:buSzPct val="75000"/>
        <a:buFontTx/>
        <a:buChar char="•"/>
        <a:tabLst/>
        <a:defRPr sz="1600" b="0" i="0" u="none" strike="noStrike" cap="none" spc="0" baseline="0">
          <a:ln>
            <a:noFill/>
          </a:ln>
          <a:solidFill>
            <a:srgbClr val="000000"/>
          </a:solidFill>
          <a:uFillTx/>
          <a:latin typeface="+mn-lt"/>
          <a:ea typeface="+mn-ea"/>
          <a:cs typeface="+mn-cs"/>
          <a:sym typeface="Helvetica Light"/>
        </a:defRPr>
      </a:lvl6pPr>
      <a:lvl7pPr marL="900000" marR="0" indent="-180000" algn="l" defTabSz="219075" rtl="0" eaLnBrk="1" latinLnBrk="0" hangingPunct="1">
        <a:lnSpc>
          <a:spcPct val="100000"/>
        </a:lnSpc>
        <a:spcBef>
          <a:spcPts val="600"/>
        </a:spcBef>
        <a:spcAft>
          <a:spcPts val="600"/>
        </a:spcAft>
        <a:buClrTx/>
        <a:buSzPct val="75000"/>
        <a:buFontTx/>
        <a:buChar char="•"/>
        <a:tabLst/>
        <a:defRPr sz="1600" b="0" i="0" u="none" strike="noStrike" cap="none" spc="0" baseline="0">
          <a:ln>
            <a:noFill/>
          </a:ln>
          <a:solidFill>
            <a:srgbClr val="000000"/>
          </a:solidFill>
          <a:uFillTx/>
          <a:latin typeface="+mn-lt"/>
          <a:ea typeface="+mn-ea"/>
          <a:cs typeface="+mn-cs"/>
          <a:sym typeface="Helvetica Light"/>
        </a:defRPr>
      </a:lvl7pPr>
      <a:lvl8pPr marL="1260000" marR="0" indent="-180000" algn="l" defTabSz="219075" rtl="0" eaLnBrk="1" latinLnBrk="0" hangingPunct="1">
        <a:lnSpc>
          <a:spcPct val="100000"/>
        </a:lnSpc>
        <a:spcBef>
          <a:spcPts val="600"/>
        </a:spcBef>
        <a:spcAft>
          <a:spcPts val="600"/>
        </a:spcAft>
        <a:buClrTx/>
        <a:buSzPct val="75000"/>
        <a:buFontTx/>
        <a:buChar char="•"/>
        <a:tabLst/>
        <a:defRPr sz="1600" b="0" i="0" u="none" strike="noStrike" cap="none" spc="0" baseline="0">
          <a:ln>
            <a:noFill/>
          </a:ln>
          <a:solidFill>
            <a:srgbClr val="000000"/>
          </a:solidFill>
          <a:uFillTx/>
          <a:latin typeface="+mn-lt"/>
          <a:ea typeface="+mn-ea"/>
          <a:cs typeface="+mn-cs"/>
          <a:sym typeface="Helvetica Light"/>
        </a:defRPr>
      </a:lvl8pPr>
      <a:lvl9pPr marL="1565011" marR="0" indent="-231511" algn="l" defTabSz="219075" rtl="0" eaLnBrk="1" latinLnBrk="0" hangingPunct="1">
        <a:lnSpc>
          <a:spcPct val="100000"/>
        </a:lnSpc>
        <a:spcBef>
          <a:spcPts val="1575"/>
        </a:spcBef>
        <a:spcAft>
          <a:spcPts val="0"/>
        </a:spcAft>
        <a:buClrTx/>
        <a:buSzPct val="75000"/>
        <a:buFontTx/>
        <a:buChar char="•"/>
        <a:tabLst/>
        <a:defRPr sz="1900" b="0" i="0" u="none" strike="noStrike" cap="none" spc="0" baseline="0">
          <a:ln>
            <a:noFill/>
          </a:ln>
          <a:solidFill>
            <a:srgbClr val="000000"/>
          </a:solidFill>
          <a:uFillTx/>
          <a:latin typeface="+mn-lt"/>
          <a:ea typeface="+mn-ea"/>
          <a:cs typeface="+mn-cs"/>
          <a:sym typeface="Helvetica Light"/>
        </a:defRPr>
      </a:lvl9pPr>
    </p:bodyStyle>
    <p:otherStyle>
      <a:lvl1pPr marL="0" marR="0" indent="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1pPr>
      <a:lvl2pPr marL="0" marR="0" indent="85725"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2pPr>
      <a:lvl3pPr marL="0" marR="0" indent="17145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3pPr>
      <a:lvl4pPr marL="0" marR="0" indent="257175"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4pPr>
      <a:lvl5pPr marL="0" marR="0" indent="34290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5pPr>
      <a:lvl6pPr marL="0" marR="0" indent="428625"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6pPr>
      <a:lvl7pPr marL="0" marR="0" indent="51435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7pPr>
      <a:lvl8pPr marL="0" marR="0" indent="600075"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8pPr>
      <a:lvl9pPr marL="0" marR="0" indent="68580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9pPr>
    </p:otherStyle>
  </p:txStyles>
  <p:extLst>
    <p:ext uri="{27BBF7A9-308A-43DC-89C8-2F10F3537804}">
      <p15:sldGuideLst xmlns:p15="http://schemas.microsoft.com/office/powerpoint/2012/main">
        <p15:guide id="4" pos="332">
          <p15:clr>
            <a:srgbClr val="F26B43"/>
          </p15:clr>
        </p15:guide>
        <p15:guide id="5" pos="423">
          <p15:clr>
            <a:srgbClr val="F26B43"/>
          </p15:clr>
        </p15:guide>
        <p15:guide id="14" pos="14507">
          <p15:clr>
            <a:srgbClr val="F26B43"/>
          </p15:clr>
        </p15:guide>
        <p15:guide id="15" orient="horz" pos="7949">
          <p15:clr>
            <a:srgbClr val="F26B43"/>
          </p15:clr>
        </p15:guide>
        <p15:guide id="16" orient="horz" pos="7518">
          <p15:clr>
            <a:srgbClr val="F26B43"/>
          </p15:clr>
        </p15:guide>
        <p15:guide id="17" orient="horz" pos="1735">
          <p15:clr>
            <a:srgbClr val="F26B43"/>
          </p15:clr>
        </p15:guide>
        <p15:guide id="18" orient="horz" pos="2959">
          <p15:clr>
            <a:srgbClr val="F26B43"/>
          </p15:clr>
        </p15:guide>
        <p15:guide id="19" orient="horz" pos="2506">
          <p15:clr>
            <a:srgbClr val="F26B43"/>
          </p15:clr>
        </p15:guide>
        <p15:guide id="20" pos="4664">
          <p15:clr>
            <a:srgbClr val="F26B43"/>
          </p15:clr>
        </p15:guide>
        <p15:guide id="21" pos="9585">
          <p15:clr>
            <a:srgbClr val="F26B43"/>
          </p15:clr>
        </p15:guide>
        <p15:guide id="22" pos="5231">
          <p15:clr>
            <a:srgbClr val="F26B43"/>
          </p15:clr>
        </p15:guide>
        <p15:guide id="23" pos="10152">
          <p15:clr>
            <a:srgbClr val="F26B43"/>
          </p15:clr>
        </p15:guide>
        <p15:guide id="24" pos="7136">
          <p15:clr>
            <a:srgbClr val="F26B43"/>
          </p15:clr>
        </p15:guide>
        <p15:guide id="25" pos="768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2000" y="699740"/>
            <a:ext cx="8640000" cy="576000"/>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252000" y="1548000"/>
            <a:ext cx="8640000" cy="30600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MO_MASTER_black_mono_for_light_backg_RBG.png"/>
          <p:cNvPicPr>
            <a:picLocks noChangeAspect="1"/>
          </p:cNvPicPr>
          <p:nvPr userDrawn="1"/>
        </p:nvPicPr>
        <p:blipFill>
          <a:blip r:embed="rId25" cstate="print"/>
          <a:stretch>
            <a:fillRect/>
          </a:stretch>
        </p:blipFill>
        <p:spPr>
          <a:xfrm>
            <a:off x="183946" y="54592"/>
            <a:ext cx="1802343" cy="565200"/>
          </a:xfrm>
          <a:prstGeom prst="rect">
            <a:avLst/>
          </a:prstGeom>
          <a:ln w="12700">
            <a:miter lim="400000"/>
          </a:ln>
        </p:spPr>
      </p:pic>
      <p:sp>
        <p:nvSpPr>
          <p:cNvPr id="9" name="Rectangle 8"/>
          <p:cNvSpPr/>
          <p:nvPr userDrawn="1"/>
        </p:nvSpPr>
        <p:spPr>
          <a:xfrm>
            <a:off x="0" y="4735773"/>
            <a:ext cx="9144000" cy="4077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l" defTabSz="450850">
              <a:tabLst/>
            </a:pPr>
            <a:r>
              <a:rPr lang="fr-BE" sz="800">
                <a:solidFill>
                  <a:schemeClr val="tx1"/>
                </a:solidFill>
              </a:rPr>
              <a:t>	</a:t>
            </a:r>
            <a:endParaRPr lang="en-GB" sz="800">
              <a:solidFill>
                <a:schemeClr val="tx1"/>
              </a:solidFill>
            </a:endParaRPr>
          </a:p>
        </p:txBody>
      </p:sp>
      <p:sp>
        <p:nvSpPr>
          <p:cNvPr id="4" name="Slide Number Placeholder 3"/>
          <p:cNvSpPr>
            <a:spLocks noGrp="1"/>
          </p:cNvSpPr>
          <p:nvPr>
            <p:ph type="sldNum" sz="quarter" idx="4"/>
          </p:nvPr>
        </p:nvSpPr>
        <p:spPr>
          <a:xfrm>
            <a:off x="3851910" y="4802317"/>
            <a:ext cx="1436370" cy="274637"/>
          </a:xfrm>
          <a:prstGeom prst="rect">
            <a:avLst/>
          </a:prstGeom>
        </p:spPr>
        <p:txBody>
          <a:bodyPr vert="horz" lIns="91440" tIns="45720" rIns="91440" bIns="45720" rtlCol="0" anchor="ctr"/>
          <a:lstStyle>
            <a:lvl1pPr algn="ctr">
              <a:defRPr sz="1200">
                <a:solidFill>
                  <a:schemeClr val="tx1"/>
                </a:solidFill>
              </a:defRPr>
            </a:lvl1pPr>
          </a:lstStyle>
          <a:p>
            <a:fld id="{E5F9FE41-C8F9-47EF-94C3-C489748B47D0}" type="slidenum">
              <a:rPr lang="en-GB" smtClean="0"/>
              <a:pPr/>
              <a:t>‹#›</a:t>
            </a:fld>
            <a:endParaRPr lang="en-GB"/>
          </a:p>
        </p:txBody>
      </p:sp>
    </p:spTree>
    <p:extLst>
      <p:ext uri="{BB962C8B-B14F-4D97-AF65-F5344CB8AC3E}">
        <p14:creationId xmlns:p14="http://schemas.microsoft.com/office/powerpoint/2010/main" val="3833347572"/>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 id="2147483852" r:id="rId12"/>
    <p:sldLayoutId id="2147483853" r:id="rId13"/>
    <p:sldLayoutId id="2147483854" r:id="rId14"/>
    <p:sldLayoutId id="2147483855" r:id="rId15"/>
    <p:sldLayoutId id="2147483856" r:id="rId16"/>
    <p:sldLayoutId id="2147483857" r:id="rId17"/>
    <p:sldLayoutId id="2147483858" r:id="rId18"/>
    <p:sldLayoutId id="2147483859" r:id="rId19"/>
    <p:sldLayoutId id="2147483860" r:id="rId20"/>
    <p:sldLayoutId id="2147483861" r:id="rId21"/>
    <p:sldLayoutId id="2147483862" r:id="rId22"/>
    <p:sldLayoutId id="2147483863" r:id="rId23"/>
  </p:sldLayoutIdLst>
  <p:hf sldNum="0" hdr="0" ftr="0" dt="0"/>
  <p:txStyles>
    <p:titleStyle>
      <a:lvl1pPr algn="l" defTabSz="6858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0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3" name="MO_MASTER_black_mono_for_light_backg_RBG.png"/>
          <p:cNvPicPr>
            <a:picLocks noChangeAspect="1"/>
          </p:cNvPicPr>
          <p:nvPr/>
        </p:nvPicPr>
        <p:blipFill>
          <a:blip r:embed="rId29" cstate="print"/>
          <a:stretch>
            <a:fillRect/>
          </a:stretch>
        </p:blipFill>
        <p:spPr>
          <a:xfrm>
            <a:off x="65665" y="40426"/>
            <a:ext cx="1805643" cy="566234"/>
          </a:xfrm>
          <a:prstGeom prst="rect">
            <a:avLst/>
          </a:prstGeom>
          <a:ln w="12700">
            <a:miter lim="400000"/>
          </a:ln>
        </p:spPr>
      </p:pic>
      <p:sp>
        <p:nvSpPr>
          <p:cNvPr id="4" name="Footer Placeholder 5"/>
          <p:cNvSpPr>
            <a:spLocks noGrp="1"/>
          </p:cNvSpPr>
          <p:nvPr>
            <p:ph type="ftr" sz="quarter" idx="3"/>
          </p:nvPr>
        </p:nvSpPr>
        <p:spPr>
          <a:xfrm>
            <a:off x="0" y="4732141"/>
            <a:ext cx="9144000" cy="411361"/>
          </a:xfrm>
          <a:prstGeom prst="rect">
            <a:avLst/>
          </a:prstGeom>
          <a:solidFill>
            <a:schemeClr val="bg1"/>
          </a:solidFill>
        </p:spPr>
        <p:txBody>
          <a:bodyPr vert="horz" lIns="252000" tIns="36000" rIns="68580" bIns="27000" rtlCol="0" anchor="ctr"/>
          <a:lstStyle>
            <a:lvl1pPr algn="l" defTabSz="219070" hangingPunct="0">
              <a:defRPr sz="800">
                <a:solidFill>
                  <a:schemeClr val="tx1"/>
                </a:solidFill>
                <a:latin typeface="+mn-lt"/>
              </a:defRPr>
            </a:lvl1pPr>
          </a:lstStyle>
          <a:p>
            <a:r>
              <a:rPr lang="en-GB" kern="0">
                <a:solidFill>
                  <a:srgbClr val="2A2A2A"/>
                </a:solidFill>
                <a:sym typeface="Helvetica Light"/>
              </a:rPr>
              <a:t>www.metoffice.gov.uk																									             	       © Crown Copyright 2017, Met Office</a:t>
            </a:r>
          </a:p>
        </p:txBody>
      </p:sp>
      <p:sp>
        <p:nvSpPr>
          <p:cNvPr id="5" name="Title Placeholder 4"/>
          <p:cNvSpPr>
            <a:spLocks noGrp="1"/>
          </p:cNvSpPr>
          <p:nvPr>
            <p:ph type="title"/>
          </p:nvPr>
        </p:nvSpPr>
        <p:spPr>
          <a:xfrm>
            <a:off x="197644" y="1039783"/>
            <a:ext cx="8437500" cy="623248"/>
          </a:xfrm>
          <a:prstGeom prst="rect">
            <a:avLst/>
          </a:prstGeom>
        </p:spPr>
        <p:txBody>
          <a:bodyPr vert="horz" wrap="square" lIns="68580" tIns="34290" rIns="68580" bIns="34290" rtlCol="0" anchor="t" anchorCtr="0">
            <a:spAutoFit/>
          </a:bodyPr>
          <a:lstStyle/>
          <a:p>
            <a:r>
              <a:rPr lang="en-US"/>
              <a:t>Click to edit Master title style</a:t>
            </a:r>
            <a:endParaRPr lang="en-GB"/>
          </a:p>
        </p:txBody>
      </p:sp>
      <p:sp>
        <p:nvSpPr>
          <p:cNvPr id="2" name="Text Placeholder 1"/>
          <p:cNvSpPr>
            <a:spLocks noGrp="1"/>
          </p:cNvSpPr>
          <p:nvPr>
            <p:ph type="body" idx="1"/>
          </p:nvPr>
        </p:nvSpPr>
        <p:spPr>
          <a:xfrm>
            <a:off x="197645" y="1761531"/>
            <a:ext cx="4050507" cy="2704360"/>
          </a:xfrm>
          <a:prstGeom prst="rect">
            <a:avLst/>
          </a:prstGeom>
        </p:spPr>
        <p:txBody>
          <a:bodyPr vert="horz" lIns="68580" tIns="34290" rIns="68580" bIns="34290" rtlCol="0">
            <a:noAutofit/>
          </a:bodyPr>
          <a:lstStyle/>
          <a:p>
            <a:pPr lvl="0"/>
            <a:r>
              <a:rPr lang="en-US"/>
              <a:t>Edit Master text styles</a:t>
            </a:r>
          </a:p>
          <a:p>
            <a:pPr lvl="1"/>
            <a:r>
              <a:rPr lang="en-US"/>
              <a:t>Second level</a:t>
            </a:r>
          </a:p>
          <a:p>
            <a:pPr lvl="5"/>
            <a:r>
              <a:rPr lang="en-US"/>
              <a:t>Third level</a:t>
            </a:r>
          </a:p>
          <a:p>
            <a:pPr lvl="6"/>
            <a:r>
              <a:rPr lang="en-US"/>
              <a:t>Fourth level</a:t>
            </a:r>
          </a:p>
          <a:p>
            <a:pPr lvl="7"/>
            <a:r>
              <a:rPr lang="en-US"/>
              <a:t>Fifth level</a:t>
            </a:r>
            <a:endParaRPr lang="en-GB"/>
          </a:p>
        </p:txBody>
      </p:sp>
    </p:spTree>
    <p:extLst>
      <p:ext uri="{BB962C8B-B14F-4D97-AF65-F5344CB8AC3E}">
        <p14:creationId xmlns:p14="http://schemas.microsoft.com/office/powerpoint/2010/main" val="344433718"/>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 id="2147483876" r:id="rId12"/>
    <p:sldLayoutId id="2147483877" r:id="rId13"/>
    <p:sldLayoutId id="2147483878" r:id="rId14"/>
    <p:sldLayoutId id="2147483879" r:id="rId15"/>
    <p:sldLayoutId id="2147483880" r:id="rId16"/>
    <p:sldLayoutId id="2147483881" r:id="rId17"/>
    <p:sldLayoutId id="2147483882" r:id="rId18"/>
    <p:sldLayoutId id="2147483883" r:id="rId19"/>
    <p:sldLayoutId id="2147483884" r:id="rId20"/>
    <p:sldLayoutId id="2147483885" r:id="rId21"/>
    <p:sldLayoutId id="2147483886" r:id="rId22"/>
    <p:sldLayoutId id="2147483887" r:id="rId23"/>
    <p:sldLayoutId id="2147483888" r:id="rId24"/>
    <p:sldLayoutId id="2147483889" r:id="rId25"/>
    <p:sldLayoutId id="2147483890" r:id="rId26"/>
    <p:sldLayoutId id="2147483891" r:id="rId2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marL="0" marR="0" indent="0" algn="l" defTabSz="219070" rtl="0" eaLnBrk="1" latinLnBrk="0" hangingPunct="1">
        <a:lnSpc>
          <a:spcPct val="100000"/>
        </a:lnSpc>
        <a:spcBef>
          <a:spcPts val="0"/>
        </a:spcBef>
        <a:spcAft>
          <a:spcPts val="0"/>
        </a:spcAft>
        <a:buClrTx/>
        <a:buSzTx/>
        <a:buFontTx/>
        <a:buNone/>
        <a:tabLst/>
        <a:defRPr sz="3600" b="0" i="0" u="none" strike="noStrike" cap="none" spc="0" baseline="0">
          <a:ln>
            <a:noFill/>
          </a:ln>
          <a:solidFill>
            <a:schemeClr val="tx1"/>
          </a:solidFill>
          <a:uFillTx/>
          <a:latin typeface="+mj-lt"/>
          <a:ea typeface="+mn-ea"/>
          <a:cs typeface="+mn-cs"/>
          <a:sym typeface="Helvetica Light"/>
        </a:defRPr>
      </a:lvl1pPr>
      <a:lvl2pPr marL="0" marR="0" indent="85723" algn="ctr" defTabSz="219070"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2pPr>
      <a:lvl3pPr marL="0" marR="0" indent="171446" algn="ctr" defTabSz="219070"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3pPr>
      <a:lvl4pPr marL="0" marR="0" indent="257168" algn="ctr" defTabSz="219070"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4pPr>
      <a:lvl5pPr marL="0" marR="0" indent="342892" algn="ctr" defTabSz="219070"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5pPr>
      <a:lvl6pPr marL="0" marR="0" indent="428615" algn="ctr" defTabSz="219070"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6pPr>
      <a:lvl7pPr marL="0" marR="0" indent="514337" algn="ctr" defTabSz="219070"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7pPr>
      <a:lvl8pPr marL="0" marR="0" indent="600060" algn="ctr" defTabSz="219070"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8pPr>
      <a:lvl9pPr marL="0" marR="0" indent="685783" algn="ctr" defTabSz="219070"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9pPr>
    </p:titleStyle>
    <p:bodyStyle>
      <a:lvl1pPr marL="0" marR="0" indent="0" algn="l" defTabSz="219070" rtl="0" eaLnBrk="1" latinLnBrk="0" hangingPunct="1">
        <a:lnSpc>
          <a:spcPct val="100000"/>
        </a:lnSpc>
        <a:spcBef>
          <a:spcPts val="788"/>
        </a:spcBef>
        <a:spcAft>
          <a:spcPts val="0"/>
        </a:spcAft>
        <a:buClrTx/>
        <a:buSzPct val="75000"/>
        <a:buFontTx/>
        <a:buNone/>
        <a:tabLst/>
        <a:defRPr sz="1500" b="0" i="0" u="none" strike="noStrike" cap="none" spc="0" baseline="0">
          <a:ln>
            <a:noFill/>
          </a:ln>
          <a:solidFill>
            <a:schemeClr val="tx1"/>
          </a:solidFill>
          <a:uFillTx/>
          <a:latin typeface="+mj-lt"/>
          <a:ea typeface="+mn-ea"/>
          <a:cs typeface="+mn-cs"/>
          <a:sym typeface="Helvetica Light"/>
        </a:defRPr>
      </a:lvl1pPr>
      <a:lvl2pPr marL="179996" marR="0" indent="-179996" algn="l" defTabSz="219070" rtl="0" eaLnBrk="1" latinLnBrk="0" hangingPunct="1">
        <a:lnSpc>
          <a:spcPct val="100000"/>
        </a:lnSpc>
        <a:spcBef>
          <a:spcPts val="600"/>
        </a:spcBef>
        <a:spcAft>
          <a:spcPts val="600"/>
        </a:spcAft>
        <a:buClrTx/>
        <a:buSzPct val="75000"/>
        <a:buFont typeface="Arial" panose="020B0604020202020204" pitchFamily="34" charset="0"/>
        <a:buChar char="•"/>
        <a:tabLst/>
        <a:defRPr sz="1600" b="0" i="0" u="none" strike="noStrike" cap="none" spc="0" baseline="0">
          <a:ln>
            <a:noFill/>
          </a:ln>
          <a:solidFill>
            <a:schemeClr val="tx1"/>
          </a:solidFill>
          <a:uFillTx/>
          <a:latin typeface="+mn-lt"/>
          <a:ea typeface="+mn-ea"/>
          <a:cs typeface="+mn-cs"/>
          <a:sym typeface="Helvetica Light"/>
        </a:defRPr>
      </a:lvl2pPr>
      <a:lvl3pPr marL="285743" marR="0" indent="-285743" algn="l" defTabSz="219070" rtl="0" eaLnBrk="1" latinLnBrk="0" hangingPunct="1">
        <a:lnSpc>
          <a:spcPct val="100000"/>
        </a:lnSpc>
        <a:spcBef>
          <a:spcPts val="788"/>
        </a:spcBef>
        <a:spcAft>
          <a:spcPts val="0"/>
        </a:spcAft>
        <a:buClrTx/>
        <a:buSzPct val="75000"/>
        <a:buFont typeface="Arial" panose="020B0604020202020204" pitchFamily="34" charset="0"/>
        <a:buChar char="•"/>
        <a:tabLst/>
        <a:defRPr sz="1500" b="0" i="0" u="none" strike="noStrike" cap="none" spc="0" baseline="0">
          <a:ln>
            <a:noFill/>
          </a:ln>
          <a:solidFill>
            <a:schemeClr val="tx1"/>
          </a:solidFill>
          <a:uFillTx/>
          <a:latin typeface="+mn-lt"/>
          <a:ea typeface="+mn-ea"/>
          <a:cs typeface="+mn-cs"/>
          <a:sym typeface="Helvetica Light"/>
        </a:defRPr>
      </a:lvl3pPr>
      <a:lvl4pPr marL="286418" marR="0" indent="-285743" algn="l" defTabSz="67499" rtl="0" eaLnBrk="1" latinLnBrk="0" hangingPunct="1">
        <a:lnSpc>
          <a:spcPct val="100000"/>
        </a:lnSpc>
        <a:spcBef>
          <a:spcPts val="788"/>
        </a:spcBef>
        <a:spcAft>
          <a:spcPts val="0"/>
        </a:spcAft>
        <a:buClr>
          <a:schemeClr val="tx1"/>
        </a:buClr>
        <a:buSzPct val="75000"/>
        <a:buFont typeface="Arial" panose="020B0604020202020204" pitchFamily="34" charset="0"/>
        <a:buChar char="•"/>
        <a:tabLst>
          <a:tab pos="67499" algn="l"/>
        </a:tabLst>
        <a:defRPr sz="1500" b="0" i="0" u="none" strike="noStrike" cap="none" spc="0" baseline="0">
          <a:ln>
            <a:noFill/>
          </a:ln>
          <a:solidFill>
            <a:schemeClr val="tx1"/>
          </a:solidFill>
          <a:uFillTx/>
          <a:latin typeface="+mn-lt"/>
          <a:ea typeface="+mn-ea"/>
          <a:cs typeface="+mn-cs"/>
          <a:sym typeface="Helvetica Light"/>
        </a:defRPr>
      </a:lvl4pPr>
      <a:lvl5pPr marL="285743" marR="0" indent="-285743" algn="l" defTabSz="219070" rtl="0" eaLnBrk="1" latinLnBrk="0" hangingPunct="1">
        <a:lnSpc>
          <a:spcPct val="100000"/>
        </a:lnSpc>
        <a:spcBef>
          <a:spcPts val="1575"/>
        </a:spcBef>
        <a:spcAft>
          <a:spcPts val="0"/>
        </a:spcAft>
        <a:buClrTx/>
        <a:buSzPct val="75000"/>
        <a:buFont typeface="Arial" panose="020B0604020202020204" pitchFamily="34" charset="0"/>
        <a:buChar char="•"/>
        <a:tabLst/>
        <a:defRPr sz="1500" b="0" i="0" u="none" strike="noStrike" cap="none" spc="0" baseline="0">
          <a:ln>
            <a:noFill/>
          </a:ln>
          <a:solidFill>
            <a:schemeClr val="tx1"/>
          </a:solidFill>
          <a:uFillTx/>
          <a:latin typeface="+mn-lt"/>
          <a:ea typeface="+mn-ea"/>
          <a:cs typeface="+mn-cs"/>
          <a:sym typeface="Helvetica Light"/>
        </a:defRPr>
      </a:lvl5pPr>
      <a:lvl6pPr marL="539987" marR="0" indent="-179996" algn="l" defTabSz="219070" rtl="0" eaLnBrk="1" latinLnBrk="0" hangingPunct="1">
        <a:lnSpc>
          <a:spcPct val="100000"/>
        </a:lnSpc>
        <a:spcBef>
          <a:spcPts val="0"/>
        </a:spcBef>
        <a:spcAft>
          <a:spcPts val="0"/>
        </a:spcAft>
        <a:buClrTx/>
        <a:buSzPct val="75000"/>
        <a:buFontTx/>
        <a:buChar char="•"/>
        <a:tabLst/>
        <a:defRPr sz="1600" b="0" i="0" u="none" strike="noStrike" cap="none" spc="0" baseline="0">
          <a:ln>
            <a:noFill/>
          </a:ln>
          <a:solidFill>
            <a:srgbClr val="000000"/>
          </a:solidFill>
          <a:uFillTx/>
          <a:latin typeface="+mn-lt"/>
          <a:ea typeface="+mn-ea"/>
          <a:cs typeface="+mn-cs"/>
          <a:sym typeface="Helvetica Light"/>
        </a:defRPr>
      </a:lvl6pPr>
      <a:lvl7pPr marL="899978" marR="0" indent="-179996" algn="l" defTabSz="219070" rtl="0" eaLnBrk="1" latinLnBrk="0" hangingPunct="1">
        <a:lnSpc>
          <a:spcPct val="100000"/>
        </a:lnSpc>
        <a:spcBef>
          <a:spcPts val="600"/>
        </a:spcBef>
        <a:spcAft>
          <a:spcPts val="600"/>
        </a:spcAft>
        <a:buClrTx/>
        <a:buSzPct val="75000"/>
        <a:buFontTx/>
        <a:buChar char="•"/>
        <a:tabLst/>
        <a:defRPr sz="1600" b="0" i="0" u="none" strike="noStrike" cap="none" spc="0" baseline="0">
          <a:ln>
            <a:noFill/>
          </a:ln>
          <a:solidFill>
            <a:srgbClr val="000000"/>
          </a:solidFill>
          <a:uFillTx/>
          <a:latin typeface="+mn-lt"/>
          <a:ea typeface="+mn-ea"/>
          <a:cs typeface="+mn-cs"/>
          <a:sym typeface="Helvetica Light"/>
        </a:defRPr>
      </a:lvl7pPr>
      <a:lvl8pPr marL="1259969" marR="0" indent="-179996" algn="l" defTabSz="219070" rtl="0" eaLnBrk="1" latinLnBrk="0" hangingPunct="1">
        <a:lnSpc>
          <a:spcPct val="100000"/>
        </a:lnSpc>
        <a:spcBef>
          <a:spcPts val="600"/>
        </a:spcBef>
        <a:spcAft>
          <a:spcPts val="600"/>
        </a:spcAft>
        <a:buClrTx/>
        <a:buSzPct val="75000"/>
        <a:buFontTx/>
        <a:buChar char="•"/>
        <a:tabLst/>
        <a:defRPr sz="1600" b="0" i="0" u="none" strike="noStrike" cap="none" spc="0" baseline="0">
          <a:ln>
            <a:noFill/>
          </a:ln>
          <a:solidFill>
            <a:srgbClr val="000000"/>
          </a:solidFill>
          <a:uFillTx/>
          <a:latin typeface="+mn-lt"/>
          <a:ea typeface="+mn-ea"/>
          <a:cs typeface="+mn-cs"/>
          <a:sym typeface="Helvetica Light"/>
        </a:defRPr>
      </a:lvl8pPr>
      <a:lvl9pPr marL="1564972" marR="0" indent="-231506" algn="l" defTabSz="219070" rtl="0" eaLnBrk="1" latinLnBrk="0" hangingPunct="1">
        <a:lnSpc>
          <a:spcPct val="100000"/>
        </a:lnSpc>
        <a:spcBef>
          <a:spcPts val="1575"/>
        </a:spcBef>
        <a:spcAft>
          <a:spcPts val="0"/>
        </a:spcAft>
        <a:buClrTx/>
        <a:buSzPct val="75000"/>
        <a:buFontTx/>
        <a:buChar char="•"/>
        <a:tabLst/>
        <a:defRPr sz="1900" b="0" i="0" u="none" strike="noStrike" cap="none" spc="0" baseline="0">
          <a:ln>
            <a:noFill/>
          </a:ln>
          <a:solidFill>
            <a:srgbClr val="000000"/>
          </a:solidFill>
          <a:uFillTx/>
          <a:latin typeface="+mn-lt"/>
          <a:ea typeface="+mn-ea"/>
          <a:cs typeface="+mn-cs"/>
          <a:sym typeface="Helvetica Light"/>
        </a:defRPr>
      </a:lvl9pPr>
    </p:bodyStyle>
    <p:otherStyle>
      <a:lvl1pPr marL="0" marR="0" indent="0" algn="ctr" defTabSz="219070"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1pPr>
      <a:lvl2pPr marL="0" marR="0" indent="85723" algn="ctr" defTabSz="219070"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2pPr>
      <a:lvl3pPr marL="0" marR="0" indent="171446" algn="ctr" defTabSz="219070"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3pPr>
      <a:lvl4pPr marL="0" marR="0" indent="257168" algn="ctr" defTabSz="219070"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4pPr>
      <a:lvl5pPr marL="0" marR="0" indent="342892" algn="ctr" defTabSz="219070"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5pPr>
      <a:lvl6pPr marL="0" marR="0" indent="428615" algn="ctr" defTabSz="219070"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6pPr>
      <a:lvl7pPr marL="0" marR="0" indent="514337" algn="ctr" defTabSz="219070"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7pPr>
      <a:lvl8pPr marL="0" marR="0" indent="600060" algn="ctr" defTabSz="219070"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8pPr>
      <a:lvl9pPr marL="0" marR="0" indent="685783" algn="ctr" defTabSz="219070"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9pPr>
    </p:otherStyle>
  </p:txStyles>
  <p:extLst>
    <p:ext uri="{27BBF7A9-308A-43DC-89C8-2F10F3537804}">
      <p15:sldGuideLst xmlns:p15="http://schemas.microsoft.com/office/powerpoint/2012/main">
        <p15:guide id="4" pos="332">
          <p15:clr>
            <a:srgbClr val="F26B43"/>
          </p15:clr>
        </p15:guide>
        <p15:guide id="5" pos="423">
          <p15:clr>
            <a:srgbClr val="F26B43"/>
          </p15:clr>
        </p15:guide>
        <p15:guide id="14" pos="14507">
          <p15:clr>
            <a:srgbClr val="F26B43"/>
          </p15:clr>
        </p15:guide>
        <p15:guide id="15" orient="horz" pos="7949">
          <p15:clr>
            <a:srgbClr val="F26B43"/>
          </p15:clr>
        </p15:guide>
        <p15:guide id="16" orient="horz" pos="7518">
          <p15:clr>
            <a:srgbClr val="F26B43"/>
          </p15:clr>
        </p15:guide>
        <p15:guide id="17" orient="horz" pos="1735">
          <p15:clr>
            <a:srgbClr val="F26B43"/>
          </p15:clr>
        </p15:guide>
        <p15:guide id="18" orient="horz" pos="2959">
          <p15:clr>
            <a:srgbClr val="F26B43"/>
          </p15:clr>
        </p15:guide>
        <p15:guide id="19" orient="horz" pos="2506">
          <p15:clr>
            <a:srgbClr val="F26B43"/>
          </p15:clr>
        </p15:guide>
        <p15:guide id="20" pos="4664">
          <p15:clr>
            <a:srgbClr val="F26B43"/>
          </p15:clr>
        </p15:guide>
        <p15:guide id="21" pos="9585">
          <p15:clr>
            <a:srgbClr val="F26B43"/>
          </p15:clr>
        </p15:guide>
        <p15:guide id="22" pos="5231">
          <p15:clr>
            <a:srgbClr val="F26B43"/>
          </p15:clr>
        </p15:guide>
        <p15:guide id="23" pos="10152">
          <p15:clr>
            <a:srgbClr val="F26B43"/>
          </p15:clr>
        </p15:guide>
        <p15:guide id="24" pos="7136">
          <p15:clr>
            <a:srgbClr val="F26B43"/>
          </p15:clr>
        </p15:guide>
        <p15:guide id="25" pos="768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0.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30.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30.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95.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95.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90237" y="626686"/>
            <a:ext cx="4899452" cy="1731243"/>
          </a:xfrm>
        </p:spPr>
        <p:txBody>
          <a:bodyPr/>
          <a:lstStyle/>
          <a:p>
            <a:r>
              <a:rPr lang="en-GB" altLang="en-US">
                <a:latin typeface="Arial" panose="020B0604020202020204" pitchFamily="34" charset="0"/>
                <a:ea typeface="ＭＳ Ｐゴシック" panose="020B0600070205080204" pitchFamily="34" charset="-128"/>
                <a:cs typeface="Arial" panose="020B0604020202020204" pitchFamily="34" charset="0"/>
              </a:rPr>
              <a:t>Science Upgrades to the World Area Forecast System</a:t>
            </a:r>
            <a:endParaRPr lang="en-GB"/>
          </a:p>
        </p:txBody>
      </p:sp>
      <p:sp>
        <p:nvSpPr>
          <p:cNvPr id="14" name="Text Placeholder 13"/>
          <p:cNvSpPr>
            <a:spLocks noGrp="1"/>
          </p:cNvSpPr>
          <p:nvPr>
            <p:ph type="body" sz="quarter" idx="10"/>
          </p:nvPr>
        </p:nvSpPr>
        <p:spPr>
          <a:xfrm>
            <a:off x="90237" y="2395283"/>
            <a:ext cx="4384866" cy="1149751"/>
          </a:xfrm>
        </p:spPr>
        <p:txBody>
          <a:bodyPr/>
          <a:lstStyle/>
          <a:p>
            <a:r>
              <a:rPr lang="en-GB"/>
              <a:t>Piers Buchanan, Teil Howard, Ed Steele, Graeme Anderson, Claire Bartholomew, Katie Bennett, Mark Canning, Jacob Cheung, Debi Turp, Andre Lanyon (Met Office, UK)</a:t>
            </a:r>
          </a:p>
          <a:p>
            <a:r>
              <a:rPr lang="en-GB"/>
              <a:t> Brian Pettegrew and Matt Strahan (Aviation Weather </a:t>
            </a:r>
            <a:r>
              <a:rPr lang="en-GB" err="1"/>
              <a:t>Center</a:t>
            </a:r>
            <a:r>
              <a:rPr lang="en-GB"/>
              <a:t>, USA)</a:t>
            </a:r>
          </a:p>
          <a:p>
            <a:endParaRPr lang="en-GB"/>
          </a:p>
          <a:p>
            <a:endParaRPr lang="en-GB"/>
          </a:p>
          <a:p>
            <a:endParaRPr lang="en-GB"/>
          </a:p>
        </p:txBody>
      </p:sp>
      <p:sp>
        <p:nvSpPr>
          <p:cNvPr id="4" name="Footer Placeholder 3"/>
          <p:cNvSpPr>
            <a:spLocks noGrp="1"/>
          </p:cNvSpPr>
          <p:nvPr>
            <p:ph type="ftr" sz="quarter" idx="11"/>
          </p:nvPr>
        </p:nvSpPr>
        <p:spPr/>
        <p:txBody>
          <a:bodyPr/>
          <a:lstStyle/>
          <a:p>
            <a:r>
              <a:rPr lang="en-GB" kern="0">
                <a:sym typeface="Helvetica Light"/>
              </a:rPr>
              <a:t>www.metoffice.gov.uk                                                © Crown Copyright 2020, Met Office</a:t>
            </a:r>
          </a:p>
        </p:txBody>
      </p:sp>
      <p:sp>
        <p:nvSpPr>
          <p:cNvPr id="2" name="TextBox 1">
            <a:extLst>
              <a:ext uri="{FF2B5EF4-FFF2-40B4-BE49-F238E27FC236}">
                <a16:creationId xmlns:a16="http://schemas.microsoft.com/office/drawing/2014/main" id="{4D5C62E2-148C-4572-8FE8-C0AD2E104CD8}"/>
              </a:ext>
            </a:extLst>
          </p:cNvPr>
          <p:cNvSpPr txBox="1"/>
          <p:nvPr/>
        </p:nvSpPr>
        <p:spPr>
          <a:xfrm>
            <a:off x="90237" y="4357038"/>
            <a:ext cx="4324576" cy="37510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defTabSz="584200" hangingPunct="0"/>
            <a:r>
              <a:rPr lang="en-GB" altLang="en-US" sz="1500">
                <a:solidFill>
                  <a:schemeClr val="bg2"/>
                </a:solidFill>
                <a:latin typeface="Arial" panose="020B0604020202020204" pitchFamily="34" charset="0"/>
                <a:ea typeface="ＭＳ Ｐゴシック" panose="020B0600070205080204" pitchFamily="34" charset="-128"/>
                <a:cs typeface="Arial" panose="020B0604020202020204" pitchFamily="34" charset="0"/>
              </a:rPr>
              <a:t>EGU General Assembly 2020 </a:t>
            </a:r>
            <a:endParaRPr kumimoji="0" lang="en-GB" sz="1500" b="0" i="0" u="none" strike="noStrike" cap="none" spc="0" normalizeH="0" baseline="0">
              <a:ln>
                <a:noFill/>
              </a:ln>
              <a:solidFill>
                <a:schemeClr val="bg2"/>
              </a:solidFill>
              <a:effectLst/>
              <a:uFillTx/>
              <a:sym typeface="Helvetica Light"/>
            </a:endParaRPr>
          </a:p>
        </p:txBody>
      </p:sp>
      <p:pic>
        <p:nvPicPr>
          <p:cNvPr id="3" name="Picture 2">
            <a:extLst>
              <a:ext uri="{FF2B5EF4-FFF2-40B4-BE49-F238E27FC236}">
                <a16:creationId xmlns:a16="http://schemas.microsoft.com/office/drawing/2014/main" id="{8790C2CE-8426-46A8-B39E-1D5933F61209}"/>
              </a:ext>
            </a:extLst>
          </p:cNvPr>
          <p:cNvPicPr>
            <a:picLocks noChangeAspect="1"/>
          </p:cNvPicPr>
          <p:nvPr/>
        </p:nvPicPr>
        <p:blipFill>
          <a:blip r:embed="rId2"/>
          <a:stretch>
            <a:fillRect/>
          </a:stretch>
        </p:blipFill>
        <p:spPr>
          <a:xfrm>
            <a:off x="7930269" y="4710646"/>
            <a:ext cx="1231499" cy="432854"/>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A0AB5ED-B674-448D-B5F7-638A64A45688}"/>
              </a:ext>
            </a:extLst>
          </p:cNvPr>
          <p:cNvSpPr>
            <a:spLocks noGrp="1"/>
          </p:cNvSpPr>
          <p:nvPr>
            <p:ph type="title"/>
          </p:nvPr>
        </p:nvSpPr>
        <p:spPr/>
        <p:txBody>
          <a:bodyPr/>
          <a:lstStyle/>
          <a:p>
            <a:r>
              <a:rPr lang="en-GB"/>
              <a:t>Any Questions?</a:t>
            </a:r>
          </a:p>
        </p:txBody>
      </p:sp>
      <p:sp>
        <p:nvSpPr>
          <p:cNvPr id="4" name="Shape 504">
            <a:extLst>
              <a:ext uri="{FF2B5EF4-FFF2-40B4-BE49-F238E27FC236}">
                <a16:creationId xmlns:a16="http://schemas.microsoft.com/office/drawing/2014/main" id="{D53B5DDD-D631-4964-8E94-142E958E2CD0}"/>
              </a:ext>
            </a:extLst>
          </p:cNvPr>
          <p:cNvSpPr txBox="1">
            <a:spLocks/>
          </p:cNvSpPr>
          <p:nvPr/>
        </p:nvSpPr>
        <p:spPr>
          <a:xfrm>
            <a:off x="183357" y="2021682"/>
            <a:ext cx="7837740" cy="623248"/>
          </a:xfrm>
          <a:prstGeom prst="rect">
            <a:avLst/>
          </a:prstGeom>
        </p:spPr>
        <p:txBody>
          <a:bodyPr vert="horz" lIns="68580" tIns="34290" rIns="68580" bIns="34290" rtlCol="0">
            <a:normAutofit fontScale="40000" lnSpcReduction="20000"/>
          </a:bodyPr>
          <a:lstStyle>
            <a:lvl1pPr marL="0" marR="0" indent="0" algn="l" defTabSz="280415" rtl="0" eaLnBrk="1" latinLnBrk="0" hangingPunct="1">
              <a:lnSpc>
                <a:spcPct val="100000"/>
              </a:lnSpc>
              <a:spcBef>
                <a:spcPts val="900"/>
              </a:spcBef>
              <a:spcAft>
                <a:spcPts val="0"/>
              </a:spcAft>
              <a:buClrTx/>
              <a:buSzPct val="75000"/>
              <a:buFontTx/>
              <a:buNone/>
              <a:tabLst/>
              <a:defRPr sz="1919" b="0" i="0" u="none" strike="noStrike" cap="none" spc="0" baseline="0">
                <a:ln>
                  <a:noFill/>
                </a:ln>
                <a:solidFill>
                  <a:schemeClr val="tx1"/>
                </a:solidFill>
                <a:uFillTx/>
                <a:latin typeface="+mj-lt"/>
                <a:ea typeface="+mn-ea"/>
                <a:cs typeface="+mn-cs"/>
                <a:sym typeface="Helvetica Light"/>
              </a:defRPr>
            </a:lvl1pPr>
            <a:lvl2pPr marL="179996" marR="0" indent="-179996" algn="l" defTabSz="219070" rtl="0" eaLnBrk="1" latinLnBrk="0" hangingPunct="1">
              <a:lnSpc>
                <a:spcPct val="100000"/>
              </a:lnSpc>
              <a:spcBef>
                <a:spcPts val="600"/>
              </a:spcBef>
              <a:spcAft>
                <a:spcPts val="600"/>
              </a:spcAft>
              <a:buClrTx/>
              <a:buSzPct val="75000"/>
              <a:buFont typeface="Arial" panose="020B0604020202020204" pitchFamily="34" charset="0"/>
              <a:buChar char="•"/>
              <a:tabLst/>
              <a:defRPr sz="1600" b="0" i="0" u="none" strike="noStrike" cap="none" spc="0" baseline="0">
                <a:ln>
                  <a:noFill/>
                </a:ln>
                <a:solidFill>
                  <a:schemeClr val="tx1"/>
                </a:solidFill>
                <a:uFillTx/>
                <a:latin typeface="+mn-lt"/>
                <a:ea typeface="+mn-ea"/>
                <a:cs typeface="+mn-cs"/>
                <a:sym typeface="Helvetica Light"/>
              </a:defRPr>
            </a:lvl2pPr>
            <a:lvl3pPr marL="285743" marR="0" indent="-285743" algn="l" defTabSz="219070" rtl="0" eaLnBrk="1" latinLnBrk="0" hangingPunct="1">
              <a:lnSpc>
                <a:spcPct val="100000"/>
              </a:lnSpc>
              <a:spcBef>
                <a:spcPts val="788"/>
              </a:spcBef>
              <a:spcAft>
                <a:spcPts val="0"/>
              </a:spcAft>
              <a:buClrTx/>
              <a:buSzPct val="75000"/>
              <a:buFont typeface="Arial" panose="020B0604020202020204" pitchFamily="34" charset="0"/>
              <a:buChar char="•"/>
              <a:tabLst/>
              <a:defRPr sz="1500" b="0" i="0" u="none" strike="noStrike" cap="none" spc="0" baseline="0">
                <a:ln>
                  <a:noFill/>
                </a:ln>
                <a:solidFill>
                  <a:schemeClr val="tx1"/>
                </a:solidFill>
                <a:uFillTx/>
                <a:latin typeface="+mn-lt"/>
                <a:ea typeface="+mn-ea"/>
                <a:cs typeface="+mn-cs"/>
                <a:sym typeface="Helvetica Light"/>
              </a:defRPr>
            </a:lvl3pPr>
            <a:lvl4pPr marL="286418" marR="0" indent="-285743" algn="l" defTabSz="67499" rtl="0" eaLnBrk="1" latinLnBrk="0" hangingPunct="1">
              <a:lnSpc>
                <a:spcPct val="100000"/>
              </a:lnSpc>
              <a:spcBef>
                <a:spcPts val="788"/>
              </a:spcBef>
              <a:spcAft>
                <a:spcPts val="0"/>
              </a:spcAft>
              <a:buClr>
                <a:schemeClr val="tx1"/>
              </a:buClr>
              <a:buSzPct val="75000"/>
              <a:buFont typeface="Arial" panose="020B0604020202020204" pitchFamily="34" charset="0"/>
              <a:buChar char="•"/>
              <a:tabLst>
                <a:tab pos="67499" algn="l"/>
              </a:tabLst>
              <a:defRPr sz="1500" b="0" i="0" u="none" strike="noStrike" cap="none" spc="0" baseline="0">
                <a:ln>
                  <a:noFill/>
                </a:ln>
                <a:solidFill>
                  <a:schemeClr val="tx1"/>
                </a:solidFill>
                <a:uFillTx/>
                <a:latin typeface="+mn-lt"/>
                <a:ea typeface="+mn-ea"/>
                <a:cs typeface="+mn-cs"/>
                <a:sym typeface="Helvetica Light"/>
              </a:defRPr>
            </a:lvl4pPr>
            <a:lvl5pPr marL="285743" marR="0" indent="-285743" algn="l" defTabSz="219070" rtl="0" eaLnBrk="1" latinLnBrk="0" hangingPunct="1">
              <a:lnSpc>
                <a:spcPct val="100000"/>
              </a:lnSpc>
              <a:spcBef>
                <a:spcPts val="1575"/>
              </a:spcBef>
              <a:spcAft>
                <a:spcPts val="0"/>
              </a:spcAft>
              <a:buClrTx/>
              <a:buSzPct val="75000"/>
              <a:buFont typeface="Arial" panose="020B0604020202020204" pitchFamily="34" charset="0"/>
              <a:buChar char="•"/>
              <a:tabLst/>
              <a:defRPr sz="1500" b="0" i="0" u="none" strike="noStrike" cap="none" spc="0" baseline="0">
                <a:ln>
                  <a:noFill/>
                </a:ln>
                <a:solidFill>
                  <a:schemeClr val="tx1"/>
                </a:solidFill>
                <a:uFillTx/>
                <a:latin typeface="+mn-lt"/>
                <a:ea typeface="+mn-ea"/>
                <a:cs typeface="+mn-cs"/>
                <a:sym typeface="Helvetica Light"/>
              </a:defRPr>
            </a:lvl5pPr>
            <a:lvl6pPr marL="539987" marR="0" indent="-179996" algn="l" defTabSz="219070" rtl="0" eaLnBrk="1" latinLnBrk="0" hangingPunct="1">
              <a:lnSpc>
                <a:spcPct val="100000"/>
              </a:lnSpc>
              <a:spcBef>
                <a:spcPts val="0"/>
              </a:spcBef>
              <a:spcAft>
                <a:spcPts val="0"/>
              </a:spcAft>
              <a:buClrTx/>
              <a:buSzPct val="75000"/>
              <a:buFontTx/>
              <a:buChar char="•"/>
              <a:tabLst/>
              <a:defRPr sz="1600" b="0" i="0" u="none" strike="noStrike" cap="none" spc="0" baseline="0">
                <a:ln>
                  <a:noFill/>
                </a:ln>
                <a:solidFill>
                  <a:srgbClr val="000000"/>
                </a:solidFill>
                <a:uFillTx/>
                <a:latin typeface="+mn-lt"/>
                <a:ea typeface="+mn-ea"/>
                <a:cs typeface="+mn-cs"/>
                <a:sym typeface="Helvetica Light"/>
              </a:defRPr>
            </a:lvl6pPr>
            <a:lvl7pPr marL="899978" marR="0" indent="-179996" algn="l" defTabSz="219070" rtl="0" eaLnBrk="1" latinLnBrk="0" hangingPunct="1">
              <a:lnSpc>
                <a:spcPct val="100000"/>
              </a:lnSpc>
              <a:spcBef>
                <a:spcPts val="600"/>
              </a:spcBef>
              <a:spcAft>
                <a:spcPts val="600"/>
              </a:spcAft>
              <a:buClrTx/>
              <a:buSzPct val="75000"/>
              <a:buFontTx/>
              <a:buChar char="•"/>
              <a:tabLst/>
              <a:defRPr sz="1600" b="0" i="0" u="none" strike="noStrike" cap="none" spc="0" baseline="0">
                <a:ln>
                  <a:noFill/>
                </a:ln>
                <a:solidFill>
                  <a:srgbClr val="000000"/>
                </a:solidFill>
                <a:uFillTx/>
                <a:latin typeface="+mn-lt"/>
                <a:ea typeface="+mn-ea"/>
                <a:cs typeface="+mn-cs"/>
                <a:sym typeface="Helvetica Light"/>
              </a:defRPr>
            </a:lvl7pPr>
            <a:lvl8pPr marL="1259969" marR="0" indent="-179996" algn="l" defTabSz="219070" rtl="0" eaLnBrk="1" latinLnBrk="0" hangingPunct="1">
              <a:lnSpc>
                <a:spcPct val="100000"/>
              </a:lnSpc>
              <a:spcBef>
                <a:spcPts val="600"/>
              </a:spcBef>
              <a:spcAft>
                <a:spcPts val="600"/>
              </a:spcAft>
              <a:buClrTx/>
              <a:buSzPct val="75000"/>
              <a:buFontTx/>
              <a:buChar char="•"/>
              <a:tabLst/>
              <a:defRPr sz="1600" b="0" i="0" u="none" strike="noStrike" cap="none" spc="0" baseline="0">
                <a:ln>
                  <a:noFill/>
                </a:ln>
                <a:solidFill>
                  <a:srgbClr val="000000"/>
                </a:solidFill>
                <a:uFillTx/>
                <a:latin typeface="+mn-lt"/>
                <a:ea typeface="+mn-ea"/>
                <a:cs typeface="+mn-cs"/>
                <a:sym typeface="Helvetica Light"/>
              </a:defRPr>
            </a:lvl8pPr>
            <a:lvl9pPr marL="1564972" marR="0" indent="-231506" algn="l" defTabSz="219070" rtl="0" eaLnBrk="1" latinLnBrk="0" hangingPunct="1">
              <a:lnSpc>
                <a:spcPct val="100000"/>
              </a:lnSpc>
              <a:spcBef>
                <a:spcPts val="1575"/>
              </a:spcBef>
              <a:spcAft>
                <a:spcPts val="0"/>
              </a:spcAft>
              <a:buClrTx/>
              <a:buSzPct val="75000"/>
              <a:buFontTx/>
              <a:buChar char="•"/>
              <a:tabLst/>
              <a:defRPr sz="1900" b="0" i="0" u="none" strike="noStrike" cap="none" spc="0" baseline="0">
                <a:ln>
                  <a:noFill/>
                </a:ln>
                <a:solidFill>
                  <a:srgbClr val="000000"/>
                </a:solidFill>
                <a:uFillTx/>
                <a:latin typeface="+mn-lt"/>
                <a:ea typeface="+mn-ea"/>
                <a:cs typeface="+mn-cs"/>
                <a:sym typeface="Helvetica Light"/>
              </a:defRPr>
            </a:lvl9pPr>
          </a:lstStyle>
          <a:p>
            <a:r>
              <a:rPr lang="fr-FR" sz="4000" kern="0" dirty="0"/>
              <a:t>Piers Buchanan</a:t>
            </a:r>
          </a:p>
          <a:p>
            <a:r>
              <a:rPr lang="fr-FR" sz="4000" kern="0" dirty="0"/>
              <a:t>Aviation Applications Scientific Manager</a:t>
            </a:r>
          </a:p>
          <a:p>
            <a:endParaRPr lang="fr-FR" kern="0" dirty="0"/>
          </a:p>
        </p:txBody>
      </p:sp>
      <p:sp>
        <p:nvSpPr>
          <p:cNvPr id="5" name="Shape 506">
            <a:extLst>
              <a:ext uri="{FF2B5EF4-FFF2-40B4-BE49-F238E27FC236}">
                <a16:creationId xmlns:a16="http://schemas.microsoft.com/office/drawing/2014/main" id="{2157EF59-97B6-4C7C-8A8F-9E6E85EADCCB}"/>
              </a:ext>
            </a:extLst>
          </p:cNvPr>
          <p:cNvSpPr txBox="1">
            <a:spLocks/>
          </p:cNvSpPr>
          <p:nvPr/>
        </p:nvSpPr>
        <p:spPr>
          <a:xfrm>
            <a:off x="653130" y="2650395"/>
            <a:ext cx="7837740" cy="415499"/>
          </a:xfrm>
          <a:prstGeom prst="rect">
            <a:avLst/>
          </a:prstGeom>
          <a:extLst>
            <a:ext uri="{C572A759-6A51-4108-AA02-DFA0A04FC94B}">
              <ma14:wrappingTextBoxFlag xmlns="" xmlns:ma14="http://schemas.microsoft.com/office/mac/drawingml/2011/main" val="1"/>
            </a:ext>
          </a:extLst>
        </p:spPr>
        <p:txBody>
          <a:bodyPr vert="horz" lIns="68580" tIns="34290" rIns="68580" bIns="34290" rtlCol="0">
            <a:noAutofit/>
          </a:bodyPr>
          <a:lstStyle>
            <a:lvl1pPr marL="0" marR="0" indent="0" algn="l" defTabSz="457200" rtl="0" eaLnBrk="1" latinLnBrk="0" hangingPunct="1">
              <a:lnSpc>
                <a:spcPct val="150000"/>
              </a:lnSpc>
              <a:spcBef>
                <a:spcPts val="400"/>
              </a:spcBef>
              <a:spcAft>
                <a:spcPts val="0"/>
              </a:spcAft>
              <a:buClrTx/>
              <a:buSzPct val="75000"/>
              <a:buFontTx/>
              <a:buNone/>
              <a:tabLst/>
              <a:defRPr sz="1500" b="1" i="0" u="none" strike="noStrike" cap="none" spc="0" baseline="0">
                <a:ln>
                  <a:noFill/>
                </a:ln>
                <a:solidFill>
                  <a:schemeClr val="tx1"/>
                </a:solidFill>
                <a:uFillTx/>
                <a:latin typeface="+mj-lt"/>
                <a:ea typeface="+mn-ea"/>
                <a:cs typeface="+mn-cs"/>
                <a:sym typeface="Helvetica Light"/>
              </a:defRPr>
            </a:lvl1pPr>
            <a:lvl2pPr marL="179996" marR="0" indent="-179996" algn="l" defTabSz="219070" rtl="0" eaLnBrk="1" latinLnBrk="0" hangingPunct="1">
              <a:lnSpc>
                <a:spcPct val="100000"/>
              </a:lnSpc>
              <a:spcBef>
                <a:spcPts val="600"/>
              </a:spcBef>
              <a:spcAft>
                <a:spcPts val="600"/>
              </a:spcAft>
              <a:buClrTx/>
              <a:buSzPct val="75000"/>
              <a:buFont typeface="Arial" panose="020B0604020202020204" pitchFamily="34" charset="0"/>
              <a:buChar char="•"/>
              <a:tabLst/>
              <a:defRPr sz="1600" b="0" i="0" u="none" strike="noStrike" cap="none" spc="0" baseline="0">
                <a:ln>
                  <a:noFill/>
                </a:ln>
                <a:solidFill>
                  <a:schemeClr val="tx1"/>
                </a:solidFill>
                <a:uFillTx/>
                <a:latin typeface="+mn-lt"/>
                <a:ea typeface="+mn-ea"/>
                <a:cs typeface="+mn-cs"/>
                <a:sym typeface="Helvetica Light"/>
              </a:defRPr>
            </a:lvl2pPr>
            <a:lvl3pPr marL="285743" marR="0" indent="-285743" algn="l" defTabSz="219070" rtl="0" eaLnBrk="1" latinLnBrk="0" hangingPunct="1">
              <a:lnSpc>
                <a:spcPct val="100000"/>
              </a:lnSpc>
              <a:spcBef>
                <a:spcPts val="788"/>
              </a:spcBef>
              <a:spcAft>
                <a:spcPts val="0"/>
              </a:spcAft>
              <a:buClrTx/>
              <a:buSzPct val="75000"/>
              <a:buFont typeface="Arial" panose="020B0604020202020204" pitchFamily="34" charset="0"/>
              <a:buChar char="•"/>
              <a:tabLst/>
              <a:defRPr sz="1500" b="0" i="0" u="none" strike="noStrike" cap="none" spc="0" baseline="0">
                <a:ln>
                  <a:noFill/>
                </a:ln>
                <a:solidFill>
                  <a:schemeClr val="tx1"/>
                </a:solidFill>
                <a:uFillTx/>
                <a:latin typeface="+mn-lt"/>
                <a:ea typeface="+mn-ea"/>
                <a:cs typeface="+mn-cs"/>
                <a:sym typeface="Helvetica Light"/>
              </a:defRPr>
            </a:lvl3pPr>
            <a:lvl4pPr marL="286418" marR="0" indent="-285743" algn="l" defTabSz="67499" rtl="0" eaLnBrk="1" latinLnBrk="0" hangingPunct="1">
              <a:lnSpc>
                <a:spcPct val="100000"/>
              </a:lnSpc>
              <a:spcBef>
                <a:spcPts val="788"/>
              </a:spcBef>
              <a:spcAft>
                <a:spcPts val="0"/>
              </a:spcAft>
              <a:buClr>
                <a:schemeClr val="tx1"/>
              </a:buClr>
              <a:buSzPct val="75000"/>
              <a:buFont typeface="Arial" panose="020B0604020202020204" pitchFamily="34" charset="0"/>
              <a:buChar char="•"/>
              <a:tabLst>
                <a:tab pos="67499" algn="l"/>
              </a:tabLst>
              <a:defRPr sz="1500" b="0" i="0" u="none" strike="noStrike" cap="none" spc="0" baseline="0">
                <a:ln>
                  <a:noFill/>
                </a:ln>
                <a:solidFill>
                  <a:schemeClr val="tx1"/>
                </a:solidFill>
                <a:uFillTx/>
                <a:latin typeface="+mn-lt"/>
                <a:ea typeface="+mn-ea"/>
                <a:cs typeface="+mn-cs"/>
                <a:sym typeface="Helvetica Light"/>
              </a:defRPr>
            </a:lvl4pPr>
            <a:lvl5pPr marL="285743" marR="0" indent="-285743" algn="l" defTabSz="219070" rtl="0" eaLnBrk="1" latinLnBrk="0" hangingPunct="1">
              <a:lnSpc>
                <a:spcPct val="100000"/>
              </a:lnSpc>
              <a:spcBef>
                <a:spcPts val="1575"/>
              </a:spcBef>
              <a:spcAft>
                <a:spcPts val="0"/>
              </a:spcAft>
              <a:buClrTx/>
              <a:buSzPct val="75000"/>
              <a:buFont typeface="Arial" panose="020B0604020202020204" pitchFamily="34" charset="0"/>
              <a:buChar char="•"/>
              <a:tabLst/>
              <a:defRPr sz="1500" b="0" i="0" u="none" strike="noStrike" cap="none" spc="0" baseline="0">
                <a:ln>
                  <a:noFill/>
                </a:ln>
                <a:solidFill>
                  <a:schemeClr val="tx1"/>
                </a:solidFill>
                <a:uFillTx/>
                <a:latin typeface="+mn-lt"/>
                <a:ea typeface="+mn-ea"/>
                <a:cs typeface="+mn-cs"/>
                <a:sym typeface="Helvetica Light"/>
              </a:defRPr>
            </a:lvl5pPr>
            <a:lvl6pPr marL="539987" marR="0" indent="-179996" algn="l" defTabSz="219070" rtl="0" eaLnBrk="1" latinLnBrk="0" hangingPunct="1">
              <a:lnSpc>
                <a:spcPct val="100000"/>
              </a:lnSpc>
              <a:spcBef>
                <a:spcPts val="0"/>
              </a:spcBef>
              <a:spcAft>
                <a:spcPts val="0"/>
              </a:spcAft>
              <a:buClrTx/>
              <a:buSzPct val="75000"/>
              <a:buFontTx/>
              <a:buChar char="•"/>
              <a:tabLst/>
              <a:defRPr sz="1600" b="0" i="0" u="none" strike="noStrike" cap="none" spc="0" baseline="0">
                <a:ln>
                  <a:noFill/>
                </a:ln>
                <a:solidFill>
                  <a:srgbClr val="000000"/>
                </a:solidFill>
                <a:uFillTx/>
                <a:latin typeface="+mn-lt"/>
                <a:ea typeface="+mn-ea"/>
                <a:cs typeface="+mn-cs"/>
                <a:sym typeface="Helvetica Light"/>
              </a:defRPr>
            </a:lvl6pPr>
            <a:lvl7pPr marL="899978" marR="0" indent="-179996" algn="l" defTabSz="219070" rtl="0" eaLnBrk="1" latinLnBrk="0" hangingPunct="1">
              <a:lnSpc>
                <a:spcPct val="100000"/>
              </a:lnSpc>
              <a:spcBef>
                <a:spcPts val="600"/>
              </a:spcBef>
              <a:spcAft>
                <a:spcPts val="600"/>
              </a:spcAft>
              <a:buClrTx/>
              <a:buSzPct val="75000"/>
              <a:buFontTx/>
              <a:buChar char="•"/>
              <a:tabLst/>
              <a:defRPr sz="1600" b="0" i="0" u="none" strike="noStrike" cap="none" spc="0" baseline="0">
                <a:ln>
                  <a:noFill/>
                </a:ln>
                <a:solidFill>
                  <a:srgbClr val="000000"/>
                </a:solidFill>
                <a:uFillTx/>
                <a:latin typeface="+mn-lt"/>
                <a:ea typeface="+mn-ea"/>
                <a:cs typeface="+mn-cs"/>
                <a:sym typeface="Helvetica Light"/>
              </a:defRPr>
            </a:lvl7pPr>
            <a:lvl8pPr marL="1259969" marR="0" indent="-179996" algn="l" defTabSz="219070" rtl="0" eaLnBrk="1" latinLnBrk="0" hangingPunct="1">
              <a:lnSpc>
                <a:spcPct val="100000"/>
              </a:lnSpc>
              <a:spcBef>
                <a:spcPts val="600"/>
              </a:spcBef>
              <a:spcAft>
                <a:spcPts val="600"/>
              </a:spcAft>
              <a:buClrTx/>
              <a:buSzPct val="75000"/>
              <a:buFontTx/>
              <a:buChar char="•"/>
              <a:tabLst/>
              <a:defRPr sz="1600" b="0" i="0" u="none" strike="noStrike" cap="none" spc="0" baseline="0">
                <a:ln>
                  <a:noFill/>
                </a:ln>
                <a:solidFill>
                  <a:srgbClr val="000000"/>
                </a:solidFill>
                <a:uFillTx/>
                <a:latin typeface="+mn-lt"/>
                <a:ea typeface="+mn-ea"/>
                <a:cs typeface="+mn-cs"/>
                <a:sym typeface="Helvetica Light"/>
              </a:defRPr>
            </a:lvl8pPr>
            <a:lvl9pPr marL="1564972" marR="0" indent="-231506" algn="l" defTabSz="219070" rtl="0" eaLnBrk="1" latinLnBrk="0" hangingPunct="1">
              <a:lnSpc>
                <a:spcPct val="100000"/>
              </a:lnSpc>
              <a:spcBef>
                <a:spcPts val="1575"/>
              </a:spcBef>
              <a:spcAft>
                <a:spcPts val="0"/>
              </a:spcAft>
              <a:buClrTx/>
              <a:buSzPct val="75000"/>
              <a:buFontTx/>
              <a:buChar char="•"/>
              <a:tabLst/>
              <a:defRPr sz="1900" b="0" i="0" u="none" strike="noStrike" cap="none" spc="0" baseline="0">
                <a:ln>
                  <a:noFill/>
                </a:ln>
                <a:solidFill>
                  <a:srgbClr val="000000"/>
                </a:solidFill>
                <a:uFillTx/>
                <a:latin typeface="+mn-lt"/>
                <a:ea typeface="+mn-ea"/>
                <a:cs typeface="+mn-cs"/>
                <a:sym typeface="Helvetica Light"/>
              </a:defRPr>
            </a:lvl9pPr>
          </a:lstStyle>
          <a:p>
            <a:r>
              <a:rPr lang="en-GB" kern="0" dirty="0"/>
              <a:t>https://www.metoffice.gov.uk/services/transport/aviation/regulated</a:t>
            </a:r>
          </a:p>
        </p:txBody>
      </p:sp>
      <p:sp>
        <p:nvSpPr>
          <p:cNvPr id="6" name="Shape 507">
            <a:extLst>
              <a:ext uri="{FF2B5EF4-FFF2-40B4-BE49-F238E27FC236}">
                <a16:creationId xmlns:a16="http://schemas.microsoft.com/office/drawing/2014/main" id="{51571445-6CD0-4B95-B246-238CF8D96C35}"/>
              </a:ext>
            </a:extLst>
          </p:cNvPr>
          <p:cNvSpPr txBox="1">
            <a:spLocks/>
          </p:cNvSpPr>
          <p:nvPr/>
        </p:nvSpPr>
        <p:spPr>
          <a:xfrm>
            <a:off x="628054" y="3175804"/>
            <a:ext cx="7830743" cy="415499"/>
          </a:xfrm>
          <a:prstGeom prst="rect">
            <a:avLst/>
          </a:prstGeom>
          <a:extLst>
            <a:ext uri="{C572A759-6A51-4108-AA02-DFA0A04FC94B}">
              <ma14:wrappingTextBoxFlag xmlns="" xmlns:ma14="http://schemas.microsoft.com/office/mac/drawingml/2011/main" val="1"/>
            </a:ext>
          </a:extLst>
        </p:spPr>
        <p:txBody>
          <a:bodyPr vert="horz" lIns="68580" tIns="34290" rIns="68580" bIns="34290" rtlCol="0">
            <a:noAutofit/>
          </a:bodyPr>
          <a:lstStyle>
            <a:lvl1pPr marL="0" marR="0" indent="0" algn="l" defTabSz="457200" rtl="0" eaLnBrk="1" latinLnBrk="0" hangingPunct="1">
              <a:lnSpc>
                <a:spcPct val="150000"/>
              </a:lnSpc>
              <a:spcBef>
                <a:spcPts val="400"/>
              </a:spcBef>
              <a:spcAft>
                <a:spcPts val="0"/>
              </a:spcAft>
              <a:buClrTx/>
              <a:buSzPct val="75000"/>
              <a:buFontTx/>
              <a:buNone/>
              <a:tabLst/>
              <a:defRPr sz="1500" b="1" i="0" u="none" strike="noStrike" cap="none" spc="0" baseline="0">
                <a:ln>
                  <a:noFill/>
                </a:ln>
                <a:solidFill>
                  <a:schemeClr val="tx1"/>
                </a:solidFill>
                <a:uFillTx/>
                <a:latin typeface="+mj-lt"/>
                <a:ea typeface="+mn-ea"/>
                <a:cs typeface="+mn-cs"/>
                <a:sym typeface="Helvetica Light"/>
              </a:defRPr>
            </a:lvl1pPr>
            <a:lvl2pPr marL="179996" marR="0" indent="-179996" algn="l" defTabSz="219070" rtl="0" eaLnBrk="1" latinLnBrk="0" hangingPunct="1">
              <a:lnSpc>
                <a:spcPct val="100000"/>
              </a:lnSpc>
              <a:spcBef>
                <a:spcPts val="600"/>
              </a:spcBef>
              <a:spcAft>
                <a:spcPts val="600"/>
              </a:spcAft>
              <a:buClrTx/>
              <a:buSzPct val="75000"/>
              <a:buFont typeface="Arial" panose="020B0604020202020204" pitchFamily="34" charset="0"/>
              <a:buChar char="•"/>
              <a:tabLst/>
              <a:defRPr sz="1600" b="0" i="0" u="none" strike="noStrike" cap="none" spc="0" baseline="0">
                <a:ln>
                  <a:noFill/>
                </a:ln>
                <a:solidFill>
                  <a:schemeClr val="tx1"/>
                </a:solidFill>
                <a:uFillTx/>
                <a:latin typeface="+mn-lt"/>
                <a:ea typeface="+mn-ea"/>
                <a:cs typeface="+mn-cs"/>
                <a:sym typeface="Helvetica Light"/>
              </a:defRPr>
            </a:lvl2pPr>
            <a:lvl3pPr marL="285743" marR="0" indent="-285743" algn="l" defTabSz="219070" rtl="0" eaLnBrk="1" latinLnBrk="0" hangingPunct="1">
              <a:lnSpc>
                <a:spcPct val="100000"/>
              </a:lnSpc>
              <a:spcBef>
                <a:spcPts val="788"/>
              </a:spcBef>
              <a:spcAft>
                <a:spcPts val="0"/>
              </a:spcAft>
              <a:buClrTx/>
              <a:buSzPct val="75000"/>
              <a:buFont typeface="Arial" panose="020B0604020202020204" pitchFamily="34" charset="0"/>
              <a:buChar char="•"/>
              <a:tabLst/>
              <a:defRPr sz="1500" b="0" i="0" u="none" strike="noStrike" cap="none" spc="0" baseline="0">
                <a:ln>
                  <a:noFill/>
                </a:ln>
                <a:solidFill>
                  <a:schemeClr val="tx1"/>
                </a:solidFill>
                <a:uFillTx/>
                <a:latin typeface="+mn-lt"/>
                <a:ea typeface="+mn-ea"/>
                <a:cs typeface="+mn-cs"/>
                <a:sym typeface="Helvetica Light"/>
              </a:defRPr>
            </a:lvl3pPr>
            <a:lvl4pPr marL="286418" marR="0" indent="-285743" algn="l" defTabSz="67499" rtl="0" eaLnBrk="1" latinLnBrk="0" hangingPunct="1">
              <a:lnSpc>
                <a:spcPct val="100000"/>
              </a:lnSpc>
              <a:spcBef>
                <a:spcPts val="788"/>
              </a:spcBef>
              <a:spcAft>
                <a:spcPts val="0"/>
              </a:spcAft>
              <a:buClr>
                <a:schemeClr val="tx1"/>
              </a:buClr>
              <a:buSzPct val="75000"/>
              <a:buFont typeface="Arial" panose="020B0604020202020204" pitchFamily="34" charset="0"/>
              <a:buChar char="•"/>
              <a:tabLst>
                <a:tab pos="67499" algn="l"/>
              </a:tabLst>
              <a:defRPr sz="1500" b="0" i="0" u="none" strike="noStrike" cap="none" spc="0" baseline="0">
                <a:ln>
                  <a:noFill/>
                </a:ln>
                <a:solidFill>
                  <a:schemeClr val="tx1"/>
                </a:solidFill>
                <a:uFillTx/>
                <a:latin typeface="+mn-lt"/>
                <a:ea typeface="+mn-ea"/>
                <a:cs typeface="+mn-cs"/>
                <a:sym typeface="Helvetica Light"/>
              </a:defRPr>
            </a:lvl4pPr>
            <a:lvl5pPr marL="285743" marR="0" indent="-285743" algn="l" defTabSz="219070" rtl="0" eaLnBrk="1" latinLnBrk="0" hangingPunct="1">
              <a:lnSpc>
                <a:spcPct val="100000"/>
              </a:lnSpc>
              <a:spcBef>
                <a:spcPts val="1575"/>
              </a:spcBef>
              <a:spcAft>
                <a:spcPts val="0"/>
              </a:spcAft>
              <a:buClrTx/>
              <a:buSzPct val="75000"/>
              <a:buFont typeface="Arial" panose="020B0604020202020204" pitchFamily="34" charset="0"/>
              <a:buChar char="•"/>
              <a:tabLst/>
              <a:defRPr sz="1500" b="0" i="0" u="none" strike="noStrike" cap="none" spc="0" baseline="0">
                <a:ln>
                  <a:noFill/>
                </a:ln>
                <a:solidFill>
                  <a:schemeClr val="tx1"/>
                </a:solidFill>
                <a:uFillTx/>
                <a:latin typeface="+mn-lt"/>
                <a:ea typeface="+mn-ea"/>
                <a:cs typeface="+mn-cs"/>
                <a:sym typeface="Helvetica Light"/>
              </a:defRPr>
            </a:lvl5pPr>
            <a:lvl6pPr marL="539987" marR="0" indent="-179996" algn="l" defTabSz="219070" rtl="0" eaLnBrk="1" latinLnBrk="0" hangingPunct="1">
              <a:lnSpc>
                <a:spcPct val="100000"/>
              </a:lnSpc>
              <a:spcBef>
                <a:spcPts val="0"/>
              </a:spcBef>
              <a:spcAft>
                <a:spcPts val="0"/>
              </a:spcAft>
              <a:buClrTx/>
              <a:buSzPct val="75000"/>
              <a:buFontTx/>
              <a:buChar char="•"/>
              <a:tabLst/>
              <a:defRPr sz="1600" b="0" i="0" u="none" strike="noStrike" cap="none" spc="0" baseline="0">
                <a:ln>
                  <a:noFill/>
                </a:ln>
                <a:solidFill>
                  <a:srgbClr val="000000"/>
                </a:solidFill>
                <a:uFillTx/>
                <a:latin typeface="+mn-lt"/>
                <a:ea typeface="+mn-ea"/>
                <a:cs typeface="+mn-cs"/>
                <a:sym typeface="Helvetica Light"/>
              </a:defRPr>
            </a:lvl6pPr>
            <a:lvl7pPr marL="899978" marR="0" indent="-179996" algn="l" defTabSz="219070" rtl="0" eaLnBrk="1" latinLnBrk="0" hangingPunct="1">
              <a:lnSpc>
                <a:spcPct val="100000"/>
              </a:lnSpc>
              <a:spcBef>
                <a:spcPts val="600"/>
              </a:spcBef>
              <a:spcAft>
                <a:spcPts val="600"/>
              </a:spcAft>
              <a:buClrTx/>
              <a:buSzPct val="75000"/>
              <a:buFontTx/>
              <a:buChar char="•"/>
              <a:tabLst/>
              <a:defRPr sz="1600" b="0" i="0" u="none" strike="noStrike" cap="none" spc="0" baseline="0">
                <a:ln>
                  <a:noFill/>
                </a:ln>
                <a:solidFill>
                  <a:srgbClr val="000000"/>
                </a:solidFill>
                <a:uFillTx/>
                <a:latin typeface="+mn-lt"/>
                <a:ea typeface="+mn-ea"/>
                <a:cs typeface="+mn-cs"/>
                <a:sym typeface="Helvetica Light"/>
              </a:defRPr>
            </a:lvl7pPr>
            <a:lvl8pPr marL="1259969" marR="0" indent="-179996" algn="l" defTabSz="219070" rtl="0" eaLnBrk="1" latinLnBrk="0" hangingPunct="1">
              <a:lnSpc>
                <a:spcPct val="100000"/>
              </a:lnSpc>
              <a:spcBef>
                <a:spcPts val="600"/>
              </a:spcBef>
              <a:spcAft>
                <a:spcPts val="600"/>
              </a:spcAft>
              <a:buClrTx/>
              <a:buSzPct val="75000"/>
              <a:buFontTx/>
              <a:buChar char="•"/>
              <a:tabLst/>
              <a:defRPr sz="1600" b="0" i="0" u="none" strike="noStrike" cap="none" spc="0" baseline="0">
                <a:ln>
                  <a:noFill/>
                </a:ln>
                <a:solidFill>
                  <a:srgbClr val="000000"/>
                </a:solidFill>
                <a:uFillTx/>
                <a:latin typeface="+mn-lt"/>
                <a:ea typeface="+mn-ea"/>
                <a:cs typeface="+mn-cs"/>
                <a:sym typeface="Helvetica Light"/>
              </a:defRPr>
            </a:lvl8pPr>
            <a:lvl9pPr marL="1564972" marR="0" indent="-231506" algn="l" defTabSz="219070" rtl="0" eaLnBrk="1" latinLnBrk="0" hangingPunct="1">
              <a:lnSpc>
                <a:spcPct val="100000"/>
              </a:lnSpc>
              <a:spcBef>
                <a:spcPts val="1575"/>
              </a:spcBef>
              <a:spcAft>
                <a:spcPts val="0"/>
              </a:spcAft>
              <a:buClrTx/>
              <a:buSzPct val="75000"/>
              <a:buFontTx/>
              <a:buChar char="•"/>
              <a:tabLst/>
              <a:defRPr sz="1900" b="0" i="0" u="none" strike="noStrike" cap="none" spc="0" baseline="0">
                <a:ln>
                  <a:noFill/>
                </a:ln>
                <a:solidFill>
                  <a:srgbClr val="000000"/>
                </a:solidFill>
                <a:uFillTx/>
                <a:latin typeface="+mn-lt"/>
                <a:ea typeface="+mn-ea"/>
                <a:cs typeface="+mn-cs"/>
                <a:sym typeface="Helvetica Light"/>
              </a:defRPr>
            </a:lvl9pPr>
          </a:lstStyle>
          <a:p>
            <a:r>
              <a:rPr lang="en-GB" kern="0"/>
              <a:t>piers.buchanan@metoffice.gov.uk</a:t>
            </a:r>
          </a:p>
        </p:txBody>
      </p:sp>
      <p:sp>
        <p:nvSpPr>
          <p:cNvPr id="7" name="Footer Placeholder 5">
            <a:extLst>
              <a:ext uri="{FF2B5EF4-FFF2-40B4-BE49-F238E27FC236}">
                <a16:creationId xmlns:a16="http://schemas.microsoft.com/office/drawing/2014/main" id="{089DC594-87F0-44DE-A4B3-25CEB3942287}"/>
              </a:ext>
            </a:extLst>
          </p:cNvPr>
          <p:cNvSpPr>
            <a:spLocks noGrp="1"/>
          </p:cNvSpPr>
          <p:nvPr>
            <p:ph type="ftr" sz="quarter" idx="10"/>
          </p:nvPr>
        </p:nvSpPr>
        <p:spPr>
          <a:xfrm>
            <a:off x="0" y="4732140"/>
            <a:ext cx="9144000" cy="411361"/>
          </a:xfrm>
        </p:spPr>
        <p:txBody>
          <a:bodyPr/>
          <a:lstStyle/>
          <a:p>
            <a:pPr>
              <a:defRPr/>
            </a:pPr>
            <a:r>
              <a:rPr lang="en-GB"/>
              <a:t>www.metoffice.gov.uk                                                © Crown Copyright 2020, Met Office</a:t>
            </a:r>
            <a:endParaRPr lang="en-GB" sz="1050">
              <a:latin typeface="Times" pitchFamily="18" charset="0"/>
            </a:endParaRPr>
          </a:p>
        </p:txBody>
      </p:sp>
      <p:pic>
        <p:nvPicPr>
          <p:cNvPr id="2" name="Picture 1">
            <a:extLst>
              <a:ext uri="{FF2B5EF4-FFF2-40B4-BE49-F238E27FC236}">
                <a16:creationId xmlns:a16="http://schemas.microsoft.com/office/drawing/2014/main" id="{B2815A9A-E336-43AF-85EF-4BBBD8388655}"/>
              </a:ext>
            </a:extLst>
          </p:cNvPr>
          <p:cNvPicPr>
            <a:picLocks noChangeAspect="1"/>
          </p:cNvPicPr>
          <p:nvPr/>
        </p:nvPicPr>
        <p:blipFill>
          <a:blip r:embed="rId2"/>
          <a:stretch>
            <a:fillRect/>
          </a:stretch>
        </p:blipFill>
        <p:spPr>
          <a:xfrm>
            <a:off x="7912501" y="4691507"/>
            <a:ext cx="1231499" cy="432854"/>
          </a:xfrm>
          <a:prstGeom prst="rect">
            <a:avLst/>
          </a:prstGeom>
        </p:spPr>
      </p:pic>
    </p:spTree>
    <p:extLst>
      <p:ext uri="{BB962C8B-B14F-4D97-AF65-F5344CB8AC3E}">
        <p14:creationId xmlns:p14="http://schemas.microsoft.com/office/powerpoint/2010/main" val="3102317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5201" y="225853"/>
            <a:ext cx="9143999" cy="1177245"/>
          </a:xfrm>
        </p:spPr>
        <p:txBody>
          <a:bodyPr/>
          <a:lstStyle/>
          <a:p>
            <a:r>
              <a:rPr lang="en-GB" b="1" dirty="0"/>
              <a:t>Overview</a:t>
            </a:r>
            <a:br>
              <a:rPr lang="en-GB" b="1" dirty="0"/>
            </a:br>
            <a:endParaRPr lang="en-GB" dirty="0"/>
          </a:p>
        </p:txBody>
      </p:sp>
      <p:sp>
        <p:nvSpPr>
          <p:cNvPr id="3" name="Text Placeholder 2"/>
          <p:cNvSpPr>
            <a:spLocks noGrp="1"/>
          </p:cNvSpPr>
          <p:nvPr>
            <p:ph type="body" sz="half" idx="1"/>
          </p:nvPr>
        </p:nvSpPr>
        <p:spPr>
          <a:xfrm>
            <a:off x="491066" y="940960"/>
            <a:ext cx="8161867" cy="3106710"/>
          </a:xfrm>
        </p:spPr>
        <p:txBody>
          <a:bodyPr/>
          <a:lstStyle/>
          <a:p>
            <a:br>
              <a:rPr lang="en-GB" b="1" dirty="0"/>
            </a:br>
            <a:r>
              <a:rPr lang="pt-BR" sz="2000" dirty="0"/>
              <a:t>Introduction – what WAFS is.</a:t>
            </a:r>
          </a:p>
          <a:p>
            <a:endParaRPr lang="pt-BR" sz="2000" dirty="0"/>
          </a:p>
          <a:p>
            <a:r>
              <a:rPr lang="en-GB" sz="2000" dirty="0"/>
              <a:t>High resolution upgrades to deterministic turbulence and airframe icing diagnostics</a:t>
            </a:r>
          </a:p>
          <a:p>
            <a:endParaRPr lang="en-GB" sz="2000" dirty="0"/>
          </a:p>
          <a:p>
            <a:r>
              <a:rPr lang="en-GB" sz="2000" dirty="0"/>
              <a:t>Probabilistic prototype for </a:t>
            </a:r>
            <a:r>
              <a:rPr lang="en-GB" sz="2000" dirty="0" err="1"/>
              <a:t>Cb</a:t>
            </a:r>
            <a:r>
              <a:rPr lang="en-GB" sz="2000" dirty="0"/>
              <a:t> diagnostic</a:t>
            </a:r>
          </a:p>
          <a:p>
            <a:endParaRPr lang="en-GB" sz="2000" dirty="0"/>
          </a:p>
          <a:p>
            <a:r>
              <a:rPr lang="en-GB" sz="2000" dirty="0"/>
              <a:t>Note that this presentation has presenter notes that can be read alongside the slide content</a:t>
            </a:r>
          </a:p>
          <a:p>
            <a:br>
              <a:rPr lang="en-GB" sz="2000" dirty="0"/>
            </a:br>
            <a:endParaRPr lang="en-GB" sz="2000" dirty="0"/>
          </a:p>
        </p:txBody>
      </p:sp>
      <p:sp>
        <p:nvSpPr>
          <p:cNvPr id="6" name="Footer Placeholder 5"/>
          <p:cNvSpPr>
            <a:spLocks noGrp="1"/>
          </p:cNvSpPr>
          <p:nvPr>
            <p:ph type="ftr" sz="quarter" idx="10"/>
          </p:nvPr>
        </p:nvSpPr>
        <p:spPr/>
        <p:txBody>
          <a:bodyPr/>
          <a:lstStyle/>
          <a:p>
            <a:pPr>
              <a:defRPr/>
            </a:pPr>
            <a:r>
              <a:rPr lang="en-GB"/>
              <a:t>www.metoffice.gov.uk                                                © Crown Copyright 2020, Met Office</a:t>
            </a:r>
            <a:endParaRPr lang="en-GB" sz="1050">
              <a:latin typeface="Times" pitchFamily="18" charset="0"/>
            </a:endParaRPr>
          </a:p>
        </p:txBody>
      </p:sp>
      <p:pic>
        <p:nvPicPr>
          <p:cNvPr id="5" name="Picture 4">
            <a:extLst>
              <a:ext uri="{FF2B5EF4-FFF2-40B4-BE49-F238E27FC236}">
                <a16:creationId xmlns:a16="http://schemas.microsoft.com/office/drawing/2014/main" id="{F58D4B9F-54F9-4BBD-8B15-8B6BBDB5E442}"/>
              </a:ext>
            </a:extLst>
          </p:cNvPr>
          <p:cNvPicPr>
            <a:picLocks noChangeAspect="1"/>
          </p:cNvPicPr>
          <p:nvPr/>
        </p:nvPicPr>
        <p:blipFill>
          <a:blip r:embed="rId3"/>
          <a:stretch>
            <a:fillRect/>
          </a:stretch>
        </p:blipFill>
        <p:spPr>
          <a:xfrm>
            <a:off x="7912501" y="4721393"/>
            <a:ext cx="1231499" cy="432854"/>
          </a:xfrm>
          <a:prstGeom prst="rect">
            <a:avLst/>
          </a:prstGeom>
        </p:spPr>
      </p:pic>
    </p:spTree>
    <p:extLst>
      <p:ext uri="{BB962C8B-B14F-4D97-AF65-F5344CB8AC3E}">
        <p14:creationId xmlns:p14="http://schemas.microsoft.com/office/powerpoint/2010/main" val="2182641114"/>
      </p:ext>
    </p:extLst>
  </p:cSld>
  <p:clrMapOvr>
    <a:masterClrMapping/>
  </p:clrMapOvr>
  <p:transition>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B2E823-EEA6-4120-94E2-180517A62B4A}"/>
              </a:ext>
            </a:extLst>
          </p:cNvPr>
          <p:cNvSpPr>
            <a:spLocks noGrp="1"/>
          </p:cNvSpPr>
          <p:nvPr>
            <p:ph type="title"/>
          </p:nvPr>
        </p:nvSpPr>
        <p:spPr/>
        <p:txBody>
          <a:bodyPr/>
          <a:lstStyle/>
          <a:p>
            <a:r>
              <a:rPr lang="en-GB"/>
              <a:t>Introduction</a:t>
            </a:r>
          </a:p>
        </p:txBody>
      </p:sp>
      <p:sp>
        <p:nvSpPr>
          <p:cNvPr id="3" name="Text Placeholder 2">
            <a:extLst>
              <a:ext uri="{FF2B5EF4-FFF2-40B4-BE49-F238E27FC236}">
                <a16:creationId xmlns:a16="http://schemas.microsoft.com/office/drawing/2014/main" id="{DD489868-572F-4294-B20F-40EA9D8E27F3}"/>
              </a:ext>
            </a:extLst>
          </p:cNvPr>
          <p:cNvSpPr>
            <a:spLocks noGrp="1"/>
          </p:cNvSpPr>
          <p:nvPr>
            <p:ph type="body" sz="half" idx="1"/>
          </p:nvPr>
        </p:nvSpPr>
        <p:spPr>
          <a:xfrm>
            <a:off x="651934" y="1026297"/>
            <a:ext cx="6934200" cy="3563540"/>
          </a:xfrm>
        </p:spPr>
        <p:txBody>
          <a:bodyPr/>
          <a:lstStyle/>
          <a:p>
            <a:r>
              <a:rPr lang="en-US"/>
              <a:t>The World Area Forecast System (WAFS) provides seamless global forecasting of upper air winds, temperatures and significant weather hazards to enhance safety and identify potential for delays. </a:t>
            </a:r>
          </a:p>
          <a:p>
            <a:endParaRPr lang="en-US"/>
          </a:p>
          <a:p>
            <a:r>
              <a:rPr lang="en-US"/>
              <a:t>Provided by WAFC London (Met Office) and WAFC Washington (NOAA) </a:t>
            </a:r>
          </a:p>
          <a:p>
            <a:endParaRPr lang="en-US"/>
          </a:p>
          <a:p>
            <a:r>
              <a:rPr lang="en-US"/>
              <a:t>Forecasts currently produced both by forecasters – Significant Weather Chart (SIGWX) and from gridded model output.</a:t>
            </a:r>
          </a:p>
          <a:p>
            <a:endParaRPr lang="en-US"/>
          </a:p>
          <a:p>
            <a:r>
              <a:rPr lang="en-US"/>
              <a:t>In the period from 2020 to 2024 and beyond there are several stages of major upgrades to the service to make sure it’s ready for the next generation of aviation. </a:t>
            </a:r>
          </a:p>
          <a:p>
            <a:endParaRPr lang="en-GB"/>
          </a:p>
        </p:txBody>
      </p:sp>
      <p:sp>
        <p:nvSpPr>
          <p:cNvPr id="6" name="Footer Placeholder 5">
            <a:extLst>
              <a:ext uri="{FF2B5EF4-FFF2-40B4-BE49-F238E27FC236}">
                <a16:creationId xmlns:a16="http://schemas.microsoft.com/office/drawing/2014/main" id="{1EAD31CE-1AEB-401C-9831-DF52999B221C}"/>
              </a:ext>
            </a:extLst>
          </p:cNvPr>
          <p:cNvSpPr>
            <a:spLocks noGrp="1"/>
          </p:cNvSpPr>
          <p:nvPr>
            <p:ph type="ftr" sz="quarter" idx="10"/>
          </p:nvPr>
        </p:nvSpPr>
        <p:spPr/>
        <p:txBody>
          <a:bodyPr/>
          <a:lstStyle/>
          <a:p>
            <a:pPr>
              <a:defRPr/>
            </a:pPr>
            <a:r>
              <a:rPr lang="en-GB"/>
              <a:t>www.metoffice.gov.uk                                                © Crown Copyright 2020, Met Office</a:t>
            </a:r>
            <a:endParaRPr lang="en-GB" sz="1050">
              <a:latin typeface="Times" pitchFamily="18" charset="0"/>
            </a:endParaRPr>
          </a:p>
        </p:txBody>
      </p:sp>
      <p:pic>
        <p:nvPicPr>
          <p:cNvPr id="4" name="Picture 3">
            <a:extLst>
              <a:ext uri="{FF2B5EF4-FFF2-40B4-BE49-F238E27FC236}">
                <a16:creationId xmlns:a16="http://schemas.microsoft.com/office/drawing/2014/main" id="{28BAA007-66B0-4EB3-ACC9-D198C9C81550}"/>
              </a:ext>
            </a:extLst>
          </p:cNvPr>
          <p:cNvPicPr>
            <a:picLocks noChangeAspect="1"/>
          </p:cNvPicPr>
          <p:nvPr/>
        </p:nvPicPr>
        <p:blipFill>
          <a:blip r:embed="rId3"/>
          <a:stretch>
            <a:fillRect/>
          </a:stretch>
        </p:blipFill>
        <p:spPr>
          <a:xfrm>
            <a:off x="7912501" y="4710646"/>
            <a:ext cx="1231499" cy="432854"/>
          </a:xfrm>
          <a:prstGeom prst="rect">
            <a:avLst/>
          </a:prstGeom>
        </p:spPr>
      </p:pic>
    </p:spTree>
    <p:extLst>
      <p:ext uri="{BB962C8B-B14F-4D97-AF65-F5344CB8AC3E}">
        <p14:creationId xmlns:p14="http://schemas.microsoft.com/office/powerpoint/2010/main" val="790790921"/>
      </p:ext>
    </p:extLst>
  </p:cSld>
  <p:clrMapOvr>
    <a:masterClrMapping/>
  </p:clrMapOvr>
  <p:transition>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60747"/>
            <a:ext cx="6934200" cy="807913"/>
          </a:xfrm>
        </p:spPr>
        <p:txBody>
          <a:bodyPr/>
          <a:lstStyle/>
          <a:p>
            <a:r>
              <a:rPr lang="en-GB" altLang="en-US" sz="2400"/>
              <a:t>WAFS hazard forecasts for GTG turbulence at 0.25 degree resolution</a:t>
            </a:r>
            <a:endParaRPr lang="en-GB" sz="2400"/>
          </a:p>
        </p:txBody>
      </p:sp>
      <p:sp>
        <p:nvSpPr>
          <p:cNvPr id="6" name="Footer Placeholder 5"/>
          <p:cNvSpPr>
            <a:spLocks noGrp="1"/>
          </p:cNvSpPr>
          <p:nvPr>
            <p:ph type="ftr" sz="quarter" idx="10"/>
          </p:nvPr>
        </p:nvSpPr>
        <p:spPr/>
        <p:txBody>
          <a:bodyPr/>
          <a:lstStyle/>
          <a:p>
            <a:pPr marL="0" marR="0" lvl="0" indent="0" algn="l" defTabSz="219075" rtl="0" eaLnBrk="1" fontAlgn="auto" latinLnBrk="0" hangingPunct="0">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srgbClr val="2A2A2A"/>
                </a:solidFill>
                <a:effectLst/>
                <a:uLnTx/>
                <a:uFillTx/>
              </a:rPr>
              <a:t>Thanks to Bob Sharman, NCAR for GTG advice and code.</a:t>
            </a:r>
          </a:p>
        </p:txBody>
      </p:sp>
      <p:pic>
        <p:nvPicPr>
          <p:cNvPr id="5" name="Picture 4">
            <a:extLst>
              <a:ext uri="{FF2B5EF4-FFF2-40B4-BE49-F238E27FC236}">
                <a16:creationId xmlns:a16="http://schemas.microsoft.com/office/drawing/2014/main" id="{A2EFB913-A654-4798-A078-5B50D431ABDC}"/>
              </a:ext>
            </a:extLst>
          </p:cNvPr>
          <p:cNvPicPr>
            <a:picLocks noChangeAspect="1"/>
          </p:cNvPicPr>
          <p:nvPr/>
        </p:nvPicPr>
        <p:blipFill>
          <a:blip r:embed="rId3"/>
          <a:stretch>
            <a:fillRect/>
          </a:stretch>
        </p:blipFill>
        <p:spPr>
          <a:xfrm>
            <a:off x="638319" y="1132718"/>
            <a:ext cx="7553244" cy="2696968"/>
          </a:xfrm>
          <a:prstGeom prst="rect">
            <a:avLst/>
          </a:prstGeom>
        </p:spPr>
      </p:pic>
      <p:sp>
        <p:nvSpPr>
          <p:cNvPr id="8" name="Rectangle 7">
            <a:extLst>
              <a:ext uri="{FF2B5EF4-FFF2-40B4-BE49-F238E27FC236}">
                <a16:creationId xmlns:a16="http://schemas.microsoft.com/office/drawing/2014/main" id="{74AC8DF9-9DC3-47F0-A4AA-257E1D658157}"/>
              </a:ext>
            </a:extLst>
          </p:cNvPr>
          <p:cNvSpPr/>
          <p:nvPr/>
        </p:nvSpPr>
        <p:spPr>
          <a:xfrm>
            <a:off x="389964" y="3770730"/>
            <a:ext cx="8364071" cy="954107"/>
          </a:xfrm>
          <a:prstGeom prst="rect">
            <a:avLst/>
          </a:prstGeom>
        </p:spPr>
        <p:txBody>
          <a:bodyPr wrap="square">
            <a:spAutoFit/>
          </a:bodyPr>
          <a:lstStyle/>
          <a:p>
            <a:endParaRPr lang="en-US" dirty="0"/>
          </a:p>
          <a:p>
            <a:r>
              <a:rPr lang="en-US" dirty="0"/>
              <a:t>Kim, J., R. Sharman, M. Strahan, J.W. Scheck, C. Bartholomew, J.C. Cheung, P. Buchanan, and N. Gait, 2018: Improvements in </a:t>
            </a:r>
            <a:r>
              <a:rPr lang="en-US" dirty="0" err="1"/>
              <a:t>Nonconvective</a:t>
            </a:r>
            <a:r>
              <a:rPr lang="en-US" dirty="0"/>
              <a:t> Aviation Turbulence Prediction for the World Area Forecast System. Bull. Amer. Meteor. Soc., 99, 2295–2311 </a:t>
            </a:r>
          </a:p>
        </p:txBody>
      </p:sp>
      <p:pic>
        <p:nvPicPr>
          <p:cNvPr id="3" name="Picture 2">
            <a:extLst>
              <a:ext uri="{FF2B5EF4-FFF2-40B4-BE49-F238E27FC236}">
                <a16:creationId xmlns:a16="http://schemas.microsoft.com/office/drawing/2014/main" id="{B2553C1E-CE0B-4EC1-853F-E75A3AB0841A}"/>
              </a:ext>
            </a:extLst>
          </p:cNvPr>
          <p:cNvPicPr>
            <a:picLocks noChangeAspect="1"/>
          </p:cNvPicPr>
          <p:nvPr/>
        </p:nvPicPr>
        <p:blipFill>
          <a:blip r:embed="rId4"/>
          <a:stretch>
            <a:fillRect/>
          </a:stretch>
        </p:blipFill>
        <p:spPr>
          <a:xfrm>
            <a:off x="7912501" y="4710646"/>
            <a:ext cx="1231499" cy="432854"/>
          </a:xfrm>
          <a:prstGeom prst="rect">
            <a:avLst/>
          </a:prstGeom>
        </p:spPr>
      </p:pic>
    </p:spTree>
    <p:extLst>
      <p:ext uri="{BB962C8B-B14F-4D97-AF65-F5344CB8AC3E}">
        <p14:creationId xmlns:p14="http://schemas.microsoft.com/office/powerpoint/2010/main" val="659732716"/>
      </p:ext>
    </p:extLst>
  </p:cSld>
  <p:clrMapOvr>
    <a:masterClrMapping/>
  </p:clrMapOvr>
  <p:transition>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460673-0F9C-4C89-AAEE-FB9C85365798}"/>
              </a:ext>
            </a:extLst>
          </p:cNvPr>
          <p:cNvSpPr>
            <a:spLocks noGrp="1"/>
          </p:cNvSpPr>
          <p:nvPr>
            <p:ph type="title"/>
          </p:nvPr>
        </p:nvSpPr>
        <p:spPr>
          <a:xfrm>
            <a:off x="1752599" y="260747"/>
            <a:ext cx="7243435" cy="438582"/>
          </a:xfrm>
        </p:spPr>
        <p:txBody>
          <a:bodyPr/>
          <a:lstStyle/>
          <a:p>
            <a:r>
              <a:rPr lang="en-GB" sz="2400"/>
              <a:t>WAFS Airframe Icing Severity at 0.25 degrees.</a:t>
            </a:r>
          </a:p>
        </p:txBody>
      </p:sp>
      <p:sp>
        <p:nvSpPr>
          <p:cNvPr id="3" name="Text Placeholder 2">
            <a:extLst>
              <a:ext uri="{FF2B5EF4-FFF2-40B4-BE49-F238E27FC236}">
                <a16:creationId xmlns:a16="http://schemas.microsoft.com/office/drawing/2014/main" id="{0ADA2583-AC5E-40D9-9A6E-C3E506A2EE10}"/>
              </a:ext>
            </a:extLst>
          </p:cNvPr>
          <p:cNvSpPr>
            <a:spLocks noGrp="1"/>
          </p:cNvSpPr>
          <p:nvPr>
            <p:ph type="body" sz="half" idx="1"/>
          </p:nvPr>
        </p:nvSpPr>
        <p:spPr/>
        <p:txBody>
          <a:bodyPr/>
          <a:lstStyle/>
          <a:p>
            <a:endParaRPr lang="en-GB"/>
          </a:p>
        </p:txBody>
      </p:sp>
      <p:sp>
        <p:nvSpPr>
          <p:cNvPr id="6" name="Footer Placeholder 5">
            <a:extLst>
              <a:ext uri="{FF2B5EF4-FFF2-40B4-BE49-F238E27FC236}">
                <a16:creationId xmlns:a16="http://schemas.microsoft.com/office/drawing/2014/main" id="{B6B1DAEE-E18A-4FD2-BB5E-909DDFB05D2D}"/>
              </a:ext>
            </a:extLst>
          </p:cNvPr>
          <p:cNvSpPr>
            <a:spLocks noGrp="1"/>
          </p:cNvSpPr>
          <p:nvPr>
            <p:ph type="ftr" sz="quarter" idx="10"/>
          </p:nvPr>
        </p:nvSpPr>
        <p:spPr/>
        <p:txBody>
          <a:bodyPr/>
          <a:lstStyle/>
          <a:p>
            <a:pPr>
              <a:defRPr/>
            </a:pPr>
            <a:r>
              <a:rPr lang="en-GB"/>
              <a:t>www.metoffice.gov.uk                                                © Crown Copyright 2020, Met Office</a:t>
            </a:r>
            <a:endParaRPr lang="en-GB" sz="1050">
              <a:latin typeface="Times" pitchFamily="18" charset="0"/>
            </a:endParaRPr>
          </a:p>
        </p:txBody>
      </p:sp>
      <p:pic>
        <p:nvPicPr>
          <p:cNvPr id="7" name="Picture 6">
            <a:extLst>
              <a:ext uri="{FF2B5EF4-FFF2-40B4-BE49-F238E27FC236}">
                <a16:creationId xmlns:a16="http://schemas.microsoft.com/office/drawing/2014/main" id="{3945301A-A998-4E06-BAE2-E59E545EC094}"/>
              </a:ext>
            </a:extLst>
          </p:cNvPr>
          <p:cNvPicPr>
            <a:picLocks noChangeAspect="1"/>
          </p:cNvPicPr>
          <p:nvPr/>
        </p:nvPicPr>
        <p:blipFill>
          <a:blip r:embed="rId3"/>
          <a:stretch>
            <a:fillRect/>
          </a:stretch>
        </p:blipFill>
        <p:spPr>
          <a:xfrm>
            <a:off x="147965" y="861616"/>
            <a:ext cx="6228644" cy="3892903"/>
          </a:xfrm>
          <a:prstGeom prst="rect">
            <a:avLst/>
          </a:prstGeom>
        </p:spPr>
      </p:pic>
      <p:sp>
        <p:nvSpPr>
          <p:cNvPr id="8" name="Text Placeholder 2">
            <a:extLst>
              <a:ext uri="{FF2B5EF4-FFF2-40B4-BE49-F238E27FC236}">
                <a16:creationId xmlns:a16="http://schemas.microsoft.com/office/drawing/2014/main" id="{AE275232-E592-468C-83F6-51BBEA2E0E1D}"/>
              </a:ext>
            </a:extLst>
          </p:cNvPr>
          <p:cNvSpPr txBox="1">
            <a:spLocks/>
          </p:cNvSpPr>
          <p:nvPr/>
        </p:nvSpPr>
        <p:spPr>
          <a:xfrm>
            <a:off x="6291036" y="1160993"/>
            <a:ext cx="2938537" cy="2821514"/>
          </a:xfrm>
          <a:prstGeom prst="rect">
            <a:avLst/>
          </a:prstGeom>
        </p:spPr>
        <p:txBody>
          <a:bodyPr vert="horz" lIns="68580" tIns="34290" rIns="68580" bIns="34290" rtlCol="0">
            <a:noAutofit/>
          </a:bodyPr>
          <a:lstStyle>
            <a:lvl1pPr marL="0" marR="0" indent="0" algn="l" defTabSz="219075" rtl="0" eaLnBrk="1" latinLnBrk="0" hangingPunct="1">
              <a:lnSpc>
                <a:spcPct val="100000"/>
              </a:lnSpc>
              <a:spcBef>
                <a:spcPts val="788"/>
              </a:spcBef>
              <a:spcAft>
                <a:spcPts val="0"/>
              </a:spcAft>
              <a:buClrTx/>
              <a:buSzPct val="75000"/>
              <a:buFontTx/>
              <a:buNone/>
              <a:tabLst/>
              <a:defRPr sz="1500" b="0" i="0" u="none" strike="noStrike" cap="none" spc="0" baseline="0">
                <a:ln>
                  <a:noFill/>
                </a:ln>
                <a:solidFill>
                  <a:schemeClr val="tx1"/>
                </a:solidFill>
                <a:uFillTx/>
                <a:latin typeface="+mj-lt"/>
                <a:ea typeface="+mn-ea"/>
                <a:cs typeface="+mn-cs"/>
                <a:sym typeface="Helvetica Light"/>
              </a:defRPr>
            </a:lvl1pPr>
            <a:lvl2pPr marL="180000" marR="0" indent="-180000" algn="l" defTabSz="219075" rtl="0" eaLnBrk="1" latinLnBrk="0" hangingPunct="1">
              <a:lnSpc>
                <a:spcPct val="100000"/>
              </a:lnSpc>
              <a:spcBef>
                <a:spcPts val="600"/>
              </a:spcBef>
              <a:spcAft>
                <a:spcPts val="600"/>
              </a:spcAft>
              <a:buClrTx/>
              <a:buSzPct val="75000"/>
              <a:buFont typeface="Arial" panose="020B0604020202020204" pitchFamily="34" charset="0"/>
              <a:buChar char="•"/>
              <a:tabLst/>
              <a:defRPr sz="1600" b="0" i="0" u="none" strike="noStrike" cap="none" spc="0" baseline="0">
                <a:ln>
                  <a:noFill/>
                </a:ln>
                <a:solidFill>
                  <a:schemeClr val="tx1"/>
                </a:solidFill>
                <a:uFillTx/>
                <a:latin typeface="+mn-lt"/>
                <a:ea typeface="+mn-ea"/>
                <a:cs typeface="+mn-cs"/>
                <a:sym typeface="Helvetica Light"/>
              </a:defRPr>
            </a:lvl2pPr>
            <a:lvl3pPr marL="285750" marR="0" indent="-285750" algn="l" defTabSz="219075" rtl="0" eaLnBrk="1" latinLnBrk="0" hangingPunct="1">
              <a:lnSpc>
                <a:spcPct val="100000"/>
              </a:lnSpc>
              <a:spcBef>
                <a:spcPts val="788"/>
              </a:spcBef>
              <a:spcAft>
                <a:spcPts val="0"/>
              </a:spcAft>
              <a:buClrTx/>
              <a:buSzPct val="75000"/>
              <a:buFont typeface="Arial" panose="020B0604020202020204" pitchFamily="34" charset="0"/>
              <a:buChar char="•"/>
              <a:tabLst/>
              <a:defRPr sz="1500" b="0" i="0" u="none" strike="noStrike" cap="none" spc="0" baseline="0">
                <a:ln>
                  <a:noFill/>
                </a:ln>
                <a:solidFill>
                  <a:schemeClr val="tx1"/>
                </a:solidFill>
                <a:uFillTx/>
                <a:latin typeface="+mn-lt"/>
                <a:ea typeface="+mn-ea"/>
                <a:cs typeface="+mn-cs"/>
                <a:sym typeface="Helvetica Light"/>
              </a:defRPr>
            </a:lvl3pPr>
            <a:lvl4pPr marL="286425" marR="0" indent="-285750" algn="l" defTabSz="67500" rtl="0" eaLnBrk="1" latinLnBrk="0" hangingPunct="1">
              <a:lnSpc>
                <a:spcPct val="100000"/>
              </a:lnSpc>
              <a:spcBef>
                <a:spcPts val="788"/>
              </a:spcBef>
              <a:spcAft>
                <a:spcPts val="0"/>
              </a:spcAft>
              <a:buClr>
                <a:schemeClr val="tx1"/>
              </a:buClr>
              <a:buSzPct val="75000"/>
              <a:buFont typeface="Arial" panose="020B0604020202020204" pitchFamily="34" charset="0"/>
              <a:buChar char="•"/>
              <a:tabLst>
                <a:tab pos="67500" algn="l"/>
              </a:tabLst>
              <a:defRPr sz="1500" b="0" i="0" u="none" strike="noStrike" cap="none" spc="0" baseline="0">
                <a:ln>
                  <a:noFill/>
                </a:ln>
                <a:solidFill>
                  <a:schemeClr val="tx1"/>
                </a:solidFill>
                <a:uFillTx/>
                <a:latin typeface="+mn-lt"/>
                <a:ea typeface="+mn-ea"/>
                <a:cs typeface="+mn-cs"/>
                <a:sym typeface="Helvetica Light"/>
              </a:defRPr>
            </a:lvl4pPr>
            <a:lvl5pPr marL="285750" marR="0" indent="-285750" algn="l" defTabSz="219075" rtl="0" eaLnBrk="1" latinLnBrk="0" hangingPunct="1">
              <a:lnSpc>
                <a:spcPct val="100000"/>
              </a:lnSpc>
              <a:spcBef>
                <a:spcPts val="1575"/>
              </a:spcBef>
              <a:spcAft>
                <a:spcPts val="0"/>
              </a:spcAft>
              <a:buClrTx/>
              <a:buSzPct val="75000"/>
              <a:buFont typeface="Arial" panose="020B0604020202020204" pitchFamily="34" charset="0"/>
              <a:buChar char="•"/>
              <a:tabLst/>
              <a:defRPr sz="1500" b="0" i="0" u="none" strike="noStrike" cap="none" spc="0" baseline="0">
                <a:ln>
                  <a:noFill/>
                </a:ln>
                <a:solidFill>
                  <a:schemeClr val="tx1"/>
                </a:solidFill>
                <a:uFillTx/>
                <a:latin typeface="+mn-lt"/>
                <a:ea typeface="+mn-ea"/>
                <a:cs typeface="+mn-cs"/>
                <a:sym typeface="Helvetica Light"/>
              </a:defRPr>
            </a:lvl5pPr>
            <a:lvl6pPr marL="540000" marR="0" indent="-180000" algn="l" defTabSz="219075" rtl="0" eaLnBrk="1" latinLnBrk="0" hangingPunct="1">
              <a:lnSpc>
                <a:spcPct val="100000"/>
              </a:lnSpc>
              <a:spcBef>
                <a:spcPts val="0"/>
              </a:spcBef>
              <a:spcAft>
                <a:spcPts val="0"/>
              </a:spcAft>
              <a:buClrTx/>
              <a:buSzPct val="75000"/>
              <a:buFontTx/>
              <a:buChar char="•"/>
              <a:tabLst/>
              <a:defRPr sz="1600" b="0" i="0" u="none" strike="noStrike" cap="none" spc="0" baseline="0">
                <a:ln>
                  <a:noFill/>
                </a:ln>
                <a:solidFill>
                  <a:srgbClr val="000000"/>
                </a:solidFill>
                <a:uFillTx/>
                <a:latin typeface="+mn-lt"/>
                <a:ea typeface="+mn-ea"/>
                <a:cs typeface="+mn-cs"/>
                <a:sym typeface="Helvetica Light"/>
              </a:defRPr>
            </a:lvl6pPr>
            <a:lvl7pPr marL="900000" marR="0" indent="-180000" algn="l" defTabSz="219075" rtl="0" eaLnBrk="1" latinLnBrk="0" hangingPunct="1">
              <a:lnSpc>
                <a:spcPct val="100000"/>
              </a:lnSpc>
              <a:spcBef>
                <a:spcPts val="600"/>
              </a:spcBef>
              <a:spcAft>
                <a:spcPts val="600"/>
              </a:spcAft>
              <a:buClrTx/>
              <a:buSzPct val="75000"/>
              <a:buFontTx/>
              <a:buChar char="•"/>
              <a:tabLst/>
              <a:defRPr sz="1600" b="0" i="0" u="none" strike="noStrike" cap="none" spc="0" baseline="0">
                <a:ln>
                  <a:noFill/>
                </a:ln>
                <a:solidFill>
                  <a:srgbClr val="000000"/>
                </a:solidFill>
                <a:uFillTx/>
                <a:latin typeface="+mn-lt"/>
                <a:ea typeface="+mn-ea"/>
                <a:cs typeface="+mn-cs"/>
                <a:sym typeface="Helvetica Light"/>
              </a:defRPr>
            </a:lvl7pPr>
            <a:lvl8pPr marL="1260000" marR="0" indent="-180000" algn="l" defTabSz="219075" rtl="0" eaLnBrk="1" latinLnBrk="0" hangingPunct="1">
              <a:lnSpc>
                <a:spcPct val="100000"/>
              </a:lnSpc>
              <a:spcBef>
                <a:spcPts val="600"/>
              </a:spcBef>
              <a:spcAft>
                <a:spcPts val="600"/>
              </a:spcAft>
              <a:buClrTx/>
              <a:buSzPct val="75000"/>
              <a:buFontTx/>
              <a:buChar char="•"/>
              <a:tabLst/>
              <a:defRPr sz="1600" b="0" i="0" u="none" strike="noStrike" cap="none" spc="0" baseline="0">
                <a:ln>
                  <a:noFill/>
                </a:ln>
                <a:solidFill>
                  <a:srgbClr val="000000"/>
                </a:solidFill>
                <a:uFillTx/>
                <a:latin typeface="+mn-lt"/>
                <a:ea typeface="+mn-ea"/>
                <a:cs typeface="+mn-cs"/>
                <a:sym typeface="Helvetica Light"/>
              </a:defRPr>
            </a:lvl8pPr>
            <a:lvl9pPr marL="1565011" marR="0" indent="-231511" algn="l" defTabSz="219075" rtl="0" eaLnBrk="1" latinLnBrk="0" hangingPunct="1">
              <a:lnSpc>
                <a:spcPct val="100000"/>
              </a:lnSpc>
              <a:spcBef>
                <a:spcPts val="1575"/>
              </a:spcBef>
              <a:spcAft>
                <a:spcPts val="0"/>
              </a:spcAft>
              <a:buClrTx/>
              <a:buSzPct val="75000"/>
              <a:buFontTx/>
              <a:buChar char="•"/>
              <a:tabLst/>
              <a:defRPr sz="1900" b="0" i="0" u="none" strike="noStrike" cap="none" spc="0" baseline="0">
                <a:ln>
                  <a:noFill/>
                </a:ln>
                <a:solidFill>
                  <a:srgbClr val="000000"/>
                </a:solidFill>
                <a:uFillTx/>
                <a:latin typeface="+mn-lt"/>
                <a:ea typeface="+mn-ea"/>
                <a:cs typeface="+mn-cs"/>
                <a:sym typeface="Helvetica Light"/>
              </a:defRPr>
            </a:lvl9pPr>
          </a:lstStyle>
          <a:p>
            <a:br>
              <a:rPr lang="en-GB" b="1" kern="0"/>
            </a:br>
            <a:r>
              <a:rPr lang="en-GB" kern="0"/>
              <a:t>New icing severity diagnostic significantly more sophisticated than the current WAFS diagnostic</a:t>
            </a:r>
          </a:p>
          <a:p>
            <a:r>
              <a:rPr lang="en-GB" kern="0"/>
              <a:t>Icing severity categorised as either trace, light, moderate or severe. </a:t>
            </a:r>
            <a:endParaRPr lang="en-GB" sz="2000" kern="0"/>
          </a:p>
        </p:txBody>
      </p:sp>
      <p:pic>
        <p:nvPicPr>
          <p:cNvPr id="4" name="Picture 3">
            <a:extLst>
              <a:ext uri="{FF2B5EF4-FFF2-40B4-BE49-F238E27FC236}">
                <a16:creationId xmlns:a16="http://schemas.microsoft.com/office/drawing/2014/main" id="{926FABE8-C1D1-488B-BCC5-9FF66A98E58C}"/>
              </a:ext>
            </a:extLst>
          </p:cNvPr>
          <p:cNvPicPr>
            <a:picLocks noChangeAspect="1"/>
          </p:cNvPicPr>
          <p:nvPr/>
        </p:nvPicPr>
        <p:blipFill>
          <a:blip r:embed="rId4"/>
          <a:stretch>
            <a:fillRect/>
          </a:stretch>
        </p:blipFill>
        <p:spPr>
          <a:xfrm>
            <a:off x="7912501" y="4710646"/>
            <a:ext cx="1231499" cy="432854"/>
          </a:xfrm>
          <a:prstGeom prst="rect">
            <a:avLst/>
          </a:prstGeom>
        </p:spPr>
      </p:pic>
    </p:spTree>
    <p:extLst>
      <p:ext uri="{BB962C8B-B14F-4D97-AF65-F5344CB8AC3E}">
        <p14:creationId xmlns:p14="http://schemas.microsoft.com/office/powerpoint/2010/main" val="482155095"/>
      </p:ext>
    </p:extLst>
  </p:cSld>
  <p:clrMapOvr>
    <a:masterClrMapping/>
  </p:clrMapOvr>
  <p:transition>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WAFS Hazard Update</a:t>
            </a:r>
          </a:p>
        </p:txBody>
      </p:sp>
      <p:sp>
        <p:nvSpPr>
          <p:cNvPr id="3" name="Text Placeholder 2"/>
          <p:cNvSpPr>
            <a:spLocks noGrp="1"/>
          </p:cNvSpPr>
          <p:nvPr>
            <p:ph type="body" sz="half" idx="1"/>
          </p:nvPr>
        </p:nvSpPr>
        <p:spPr>
          <a:xfrm>
            <a:off x="1752600" y="1329929"/>
            <a:ext cx="6994712" cy="3563540"/>
          </a:xfrm>
        </p:spPr>
        <p:txBody>
          <a:bodyPr/>
          <a:lstStyle/>
          <a:p>
            <a:r>
              <a:rPr lang="en-GB" sz="1800"/>
              <a:t>Turbulence, airframe icing and </a:t>
            </a:r>
            <a:r>
              <a:rPr lang="en-GB" sz="1800" err="1"/>
              <a:t>Cb</a:t>
            </a:r>
            <a:r>
              <a:rPr lang="en-GB" sz="1800"/>
              <a:t> data example forecast files from WAFC London available to customers at 0.25 degrees </a:t>
            </a:r>
          </a:p>
          <a:p>
            <a:endParaRPr lang="en-GB" sz="1800"/>
          </a:p>
          <a:p>
            <a:r>
              <a:rPr lang="en-GB" sz="1800"/>
              <a:t>Have worked with WAFC Washington to harmonize and propose blend strategy for new icing and turbulence.</a:t>
            </a:r>
          </a:p>
          <a:p>
            <a:endParaRPr lang="en-GB" sz="1800"/>
          </a:p>
          <a:p>
            <a:r>
              <a:rPr lang="en-GB" sz="1800"/>
              <a:t>Now finalising the production of blended turbulence, icing and </a:t>
            </a:r>
            <a:r>
              <a:rPr lang="en-GB" sz="1800" err="1"/>
              <a:t>Cb</a:t>
            </a:r>
            <a:r>
              <a:rPr lang="en-GB" sz="1800"/>
              <a:t> forecasts.</a:t>
            </a:r>
          </a:p>
          <a:p>
            <a:endParaRPr lang="en-GB" sz="1800"/>
          </a:p>
          <a:p>
            <a:endParaRPr lang="en-GB" sz="1800"/>
          </a:p>
          <a:p>
            <a:endParaRPr lang="en-GB"/>
          </a:p>
          <a:p>
            <a:endParaRPr lang="en-GB"/>
          </a:p>
        </p:txBody>
      </p:sp>
      <p:sp>
        <p:nvSpPr>
          <p:cNvPr id="6" name="Footer Placeholder 5"/>
          <p:cNvSpPr>
            <a:spLocks noGrp="1"/>
          </p:cNvSpPr>
          <p:nvPr>
            <p:ph type="ftr" sz="quarter" idx="10"/>
          </p:nvPr>
        </p:nvSpPr>
        <p:spPr/>
        <p:txBody>
          <a:bodyPr/>
          <a:lstStyle/>
          <a:p>
            <a:pPr marL="0" marR="0" lvl="0" indent="0" algn="l" defTabSz="219075" rtl="0" eaLnBrk="1" fontAlgn="auto" latinLnBrk="0" hangingPunct="0">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rgbClr val="2A2A2A"/>
                </a:solidFill>
                <a:effectLst/>
                <a:uLnTx/>
                <a:uFillTx/>
                <a:latin typeface="Arial"/>
              </a:rPr>
              <a:t>www.metoffice.gov.uk                                                © Crown Copyright 2020, Met Office</a:t>
            </a:r>
            <a:endParaRPr kumimoji="0" lang="en-GB" sz="1050" b="0" i="0" u="none" strike="noStrike" kern="1200" cap="none" spc="0" normalizeH="0" baseline="0" noProof="0">
              <a:ln>
                <a:noFill/>
              </a:ln>
              <a:solidFill>
                <a:srgbClr val="2A2A2A"/>
              </a:solidFill>
              <a:effectLst/>
              <a:uLnTx/>
              <a:uFillTx/>
              <a:latin typeface="Times" pitchFamily="18" charset="0"/>
            </a:endParaRPr>
          </a:p>
        </p:txBody>
      </p:sp>
      <p:pic>
        <p:nvPicPr>
          <p:cNvPr id="4" name="Picture 3">
            <a:extLst>
              <a:ext uri="{FF2B5EF4-FFF2-40B4-BE49-F238E27FC236}">
                <a16:creationId xmlns:a16="http://schemas.microsoft.com/office/drawing/2014/main" id="{50E42BA6-76D4-489F-BF32-26B1A13D93D3}"/>
              </a:ext>
            </a:extLst>
          </p:cNvPr>
          <p:cNvPicPr>
            <a:picLocks noChangeAspect="1"/>
          </p:cNvPicPr>
          <p:nvPr/>
        </p:nvPicPr>
        <p:blipFill>
          <a:blip r:embed="rId2"/>
          <a:stretch>
            <a:fillRect/>
          </a:stretch>
        </p:blipFill>
        <p:spPr>
          <a:xfrm>
            <a:off x="7912501" y="4732140"/>
            <a:ext cx="1231499" cy="432854"/>
          </a:xfrm>
          <a:prstGeom prst="rect">
            <a:avLst/>
          </a:prstGeom>
        </p:spPr>
      </p:pic>
    </p:spTree>
    <p:extLst>
      <p:ext uri="{BB962C8B-B14F-4D97-AF65-F5344CB8AC3E}">
        <p14:creationId xmlns:p14="http://schemas.microsoft.com/office/powerpoint/2010/main" val="3496345695"/>
      </p:ext>
    </p:extLst>
  </p:cSld>
  <p:clrMapOvr>
    <a:masterClrMapping/>
  </p:clrMapOvr>
  <p:transition>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027014" y="16660"/>
            <a:ext cx="6086375" cy="576000"/>
          </a:xfrm>
        </p:spPr>
        <p:txBody>
          <a:bodyPr>
            <a:normAutofit fontScale="90000"/>
          </a:bodyPr>
          <a:lstStyle/>
          <a:p>
            <a:r>
              <a:rPr lang="en-GB"/>
              <a:t>Probabilistic </a:t>
            </a:r>
            <a:r>
              <a:rPr lang="en-GB" err="1"/>
              <a:t>Cb</a:t>
            </a:r>
            <a:r>
              <a:rPr lang="en-GB"/>
              <a:t> Forecast Update</a:t>
            </a:r>
          </a:p>
        </p:txBody>
      </p:sp>
      <p:sp>
        <p:nvSpPr>
          <p:cNvPr id="5" name="Content Placeholder 1">
            <a:extLst>
              <a:ext uri="{FF2B5EF4-FFF2-40B4-BE49-F238E27FC236}">
                <a16:creationId xmlns:a16="http://schemas.microsoft.com/office/drawing/2014/main" id="{7E26EC07-1249-4CCC-BFEF-A10D9CFB4A1D}"/>
              </a:ext>
            </a:extLst>
          </p:cNvPr>
          <p:cNvSpPr txBox="1">
            <a:spLocks/>
          </p:cNvSpPr>
          <p:nvPr/>
        </p:nvSpPr>
        <p:spPr>
          <a:xfrm>
            <a:off x="252000" y="584925"/>
            <a:ext cx="5507450" cy="753710"/>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0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GB" sz="1000" b="0" i="0" u="none" strike="noStrike" kern="1200" cap="none" spc="0" normalizeH="0" baseline="0" noProof="0">
                <a:ln>
                  <a:noFill/>
                </a:ln>
                <a:solidFill>
                  <a:srgbClr val="2A2A2A"/>
                </a:solidFill>
                <a:effectLst/>
                <a:uLnTx/>
                <a:uFillTx/>
                <a:latin typeface="Arial"/>
                <a:ea typeface="+mn-ea"/>
                <a:cs typeface="+mn-cs"/>
              </a:rPr>
              <a:t>Example: Validity time = 12:00UTC, 13/12/2018</a:t>
            </a: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GB" sz="1000" b="0" i="0" u="none" strike="noStrike" kern="1200" cap="none" spc="0" normalizeH="0" baseline="0" noProof="0">
                <a:ln>
                  <a:noFill/>
                </a:ln>
                <a:solidFill>
                  <a:srgbClr val="2A2A2A"/>
                </a:solidFill>
                <a:effectLst/>
                <a:uLnTx/>
                <a:uFillTx/>
                <a:latin typeface="Arial"/>
                <a:ea typeface="+mn-ea"/>
                <a:cs typeface="+mn-cs"/>
              </a:rPr>
              <a:t>Model Timestep = T+12</a:t>
            </a: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GB" sz="1000" b="0" i="0" u="none" strike="noStrike" kern="1200" cap="none" spc="0" normalizeH="0" baseline="0" noProof="0">
                <a:ln>
                  <a:noFill/>
                </a:ln>
                <a:solidFill>
                  <a:srgbClr val="2A2A2A"/>
                </a:solidFill>
                <a:effectLst/>
                <a:uLnTx/>
                <a:uFillTx/>
                <a:latin typeface="Arial"/>
                <a:ea typeface="+mn-ea"/>
                <a:cs typeface="+mn-cs"/>
              </a:rPr>
              <a:t>Probability of convective cloud exceeding 35,000ft</a:t>
            </a:r>
          </a:p>
        </p:txBody>
      </p:sp>
      <p:pic>
        <p:nvPicPr>
          <p:cNvPr id="12" name="Picture 11">
            <a:extLst>
              <a:ext uri="{FF2B5EF4-FFF2-40B4-BE49-F238E27FC236}">
                <a16:creationId xmlns:a16="http://schemas.microsoft.com/office/drawing/2014/main" id="{6D808341-1E19-4199-B4B6-F80E7CA955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12000" y="1275740"/>
            <a:ext cx="2640000" cy="2880000"/>
          </a:xfrm>
          <a:prstGeom prst="rect">
            <a:avLst/>
          </a:prstGeom>
        </p:spPr>
      </p:pic>
      <p:pic>
        <p:nvPicPr>
          <p:cNvPr id="14" name="Picture 13">
            <a:extLst>
              <a:ext uri="{FF2B5EF4-FFF2-40B4-BE49-F238E27FC236}">
                <a16:creationId xmlns:a16="http://schemas.microsoft.com/office/drawing/2014/main" id="{C4417F40-B869-497A-8EFA-73E8858494A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4406" y="1263282"/>
            <a:ext cx="2640000" cy="2880000"/>
          </a:xfrm>
          <a:prstGeom prst="rect">
            <a:avLst/>
          </a:prstGeom>
        </p:spPr>
      </p:pic>
      <p:pic>
        <p:nvPicPr>
          <p:cNvPr id="16" name="Picture 15">
            <a:extLst>
              <a:ext uri="{FF2B5EF4-FFF2-40B4-BE49-F238E27FC236}">
                <a16:creationId xmlns:a16="http://schemas.microsoft.com/office/drawing/2014/main" id="{4A5CEC9C-DCCD-4F95-AFA4-F22AFF34F19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52000" y="1275740"/>
            <a:ext cx="2640000" cy="2880000"/>
          </a:xfrm>
          <a:prstGeom prst="rect">
            <a:avLst/>
          </a:prstGeom>
        </p:spPr>
      </p:pic>
      <p:sp>
        <p:nvSpPr>
          <p:cNvPr id="17" name="Content Placeholder 1">
            <a:extLst>
              <a:ext uri="{FF2B5EF4-FFF2-40B4-BE49-F238E27FC236}">
                <a16:creationId xmlns:a16="http://schemas.microsoft.com/office/drawing/2014/main" id="{846E91C4-FCEA-4D1E-B421-BD1F92F9F499}"/>
              </a:ext>
            </a:extLst>
          </p:cNvPr>
          <p:cNvSpPr txBox="1">
            <a:spLocks/>
          </p:cNvSpPr>
          <p:nvPr/>
        </p:nvSpPr>
        <p:spPr>
          <a:xfrm>
            <a:off x="3612000" y="4155740"/>
            <a:ext cx="2640000" cy="395100"/>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0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GB" sz="2000" b="0" i="0" u="none" strike="noStrike" kern="1200" cap="none" spc="0" normalizeH="0" baseline="0" noProof="0">
                <a:ln>
                  <a:noFill/>
                </a:ln>
                <a:solidFill>
                  <a:srgbClr val="2A2A2A"/>
                </a:solidFill>
                <a:effectLst/>
                <a:uLnTx/>
                <a:uFillTx/>
                <a:latin typeface="Arial"/>
                <a:ea typeface="+mn-ea"/>
                <a:cs typeface="+mn-cs"/>
              </a:rPr>
              <a:t>ECMWF</a:t>
            </a:r>
          </a:p>
        </p:txBody>
      </p:sp>
      <p:sp>
        <p:nvSpPr>
          <p:cNvPr id="18" name="Content Placeholder 1">
            <a:extLst>
              <a:ext uri="{FF2B5EF4-FFF2-40B4-BE49-F238E27FC236}">
                <a16:creationId xmlns:a16="http://schemas.microsoft.com/office/drawing/2014/main" id="{4D291FE8-F998-43F2-A046-E59C02EF5355}"/>
              </a:ext>
            </a:extLst>
          </p:cNvPr>
          <p:cNvSpPr txBox="1">
            <a:spLocks/>
          </p:cNvSpPr>
          <p:nvPr/>
        </p:nvSpPr>
        <p:spPr>
          <a:xfrm>
            <a:off x="972000" y="4155740"/>
            <a:ext cx="2640000" cy="395100"/>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0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GB" sz="2000" b="0" i="0" u="none" strike="noStrike" kern="1200" cap="none" spc="0" normalizeH="0" baseline="0" noProof="0">
                <a:ln>
                  <a:noFill/>
                </a:ln>
                <a:solidFill>
                  <a:srgbClr val="2A2A2A"/>
                </a:solidFill>
                <a:effectLst/>
                <a:uLnTx/>
                <a:uFillTx/>
                <a:latin typeface="Arial"/>
                <a:ea typeface="+mn-ea"/>
                <a:cs typeface="+mn-cs"/>
              </a:rPr>
              <a:t>MOGREPS-G</a:t>
            </a:r>
          </a:p>
        </p:txBody>
      </p:sp>
      <p:sp>
        <p:nvSpPr>
          <p:cNvPr id="19" name="Content Placeholder 1">
            <a:extLst>
              <a:ext uri="{FF2B5EF4-FFF2-40B4-BE49-F238E27FC236}">
                <a16:creationId xmlns:a16="http://schemas.microsoft.com/office/drawing/2014/main" id="{619A691C-FA6F-4505-A21D-3237B5C18BD8}"/>
              </a:ext>
            </a:extLst>
          </p:cNvPr>
          <p:cNvSpPr txBox="1">
            <a:spLocks/>
          </p:cNvSpPr>
          <p:nvPr/>
        </p:nvSpPr>
        <p:spPr>
          <a:xfrm>
            <a:off x="6252000" y="4155740"/>
            <a:ext cx="2640000" cy="395100"/>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0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GB" sz="2000" b="0" i="0" u="none" strike="noStrike" kern="1200" cap="none" spc="0" normalizeH="0" baseline="0" noProof="0">
                <a:ln>
                  <a:noFill/>
                </a:ln>
                <a:solidFill>
                  <a:srgbClr val="2A2A2A"/>
                </a:solidFill>
                <a:effectLst/>
                <a:uLnTx/>
                <a:uFillTx/>
                <a:latin typeface="Arial"/>
                <a:ea typeface="+mn-ea"/>
                <a:cs typeface="+mn-cs"/>
              </a:rPr>
              <a:t>IR satellite</a:t>
            </a:r>
          </a:p>
        </p:txBody>
      </p:sp>
      <p:pic>
        <p:nvPicPr>
          <p:cNvPr id="21" name="Picture 20">
            <a:extLst>
              <a:ext uri="{FF2B5EF4-FFF2-40B4-BE49-F238E27FC236}">
                <a16:creationId xmlns:a16="http://schemas.microsoft.com/office/drawing/2014/main" id="{6CDB9808-E87A-44FB-BCC5-558644AEF3B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4537" y="1787000"/>
            <a:ext cx="211850" cy="2005810"/>
          </a:xfrm>
          <a:prstGeom prst="rect">
            <a:avLst/>
          </a:prstGeom>
        </p:spPr>
      </p:pic>
      <p:sp>
        <p:nvSpPr>
          <p:cNvPr id="22" name="Content Placeholder 1">
            <a:extLst>
              <a:ext uri="{FF2B5EF4-FFF2-40B4-BE49-F238E27FC236}">
                <a16:creationId xmlns:a16="http://schemas.microsoft.com/office/drawing/2014/main" id="{C3066FEE-65B6-4AC6-88DD-EA2B858D39B2}"/>
              </a:ext>
            </a:extLst>
          </p:cNvPr>
          <p:cNvSpPr txBox="1">
            <a:spLocks/>
          </p:cNvSpPr>
          <p:nvPr/>
        </p:nvSpPr>
        <p:spPr>
          <a:xfrm>
            <a:off x="613412" y="1651000"/>
            <a:ext cx="282750" cy="395100"/>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0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GB" sz="2000" b="0" i="0" u="none" strike="noStrike" kern="1200" cap="none" spc="0" normalizeH="0" baseline="0" noProof="0">
                <a:ln>
                  <a:noFill/>
                </a:ln>
                <a:solidFill>
                  <a:srgbClr val="2A2A2A"/>
                </a:solidFill>
                <a:effectLst/>
                <a:uLnTx/>
                <a:uFillTx/>
                <a:latin typeface="Arial"/>
                <a:ea typeface="+mn-ea"/>
                <a:cs typeface="+mn-cs"/>
              </a:rPr>
              <a:t>1</a:t>
            </a:r>
          </a:p>
        </p:txBody>
      </p:sp>
      <p:sp>
        <p:nvSpPr>
          <p:cNvPr id="23" name="Content Placeholder 1">
            <a:extLst>
              <a:ext uri="{FF2B5EF4-FFF2-40B4-BE49-F238E27FC236}">
                <a16:creationId xmlns:a16="http://schemas.microsoft.com/office/drawing/2014/main" id="{DEA24A8A-574B-40E6-9D7E-9E1F257BA8D9}"/>
              </a:ext>
            </a:extLst>
          </p:cNvPr>
          <p:cNvSpPr txBox="1">
            <a:spLocks/>
          </p:cNvSpPr>
          <p:nvPr/>
        </p:nvSpPr>
        <p:spPr>
          <a:xfrm>
            <a:off x="613412" y="3595260"/>
            <a:ext cx="323400" cy="395100"/>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0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GB" sz="2000" b="0" i="0" u="none" strike="noStrike" kern="1200" cap="none" spc="0" normalizeH="0" baseline="0" noProof="0">
                <a:ln>
                  <a:noFill/>
                </a:ln>
                <a:solidFill>
                  <a:srgbClr val="2A2A2A"/>
                </a:solidFill>
                <a:effectLst/>
                <a:uLnTx/>
                <a:uFillTx/>
                <a:latin typeface="Arial"/>
                <a:ea typeface="+mn-ea"/>
                <a:cs typeface="+mn-cs"/>
              </a:rPr>
              <a:t>0</a:t>
            </a:r>
          </a:p>
        </p:txBody>
      </p:sp>
      <p:sp>
        <p:nvSpPr>
          <p:cNvPr id="2" name="TextBox 1">
            <a:extLst>
              <a:ext uri="{FF2B5EF4-FFF2-40B4-BE49-F238E27FC236}">
                <a16:creationId xmlns:a16="http://schemas.microsoft.com/office/drawing/2014/main" id="{7563909B-2C60-4B40-9D5C-F13CE4CCB541}"/>
              </a:ext>
            </a:extLst>
          </p:cNvPr>
          <p:cNvSpPr txBox="1"/>
          <p:nvPr/>
        </p:nvSpPr>
        <p:spPr>
          <a:xfrm>
            <a:off x="87461" y="1787000"/>
            <a:ext cx="461665" cy="2005810"/>
          </a:xfrm>
          <a:prstGeom prst="rect">
            <a:avLst/>
          </a:prstGeom>
          <a:noFill/>
        </p:spPr>
        <p:txBody>
          <a:bodyPr vert="vert270"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2A2A2A"/>
                </a:solidFill>
                <a:effectLst/>
                <a:uLnTx/>
                <a:uFillTx/>
                <a:latin typeface="Arial"/>
                <a:ea typeface="+mn-ea"/>
                <a:cs typeface="+mn-cs"/>
              </a:rPr>
              <a:t>Probability</a:t>
            </a:r>
          </a:p>
        </p:txBody>
      </p:sp>
      <p:sp>
        <p:nvSpPr>
          <p:cNvPr id="15" name="Footer Placeholder 5">
            <a:extLst>
              <a:ext uri="{FF2B5EF4-FFF2-40B4-BE49-F238E27FC236}">
                <a16:creationId xmlns:a16="http://schemas.microsoft.com/office/drawing/2014/main" id="{04F8026B-E27A-4BAB-A0E1-372F86A9DF93}"/>
              </a:ext>
            </a:extLst>
          </p:cNvPr>
          <p:cNvSpPr txBox="1">
            <a:spLocks/>
          </p:cNvSpPr>
          <p:nvPr/>
        </p:nvSpPr>
        <p:spPr>
          <a:xfrm>
            <a:off x="0" y="4732140"/>
            <a:ext cx="9144000" cy="411361"/>
          </a:xfrm>
          <a:prstGeom prst="rect">
            <a:avLst/>
          </a:prstGeom>
          <a:solidFill>
            <a:srgbClr val="B9DC0C"/>
          </a:solidFill>
          <a:ln/>
        </p:spPr>
        <p:txBody>
          <a:bodyPr vert="horz" lIns="252000" tIns="36000" rIns="68580" bIns="27000" rtlCol="0" anchor="ctr"/>
          <a:lstStyle>
            <a:defPPr>
              <a:defRPr lang="en-US"/>
            </a:defPPr>
            <a:lvl1pPr marL="0" algn="l" defTabSz="219075" rtl="0" eaLnBrk="1" latinLnBrk="0" hangingPunct="0">
              <a:defRPr sz="8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pPr marL="0" marR="0" lvl="0" indent="0" algn="l" defTabSz="219075" rtl="0" eaLnBrk="1" fontAlgn="auto" latinLnBrk="0" hangingPunct="0">
              <a:lnSpc>
                <a:spcPct val="100000"/>
              </a:lnSpc>
              <a:spcBef>
                <a:spcPts val="0"/>
              </a:spcBef>
              <a:spcAft>
                <a:spcPts val="0"/>
              </a:spcAft>
              <a:buClrTx/>
              <a:buSzTx/>
              <a:buFontTx/>
              <a:buNone/>
              <a:tabLst/>
              <a:defRPr/>
            </a:pPr>
            <a:r>
              <a:rPr lang="en-GB" sz="1600">
                <a:solidFill>
                  <a:srgbClr val="2A2A2A"/>
                </a:solidFill>
                <a:latin typeface="Arial"/>
              </a:rPr>
              <a:t>Thanks to Ken Stone at NCAR for advice / assistance setting up this algorithm</a:t>
            </a:r>
            <a:endParaRPr kumimoji="0" lang="en-GB" sz="1600" b="0" i="0" u="none" strike="noStrike" kern="1200" cap="none" spc="0" normalizeH="0" baseline="0" noProof="0">
              <a:ln>
                <a:noFill/>
              </a:ln>
              <a:solidFill>
                <a:srgbClr val="2A2A2A"/>
              </a:solidFill>
              <a:effectLst/>
              <a:uLnTx/>
              <a:uFillTx/>
              <a:latin typeface="Times" pitchFamily="18" charset="0"/>
              <a:ea typeface="+mn-ea"/>
              <a:cs typeface="+mn-cs"/>
            </a:endParaRPr>
          </a:p>
        </p:txBody>
      </p:sp>
      <p:pic>
        <p:nvPicPr>
          <p:cNvPr id="4" name="Picture 3">
            <a:extLst>
              <a:ext uri="{FF2B5EF4-FFF2-40B4-BE49-F238E27FC236}">
                <a16:creationId xmlns:a16="http://schemas.microsoft.com/office/drawing/2014/main" id="{1FC252CD-4B88-4D3D-B46A-B98BBD76D125}"/>
              </a:ext>
            </a:extLst>
          </p:cNvPr>
          <p:cNvPicPr>
            <a:picLocks noChangeAspect="1"/>
          </p:cNvPicPr>
          <p:nvPr/>
        </p:nvPicPr>
        <p:blipFill>
          <a:blip r:embed="rId7"/>
          <a:stretch>
            <a:fillRect/>
          </a:stretch>
        </p:blipFill>
        <p:spPr>
          <a:xfrm>
            <a:off x="7912501" y="4706844"/>
            <a:ext cx="1231499" cy="432854"/>
          </a:xfrm>
          <a:prstGeom prst="rect">
            <a:avLst/>
          </a:prstGeom>
        </p:spPr>
      </p:pic>
    </p:spTree>
    <p:extLst>
      <p:ext uri="{BB962C8B-B14F-4D97-AF65-F5344CB8AC3E}">
        <p14:creationId xmlns:p14="http://schemas.microsoft.com/office/powerpoint/2010/main" val="7836259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2000" y="1548000"/>
            <a:ext cx="6529800" cy="3060000"/>
          </a:xfrm>
        </p:spPr>
        <p:txBody>
          <a:bodyPr>
            <a:normAutofit lnSpcReduction="10000"/>
          </a:bodyPr>
          <a:lstStyle/>
          <a:p>
            <a:pPr marL="0" indent="0">
              <a:buNone/>
            </a:pPr>
            <a:r>
              <a:rPr lang="en-GB" dirty="0"/>
              <a:t>Initial verification results reflect well on EPOCH* using either MOGREPS-G or ECMWF data.</a:t>
            </a:r>
          </a:p>
          <a:p>
            <a:endParaRPr lang="en-GB" dirty="0"/>
          </a:p>
          <a:p>
            <a:pPr marL="0" indent="0">
              <a:buNone/>
            </a:pPr>
            <a:r>
              <a:rPr lang="en-GB" dirty="0"/>
              <a:t>Archive is now back to November 2018 so more comprehensive verification results due early 2020.</a:t>
            </a:r>
          </a:p>
          <a:p>
            <a:pPr marL="0" indent="0">
              <a:buNone/>
            </a:pPr>
            <a:endParaRPr lang="en-GB" dirty="0"/>
          </a:p>
          <a:p>
            <a:pPr marL="0" indent="0">
              <a:buNone/>
            </a:pPr>
            <a:endParaRPr lang="en-GB" dirty="0"/>
          </a:p>
          <a:p>
            <a:pPr marL="0" indent="0">
              <a:buNone/>
            </a:pPr>
            <a:r>
              <a:rPr lang="en-GB" dirty="0"/>
              <a:t>*EPOCH standards for Ensemble Prediction of Convective Oceanic Hazards</a:t>
            </a:r>
          </a:p>
        </p:txBody>
      </p:sp>
      <p:sp>
        <p:nvSpPr>
          <p:cNvPr id="3" name="Title 2"/>
          <p:cNvSpPr>
            <a:spLocks noGrp="1"/>
          </p:cNvSpPr>
          <p:nvPr>
            <p:ph type="title"/>
          </p:nvPr>
        </p:nvSpPr>
        <p:spPr/>
        <p:txBody>
          <a:bodyPr/>
          <a:lstStyle/>
          <a:p>
            <a:r>
              <a:rPr lang="en-GB"/>
              <a:t>Probabilistic </a:t>
            </a:r>
            <a:r>
              <a:rPr lang="en-GB" err="1"/>
              <a:t>Cb</a:t>
            </a:r>
            <a:r>
              <a:rPr lang="en-GB"/>
              <a:t> Forecast Update</a:t>
            </a:r>
          </a:p>
        </p:txBody>
      </p:sp>
      <p:sp>
        <p:nvSpPr>
          <p:cNvPr id="4" name="Footer Placeholder 5">
            <a:extLst>
              <a:ext uri="{FF2B5EF4-FFF2-40B4-BE49-F238E27FC236}">
                <a16:creationId xmlns:a16="http://schemas.microsoft.com/office/drawing/2014/main" id="{874494AD-93D7-4470-B9BB-FC391D96EA08}"/>
              </a:ext>
            </a:extLst>
          </p:cNvPr>
          <p:cNvSpPr txBox="1">
            <a:spLocks/>
          </p:cNvSpPr>
          <p:nvPr/>
        </p:nvSpPr>
        <p:spPr>
          <a:xfrm>
            <a:off x="0" y="4732140"/>
            <a:ext cx="9144000" cy="411361"/>
          </a:xfrm>
          <a:prstGeom prst="rect">
            <a:avLst/>
          </a:prstGeom>
          <a:solidFill>
            <a:srgbClr val="B9DC0C"/>
          </a:solidFill>
          <a:ln/>
        </p:spPr>
        <p:txBody>
          <a:bodyPr vert="horz" lIns="252000" tIns="36000" rIns="68580" bIns="27000" rtlCol="0" anchor="ctr"/>
          <a:lstStyle>
            <a:defPPr>
              <a:defRPr lang="en-US"/>
            </a:defPPr>
            <a:lvl1pPr marL="0" algn="l" defTabSz="219075" rtl="0" eaLnBrk="1" latinLnBrk="0" hangingPunct="0">
              <a:defRPr sz="8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pPr marL="0" marR="0" lvl="0" indent="0" algn="l" defTabSz="219075" rtl="0" eaLnBrk="1" fontAlgn="auto" latinLnBrk="0" hangingPunct="0">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rgbClr val="2A2A2A"/>
                </a:solidFill>
                <a:effectLst/>
                <a:uLnTx/>
                <a:uFillTx/>
                <a:latin typeface="Arial"/>
                <a:ea typeface="+mn-ea"/>
                <a:cs typeface="+mn-cs"/>
              </a:rPr>
              <a:t>www.metoffice.gov.uk                                                © Crown Copyright 2020, Met Office</a:t>
            </a:r>
            <a:endParaRPr kumimoji="0" lang="en-GB" sz="1050" b="0" i="0" u="none" strike="noStrike" kern="1200" cap="none" spc="0" normalizeH="0" baseline="0" noProof="0">
              <a:ln>
                <a:noFill/>
              </a:ln>
              <a:solidFill>
                <a:srgbClr val="2A2A2A"/>
              </a:solidFill>
              <a:effectLst/>
              <a:uLnTx/>
              <a:uFillTx/>
              <a:latin typeface="Times" pitchFamily="18" charset="0"/>
              <a:ea typeface="+mn-ea"/>
              <a:cs typeface="+mn-cs"/>
            </a:endParaRPr>
          </a:p>
        </p:txBody>
      </p:sp>
      <p:pic>
        <p:nvPicPr>
          <p:cNvPr id="5" name="Picture 4">
            <a:extLst>
              <a:ext uri="{FF2B5EF4-FFF2-40B4-BE49-F238E27FC236}">
                <a16:creationId xmlns:a16="http://schemas.microsoft.com/office/drawing/2014/main" id="{CD26C9C3-92CE-487C-8937-0CC7D881C297}"/>
              </a:ext>
            </a:extLst>
          </p:cNvPr>
          <p:cNvPicPr>
            <a:picLocks noChangeAspect="1"/>
          </p:cNvPicPr>
          <p:nvPr/>
        </p:nvPicPr>
        <p:blipFill>
          <a:blip r:embed="rId3"/>
          <a:stretch>
            <a:fillRect/>
          </a:stretch>
        </p:blipFill>
        <p:spPr>
          <a:xfrm>
            <a:off x="7912501" y="4736536"/>
            <a:ext cx="1231499" cy="432854"/>
          </a:xfrm>
          <a:prstGeom prst="rect">
            <a:avLst/>
          </a:prstGeom>
        </p:spPr>
      </p:pic>
    </p:spTree>
    <p:extLst>
      <p:ext uri="{BB962C8B-B14F-4D97-AF65-F5344CB8AC3E}">
        <p14:creationId xmlns:p14="http://schemas.microsoft.com/office/powerpoint/2010/main" val="15270540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5EE05B-148A-4EDD-B6CF-49F68A45DC5D}"/>
              </a:ext>
            </a:extLst>
          </p:cNvPr>
          <p:cNvSpPr>
            <a:spLocks noGrp="1"/>
          </p:cNvSpPr>
          <p:nvPr>
            <p:ph type="title"/>
          </p:nvPr>
        </p:nvSpPr>
        <p:spPr>
          <a:xfrm>
            <a:off x="353250" y="520494"/>
            <a:ext cx="8437500" cy="623248"/>
          </a:xfrm>
        </p:spPr>
        <p:txBody>
          <a:bodyPr/>
          <a:lstStyle/>
          <a:p>
            <a:r>
              <a:rPr lang="en-GB"/>
              <a:t>WAFS Science Plans Timeline</a:t>
            </a:r>
          </a:p>
        </p:txBody>
      </p:sp>
      <p:sp>
        <p:nvSpPr>
          <p:cNvPr id="3" name="Footer Placeholder 2">
            <a:extLst>
              <a:ext uri="{FF2B5EF4-FFF2-40B4-BE49-F238E27FC236}">
                <a16:creationId xmlns:a16="http://schemas.microsoft.com/office/drawing/2014/main" id="{66C80C98-E5BA-446D-80EA-F099EE195BBA}"/>
              </a:ext>
            </a:extLst>
          </p:cNvPr>
          <p:cNvSpPr>
            <a:spLocks noGrp="1"/>
          </p:cNvSpPr>
          <p:nvPr>
            <p:ph type="ftr" sz="quarter" idx="12"/>
          </p:nvPr>
        </p:nvSpPr>
        <p:spPr/>
        <p:txBody>
          <a:bodyPr/>
          <a:lstStyle/>
          <a:p>
            <a:pPr marL="0" marR="0" lvl="0" indent="0" algn="l" defTabSz="219075" rtl="0" eaLnBrk="1" fontAlgn="auto" latinLnBrk="0" hangingPunct="0">
              <a:lnSpc>
                <a:spcPct val="100000"/>
              </a:lnSpc>
              <a:spcBef>
                <a:spcPts val="0"/>
              </a:spcBef>
              <a:spcAft>
                <a:spcPts val="0"/>
              </a:spcAft>
              <a:buClrTx/>
              <a:buSzTx/>
              <a:buFontTx/>
              <a:buNone/>
              <a:tabLst/>
              <a:defRPr/>
            </a:pPr>
            <a:r>
              <a:rPr kumimoji="0" lang="en-GB" sz="800" b="0" i="0" u="none" strike="noStrike" kern="0" cap="none" spc="0" normalizeH="0" baseline="0" noProof="0">
                <a:ln>
                  <a:noFill/>
                </a:ln>
                <a:solidFill>
                  <a:srgbClr val="2A2A2A"/>
                </a:solidFill>
                <a:effectLst/>
                <a:uLnTx/>
                <a:uFillTx/>
                <a:latin typeface="Arial"/>
                <a:sym typeface="Helvetica Light"/>
              </a:rPr>
              <a:t>www.metoffice.gov.uk                                                © Crown Copyright 2020, Met Office</a:t>
            </a:r>
          </a:p>
        </p:txBody>
      </p:sp>
      <p:sp>
        <p:nvSpPr>
          <p:cNvPr id="4" name="Text Placeholder 3">
            <a:extLst>
              <a:ext uri="{FF2B5EF4-FFF2-40B4-BE49-F238E27FC236}">
                <a16:creationId xmlns:a16="http://schemas.microsoft.com/office/drawing/2014/main" id="{841F4620-6750-44A7-87D5-72F15DD92A15}"/>
              </a:ext>
            </a:extLst>
          </p:cNvPr>
          <p:cNvSpPr>
            <a:spLocks noGrp="1"/>
          </p:cNvSpPr>
          <p:nvPr>
            <p:ph type="body" sz="quarter" idx="11"/>
          </p:nvPr>
        </p:nvSpPr>
        <p:spPr>
          <a:xfrm>
            <a:off x="197644" y="1219200"/>
            <a:ext cx="8424863" cy="2705100"/>
          </a:xfrm>
        </p:spPr>
        <p:txBody>
          <a:bodyPr/>
          <a:lstStyle/>
          <a:p>
            <a:endParaRPr lang="en-GB" dirty="0"/>
          </a:p>
          <a:p>
            <a:r>
              <a:rPr lang="en-GB" sz="2000" b="1" dirty="0">
                <a:latin typeface="+mn-lt"/>
              </a:rPr>
              <a:t>Now: </a:t>
            </a:r>
            <a:r>
              <a:rPr lang="en-GB" sz="2000" dirty="0">
                <a:latin typeface="+mn-lt"/>
              </a:rPr>
              <a:t>Example 0.25 degrees high res hazard files available to customers.</a:t>
            </a:r>
          </a:p>
          <a:p>
            <a:endParaRPr lang="en-GB" sz="2000" dirty="0">
              <a:latin typeface="+mn-lt"/>
            </a:endParaRPr>
          </a:p>
          <a:p>
            <a:endParaRPr lang="en-GB" sz="2000" dirty="0">
              <a:latin typeface="+mn-lt"/>
            </a:endParaRPr>
          </a:p>
          <a:p>
            <a:r>
              <a:rPr lang="en-GB" sz="2000" b="1" dirty="0">
                <a:latin typeface="+mn-lt"/>
              </a:rPr>
              <a:t>November 2020: </a:t>
            </a:r>
            <a:r>
              <a:rPr lang="en-GB" sz="2000" dirty="0">
                <a:latin typeface="+mn-lt"/>
              </a:rPr>
              <a:t>0.25 degrees high res hazard files available in real time to customers.</a:t>
            </a:r>
            <a:endParaRPr lang="en-GB" sz="2000" b="1" dirty="0">
              <a:latin typeface="+mn-lt"/>
            </a:endParaRPr>
          </a:p>
          <a:p>
            <a:endParaRPr lang="en-GB" sz="2000" b="1" dirty="0">
              <a:latin typeface="+mn-lt"/>
            </a:endParaRPr>
          </a:p>
          <a:p>
            <a:endParaRPr lang="en-GB" sz="2000" b="1" dirty="0">
              <a:latin typeface="+mn-lt"/>
            </a:endParaRPr>
          </a:p>
          <a:p>
            <a:r>
              <a:rPr lang="en-GB" sz="2000" b="1" dirty="0">
                <a:latin typeface="+mn-lt"/>
              </a:rPr>
              <a:t>2024: </a:t>
            </a:r>
            <a:r>
              <a:rPr lang="en-GB" sz="2000" dirty="0">
                <a:latin typeface="+mn-lt"/>
              </a:rPr>
              <a:t>Fully probabilistic WAFS hazard output available</a:t>
            </a:r>
          </a:p>
          <a:p>
            <a:endParaRPr lang="en-GB" dirty="0"/>
          </a:p>
        </p:txBody>
      </p:sp>
      <p:pic>
        <p:nvPicPr>
          <p:cNvPr id="5" name="Picture 4">
            <a:extLst>
              <a:ext uri="{FF2B5EF4-FFF2-40B4-BE49-F238E27FC236}">
                <a16:creationId xmlns:a16="http://schemas.microsoft.com/office/drawing/2014/main" id="{FF730FC9-823D-4DB7-AC5C-AB720219B8AC}"/>
              </a:ext>
            </a:extLst>
          </p:cNvPr>
          <p:cNvPicPr>
            <a:picLocks noChangeAspect="1"/>
          </p:cNvPicPr>
          <p:nvPr/>
        </p:nvPicPr>
        <p:blipFill>
          <a:blip r:embed="rId2"/>
          <a:stretch>
            <a:fillRect/>
          </a:stretch>
        </p:blipFill>
        <p:spPr>
          <a:xfrm>
            <a:off x="7912501" y="4710646"/>
            <a:ext cx="1231499" cy="432854"/>
          </a:xfrm>
          <a:prstGeom prst="rect">
            <a:avLst/>
          </a:prstGeom>
        </p:spPr>
      </p:pic>
    </p:spTree>
    <p:extLst>
      <p:ext uri="{BB962C8B-B14F-4D97-AF65-F5344CB8AC3E}">
        <p14:creationId xmlns:p14="http://schemas.microsoft.com/office/powerpoint/2010/main" val="396370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Met Office PowerPoint Template">
  <a:themeElements>
    <a:clrScheme name="Met Office">
      <a:dk1>
        <a:srgbClr val="2A2A2A"/>
      </a:dk1>
      <a:lt1>
        <a:srgbClr val="B9DC0C"/>
      </a:lt1>
      <a:dk2>
        <a:srgbClr val="2A2A2A"/>
      </a:dk2>
      <a:lt2>
        <a:srgbClr val="FFFFFF"/>
      </a:lt2>
      <a:accent1>
        <a:srgbClr val="50B9A4"/>
      </a:accent1>
      <a:accent2>
        <a:srgbClr val="007AA9"/>
      </a:accent2>
      <a:accent3>
        <a:srgbClr val="E47452"/>
      </a:accent3>
      <a:accent4>
        <a:srgbClr val="A1A0AA"/>
      </a:accent4>
      <a:accent5>
        <a:srgbClr val="FFFFFF"/>
      </a:accent5>
      <a:accent6>
        <a:srgbClr val="FFFFFF"/>
      </a:accent6>
      <a:hlink>
        <a:srgbClr val="0673F9"/>
      </a:hlink>
      <a:folHlink>
        <a:srgbClr val="6F2735"/>
      </a:folHlink>
    </a:clrScheme>
    <a:fontScheme name="Met Office">
      <a:majorFont>
        <a:latin typeface="Arial"/>
        <a:ea typeface="Helvetica Light"/>
        <a:cs typeface="Helvetica Light"/>
      </a:majorFont>
      <a:minorFont>
        <a:latin typeface="Arial"/>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0800" dist="25400" dir="5400000" rotWithShape="0">
              <a:srgbClr val="000000">
                <a:alpha val="50000"/>
              </a:srgbClr>
            </a:outerShdw>
          </a:effectLst>
        </a:effectStyle>
        <a:effectStyle>
          <a:effectLst>
            <a:outerShdw blurRad="63500" dist="12700" rotWithShape="0">
              <a:srgbClr val="000000">
                <a:alpha val="50000"/>
              </a:srgbClr>
            </a:outerShdw>
          </a:effectLst>
        </a:effectStyle>
        <a:effectStyle>
          <a:effectLst>
            <a:outerShdw blurRad="508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2">
          <a:schemeClr val="accent6"/>
        </a:lnRef>
        <a:fillRef idx="1">
          <a:schemeClr val="lt1"/>
        </a:fillRef>
        <a:effectRef idx="0">
          <a:schemeClr val="accent6"/>
        </a:effectRef>
        <a:fontRef idx="minor">
          <a:schemeClr val="dk1"/>
        </a:fontRef>
      </a:style>
    </a:spDef>
    <a:lnDef>
      <a:spPr/>
      <a:bodyPr/>
      <a:lstStyle/>
      <a:style>
        <a:lnRef idx="1">
          <a:schemeClr val="dk1"/>
        </a:lnRef>
        <a:fillRef idx="0">
          <a:schemeClr val="dk1"/>
        </a:fillRef>
        <a:effectRef idx="0">
          <a:schemeClr val="dk1"/>
        </a:effectRef>
        <a:fontRef idx="minor">
          <a:schemeClr val="tx1"/>
        </a:fontRef>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l" defTabSz="584200" rtl="0" fontAlgn="auto" latinLnBrk="0" hangingPunct="0">
          <a:lnSpc>
            <a:spcPct val="100000"/>
          </a:lnSpc>
          <a:spcBef>
            <a:spcPts val="0"/>
          </a:spcBef>
          <a:spcAft>
            <a:spcPts val="0"/>
          </a:spcAft>
          <a:buClrTx/>
          <a:buSzTx/>
          <a:buFontTx/>
          <a:buNone/>
          <a:tabLst/>
          <a:defRPr kumimoji="0" sz="4000" b="0" i="0" u="none" strike="noStrike" cap="none" spc="0" normalizeH="0" baseline="0" dirty="0" smtClean="0">
            <a:ln>
              <a:noFill/>
            </a:ln>
            <a:solidFill>
              <a:schemeClr val="tx1"/>
            </a:solidFill>
            <a:effectLst/>
            <a:uFillTx/>
            <a:latin typeface="+mn-lt"/>
            <a:ea typeface="+mn-ea"/>
            <a:cs typeface="+mn-cs"/>
            <a:sym typeface="Helvetica Light"/>
          </a:defRPr>
        </a:def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NATS ATCOs visit Sept 2017" id="{66A89F37-CCC4-4285-B4E8-6B85A3C32324}" vid="{E12CC769-EAE2-437E-94E6-0ADB01703776}"/>
    </a:ext>
  </a:extLst>
</a:theme>
</file>

<file path=ppt/theme/theme2.xml><?xml version="1.0" encoding="utf-8"?>
<a:theme xmlns:a="http://schemas.openxmlformats.org/drawingml/2006/main" name="1_Met Office PowerPoint Template">
  <a:themeElements>
    <a:clrScheme name="Met Office">
      <a:dk1>
        <a:srgbClr val="2A2A2A"/>
      </a:dk1>
      <a:lt1>
        <a:srgbClr val="B9DC0C"/>
      </a:lt1>
      <a:dk2>
        <a:srgbClr val="2A2A2A"/>
      </a:dk2>
      <a:lt2>
        <a:srgbClr val="FFFFFF"/>
      </a:lt2>
      <a:accent1>
        <a:srgbClr val="50B9A4"/>
      </a:accent1>
      <a:accent2>
        <a:srgbClr val="007AA9"/>
      </a:accent2>
      <a:accent3>
        <a:srgbClr val="E47452"/>
      </a:accent3>
      <a:accent4>
        <a:srgbClr val="A1A0AA"/>
      </a:accent4>
      <a:accent5>
        <a:srgbClr val="FFFFFF"/>
      </a:accent5>
      <a:accent6>
        <a:srgbClr val="FFFFFF"/>
      </a:accent6>
      <a:hlink>
        <a:srgbClr val="0673F9"/>
      </a:hlink>
      <a:folHlink>
        <a:srgbClr val="6F2735"/>
      </a:folHlink>
    </a:clrScheme>
    <a:fontScheme name="Met Office">
      <a:majorFont>
        <a:latin typeface="Arial"/>
        <a:ea typeface="Helvetica Light"/>
        <a:cs typeface="Helvetica Light"/>
      </a:majorFont>
      <a:minorFont>
        <a:latin typeface="Arial"/>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0800" dist="25400" dir="5400000" rotWithShape="0">
              <a:srgbClr val="000000">
                <a:alpha val="50000"/>
              </a:srgbClr>
            </a:outerShdw>
          </a:effectLst>
        </a:effectStyle>
        <a:effectStyle>
          <a:effectLst>
            <a:outerShdw blurRad="63500" dist="12700" rotWithShape="0">
              <a:srgbClr val="000000">
                <a:alpha val="50000"/>
              </a:srgbClr>
            </a:outerShdw>
          </a:effectLst>
        </a:effectStyle>
        <a:effectStyle>
          <a:effectLst>
            <a:outerShdw blurRad="508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2">
          <a:schemeClr val="accent6"/>
        </a:lnRef>
        <a:fillRef idx="1">
          <a:schemeClr val="lt1"/>
        </a:fillRef>
        <a:effectRef idx="0">
          <a:schemeClr val="accent6"/>
        </a:effectRef>
        <a:fontRef idx="minor">
          <a:schemeClr val="dk1"/>
        </a:fontRef>
      </a:style>
    </a:spDef>
    <a:lnDef>
      <a:spPr/>
      <a:bodyPr/>
      <a:lstStyle/>
      <a:style>
        <a:lnRef idx="1">
          <a:schemeClr val="dk1"/>
        </a:lnRef>
        <a:fillRef idx="0">
          <a:schemeClr val="dk1"/>
        </a:fillRef>
        <a:effectRef idx="0">
          <a:schemeClr val="dk1"/>
        </a:effectRef>
        <a:fontRef idx="minor">
          <a:schemeClr val="tx1"/>
        </a:fontRef>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l" defTabSz="584200" rtl="0" fontAlgn="auto" latinLnBrk="0" hangingPunct="0">
          <a:lnSpc>
            <a:spcPct val="100000"/>
          </a:lnSpc>
          <a:spcBef>
            <a:spcPts val="0"/>
          </a:spcBef>
          <a:spcAft>
            <a:spcPts val="0"/>
          </a:spcAft>
          <a:buClrTx/>
          <a:buSzTx/>
          <a:buFontTx/>
          <a:buNone/>
          <a:tabLst/>
          <a:defRPr kumimoji="0" sz="4000" b="0" i="0" u="none" strike="noStrike" cap="none" spc="0" normalizeH="0" baseline="0" dirty="0" smtClean="0">
            <a:ln>
              <a:noFill/>
            </a:ln>
            <a:solidFill>
              <a:schemeClr val="tx1"/>
            </a:solidFill>
            <a:effectLst/>
            <a:uFillTx/>
            <a:latin typeface="+mn-lt"/>
            <a:ea typeface="+mn-ea"/>
            <a:cs typeface="+mn-cs"/>
            <a:sym typeface="Helvetica Light"/>
          </a:defRPr>
        </a:def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Presentation1" id="{EFBAB944-C165-4542-A929-048686EA3298}" vid="{7DC6A347-3C3B-48AF-9301-4842630749A0}"/>
    </a:ext>
  </a:extLst>
</a:theme>
</file>

<file path=ppt/theme/theme3.xml><?xml version="1.0" encoding="utf-8"?>
<a:theme xmlns:a="http://schemas.openxmlformats.org/drawingml/2006/main" name="2_Met Office PowerPoint Template">
  <a:themeElements>
    <a:clrScheme name="Met Office">
      <a:dk1>
        <a:srgbClr val="2A2A2A"/>
      </a:dk1>
      <a:lt1>
        <a:srgbClr val="B9DC0C"/>
      </a:lt1>
      <a:dk2>
        <a:srgbClr val="2A2A2A"/>
      </a:dk2>
      <a:lt2>
        <a:srgbClr val="FFFFFF"/>
      </a:lt2>
      <a:accent1>
        <a:srgbClr val="50B9A4"/>
      </a:accent1>
      <a:accent2>
        <a:srgbClr val="007AA9"/>
      </a:accent2>
      <a:accent3>
        <a:srgbClr val="E47452"/>
      </a:accent3>
      <a:accent4>
        <a:srgbClr val="A1A0AA"/>
      </a:accent4>
      <a:accent5>
        <a:srgbClr val="FFFFFF"/>
      </a:accent5>
      <a:accent6>
        <a:srgbClr val="FFFFFF"/>
      </a:accent6>
      <a:hlink>
        <a:srgbClr val="0673F9"/>
      </a:hlink>
      <a:folHlink>
        <a:srgbClr val="6F2735"/>
      </a:folHlink>
    </a:clrScheme>
    <a:fontScheme name="Met Office">
      <a:majorFont>
        <a:latin typeface="Arial"/>
        <a:ea typeface="Helvetica Light"/>
        <a:cs typeface="Helvetica Light"/>
      </a:majorFont>
      <a:minorFont>
        <a:latin typeface="Arial"/>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0800" dist="25400" dir="5400000" rotWithShape="0">
              <a:srgbClr val="000000">
                <a:alpha val="50000"/>
              </a:srgbClr>
            </a:outerShdw>
          </a:effectLst>
        </a:effectStyle>
        <a:effectStyle>
          <a:effectLst>
            <a:outerShdw blurRad="63500" dist="12700" rotWithShape="0">
              <a:srgbClr val="000000">
                <a:alpha val="50000"/>
              </a:srgbClr>
            </a:outerShdw>
          </a:effectLst>
        </a:effectStyle>
        <a:effectStyle>
          <a:effectLst>
            <a:outerShdw blurRad="508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2">
          <a:schemeClr val="accent6"/>
        </a:lnRef>
        <a:fillRef idx="1">
          <a:schemeClr val="lt1"/>
        </a:fillRef>
        <a:effectRef idx="0">
          <a:schemeClr val="accent6"/>
        </a:effectRef>
        <a:fontRef idx="minor">
          <a:schemeClr val="dk1"/>
        </a:fontRef>
      </a:style>
    </a:spDef>
    <a:lnDef>
      <a:spPr/>
      <a:bodyPr/>
      <a:lstStyle/>
      <a:style>
        <a:lnRef idx="1">
          <a:schemeClr val="dk1"/>
        </a:lnRef>
        <a:fillRef idx="0">
          <a:schemeClr val="dk1"/>
        </a:fillRef>
        <a:effectRef idx="0">
          <a:schemeClr val="dk1"/>
        </a:effectRef>
        <a:fontRef idx="minor">
          <a:schemeClr val="tx1"/>
        </a:fontRef>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l" defTabSz="584200" rtl="0" fontAlgn="auto" latinLnBrk="0" hangingPunct="0">
          <a:lnSpc>
            <a:spcPct val="100000"/>
          </a:lnSpc>
          <a:spcBef>
            <a:spcPts val="0"/>
          </a:spcBef>
          <a:spcAft>
            <a:spcPts val="0"/>
          </a:spcAft>
          <a:buClrTx/>
          <a:buSzTx/>
          <a:buFontTx/>
          <a:buNone/>
          <a:tabLst/>
          <a:defRPr kumimoji="0" sz="4000" b="0" i="0" u="none" strike="noStrike" cap="none" spc="0" normalizeH="0" baseline="0" dirty="0" smtClean="0">
            <a:ln>
              <a:noFill/>
            </a:ln>
            <a:solidFill>
              <a:schemeClr val="tx1"/>
            </a:solidFill>
            <a:effectLst/>
            <a:uFillTx/>
            <a:latin typeface="+mn-lt"/>
            <a:ea typeface="+mn-ea"/>
            <a:cs typeface="+mn-cs"/>
            <a:sym typeface="Helvetica Light"/>
          </a:defRPr>
        </a:def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WAFC_turbulence_slide" id="{36D3178A-329C-44CA-B84A-2FEEC79B74BC}" vid="{1357819D-AF2F-474F-B152-D61F3585D23B}"/>
    </a:ext>
  </a:extLst>
</a:theme>
</file>

<file path=ppt/theme/theme4.xml><?xml version="1.0" encoding="utf-8"?>
<a:theme xmlns:a="http://schemas.openxmlformats.org/drawingml/2006/main" name="Office Theme">
  <a:themeElements>
    <a:clrScheme name="Met Office">
      <a:dk1>
        <a:srgbClr val="2A2A2A"/>
      </a:dk1>
      <a:lt1>
        <a:srgbClr val="B9DC0C"/>
      </a:lt1>
      <a:dk2>
        <a:srgbClr val="2A2A2A"/>
      </a:dk2>
      <a:lt2>
        <a:srgbClr val="FFFFFF"/>
      </a:lt2>
      <a:accent1>
        <a:srgbClr val="50B9A4"/>
      </a:accent1>
      <a:accent2>
        <a:srgbClr val="007AA9"/>
      </a:accent2>
      <a:accent3>
        <a:srgbClr val="E47452"/>
      </a:accent3>
      <a:accent4>
        <a:srgbClr val="A1A0AA"/>
      </a:accent4>
      <a:accent5>
        <a:srgbClr val="FFFFFF"/>
      </a:accent5>
      <a:accent6>
        <a:srgbClr val="FFFFFF"/>
      </a:accent6>
      <a:hlink>
        <a:srgbClr val="0673F9"/>
      </a:hlink>
      <a:folHlink>
        <a:srgbClr val="6F2735"/>
      </a:folHlink>
    </a:clrScheme>
    <a:fontScheme name="Met Office">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1C19B062-023A-40C9-A3F4-13BE4308F963}" vid="{E3889E12-D829-4549-AA70-6F580A5BA266}"/>
    </a:ext>
  </a:extLst>
</a:theme>
</file>

<file path=ppt/theme/theme5.xml><?xml version="1.0" encoding="utf-8"?>
<a:theme xmlns:a="http://schemas.openxmlformats.org/drawingml/2006/main" name="3_Met Office PowerPoint Template">
  <a:themeElements>
    <a:clrScheme name="Met Office">
      <a:dk1>
        <a:srgbClr val="2A2A2A"/>
      </a:dk1>
      <a:lt1>
        <a:srgbClr val="B9DC0C"/>
      </a:lt1>
      <a:dk2>
        <a:srgbClr val="2A2A2A"/>
      </a:dk2>
      <a:lt2>
        <a:srgbClr val="FFFFFF"/>
      </a:lt2>
      <a:accent1>
        <a:srgbClr val="50B9A4"/>
      </a:accent1>
      <a:accent2>
        <a:srgbClr val="007AA9"/>
      </a:accent2>
      <a:accent3>
        <a:srgbClr val="E47452"/>
      </a:accent3>
      <a:accent4>
        <a:srgbClr val="A1A0AA"/>
      </a:accent4>
      <a:accent5>
        <a:srgbClr val="FFFFFF"/>
      </a:accent5>
      <a:accent6>
        <a:srgbClr val="FFFFFF"/>
      </a:accent6>
      <a:hlink>
        <a:srgbClr val="0673F9"/>
      </a:hlink>
      <a:folHlink>
        <a:srgbClr val="6F2735"/>
      </a:folHlink>
    </a:clrScheme>
    <a:fontScheme name="Met Office">
      <a:majorFont>
        <a:latin typeface="Arial"/>
        <a:ea typeface="Helvetica Light"/>
        <a:cs typeface="Helvetica Light"/>
      </a:majorFont>
      <a:minorFont>
        <a:latin typeface="Arial"/>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0800" dist="25400" dir="5400000" rotWithShape="0">
              <a:srgbClr val="000000">
                <a:alpha val="50000"/>
              </a:srgbClr>
            </a:outerShdw>
          </a:effectLst>
        </a:effectStyle>
        <a:effectStyle>
          <a:effectLst>
            <a:outerShdw blurRad="63500" dist="12700" rotWithShape="0">
              <a:srgbClr val="000000">
                <a:alpha val="50000"/>
              </a:srgbClr>
            </a:outerShdw>
          </a:effectLst>
        </a:effectStyle>
        <a:effectStyle>
          <a:effectLst>
            <a:outerShdw blurRad="508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2">
          <a:schemeClr val="accent6"/>
        </a:lnRef>
        <a:fillRef idx="1">
          <a:schemeClr val="lt1"/>
        </a:fillRef>
        <a:effectRef idx="0">
          <a:schemeClr val="accent6"/>
        </a:effectRef>
        <a:fontRef idx="minor">
          <a:schemeClr val="dk1"/>
        </a:fontRef>
      </a:style>
    </a:spDef>
    <a:lnDef>
      <a:spPr/>
      <a:bodyPr/>
      <a:lstStyle/>
      <a:style>
        <a:lnRef idx="1">
          <a:schemeClr val="dk1"/>
        </a:lnRef>
        <a:fillRef idx="0">
          <a:schemeClr val="dk1"/>
        </a:fillRef>
        <a:effectRef idx="0">
          <a:schemeClr val="dk1"/>
        </a:effectRef>
        <a:fontRef idx="minor">
          <a:schemeClr val="tx1"/>
        </a:fontRef>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l" defTabSz="584200" rtl="0" fontAlgn="auto" latinLnBrk="0" hangingPunct="0">
          <a:lnSpc>
            <a:spcPct val="100000"/>
          </a:lnSpc>
          <a:spcBef>
            <a:spcPts val="0"/>
          </a:spcBef>
          <a:spcAft>
            <a:spcPts val="0"/>
          </a:spcAft>
          <a:buClrTx/>
          <a:buSzTx/>
          <a:buFontTx/>
          <a:buNone/>
          <a:tabLst/>
          <a:defRPr kumimoji="0" sz="4000" b="0" i="0" u="none" strike="noStrike" cap="none" spc="0" normalizeH="0" baseline="0" dirty="0" smtClean="0">
            <a:ln>
              <a:noFill/>
            </a:ln>
            <a:solidFill>
              <a:schemeClr val="tx1"/>
            </a:solidFill>
            <a:effectLst/>
            <a:uFillTx/>
            <a:latin typeface="+mn-lt"/>
            <a:ea typeface="+mn-ea"/>
            <a:cs typeface="+mn-cs"/>
            <a:sym typeface="Helvetica Light"/>
          </a:defRPr>
        </a:def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Presentation2" id="{3686B8A7-2420-4936-BD49-A1DDADD3263A}" vid="{10DDDDFA-9F36-4D18-8046-A8B18DFE850B}"/>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E929D3C7B92654E91E0BACE58CAB3FC" ma:contentTypeVersion="10" ma:contentTypeDescription="Create a new document." ma:contentTypeScope="" ma:versionID="679c980bca740c5ed7d164de27c5e34a">
  <xsd:schema xmlns:xsd="http://www.w3.org/2001/XMLSchema" xmlns:xs="http://www.w3.org/2001/XMLSchema" xmlns:p="http://schemas.microsoft.com/office/2006/metadata/properties" xmlns:ns1="http://schemas.microsoft.com/sharepoint/v3" xmlns:ns3="39e328b5-fd55-4aa2-9335-b42da031234f" xmlns:ns4="d5f456a8-998e-4615-8aa7-08c9413f4944" targetNamespace="http://schemas.microsoft.com/office/2006/metadata/properties" ma:root="true" ma:fieldsID="bb157fb83841cea4495b91d29cd6195f" ns1:_="" ns3:_="" ns4:_="">
    <xsd:import namespace="http://schemas.microsoft.com/sharepoint/v3"/>
    <xsd:import namespace="39e328b5-fd55-4aa2-9335-b42da031234f"/>
    <xsd:import namespace="d5f456a8-998e-4615-8aa7-08c9413f4944"/>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OCR" minOccurs="0"/>
                <xsd:element ref="ns3:MediaServiceDateTaken"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6" nillable="true" ma:displayName="Unified Compliance Policy Properties" ma:hidden="true" ma:internalName="_ip_UnifiedCompliancePolicyProperties">
      <xsd:simpleType>
        <xsd:restriction base="dms:Note"/>
      </xsd:simpleType>
    </xsd:element>
    <xsd:element name="_ip_UnifiedCompliancePolicyUIAction" ma:index="17"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9e328b5-fd55-4aa2-9335-b42da031234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5f456a8-998e-4615-8aa7-08c9413f4944"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32A6353B-05F9-401A-B561-858F53AD2CB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9e328b5-fd55-4aa2-9335-b42da031234f"/>
    <ds:schemaRef ds:uri="d5f456a8-998e-4615-8aa7-08c9413f494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78B561F-85F1-42C1-9A7C-77F108B07C56}">
  <ds:schemaRefs>
    <ds:schemaRef ds:uri="http://schemas.microsoft.com/sharepoint/v3/contenttype/forms"/>
  </ds:schemaRefs>
</ds:datastoreItem>
</file>

<file path=customXml/itemProps3.xml><?xml version="1.0" encoding="utf-8"?>
<ds:datastoreItem xmlns:ds="http://schemas.openxmlformats.org/officeDocument/2006/customXml" ds:itemID="{E864A357-41DA-49A5-B265-A9C74815F875}">
  <ds:schemaRefs>
    <ds:schemaRef ds:uri="http://schemas.microsoft.com/office/infopath/2007/PartnerControls"/>
    <ds:schemaRef ds:uri="39e328b5-fd55-4aa2-9335-b42da031234f"/>
    <ds:schemaRef ds:uri="http://purl.org/dc/elements/1.1/"/>
    <ds:schemaRef ds:uri="http://schemas.microsoft.com/office/2006/metadata/properties"/>
    <ds:schemaRef ds:uri="http://schemas.microsoft.com/sharepoint/v3"/>
    <ds:schemaRef ds:uri="http://purl.org/dc/terms/"/>
    <ds:schemaRef ds:uri="d5f456a8-998e-4615-8aa7-08c9413f4944"/>
    <ds:schemaRef ds:uri="http://schemas.microsoft.com/office/2006/documentManagement/types"/>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NATS ATCOs visit Sept 2017</Template>
  <TotalTime>170</TotalTime>
  <Words>943</Words>
  <Application>Microsoft Office PowerPoint</Application>
  <PresentationFormat>On-screen Show (16:9)</PresentationFormat>
  <Paragraphs>100</Paragraphs>
  <Slides>10</Slides>
  <Notes>6</Notes>
  <HiddenSlides>0</HiddenSlides>
  <MMClips>0</MMClips>
  <ScaleCrop>false</ScaleCrop>
  <HeadingPairs>
    <vt:vector size="6" baseType="variant">
      <vt:variant>
        <vt:lpstr>Fonts Used</vt:lpstr>
      </vt:variant>
      <vt:variant>
        <vt:i4>3</vt:i4>
      </vt:variant>
      <vt:variant>
        <vt:lpstr>Theme</vt:lpstr>
      </vt:variant>
      <vt:variant>
        <vt:i4>5</vt:i4>
      </vt:variant>
      <vt:variant>
        <vt:lpstr>Slide Titles</vt:lpstr>
      </vt:variant>
      <vt:variant>
        <vt:i4>10</vt:i4>
      </vt:variant>
    </vt:vector>
  </HeadingPairs>
  <TitlesOfParts>
    <vt:vector size="18" baseType="lpstr">
      <vt:lpstr>Arial</vt:lpstr>
      <vt:lpstr>Calibri</vt:lpstr>
      <vt:lpstr>Times</vt:lpstr>
      <vt:lpstr>Met Office PowerPoint Template</vt:lpstr>
      <vt:lpstr>1_Met Office PowerPoint Template</vt:lpstr>
      <vt:lpstr>2_Met Office PowerPoint Template</vt:lpstr>
      <vt:lpstr>Office Theme</vt:lpstr>
      <vt:lpstr>3_Met Office PowerPoint Template</vt:lpstr>
      <vt:lpstr>Science Upgrades to the World Area Forecast System</vt:lpstr>
      <vt:lpstr>Overview </vt:lpstr>
      <vt:lpstr>Introduction</vt:lpstr>
      <vt:lpstr>WAFS hazard forecasts for GTG turbulence at 0.25 degree resolution</vt:lpstr>
      <vt:lpstr>WAFS Airframe Icing Severity at 0.25 degrees.</vt:lpstr>
      <vt:lpstr>WAFS Hazard Update</vt:lpstr>
      <vt:lpstr>Probabilistic Cb Forecast Update</vt:lpstr>
      <vt:lpstr>Probabilistic Cb Forecast Update</vt:lpstr>
      <vt:lpstr>WAFS Science Plans Timeline</vt:lpstr>
      <vt:lpstr>Any Questions?</vt:lpstr>
    </vt:vector>
  </TitlesOfParts>
  <Company>Met Office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NATS ATCO visit to Met Office</dc:title>
  <dc:creator>Hardy, Darren</dc:creator>
  <cp:lastModifiedBy>Buchanan, Piers</cp:lastModifiedBy>
  <cp:revision>4</cp:revision>
  <cp:lastPrinted>2019-12-02T14:52:50Z</cp:lastPrinted>
  <dcterms:created xsi:type="dcterms:W3CDTF">2017-09-04T10:30:57Z</dcterms:created>
  <dcterms:modified xsi:type="dcterms:W3CDTF">2020-04-28T15:11:11Z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0x0101006E929D3C7B92654E91E0BACE58CAB3FC</vt:lpwstr>
  </property>
</Properties>
</file>