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8" r:id="rId2"/>
    <p:sldId id="257" r:id="rId3"/>
    <p:sldId id="295" r:id="rId4"/>
    <p:sldId id="314" r:id="rId5"/>
    <p:sldId id="312" r:id="rId6"/>
    <p:sldId id="313" r:id="rId7"/>
    <p:sldId id="290" r:id="rId8"/>
    <p:sldId id="316" r:id="rId9"/>
    <p:sldId id="310" r:id="rId10"/>
    <p:sldId id="311" r:id="rId11"/>
  </p:sldIdLst>
  <p:sldSz cx="12192000" cy="6858000"/>
  <p:notesSz cx="6451600" cy="93218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57" userDrawn="1">
          <p15:clr>
            <a:srgbClr val="A4A3A4"/>
          </p15:clr>
        </p15:guide>
        <p15:guide id="2" pos="642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C8FD"/>
    <a:srgbClr val="000000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82775" autoAdjust="0"/>
  </p:normalViewPr>
  <p:slideViewPr>
    <p:cSldViewPr snapToGrid="0">
      <p:cViewPr varScale="1">
        <p:scale>
          <a:sx n="75" d="100"/>
          <a:sy n="75" d="100"/>
        </p:scale>
        <p:origin x="468" y="48"/>
      </p:cViewPr>
      <p:guideLst>
        <p:guide orient="horz" pos="1457"/>
        <p:guide pos="6425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79558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654425" y="0"/>
            <a:ext cx="279558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8CBB6C-8684-5F4E-8430-DFCD90BB82B3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063" y="698500"/>
            <a:ext cx="6213475" cy="34956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44525" y="4427538"/>
            <a:ext cx="5162550" cy="419576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53488"/>
            <a:ext cx="279558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654425" y="8853488"/>
            <a:ext cx="279558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609831-F572-AA47-8428-C44DF908EEC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420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09831-F572-AA47-8428-C44DF908EEC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0545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09831-F572-AA47-8428-C44DF908EEC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3779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09831-F572-AA47-8428-C44DF908EEC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0466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09831-F572-AA47-8428-C44DF908EEC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3857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09831-F572-AA47-8428-C44DF908EEC2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5651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09831-F572-AA47-8428-C44DF908EEC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4054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09831-F572-AA47-8428-C44DF908EEC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6372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09831-F572-AA47-8428-C44DF908EEC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1872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09831-F572-AA47-8428-C44DF908EEC2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0370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Finally, this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slide re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present the main scenario in which the use of the CIRA HAPS platform, in synergy with Satellites and Unmanned Aerial Systems (UASs), leads to considerable application advantages.</a:t>
            </a:r>
            <a:r>
              <a:rPr lang="it-IT" dirty="0" smtClean="0">
                <a:effectLst/>
              </a:rPr>
              <a:t> </a:t>
            </a:r>
          </a:p>
          <a:p>
            <a:r>
              <a:rPr lang="it-IT" dirty="0" err="1" smtClean="0">
                <a:effectLst/>
              </a:rPr>
              <a:t>Indeed</a:t>
            </a:r>
            <a:r>
              <a:rPr lang="it-IT" baseline="0" dirty="0" smtClean="0">
                <a:effectLst/>
              </a:rPr>
              <a:t>, </a:t>
            </a:r>
            <a:r>
              <a:rPr lang="it-IT" baseline="0" dirty="0" err="1" smtClean="0">
                <a:effectLst/>
              </a:rPr>
              <a:t>as</a:t>
            </a:r>
            <a:r>
              <a:rPr lang="it-IT" baseline="0" dirty="0" smtClean="0">
                <a:effectLst/>
              </a:rPr>
              <a:t> </a:t>
            </a:r>
            <a:r>
              <a:rPr lang="it-IT" baseline="0" dirty="0" err="1" smtClean="0">
                <a:effectLst/>
              </a:rPr>
              <a:t>pointed</a:t>
            </a:r>
            <a:r>
              <a:rPr lang="it-IT" baseline="0" dirty="0" smtClean="0">
                <a:effectLst/>
              </a:rPr>
              <a:t> out by </a:t>
            </a:r>
            <a:r>
              <a:rPr lang="it-IT" baseline="0" dirty="0" err="1" smtClean="0">
                <a:effectLst/>
              </a:rPr>
              <a:t>many</a:t>
            </a:r>
            <a:r>
              <a:rPr lang="it-IT" baseline="0" dirty="0" smtClean="0">
                <a:effectLst/>
              </a:rPr>
              <a:t> speakers, </a:t>
            </a:r>
            <a:r>
              <a:rPr lang="it-IT" baseline="0" dirty="0" err="1" smtClean="0">
                <a:effectLst/>
              </a:rPr>
              <a:t>it</a:t>
            </a:r>
            <a:r>
              <a:rPr lang="it-IT" baseline="0" dirty="0" smtClean="0">
                <a:effectLst/>
              </a:rPr>
              <a:t> </a:t>
            </a:r>
            <a:r>
              <a:rPr lang="it-IT" baseline="0" dirty="0" err="1" smtClean="0">
                <a:effectLst/>
              </a:rPr>
              <a:t>is</a:t>
            </a:r>
            <a:r>
              <a:rPr lang="it-IT" baseline="0" dirty="0" smtClean="0">
                <a:effectLst/>
              </a:rPr>
              <a:t> </a:t>
            </a:r>
            <a:r>
              <a:rPr lang="it-IT" baseline="0" dirty="0" err="1" smtClean="0">
                <a:effectLst/>
              </a:rPr>
              <a:t>necessary</a:t>
            </a:r>
            <a:r>
              <a:rPr lang="it-IT" baseline="0" dirty="0" smtClean="0">
                <a:effectLst/>
              </a:rPr>
              <a:t> to integrate the </a:t>
            </a:r>
            <a:r>
              <a:rPr lang="it-IT" baseline="0" dirty="0" err="1" smtClean="0">
                <a:effectLst/>
              </a:rPr>
              <a:t>different</a:t>
            </a:r>
            <a:r>
              <a:rPr lang="it-IT" baseline="0" dirty="0" smtClean="0">
                <a:effectLst/>
              </a:rPr>
              <a:t> </a:t>
            </a:r>
            <a:r>
              <a:rPr lang="it-IT" baseline="0" dirty="0" err="1" smtClean="0">
                <a:effectLst/>
              </a:rPr>
              <a:t>technologies</a:t>
            </a:r>
            <a:r>
              <a:rPr lang="it-IT" baseline="0" dirty="0" smtClean="0">
                <a:effectLst/>
              </a:rPr>
              <a:t> </a:t>
            </a:r>
            <a:r>
              <a:rPr lang="it-IT" baseline="0" dirty="0" err="1" smtClean="0">
                <a:effectLst/>
              </a:rPr>
              <a:t>available</a:t>
            </a:r>
            <a:r>
              <a:rPr lang="it-IT" baseline="0" dirty="0" smtClean="0">
                <a:effectLst/>
              </a:rPr>
              <a:t> in the Earth </a:t>
            </a:r>
            <a:r>
              <a:rPr lang="it-IT" baseline="0" dirty="0" err="1" smtClean="0">
                <a:effectLst/>
              </a:rPr>
              <a:t>Observation</a:t>
            </a:r>
            <a:r>
              <a:rPr lang="it-IT" baseline="0" dirty="0" smtClean="0">
                <a:effectLst/>
              </a:rPr>
              <a:t> </a:t>
            </a:r>
            <a:r>
              <a:rPr lang="it-IT" baseline="0" dirty="0" err="1" smtClean="0">
                <a:effectLst/>
              </a:rPr>
              <a:t>ecosystem</a:t>
            </a:r>
            <a:r>
              <a:rPr lang="it-IT" baseline="0" dirty="0" smtClean="0">
                <a:effectLst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09831-F572-AA47-8428-C44DF908EEC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8880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1DD68-DECF-4376-A832-D805FDD4731C}" type="datetimeFigureOut">
              <a:rPr lang="it-IT" smtClean="0"/>
              <a:t>06/05/2020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857EB-9A78-4015-8863-0A48287F045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3567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1DD68-DECF-4376-A832-D805FDD4731C}" type="datetimeFigureOut">
              <a:rPr lang="it-IT" smtClean="0"/>
              <a:t>06/05/2020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857EB-9A78-4015-8863-0A48287F045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47653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1DD68-DECF-4376-A832-D805FDD4731C}" type="datetimeFigureOut">
              <a:rPr lang="it-IT" smtClean="0"/>
              <a:t>06/05/2020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857EB-9A78-4015-8863-0A48287F045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439412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1DD68-DECF-4376-A832-D805FDD4731C}" type="datetimeFigureOut">
              <a:rPr lang="it-IT" smtClean="0"/>
              <a:t>06/05/2020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857EB-9A78-4015-8863-0A48287F045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437383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1DD68-DECF-4376-A832-D805FDD4731C}" type="datetimeFigureOut">
              <a:rPr lang="it-IT" smtClean="0"/>
              <a:t>06/05/2020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857EB-9A78-4015-8863-0A48287F045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054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1DD68-DECF-4376-A832-D805FDD4731C}" type="datetimeFigureOut">
              <a:rPr lang="it-IT" smtClean="0"/>
              <a:t>06/05/2020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857EB-9A78-4015-8863-0A48287F045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3360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1DD68-DECF-4376-A832-D805FDD4731C}" type="datetimeFigureOut">
              <a:rPr lang="it-IT" smtClean="0"/>
              <a:t>06/05/2020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857EB-9A78-4015-8863-0A48287F045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8341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1DD68-DECF-4376-A832-D805FDD4731C}" type="datetimeFigureOut">
              <a:rPr lang="it-IT" smtClean="0"/>
              <a:t>06/05/2020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857EB-9A78-4015-8863-0A48287F045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91199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1DD68-DECF-4376-A832-D805FDD4731C}" type="datetimeFigureOut">
              <a:rPr lang="it-IT" smtClean="0"/>
              <a:t>06/05/2020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857EB-9A78-4015-8863-0A48287F045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9795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1DD68-DECF-4376-A832-D805FDD4731C}" type="datetimeFigureOut">
              <a:rPr lang="it-IT" smtClean="0"/>
              <a:t>06/05/2020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857EB-9A78-4015-8863-0A48287F045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495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1DD68-DECF-4376-A832-D805FDD4731C}" type="datetimeFigureOut">
              <a:rPr lang="it-IT" smtClean="0"/>
              <a:t>06/05/2020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857EB-9A78-4015-8863-0A48287F045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47129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A1DD68-DECF-4376-A832-D805FDD4731C}" type="datetimeFigureOut">
              <a:rPr lang="it-IT" smtClean="0"/>
              <a:t>06/05/2020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6857EB-9A78-4015-8863-0A48287F045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2144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/>
          <p:cNvSpPr/>
          <p:nvPr/>
        </p:nvSpPr>
        <p:spPr>
          <a:xfrm>
            <a:off x="0" y="5674808"/>
            <a:ext cx="12239740" cy="11831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847"/>
            <a:ext cx="12239740" cy="688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841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62"/>
            <a:ext cx="12191999" cy="6867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7816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642"/>
            <a:ext cx="12191999" cy="6943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63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525"/>
            <a:ext cx="12192000" cy="687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905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969" y="-12290"/>
            <a:ext cx="12248969" cy="6914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348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-1389"/>
            <a:ext cx="12189533" cy="6859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5126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26" y="-42641"/>
            <a:ext cx="12206325" cy="6951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3427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45" y="-45816"/>
            <a:ext cx="12200745" cy="695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01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735"/>
            <a:ext cx="12191999" cy="6873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69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256"/>
            <a:ext cx="12191999" cy="6892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37367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18869</TotalTime>
  <Words>69</Words>
  <Application>Microsoft Office PowerPoint</Application>
  <PresentationFormat>Widescreen</PresentationFormat>
  <Paragraphs>12</Paragraphs>
  <Slides>10</Slides>
  <Notes>10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Persechino Giuseppe</dc:creator>
  <cp:lastModifiedBy>Sophie</cp:lastModifiedBy>
  <cp:revision>284</cp:revision>
  <cp:lastPrinted>2018-11-13T06:14:27Z</cp:lastPrinted>
  <dcterms:created xsi:type="dcterms:W3CDTF">2016-10-22T15:34:21Z</dcterms:created>
  <dcterms:modified xsi:type="dcterms:W3CDTF">2020-05-06T13:45:09Z</dcterms:modified>
</cp:coreProperties>
</file>